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vtt" ContentType="text/vt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ink/ink1.xml" ContentType="application/inkml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3834" r:id="rId5"/>
    <p:sldId id="1228" r:id="rId6"/>
    <p:sldId id="3825" r:id="rId7"/>
    <p:sldId id="3849" r:id="rId8"/>
    <p:sldId id="3850" r:id="rId9"/>
    <p:sldId id="3858" r:id="rId10"/>
    <p:sldId id="3857" r:id="rId11"/>
    <p:sldId id="3859" r:id="rId12"/>
    <p:sldId id="3856" r:id="rId13"/>
    <p:sldId id="3863" r:id="rId14"/>
    <p:sldId id="3855" r:id="rId15"/>
    <p:sldId id="3852" r:id="rId16"/>
    <p:sldId id="3853" r:id="rId17"/>
    <p:sldId id="3862" r:id="rId18"/>
    <p:sldId id="3864" r:id="rId19"/>
    <p:sldId id="3861" r:id="rId20"/>
    <p:sldId id="3811" r:id="rId21"/>
  </p:sldIdLst>
  <p:sldSz cx="12192000" cy="68580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Poppins" panose="00000500000000000000" pitchFamily="2" charset="0"/>
      <p:regular r:id="rId28"/>
      <p:bold r:id="rId29"/>
      <p:italic r:id="rId30"/>
      <p:boldItalic r:id="rId31"/>
    </p:embeddedFont>
    <p:embeddedFont>
      <p:font typeface="Poppins Medium" panose="00000600000000000000" pitchFamily="2" charset="0"/>
      <p:regular r:id="rId32"/>
      <p:italic r:id="rId33"/>
    </p:embeddedFont>
    <p:embeddedFont>
      <p:font typeface="Poppins SemiBold" panose="000007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88" userDrawn="1">
          <p15:clr>
            <a:srgbClr val="A4A3A4"/>
          </p15:clr>
        </p15:guide>
        <p15:guide id="3" orient="horz" pos="21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8" autoAdjust="0"/>
    <p:restoredTop sz="96357" autoAdjust="0"/>
  </p:normalViewPr>
  <p:slideViewPr>
    <p:cSldViewPr snapToGrid="0" showGuides="1">
      <p:cViewPr varScale="1">
        <p:scale>
          <a:sx n="114" d="100"/>
          <a:sy n="114" d="100"/>
        </p:scale>
        <p:origin x="360" y="102"/>
      </p:cViewPr>
      <p:guideLst>
        <p:guide pos="3888"/>
        <p:guide orient="horz" pos="2136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87402"/>
    </p:cViewPr>
  </p:sorterViewPr>
  <p:notesViewPr>
    <p:cSldViewPr snapToGrid="0">
      <p:cViewPr varScale="1">
        <p:scale>
          <a:sx n="87" d="100"/>
          <a:sy n="87" d="100"/>
        </p:scale>
        <p:origin x="295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3.fntdata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font" Target="fonts/font11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6.fntdata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0B635A-77AC-2846-B400-8355467F815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>
              <a:latin typeface="Poppins" pitchFamily="2" charset="77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5CFB15-08CB-2641-883D-A867504B000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CD18C-C4B9-A549-B7F5-BAC691202E45}" type="datetimeFigureOut">
              <a:rPr lang="fr-FR" smtClean="0">
                <a:latin typeface="Poppins" pitchFamily="2" charset="77"/>
              </a:rPr>
              <a:t>29/08/2022</a:t>
            </a:fld>
            <a:endParaRPr lang="fr-FR" dirty="0">
              <a:latin typeface="Poppins" pitchFamily="2" charset="77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4535AC-C521-C642-858B-CD7181556E5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>
              <a:latin typeface="Poppins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9EFCA5-3A02-0445-B301-6FF6DB42E64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AF50BF-530F-C640-BAB0-437AA614B157}" type="slidenum">
              <a:rPr lang="fr-FR" smtClean="0">
                <a:latin typeface="Poppins" pitchFamily="2" charset="77"/>
              </a:rPr>
              <a:t>‹#›</a:t>
            </a:fld>
            <a:endParaRPr lang="fr-FR" dirty="0">
              <a:latin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716925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28T08:53:36.391"/>
    </inkml:context>
    <inkml:brush xml:id="br0">
      <inkml:brushProperty name="width" value="0.3" units="cm"/>
      <inkml:brushProperty name="height" value="0.6" units="cm"/>
      <inkml:brushProperty name="color" value="#00F9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Poppins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Poppins" pitchFamily="2" charset="77"/>
              </a:defRPr>
            </a:lvl1pPr>
          </a:lstStyle>
          <a:p>
            <a:fld id="{B2C8F33C-395D-49DE-BFCA-75C79E84CF48}" type="datetimeFigureOut">
              <a:rPr lang="en-US" smtClean="0"/>
              <a:pPr/>
              <a:t>8/29/2022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Poppins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Poppins" pitchFamily="2" charset="77"/>
              </a:defRPr>
            </a:lvl1pPr>
          </a:lstStyle>
          <a:p>
            <a:fld id="{7341FE7A-8EF3-4502-8788-3F64DADF0B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652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Poppins" pitchFamily="2" charset="77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Poppins" pitchFamily="2" charset="77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Poppins" pitchFamily="2" charset="77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Poppins" pitchFamily="2" charset="77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Poppins" pitchFamily="2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5160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1264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6452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1907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83405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9947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9155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924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214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13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0618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1353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6165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2560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684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with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Media placeholder 43" descr="ETSI logo with tagline “The Standards People”.">
            <a:extLst>
              <a:ext uri="{FF2B5EF4-FFF2-40B4-BE49-F238E27FC236}">
                <a16:creationId xmlns:a16="http://schemas.microsoft.com/office/drawing/2014/main" id="{379DCAF1-FF24-284B-88C7-B081B54B09AD}"/>
              </a:ext>
            </a:extLst>
          </p:cNvPr>
          <p:cNvSpPr>
            <a:spLocks noGrp="1"/>
          </p:cNvSpPr>
          <p:nvPr>
            <p:ph type="media" sz="quarter" idx="14" hasCustomPrompt="1"/>
          </p:nvPr>
        </p:nvSpPr>
        <p:spPr>
          <a:xfrm>
            <a:off x="0" y="2"/>
            <a:ext cx="12192000" cy="6857998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Media</a:t>
            </a:r>
          </a:p>
        </p:txBody>
      </p:sp>
      <p:pic>
        <p:nvPicPr>
          <p:cNvPr id="15" name="Picture 14" descr="ETSI logo with tagline “The Standards People”.">
            <a:extLst>
              <a:ext uri="{FF2B5EF4-FFF2-40B4-BE49-F238E27FC236}">
                <a16:creationId xmlns:a16="http://schemas.microsoft.com/office/drawing/2014/main" id="{2798227C-501C-434C-BF02-B2C4CD29B6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0369" y="277192"/>
            <a:ext cx="3601631" cy="181250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B56C7E0-E79E-C44B-ABAC-CA66176093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53400" y="2251660"/>
            <a:ext cx="3857467" cy="9910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>
              <a:defRPr b="0" i="0">
                <a:cs typeface="Poppins" pitchFamily="2" charset="77"/>
              </a:defRPr>
            </a:lvl1pPr>
          </a:lstStyle>
          <a:p>
            <a:r>
              <a:rPr lang="en-GB" noProof="0" dirty="0"/>
              <a:t>Presentation title 1 or 2 lines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95718065-9522-1C4A-B5B6-478D11692D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75320" y="4594877"/>
            <a:ext cx="3735547" cy="400110"/>
          </a:xfrm>
        </p:spPr>
        <p:txBody>
          <a:bodyPr>
            <a:noAutofit/>
          </a:bodyPr>
          <a:lstStyle>
            <a:lvl1pPr marL="0" indent="0" algn="l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sz="2000" noProof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Presented by: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4B339A3C-F335-B241-BB25-FD45CA82BB8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75319" y="5125594"/>
            <a:ext cx="3735547" cy="400110"/>
          </a:xfrm>
        </p:spPr>
        <p:txBody>
          <a:bodyPr/>
          <a:lstStyle>
            <a:lvl1pPr marL="0" indent="0" algn="l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sz="2000" noProof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For: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4D85224-C764-E043-9FA4-4D08485577E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30386" y="6315818"/>
            <a:ext cx="3592512" cy="369332"/>
          </a:xfrm>
        </p:spPr>
        <p:txBody>
          <a:bodyPr/>
          <a:lstStyle>
            <a:lvl1pPr marL="0" indent="0" algn="r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noProof="0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DD/MM/YYYY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C972D2-7646-AA44-BB68-43BC3993D546}"/>
              </a:ext>
            </a:extLst>
          </p:cNvPr>
          <p:cNvSpPr/>
          <p:nvPr userDrawn="1"/>
        </p:nvSpPr>
        <p:spPr>
          <a:xfrm>
            <a:off x="282723" y="6366767"/>
            <a:ext cx="34788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0" i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413587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E1B2AD-5658-C463-715A-DCAEC4D0F1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9130" y="342001"/>
            <a:ext cx="6225411" cy="1140607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Title D - 1 or 2 lines</a:t>
            </a:r>
            <a:endParaRPr lang="en-US" dirty="0"/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2739EABA-1658-3220-F85D-297A661CA0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34827D7-4815-07FF-EF05-F69CAD2A6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sp>
        <p:nvSpPr>
          <p:cNvPr id="4" name="Text Placeholder 139">
            <a:extLst>
              <a:ext uri="{FF2B5EF4-FFF2-40B4-BE49-F238E27FC236}">
                <a16:creationId xmlns:a16="http://schemas.microsoft.com/office/drawing/2014/main" id="{E7C19F7A-4CE4-6432-523A-0C23E3FA7E0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9130" y="1800000"/>
            <a:ext cx="6225411" cy="1900130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Text Placeholder 139">
            <a:extLst>
              <a:ext uri="{FF2B5EF4-FFF2-40B4-BE49-F238E27FC236}">
                <a16:creationId xmlns:a16="http://schemas.microsoft.com/office/drawing/2014/main" id="{D7FEC3AE-C60C-D74D-B2BD-FFED61EAB6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9130" y="3921978"/>
            <a:ext cx="6225411" cy="1900130"/>
          </a:xfrm>
        </p:spPr>
        <p:txBody>
          <a:bodyPr>
            <a:noAutofit/>
          </a:bodyPr>
          <a:lstStyle>
            <a:lvl1pPr>
              <a:buFont typeface="+mj-lt"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DC858E8F-7985-C9AA-8757-0A68A8743709}"/>
              </a:ext>
            </a:extLst>
          </p:cNvPr>
          <p:cNvSpPr>
            <a:spLocks noGrp="1"/>
          </p:cNvSpPr>
          <p:nvPr>
            <p:ph type="chart" sz="quarter" idx="17" hasCustomPrompt="1"/>
          </p:nvPr>
        </p:nvSpPr>
        <p:spPr>
          <a:xfrm>
            <a:off x="7781925" y="1805415"/>
            <a:ext cx="3878263" cy="349885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Chart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998CBA-BE2A-4E7E-9FEC-2B6E0B55895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Footer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0BC3BD6-A730-8508-EFD0-F5D2332469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8B9809F-686F-5650-BD47-FD8BA9B83F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C6DF47B-3BED-4C75-ACAB-4344E1B376FE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156858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91E75C3-8AF1-7B4B-AB57-EFD9253011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614" y="810947"/>
            <a:ext cx="7571353" cy="5478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b="0" i="0">
                <a:cs typeface="Poppins" pitchFamily="2" charset="77"/>
              </a:defRPr>
            </a:lvl1pPr>
          </a:lstStyle>
          <a:p>
            <a:r>
              <a:rPr lang="en-GB" noProof="0" dirty="0"/>
              <a:t>Divider slide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23AD9F5-16D2-F748-A9EA-9A121D2B67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BEC91A3-9B72-4F4B-BC8A-3FBBF2F073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838200" y="1390619"/>
            <a:ext cx="4357914" cy="0"/>
          </a:xfrm>
          <a:prstGeom prst="line">
            <a:avLst/>
          </a:prstGeom>
          <a:ln w="254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39">
            <a:extLst>
              <a:ext uri="{FF2B5EF4-FFF2-40B4-BE49-F238E27FC236}">
                <a16:creationId xmlns:a16="http://schemas.microsoft.com/office/drawing/2014/main" id="{24ED74FA-8E8C-DC44-AFF4-52C29B28064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0" y="1594347"/>
            <a:ext cx="7571353" cy="1297243"/>
          </a:xfrm>
        </p:spPr>
        <p:txBody>
          <a:bodyPr>
            <a:noAutofit/>
          </a:bodyPr>
          <a:lstStyle>
            <a:lvl1pPr>
              <a:buFontTx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Optional subtitle</a:t>
            </a:r>
          </a:p>
        </p:txBody>
      </p:sp>
      <p:sp>
        <p:nvSpPr>
          <p:cNvPr id="40" name="Picture Placeholder  39" descr="Picture Placeholder 37.">
            <a:extLst>
              <a:ext uri="{FF2B5EF4-FFF2-40B4-BE49-F238E27FC236}">
                <a16:creationId xmlns:a16="http://schemas.microsoft.com/office/drawing/2014/main" id="{DCA55201-C5C3-4F4D-A92C-B6A924A9845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3805" y="3966395"/>
            <a:ext cx="12195806" cy="3451113"/>
          </a:xfrm>
          <a:custGeom>
            <a:avLst/>
            <a:gdLst>
              <a:gd name="connsiteX0" fmla="*/ 11009296 w 12146583"/>
              <a:gd name="connsiteY0" fmla="*/ 1903327 h 4532507"/>
              <a:gd name="connsiteX1" fmla="*/ 11009295 w 12146583"/>
              <a:gd name="connsiteY1" fmla="*/ 1919430 h 4532507"/>
              <a:gd name="connsiteX2" fmla="*/ 11025680 w 12146583"/>
              <a:gd name="connsiteY2" fmla="*/ 1922730 h 4532507"/>
              <a:gd name="connsiteX3" fmla="*/ 11030566 w 12146583"/>
              <a:gd name="connsiteY3" fmla="*/ 1925625 h 4532507"/>
              <a:gd name="connsiteX4" fmla="*/ 11034513 w 12146583"/>
              <a:gd name="connsiteY4" fmla="*/ 1919430 h 4532507"/>
              <a:gd name="connsiteX5" fmla="*/ 11019380 w 12146583"/>
              <a:gd name="connsiteY5" fmla="*/ 1910622 h 4532507"/>
              <a:gd name="connsiteX6" fmla="*/ 11009296 w 12146583"/>
              <a:gd name="connsiteY6" fmla="*/ 1903327 h 4532507"/>
              <a:gd name="connsiteX7" fmla="*/ 11004652 w 12146583"/>
              <a:gd name="connsiteY7" fmla="*/ 1853362 h 4532507"/>
              <a:gd name="connsiteX8" fmla="*/ 11004652 w 12146583"/>
              <a:gd name="connsiteY8" fmla="*/ 1868042 h 4532507"/>
              <a:gd name="connsiteX9" fmla="*/ 11014824 w 12146583"/>
              <a:gd name="connsiteY9" fmla="*/ 1869882 h 4532507"/>
              <a:gd name="connsiteX10" fmla="*/ 11020936 w 12146583"/>
              <a:gd name="connsiteY10" fmla="*/ 1860709 h 4532507"/>
              <a:gd name="connsiteX11" fmla="*/ 11004652 w 12146583"/>
              <a:gd name="connsiteY11" fmla="*/ 1853362 h 4532507"/>
              <a:gd name="connsiteX12" fmla="*/ 11004652 w 12146583"/>
              <a:gd name="connsiteY12" fmla="*/ 1835747 h 4532507"/>
              <a:gd name="connsiteX13" fmla="*/ 11013813 w 12146583"/>
              <a:gd name="connsiteY13" fmla="*/ 1851847 h 4532507"/>
              <a:gd name="connsiteX14" fmla="*/ 11018216 w 12146583"/>
              <a:gd name="connsiteY14" fmla="*/ 1850062 h 4532507"/>
              <a:gd name="connsiteX15" fmla="*/ 11004652 w 12146583"/>
              <a:gd name="connsiteY15" fmla="*/ 1835747 h 4532507"/>
              <a:gd name="connsiteX16" fmla="*/ 11946163 w 12146583"/>
              <a:gd name="connsiteY16" fmla="*/ 1725641 h 4532507"/>
              <a:gd name="connsiteX17" fmla="*/ 11951338 w 12146583"/>
              <a:gd name="connsiteY17" fmla="*/ 1752079 h 4532507"/>
              <a:gd name="connsiteX18" fmla="*/ 11977251 w 12146583"/>
              <a:gd name="connsiteY18" fmla="*/ 1769693 h 4532507"/>
              <a:gd name="connsiteX19" fmla="*/ 11946163 w 12146583"/>
              <a:gd name="connsiteY19" fmla="*/ 1725641 h 4532507"/>
              <a:gd name="connsiteX20" fmla="*/ 11889644 w 12146583"/>
              <a:gd name="connsiteY20" fmla="*/ 1694819 h 4532507"/>
              <a:gd name="connsiteX21" fmla="*/ 11924932 w 12146583"/>
              <a:gd name="connsiteY21" fmla="*/ 1716832 h 4532507"/>
              <a:gd name="connsiteX22" fmla="*/ 11889644 w 12146583"/>
              <a:gd name="connsiteY22" fmla="*/ 1694819 h 4532507"/>
              <a:gd name="connsiteX23" fmla="*/ 702886 w 12146583"/>
              <a:gd name="connsiteY23" fmla="*/ 1692617 h 4532507"/>
              <a:gd name="connsiteX24" fmla="*/ 686092 w 12146583"/>
              <a:gd name="connsiteY24" fmla="*/ 1703627 h 4532507"/>
              <a:gd name="connsiteX25" fmla="*/ 715952 w 12146583"/>
              <a:gd name="connsiteY25" fmla="*/ 1694819 h 4532507"/>
              <a:gd name="connsiteX26" fmla="*/ 702886 w 12146583"/>
              <a:gd name="connsiteY26" fmla="*/ 1692617 h 4532507"/>
              <a:gd name="connsiteX27" fmla="*/ 771704 w 12146583"/>
              <a:gd name="connsiteY27" fmla="*/ 1684773 h 4532507"/>
              <a:gd name="connsiteX28" fmla="*/ 726187 w 12146583"/>
              <a:gd name="connsiteY28" fmla="*/ 1686011 h 4532507"/>
              <a:gd name="connsiteX29" fmla="*/ 731401 w 12146583"/>
              <a:gd name="connsiteY29" fmla="*/ 1712436 h 4532507"/>
              <a:gd name="connsiteX30" fmla="*/ 778393 w 12146583"/>
              <a:gd name="connsiteY30" fmla="*/ 1694819 h 4532507"/>
              <a:gd name="connsiteX31" fmla="*/ 771704 w 12146583"/>
              <a:gd name="connsiteY31" fmla="*/ 1684773 h 4532507"/>
              <a:gd name="connsiteX32" fmla="*/ 11380120 w 12146583"/>
              <a:gd name="connsiteY32" fmla="*/ 1492224 h 4532507"/>
              <a:gd name="connsiteX33" fmla="*/ 11359092 w 12146583"/>
              <a:gd name="connsiteY33" fmla="*/ 1516997 h 4532507"/>
              <a:gd name="connsiteX34" fmla="*/ 11338051 w 12146583"/>
              <a:gd name="connsiteY34" fmla="*/ 1500490 h 4532507"/>
              <a:gd name="connsiteX35" fmla="*/ 11348565 w 12146583"/>
              <a:gd name="connsiteY35" fmla="*/ 1516997 h 4532507"/>
              <a:gd name="connsiteX36" fmla="*/ 11327523 w 12146583"/>
              <a:gd name="connsiteY36" fmla="*/ 1500490 h 4532507"/>
              <a:gd name="connsiteX37" fmla="*/ 11359092 w 12146583"/>
              <a:gd name="connsiteY37" fmla="*/ 1558289 h 4532507"/>
              <a:gd name="connsiteX38" fmla="*/ 11401162 w 12146583"/>
              <a:gd name="connsiteY38" fmla="*/ 1558289 h 4532507"/>
              <a:gd name="connsiteX39" fmla="*/ 11369606 w 12146583"/>
              <a:gd name="connsiteY39" fmla="*/ 1541769 h 4532507"/>
              <a:gd name="connsiteX40" fmla="*/ 11374869 w 12146583"/>
              <a:gd name="connsiteY40" fmla="*/ 1525264 h 4532507"/>
              <a:gd name="connsiteX41" fmla="*/ 11395911 w 12146583"/>
              <a:gd name="connsiteY41" fmla="*/ 1525264 h 4532507"/>
              <a:gd name="connsiteX42" fmla="*/ 11385385 w 12146583"/>
              <a:gd name="connsiteY42" fmla="*/ 1508744 h 4532507"/>
              <a:gd name="connsiteX43" fmla="*/ 11406427 w 12146583"/>
              <a:gd name="connsiteY43" fmla="*/ 1508744 h 4532507"/>
              <a:gd name="connsiteX44" fmla="*/ 11380120 w 12146583"/>
              <a:gd name="connsiteY44" fmla="*/ 1492224 h 4532507"/>
              <a:gd name="connsiteX45" fmla="*/ 10401980 w 12146583"/>
              <a:gd name="connsiteY45" fmla="*/ 1479005 h 4532507"/>
              <a:gd name="connsiteX46" fmla="*/ 10429119 w 12146583"/>
              <a:gd name="connsiteY46" fmla="*/ 1485621 h 4532507"/>
              <a:gd name="connsiteX47" fmla="*/ 10418263 w 12146583"/>
              <a:gd name="connsiteY47" fmla="*/ 1479005 h 4532507"/>
              <a:gd name="connsiteX48" fmla="*/ 10854945 w 12146583"/>
              <a:gd name="connsiteY48" fmla="*/ 1443786 h 4532507"/>
              <a:gd name="connsiteX49" fmla="*/ 10880162 w 12146583"/>
              <a:gd name="connsiteY49" fmla="*/ 1461402 h 4532507"/>
              <a:gd name="connsiteX50" fmla="*/ 10854945 w 12146583"/>
              <a:gd name="connsiteY50" fmla="*/ 1443786 h 4532507"/>
              <a:gd name="connsiteX51" fmla="*/ 11826747 w 12146583"/>
              <a:gd name="connsiteY51" fmla="*/ 1443773 h 4532507"/>
              <a:gd name="connsiteX52" fmla="*/ 11816348 w 12146583"/>
              <a:gd name="connsiteY52" fmla="*/ 1459630 h 4532507"/>
              <a:gd name="connsiteX53" fmla="*/ 11878788 w 12146583"/>
              <a:gd name="connsiteY53" fmla="*/ 1483415 h 4532507"/>
              <a:gd name="connsiteX54" fmla="*/ 11837162 w 12146583"/>
              <a:gd name="connsiteY54" fmla="*/ 1451715 h 4532507"/>
              <a:gd name="connsiteX55" fmla="*/ 11842361 w 12146583"/>
              <a:gd name="connsiteY55" fmla="*/ 1459630 h 4532507"/>
              <a:gd name="connsiteX56" fmla="*/ 11826747 w 12146583"/>
              <a:gd name="connsiteY56" fmla="*/ 1443773 h 4532507"/>
              <a:gd name="connsiteX57" fmla="*/ 10978170 w 12146583"/>
              <a:gd name="connsiteY57" fmla="*/ 1414265 h 4532507"/>
              <a:gd name="connsiteX58" fmla="*/ 10999136 w 12146583"/>
              <a:gd name="connsiteY58" fmla="*/ 1418322 h 4532507"/>
              <a:gd name="connsiteX59" fmla="*/ 10999136 w 12146583"/>
              <a:gd name="connsiteY59" fmla="*/ 1424736 h 4532507"/>
              <a:gd name="connsiteX60" fmla="*/ 10952864 w 12146583"/>
              <a:gd name="connsiteY60" fmla="*/ 1401628 h 4532507"/>
              <a:gd name="connsiteX61" fmla="*/ 10978170 w 12146583"/>
              <a:gd name="connsiteY61" fmla="*/ 1414265 h 4532507"/>
              <a:gd name="connsiteX62" fmla="*/ 10972147 w 12146583"/>
              <a:gd name="connsiteY62" fmla="*/ 1413100 h 4532507"/>
              <a:gd name="connsiteX63" fmla="*/ 10952864 w 12146583"/>
              <a:gd name="connsiteY63" fmla="*/ 1401628 h 4532507"/>
              <a:gd name="connsiteX64" fmla="*/ 10350419 w 12146583"/>
              <a:gd name="connsiteY64" fmla="*/ 1395336 h 4532507"/>
              <a:gd name="connsiteX65" fmla="*/ 10372132 w 12146583"/>
              <a:gd name="connsiteY65" fmla="*/ 1417362 h 4532507"/>
              <a:gd name="connsiteX66" fmla="*/ 10350419 w 12146583"/>
              <a:gd name="connsiteY66" fmla="*/ 1395336 h 4532507"/>
              <a:gd name="connsiteX67" fmla="*/ 10814621 w 12146583"/>
              <a:gd name="connsiteY67" fmla="*/ 1386528 h 4532507"/>
              <a:gd name="connsiteX68" fmla="*/ 10798325 w 12146583"/>
              <a:gd name="connsiteY68" fmla="*/ 1401938 h 4532507"/>
              <a:gd name="connsiteX69" fmla="*/ 10814621 w 12146583"/>
              <a:gd name="connsiteY69" fmla="*/ 1409650 h 4532507"/>
              <a:gd name="connsiteX70" fmla="*/ 10818013 w 12146583"/>
              <a:gd name="connsiteY70" fmla="*/ 1412532 h 4532507"/>
              <a:gd name="connsiteX71" fmla="*/ 10825477 w 12146583"/>
              <a:gd name="connsiteY71" fmla="*/ 1409650 h 4532507"/>
              <a:gd name="connsiteX72" fmla="*/ 10814621 w 12146583"/>
              <a:gd name="connsiteY72" fmla="*/ 1386528 h 4532507"/>
              <a:gd name="connsiteX73" fmla="*/ 10958887 w 12146583"/>
              <a:gd name="connsiteY73" fmla="*/ 1342488 h 4532507"/>
              <a:gd name="connsiteX74" fmla="*/ 10928634 w 12146583"/>
              <a:gd name="connsiteY74" fmla="*/ 1360103 h 4532507"/>
              <a:gd name="connsiteX75" fmla="*/ 10948803 w 12146583"/>
              <a:gd name="connsiteY75" fmla="*/ 1351297 h 4532507"/>
              <a:gd name="connsiteX76" fmla="*/ 10963924 w 12146583"/>
              <a:gd name="connsiteY76" fmla="*/ 1368911 h 4532507"/>
              <a:gd name="connsiteX77" fmla="*/ 10958887 w 12146583"/>
              <a:gd name="connsiteY77" fmla="*/ 1342488 h 4532507"/>
              <a:gd name="connsiteX78" fmla="*/ 10814633 w 12146583"/>
              <a:gd name="connsiteY78" fmla="*/ 1342488 h 4532507"/>
              <a:gd name="connsiteX79" fmla="*/ 10820063 w 12146583"/>
              <a:gd name="connsiteY79" fmla="*/ 1351297 h 4532507"/>
              <a:gd name="connsiteX80" fmla="*/ 10836359 w 12146583"/>
              <a:gd name="connsiteY80" fmla="*/ 1360103 h 4532507"/>
              <a:gd name="connsiteX81" fmla="*/ 10830918 w 12146583"/>
              <a:gd name="connsiteY81" fmla="*/ 1342488 h 4532507"/>
              <a:gd name="connsiteX82" fmla="*/ 10772994 w 12146583"/>
              <a:gd name="connsiteY82" fmla="*/ 1342488 h 4532507"/>
              <a:gd name="connsiteX83" fmla="*/ 10763037 w 12146583"/>
              <a:gd name="connsiteY83" fmla="*/ 1360103 h 4532507"/>
              <a:gd name="connsiteX84" fmla="*/ 10782091 w 12146583"/>
              <a:gd name="connsiteY84" fmla="*/ 1369737 h 4532507"/>
              <a:gd name="connsiteX85" fmla="*/ 10772994 w 12146583"/>
              <a:gd name="connsiteY85" fmla="*/ 1342488 h 4532507"/>
              <a:gd name="connsiteX86" fmla="*/ 10613810 w 12146583"/>
              <a:gd name="connsiteY86" fmla="*/ 1342488 h 4532507"/>
              <a:gd name="connsiteX87" fmla="*/ 10573005 w 12146583"/>
              <a:gd name="connsiteY87" fmla="*/ 1350890 h 4532507"/>
              <a:gd name="connsiteX88" fmla="*/ 10624008 w 12146583"/>
              <a:gd name="connsiteY88" fmla="*/ 1367707 h 4532507"/>
              <a:gd name="connsiteX89" fmla="*/ 10608711 w 12146583"/>
              <a:gd name="connsiteY89" fmla="*/ 1376123 h 4532507"/>
              <a:gd name="connsiteX90" fmla="*/ 10654616 w 12146583"/>
              <a:gd name="connsiteY90" fmla="*/ 1401342 h 4532507"/>
              <a:gd name="connsiteX91" fmla="*/ 10675011 w 12146583"/>
              <a:gd name="connsiteY91" fmla="*/ 1392928 h 4532507"/>
              <a:gd name="connsiteX92" fmla="*/ 10710717 w 12146583"/>
              <a:gd name="connsiteY92" fmla="*/ 1434979 h 4532507"/>
              <a:gd name="connsiteX93" fmla="*/ 10700519 w 12146583"/>
              <a:gd name="connsiteY93" fmla="*/ 1409745 h 4532507"/>
              <a:gd name="connsiteX94" fmla="*/ 10741311 w 12146583"/>
              <a:gd name="connsiteY94" fmla="*/ 1409745 h 4532507"/>
              <a:gd name="connsiteX95" fmla="*/ 10675011 w 12146583"/>
              <a:gd name="connsiteY95" fmla="*/ 1384525 h 4532507"/>
              <a:gd name="connsiteX96" fmla="*/ 10644405 w 12146583"/>
              <a:gd name="connsiteY96" fmla="*/ 1359306 h 4532507"/>
              <a:gd name="connsiteX97" fmla="*/ 10669913 w 12146583"/>
              <a:gd name="connsiteY97" fmla="*/ 1384525 h 4532507"/>
              <a:gd name="connsiteX98" fmla="*/ 10613810 w 12146583"/>
              <a:gd name="connsiteY98" fmla="*/ 1342488 h 4532507"/>
              <a:gd name="connsiteX99" fmla="*/ 11014948 w 12146583"/>
              <a:gd name="connsiteY99" fmla="*/ 1331430 h 4532507"/>
              <a:gd name="connsiteX100" fmla="*/ 11015028 w 12146583"/>
              <a:gd name="connsiteY100" fmla="*/ 1336981 h 4532507"/>
              <a:gd name="connsiteX101" fmla="*/ 11030578 w 12146583"/>
              <a:gd name="connsiteY101" fmla="*/ 1361754 h 4532507"/>
              <a:gd name="connsiteX102" fmla="*/ 11004665 w 12146583"/>
              <a:gd name="connsiteY102" fmla="*/ 1353487 h 4532507"/>
              <a:gd name="connsiteX103" fmla="*/ 11040941 w 12146583"/>
              <a:gd name="connsiteY103" fmla="*/ 1386528 h 4532507"/>
              <a:gd name="connsiteX104" fmla="*/ 11051303 w 12146583"/>
              <a:gd name="connsiteY104" fmla="*/ 1378261 h 4532507"/>
              <a:gd name="connsiteX105" fmla="*/ 11056490 w 12146583"/>
              <a:gd name="connsiteY105" fmla="*/ 1353487 h 4532507"/>
              <a:gd name="connsiteX106" fmla="*/ 11014948 w 12146583"/>
              <a:gd name="connsiteY106" fmla="*/ 1331430 h 4532507"/>
              <a:gd name="connsiteX107" fmla="*/ 10965961 w 12146583"/>
              <a:gd name="connsiteY107" fmla="*/ 1313305 h 4532507"/>
              <a:gd name="connsiteX108" fmla="*/ 10963467 w 12146583"/>
              <a:gd name="connsiteY108" fmla="*/ 1318256 h 4532507"/>
              <a:gd name="connsiteX109" fmla="*/ 10988356 w 12146583"/>
              <a:gd name="connsiteY109" fmla="*/ 1324872 h 4532507"/>
              <a:gd name="connsiteX110" fmla="*/ 10983384 w 12146583"/>
              <a:gd name="connsiteY110" fmla="*/ 1318256 h 4532507"/>
              <a:gd name="connsiteX111" fmla="*/ 10965961 w 12146583"/>
              <a:gd name="connsiteY111" fmla="*/ 1313305 h 4532507"/>
              <a:gd name="connsiteX112" fmla="*/ 10758909 w 12146583"/>
              <a:gd name="connsiteY112" fmla="*/ 1310921 h 4532507"/>
              <a:gd name="connsiteX113" fmla="*/ 10738237 w 12146583"/>
              <a:gd name="connsiteY113" fmla="*/ 1310923 h 4532507"/>
              <a:gd name="connsiteX114" fmla="*/ 10743311 w 12146583"/>
              <a:gd name="connsiteY114" fmla="*/ 1327064 h 4532507"/>
              <a:gd name="connsiteX115" fmla="*/ 10809180 w 12146583"/>
              <a:gd name="connsiteY115" fmla="*/ 1351297 h 4532507"/>
              <a:gd name="connsiteX116" fmla="*/ 10768642 w 12146583"/>
              <a:gd name="connsiteY116" fmla="*/ 1310923 h 4532507"/>
              <a:gd name="connsiteX117" fmla="*/ 10758909 w 12146583"/>
              <a:gd name="connsiteY117" fmla="*/ 1310921 h 4532507"/>
              <a:gd name="connsiteX118" fmla="*/ 10273540 w 12146583"/>
              <a:gd name="connsiteY118" fmla="*/ 1300644 h 4532507"/>
              <a:gd name="connsiteX119" fmla="*/ 10268962 w 12146583"/>
              <a:gd name="connsiteY119" fmla="*/ 1320462 h 4532507"/>
              <a:gd name="connsiteX120" fmla="*/ 10285246 w 12146583"/>
              <a:gd name="connsiteY120" fmla="*/ 1302846 h 4532507"/>
              <a:gd name="connsiteX121" fmla="*/ 10273540 w 12146583"/>
              <a:gd name="connsiteY121" fmla="*/ 1300644 h 4532507"/>
              <a:gd name="connsiteX122" fmla="*/ 10062659 w 12146583"/>
              <a:gd name="connsiteY122" fmla="*/ 1285229 h 4532507"/>
              <a:gd name="connsiteX123" fmla="*/ 10088901 w 12146583"/>
              <a:gd name="connsiteY123" fmla="*/ 1309014 h 4532507"/>
              <a:gd name="connsiteX124" fmla="*/ 10121051 w 12146583"/>
              <a:gd name="connsiteY124" fmla="*/ 1317931 h 4532507"/>
              <a:gd name="connsiteX125" fmla="*/ 10141384 w 12146583"/>
              <a:gd name="connsiteY125" fmla="*/ 1309014 h 4532507"/>
              <a:gd name="connsiteX126" fmla="*/ 10062659 w 12146583"/>
              <a:gd name="connsiteY126" fmla="*/ 1285229 h 4532507"/>
              <a:gd name="connsiteX127" fmla="*/ 8716173 w 12146583"/>
              <a:gd name="connsiteY127" fmla="*/ 1258806 h 4532507"/>
              <a:gd name="connsiteX128" fmla="*/ 8743326 w 12146583"/>
              <a:gd name="connsiteY128" fmla="*/ 1276421 h 4532507"/>
              <a:gd name="connsiteX129" fmla="*/ 8716173 w 12146583"/>
              <a:gd name="connsiteY129" fmla="*/ 1258806 h 4532507"/>
              <a:gd name="connsiteX130" fmla="*/ 8754926 w 12146583"/>
              <a:gd name="connsiteY130" fmla="*/ 1256604 h 4532507"/>
              <a:gd name="connsiteX131" fmla="*/ 8753092 w 12146583"/>
              <a:gd name="connsiteY131" fmla="*/ 1258806 h 4532507"/>
              <a:gd name="connsiteX132" fmla="*/ 8753092 w 12146583"/>
              <a:gd name="connsiteY132" fmla="*/ 1276421 h 4532507"/>
              <a:gd name="connsiteX133" fmla="*/ 8767757 w 12146583"/>
              <a:gd name="connsiteY133" fmla="*/ 1267614 h 4532507"/>
              <a:gd name="connsiteX134" fmla="*/ 8754926 w 12146583"/>
              <a:gd name="connsiteY134" fmla="*/ 1256604 h 4532507"/>
              <a:gd name="connsiteX135" fmla="*/ 9653982 w 12146583"/>
              <a:gd name="connsiteY135" fmla="*/ 1254587 h 4532507"/>
              <a:gd name="connsiteX136" fmla="*/ 9682901 w 12146583"/>
              <a:gd name="connsiteY136" fmla="*/ 1268141 h 4532507"/>
              <a:gd name="connsiteX137" fmla="*/ 9662341 w 12146583"/>
              <a:gd name="connsiteY137" fmla="*/ 1268141 h 4532507"/>
              <a:gd name="connsiteX138" fmla="*/ 9662341 w 12146583"/>
              <a:gd name="connsiteY138" fmla="*/ 1286920 h 4532507"/>
              <a:gd name="connsiteX139" fmla="*/ 9652054 w 12146583"/>
              <a:gd name="connsiteY139" fmla="*/ 1284837 h 4532507"/>
              <a:gd name="connsiteX140" fmla="*/ 9636631 w 12146583"/>
              <a:gd name="connsiteY140" fmla="*/ 1259793 h 4532507"/>
              <a:gd name="connsiteX141" fmla="*/ 9653982 w 12146583"/>
              <a:gd name="connsiteY141" fmla="*/ 1254587 h 4532507"/>
              <a:gd name="connsiteX142" fmla="*/ 10243617 w 12146583"/>
              <a:gd name="connsiteY142" fmla="*/ 1249998 h 4532507"/>
              <a:gd name="connsiteX143" fmla="*/ 10228232 w 12146583"/>
              <a:gd name="connsiteY143" fmla="*/ 1276421 h 4532507"/>
              <a:gd name="connsiteX144" fmla="*/ 10253867 w 12146583"/>
              <a:gd name="connsiteY144" fmla="*/ 1294037 h 4532507"/>
              <a:gd name="connsiteX145" fmla="*/ 10269253 w 12146583"/>
              <a:gd name="connsiteY145" fmla="*/ 1285229 h 4532507"/>
              <a:gd name="connsiteX146" fmla="*/ 10274390 w 12146583"/>
              <a:gd name="connsiteY146" fmla="*/ 1267614 h 4532507"/>
              <a:gd name="connsiteX147" fmla="*/ 10243617 w 12146583"/>
              <a:gd name="connsiteY147" fmla="*/ 1249998 h 4532507"/>
              <a:gd name="connsiteX148" fmla="*/ 2005995 w 12146583"/>
              <a:gd name="connsiteY148" fmla="*/ 1241190 h 4532507"/>
              <a:gd name="connsiteX149" fmla="*/ 1872205 w 12146583"/>
              <a:gd name="connsiteY149" fmla="*/ 1275069 h 4532507"/>
              <a:gd name="connsiteX150" fmla="*/ 1733279 w 12146583"/>
              <a:gd name="connsiteY150" fmla="*/ 1325887 h 4532507"/>
              <a:gd name="connsiteX151" fmla="*/ 1676671 w 12146583"/>
              <a:gd name="connsiteY151" fmla="*/ 1342826 h 4532507"/>
              <a:gd name="connsiteX152" fmla="*/ 1700471 w 12146583"/>
              <a:gd name="connsiteY152" fmla="*/ 1346006 h 4532507"/>
              <a:gd name="connsiteX153" fmla="*/ 1728129 w 12146583"/>
              <a:gd name="connsiteY153" fmla="*/ 1342826 h 4532507"/>
              <a:gd name="connsiteX154" fmla="*/ 1867069 w 12146583"/>
              <a:gd name="connsiteY154" fmla="*/ 1292008 h 4532507"/>
              <a:gd name="connsiteX155" fmla="*/ 2016294 w 12146583"/>
              <a:gd name="connsiteY155" fmla="*/ 1249659 h 4532507"/>
              <a:gd name="connsiteX156" fmla="*/ 2005995 w 12146583"/>
              <a:gd name="connsiteY156" fmla="*/ 1241190 h 4532507"/>
              <a:gd name="connsiteX157" fmla="*/ 8950349 w 12146583"/>
              <a:gd name="connsiteY157" fmla="*/ 1226756 h 4532507"/>
              <a:gd name="connsiteX158" fmla="*/ 8927675 w 12146583"/>
              <a:gd name="connsiteY158" fmla="*/ 1227538 h 4532507"/>
              <a:gd name="connsiteX159" fmla="*/ 8943225 w 12146583"/>
              <a:gd name="connsiteY159" fmla="*/ 1235899 h 4532507"/>
              <a:gd name="connsiteX160" fmla="*/ 8886211 w 12146583"/>
              <a:gd name="connsiteY160" fmla="*/ 1235899 h 4532507"/>
              <a:gd name="connsiteX161" fmla="*/ 8881037 w 12146583"/>
              <a:gd name="connsiteY161" fmla="*/ 1227538 h 4532507"/>
              <a:gd name="connsiteX162" fmla="*/ 8881037 w 12146583"/>
              <a:gd name="connsiteY162" fmla="*/ 1244274 h 4532507"/>
              <a:gd name="connsiteX163" fmla="*/ 8875850 w 12146583"/>
              <a:gd name="connsiteY163" fmla="*/ 1252636 h 4532507"/>
              <a:gd name="connsiteX164" fmla="*/ 8808475 w 12146583"/>
              <a:gd name="connsiteY164" fmla="*/ 1261012 h 4532507"/>
              <a:gd name="connsiteX165" fmla="*/ 8860300 w 12146583"/>
              <a:gd name="connsiteY165" fmla="*/ 1286109 h 4532507"/>
              <a:gd name="connsiteX166" fmla="*/ 8844749 w 12146583"/>
              <a:gd name="connsiteY166" fmla="*/ 1302846 h 4532507"/>
              <a:gd name="connsiteX167" fmla="*/ 8865487 w 12146583"/>
              <a:gd name="connsiteY167" fmla="*/ 1286109 h 4532507"/>
              <a:gd name="connsiteX168" fmla="*/ 8953588 w 12146583"/>
              <a:gd name="connsiteY168" fmla="*/ 1277748 h 4532507"/>
              <a:gd name="connsiteX169" fmla="*/ 8912125 w 12146583"/>
              <a:gd name="connsiteY169" fmla="*/ 1261012 h 4532507"/>
              <a:gd name="connsiteX170" fmla="*/ 8963950 w 12146583"/>
              <a:gd name="connsiteY170" fmla="*/ 1261012 h 4532507"/>
              <a:gd name="connsiteX171" fmla="*/ 8979500 w 12146583"/>
              <a:gd name="connsiteY171" fmla="*/ 1252636 h 4532507"/>
              <a:gd name="connsiteX172" fmla="*/ 8950349 w 12146583"/>
              <a:gd name="connsiteY172" fmla="*/ 1226756 h 4532507"/>
              <a:gd name="connsiteX173" fmla="*/ 10685828 w 12146583"/>
              <a:gd name="connsiteY173" fmla="*/ 1218431 h 4532507"/>
              <a:gd name="connsiteX174" fmla="*/ 10681073 w 12146583"/>
              <a:gd name="connsiteY174" fmla="*/ 1218432 h 4532507"/>
              <a:gd name="connsiteX175" fmla="*/ 10701709 w 12146583"/>
              <a:gd name="connsiteY175" fmla="*/ 1258806 h 4532507"/>
              <a:gd name="connsiteX176" fmla="*/ 10717169 w 12146583"/>
              <a:gd name="connsiteY176" fmla="*/ 1242651 h 4532507"/>
              <a:gd name="connsiteX177" fmla="*/ 10706857 w 12146583"/>
              <a:gd name="connsiteY177" fmla="*/ 1218432 h 4532507"/>
              <a:gd name="connsiteX178" fmla="*/ 10685828 w 12146583"/>
              <a:gd name="connsiteY178" fmla="*/ 1218431 h 4532507"/>
              <a:gd name="connsiteX179" fmla="*/ 8978146 w 12146583"/>
              <a:gd name="connsiteY179" fmla="*/ 1201547 h 4532507"/>
              <a:gd name="connsiteX180" fmla="*/ 8963216 w 12146583"/>
              <a:gd name="connsiteY180" fmla="*/ 1210355 h 4532507"/>
              <a:gd name="connsiteX181" fmla="*/ 8963216 w 12146583"/>
              <a:gd name="connsiteY181" fmla="*/ 1219177 h 4532507"/>
              <a:gd name="connsiteX182" fmla="*/ 8993077 w 12146583"/>
              <a:gd name="connsiteY182" fmla="*/ 1219177 h 4532507"/>
              <a:gd name="connsiteX183" fmla="*/ 8978146 w 12146583"/>
              <a:gd name="connsiteY183" fmla="*/ 1201547 h 4532507"/>
              <a:gd name="connsiteX184" fmla="*/ 8892044 w 12146583"/>
              <a:gd name="connsiteY184" fmla="*/ 1200723 h 4532507"/>
              <a:gd name="connsiteX185" fmla="*/ 8912238 w 12146583"/>
              <a:gd name="connsiteY185" fmla="*/ 1227972 h 4532507"/>
              <a:gd name="connsiteX186" fmla="*/ 8901977 w 12146583"/>
              <a:gd name="connsiteY186" fmla="*/ 1201547 h 4532507"/>
              <a:gd name="connsiteX187" fmla="*/ 8892044 w 12146583"/>
              <a:gd name="connsiteY187" fmla="*/ 1200723 h 4532507"/>
              <a:gd name="connsiteX188" fmla="*/ 9785731 w 12146583"/>
              <a:gd name="connsiteY188" fmla="*/ 1192739 h 4532507"/>
              <a:gd name="connsiteX189" fmla="*/ 9796599 w 12146583"/>
              <a:gd name="connsiteY189" fmla="*/ 1210355 h 4532507"/>
              <a:gd name="connsiteX190" fmla="*/ 9812882 w 12146583"/>
              <a:gd name="connsiteY190" fmla="*/ 1210355 h 4532507"/>
              <a:gd name="connsiteX191" fmla="*/ 9785731 w 12146583"/>
              <a:gd name="connsiteY191" fmla="*/ 1192739 h 4532507"/>
              <a:gd name="connsiteX192" fmla="*/ 9622877 w 12146583"/>
              <a:gd name="connsiteY192" fmla="*/ 1192739 h 4532507"/>
              <a:gd name="connsiteX193" fmla="*/ 9595737 w 12146583"/>
              <a:gd name="connsiteY193" fmla="*/ 1210355 h 4532507"/>
              <a:gd name="connsiteX194" fmla="*/ 9622877 w 12146583"/>
              <a:gd name="connsiteY194" fmla="*/ 1192739 h 4532507"/>
              <a:gd name="connsiteX195" fmla="*/ 10057929 w 12146583"/>
              <a:gd name="connsiteY195" fmla="*/ 1181735 h 4532507"/>
              <a:gd name="connsiteX196" fmla="*/ 10063659 w 12146583"/>
              <a:gd name="connsiteY196" fmla="*/ 1192739 h 4532507"/>
              <a:gd name="connsiteX197" fmla="*/ 10078931 w 12146583"/>
              <a:gd name="connsiteY197" fmla="*/ 1183932 h 4532507"/>
              <a:gd name="connsiteX198" fmla="*/ 10057929 w 12146583"/>
              <a:gd name="connsiteY198" fmla="*/ 1181735 h 4532507"/>
              <a:gd name="connsiteX199" fmla="*/ 9490422 w 12146583"/>
              <a:gd name="connsiteY199" fmla="*/ 1172928 h 4532507"/>
              <a:gd name="connsiteX200" fmla="*/ 9476283 w 12146583"/>
              <a:gd name="connsiteY200" fmla="*/ 1175137 h 4532507"/>
              <a:gd name="connsiteX201" fmla="*/ 9574532 w 12146583"/>
              <a:gd name="connsiteY201" fmla="*/ 1210355 h 4532507"/>
              <a:gd name="connsiteX202" fmla="*/ 9559019 w 12146583"/>
              <a:gd name="connsiteY202" fmla="*/ 1192739 h 4532507"/>
              <a:gd name="connsiteX203" fmla="*/ 9569355 w 12146583"/>
              <a:gd name="connsiteY203" fmla="*/ 1183932 h 4532507"/>
              <a:gd name="connsiteX204" fmla="*/ 9543507 w 12146583"/>
              <a:gd name="connsiteY204" fmla="*/ 1192739 h 4532507"/>
              <a:gd name="connsiteX205" fmla="*/ 9490422 w 12146583"/>
              <a:gd name="connsiteY205" fmla="*/ 1172928 h 4532507"/>
              <a:gd name="connsiteX206" fmla="*/ 10508724 w 12146583"/>
              <a:gd name="connsiteY206" fmla="*/ 1172653 h 4532507"/>
              <a:gd name="connsiteX207" fmla="*/ 10499734 w 12146583"/>
              <a:gd name="connsiteY207" fmla="*/ 1175137 h 4532507"/>
              <a:gd name="connsiteX208" fmla="*/ 10524836 w 12146583"/>
              <a:gd name="connsiteY208" fmla="*/ 1181740 h 4532507"/>
              <a:gd name="connsiteX209" fmla="*/ 10537729 w 12146583"/>
              <a:gd name="connsiteY209" fmla="*/ 1175137 h 4532507"/>
              <a:gd name="connsiteX210" fmla="*/ 10508724 w 12146583"/>
              <a:gd name="connsiteY210" fmla="*/ 1172653 h 4532507"/>
              <a:gd name="connsiteX211" fmla="*/ 11934890 w 12146583"/>
              <a:gd name="connsiteY211" fmla="*/ 1167695 h 4532507"/>
              <a:gd name="connsiteX212" fmla="*/ 11935132 w 12146583"/>
              <a:gd name="connsiteY212" fmla="*/ 1169616 h 4532507"/>
              <a:gd name="connsiteX213" fmla="*/ 11950403 w 12146583"/>
              <a:gd name="connsiteY213" fmla="*/ 1177330 h 4532507"/>
              <a:gd name="connsiteX214" fmla="*/ 11950403 w 12146583"/>
              <a:gd name="connsiteY214" fmla="*/ 1185042 h 4532507"/>
              <a:gd name="connsiteX215" fmla="*/ 11958032 w 12146583"/>
              <a:gd name="connsiteY215" fmla="*/ 1187923 h 4532507"/>
              <a:gd name="connsiteX216" fmla="*/ 11965675 w 12146583"/>
              <a:gd name="connsiteY216" fmla="*/ 1185042 h 4532507"/>
              <a:gd name="connsiteX217" fmla="*/ 11934890 w 12146583"/>
              <a:gd name="connsiteY217" fmla="*/ 1167695 h 4532507"/>
              <a:gd name="connsiteX218" fmla="*/ 10040125 w 12146583"/>
              <a:gd name="connsiteY218" fmla="*/ 1145038 h 4532507"/>
              <a:gd name="connsiteX219" fmla="*/ 10038215 w 12146583"/>
              <a:gd name="connsiteY219" fmla="*/ 1152001 h 4532507"/>
              <a:gd name="connsiteX220" fmla="*/ 10089117 w 12146583"/>
              <a:gd name="connsiteY220" fmla="*/ 1193293 h 4532507"/>
              <a:gd name="connsiteX221" fmla="*/ 10106298 w 12146583"/>
              <a:gd name="connsiteY221" fmla="*/ 1196393 h 4532507"/>
              <a:gd name="connsiteX222" fmla="*/ 10119659 w 12146583"/>
              <a:gd name="connsiteY222" fmla="*/ 1193293 h 4532507"/>
              <a:gd name="connsiteX223" fmla="*/ 10089117 w 12146583"/>
              <a:gd name="connsiteY223" fmla="*/ 1168521 h 4532507"/>
              <a:gd name="connsiteX224" fmla="*/ 10068759 w 12146583"/>
              <a:gd name="connsiteY224" fmla="*/ 1152001 h 4532507"/>
              <a:gd name="connsiteX225" fmla="*/ 10040125 w 12146583"/>
              <a:gd name="connsiteY225" fmla="*/ 1145038 h 4532507"/>
              <a:gd name="connsiteX226" fmla="*/ 10407408 w 12146583"/>
              <a:gd name="connsiteY226" fmla="*/ 1144303 h 4532507"/>
              <a:gd name="connsiteX227" fmla="*/ 10451869 w 12146583"/>
              <a:gd name="connsiteY227" fmla="*/ 1160823 h 4532507"/>
              <a:gd name="connsiteX228" fmla="*/ 10464420 w 12146583"/>
              <a:gd name="connsiteY228" fmla="*/ 1158982 h 4532507"/>
              <a:gd name="connsiteX229" fmla="*/ 10407408 w 12146583"/>
              <a:gd name="connsiteY229" fmla="*/ 1144303 h 4532507"/>
              <a:gd name="connsiteX230" fmla="*/ 9472412 w 12146583"/>
              <a:gd name="connsiteY230" fmla="*/ 1144303 h 4532507"/>
              <a:gd name="connsiteX231" fmla="*/ 9446398 w 12146583"/>
              <a:gd name="connsiteY231" fmla="*/ 1152001 h 4532507"/>
              <a:gd name="connsiteX232" fmla="*/ 9462010 w 12146583"/>
              <a:gd name="connsiteY232" fmla="*/ 1159713 h 4532507"/>
              <a:gd name="connsiteX233" fmla="*/ 9508838 w 12146583"/>
              <a:gd name="connsiteY233" fmla="*/ 1167425 h 4532507"/>
              <a:gd name="connsiteX234" fmla="*/ 9472412 w 12146583"/>
              <a:gd name="connsiteY234" fmla="*/ 1144303 h 4532507"/>
              <a:gd name="connsiteX235" fmla="*/ 11904055 w 12146583"/>
              <a:gd name="connsiteY235" fmla="*/ 1142990 h 4532507"/>
              <a:gd name="connsiteX236" fmla="*/ 12083357 w 12146583"/>
              <a:gd name="connsiteY236" fmla="*/ 1223304 h 4532507"/>
              <a:gd name="connsiteX237" fmla="*/ 12146583 w 12146583"/>
              <a:gd name="connsiteY237" fmla="*/ 1254489 h 4532507"/>
              <a:gd name="connsiteX238" fmla="*/ 12146583 w 12146583"/>
              <a:gd name="connsiteY238" fmla="*/ 1329757 h 4532507"/>
              <a:gd name="connsiteX239" fmla="*/ 12130273 w 12146583"/>
              <a:gd name="connsiteY239" fmla="*/ 1316119 h 4532507"/>
              <a:gd name="connsiteX240" fmla="*/ 12032582 w 12146583"/>
              <a:gd name="connsiteY240" fmla="*/ 1259793 h 4532507"/>
              <a:gd name="connsiteX241" fmla="*/ 12027445 w 12146583"/>
              <a:gd name="connsiteY241" fmla="*/ 1243111 h 4532507"/>
              <a:gd name="connsiteX242" fmla="*/ 11986337 w 12146583"/>
              <a:gd name="connsiteY242" fmla="*/ 1214523 h 4532507"/>
              <a:gd name="connsiteX243" fmla="*/ 12006378 w 12146583"/>
              <a:gd name="connsiteY243" fmla="*/ 1219177 h 4532507"/>
              <a:gd name="connsiteX244" fmla="*/ 11989360 w 12146583"/>
              <a:gd name="connsiteY244" fmla="*/ 1208163 h 4532507"/>
              <a:gd name="connsiteX245" fmla="*/ 11955464 w 12146583"/>
              <a:gd name="connsiteY245" fmla="*/ 1193051 h 4532507"/>
              <a:gd name="connsiteX246" fmla="*/ 11934904 w 12146583"/>
              <a:gd name="connsiteY246" fmla="*/ 1184716 h 4532507"/>
              <a:gd name="connsiteX247" fmla="*/ 11960601 w 12146583"/>
              <a:gd name="connsiteY247" fmla="*/ 1218080 h 4532507"/>
              <a:gd name="connsiteX248" fmla="*/ 11842349 w 12146583"/>
              <a:gd name="connsiteY248" fmla="*/ 1176368 h 4532507"/>
              <a:gd name="connsiteX249" fmla="*/ 11904055 w 12146583"/>
              <a:gd name="connsiteY249" fmla="*/ 1142990 h 4532507"/>
              <a:gd name="connsiteX250" fmla="*/ 9929617 w 12146583"/>
              <a:gd name="connsiteY250" fmla="*/ 1135494 h 4532507"/>
              <a:gd name="connsiteX251" fmla="*/ 9935045 w 12146583"/>
              <a:gd name="connsiteY251" fmla="*/ 1161919 h 4532507"/>
              <a:gd name="connsiteX252" fmla="*/ 9929617 w 12146583"/>
              <a:gd name="connsiteY252" fmla="*/ 1135494 h 4532507"/>
              <a:gd name="connsiteX253" fmla="*/ 9375846 w 12146583"/>
              <a:gd name="connsiteY253" fmla="*/ 1126686 h 4532507"/>
              <a:gd name="connsiteX254" fmla="*/ 9375846 w 12146583"/>
              <a:gd name="connsiteY254" fmla="*/ 1144303 h 4532507"/>
              <a:gd name="connsiteX255" fmla="*/ 9405707 w 12146583"/>
              <a:gd name="connsiteY255" fmla="*/ 1135494 h 4532507"/>
              <a:gd name="connsiteX256" fmla="*/ 9425982 w 12146583"/>
              <a:gd name="connsiteY256" fmla="*/ 1124209 h 4532507"/>
              <a:gd name="connsiteX257" fmla="*/ 9411108 w 12146583"/>
              <a:gd name="connsiteY257" fmla="*/ 1126686 h 4532507"/>
              <a:gd name="connsiteX258" fmla="*/ 9473550 w 12146583"/>
              <a:gd name="connsiteY258" fmla="*/ 1144303 h 4532507"/>
              <a:gd name="connsiteX259" fmla="*/ 9473550 w 12146583"/>
              <a:gd name="connsiteY259" fmla="*/ 1126686 h 4532507"/>
              <a:gd name="connsiteX260" fmla="*/ 9425982 w 12146583"/>
              <a:gd name="connsiteY260" fmla="*/ 1124209 h 4532507"/>
              <a:gd name="connsiteX261" fmla="*/ 2390310 w 12146583"/>
              <a:gd name="connsiteY261" fmla="*/ 1085879 h 4532507"/>
              <a:gd name="connsiteX262" fmla="*/ 2375985 w 12146583"/>
              <a:gd name="connsiteY262" fmla="*/ 1091455 h 4532507"/>
              <a:gd name="connsiteX263" fmla="*/ 2396356 w 12146583"/>
              <a:gd name="connsiteY263" fmla="*/ 1091455 h 4532507"/>
              <a:gd name="connsiteX264" fmla="*/ 2390310 w 12146583"/>
              <a:gd name="connsiteY264" fmla="*/ 1085879 h 4532507"/>
              <a:gd name="connsiteX265" fmla="*/ 9815628 w 12146583"/>
              <a:gd name="connsiteY265" fmla="*/ 1082647 h 4532507"/>
              <a:gd name="connsiteX266" fmla="*/ 9842768 w 12146583"/>
              <a:gd name="connsiteY266" fmla="*/ 1100263 h 4532507"/>
              <a:gd name="connsiteX267" fmla="*/ 9815628 w 12146583"/>
              <a:gd name="connsiteY267" fmla="*/ 1082647 h 4532507"/>
              <a:gd name="connsiteX268" fmla="*/ 6403249 w 12146583"/>
              <a:gd name="connsiteY268" fmla="*/ 1078237 h 4532507"/>
              <a:gd name="connsiteX269" fmla="*/ 6413206 w 12146583"/>
              <a:gd name="connsiteY269" fmla="*/ 1091455 h 4532507"/>
              <a:gd name="connsiteX270" fmla="*/ 6433109 w 12146583"/>
              <a:gd name="connsiteY270" fmla="*/ 1078237 h 4532507"/>
              <a:gd name="connsiteX271" fmla="*/ 6403249 w 12146583"/>
              <a:gd name="connsiteY271" fmla="*/ 1078237 h 4532507"/>
              <a:gd name="connsiteX272" fmla="*/ 9816365 w 12146583"/>
              <a:gd name="connsiteY272" fmla="*/ 1045757 h 4532507"/>
              <a:gd name="connsiteX273" fmla="*/ 9807455 w 12146583"/>
              <a:gd name="connsiteY273" fmla="*/ 1051812 h 4532507"/>
              <a:gd name="connsiteX274" fmla="*/ 9823005 w 12146583"/>
              <a:gd name="connsiteY274" fmla="*/ 1060620 h 4532507"/>
              <a:gd name="connsiteX275" fmla="*/ 9843730 w 12146583"/>
              <a:gd name="connsiteY275" fmla="*/ 1069429 h 4532507"/>
              <a:gd name="connsiteX276" fmla="*/ 9864467 w 12146583"/>
              <a:gd name="connsiteY276" fmla="*/ 1060620 h 4532507"/>
              <a:gd name="connsiteX277" fmla="*/ 9816365 w 12146583"/>
              <a:gd name="connsiteY277" fmla="*/ 1045757 h 4532507"/>
              <a:gd name="connsiteX278" fmla="*/ 3096745 w 12146583"/>
              <a:gd name="connsiteY278" fmla="*/ 994555 h 4532507"/>
              <a:gd name="connsiteX279" fmla="*/ 2974583 w 12146583"/>
              <a:gd name="connsiteY279" fmla="*/ 1016581 h 4532507"/>
              <a:gd name="connsiteX280" fmla="*/ 3096745 w 12146583"/>
              <a:gd name="connsiteY280" fmla="*/ 994555 h 4532507"/>
              <a:gd name="connsiteX281" fmla="*/ 3251474 w 12146583"/>
              <a:gd name="connsiteY281" fmla="*/ 950513 h 4532507"/>
              <a:gd name="connsiteX282" fmla="*/ 3232645 w 12146583"/>
              <a:gd name="connsiteY282" fmla="*/ 957424 h 4532507"/>
              <a:gd name="connsiteX283" fmla="*/ 3213303 w 12146583"/>
              <a:gd name="connsiteY283" fmla="*/ 962908 h 4532507"/>
              <a:gd name="connsiteX284" fmla="*/ 3221464 w 12146583"/>
              <a:gd name="connsiteY284" fmla="*/ 961527 h 4532507"/>
              <a:gd name="connsiteX285" fmla="*/ 3232645 w 12146583"/>
              <a:gd name="connsiteY285" fmla="*/ 957424 h 4532507"/>
              <a:gd name="connsiteX286" fmla="*/ 3232723 w 12146583"/>
              <a:gd name="connsiteY286" fmla="*/ 957402 h 4532507"/>
              <a:gd name="connsiteX287" fmla="*/ 3886022 w 12146583"/>
              <a:gd name="connsiteY287" fmla="*/ 944321 h 4532507"/>
              <a:gd name="connsiteX288" fmla="*/ 3858211 w 12146583"/>
              <a:gd name="connsiteY288" fmla="*/ 950513 h 4532507"/>
              <a:gd name="connsiteX289" fmla="*/ 3831727 w 12146583"/>
              <a:gd name="connsiteY289" fmla="*/ 957225 h 4532507"/>
              <a:gd name="connsiteX290" fmla="*/ 3816595 w 12146583"/>
              <a:gd name="connsiteY290" fmla="*/ 951623 h 4532507"/>
              <a:gd name="connsiteX291" fmla="*/ 3795782 w 12146583"/>
              <a:gd name="connsiteY291" fmla="*/ 950513 h 4532507"/>
              <a:gd name="connsiteX292" fmla="*/ 3764554 w 12146583"/>
              <a:gd name="connsiteY292" fmla="*/ 959322 h 4532507"/>
              <a:gd name="connsiteX293" fmla="*/ 3791392 w 12146583"/>
              <a:gd name="connsiteY293" fmla="*/ 961664 h 4532507"/>
              <a:gd name="connsiteX294" fmla="*/ 3823098 w 12146583"/>
              <a:gd name="connsiteY294" fmla="*/ 958225 h 4532507"/>
              <a:gd name="connsiteX295" fmla="*/ 3837409 w 12146583"/>
              <a:gd name="connsiteY295" fmla="*/ 959322 h 4532507"/>
              <a:gd name="connsiteX296" fmla="*/ 3889437 w 12146583"/>
              <a:gd name="connsiteY296" fmla="*/ 950513 h 4532507"/>
              <a:gd name="connsiteX297" fmla="*/ 3886022 w 12146583"/>
              <a:gd name="connsiteY297" fmla="*/ 944321 h 4532507"/>
              <a:gd name="connsiteX298" fmla="*/ 3910061 w 12146583"/>
              <a:gd name="connsiteY298" fmla="*/ 932899 h 4532507"/>
              <a:gd name="connsiteX299" fmla="*/ 3900293 w 12146583"/>
              <a:gd name="connsiteY299" fmla="*/ 950513 h 4532507"/>
              <a:gd name="connsiteX300" fmla="*/ 3914729 w 12146583"/>
              <a:gd name="connsiteY300" fmla="*/ 953003 h 4532507"/>
              <a:gd name="connsiteX301" fmla="*/ 3924725 w 12146583"/>
              <a:gd name="connsiteY301" fmla="*/ 950513 h 4532507"/>
              <a:gd name="connsiteX302" fmla="*/ 3910061 w 12146583"/>
              <a:gd name="connsiteY302" fmla="*/ 932899 h 4532507"/>
              <a:gd name="connsiteX303" fmla="*/ 4062930 w 12146583"/>
              <a:gd name="connsiteY303" fmla="*/ 924090 h 4532507"/>
              <a:gd name="connsiteX304" fmla="*/ 4068106 w 12146583"/>
              <a:gd name="connsiteY304" fmla="*/ 932899 h 4532507"/>
              <a:gd name="connsiteX305" fmla="*/ 4062930 w 12146583"/>
              <a:gd name="connsiteY305" fmla="*/ 924090 h 4532507"/>
              <a:gd name="connsiteX306" fmla="*/ 7682360 w 12146583"/>
              <a:gd name="connsiteY306" fmla="*/ 919694 h 4532507"/>
              <a:gd name="connsiteX307" fmla="*/ 7656599 w 12146583"/>
              <a:gd name="connsiteY307" fmla="*/ 927391 h 4532507"/>
              <a:gd name="connsiteX308" fmla="*/ 7713269 w 12146583"/>
              <a:gd name="connsiteY308" fmla="*/ 935104 h 4532507"/>
              <a:gd name="connsiteX309" fmla="*/ 7718419 w 12146583"/>
              <a:gd name="connsiteY309" fmla="*/ 942816 h 4532507"/>
              <a:gd name="connsiteX310" fmla="*/ 7842037 w 12146583"/>
              <a:gd name="connsiteY310" fmla="*/ 950513 h 4532507"/>
              <a:gd name="connsiteX311" fmla="*/ 7723570 w 12146583"/>
              <a:gd name="connsiteY311" fmla="*/ 927391 h 4532507"/>
              <a:gd name="connsiteX312" fmla="*/ 7682360 w 12146583"/>
              <a:gd name="connsiteY312" fmla="*/ 919694 h 4532507"/>
              <a:gd name="connsiteX313" fmla="*/ 2814414 w 12146583"/>
              <a:gd name="connsiteY313" fmla="*/ 893269 h 4532507"/>
              <a:gd name="connsiteX314" fmla="*/ 2768270 w 12146583"/>
              <a:gd name="connsiteY314" fmla="*/ 910886 h 4532507"/>
              <a:gd name="connsiteX315" fmla="*/ 2814414 w 12146583"/>
              <a:gd name="connsiteY315" fmla="*/ 893269 h 4532507"/>
              <a:gd name="connsiteX316" fmla="*/ 2838272 w 12146583"/>
              <a:gd name="connsiteY316" fmla="*/ 888865 h 4532507"/>
              <a:gd name="connsiteX317" fmla="*/ 2819576 w 12146583"/>
              <a:gd name="connsiteY317" fmla="*/ 902077 h 4532507"/>
              <a:gd name="connsiteX318" fmla="*/ 2845362 w 12146583"/>
              <a:gd name="connsiteY318" fmla="*/ 902077 h 4532507"/>
              <a:gd name="connsiteX319" fmla="*/ 2838272 w 12146583"/>
              <a:gd name="connsiteY319" fmla="*/ 888865 h 4532507"/>
              <a:gd name="connsiteX320" fmla="*/ 1267040 w 12146583"/>
              <a:gd name="connsiteY320" fmla="*/ 858025 h 4532507"/>
              <a:gd name="connsiteX321" fmla="*/ 1226312 w 12146583"/>
              <a:gd name="connsiteY321" fmla="*/ 875653 h 4532507"/>
              <a:gd name="connsiteX322" fmla="*/ 1267040 w 12146583"/>
              <a:gd name="connsiteY322" fmla="*/ 858025 h 4532507"/>
              <a:gd name="connsiteX323" fmla="*/ 7252979 w 12146583"/>
              <a:gd name="connsiteY323" fmla="*/ 856931 h 4532507"/>
              <a:gd name="connsiteX324" fmla="*/ 7242096 w 12146583"/>
              <a:gd name="connsiteY324" fmla="*/ 858025 h 4532507"/>
              <a:gd name="connsiteX325" fmla="*/ 7302235 w 12146583"/>
              <a:gd name="connsiteY325" fmla="*/ 875653 h 4532507"/>
              <a:gd name="connsiteX326" fmla="*/ 7307245 w 12146583"/>
              <a:gd name="connsiteY326" fmla="*/ 866846 h 4532507"/>
              <a:gd name="connsiteX327" fmla="*/ 7252979 w 12146583"/>
              <a:gd name="connsiteY327" fmla="*/ 856931 h 4532507"/>
              <a:gd name="connsiteX328" fmla="*/ 5010604 w 12146583"/>
              <a:gd name="connsiteY328" fmla="*/ 849230 h 4532507"/>
              <a:gd name="connsiteX329" fmla="*/ 4972609 w 12146583"/>
              <a:gd name="connsiteY329" fmla="*/ 858025 h 4532507"/>
              <a:gd name="connsiteX330" fmla="*/ 5010604 w 12146583"/>
              <a:gd name="connsiteY330" fmla="*/ 849230 h 4532507"/>
              <a:gd name="connsiteX331" fmla="*/ 3028876 w 12146583"/>
              <a:gd name="connsiteY331" fmla="*/ 849230 h 4532507"/>
              <a:gd name="connsiteX332" fmla="*/ 2932590 w 12146583"/>
              <a:gd name="connsiteY332" fmla="*/ 866846 h 4532507"/>
              <a:gd name="connsiteX333" fmla="*/ 2876855 w 12146583"/>
              <a:gd name="connsiteY333" fmla="*/ 884461 h 4532507"/>
              <a:gd name="connsiteX334" fmla="*/ 2886990 w 12146583"/>
              <a:gd name="connsiteY334" fmla="*/ 893269 h 4532507"/>
              <a:gd name="connsiteX335" fmla="*/ 2912321 w 12146583"/>
              <a:gd name="connsiteY335" fmla="*/ 875653 h 4532507"/>
              <a:gd name="connsiteX336" fmla="*/ 2912321 w 12146583"/>
              <a:gd name="connsiteY336" fmla="*/ 884461 h 4532507"/>
              <a:gd name="connsiteX337" fmla="*/ 3028876 w 12146583"/>
              <a:gd name="connsiteY337" fmla="*/ 849230 h 4532507"/>
              <a:gd name="connsiteX338" fmla="*/ 4120926 w 12146583"/>
              <a:gd name="connsiteY338" fmla="*/ 844087 h 4532507"/>
              <a:gd name="connsiteX339" fmla="*/ 4037638 w 12146583"/>
              <a:gd name="connsiteY339" fmla="*/ 852166 h 4532507"/>
              <a:gd name="connsiteX340" fmla="*/ 3935126 w 12146583"/>
              <a:gd name="connsiteY340" fmla="*/ 860229 h 4532507"/>
              <a:gd name="connsiteX341" fmla="*/ 3878746 w 12146583"/>
              <a:gd name="connsiteY341" fmla="*/ 860229 h 4532507"/>
              <a:gd name="connsiteX342" fmla="*/ 3653237 w 12146583"/>
              <a:gd name="connsiteY342" fmla="*/ 884461 h 4532507"/>
              <a:gd name="connsiteX343" fmla="*/ 3607105 w 12146583"/>
              <a:gd name="connsiteY343" fmla="*/ 900602 h 4532507"/>
              <a:gd name="connsiteX344" fmla="*/ 3658360 w 12146583"/>
              <a:gd name="connsiteY344" fmla="*/ 900602 h 4532507"/>
              <a:gd name="connsiteX345" fmla="*/ 3678858 w 12146583"/>
              <a:gd name="connsiteY345" fmla="*/ 900602 h 4532507"/>
              <a:gd name="connsiteX346" fmla="*/ 3658360 w 12146583"/>
              <a:gd name="connsiteY346" fmla="*/ 916757 h 4532507"/>
              <a:gd name="connsiteX347" fmla="*/ 3894131 w 12146583"/>
              <a:gd name="connsiteY347" fmla="*/ 900602 h 4532507"/>
              <a:gd name="connsiteX348" fmla="*/ 3971009 w 12146583"/>
              <a:gd name="connsiteY348" fmla="*/ 892525 h 4532507"/>
              <a:gd name="connsiteX349" fmla="*/ 4022265 w 12146583"/>
              <a:gd name="connsiteY349" fmla="*/ 884461 h 4532507"/>
              <a:gd name="connsiteX350" fmla="*/ 4155523 w 12146583"/>
              <a:gd name="connsiteY350" fmla="*/ 884461 h 4532507"/>
              <a:gd name="connsiteX351" fmla="*/ 4176020 w 12146583"/>
              <a:gd name="connsiteY351" fmla="*/ 876384 h 4532507"/>
              <a:gd name="connsiteX352" fmla="*/ 4181145 w 12146583"/>
              <a:gd name="connsiteY352" fmla="*/ 876384 h 4532507"/>
              <a:gd name="connsiteX353" fmla="*/ 4196518 w 12146583"/>
              <a:gd name="connsiteY353" fmla="*/ 868306 h 4532507"/>
              <a:gd name="connsiteX354" fmla="*/ 4201641 w 12146583"/>
              <a:gd name="connsiteY354" fmla="*/ 884461 h 4532507"/>
              <a:gd name="connsiteX355" fmla="*/ 4217027 w 12146583"/>
              <a:gd name="connsiteY355" fmla="*/ 876384 h 4532507"/>
              <a:gd name="connsiteX356" fmla="*/ 4232401 w 12146583"/>
              <a:gd name="connsiteY356" fmla="*/ 860229 h 4532507"/>
              <a:gd name="connsiteX357" fmla="*/ 4222152 w 12146583"/>
              <a:gd name="connsiteY357" fmla="*/ 868306 h 4532507"/>
              <a:gd name="connsiteX358" fmla="*/ 4181145 w 12146583"/>
              <a:gd name="connsiteY358" fmla="*/ 860229 h 4532507"/>
              <a:gd name="connsiteX359" fmla="*/ 4120926 w 12146583"/>
              <a:gd name="connsiteY359" fmla="*/ 844087 h 4532507"/>
              <a:gd name="connsiteX360" fmla="*/ 6031639 w 12146583"/>
              <a:gd name="connsiteY360" fmla="*/ 827203 h 4532507"/>
              <a:gd name="connsiteX361" fmla="*/ 5898317 w 12146583"/>
              <a:gd name="connsiteY361" fmla="*/ 836012 h 4532507"/>
              <a:gd name="connsiteX362" fmla="*/ 6011129 w 12146583"/>
              <a:gd name="connsiteY362" fmla="*/ 844818 h 4532507"/>
              <a:gd name="connsiteX363" fmla="*/ 6031639 w 12146583"/>
              <a:gd name="connsiteY363" fmla="*/ 827203 h 4532507"/>
              <a:gd name="connsiteX364" fmla="*/ 5534254 w 12146583"/>
              <a:gd name="connsiteY364" fmla="*/ 826102 h 4532507"/>
              <a:gd name="connsiteX365" fmla="*/ 5512827 w 12146583"/>
              <a:gd name="connsiteY365" fmla="*/ 836012 h 4532507"/>
              <a:gd name="connsiteX366" fmla="*/ 5548116 w 12146583"/>
              <a:gd name="connsiteY366" fmla="*/ 836012 h 4532507"/>
              <a:gd name="connsiteX367" fmla="*/ 5534254 w 12146583"/>
              <a:gd name="connsiteY367" fmla="*/ 826102 h 4532507"/>
              <a:gd name="connsiteX368" fmla="*/ 5944462 w 12146583"/>
              <a:gd name="connsiteY368" fmla="*/ 818395 h 4532507"/>
              <a:gd name="connsiteX369" fmla="*/ 5898317 w 12146583"/>
              <a:gd name="connsiteY369" fmla="*/ 827203 h 4532507"/>
              <a:gd name="connsiteX370" fmla="*/ 5944462 w 12146583"/>
              <a:gd name="connsiteY370" fmla="*/ 818395 h 4532507"/>
              <a:gd name="connsiteX371" fmla="*/ 7776116 w 12146583"/>
              <a:gd name="connsiteY371" fmla="*/ 800779 h 4532507"/>
              <a:gd name="connsiteX372" fmla="*/ 7781151 w 12146583"/>
              <a:gd name="connsiteY372" fmla="*/ 818395 h 4532507"/>
              <a:gd name="connsiteX373" fmla="*/ 7781151 w 12146583"/>
              <a:gd name="connsiteY373" fmla="*/ 809587 h 4532507"/>
              <a:gd name="connsiteX374" fmla="*/ 7801319 w 12146583"/>
              <a:gd name="connsiteY374" fmla="*/ 809587 h 4532507"/>
              <a:gd name="connsiteX375" fmla="*/ 7776116 w 12146583"/>
              <a:gd name="connsiteY375" fmla="*/ 800779 h 4532507"/>
              <a:gd name="connsiteX376" fmla="*/ 6115032 w 12146583"/>
              <a:gd name="connsiteY376" fmla="*/ 791970 h 4532507"/>
              <a:gd name="connsiteX377" fmla="*/ 6139920 w 12146583"/>
              <a:gd name="connsiteY377" fmla="*/ 800779 h 4532507"/>
              <a:gd name="connsiteX378" fmla="*/ 6115032 w 12146583"/>
              <a:gd name="connsiteY378" fmla="*/ 791970 h 4532507"/>
              <a:gd name="connsiteX379" fmla="*/ 6053048 w 12146583"/>
              <a:gd name="connsiteY379" fmla="*/ 765547 h 4532507"/>
              <a:gd name="connsiteX380" fmla="*/ 6074771 w 12146583"/>
              <a:gd name="connsiteY380" fmla="*/ 774356 h 4532507"/>
              <a:gd name="connsiteX381" fmla="*/ 6053048 w 12146583"/>
              <a:gd name="connsiteY381" fmla="*/ 765547 h 4532507"/>
              <a:gd name="connsiteX382" fmla="*/ 7489507 w 12146583"/>
              <a:gd name="connsiteY382" fmla="*/ 744441 h 4532507"/>
              <a:gd name="connsiteX383" fmla="*/ 7483092 w 12146583"/>
              <a:gd name="connsiteY383" fmla="*/ 750868 h 4532507"/>
              <a:gd name="connsiteX384" fmla="*/ 7495909 w 12146583"/>
              <a:gd name="connsiteY384" fmla="*/ 753613 h 4532507"/>
              <a:gd name="connsiteX385" fmla="*/ 7503285 w 12146583"/>
              <a:gd name="connsiteY385" fmla="*/ 756022 h 4532507"/>
              <a:gd name="connsiteX386" fmla="*/ 7508726 w 12146583"/>
              <a:gd name="connsiteY386" fmla="*/ 750868 h 4532507"/>
              <a:gd name="connsiteX387" fmla="*/ 7426688 w 12146583"/>
              <a:gd name="connsiteY387" fmla="*/ 734713 h 4532507"/>
              <a:gd name="connsiteX388" fmla="*/ 7446222 w 12146583"/>
              <a:gd name="connsiteY388" fmla="*/ 745727 h 4532507"/>
              <a:gd name="connsiteX389" fmla="*/ 7452916 w 12146583"/>
              <a:gd name="connsiteY389" fmla="*/ 749582 h 4532507"/>
              <a:gd name="connsiteX390" fmla="*/ 7461988 w 12146583"/>
              <a:gd name="connsiteY390" fmla="*/ 743521 h 4532507"/>
              <a:gd name="connsiteX391" fmla="*/ 7441820 w 12146583"/>
              <a:gd name="connsiteY391" fmla="*/ 734713 h 4532507"/>
              <a:gd name="connsiteX392" fmla="*/ 4049063 w 12146583"/>
              <a:gd name="connsiteY392" fmla="*/ 717096 h 4532507"/>
              <a:gd name="connsiteX393" fmla="*/ 4058831 w 12146583"/>
              <a:gd name="connsiteY393" fmla="*/ 734713 h 4532507"/>
              <a:gd name="connsiteX394" fmla="*/ 4049063 w 12146583"/>
              <a:gd name="connsiteY394" fmla="*/ 717096 h 4532507"/>
              <a:gd name="connsiteX395" fmla="*/ 3161667 w 12146583"/>
              <a:gd name="connsiteY395" fmla="*/ 668092 h 4532507"/>
              <a:gd name="connsiteX396" fmla="*/ 3161665 w 12146583"/>
              <a:gd name="connsiteY396" fmla="*/ 668093 h 4532507"/>
              <a:gd name="connsiteX397" fmla="*/ 3161665 w 12146583"/>
              <a:gd name="connsiteY397" fmla="*/ 668093 h 4532507"/>
              <a:gd name="connsiteX398" fmla="*/ 3178179 w 12146583"/>
              <a:gd name="connsiteY398" fmla="*/ 659852 h 4532507"/>
              <a:gd name="connsiteX399" fmla="*/ 3156756 w 12146583"/>
              <a:gd name="connsiteY399" fmla="*/ 660948 h 4532507"/>
              <a:gd name="connsiteX400" fmla="*/ 3142889 w 12146583"/>
              <a:gd name="connsiteY400" fmla="*/ 668660 h 4532507"/>
              <a:gd name="connsiteX401" fmla="*/ 3161665 w 12146583"/>
              <a:gd name="connsiteY401" fmla="*/ 668093 h 4532507"/>
              <a:gd name="connsiteX402" fmla="*/ 3161642 w 12146583"/>
              <a:gd name="connsiteY402" fmla="*/ 668104 h 4532507"/>
              <a:gd name="connsiteX403" fmla="*/ 3159958 w 12146583"/>
              <a:gd name="connsiteY403" fmla="*/ 668944 h 4532507"/>
              <a:gd name="connsiteX404" fmla="*/ 3142889 w 12146583"/>
              <a:gd name="connsiteY404" fmla="*/ 677469 h 4532507"/>
              <a:gd name="connsiteX405" fmla="*/ 3161642 w 12146583"/>
              <a:gd name="connsiteY405" fmla="*/ 668104 h 4532507"/>
              <a:gd name="connsiteX406" fmla="*/ 3161665 w 12146583"/>
              <a:gd name="connsiteY406" fmla="*/ 668093 h 4532507"/>
              <a:gd name="connsiteX407" fmla="*/ 4545758 w 12146583"/>
              <a:gd name="connsiteY407" fmla="*/ 659108 h 4532507"/>
              <a:gd name="connsiteX408" fmla="*/ 4442943 w 12146583"/>
              <a:gd name="connsiteY408" fmla="*/ 667185 h 4532507"/>
              <a:gd name="connsiteX409" fmla="*/ 4448091 w 12146583"/>
              <a:gd name="connsiteY409" fmla="*/ 683340 h 4532507"/>
              <a:gd name="connsiteX410" fmla="*/ 4463502 w 12146583"/>
              <a:gd name="connsiteY410" fmla="*/ 675263 h 4532507"/>
              <a:gd name="connsiteX411" fmla="*/ 4484077 w 12146583"/>
              <a:gd name="connsiteY411" fmla="*/ 699482 h 4532507"/>
              <a:gd name="connsiteX412" fmla="*/ 4530334 w 12146583"/>
              <a:gd name="connsiteY412" fmla="*/ 683340 h 4532507"/>
              <a:gd name="connsiteX413" fmla="*/ 4545758 w 12146583"/>
              <a:gd name="connsiteY413" fmla="*/ 691404 h 4532507"/>
              <a:gd name="connsiteX414" fmla="*/ 4674271 w 12146583"/>
              <a:gd name="connsiteY414" fmla="*/ 675263 h 4532507"/>
              <a:gd name="connsiteX415" fmla="*/ 4679409 w 12146583"/>
              <a:gd name="connsiteY415" fmla="*/ 667185 h 4532507"/>
              <a:gd name="connsiteX416" fmla="*/ 4571468 w 12146583"/>
              <a:gd name="connsiteY416" fmla="*/ 667185 h 4532507"/>
              <a:gd name="connsiteX417" fmla="*/ 4545758 w 12146583"/>
              <a:gd name="connsiteY417" fmla="*/ 659108 h 4532507"/>
              <a:gd name="connsiteX418" fmla="*/ 5072010 w 12146583"/>
              <a:gd name="connsiteY418" fmla="*/ 652415 h 4532507"/>
              <a:gd name="connsiteX419" fmla="*/ 5018754 w 12146583"/>
              <a:gd name="connsiteY419" fmla="*/ 659852 h 4532507"/>
              <a:gd name="connsiteX420" fmla="*/ 5000002 w 12146583"/>
              <a:gd name="connsiteY420" fmla="*/ 665345 h 4532507"/>
              <a:gd name="connsiteX421" fmla="*/ 4983465 w 12146583"/>
              <a:gd name="connsiteY421" fmla="*/ 677469 h 4532507"/>
              <a:gd name="connsiteX422" fmla="*/ 5022802 w 12146583"/>
              <a:gd name="connsiteY422" fmla="*/ 660433 h 4532507"/>
              <a:gd name="connsiteX423" fmla="*/ 5086192 w 12146583"/>
              <a:gd name="connsiteY423" fmla="*/ 669757 h 4532507"/>
              <a:gd name="connsiteX424" fmla="*/ 5169206 w 12146583"/>
              <a:gd name="connsiteY424" fmla="*/ 659852 h 4532507"/>
              <a:gd name="connsiteX425" fmla="*/ 5169206 w 12146583"/>
              <a:gd name="connsiteY425" fmla="*/ 677469 h 4532507"/>
              <a:gd name="connsiteX426" fmla="*/ 5252220 w 12146583"/>
              <a:gd name="connsiteY426" fmla="*/ 659852 h 4532507"/>
              <a:gd name="connsiteX427" fmla="*/ 5072010 w 12146583"/>
              <a:gd name="connsiteY427" fmla="*/ 652415 h 4532507"/>
              <a:gd name="connsiteX428" fmla="*/ 6790899 w 12146583"/>
              <a:gd name="connsiteY428" fmla="*/ 613597 h 4532507"/>
              <a:gd name="connsiteX429" fmla="*/ 6772442 w 12146583"/>
              <a:gd name="connsiteY429" fmla="*/ 624606 h 4532507"/>
              <a:gd name="connsiteX430" fmla="*/ 6813170 w 12146583"/>
              <a:gd name="connsiteY430" fmla="*/ 615799 h 4532507"/>
              <a:gd name="connsiteX431" fmla="*/ 6790899 w 12146583"/>
              <a:gd name="connsiteY431" fmla="*/ 613597 h 4532507"/>
              <a:gd name="connsiteX432" fmla="*/ 6962420 w 12146583"/>
              <a:gd name="connsiteY432" fmla="*/ 606991 h 4532507"/>
              <a:gd name="connsiteX433" fmla="*/ 6967393 w 12146583"/>
              <a:gd name="connsiteY433" fmla="*/ 613607 h 4532507"/>
              <a:gd name="connsiteX434" fmla="*/ 6979212 w 12146583"/>
              <a:gd name="connsiteY434" fmla="*/ 606991 h 4532507"/>
              <a:gd name="connsiteX435" fmla="*/ 5130052 w 12146583"/>
              <a:gd name="connsiteY435" fmla="*/ 605069 h 4532507"/>
              <a:gd name="connsiteX436" fmla="*/ 5116483 w 12146583"/>
              <a:gd name="connsiteY436" fmla="*/ 615799 h 4532507"/>
              <a:gd name="connsiteX437" fmla="*/ 5143622 w 12146583"/>
              <a:gd name="connsiteY437" fmla="*/ 609197 h 4532507"/>
              <a:gd name="connsiteX438" fmla="*/ 5130052 w 12146583"/>
              <a:gd name="connsiteY438" fmla="*/ 605069 h 4532507"/>
              <a:gd name="connsiteX439" fmla="*/ 1890060 w 12146583"/>
              <a:gd name="connsiteY439" fmla="*/ 604244 h 4532507"/>
              <a:gd name="connsiteX440" fmla="*/ 1872409 w 12146583"/>
              <a:gd name="connsiteY440" fmla="*/ 609197 h 4532507"/>
              <a:gd name="connsiteX441" fmla="*/ 1866981 w 12146583"/>
              <a:gd name="connsiteY441" fmla="*/ 615799 h 4532507"/>
              <a:gd name="connsiteX442" fmla="*/ 1899560 w 12146583"/>
              <a:gd name="connsiteY442" fmla="*/ 609197 h 4532507"/>
              <a:gd name="connsiteX443" fmla="*/ 1890060 w 12146583"/>
              <a:gd name="connsiteY443" fmla="*/ 604244 h 4532507"/>
              <a:gd name="connsiteX444" fmla="*/ 6887366 w 12146583"/>
              <a:gd name="connsiteY444" fmla="*/ 584978 h 4532507"/>
              <a:gd name="connsiteX445" fmla="*/ 6856607 w 12146583"/>
              <a:gd name="connsiteY445" fmla="*/ 592677 h 4532507"/>
              <a:gd name="connsiteX446" fmla="*/ 6880963 w 12146583"/>
              <a:gd name="connsiteY446" fmla="*/ 593650 h 4532507"/>
              <a:gd name="connsiteX447" fmla="*/ 6893651 w 12146583"/>
              <a:gd name="connsiteY447" fmla="*/ 598776 h 4532507"/>
              <a:gd name="connsiteX448" fmla="*/ 6893653 w 12146583"/>
              <a:gd name="connsiteY448" fmla="*/ 598780 h 4532507"/>
              <a:gd name="connsiteX449" fmla="*/ 6884953 w 12146583"/>
              <a:gd name="connsiteY449" fmla="*/ 611505 h 4532507"/>
              <a:gd name="connsiteX450" fmla="*/ 6877117 w 12146583"/>
              <a:gd name="connsiteY450" fmla="*/ 615799 h 4532507"/>
              <a:gd name="connsiteX451" fmla="*/ 6892490 w 12146583"/>
              <a:gd name="connsiteY451" fmla="*/ 615799 h 4532507"/>
              <a:gd name="connsiteX452" fmla="*/ 6895704 w 12146583"/>
              <a:gd name="connsiteY452" fmla="*/ 603284 h 4532507"/>
              <a:gd name="connsiteX453" fmla="*/ 6893653 w 12146583"/>
              <a:gd name="connsiteY453" fmla="*/ 598780 h 4532507"/>
              <a:gd name="connsiteX454" fmla="*/ 6893654 w 12146583"/>
              <a:gd name="connsiteY454" fmla="*/ 598778 h 4532507"/>
              <a:gd name="connsiteX455" fmla="*/ 6893651 w 12146583"/>
              <a:gd name="connsiteY455" fmla="*/ 598776 h 4532507"/>
              <a:gd name="connsiteX456" fmla="*/ 2021722 w 12146583"/>
              <a:gd name="connsiteY456" fmla="*/ 567362 h 4532507"/>
              <a:gd name="connsiteX457" fmla="*/ 1980702 w 12146583"/>
              <a:gd name="connsiteY457" fmla="*/ 576170 h 4532507"/>
              <a:gd name="connsiteX458" fmla="*/ 1984941 w 12146583"/>
              <a:gd name="connsiteY458" fmla="*/ 583462 h 4532507"/>
              <a:gd name="connsiteX459" fmla="*/ 1999290 w 12146583"/>
              <a:gd name="connsiteY459" fmla="*/ 581676 h 4532507"/>
              <a:gd name="connsiteX460" fmla="*/ 2021722 w 12146583"/>
              <a:gd name="connsiteY460" fmla="*/ 567362 h 4532507"/>
              <a:gd name="connsiteX461" fmla="*/ 6655708 w 12146583"/>
              <a:gd name="connsiteY461" fmla="*/ 558553 h 4532507"/>
              <a:gd name="connsiteX462" fmla="*/ 6666905 w 12146583"/>
              <a:gd name="connsiteY462" fmla="*/ 569567 h 4532507"/>
              <a:gd name="connsiteX463" fmla="*/ 6685580 w 12146583"/>
              <a:gd name="connsiteY463" fmla="*/ 567362 h 4532507"/>
              <a:gd name="connsiteX464" fmla="*/ 6655708 w 12146583"/>
              <a:gd name="connsiteY464" fmla="*/ 558553 h 4532507"/>
              <a:gd name="connsiteX465" fmla="*/ 5143179 w 12146583"/>
              <a:gd name="connsiteY465" fmla="*/ 549745 h 4532507"/>
              <a:gd name="connsiteX466" fmla="*/ 5128249 w 12146583"/>
              <a:gd name="connsiteY466" fmla="*/ 558553 h 4532507"/>
              <a:gd name="connsiteX467" fmla="*/ 5108334 w 12146583"/>
              <a:gd name="connsiteY467" fmla="*/ 584978 h 4532507"/>
              <a:gd name="connsiteX468" fmla="*/ 5143179 w 12146583"/>
              <a:gd name="connsiteY468" fmla="*/ 567362 h 4532507"/>
              <a:gd name="connsiteX469" fmla="*/ 5143179 w 12146583"/>
              <a:gd name="connsiteY469" fmla="*/ 549745 h 4532507"/>
              <a:gd name="connsiteX470" fmla="*/ 3615899 w 12146583"/>
              <a:gd name="connsiteY470" fmla="*/ 543684 h 4532507"/>
              <a:gd name="connsiteX471" fmla="*/ 3631359 w 12146583"/>
              <a:gd name="connsiteY471" fmla="*/ 543684 h 4532507"/>
              <a:gd name="connsiteX472" fmla="*/ 3621694 w 12146583"/>
              <a:gd name="connsiteY472" fmla="*/ 546784 h 4532507"/>
              <a:gd name="connsiteX473" fmla="*/ 3615899 w 12146583"/>
              <a:gd name="connsiteY473" fmla="*/ 543684 h 4532507"/>
              <a:gd name="connsiteX474" fmla="*/ 4771709 w 12146583"/>
              <a:gd name="connsiteY474" fmla="*/ 540939 h 4532507"/>
              <a:gd name="connsiteX475" fmla="*/ 4730992 w 12146583"/>
              <a:gd name="connsiteY475" fmla="*/ 549745 h 4532507"/>
              <a:gd name="connsiteX476" fmla="*/ 4756437 w 12146583"/>
              <a:gd name="connsiteY476" fmla="*/ 549745 h 4532507"/>
              <a:gd name="connsiteX477" fmla="*/ 4771709 w 12146583"/>
              <a:gd name="connsiteY477" fmla="*/ 540939 h 4532507"/>
              <a:gd name="connsiteX478" fmla="*/ 5173495 w 12146583"/>
              <a:gd name="connsiteY478" fmla="*/ 532117 h 4532507"/>
              <a:gd name="connsiteX479" fmla="*/ 5195208 w 12146583"/>
              <a:gd name="connsiteY479" fmla="*/ 540939 h 4532507"/>
              <a:gd name="connsiteX480" fmla="*/ 5173495 w 12146583"/>
              <a:gd name="connsiteY480" fmla="*/ 532117 h 4532507"/>
              <a:gd name="connsiteX481" fmla="*/ 3698343 w 12146583"/>
              <a:gd name="connsiteY481" fmla="*/ 527164 h 4532507"/>
              <a:gd name="connsiteX482" fmla="*/ 3507680 w 12146583"/>
              <a:gd name="connsiteY482" fmla="*/ 551938 h 4532507"/>
              <a:gd name="connsiteX483" fmla="*/ 3497368 w 12146583"/>
              <a:gd name="connsiteY483" fmla="*/ 560204 h 4532507"/>
              <a:gd name="connsiteX484" fmla="*/ 3461295 w 12146583"/>
              <a:gd name="connsiteY484" fmla="*/ 568458 h 4532507"/>
              <a:gd name="connsiteX485" fmla="*/ 3445834 w 12146583"/>
              <a:gd name="connsiteY485" fmla="*/ 576711 h 4532507"/>
              <a:gd name="connsiteX486" fmla="*/ 3461295 w 12146583"/>
              <a:gd name="connsiteY486" fmla="*/ 560204 h 4532507"/>
              <a:gd name="connsiteX487" fmla="*/ 3430372 w 12146583"/>
              <a:gd name="connsiteY487" fmla="*/ 560204 h 4532507"/>
              <a:gd name="connsiteX488" fmla="*/ 3425223 w 12146583"/>
              <a:gd name="connsiteY488" fmla="*/ 584978 h 4532507"/>
              <a:gd name="connsiteX489" fmla="*/ 3512830 w 12146583"/>
              <a:gd name="connsiteY489" fmla="*/ 560204 h 4532507"/>
              <a:gd name="connsiteX490" fmla="*/ 3533441 w 12146583"/>
              <a:gd name="connsiteY490" fmla="*/ 560204 h 4532507"/>
              <a:gd name="connsiteX491" fmla="*/ 3502518 w 12146583"/>
              <a:gd name="connsiteY491" fmla="*/ 576711 h 4532507"/>
              <a:gd name="connsiteX492" fmla="*/ 3502518 w 12146583"/>
              <a:gd name="connsiteY492" fmla="*/ 584978 h 4532507"/>
              <a:gd name="connsiteX493" fmla="*/ 3631359 w 12146583"/>
              <a:gd name="connsiteY493" fmla="*/ 543684 h 4532507"/>
              <a:gd name="connsiteX494" fmla="*/ 3646822 w 12146583"/>
              <a:gd name="connsiteY494" fmla="*/ 543684 h 4532507"/>
              <a:gd name="connsiteX495" fmla="*/ 3641659 w 12146583"/>
              <a:gd name="connsiteY495" fmla="*/ 576711 h 4532507"/>
              <a:gd name="connsiteX496" fmla="*/ 3698343 w 12146583"/>
              <a:gd name="connsiteY496" fmla="*/ 551938 h 4532507"/>
              <a:gd name="connsiteX497" fmla="*/ 3682894 w 12146583"/>
              <a:gd name="connsiteY497" fmla="*/ 543684 h 4532507"/>
              <a:gd name="connsiteX498" fmla="*/ 3703505 w 12146583"/>
              <a:gd name="connsiteY498" fmla="*/ 543684 h 4532507"/>
              <a:gd name="connsiteX499" fmla="*/ 3708654 w 12146583"/>
              <a:gd name="connsiteY499" fmla="*/ 551938 h 4532507"/>
              <a:gd name="connsiteX500" fmla="*/ 3729266 w 12146583"/>
              <a:gd name="connsiteY500" fmla="*/ 551938 h 4532507"/>
              <a:gd name="connsiteX501" fmla="*/ 3698343 w 12146583"/>
              <a:gd name="connsiteY501" fmla="*/ 527164 h 4532507"/>
              <a:gd name="connsiteX502" fmla="*/ 3957221 w 12146583"/>
              <a:gd name="connsiteY502" fmla="*/ 521387 h 4532507"/>
              <a:gd name="connsiteX503" fmla="*/ 3935581 w 12146583"/>
              <a:gd name="connsiteY503" fmla="*/ 525515 h 4532507"/>
              <a:gd name="connsiteX504" fmla="*/ 3971211 w 12146583"/>
              <a:gd name="connsiteY504" fmla="*/ 532117 h 4532507"/>
              <a:gd name="connsiteX505" fmla="*/ 3957221 w 12146583"/>
              <a:gd name="connsiteY505" fmla="*/ 521387 h 4532507"/>
              <a:gd name="connsiteX506" fmla="*/ 5637027 w 12146583"/>
              <a:gd name="connsiteY506" fmla="*/ 518911 h 4532507"/>
              <a:gd name="connsiteX507" fmla="*/ 5637027 w 12146583"/>
              <a:gd name="connsiteY507" fmla="*/ 532117 h 4532507"/>
              <a:gd name="connsiteX508" fmla="*/ 5667571 w 12146583"/>
              <a:gd name="connsiteY508" fmla="*/ 532117 h 4532507"/>
              <a:gd name="connsiteX509" fmla="*/ 5667571 w 12146583"/>
              <a:gd name="connsiteY509" fmla="*/ 525515 h 4532507"/>
              <a:gd name="connsiteX510" fmla="*/ 5637027 w 12146583"/>
              <a:gd name="connsiteY510" fmla="*/ 518911 h 4532507"/>
              <a:gd name="connsiteX511" fmla="*/ 5553545 w 12146583"/>
              <a:gd name="connsiteY511" fmla="*/ 518911 h 4532507"/>
              <a:gd name="connsiteX512" fmla="*/ 5518255 w 12146583"/>
              <a:gd name="connsiteY512" fmla="*/ 532117 h 4532507"/>
              <a:gd name="connsiteX513" fmla="*/ 5553545 w 12146583"/>
              <a:gd name="connsiteY513" fmla="*/ 518911 h 4532507"/>
              <a:gd name="connsiteX514" fmla="*/ 3753698 w 12146583"/>
              <a:gd name="connsiteY514" fmla="*/ 518911 h 4532507"/>
              <a:gd name="connsiteX515" fmla="*/ 3775424 w 12146583"/>
              <a:gd name="connsiteY515" fmla="*/ 525515 h 4532507"/>
              <a:gd name="connsiteX516" fmla="*/ 3769984 w 12146583"/>
              <a:gd name="connsiteY516" fmla="*/ 518911 h 4532507"/>
              <a:gd name="connsiteX517" fmla="*/ 2485937 w 12146583"/>
              <a:gd name="connsiteY517" fmla="*/ 518911 h 4532507"/>
              <a:gd name="connsiteX518" fmla="*/ 2447928 w 12146583"/>
              <a:gd name="connsiteY518" fmla="*/ 532117 h 4532507"/>
              <a:gd name="connsiteX519" fmla="*/ 2485937 w 12146583"/>
              <a:gd name="connsiteY519" fmla="*/ 518911 h 4532507"/>
              <a:gd name="connsiteX520" fmla="*/ 5578547 w 12146583"/>
              <a:gd name="connsiteY520" fmla="*/ 515612 h 4532507"/>
              <a:gd name="connsiteX521" fmla="*/ 5558668 w 12146583"/>
              <a:gd name="connsiteY521" fmla="*/ 517451 h 4532507"/>
              <a:gd name="connsiteX522" fmla="*/ 5560110 w 12146583"/>
              <a:gd name="connsiteY522" fmla="*/ 526732 h 4532507"/>
              <a:gd name="connsiteX523" fmla="*/ 5563806 w 12146583"/>
              <a:gd name="connsiteY523" fmla="*/ 524784 h 4532507"/>
              <a:gd name="connsiteX524" fmla="*/ 5579179 w 12146583"/>
              <a:gd name="connsiteY524" fmla="*/ 524784 h 4532507"/>
              <a:gd name="connsiteX525" fmla="*/ 5578547 w 12146583"/>
              <a:gd name="connsiteY525" fmla="*/ 515612 h 4532507"/>
              <a:gd name="connsiteX526" fmla="*/ 3722738 w 12146583"/>
              <a:gd name="connsiteY526" fmla="*/ 515497 h 4532507"/>
              <a:gd name="connsiteX527" fmla="*/ 3712982 w 12146583"/>
              <a:gd name="connsiteY527" fmla="*/ 517451 h 4532507"/>
              <a:gd name="connsiteX528" fmla="*/ 3736656 w 12146583"/>
              <a:gd name="connsiteY528" fmla="*/ 526732 h 4532507"/>
              <a:gd name="connsiteX529" fmla="*/ 3750991 w 12146583"/>
              <a:gd name="connsiteY529" fmla="*/ 524784 h 4532507"/>
              <a:gd name="connsiteX530" fmla="*/ 3722738 w 12146583"/>
              <a:gd name="connsiteY530" fmla="*/ 515497 h 4532507"/>
              <a:gd name="connsiteX531" fmla="*/ 6248670 w 12146583"/>
              <a:gd name="connsiteY531" fmla="*/ 510104 h 4532507"/>
              <a:gd name="connsiteX532" fmla="*/ 6207789 w 12146583"/>
              <a:gd name="connsiteY532" fmla="*/ 518911 h 4532507"/>
              <a:gd name="connsiteX533" fmla="*/ 6223113 w 12146583"/>
              <a:gd name="connsiteY533" fmla="*/ 527719 h 4532507"/>
              <a:gd name="connsiteX534" fmla="*/ 6248670 w 12146583"/>
              <a:gd name="connsiteY534" fmla="*/ 518911 h 4532507"/>
              <a:gd name="connsiteX535" fmla="*/ 6279327 w 12146583"/>
              <a:gd name="connsiteY535" fmla="*/ 527719 h 4532507"/>
              <a:gd name="connsiteX536" fmla="*/ 6284440 w 12146583"/>
              <a:gd name="connsiteY536" fmla="*/ 518911 h 4532507"/>
              <a:gd name="connsiteX537" fmla="*/ 6248670 w 12146583"/>
              <a:gd name="connsiteY537" fmla="*/ 510104 h 4532507"/>
              <a:gd name="connsiteX538" fmla="*/ 6068611 w 12146583"/>
              <a:gd name="connsiteY538" fmla="*/ 501296 h 4532507"/>
              <a:gd name="connsiteX539" fmla="*/ 6047620 w 12146583"/>
              <a:gd name="connsiteY539" fmla="*/ 510104 h 4532507"/>
              <a:gd name="connsiteX540" fmla="*/ 6063359 w 12146583"/>
              <a:gd name="connsiteY540" fmla="*/ 518911 h 4532507"/>
              <a:gd name="connsiteX541" fmla="*/ 6073861 w 12146583"/>
              <a:gd name="connsiteY541" fmla="*/ 518911 h 4532507"/>
              <a:gd name="connsiteX542" fmla="*/ 6084362 w 12146583"/>
              <a:gd name="connsiteY542" fmla="*/ 518911 h 4532507"/>
              <a:gd name="connsiteX543" fmla="*/ 6098787 w 12146583"/>
              <a:gd name="connsiteY543" fmla="*/ 518911 h 4532507"/>
              <a:gd name="connsiteX544" fmla="*/ 6115856 w 12146583"/>
              <a:gd name="connsiteY544" fmla="*/ 518911 h 4532507"/>
              <a:gd name="connsiteX545" fmla="*/ 6121094 w 12146583"/>
              <a:gd name="connsiteY545" fmla="*/ 522213 h 4532507"/>
              <a:gd name="connsiteX546" fmla="*/ 6126343 w 12146583"/>
              <a:gd name="connsiteY546" fmla="*/ 518911 h 4532507"/>
              <a:gd name="connsiteX547" fmla="*/ 6084362 w 12146583"/>
              <a:gd name="connsiteY547" fmla="*/ 518911 h 4532507"/>
              <a:gd name="connsiteX548" fmla="*/ 6068611 w 12146583"/>
              <a:gd name="connsiteY548" fmla="*/ 501296 h 4532507"/>
              <a:gd name="connsiteX549" fmla="*/ 5960746 w 12146583"/>
              <a:gd name="connsiteY549" fmla="*/ 501296 h 4532507"/>
              <a:gd name="connsiteX550" fmla="*/ 6011432 w 12146583"/>
              <a:gd name="connsiteY550" fmla="*/ 518911 h 4532507"/>
              <a:gd name="connsiteX551" fmla="*/ 6036762 w 12146583"/>
              <a:gd name="connsiteY551" fmla="*/ 501296 h 4532507"/>
              <a:gd name="connsiteX552" fmla="*/ 5920030 w 12146583"/>
              <a:gd name="connsiteY552" fmla="*/ 501296 h 4532507"/>
              <a:gd name="connsiteX553" fmla="*/ 5887449 w 12146583"/>
              <a:gd name="connsiteY553" fmla="*/ 510104 h 4532507"/>
              <a:gd name="connsiteX554" fmla="*/ 5920030 w 12146583"/>
              <a:gd name="connsiteY554" fmla="*/ 501296 h 4532507"/>
              <a:gd name="connsiteX555" fmla="*/ 5846732 w 12146583"/>
              <a:gd name="connsiteY555" fmla="*/ 501296 h 4532507"/>
              <a:gd name="connsiteX556" fmla="*/ 5852160 w 12146583"/>
              <a:gd name="connsiteY556" fmla="*/ 510104 h 4532507"/>
              <a:gd name="connsiteX557" fmla="*/ 5884742 w 12146583"/>
              <a:gd name="connsiteY557" fmla="*/ 501296 h 4532507"/>
              <a:gd name="connsiteX558" fmla="*/ 5816872 w 12146583"/>
              <a:gd name="connsiteY558" fmla="*/ 501296 h 4532507"/>
              <a:gd name="connsiteX559" fmla="*/ 5829094 w 12146583"/>
              <a:gd name="connsiteY559" fmla="*/ 511214 h 4532507"/>
              <a:gd name="connsiteX560" fmla="*/ 5841305 w 12146583"/>
              <a:gd name="connsiteY560" fmla="*/ 501296 h 4532507"/>
              <a:gd name="connsiteX561" fmla="*/ 2193029 w 12146583"/>
              <a:gd name="connsiteY561" fmla="*/ 498625 h 4532507"/>
              <a:gd name="connsiteX562" fmla="*/ 2187890 w 12146583"/>
              <a:gd name="connsiteY562" fmla="*/ 500673 h 4532507"/>
              <a:gd name="connsiteX563" fmla="*/ 1904774 w 12146583"/>
              <a:gd name="connsiteY563" fmla="*/ 557917 h 4532507"/>
              <a:gd name="connsiteX564" fmla="*/ 1889337 w 12146583"/>
              <a:gd name="connsiteY564" fmla="*/ 582462 h 4532507"/>
              <a:gd name="connsiteX565" fmla="*/ 1863602 w 12146583"/>
              <a:gd name="connsiteY565" fmla="*/ 574276 h 4532507"/>
              <a:gd name="connsiteX566" fmla="*/ 1801831 w 12146583"/>
              <a:gd name="connsiteY566" fmla="*/ 590634 h 4532507"/>
              <a:gd name="connsiteX567" fmla="*/ 1806980 w 12146583"/>
              <a:gd name="connsiteY567" fmla="*/ 606991 h 4532507"/>
              <a:gd name="connsiteX568" fmla="*/ 1832717 w 12146583"/>
              <a:gd name="connsiteY568" fmla="*/ 598819 h 4532507"/>
              <a:gd name="connsiteX569" fmla="*/ 1837866 w 12146583"/>
              <a:gd name="connsiteY569" fmla="*/ 582462 h 4532507"/>
              <a:gd name="connsiteX570" fmla="*/ 1873888 w 12146583"/>
              <a:gd name="connsiteY570" fmla="*/ 590634 h 4532507"/>
              <a:gd name="connsiteX571" fmla="*/ 1915073 w 12146583"/>
              <a:gd name="connsiteY571" fmla="*/ 582462 h 4532507"/>
              <a:gd name="connsiteX572" fmla="*/ 1966544 w 12146583"/>
              <a:gd name="connsiteY572" fmla="*/ 557917 h 4532507"/>
              <a:gd name="connsiteX573" fmla="*/ 2023164 w 12146583"/>
              <a:gd name="connsiteY573" fmla="*/ 549745 h 4532507"/>
              <a:gd name="connsiteX574" fmla="*/ 2198177 w 12146583"/>
              <a:gd name="connsiteY574" fmla="*/ 508845 h 4532507"/>
              <a:gd name="connsiteX575" fmla="*/ 2193029 w 12146583"/>
              <a:gd name="connsiteY575" fmla="*/ 498625 h 4532507"/>
              <a:gd name="connsiteX576" fmla="*/ 3592690 w 12146583"/>
              <a:gd name="connsiteY576" fmla="*/ 497993 h 4532507"/>
              <a:gd name="connsiteX577" fmla="*/ 3560960 w 12146583"/>
              <a:gd name="connsiteY577" fmla="*/ 501296 h 4532507"/>
              <a:gd name="connsiteX578" fmla="*/ 3560960 w 12146583"/>
              <a:gd name="connsiteY578" fmla="*/ 510104 h 4532507"/>
              <a:gd name="connsiteX579" fmla="*/ 3620680 w 12146583"/>
              <a:gd name="connsiteY579" fmla="*/ 501296 h 4532507"/>
              <a:gd name="connsiteX580" fmla="*/ 3592690 w 12146583"/>
              <a:gd name="connsiteY580" fmla="*/ 497993 h 4532507"/>
              <a:gd name="connsiteX581" fmla="*/ 5645845 w 12146583"/>
              <a:gd name="connsiteY581" fmla="*/ 492488 h 4532507"/>
              <a:gd name="connsiteX582" fmla="*/ 5729506 w 12146583"/>
              <a:gd name="connsiteY582" fmla="*/ 510104 h 4532507"/>
              <a:gd name="connsiteX583" fmla="*/ 5787012 w 12146583"/>
              <a:gd name="connsiteY583" fmla="*/ 501296 h 4532507"/>
              <a:gd name="connsiteX584" fmla="*/ 5645845 w 12146583"/>
              <a:gd name="connsiteY584" fmla="*/ 492488 h 4532507"/>
              <a:gd name="connsiteX585" fmla="*/ 5523723 w 12146583"/>
              <a:gd name="connsiteY585" fmla="*/ 489185 h 4532507"/>
              <a:gd name="connsiteX586" fmla="*/ 5512827 w 12146583"/>
              <a:gd name="connsiteY586" fmla="*/ 492488 h 4532507"/>
              <a:gd name="connsiteX587" fmla="*/ 5533338 w 12146583"/>
              <a:gd name="connsiteY587" fmla="*/ 501296 h 4532507"/>
              <a:gd name="connsiteX588" fmla="*/ 5558973 w 12146583"/>
              <a:gd name="connsiteY588" fmla="*/ 492488 h 4532507"/>
              <a:gd name="connsiteX589" fmla="*/ 5538463 w 12146583"/>
              <a:gd name="connsiteY589" fmla="*/ 492488 h 4532507"/>
              <a:gd name="connsiteX590" fmla="*/ 5523723 w 12146583"/>
              <a:gd name="connsiteY590" fmla="*/ 489185 h 4532507"/>
              <a:gd name="connsiteX591" fmla="*/ 2229394 w 12146583"/>
              <a:gd name="connsiteY591" fmla="*/ 486983 h 4532507"/>
              <a:gd name="connsiteX592" fmla="*/ 2200896 w 12146583"/>
              <a:gd name="connsiteY592" fmla="*/ 492488 h 4532507"/>
              <a:gd name="connsiteX593" fmla="*/ 2242347 w 12146583"/>
              <a:gd name="connsiteY593" fmla="*/ 501296 h 4532507"/>
              <a:gd name="connsiteX594" fmla="*/ 2229394 w 12146583"/>
              <a:gd name="connsiteY594" fmla="*/ 486983 h 4532507"/>
              <a:gd name="connsiteX595" fmla="*/ 3996807 w 12146583"/>
              <a:gd name="connsiteY595" fmla="*/ 483679 h 4532507"/>
              <a:gd name="connsiteX596" fmla="*/ 4017400 w 12146583"/>
              <a:gd name="connsiteY596" fmla="*/ 487711 h 4532507"/>
              <a:gd name="connsiteX597" fmla="*/ 4019520 w 12146583"/>
              <a:gd name="connsiteY597" fmla="*/ 487949 h 4532507"/>
              <a:gd name="connsiteX598" fmla="*/ 4043142 w 12146583"/>
              <a:gd name="connsiteY598" fmla="*/ 491743 h 4532507"/>
              <a:gd name="connsiteX599" fmla="*/ 3960759 w 12146583"/>
              <a:gd name="connsiteY599" fmla="*/ 507898 h 4532507"/>
              <a:gd name="connsiteX600" fmla="*/ 3986508 w 12146583"/>
              <a:gd name="connsiteY600" fmla="*/ 499821 h 4532507"/>
              <a:gd name="connsiteX601" fmla="*/ 3924725 w 12146583"/>
              <a:gd name="connsiteY601" fmla="*/ 515976 h 4532507"/>
              <a:gd name="connsiteX602" fmla="*/ 3996807 w 12146583"/>
              <a:gd name="connsiteY602" fmla="*/ 524053 h 4532507"/>
              <a:gd name="connsiteX603" fmla="*/ 4027693 w 12146583"/>
              <a:gd name="connsiteY603" fmla="*/ 524053 h 4532507"/>
              <a:gd name="connsiteX604" fmla="*/ 4022544 w 12146583"/>
              <a:gd name="connsiteY604" fmla="*/ 532117 h 4532507"/>
              <a:gd name="connsiteX605" fmla="*/ 4043142 w 12146583"/>
              <a:gd name="connsiteY605" fmla="*/ 515976 h 4532507"/>
              <a:gd name="connsiteX606" fmla="*/ 4027693 w 12146583"/>
              <a:gd name="connsiteY606" fmla="*/ 507898 h 4532507"/>
              <a:gd name="connsiteX607" fmla="*/ 4043142 w 12146583"/>
              <a:gd name="connsiteY607" fmla="*/ 499821 h 4532507"/>
              <a:gd name="connsiteX608" fmla="*/ 4068889 w 12146583"/>
              <a:gd name="connsiteY608" fmla="*/ 515976 h 4532507"/>
              <a:gd name="connsiteX609" fmla="*/ 4068889 w 12146583"/>
              <a:gd name="connsiteY609" fmla="*/ 499821 h 4532507"/>
              <a:gd name="connsiteX610" fmla="*/ 4051506 w 12146583"/>
              <a:gd name="connsiteY610" fmla="*/ 499821 h 4532507"/>
              <a:gd name="connsiteX611" fmla="*/ 4043142 w 12146583"/>
              <a:gd name="connsiteY611" fmla="*/ 499821 h 4532507"/>
              <a:gd name="connsiteX612" fmla="*/ 4037993 w 12146583"/>
              <a:gd name="connsiteY612" fmla="*/ 499821 h 4532507"/>
              <a:gd name="connsiteX613" fmla="*/ 4053442 w 12146583"/>
              <a:gd name="connsiteY613" fmla="*/ 491743 h 4532507"/>
              <a:gd name="connsiteX614" fmla="*/ 4019520 w 12146583"/>
              <a:gd name="connsiteY614" fmla="*/ 487949 h 4532507"/>
              <a:gd name="connsiteX615" fmla="*/ 4018044 w 12146583"/>
              <a:gd name="connsiteY615" fmla="*/ 487711 h 4532507"/>
              <a:gd name="connsiteX616" fmla="*/ 3996807 w 12146583"/>
              <a:gd name="connsiteY616" fmla="*/ 483679 h 4532507"/>
              <a:gd name="connsiteX617" fmla="*/ 4114757 w 12146583"/>
              <a:gd name="connsiteY617" fmla="*/ 474871 h 4532507"/>
              <a:gd name="connsiteX618" fmla="*/ 4089867 w 12146583"/>
              <a:gd name="connsiteY618" fmla="*/ 483679 h 4532507"/>
              <a:gd name="connsiteX619" fmla="*/ 4114757 w 12146583"/>
              <a:gd name="connsiteY619" fmla="*/ 483679 h 4532507"/>
              <a:gd name="connsiteX620" fmla="*/ 2689531 w 12146583"/>
              <a:gd name="connsiteY620" fmla="*/ 466063 h 4532507"/>
              <a:gd name="connsiteX621" fmla="*/ 2664657 w 12146583"/>
              <a:gd name="connsiteY621" fmla="*/ 483679 h 4532507"/>
              <a:gd name="connsiteX622" fmla="*/ 2689531 w 12146583"/>
              <a:gd name="connsiteY622" fmla="*/ 466063 h 4532507"/>
              <a:gd name="connsiteX623" fmla="*/ 2309420 w 12146583"/>
              <a:gd name="connsiteY623" fmla="*/ 456160 h 4532507"/>
              <a:gd name="connsiteX624" fmla="*/ 2296729 w 12146583"/>
              <a:gd name="connsiteY624" fmla="*/ 457133 h 4532507"/>
              <a:gd name="connsiteX625" fmla="*/ 2279621 w 12146583"/>
              <a:gd name="connsiteY625" fmla="*/ 466063 h 4532507"/>
              <a:gd name="connsiteX626" fmla="*/ 2284722 w 12146583"/>
              <a:gd name="connsiteY626" fmla="*/ 477211 h 4532507"/>
              <a:gd name="connsiteX627" fmla="*/ 2289985 w 12146583"/>
              <a:gd name="connsiteY627" fmla="*/ 474871 h 4532507"/>
              <a:gd name="connsiteX628" fmla="*/ 2336623 w 12146583"/>
              <a:gd name="connsiteY628" fmla="*/ 457256 h 4532507"/>
              <a:gd name="connsiteX629" fmla="*/ 2312013 w 12146583"/>
              <a:gd name="connsiteY629" fmla="*/ 460557 h 4532507"/>
              <a:gd name="connsiteX630" fmla="*/ 2296576 w 12146583"/>
              <a:gd name="connsiteY630" fmla="*/ 457527 h 4532507"/>
              <a:gd name="connsiteX631" fmla="*/ 4341943 w 12146583"/>
              <a:gd name="connsiteY631" fmla="*/ 448998 h 4532507"/>
              <a:gd name="connsiteX632" fmla="*/ 4331256 w 12146583"/>
              <a:gd name="connsiteY632" fmla="*/ 450654 h 4532507"/>
              <a:gd name="connsiteX633" fmla="*/ 4345503 w 12146583"/>
              <a:gd name="connsiteY633" fmla="*/ 457256 h 4532507"/>
              <a:gd name="connsiteX634" fmla="*/ 4341943 w 12146583"/>
              <a:gd name="connsiteY634" fmla="*/ 448998 h 4532507"/>
              <a:gd name="connsiteX635" fmla="*/ 4167074 w 12146583"/>
              <a:gd name="connsiteY635" fmla="*/ 448448 h 4532507"/>
              <a:gd name="connsiteX636" fmla="*/ 4146350 w 12146583"/>
              <a:gd name="connsiteY636" fmla="*/ 457256 h 4532507"/>
              <a:gd name="connsiteX637" fmla="*/ 4164481 w 12146583"/>
              <a:gd name="connsiteY637" fmla="*/ 460557 h 4532507"/>
              <a:gd name="connsiteX638" fmla="*/ 4172578 w 12146583"/>
              <a:gd name="connsiteY638" fmla="*/ 463452 h 4532507"/>
              <a:gd name="connsiteX639" fmla="*/ 4182625 w 12146583"/>
              <a:gd name="connsiteY639" fmla="*/ 457256 h 4532507"/>
              <a:gd name="connsiteX640" fmla="*/ 4167074 w 12146583"/>
              <a:gd name="connsiteY640" fmla="*/ 448448 h 4532507"/>
              <a:gd name="connsiteX641" fmla="*/ 2530727 w 12146583"/>
              <a:gd name="connsiteY641" fmla="*/ 448448 h 4532507"/>
              <a:gd name="connsiteX642" fmla="*/ 2535700 w 12146583"/>
              <a:gd name="connsiteY642" fmla="*/ 457256 h 4532507"/>
              <a:gd name="connsiteX643" fmla="*/ 2530727 w 12146583"/>
              <a:gd name="connsiteY643" fmla="*/ 448448 h 4532507"/>
              <a:gd name="connsiteX644" fmla="*/ 3615253 w 12146583"/>
              <a:gd name="connsiteY644" fmla="*/ 444037 h 4532507"/>
              <a:gd name="connsiteX645" fmla="*/ 3574221 w 12146583"/>
              <a:gd name="connsiteY645" fmla="*/ 448448 h 4532507"/>
              <a:gd name="connsiteX646" fmla="*/ 3615253 w 12146583"/>
              <a:gd name="connsiteY646" fmla="*/ 444037 h 4532507"/>
              <a:gd name="connsiteX647" fmla="*/ 2403768 w 12146583"/>
              <a:gd name="connsiteY647" fmla="*/ 441287 h 4532507"/>
              <a:gd name="connsiteX648" fmla="*/ 2397431 w 12146583"/>
              <a:gd name="connsiteY648" fmla="*/ 443306 h 4532507"/>
              <a:gd name="connsiteX649" fmla="*/ 2351831 w 12146583"/>
              <a:gd name="connsiteY649" fmla="*/ 451383 h 4532507"/>
              <a:gd name="connsiteX650" fmla="*/ 2341696 w 12146583"/>
              <a:gd name="connsiteY650" fmla="*/ 467538 h 4532507"/>
              <a:gd name="connsiteX651" fmla="*/ 2355234 w 12146583"/>
              <a:gd name="connsiteY651" fmla="*/ 476617 h 4532507"/>
              <a:gd name="connsiteX652" fmla="*/ 2372101 w 12146583"/>
              <a:gd name="connsiteY652" fmla="*/ 475602 h 4532507"/>
              <a:gd name="connsiteX653" fmla="*/ 2356892 w 12146583"/>
              <a:gd name="connsiteY653" fmla="*/ 459461 h 4532507"/>
              <a:gd name="connsiteX654" fmla="*/ 2392370 w 12146583"/>
              <a:gd name="connsiteY654" fmla="*/ 459461 h 4532507"/>
              <a:gd name="connsiteX655" fmla="*/ 2403768 w 12146583"/>
              <a:gd name="connsiteY655" fmla="*/ 441287 h 4532507"/>
              <a:gd name="connsiteX656" fmla="*/ 2803551 w 12146583"/>
              <a:gd name="connsiteY656" fmla="*/ 436879 h 4532507"/>
              <a:gd name="connsiteX657" fmla="*/ 2787260 w 12146583"/>
              <a:gd name="connsiteY657" fmla="*/ 441832 h 4532507"/>
              <a:gd name="connsiteX658" fmla="*/ 2801521 w 12146583"/>
              <a:gd name="connsiteY658" fmla="*/ 444321 h 4532507"/>
              <a:gd name="connsiteX659" fmla="*/ 2819842 w 12146583"/>
              <a:gd name="connsiteY659" fmla="*/ 441832 h 4532507"/>
              <a:gd name="connsiteX660" fmla="*/ 2803551 w 12146583"/>
              <a:gd name="connsiteY660" fmla="*/ 436879 h 4532507"/>
              <a:gd name="connsiteX661" fmla="*/ 3883616 w 12146583"/>
              <a:gd name="connsiteY661" fmla="*/ 435228 h 4532507"/>
              <a:gd name="connsiteX662" fmla="*/ 3883616 w 12146583"/>
              <a:gd name="connsiteY662" fmla="*/ 444037 h 4532507"/>
              <a:gd name="connsiteX663" fmla="*/ 3908821 w 12146583"/>
              <a:gd name="connsiteY663" fmla="*/ 435228 h 4532507"/>
              <a:gd name="connsiteX664" fmla="*/ 2855130 w 12146583"/>
              <a:gd name="connsiteY664" fmla="*/ 435228 h 4532507"/>
              <a:gd name="connsiteX665" fmla="*/ 2825270 w 12146583"/>
              <a:gd name="connsiteY665" fmla="*/ 444037 h 4532507"/>
              <a:gd name="connsiteX666" fmla="*/ 2855130 w 12146583"/>
              <a:gd name="connsiteY666" fmla="*/ 435228 h 4532507"/>
              <a:gd name="connsiteX667" fmla="*/ 4227840 w 12146583"/>
              <a:gd name="connsiteY667" fmla="*/ 431377 h 4532507"/>
              <a:gd name="connsiteX668" fmla="*/ 4221988 w 12146583"/>
              <a:gd name="connsiteY668" fmla="*/ 434350 h 4532507"/>
              <a:gd name="connsiteX669" fmla="*/ 4239818 w 12146583"/>
              <a:gd name="connsiteY669" fmla="*/ 441151 h 4532507"/>
              <a:gd name="connsiteX670" fmla="*/ 4239797 w 12146583"/>
              <a:gd name="connsiteY670" fmla="*/ 441162 h 4532507"/>
              <a:gd name="connsiteX671" fmla="*/ 4216788 w 12146583"/>
              <a:gd name="connsiteY671" fmla="*/ 446242 h 4532507"/>
              <a:gd name="connsiteX672" fmla="*/ 4190761 w 12146583"/>
              <a:gd name="connsiteY672" fmla="*/ 450207 h 4532507"/>
              <a:gd name="connsiteX673" fmla="*/ 4201250 w 12146583"/>
              <a:gd name="connsiteY673" fmla="*/ 455537 h 4532507"/>
              <a:gd name="connsiteX674" fmla="*/ 4220038 w 12146583"/>
              <a:gd name="connsiteY674" fmla="*/ 451194 h 4532507"/>
              <a:gd name="connsiteX675" fmla="*/ 4235362 w 12146583"/>
              <a:gd name="connsiteY675" fmla="*/ 443415 h 4532507"/>
              <a:gd name="connsiteX676" fmla="*/ 4239797 w 12146583"/>
              <a:gd name="connsiteY676" fmla="*/ 441162 h 4532507"/>
              <a:gd name="connsiteX677" fmla="*/ 4239829 w 12146583"/>
              <a:gd name="connsiteY677" fmla="*/ 441155 h 4532507"/>
              <a:gd name="connsiteX678" fmla="*/ 4239818 w 12146583"/>
              <a:gd name="connsiteY678" fmla="*/ 441151 h 4532507"/>
              <a:gd name="connsiteX679" fmla="*/ 4253202 w 12146583"/>
              <a:gd name="connsiteY679" fmla="*/ 434350 h 4532507"/>
              <a:gd name="connsiteX680" fmla="*/ 4227840 w 12146583"/>
              <a:gd name="connsiteY680" fmla="*/ 431377 h 4532507"/>
              <a:gd name="connsiteX681" fmla="*/ 2462396 w 12146583"/>
              <a:gd name="connsiteY681" fmla="*/ 428020 h 4532507"/>
              <a:gd name="connsiteX682" fmla="*/ 2412639 w 12146583"/>
              <a:gd name="connsiteY682" fmla="*/ 441399 h 4532507"/>
              <a:gd name="connsiteX683" fmla="*/ 2418739 w 12146583"/>
              <a:gd name="connsiteY683" fmla="*/ 446852 h 4532507"/>
              <a:gd name="connsiteX684" fmla="*/ 2434099 w 12146583"/>
              <a:gd name="connsiteY684" fmla="*/ 443387 h 4532507"/>
              <a:gd name="connsiteX685" fmla="*/ 2475081 w 12146583"/>
              <a:gd name="connsiteY685" fmla="*/ 433471 h 4532507"/>
              <a:gd name="connsiteX686" fmla="*/ 2462396 w 12146583"/>
              <a:gd name="connsiteY686" fmla="*/ 428020 h 4532507"/>
              <a:gd name="connsiteX687" fmla="*/ 4141124 w 12146583"/>
              <a:gd name="connsiteY687" fmla="*/ 408805 h 4532507"/>
              <a:gd name="connsiteX688" fmla="*/ 4154359 w 12146583"/>
              <a:gd name="connsiteY688" fmla="*/ 419819 h 4532507"/>
              <a:gd name="connsiteX689" fmla="*/ 4166341 w 12146583"/>
              <a:gd name="connsiteY689" fmla="*/ 408805 h 4532507"/>
              <a:gd name="connsiteX690" fmla="*/ 4141124 w 12146583"/>
              <a:gd name="connsiteY690" fmla="*/ 408805 h 4532507"/>
              <a:gd name="connsiteX691" fmla="*/ 4777529 w 12146583"/>
              <a:gd name="connsiteY691" fmla="*/ 391189 h 4532507"/>
              <a:gd name="connsiteX692" fmla="*/ 4775405 w 12146583"/>
              <a:gd name="connsiteY692" fmla="*/ 402337 h 4532507"/>
              <a:gd name="connsiteX693" fmla="*/ 4782578 w 12146583"/>
              <a:gd name="connsiteY693" fmla="*/ 399997 h 4532507"/>
              <a:gd name="connsiteX694" fmla="*/ 4777529 w 12146583"/>
              <a:gd name="connsiteY694" fmla="*/ 391189 h 4532507"/>
              <a:gd name="connsiteX695" fmla="*/ 3843281 w 12146583"/>
              <a:gd name="connsiteY695" fmla="*/ 391189 h 4532507"/>
              <a:gd name="connsiteX696" fmla="*/ 3858413 w 12146583"/>
              <a:gd name="connsiteY696" fmla="*/ 408805 h 4532507"/>
              <a:gd name="connsiteX697" fmla="*/ 3878581 w 12146583"/>
              <a:gd name="connsiteY697" fmla="*/ 408805 h 4532507"/>
              <a:gd name="connsiteX698" fmla="*/ 3870383 w 12146583"/>
              <a:gd name="connsiteY698" fmla="*/ 402203 h 4532507"/>
              <a:gd name="connsiteX699" fmla="*/ 3843281 w 12146583"/>
              <a:gd name="connsiteY699" fmla="*/ 391189 h 4532507"/>
              <a:gd name="connsiteX700" fmla="*/ 3683122 w 12146583"/>
              <a:gd name="connsiteY700" fmla="*/ 391189 h 4532507"/>
              <a:gd name="connsiteX701" fmla="*/ 3620680 w 12146583"/>
              <a:gd name="connsiteY701" fmla="*/ 417614 h 4532507"/>
              <a:gd name="connsiteX702" fmla="*/ 3646695 w 12146583"/>
              <a:gd name="connsiteY702" fmla="*/ 408805 h 4532507"/>
              <a:gd name="connsiteX703" fmla="*/ 3683122 w 12146583"/>
              <a:gd name="connsiteY703" fmla="*/ 391189 h 4532507"/>
              <a:gd name="connsiteX704" fmla="*/ 2921646 w 12146583"/>
              <a:gd name="connsiteY704" fmla="*/ 391189 h 4532507"/>
              <a:gd name="connsiteX705" fmla="*/ 2906716 w 12146583"/>
              <a:gd name="connsiteY705" fmla="*/ 408805 h 4532507"/>
              <a:gd name="connsiteX706" fmla="*/ 2921646 w 12146583"/>
              <a:gd name="connsiteY706" fmla="*/ 391189 h 4532507"/>
              <a:gd name="connsiteX707" fmla="*/ 2706208 w 12146583"/>
              <a:gd name="connsiteY707" fmla="*/ 391189 h 4532507"/>
              <a:gd name="connsiteX708" fmla="*/ 2675968 w 12146583"/>
              <a:gd name="connsiteY708" fmla="*/ 408805 h 4532507"/>
              <a:gd name="connsiteX709" fmla="*/ 2706208 w 12146583"/>
              <a:gd name="connsiteY709" fmla="*/ 391189 h 4532507"/>
              <a:gd name="connsiteX710" fmla="*/ 2577643 w 12146583"/>
              <a:gd name="connsiteY710" fmla="*/ 391189 h 4532507"/>
              <a:gd name="connsiteX711" fmla="*/ 2504941 w 12146583"/>
              <a:gd name="connsiteY711" fmla="*/ 417614 h 4532507"/>
              <a:gd name="connsiteX712" fmla="*/ 2509242 w 12146583"/>
              <a:gd name="connsiteY712" fmla="*/ 425055 h 4532507"/>
              <a:gd name="connsiteX713" fmla="*/ 2519871 w 12146583"/>
              <a:gd name="connsiteY713" fmla="*/ 424216 h 4532507"/>
              <a:gd name="connsiteX714" fmla="*/ 2546479 w 12146583"/>
              <a:gd name="connsiteY714" fmla="*/ 417614 h 4532507"/>
              <a:gd name="connsiteX715" fmla="*/ 2624382 w 12146583"/>
              <a:gd name="connsiteY715" fmla="*/ 399997 h 4532507"/>
              <a:gd name="connsiteX716" fmla="*/ 2593232 w 12146583"/>
              <a:gd name="connsiteY716" fmla="*/ 402203 h 4532507"/>
              <a:gd name="connsiteX717" fmla="*/ 4546618 w 12146583"/>
              <a:gd name="connsiteY717" fmla="*/ 383774 h 4532507"/>
              <a:gd name="connsiteX718" fmla="*/ 4581956 w 12146583"/>
              <a:gd name="connsiteY718" fmla="*/ 393165 h 4532507"/>
              <a:gd name="connsiteX719" fmla="*/ 4563966 w 12146583"/>
              <a:gd name="connsiteY719" fmla="*/ 403596 h 4532507"/>
              <a:gd name="connsiteX720" fmla="*/ 4526044 w 12146583"/>
              <a:gd name="connsiteY720" fmla="*/ 400471 h 4532507"/>
              <a:gd name="connsiteX721" fmla="*/ 4546618 w 12146583"/>
              <a:gd name="connsiteY721" fmla="*/ 383774 h 4532507"/>
              <a:gd name="connsiteX722" fmla="*/ 3013604 w 12146583"/>
              <a:gd name="connsiteY722" fmla="*/ 373574 h 4532507"/>
              <a:gd name="connsiteX723" fmla="*/ 2952530 w 12146583"/>
              <a:gd name="connsiteY723" fmla="*/ 417614 h 4532507"/>
              <a:gd name="connsiteX724" fmla="*/ 2967157 w 12146583"/>
              <a:gd name="connsiteY724" fmla="*/ 420914 h 4532507"/>
              <a:gd name="connsiteX725" fmla="*/ 2977976 w 12146583"/>
              <a:gd name="connsiteY725" fmla="*/ 417614 h 4532507"/>
              <a:gd name="connsiteX726" fmla="*/ 3013604 w 12146583"/>
              <a:gd name="connsiteY726" fmla="*/ 373574 h 4532507"/>
              <a:gd name="connsiteX727" fmla="*/ 4285327 w 12146583"/>
              <a:gd name="connsiteY727" fmla="*/ 360368 h 4532507"/>
              <a:gd name="connsiteX728" fmla="*/ 4295284 w 12146583"/>
              <a:gd name="connsiteY728" fmla="*/ 369176 h 4532507"/>
              <a:gd name="connsiteX729" fmla="*/ 4310214 w 12146583"/>
              <a:gd name="connsiteY729" fmla="*/ 369176 h 4532507"/>
              <a:gd name="connsiteX730" fmla="*/ 4285327 w 12146583"/>
              <a:gd name="connsiteY730" fmla="*/ 360368 h 4532507"/>
              <a:gd name="connsiteX731" fmla="*/ 4905605 w 12146583"/>
              <a:gd name="connsiteY731" fmla="*/ 350319 h 4532507"/>
              <a:gd name="connsiteX732" fmla="*/ 4874867 w 12146583"/>
              <a:gd name="connsiteY732" fmla="*/ 351561 h 4532507"/>
              <a:gd name="connsiteX733" fmla="*/ 4896819 w 12146583"/>
              <a:gd name="connsiteY733" fmla="*/ 357743 h 4532507"/>
              <a:gd name="connsiteX734" fmla="*/ 4909992 w 12146583"/>
              <a:gd name="connsiteY734" fmla="*/ 354861 h 4532507"/>
              <a:gd name="connsiteX735" fmla="*/ 4905605 w 12146583"/>
              <a:gd name="connsiteY735" fmla="*/ 350319 h 4532507"/>
              <a:gd name="connsiteX736" fmla="*/ 4198010 w 12146583"/>
              <a:gd name="connsiteY736" fmla="*/ 342753 h 4532507"/>
              <a:gd name="connsiteX737" fmla="*/ 4203135 w 12146583"/>
              <a:gd name="connsiteY737" fmla="*/ 360368 h 4532507"/>
              <a:gd name="connsiteX738" fmla="*/ 4187749 w 12146583"/>
              <a:gd name="connsiteY738" fmla="*/ 369176 h 4532507"/>
              <a:gd name="connsiteX739" fmla="*/ 4213383 w 12146583"/>
              <a:gd name="connsiteY739" fmla="*/ 360368 h 4532507"/>
              <a:gd name="connsiteX740" fmla="*/ 4228770 w 12146583"/>
              <a:gd name="connsiteY740" fmla="*/ 342753 h 4532507"/>
              <a:gd name="connsiteX741" fmla="*/ 3101478 w 12146583"/>
              <a:gd name="connsiteY741" fmla="*/ 301465 h 4532507"/>
              <a:gd name="connsiteX742" fmla="*/ 3082157 w 12146583"/>
              <a:gd name="connsiteY742" fmla="*/ 316328 h 4532507"/>
              <a:gd name="connsiteX743" fmla="*/ 3107601 w 12146583"/>
              <a:gd name="connsiteY743" fmla="*/ 307520 h 4532507"/>
              <a:gd name="connsiteX744" fmla="*/ 3101478 w 12146583"/>
              <a:gd name="connsiteY744" fmla="*/ 301465 h 4532507"/>
              <a:gd name="connsiteX745" fmla="*/ 4084895 w 12146583"/>
              <a:gd name="connsiteY745" fmla="*/ 298713 h 4532507"/>
              <a:gd name="connsiteX746" fmla="*/ 4002159 w 12146583"/>
              <a:gd name="connsiteY746" fmla="*/ 316328 h 4532507"/>
              <a:gd name="connsiteX747" fmla="*/ 4084895 w 12146583"/>
              <a:gd name="connsiteY747" fmla="*/ 298713 h 4532507"/>
              <a:gd name="connsiteX748" fmla="*/ 4983465 w 12146583"/>
              <a:gd name="connsiteY748" fmla="*/ 285494 h 4532507"/>
              <a:gd name="connsiteX749" fmla="*/ 4918304 w 12146583"/>
              <a:gd name="connsiteY749" fmla="*/ 307520 h 4532507"/>
              <a:gd name="connsiteX750" fmla="*/ 4983465 w 12146583"/>
              <a:gd name="connsiteY750" fmla="*/ 285494 h 4532507"/>
              <a:gd name="connsiteX751" fmla="*/ 3107601 w 12146583"/>
              <a:gd name="connsiteY751" fmla="*/ 284034 h 4532507"/>
              <a:gd name="connsiteX752" fmla="*/ 3073238 w 12146583"/>
              <a:gd name="connsiteY752" fmla="*/ 288159 h 4532507"/>
              <a:gd name="connsiteX753" fmla="*/ 3043213 w 12146583"/>
              <a:gd name="connsiteY753" fmla="*/ 297738 h 4532507"/>
              <a:gd name="connsiteX754" fmla="*/ 2967853 w 12146583"/>
              <a:gd name="connsiteY754" fmla="*/ 316328 h 4532507"/>
              <a:gd name="connsiteX755" fmla="*/ 2967853 w 12146583"/>
              <a:gd name="connsiteY755" fmla="*/ 333945 h 4532507"/>
              <a:gd name="connsiteX756" fmla="*/ 3059711 w 12146583"/>
              <a:gd name="connsiteY756" fmla="*/ 307520 h 4532507"/>
              <a:gd name="connsiteX757" fmla="*/ 3075022 w 12146583"/>
              <a:gd name="connsiteY757" fmla="*/ 298713 h 4532507"/>
              <a:gd name="connsiteX758" fmla="*/ 3092963 w 12146583"/>
              <a:gd name="connsiteY758" fmla="*/ 291365 h 4532507"/>
              <a:gd name="connsiteX759" fmla="*/ 3107601 w 12146583"/>
              <a:gd name="connsiteY759" fmla="*/ 284034 h 4532507"/>
              <a:gd name="connsiteX760" fmla="*/ 3279984 w 12146583"/>
              <a:gd name="connsiteY760" fmla="*/ 273383 h 4532507"/>
              <a:gd name="connsiteX761" fmla="*/ 3267772 w 12146583"/>
              <a:gd name="connsiteY761" fmla="*/ 276685 h 4532507"/>
              <a:gd name="connsiteX762" fmla="*/ 3267772 w 12146583"/>
              <a:gd name="connsiteY762" fmla="*/ 285494 h 4532507"/>
              <a:gd name="connsiteX763" fmla="*/ 3292205 w 12146583"/>
              <a:gd name="connsiteY763" fmla="*/ 276685 h 4532507"/>
              <a:gd name="connsiteX764" fmla="*/ 3279984 w 12146583"/>
              <a:gd name="connsiteY764" fmla="*/ 273383 h 4532507"/>
              <a:gd name="connsiteX765" fmla="*/ 4116535 w 12146583"/>
              <a:gd name="connsiteY765" fmla="*/ 269305 h 4532507"/>
              <a:gd name="connsiteX766" fmla="*/ 4084617 w 12146583"/>
              <a:gd name="connsiteY766" fmla="*/ 289905 h 4532507"/>
              <a:gd name="connsiteX767" fmla="*/ 4115566 w 12146583"/>
              <a:gd name="connsiteY767" fmla="*/ 274481 h 4532507"/>
              <a:gd name="connsiteX768" fmla="*/ 4116535 w 12146583"/>
              <a:gd name="connsiteY768" fmla="*/ 269305 h 4532507"/>
              <a:gd name="connsiteX769" fmla="*/ 3550104 w 12146583"/>
              <a:gd name="connsiteY769" fmla="*/ 267879 h 4532507"/>
              <a:gd name="connsiteX770" fmla="*/ 3493092 w 12146583"/>
              <a:gd name="connsiteY770" fmla="*/ 285494 h 4532507"/>
              <a:gd name="connsiteX771" fmla="*/ 3550104 w 12146583"/>
              <a:gd name="connsiteY771" fmla="*/ 267879 h 4532507"/>
              <a:gd name="connsiteX772" fmla="*/ 3045300 w 12146583"/>
              <a:gd name="connsiteY772" fmla="*/ 266972 h 4532507"/>
              <a:gd name="connsiteX773" fmla="*/ 3051726 w 12146583"/>
              <a:gd name="connsiteY773" fmla="*/ 268015 h 4532507"/>
              <a:gd name="connsiteX774" fmla="*/ 3051534 w 12146583"/>
              <a:gd name="connsiteY774" fmla="*/ 269103 h 4532507"/>
              <a:gd name="connsiteX775" fmla="*/ 4020421 w 12146583"/>
              <a:gd name="connsiteY775" fmla="*/ 261273 h 4532507"/>
              <a:gd name="connsiteX776" fmla="*/ 4000742 w 12146583"/>
              <a:gd name="connsiteY776" fmla="*/ 267879 h 4532507"/>
              <a:gd name="connsiteX777" fmla="*/ 4011599 w 12146583"/>
              <a:gd name="connsiteY777" fmla="*/ 276685 h 4532507"/>
              <a:gd name="connsiteX778" fmla="*/ 4044179 w 12146583"/>
              <a:gd name="connsiteY778" fmla="*/ 267879 h 4532507"/>
              <a:gd name="connsiteX779" fmla="*/ 4020421 w 12146583"/>
              <a:gd name="connsiteY779" fmla="*/ 261273 h 4532507"/>
              <a:gd name="connsiteX780" fmla="*/ 4022455 w 12146583"/>
              <a:gd name="connsiteY780" fmla="*/ 232646 h 4532507"/>
              <a:gd name="connsiteX781" fmla="*/ 3965023 w 12146583"/>
              <a:gd name="connsiteY781" fmla="*/ 241454 h 4532507"/>
              <a:gd name="connsiteX782" fmla="*/ 4022455 w 12146583"/>
              <a:gd name="connsiteY782" fmla="*/ 232646 h 4532507"/>
              <a:gd name="connsiteX783" fmla="*/ 3642406 w 12146583"/>
              <a:gd name="connsiteY783" fmla="*/ 232646 h 4532507"/>
              <a:gd name="connsiteX784" fmla="*/ 3590820 w 12146583"/>
              <a:gd name="connsiteY784" fmla="*/ 250262 h 4532507"/>
              <a:gd name="connsiteX785" fmla="*/ 3642406 w 12146583"/>
              <a:gd name="connsiteY785" fmla="*/ 232646 h 4532507"/>
              <a:gd name="connsiteX786" fmla="*/ 4766623 w 12146583"/>
              <a:gd name="connsiteY786" fmla="*/ 223838 h 4532507"/>
              <a:gd name="connsiteX787" fmla="*/ 4730992 w 12146583"/>
              <a:gd name="connsiteY787" fmla="*/ 241454 h 4532507"/>
              <a:gd name="connsiteX788" fmla="*/ 4766623 w 12146583"/>
              <a:gd name="connsiteY788" fmla="*/ 223838 h 4532507"/>
              <a:gd name="connsiteX789" fmla="*/ 3576017 w 12146583"/>
              <a:gd name="connsiteY789" fmla="*/ 222737 h 4532507"/>
              <a:gd name="connsiteX790" fmla="*/ 3570007 w 12146583"/>
              <a:gd name="connsiteY790" fmla="*/ 223838 h 4532507"/>
              <a:gd name="connsiteX791" fmla="*/ 3539236 w 12146583"/>
              <a:gd name="connsiteY791" fmla="*/ 241454 h 4532507"/>
              <a:gd name="connsiteX792" fmla="*/ 3585392 w 12146583"/>
              <a:gd name="connsiteY792" fmla="*/ 232646 h 4532507"/>
              <a:gd name="connsiteX793" fmla="*/ 3576017 w 12146583"/>
              <a:gd name="connsiteY793" fmla="*/ 222737 h 4532507"/>
              <a:gd name="connsiteX794" fmla="*/ 3377376 w 12146583"/>
              <a:gd name="connsiteY794" fmla="*/ 217233 h 4532507"/>
              <a:gd name="connsiteX795" fmla="*/ 3358593 w 12146583"/>
              <a:gd name="connsiteY795" fmla="*/ 223838 h 4532507"/>
              <a:gd name="connsiteX796" fmla="*/ 3270479 w 12146583"/>
              <a:gd name="connsiteY796" fmla="*/ 241454 h 4532507"/>
              <a:gd name="connsiteX797" fmla="*/ 3384507 w 12146583"/>
              <a:gd name="connsiteY797" fmla="*/ 223838 h 4532507"/>
              <a:gd name="connsiteX798" fmla="*/ 3377376 w 12146583"/>
              <a:gd name="connsiteY798" fmla="*/ 217233 h 4532507"/>
              <a:gd name="connsiteX799" fmla="*/ 3422320 w 12146583"/>
              <a:gd name="connsiteY799" fmla="*/ 215211 h 4532507"/>
              <a:gd name="connsiteX800" fmla="*/ 3389934 w 12146583"/>
              <a:gd name="connsiteY800" fmla="*/ 217966 h 4532507"/>
              <a:gd name="connsiteX801" fmla="*/ 3410659 w 12146583"/>
              <a:gd name="connsiteY801" fmla="*/ 226220 h 4532507"/>
              <a:gd name="connsiteX802" fmla="*/ 3446934 w 12146583"/>
              <a:gd name="connsiteY802" fmla="*/ 217966 h 4532507"/>
              <a:gd name="connsiteX803" fmla="*/ 3422320 w 12146583"/>
              <a:gd name="connsiteY803" fmla="*/ 215211 h 4532507"/>
              <a:gd name="connsiteX804" fmla="*/ 3775753 w 12146583"/>
              <a:gd name="connsiteY804" fmla="*/ 215031 h 4532507"/>
              <a:gd name="connsiteX805" fmla="*/ 3755394 w 12146583"/>
              <a:gd name="connsiteY805" fmla="*/ 223838 h 4532507"/>
              <a:gd name="connsiteX806" fmla="*/ 3740123 w 12146583"/>
              <a:gd name="connsiteY806" fmla="*/ 232646 h 4532507"/>
              <a:gd name="connsiteX807" fmla="*/ 3754294 w 12146583"/>
              <a:gd name="connsiteY807" fmla="*/ 225638 h 4532507"/>
              <a:gd name="connsiteX808" fmla="*/ 4996481 w 12146583"/>
              <a:gd name="connsiteY808" fmla="*/ 214746 h 4532507"/>
              <a:gd name="connsiteX809" fmla="*/ 4978024 w 12146583"/>
              <a:gd name="connsiteY809" fmla="*/ 217222 h 4532507"/>
              <a:gd name="connsiteX810" fmla="*/ 5002204 w 12146583"/>
              <a:gd name="connsiteY810" fmla="*/ 219699 h 4532507"/>
              <a:gd name="connsiteX811" fmla="*/ 5018754 w 12146583"/>
              <a:gd name="connsiteY811" fmla="*/ 217222 h 4532507"/>
              <a:gd name="connsiteX812" fmla="*/ 4996481 w 12146583"/>
              <a:gd name="connsiteY812" fmla="*/ 214746 h 4532507"/>
              <a:gd name="connsiteX813" fmla="*/ 3634821 w 12146583"/>
              <a:gd name="connsiteY813" fmla="*/ 214746 h 4532507"/>
              <a:gd name="connsiteX814" fmla="*/ 3616151 w 12146583"/>
              <a:gd name="connsiteY814" fmla="*/ 217222 h 4532507"/>
              <a:gd name="connsiteX815" fmla="*/ 3596248 w 12146583"/>
              <a:gd name="connsiteY815" fmla="*/ 223838 h 4532507"/>
              <a:gd name="connsiteX816" fmla="*/ 3646013 w 12146583"/>
              <a:gd name="connsiteY816" fmla="*/ 217222 h 4532507"/>
              <a:gd name="connsiteX817" fmla="*/ 3634821 w 12146583"/>
              <a:gd name="connsiteY817" fmla="*/ 214746 h 4532507"/>
              <a:gd name="connsiteX818" fmla="*/ 3467298 w 12146583"/>
              <a:gd name="connsiteY818" fmla="*/ 214746 h 4532507"/>
              <a:gd name="connsiteX819" fmla="*/ 3452033 w 12146583"/>
              <a:gd name="connsiteY819" fmla="*/ 217222 h 4532507"/>
              <a:gd name="connsiteX820" fmla="*/ 3463483 w 12146583"/>
              <a:gd name="connsiteY820" fmla="*/ 219699 h 4532507"/>
              <a:gd name="connsiteX821" fmla="*/ 3482564 w 12146583"/>
              <a:gd name="connsiteY821" fmla="*/ 217222 h 4532507"/>
              <a:gd name="connsiteX822" fmla="*/ 3467298 w 12146583"/>
              <a:gd name="connsiteY822" fmla="*/ 214746 h 4532507"/>
              <a:gd name="connsiteX823" fmla="*/ 4674764 w 12146583"/>
              <a:gd name="connsiteY823" fmla="*/ 201811 h 4532507"/>
              <a:gd name="connsiteX824" fmla="*/ 4654596 w 12146583"/>
              <a:gd name="connsiteY824" fmla="*/ 215031 h 4532507"/>
              <a:gd name="connsiteX825" fmla="*/ 4664679 w 12146583"/>
              <a:gd name="connsiteY825" fmla="*/ 215031 h 4532507"/>
              <a:gd name="connsiteX826" fmla="*/ 4663921 w 12146583"/>
              <a:gd name="connsiteY826" fmla="*/ 213055 h 4532507"/>
              <a:gd name="connsiteX827" fmla="*/ 4674764 w 12146583"/>
              <a:gd name="connsiteY827" fmla="*/ 201811 h 4532507"/>
              <a:gd name="connsiteX828" fmla="*/ 4021674 w 12146583"/>
              <a:gd name="connsiteY828" fmla="*/ 199941 h 4532507"/>
              <a:gd name="connsiteX829" fmla="*/ 3961824 w 12146583"/>
              <a:gd name="connsiteY829" fmla="*/ 208861 h 4532507"/>
              <a:gd name="connsiteX830" fmla="*/ 3977209 w 12146583"/>
              <a:gd name="connsiteY830" fmla="*/ 200933 h 4532507"/>
              <a:gd name="connsiteX831" fmla="*/ 3946451 w 12146583"/>
              <a:gd name="connsiteY831" fmla="*/ 208861 h 4532507"/>
              <a:gd name="connsiteX832" fmla="*/ 3965910 w 12146583"/>
              <a:gd name="connsiteY832" fmla="*/ 217656 h 4532507"/>
              <a:gd name="connsiteX833" fmla="*/ 4038739 w 12146583"/>
              <a:gd name="connsiteY833" fmla="*/ 200933 h 4532507"/>
              <a:gd name="connsiteX834" fmla="*/ 4021674 w 12146583"/>
              <a:gd name="connsiteY834" fmla="*/ 199941 h 4532507"/>
              <a:gd name="connsiteX835" fmla="*/ 5071046 w 12146583"/>
              <a:gd name="connsiteY835" fmla="*/ 191895 h 4532507"/>
              <a:gd name="connsiteX836" fmla="*/ 5045336 w 12146583"/>
              <a:gd name="connsiteY836" fmla="*/ 208577 h 4532507"/>
              <a:gd name="connsiteX837" fmla="*/ 5045336 w 12146583"/>
              <a:gd name="connsiteY837" fmla="*/ 225260 h 4532507"/>
              <a:gd name="connsiteX838" fmla="*/ 5035049 w 12146583"/>
              <a:gd name="connsiteY838" fmla="*/ 233608 h 4532507"/>
              <a:gd name="connsiteX839" fmla="*/ 4957931 w 12146583"/>
              <a:gd name="connsiteY839" fmla="*/ 225260 h 4532507"/>
              <a:gd name="connsiteX840" fmla="*/ 4963080 w 12146583"/>
              <a:gd name="connsiteY840" fmla="*/ 208577 h 4532507"/>
              <a:gd name="connsiteX841" fmla="*/ 5071046 w 12146583"/>
              <a:gd name="connsiteY841" fmla="*/ 191895 h 4532507"/>
              <a:gd name="connsiteX842" fmla="*/ 3661398 w 12146583"/>
              <a:gd name="connsiteY842" fmla="*/ 184197 h 4532507"/>
              <a:gd name="connsiteX843" fmla="*/ 3590820 w 12146583"/>
              <a:gd name="connsiteY843" fmla="*/ 201811 h 4532507"/>
              <a:gd name="connsiteX844" fmla="*/ 3661398 w 12146583"/>
              <a:gd name="connsiteY844" fmla="*/ 184197 h 4532507"/>
              <a:gd name="connsiteX845" fmla="*/ 3686496 w 12146583"/>
              <a:gd name="connsiteY845" fmla="*/ 181194 h 4532507"/>
              <a:gd name="connsiteX846" fmla="*/ 3677150 w 12146583"/>
              <a:gd name="connsiteY846" fmla="*/ 183466 h 4532507"/>
              <a:gd name="connsiteX847" fmla="*/ 3692890 w 12146583"/>
              <a:gd name="connsiteY847" fmla="*/ 199607 h 4532507"/>
              <a:gd name="connsiteX848" fmla="*/ 3661398 w 12146583"/>
              <a:gd name="connsiteY848" fmla="*/ 207685 h 4532507"/>
              <a:gd name="connsiteX849" fmla="*/ 3688715 w 12146583"/>
              <a:gd name="connsiteY849" fmla="*/ 216775 h 4532507"/>
              <a:gd name="connsiteX850" fmla="*/ 3692890 w 12146583"/>
              <a:gd name="connsiteY850" fmla="*/ 215760 h 4532507"/>
              <a:gd name="connsiteX851" fmla="*/ 3703392 w 12146583"/>
              <a:gd name="connsiteY851" fmla="*/ 199607 h 4532507"/>
              <a:gd name="connsiteX852" fmla="*/ 3740123 w 12146583"/>
              <a:gd name="connsiteY852" fmla="*/ 191543 h 4532507"/>
              <a:gd name="connsiteX853" fmla="*/ 3708642 w 12146583"/>
              <a:gd name="connsiteY853" fmla="*/ 183466 h 4532507"/>
              <a:gd name="connsiteX854" fmla="*/ 3686496 w 12146583"/>
              <a:gd name="connsiteY854" fmla="*/ 181194 h 4532507"/>
              <a:gd name="connsiteX855" fmla="*/ 4737622 w 12146583"/>
              <a:gd name="connsiteY855" fmla="*/ 166580 h 4532507"/>
              <a:gd name="connsiteX856" fmla="*/ 4711989 w 12146583"/>
              <a:gd name="connsiteY856" fmla="*/ 175388 h 4532507"/>
              <a:gd name="connsiteX857" fmla="*/ 4743001 w 12146583"/>
              <a:gd name="connsiteY857" fmla="*/ 186537 h 4532507"/>
              <a:gd name="connsiteX858" fmla="*/ 4758147 w 12146583"/>
              <a:gd name="connsiteY858" fmla="*/ 184197 h 4532507"/>
              <a:gd name="connsiteX859" fmla="*/ 4737622 w 12146583"/>
              <a:gd name="connsiteY859" fmla="*/ 166580 h 4532507"/>
              <a:gd name="connsiteX860" fmla="*/ 4678059 w 12146583"/>
              <a:gd name="connsiteY860" fmla="*/ 159974 h 4532507"/>
              <a:gd name="connsiteX861" fmla="*/ 4654975 w 12146583"/>
              <a:gd name="connsiteY861" fmla="*/ 166580 h 4532507"/>
              <a:gd name="connsiteX862" fmla="*/ 4701133 w 12146583"/>
              <a:gd name="connsiteY862" fmla="*/ 166580 h 4532507"/>
              <a:gd name="connsiteX863" fmla="*/ 4678059 w 12146583"/>
              <a:gd name="connsiteY863" fmla="*/ 159974 h 4532507"/>
              <a:gd name="connsiteX864" fmla="*/ 4770362 w 12146583"/>
              <a:gd name="connsiteY864" fmla="*/ 146762 h 4532507"/>
              <a:gd name="connsiteX865" fmla="*/ 4758147 w 12146583"/>
              <a:gd name="connsiteY865" fmla="*/ 148964 h 4532507"/>
              <a:gd name="connsiteX866" fmla="*/ 4782578 w 12146583"/>
              <a:gd name="connsiteY866" fmla="*/ 157772 h 4532507"/>
              <a:gd name="connsiteX867" fmla="*/ 4770362 w 12146583"/>
              <a:gd name="connsiteY867" fmla="*/ 146762 h 4532507"/>
              <a:gd name="connsiteX868" fmla="*/ 4858875 w 12146583"/>
              <a:gd name="connsiteY868" fmla="*/ 145661 h 4532507"/>
              <a:gd name="connsiteX869" fmla="*/ 4845007 w 12146583"/>
              <a:gd name="connsiteY869" fmla="*/ 148964 h 4532507"/>
              <a:gd name="connsiteX870" fmla="*/ 4880307 w 12146583"/>
              <a:gd name="connsiteY870" fmla="*/ 148964 h 4532507"/>
              <a:gd name="connsiteX871" fmla="*/ 4858875 w 12146583"/>
              <a:gd name="connsiteY871" fmla="*/ 145661 h 4532507"/>
              <a:gd name="connsiteX872" fmla="*/ 5010604 w 12146583"/>
              <a:gd name="connsiteY872" fmla="*/ 140155 h 4532507"/>
              <a:gd name="connsiteX873" fmla="*/ 4983465 w 12146583"/>
              <a:gd name="connsiteY873" fmla="*/ 148964 h 4532507"/>
              <a:gd name="connsiteX874" fmla="*/ 5010604 w 12146583"/>
              <a:gd name="connsiteY874" fmla="*/ 140155 h 4532507"/>
              <a:gd name="connsiteX875" fmla="*/ 4545504 w 12146583"/>
              <a:gd name="connsiteY875" fmla="*/ 134652 h 4532507"/>
              <a:gd name="connsiteX876" fmla="*/ 4521957 w 12146583"/>
              <a:gd name="connsiteY876" fmla="*/ 140155 h 4532507"/>
              <a:gd name="connsiteX877" fmla="*/ 4557587 w 12146583"/>
              <a:gd name="connsiteY877" fmla="*/ 148964 h 4532507"/>
              <a:gd name="connsiteX878" fmla="*/ 4545504 w 12146583"/>
              <a:gd name="connsiteY878" fmla="*/ 134652 h 4532507"/>
              <a:gd name="connsiteX879" fmla="*/ 5184161 w 12146583"/>
              <a:gd name="connsiteY879" fmla="*/ 133487 h 4532507"/>
              <a:gd name="connsiteX880" fmla="*/ 5180302 w 12146583"/>
              <a:gd name="connsiteY880" fmla="*/ 149126 h 4532507"/>
              <a:gd name="connsiteX881" fmla="*/ 5179228 w 12146583"/>
              <a:gd name="connsiteY881" fmla="*/ 149505 h 4532507"/>
              <a:gd name="connsiteX882" fmla="*/ 5060925 w 12146583"/>
              <a:gd name="connsiteY882" fmla="*/ 131349 h 4532507"/>
              <a:gd name="connsiteX883" fmla="*/ 5061635 w 12146583"/>
              <a:gd name="connsiteY883" fmla="*/ 157367 h 4532507"/>
              <a:gd name="connsiteX884" fmla="*/ 5081194 w 12146583"/>
              <a:gd name="connsiteY884" fmla="*/ 148964 h 4532507"/>
              <a:gd name="connsiteX885" fmla="*/ 5050790 w 12146583"/>
              <a:gd name="connsiteY885" fmla="*/ 148964 h 4532507"/>
              <a:gd name="connsiteX886" fmla="*/ 5060925 w 12146583"/>
              <a:gd name="connsiteY886" fmla="*/ 131349 h 4532507"/>
              <a:gd name="connsiteX887" fmla="*/ 4969078 w 12146583"/>
              <a:gd name="connsiteY887" fmla="*/ 126937 h 4532507"/>
              <a:gd name="connsiteX888" fmla="*/ 4958755 w 12146583"/>
              <a:gd name="connsiteY888" fmla="*/ 150073 h 4532507"/>
              <a:gd name="connsiteX889" fmla="*/ 4970356 w 12146583"/>
              <a:gd name="connsiteY889" fmla="*/ 152239 h 4532507"/>
              <a:gd name="connsiteX890" fmla="*/ 4979390 w 12146583"/>
              <a:gd name="connsiteY890" fmla="*/ 150073 h 4532507"/>
              <a:gd name="connsiteX891" fmla="*/ 4974228 w 12146583"/>
              <a:gd name="connsiteY891" fmla="*/ 134649 h 4532507"/>
              <a:gd name="connsiteX892" fmla="*/ 5005176 w 12146583"/>
              <a:gd name="connsiteY892" fmla="*/ 126937 h 4532507"/>
              <a:gd name="connsiteX893" fmla="*/ 4969078 w 12146583"/>
              <a:gd name="connsiteY893" fmla="*/ 126937 h 4532507"/>
              <a:gd name="connsiteX894" fmla="*/ 4931879 w 12146583"/>
              <a:gd name="connsiteY894" fmla="*/ 125841 h 4532507"/>
              <a:gd name="connsiteX895" fmla="*/ 4937307 w 12146583"/>
              <a:gd name="connsiteY895" fmla="*/ 141252 h 4532507"/>
              <a:gd name="connsiteX896" fmla="*/ 4949101 w 12146583"/>
              <a:gd name="connsiteY896" fmla="*/ 142104 h 4532507"/>
              <a:gd name="connsiteX897" fmla="*/ 4959032 w 12146583"/>
              <a:gd name="connsiteY897" fmla="*/ 125841 h 4532507"/>
              <a:gd name="connsiteX898" fmla="*/ 4931879 w 12146583"/>
              <a:gd name="connsiteY898" fmla="*/ 125841 h 4532507"/>
              <a:gd name="connsiteX899" fmla="*/ 4131040 w 12146583"/>
              <a:gd name="connsiteY899" fmla="*/ 118142 h 4532507"/>
              <a:gd name="connsiteX900" fmla="*/ 4149829 w 12146583"/>
              <a:gd name="connsiteY900" fmla="*/ 124746 h 4532507"/>
              <a:gd name="connsiteX901" fmla="*/ 4167328 w 12146583"/>
              <a:gd name="connsiteY901" fmla="*/ 124746 h 4532507"/>
              <a:gd name="connsiteX902" fmla="*/ 4182865 w 12146583"/>
              <a:gd name="connsiteY902" fmla="*/ 118142 h 4532507"/>
              <a:gd name="connsiteX903" fmla="*/ 4131040 w 12146583"/>
              <a:gd name="connsiteY903" fmla="*/ 118142 h 4532507"/>
              <a:gd name="connsiteX904" fmla="*/ 4752705 w 12146583"/>
              <a:gd name="connsiteY904" fmla="*/ 100514 h 4532507"/>
              <a:gd name="connsiteX905" fmla="*/ 4701133 w 12146583"/>
              <a:gd name="connsiteY905" fmla="*/ 118142 h 4532507"/>
              <a:gd name="connsiteX906" fmla="*/ 4752705 w 12146583"/>
              <a:gd name="connsiteY906" fmla="*/ 100514 h 4532507"/>
              <a:gd name="connsiteX907" fmla="*/ 5209873 w 12146583"/>
              <a:gd name="connsiteY907" fmla="*/ 100121 h 4532507"/>
              <a:gd name="connsiteX908" fmla="*/ 5250994 w 12146583"/>
              <a:gd name="connsiteY908" fmla="*/ 100121 h 4532507"/>
              <a:gd name="connsiteX909" fmla="*/ 5207317 w 12146583"/>
              <a:gd name="connsiteY909" fmla="*/ 102652 h 4532507"/>
              <a:gd name="connsiteX910" fmla="*/ 4599164 w 12146583"/>
              <a:gd name="connsiteY910" fmla="*/ 90786 h 4532507"/>
              <a:gd name="connsiteX911" fmla="*/ 4594015 w 12146583"/>
              <a:gd name="connsiteY911" fmla="*/ 107469 h 4532507"/>
              <a:gd name="connsiteX912" fmla="*/ 4501309 w 12146583"/>
              <a:gd name="connsiteY912" fmla="*/ 107469 h 4532507"/>
              <a:gd name="connsiteX913" fmla="*/ 4599164 w 12146583"/>
              <a:gd name="connsiteY913" fmla="*/ 90786 h 4532507"/>
              <a:gd name="connsiteX914" fmla="*/ 4695704 w 12146583"/>
              <a:gd name="connsiteY914" fmla="*/ 74090 h 4532507"/>
              <a:gd name="connsiteX915" fmla="*/ 4695704 w 12146583"/>
              <a:gd name="connsiteY915" fmla="*/ 82898 h 4532507"/>
              <a:gd name="connsiteX916" fmla="*/ 4742531 w 12146583"/>
              <a:gd name="connsiteY916" fmla="*/ 91706 h 4532507"/>
              <a:gd name="connsiteX917" fmla="*/ 4747734 w 12146583"/>
              <a:gd name="connsiteY917" fmla="*/ 82898 h 4532507"/>
              <a:gd name="connsiteX918" fmla="*/ 4695704 w 12146583"/>
              <a:gd name="connsiteY918" fmla="*/ 74090 h 4532507"/>
              <a:gd name="connsiteX919" fmla="*/ 4583715 w 12146583"/>
              <a:gd name="connsiteY919" fmla="*/ 74090 h 4532507"/>
              <a:gd name="connsiteX920" fmla="*/ 4511609 w 12146583"/>
              <a:gd name="connsiteY920" fmla="*/ 99134 h 4532507"/>
              <a:gd name="connsiteX921" fmla="*/ 4475560 w 12146583"/>
              <a:gd name="connsiteY921" fmla="*/ 99134 h 4532507"/>
              <a:gd name="connsiteX922" fmla="*/ 4444662 w 12146583"/>
              <a:gd name="connsiteY922" fmla="*/ 82438 h 4532507"/>
              <a:gd name="connsiteX923" fmla="*/ 4331357 w 12146583"/>
              <a:gd name="connsiteY923" fmla="*/ 99134 h 4532507"/>
              <a:gd name="connsiteX924" fmla="*/ 4285012 w 12146583"/>
              <a:gd name="connsiteY924" fmla="*/ 99134 h 4532507"/>
              <a:gd name="connsiteX925" fmla="*/ 4305609 w 12146583"/>
              <a:gd name="connsiteY925" fmla="*/ 107469 h 4532507"/>
              <a:gd name="connsiteX926" fmla="*/ 4259250 w 12146583"/>
              <a:gd name="connsiteY926" fmla="*/ 107469 h 4532507"/>
              <a:gd name="connsiteX927" fmla="*/ 4243801 w 12146583"/>
              <a:gd name="connsiteY927" fmla="*/ 124163 h 4532507"/>
              <a:gd name="connsiteX928" fmla="*/ 4212903 w 12146583"/>
              <a:gd name="connsiteY928" fmla="*/ 115815 h 4532507"/>
              <a:gd name="connsiteX929" fmla="*/ 4196809 w 12146583"/>
              <a:gd name="connsiteY929" fmla="*/ 115815 h 4532507"/>
              <a:gd name="connsiteX930" fmla="*/ 4094448 w 12146583"/>
              <a:gd name="connsiteY930" fmla="*/ 124163 h 4532507"/>
              <a:gd name="connsiteX931" fmla="*/ 4063550 w 12146583"/>
              <a:gd name="connsiteY931" fmla="*/ 140846 h 4532507"/>
              <a:gd name="connsiteX932" fmla="*/ 4022354 w 12146583"/>
              <a:gd name="connsiteY932" fmla="*/ 132512 h 4532507"/>
              <a:gd name="connsiteX933" fmla="*/ 3960545 w 12146583"/>
              <a:gd name="connsiteY933" fmla="*/ 140846 h 4532507"/>
              <a:gd name="connsiteX934" fmla="*/ 3965695 w 12146583"/>
              <a:gd name="connsiteY934" fmla="*/ 157543 h 4532507"/>
              <a:gd name="connsiteX935" fmla="*/ 3929647 w 12146583"/>
              <a:gd name="connsiteY935" fmla="*/ 157543 h 4532507"/>
              <a:gd name="connsiteX936" fmla="*/ 3939946 w 12146583"/>
              <a:gd name="connsiteY936" fmla="*/ 140846 h 4532507"/>
              <a:gd name="connsiteX937" fmla="*/ 3883288 w 12146583"/>
              <a:gd name="connsiteY937" fmla="*/ 149195 h 4532507"/>
              <a:gd name="connsiteX938" fmla="*/ 3883288 w 12146583"/>
              <a:gd name="connsiteY938" fmla="*/ 165891 h 4532507"/>
              <a:gd name="connsiteX939" fmla="*/ 3852390 w 12146583"/>
              <a:gd name="connsiteY939" fmla="*/ 182572 h 4532507"/>
              <a:gd name="connsiteX940" fmla="*/ 3831791 w 12146583"/>
              <a:gd name="connsiteY940" fmla="*/ 182572 h 4532507"/>
              <a:gd name="connsiteX941" fmla="*/ 3862689 w 12146583"/>
              <a:gd name="connsiteY941" fmla="*/ 165891 h 4532507"/>
              <a:gd name="connsiteX942" fmla="*/ 3816342 w 12146583"/>
              <a:gd name="connsiteY942" fmla="*/ 174224 h 4532507"/>
              <a:gd name="connsiteX943" fmla="*/ 3816342 w 12146583"/>
              <a:gd name="connsiteY943" fmla="*/ 182572 h 4532507"/>
              <a:gd name="connsiteX944" fmla="*/ 3769984 w 12146583"/>
              <a:gd name="connsiteY944" fmla="*/ 182572 h 4532507"/>
              <a:gd name="connsiteX945" fmla="*/ 3769984 w 12146583"/>
              <a:gd name="connsiteY945" fmla="*/ 199268 h 4532507"/>
              <a:gd name="connsiteX946" fmla="*/ 3821492 w 12146583"/>
              <a:gd name="connsiteY946" fmla="*/ 190920 h 4532507"/>
              <a:gd name="connsiteX947" fmla="*/ 3831791 w 12146583"/>
              <a:gd name="connsiteY947" fmla="*/ 199268 h 4532507"/>
              <a:gd name="connsiteX948" fmla="*/ 3888438 w 12146583"/>
              <a:gd name="connsiteY948" fmla="*/ 199268 h 4532507"/>
              <a:gd name="connsiteX949" fmla="*/ 3856248 w 12146583"/>
              <a:gd name="connsiteY949" fmla="*/ 207603 h 4532507"/>
              <a:gd name="connsiteX950" fmla="*/ 3816342 w 12146583"/>
              <a:gd name="connsiteY950" fmla="*/ 215951 h 4532507"/>
              <a:gd name="connsiteX951" fmla="*/ 3813445 w 12146583"/>
              <a:gd name="connsiteY951" fmla="*/ 226517 h 4532507"/>
              <a:gd name="connsiteX952" fmla="*/ 3826641 w 12146583"/>
              <a:gd name="connsiteY952" fmla="*/ 224298 h 4532507"/>
              <a:gd name="connsiteX953" fmla="*/ 3844103 w 12146583"/>
              <a:gd name="connsiteY953" fmla="*/ 210146 h 4532507"/>
              <a:gd name="connsiteX954" fmla="*/ 3889728 w 12146583"/>
              <a:gd name="connsiteY954" fmla="*/ 209699 h 4532507"/>
              <a:gd name="connsiteX955" fmla="*/ 3939946 w 12146583"/>
              <a:gd name="connsiteY955" fmla="*/ 199268 h 4532507"/>
              <a:gd name="connsiteX956" fmla="*/ 3919349 w 12146583"/>
              <a:gd name="connsiteY956" fmla="*/ 199268 h 4532507"/>
              <a:gd name="connsiteX957" fmla="*/ 3981144 w 12146583"/>
              <a:gd name="connsiteY957" fmla="*/ 165891 h 4532507"/>
              <a:gd name="connsiteX958" fmla="*/ 4032639 w 12146583"/>
              <a:gd name="connsiteY958" fmla="*/ 174224 h 4532507"/>
              <a:gd name="connsiteX959" fmla="*/ 4089299 w 12146583"/>
              <a:gd name="connsiteY959" fmla="*/ 149195 h 4532507"/>
              <a:gd name="connsiteX960" fmla="*/ 4151108 w 12146583"/>
              <a:gd name="connsiteY960" fmla="*/ 140846 h 4532507"/>
              <a:gd name="connsiteX961" fmla="*/ 4073849 w 12146583"/>
              <a:gd name="connsiteY961" fmla="*/ 165891 h 4532507"/>
              <a:gd name="connsiteX962" fmla="*/ 3970844 w 12146583"/>
              <a:gd name="connsiteY962" fmla="*/ 190920 h 4532507"/>
              <a:gd name="connsiteX963" fmla="*/ 3970844 w 12146583"/>
              <a:gd name="connsiteY963" fmla="*/ 199268 h 4532507"/>
              <a:gd name="connsiteX964" fmla="*/ 4037803 w 12146583"/>
              <a:gd name="connsiteY964" fmla="*/ 190920 h 4532507"/>
              <a:gd name="connsiteX965" fmla="*/ 4071913 w 12146583"/>
              <a:gd name="connsiteY965" fmla="*/ 177363 h 4532507"/>
              <a:gd name="connsiteX966" fmla="*/ 4108163 w 12146583"/>
              <a:gd name="connsiteY966" fmla="*/ 182343 h 4532507"/>
              <a:gd name="connsiteX967" fmla="*/ 4091235 w 12146583"/>
              <a:gd name="connsiteY967" fmla="*/ 183614 h 4532507"/>
              <a:gd name="connsiteX968" fmla="*/ 4119552 w 12146583"/>
              <a:gd name="connsiteY968" fmla="*/ 196129 h 4532507"/>
              <a:gd name="connsiteX969" fmla="*/ 4151108 w 12146583"/>
              <a:gd name="connsiteY969" fmla="*/ 182572 h 4532507"/>
              <a:gd name="connsiteX970" fmla="*/ 4104748 w 12146583"/>
              <a:gd name="connsiteY970" fmla="*/ 190920 h 4532507"/>
              <a:gd name="connsiteX971" fmla="*/ 4115047 w 12146583"/>
              <a:gd name="connsiteY971" fmla="*/ 174224 h 4532507"/>
              <a:gd name="connsiteX972" fmla="*/ 4156243 w 12146583"/>
              <a:gd name="connsiteY972" fmla="*/ 174224 h 4532507"/>
              <a:gd name="connsiteX973" fmla="*/ 4182005 w 12146583"/>
              <a:gd name="connsiteY973" fmla="*/ 182572 h 4532507"/>
              <a:gd name="connsiteX974" fmla="*/ 4192304 w 12146583"/>
              <a:gd name="connsiteY974" fmla="*/ 165891 h 4532507"/>
              <a:gd name="connsiteX975" fmla="*/ 4248951 w 12146583"/>
              <a:gd name="connsiteY975" fmla="*/ 165891 h 4532507"/>
              <a:gd name="connsiteX976" fmla="*/ 4223202 w 12146583"/>
              <a:gd name="connsiteY976" fmla="*/ 182572 h 4532507"/>
              <a:gd name="connsiteX977" fmla="*/ 4254100 w 12146583"/>
              <a:gd name="connsiteY977" fmla="*/ 165891 h 4532507"/>
              <a:gd name="connsiteX978" fmla="*/ 4279849 w 12146583"/>
              <a:gd name="connsiteY978" fmla="*/ 174224 h 4532507"/>
              <a:gd name="connsiteX979" fmla="*/ 4367406 w 12146583"/>
              <a:gd name="connsiteY979" fmla="*/ 140846 h 4532507"/>
              <a:gd name="connsiteX980" fmla="*/ 4403466 w 12146583"/>
              <a:gd name="connsiteY980" fmla="*/ 149195 h 4532507"/>
              <a:gd name="connsiteX981" fmla="*/ 4382854 w 12146583"/>
              <a:gd name="connsiteY981" fmla="*/ 157543 h 4532507"/>
              <a:gd name="connsiteX982" fmla="*/ 4454962 w 12146583"/>
              <a:gd name="connsiteY982" fmla="*/ 132512 h 4532507"/>
              <a:gd name="connsiteX983" fmla="*/ 4482646 w 12146583"/>
              <a:gd name="connsiteY983" fmla="*/ 132512 h 4532507"/>
              <a:gd name="connsiteX984" fmla="*/ 4496159 w 12146583"/>
              <a:gd name="connsiteY984" fmla="*/ 132512 h 4532507"/>
              <a:gd name="connsiteX985" fmla="*/ 4516758 w 12146583"/>
              <a:gd name="connsiteY985" fmla="*/ 124163 h 4532507"/>
              <a:gd name="connsiteX986" fmla="*/ 4588865 w 12146583"/>
              <a:gd name="connsiteY986" fmla="*/ 124163 h 4532507"/>
              <a:gd name="connsiteX987" fmla="*/ 4609464 w 12146583"/>
              <a:gd name="connsiteY987" fmla="*/ 107469 h 4532507"/>
              <a:gd name="connsiteX988" fmla="*/ 4594015 w 12146583"/>
              <a:gd name="connsiteY988" fmla="*/ 107469 h 4532507"/>
              <a:gd name="connsiteX989" fmla="*/ 4671271 w 12146583"/>
              <a:gd name="connsiteY989" fmla="*/ 82438 h 4532507"/>
              <a:gd name="connsiteX990" fmla="*/ 4609464 w 12146583"/>
              <a:gd name="connsiteY990" fmla="*/ 74090 h 4532507"/>
              <a:gd name="connsiteX991" fmla="*/ 4583715 w 12146583"/>
              <a:gd name="connsiteY991" fmla="*/ 74090 h 4532507"/>
              <a:gd name="connsiteX992" fmla="*/ 4758147 w 12146583"/>
              <a:gd name="connsiteY992" fmla="*/ 65281 h 4532507"/>
              <a:gd name="connsiteX993" fmla="*/ 4725564 w 12146583"/>
              <a:gd name="connsiteY993" fmla="*/ 74090 h 4532507"/>
              <a:gd name="connsiteX994" fmla="*/ 4758147 w 12146583"/>
              <a:gd name="connsiteY994" fmla="*/ 65281 h 4532507"/>
              <a:gd name="connsiteX995" fmla="*/ 5195208 w 12146583"/>
              <a:gd name="connsiteY995" fmla="*/ 25654 h 4532507"/>
              <a:gd name="connsiteX996" fmla="*/ 5168054 w 12146583"/>
              <a:gd name="connsiteY996" fmla="*/ 34460 h 4532507"/>
              <a:gd name="connsiteX997" fmla="*/ 5195208 w 12146583"/>
              <a:gd name="connsiteY997" fmla="*/ 52077 h 4532507"/>
              <a:gd name="connsiteX998" fmla="*/ 5200636 w 12146583"/>
              <a:gd name="connsiteY998" fmla="*/ 43268 h 4532507"/>
              <a:gd name="connsiteX999" fmla="*/ 5178922 w 12146583"/>
              <a:gd name="connsiteY999" fmla="*/ 34460 h 4532507"/>
              <a:gd name="connsiteX1000" fmla="*/ 5195208 w 12146583"/>
              <a:gd name="connsiteY1000" fmla="*/ 25654 h 4532507"/>
              <a:gd name="connsiteX1001" fmla="*/ 5102222 w 12146583"/>
              <a:gd name="connsiteY1001" fmla="*/ 16845 h 4532507"/>
              <a:gd name="connsiteX1002" fmla="*/ 5092050 w 12146583"/>
              <a:gd name="connsiteY1002" fmla="*/ 25654 h 4532507"/>
              <a:gd name="connsiteX1003" fmla="*/ 5111370 w 12146583"/>
              <a:gd name="connsiteY1003" fmla="*/ 36802 h 4532507"/>
              <a:gd name="connsiteX1004" fmla="*/ 5122595 w 12146583"/>
              <a:gd name="connsiteY1004" fmla="*/ 34460 h 4532507"/>
              <a:gd name="connsiteX1005" fmla="*/ 5117494 w 12146583"/>
              <a:gd name="connsiteY1005" fmla="*/ 16845 h 4532507"/>
              <a:gd name="connsiteX1006" fmla="*/ 5060822 w 12146583"/>
              <a:gd name="connsiteY1006" fmla="*/ 16845 h 4532507"/>
              <a:gd name="connsiteX1007" fmla="*/ 5075766 w 12146583"/>
              <a:gd name="connsiteY1007" fmla="*/ 43268 h 4532507"/>
              <a:gd name="connsiteX1008" fmla="*/ 5060822 w 12146583"/>
              <a:gd name="connsiteY1008" fmla="*/ 16845 h 4532507"/>
              <a:gd name="connsiteX1009" fmla="*/ 5209873 w 12146583"/>
              <a:gd name="connsiteY1009" fmla="*/ 0 h 4532507"/>
              <a:gd name="connsiteX1010" fmla="*/ 5245856 w 12146583"/>
              <a:gd name="connsiteY1010" fmla="*/ 0 h 4532507"/>
              <a:gd name="connsiteX1011" fmla="*/ 5240719 w 12146583"/>
              <a:gd name="connsiteY1011" fmla="*/ 8348 h 4532507"/>
              <a:gd name="connsiteX1012" fmla="*/ 5209873 w 12146583"/>
              <a:gd name="connsiteY1012" fmla="*/ 0 h 4532507"/>
              <a:gd name="connsiteX1013" fmla="*/ 5173875 w 12146583"/>
              <a:gd name="connsiteY1013" fmla="*/ 0 h 4532507"/>
              <a:gd name="connsiteX1014" fmla="*/ 5184161 w 12146583"/>
              <a:gd name="connsiteY1014" fmla="*/ 16683 h 4532507"/>
              <a:gd name="connsiteX1015" fmla="*/ 5199585 w 12146583"/>
              <a:gd name="connsiteY1015" fmla="*/ 16683 h 4532507"/>
              <a:gd name="connsiteX1016" fmla="*/ 5199585 w 12146583"/>
              <a:gd name="connsiteY1016" fmla="*/ 0 h 4532507"/>
              <a:gd name="connsiteX1017" fmla="*/ 5209873 w 12146583"/>
              <a:gd name="connsiteY1017" fmla="*/ 8348 h 4532507"/>
              <a:gd name="connsiteX1018" fmla="*/ 5225295 w 12146583"/>
              <a:gd name="connsiteY1018" fmla="*/ 16683 h 4532507"/>
              <a:gd name="connsiteX1019" fmla="*/ 5179013 w 12146583"/>
              <a:gd name="connsiteY1019" fmla="*/ 58395 h 4532507"/>
              <a:gd name="connsiteX1020" fmla="*/ 5112180 w 12146583"/>
              <a:gd name="connsiteY1020" fmla="*/ 58395 h 4532507"/>
              <a:gd name="connsiteX1021" fmla="*/ 5085179 w 12146583"/>
              <a:gd name="connsiteY1021" fmla="*/ 47977 h 4532507"/>
              <a:gd name="connsiteX1022" fmla="*/ 5067832 w 12146583"/>
              <a:gd name="connsiteY1022" fmla="*/ 54228 h 4532507"/>
              <a:gd name="connsiteX1023" fmla="*/ 5086470 w 12146583"/>
              <a:gd name="connsiteY1023" fmla="*/ 50060 h 4532507"/>
              <a:gd name="connsiteX1024" fmla="*/ 5101894 w 12146583"/>
              <a:gd name="connsiteY1024" fmla="*/ 66743 h 4532507"/>
              <a:gd name="connsiteX1025" fmla="*/ 5045336 w 12146583"/>
              <a:gd name="connsiteY1025" fmla="*/ 50060 h 4532507"/>
              <a:gd name="connsiteX1026" fmla="*/ 4901374 w 12146583"/>
              <a:gd name="connsiteY1026" fmla="*/ 58395 h 4532507"/>
              <a:gd name="connsiteX1027" fmla="*/ 4901374 w 12146583"/>
              <a:gd name="connsiteY1027" fmla="*/ 66743 h 4532507"/>
              <a:gd name="connsiteX1028" fmla="*/ 4855102 w 12146583"/>
              <a:gd name="connsiteY1028" fmla="*/ 75091 h 4532507"/>
              <a:gd name="connsiteX1029" fmla="*/ 4849965 w 12146583"/>
              <a:gd name="connsiteY1029" fmla="*/ 66743 h 4532507"/>
              <a:gd name="connsiteX1030" fmla="*/ 4819106 w 12146583"/>
              <a:gd name="connsiteY1030" fmla="*/ 75091 h 4532507"/>
              <a:gd name="connsiteX1031" fmla="*/ 4793408 w 12146583"/>
              <a:gd name="connsiteY1031" fmla="*/ 66743 h 4532507"/>
              <a:gd name="connsiteX1032" fmla="*/ 4788259 w 12146583"/>
              <a:gd name="connsiteY1032" fmla="*/ 75091 h 4532507"/>
              <a:gd name="connsiteX1033" fmla="*/ 4757425 w 12146583"/>
              <a:gd name="connsiteY1033" fmla="*/ 75091 h 4532507"/>
              <a:gd name="connsiteX1034" fmla="*/ 4752274 w 12146583"/>
              <a:gd name="connsiteY1034" fmla="*/ 91774 h 4532507"/>
              <a:gd name="connsiteX1035" fmla="*/ 4777984 w 12146583"/>
              <a:gd name="connsiteY1035" fmla="*/ 100121 h 4532507"/>
              <a:gd name="connsiteX1036" fmla="*/ 4803695 w 12146583"/>
              <a:gd name="connsiteY1036" fmla="*/ 100121 h 4532507"/>
              <a:gd name="connsiteX1037" fmla="*/ 4788259 w 12146583"/>
              <a:gd name="connsiteY1037" fmla="*/ 116804 h 4532507"/>
              <a:gd name="connsiteX1038" fmla="*/ 4860240 w 12146583"/>
              <a:gd name="connsiteY1038" fmla="*/ 100121 h 4532507"/>
              <a:gd name="connsiteX1039" fmla="*/ 4844816 w 12146583"/>
              <a:gd name="connsiteY1039" fmla="*/ 116804 h 4532507"/>
              <a:gd name="connsiteX1040" fmla="*/ 4865072 w 12146583"/>
              <a:gd name="connsiteY1040" fmla="*/ 119023 h 4532507"/>
              <a:gd name="connsiteX1041" fmla="*/ 4840932 w 12146583"/>
              <a:gd name="connsiteY1041" fmla="*/ 131904 h 4532507"/>
              <a:gd name="connsiteX1042" fmla="*/ 4815146 w 12146583"/>
              <a:gd name="connsiteY1042" fmla="*/ 140155 h 4532507"/>
              <a:gd name="connsiteX1043" fmla="*/ 4851257 w 12146583"/>
              <a:gd name="connsiteY1043" fmla="*/ 140155 h 4532507"/>
              <a:gd name="connsiteX1044" fmla="*/ 4866034 w 12146583"/>
              <a:gd name="connsiteY1044" fmla="*/ 119117 h 4532507"/>
              <a:gd name="connsiteX1045" fmla="*/ 4902019 w 12146583"/>
              <a:gd name="connsiteY1045" fmla="*/ 123054 h 4532507"/>
              <a:gd name="connsiteX1046" fmla="*/ 4885950 w 12146583"/>
              <a:gd name="connsiteY1046" fmla="*/ 141835 h 4532507"/>
              <a:gd name="connsiteX1047" fmla="*/ 4911661 w 12146583"/>
              <a:gd name="connsiteY1047" fmla="*/ 150181 h 4532507"/>
              <a:gd name="connsiteX1048" fmla="*/ 4921948 w 12146583"/>
              <a:gd name="connsiteY1048" fmla="*/ 141835 h 4532507"/>
              <a:gd name="connsiteX1049" fmla="*/ 4927084 w 12146583"/>
              <a:gd name="connsiteY1049" fmla="*/ 116804 h 4532507"/>
              <a:gd name="connsiteX1050" fmla="*/ 4968218 w 12146583"/>
              <a:gd name="connsiteY1050" fmla="*/ 108455 h 4532507"/>
              <a:gd name="connsiteX1051" fmla="*/ 5107044 w 12146583"/>
              <a:gd name="connsiteY1051" fmla="*/ 108455 h 4532507"/>
              <a:gd name="connsiteX1052" fmla="*/ 5207317 w 12146583"/>
              <a:gd name="connsiteY1052" fmla="*/ 102652 h 4532507"/>
              <a:gd name="connsiteX1053" fmla="*/ 5179013 w 12146583"/>
              <a:gd name="connsiteY1053" fmla="*/ 116804 h 4532507"/>
              <a:gd name="connsiteX1054" fmla="*/ 5184161 w 12146583"/>
              <a:gd name="connsiteY1054" fmla="*/ 125152 h 4532507"/>
              <a:gd name="connsiteX1055" fmla="*/ 5086470 w 12146583"/>
              <a:gd name="connsiteY1055" fmla="*/ 141835 h 4532507"/>
              <a:gd name="connsiteX1056" fmla="*/ 5096757 w 12146583"/>
              <a:gd name="connsiteY1056" fmla="*/ 158516 h 4532507"/>
              <a:gd name="connsiteX1057" fmla="*/ 5134031 w 12146583"/>
              <a:gd name="connsiteY1057" fmla="*/ 141835 h 4532507"/>
              <a:gd name="connsiteX1058" fmla="*/ 5177899 w 12146583"/>
              <a:gd name="connsiteY1058" fmla="*/ 149965 h 4532507"/>
              <a:gd name="connsiteX1059" fmla="*/ 5153314 w 12146583"/>
              <a:gd name="connsiteY1059" fmla="*/ 158516 h 4532507"/>
              <a:gd name="connsiteX1060" fmla="*/ 5215008 w 12146583"/>
              <a:gd name="connsiteY1060" fmla="*/ 158516 h 4532507"/>
              <a:gd name="connsiteX1061" fmla="*/ 5194448 w 12146583"/>
              <a:gd name="connsiteY1061" fmla="*/ 175212 h 4532507"/>
              <a:gd name="connsiteX1062" fmla="*/ 5158451 w 12146583"/>
              <a:gd name="connsiteY1062" fmla="*/ 175212 h 4532507"/>
              <a:gd name="connsiteX1063" fmla="*/ 5132741 w 12146583"/>
              <a:gd name="connsiteY1063" fmla="*/ 175212 h 4532507"/>
              <a:gd name="connsiteX1064" fmla="*/ 5127604 w 12146583"/>
              <a:gd name="connsiteY1064" fmla="*/ 158516 h 4532507"/>
              <a:gd name="connsiteX1065" fmla="*/ 5071046 w 12146583"/>
              <a:gd name="connsiteY1065" fmla="*/ 183547 h 4532507"/>
              <a:gd name="connsiteX1066" fmla="*/ 5173875 w 12146583"/>
              <a:gd name="connsiteY1066" fmla="*/ 191895 h 4532507"/>
              <a:gd name="connsiteX1067" fmla="*/ 5179013 w 12146583"/>
              <a:gd name="connsiteY1067" fmla="*/ 216925 h 4532507"/>
              <a:gd name="connsiteX1068" fmla="*/ 5132741 w 12146583"/>
              <a:gd name="connsiteY1068" fmla="*/ 216925 h 4532507"/>
              <a:gd name="connsiteX1069" fmla="*/ 5071046 w 12146583"/>
              <a:gd name="connsiteY1069" fmla="*/ 191895 h 4532507"/>
              <a:gd name="connsiteX1070" fmla="*/ 5055623 w 12146583"/>
              <a:gd name="connsiteY1070" fmla="*/ 183547 h 4532507"/>
              <a:gd name="connsiteX1071" fmla="*/ 5045336 w 12146583"/>
              <a:gd name="connsiteY1071" fmla="*/ 191895 h 4532507"/>
              <a:gd name="connsiteX1072" fmla="*/ 5040199 w 12146583"/>
              <a:gd name="connsiteY1072" fmla="*/ 175212 h 4532507"/>
              <a:gd name="connsiteX1073" fmla="*/ 5014489 w 12146583"/>
              <a:gd name="connsiteY1073" fmla="*/ 175212 h 4532507"/>
              <a:gd name="connsiteX1074" fmla="*/ 5035049 w 12146583"/>
              <a:gd name="connsiteY1074" fmla="*/ 166864 h 4532507"/>
              <a:gd name="connsiteX1075" fmla="*/ 4978492 w 12146583"/>
              <a:gd name="connsiteY1075" fmla="*/ 158516 h 4532507"/>
              <a:gd name="connsiteX1076" fmla="*/ 4999065 w 12146583"/>
              <a:gd name="connsiteY1076" fmla="*/ 166864 h 4532507"/>
              <a:gd name="connsiteX1077" fmla="*/ 4983642 w 12146583"/>
              <a:gd name="connsiteY1077" fmla="*/ 175212 h 4532507"/>
              <a:gd name="connsiteX1078" fmla="*/ 4963080 w 12146583"/>
              <a:gd name="connsiteY1078" fmla="*/ 158516 h 4532507"/>
              <a:gd name="connsiteX1079" fmla="*/ 4952795 w 12146583"/>
              <a:gd name="connsiteY1079" fmla="*/ 158516 h 4532507"/>
              <a:gd name="connsiteX1080" fmla="*/ 4932221 w 12146583"/>
              <a:gd name="connsiteY1080" fmla="*/ 166864 h 4532507"/>
              <a:gd name="connsiteX1081" fmla="*/ 4788259 w 12146583"/>
              <a:gd name="connsiteY1081" fmla="*/ 175212 h 4532507"/>
              <a:gd name="connsiteX1082" fmla="*/ 4757425 w 12146583"/>
              <a:gd name="connsiteY1082" fmla="*/ 166864 h 4532507"/>
              <a:gd name="connsiteX1083" fmla="*/ 4777984 w 12146583"/>
              <a:gd name="connsiteY1083" fmla="*/ 191895 h 4532507"/>
              <a:gd name="connsiteX1084" fmla="*/ 4865389 w 12146583"/>
              <a:gd name="connsiteY1084" fmla="*/ 191895 h 4532507"/>
              <a:gd name="connsiteX1085" fmla="*/ 4819106 w 12146583"/>
              <a:gd name="connsiteY1085" fmla="*/ 191895 h 4532507"/>
              <a:gd name="connsiteX1086" fmla="*/ 4819106 w 12146583"/>
              <a:gd name="connsiteY1086" fmla="*/ 208577 h 4532507"/>
              <a:gd name="connsiteX1087" fmla="*/ 4634022 w 12146583"/>
              <a:gd name="connsiteY1087" fmla="*/ 225260 h 4532507"/>
              <a:gd name="connsiteX1088" fmla="*/ 4644310 w 12146583"/>
              <a:gd name="connsiteY1088" fmla="*/ 233608 h 4532507"/>
              <a:gd name="connsiteX1089" fmla="*/ 4711140 w 12146583"/>
              <a:gd name="connsiteY1089" fmla="*/ 233608 h 4532507"/>
              <a:gd name="connsiteX1090" fmla="*/ 4834543 w 12146583"/>
              <a:gd name="connsiteY1090" fmla="*/ 208577 h 4532507"/>
              <a:gd name="connsiteX1091" fmla="*/ 4880814 w 12146583"/>
              <a:gd name="connsiteY1091" fmla="*/ 241941 h 4532507"/>
              <a:gd name="connsiteX1092" fmla="*/ 4927084 w 12146583"/>
              <a:gd name="connsiteY1092" fmla="*/ 233608 h 4532507"/>
              <a:gd name="connsiteX1093" fmla="*/ 4906524 w 12146583"/>
              <a:gd name="connsiteY1093" fmla="*/ 250289 h 4532507"/>
              <a:gd name="connsiteX1094" fmla="*/ 4947645 w 12146583"/>
              <a:gd name="connsiteY1094" fmla="*/ 250289 h 4532507"/>
              <a:gd name="connsiteX1095" fmla="*/ 4952795 w 12146583"/>
              <a:gd name="connsiteY1095" fmla="*/ 266972 h 4532507"/>
              <a:gd name="connsiteX1096" fmla="*/ 5091607 w 12146583"/>
              <a:gd name="connsiteY1096" fmla="*/ 266972 h 4532507"/>
              <a:gd name="connsiteX1097" fmla="*/ 5029912 w 12146583"/>
              <a:gd name="connsiteY1097" fmla="*/ 283668 h 4532507"/>
              <a:gd name="connsiteX1098" fmla="*/ 5009352 w 12146583"/>
              <a:gd name="connsiteY1098" fmla="*/ 292001 h 4532507"/>
              <a:gd name="connsiteX1099" fmla="*/ 5014489 w 12146583"/>
              <a:gd name="connsiteY1099" fmla="*/ 308698 h 4532507"/>
              <a:gd name="connsiteX1100" fmla="*/ 4993929 w 12146583"/>
              <a:gd name="connsiteY1100" fmla="*/ 292001 h 4532507"/>
              <a:gd name="connsiteX1101" fmla="*/ 4973355 w 12146583"/>
              <a:gd name="connsiteY1101" fmla="*/ 308698 h 4532507"/>
              <a:gd name="connsiteX1102" fmla="*/ 4988779 w 12146583"/>
              <a:gd name="connsiteY1102" fmla="*/ 317032 h 4532507"/>
              <a:gd name="connsiteX1103" fmla="*/ 5004203 w 12146583"/>
              <a:gd name="connsiteY1103" fmla="*/ 308698 h 4532507"/>
              <a:gd name="connsiteX1104" fmla="*/ 5040199 w 12146583"/>
              <a:gd name="connsiteY1104" fmla="*/ 300349 h 4532507"/>
              <a:gd name="connsiteX1105" fmla="*/ 5137891 w 12146583"/>
              <a:gd name="connsiteY1105" fmla="*/ 300349 h 4532507"/>
              <a:gd name="connsiteX1106" fmla="*/ 5096757 w 12146583"/>
              <a:gd name="connsiteY1106" fmla="*/ 308698 h 4532507"/>
              <a:gd name="connsiteX1107" fmla="*/ 5060760 w 12146583"/>
              <a:gd name="connsiteY1107" fmla="*/ 333729 h 4532507"/>
              <a:gd name="connsiteX1108" fmla="*/ 5060760 w 12146583"/>
              <a:gd name="connsiteY1108" fmla="*/ 317032 h 4532507"/>
              <a:gd name="connsiteX1109" fmla="*/ 5039554 w 12146583"/>
              <a:gd name="connsiteY1109" fmla="*/ 330589 h 4532507"/>
              <a:gd name="connsiteX1110" fmla="*/ 5019335 w 12146583"/>
              <a:gd name="connsiteY1110" fmla="*/ 326380 h 4532507"/>
              <a:gd name="connsiteX1111" fmla="*/ 5032481 w 12146583"/>
              <a:gd name="connsiteY1111" fmla="*/ 321213 h 4532507"/>
              <a:gd name="connsiteX1112" fmla="*/ 5035049 w 12146583"/>
              <a:gd name="connsiteY1112" fmla="*/ 317032 h 4532507"/>
              <a:gd name="connsiteX1113" fmla="*/ 5014489 w 12146583"/>
              <a:gd name="connsiteY1113" fmla="*/ 325381 h 4532507"/>
              <a:gd name="connsiteX1114" fmla="*/ 4996497 w 12146583"/>
              <a:gd name="connsiteY1114" fmla="*/ 339979 h 4532507"/>
              <a:gd name="connsiteX1115" fmla="*/ 4957931 w 12146583"/>
              <a:gd name="connsiteY1115" fmla="*/ 350410 h 4532507"/>
              <a:gd name="connsiteX1116" fmla="*/ 4963080 w 12146583"/>
              <a:gd name="connsiteY1116" fmla="*/ 367093 h 4532507"/>
              <a:gd name="connsiteX1117" fmla="*/ 4844816 w 12146583"/>
              <a:gd name="connsiteY1117" fmla="*/ 383774 h 4532507"/>
              <a:gd name="connsiteX1118" fmla="*/ 4788259 w 12146583"/>
              <a:gd name="connsiteY1118" fmla="*/ 392122 h 4532507"/>
              <a:gd name="connsiteX1119" fmla="*/ 4819106 w 12146583"/>
              <a:gd name="connsiteY1119" fmla="*/ 400471 h 4532507"/>
              <a:gd name="connsiteX1120" fmla="*/ 4783121 w 12146583"/>
              <a:gd name="connsiteY1120" fmla="*/ 425502 h 4532507"/>
              <a:gd name="connsiteX1121" fmla="*/ 4736850 w 12146583"/>
              <a:gd name="connsiteY1121" fmla="*/ 425502 h 4532507"/>
              <a:gd name="connsiteX1122" fmla="*/ 4752274 w 12146583"/>
              <a:gd name="connsiteY1122" fmla="*/ 417153 h 4532507"/>
              <a:gd name="connsiteX1123" fmla="*/ 4546618 w 12146583"/>
              <a:gd name="connsiteY1123" fmla="*/ 417153 h 4532507"/>
              <a:gd name="connsiteX1124" fmla="*/ 4574252 w 12146583"/>
              <a:gd name="connsiteY1124" fmla="*/ 411945 h 4532507"/>
              <a:gd name="connsiteX1125" fmla="*/ 4592296 w 12146583"/>
              <a:gd name="connsiteY1125" fmla="*/ 403231 h 4532507"/>
              <a:gd name="connsiteX1126" fmla="*/ 4675156 w 12146583"/>
              <a:gd name="connsiteY1126" fmla="*/ 400471 h 4532507"/>
              <a:gd name="connsiteX1127" fmla="*/ 4690582 w 12146583"/>
              <a:gd name="connsiteY1127" fmla="*/ 392122 h 4532507"/>
              <a:gd name="connsiteX1128" fmla="*/ 4716127 w 12146583"/>
              <a:gd name="connsiteY1128" fmla="*/ 390553 h 4532507"/>
              <a:gd name="connsiteX1129" fmla="*/ 4844816 w 12146583"/>
              <a:gd name="connsiteY1129" fmla="*/ 367093 h 4532507"/>
              <a:gd name="connsiteX1130" fmla="*/ 4875678 w 12146583"/>
              <a:gd name="connsiteY1130" fmla="*/ 358758 h 4532507"/>
              <a:gd name="connsiteX1131" fmla="*/ 4844816 w 12146583"/>
              <a:gd name="connsiteY1131" fmla="*/ 358758 h 4532507"/>
              <a:gd name="connsiteX1132" fmla="*/ 4813968 w 12146583"/>
              <a:gd name="connsiteY1132" fmla="*/ 358758 h 4532507"/>
              <a:gd name="connsiteX1133" fmla="*/ 4829393 w 12146583"/>
              <a:gd name="connsiteY1133" fmla="*/ 350410 h 4532507"/>
              <a:gd name="connsiteX1134" fmla="*/ 4762563 w 12146583"/>
              <a:gd name="connsiteY1134" fmla="*/ 358758 h 4532507"/>
              <a:gd name="connsiteX1135" fmla="*/ 4777984 w 12146583"/>
              <a:gd name="connsiteY1135" fmla="*/ 342062 h 4532507"/>
              <a:gd name="connsiteX1136" fmla="*/ 4849965 w 12146583"/>
              <a:gd name="connsiteY1136" fmla="*/ 325381 h 4532507"/>
              <a:gd name="connsiteX1137" fmla="*/ 4803695 w 12146583"/>
              <a:gd name="connsiteY1137" fmla="*/ 308698 h 4532507"/>
              <a:gd name="connsiteX1138" fmla="*/ 4829393 w 12146583"/>
              <a:gd name="connsiteY1138" fmla="*/ 317032 h 4532507"/>
              <a:gd name="connsiteX1139" fmla="*/ 4798546 w 12146583"/>
              <a:gd name="connsiteY1139" fmla="*/ 292001 h 4532507"/>
              <a:gd name="connsiteX1140" fmla="*/ 4813968 w 12146583"/>
              <a:gd name="connsiteY1140" fmla="*/ 275320 h 4532507"/>
              <a:gd name="connsiteX1141" fmla="*/ 4783121 w 12146583"/>
              <a:gd name="connsiteY1141" fmla="*/ 266972 h 4532507"/>
              <a:gd name="connsiteX1142" fmla="*/ 4741987 w 12146583"/>
              <a:gd name="connsiteY1142" fmla="*/ 266972 h 4532507"/>
              <a:gd name="connsiteX1143" fmla="*/ 4783121 w 12146583"/>
              <a:gd name="connsiteY1143" fmla="*/ 250289 h 4532507"/>
              <a:gd name="connsiteX1144" fmla="*/ 4562041 w 12146583"/>
              <a:gd name="connsiteY1144" fmla="*/ 250289 h 4532507"/>
              <a:gd name="connsiteX1145" fmla="*/ 4541469 w 12146583"/>
              <a:gd name="connsiteY1145" fmla="*/ 241941 h 4532507"/>
              <a:gd name="connsiteX1146" fmla="*/ 4572328 w 12146583"/>
              <a:gd name="connsiteY1146" fmla="*/ 208577 h 4532507"/>
              <a:gd name="connsiteX1147" fmla="*/ 4598025 w 12146583"/>
              <a:gd name="connsiteY1147" fmla="*/ 200228 h 4532507"/>
              <a:gd name="connsiteX1148" fmla="*/ 4618599 w 12146583"/>
              <a:gd name="connsiteY1148" fmla="*/ 216925 h 4532507"/>
              <a:gd name="connsiteX1149" fmla="*/ 4608312 w 12146583"/>
              <a:gd name="connsiteY1149" fmla="*/ 200228 h 4532507"/>
              <a:gd name="connsiteX1150" fmla="*/ 4680293 w 12146583"/>
              <a:gd name="connsiteY1150" fmla="*/ 200228 h 4532507"/>
              <a:gd name="connsiteX1151" fmla="*/ 4690582 w 12146583"/>
              <a:gd name="connsiteY1151" fmla="*/ 175212 h 4532507"/>
              <a:gd name="connsiteX1152" fmla="*/ 4608312 w 12146583"/>
              <a:gd name="connsiteY1152" fmla="*/ 191895 h 4532507"/>
              <a:gd name="connsiteX1153" fmla="*/ 4577467 w 12146583"/>
              <a:gd name="connsiteY1153" fmla="*/ 183547 h 4532507"/>
              <a:gd name="connsiteX1154" fmla="*/ 4598025 w 12146583"/>
              <a:gd name="connsiteY1154" fmla="*/ 183547 h 4532507"/>
              <a:gd name="connsiteX1155" fmla="*/ 4562041 w 12146583"/>
              <a:gd name="connsiteY1155" fmla="*/ 191895 h 4532507"/>
              <a:gd name="connsiteX1156" fmla="*/ 4577467 w 12146583"/>
              <a:gd name="connsiteY1156" fmla="*/ 191895 h 4532507"/>
              <a:gd name="connsiteX1157" fmla="*/ 4562041 w 12146583"/>
              <a:gd name="connsiteY1157" fmla="*/ 183547 h 4532507"/>
              <a:gd name="connsiteX1158" fmla="*/ 4495197 w 12146583"/>
              <a:gd name="connsiteY1158" fmla="*/ 191895 h 4532507"/>
              <a:gd name="connsiteX1159" fmla="*/ 4520907 w 12146583"/>
              <a:gd name="connsiteY1159" fmla="*/ 175212 h 4532507"/>
              <a:gd name="connsiteX1160" fmla="*/ 4517693 w 12146583"/>
              <a:gd name="connsiteY1160" fmla="*/ 173114 h 4532507"/>
              <a:gd name="connsiteX1161" fmla="*/ 4498258 w 12146583"/>
              <a:gd name="connsiteY1161" fmla="*/ 182125 h 4532507"/>
              <a:gd name="connsiteX1162" fmla="*/ 4476559 w 12146583"/>
              <a:gd name="connsiteY1162" fmla="*/ 188769 h 4532507"/>
              <a:gd name="connsiteX1163" fmla="*/ 4459213 w 12146583"/>
              <a:gd name="connsiteY1163" fmla="*/ 208577 h 4532507"/>
              <a:gd name="connsiteX1164" fmla="*/ 4443790 w 12146583"/>
              <a:gd name="connsiteY1164" fmla="*/ 200228 h 4532507"/>
              <a:gd name="connsiteX1165" fmla="*/ 4402656 w 12146583"/>
              <a:gd name="connsiteY1165" fmla="*/ 225260 h 4532507"/>
              <a:gd name="connsiteX1166" fmla="*/ 4412942 w 12146583"/>
              <a:gd name="connsiteY1166" fmla="*/ 241941 h 4532507"/>
              <a:gd name="connsiteX1167" fmla="*/ 4289541 w 12146583"/>
              <a:gd name="connsiteY1167" fmla="*/ 241941 h 4532507"/>
              <a:gd name="connsiteX1168" fmla="*/ 4289541 w 12146583"/>
              <a:gd name="connsiteY1168" fmla="*/ 233608 h 4532507"/>
              <a:gd name="connsiteX1169" fmla="*/ 4232983 w 12146583"/>
              <a:gd name="connsiteY1169" fmla="*/ 241941 h 4532507"/>
              <a:gd name="connsiteX1170" fmla="*/ 4248407 w 12146583"/>
              <a:gd name="connsiteY1170" fmla="*/ 258637 h 4532507"/>
              <a:gd name="connsiteX1171" fmla="*/ 4212423 w 12146583"/>
              <a:gd name="connsiteY1171" fmla="*/ 275320 h 4532507"/>
              <a:gd name="connsiteX1172" fmla="*/ 4104445 w 12146583"/>
              <a:gd name="connsiteY1172" fmla="*/ 292001 h 4532507"/>
              <a:gd name="connsiteX1173" fmla="*/ 4140427 w 12146583"/>
              <a:gd name="connsiteY1173" fmla="*/ 292001 h 4532507"/>
              <a:gd name="connsiteX1174" fmla="*/ 4130155 w 12146583"/>
              <a:gd name="connsiteY1174" fmla="*/ 317032 h 4532507"/>
              <a:gd name="connsiteX1175" fmla="*/ 4083883 w 12146583"/>
              <a:gd name="connsiteY1175" fmla="*/ 333729 h 4532507"/>
              <a:gd name="connsiteX1176" fmla="*/ 4094158 w 12146583"/>
              <a:gd name="connsiteY1176" fmla="*/ 342062 h 4532507"/>
              <a:gd name="connsiteX1177" fmla="*/ 4207273 w 12146583"/>
              <a:gd name="connsiteY1177" fmla="*/ 325381 h 4532507"/>
              <a:gd name="connsiteX1178" fmla="*/ 4243270 w 12146583"/>
              <a:gd name="connsiteY1178" fmla="*/ 317032 h 4532507"/>
              <a:gd name="connsiteX1179" fmla="*/ 4212423 w 12146583"/>
              <a:gd name="connsiteY1179" fmla="*/ 333729 h 4532507"/>
              <a:gd name="connsiteX1180" fmla="*/ 4274117 w 12146583"/>
              <a:gd name="connsiteY1180" fmla="*/ 333729 h 4532507"/>
              <a:gd name="connsiteX1181" fmla="*/ 4299827 w 12146583"/>
              <a:gd name="connsiteY1181" fmla="*/ 325381 h 4532507"/>
              <a:gd name="connsiteX1182" fmla="*/ 4346098 w 12146583"/>
              <a:gd name="connsiteY1182" fmla="*/ 325381 h 4532507"/>
              <a:gd name="connsiteX1183" fmla="*/ 4412942 w 12146583"/>
              <a:gd name="connsiteY1183" fmla="*/ 333729 h 4532507"/>
              <a:gd name="connsiteX1184" fmla="*/ 4330675 w 12146583"/>
              <a:gd name="connsiteY1184" fmla="*/ 350410 h 4532507"/>
              <a:gd name="connsiteX1185" fmla="*/ 4356385 w 12146583"/>
              <a:gd name="connsiteY1185" fmla="*/ 350410 h 4532507"/>
              <a:gd name="connsiteX1186" fmla="*/ 4371808 w 12146583"/>
              <a:gd name="connsiteY1186" fmla="*/ 342062 h 4532507"/>
              <a:gd name="connsiteX1187" fmla="*/ 4397506 w 12146583"/>
              <a:gd name="connsiteY1187" fmla="*/ 342062 h 4532507"/>
              <a:gd name="connsiteX1188" fmla="*/ 4407792 w 12146583"/>
              <a:gd name="connsiteY1188" fmla="*/ 358758 h 4532507"/>
              <a:gd name="connsiteX1189" fmla="*/ 4335811 w 12146583"/>
              <a:gd name="connsiteY1189" fmla="*/ 358758 h 4532507"/>
              <a:gd name="connsiteX1190" fmla="*/ 4371808 w 12146583"/>
              <a:gd name="connsiteY1190" fmla="*/ 367093 h 4532507"/>
              <a:gd name="connsiteX1191" fmla="*/ 4356385 w 12146583"/>
              <a:gd name="connsiteY1191" fmla="*/ 375441 h 4532507"/>
              <a:gd name="connsiteX1192" fmla="*/ 4397506 w 12146583"/>
              <a:gd name="connsiteY1192" fmla="*/ 375441 h 4532507"/>
              <a:gd name="connsiteX1193" fmla="*/ 4361522 w 12146583"/>
              <a:gd name="connsiteY1193" fmla="*/ 392122 h 4532507"/>
              <a:gd name="connsiteX1194" fmla="*/ 4315251 w 12146583"/>
              <a:gd name="connsiteY1194" fmla="*/ 383774 h 4532507"/>
              <a:gd name="connsiteX1195" fmla="*/ 4289541 w 12146583"/>
              <a:gd name="connsiteY1195" fmla="*/ 417153 h 4532507"/>
              <a:gd name="connsiteX1196" fmla="*/ 4371808 w 12146583"/>
              <a:gd name="connsiteY1196" fmla="*/ 408805 h 4532507"/>
              <a:gd name="connsiteX1197" fmla="*/ 4454063 w 12146583"/>
              <a:gd name="connsiteY1197" fmla="*/ 400471 h 4532507"/>
              <a:gd name="connsiteX1198" fmla="*/ 4423216 w 12146583"/>
              <a:gd name="connsiteY1198" fmla="*/ 417153 h 4532507"/>
              <a:gd name="connsiteX1199" fmla="*/ 4484910 w 12146583"/>
              <a:gd name="connsiteY1199" fmla="*/ 408805 h 4532507"/>
              <a:gd name="connsiteX1200" fmla="*/ 4474637 w 12146583"/>
              <a:gd name="connsiteY1200" fmla="*/ 417153 h 4532507"/>
              <a:gd name="connsiteX1201" fmla="*/ 4495197 w 12146583"/>
              <a:gd name="connsiteY1201" fmla="*/ 400471 h 4532507"/>
              <a:gd name="connsiteX1202" fmla="*/ 4510621 w 12146583"/>
              <a:gd name="connsiteY1202" fmla="*/ 425502 h 4532507"/>
              <a:gd name="connsiteX1203" fmla="*/ 4320388 w 12146583"/>
              <a:gd name="connsiteY1203" fmla="*/ 433835 h 4532507"/>
              <a:gd name="connsiteX1204" fmla="*/ 4376364 w 12146583"/>
              <a:gd name="connsiteY1204" fmla="*/ 425231 h 4532507"/>
              <a:gd name="connsiteX1205" fmla="*/ 4423216 w 12146583"/>
              <a:gd name="connsiteY1205" fmla="*/ 408805 h 4532507"/>
              <a:gd name="connsiteX1206" fmla="*/ 4396227 w 12146583"/>
              <a:gd name="connsiteY1206" fmla="*/ 417153 h 4532507"/>
              <a:gd name="connsiteX1207" fmla="*/ 4378197 w 12146583"/>
              <a:gd name="connsiteY1207" fmla="*/ 424947 h 4532507"/>
              <a:gd name="connsiteX1208" fmla="*/ 4353805 w 12146583"/>
              <a:gd name="connsiteY1208" fmla="*/ 415069 h 4532507"/>
              <a:gd name="connsiteX1209" fmla="*/ 4338127 w 12146583"/>
              <a:gd name="connsiteY1209" fmla="*/ 416477 h 4532507"/>
              <a:gd name="connsiteX1210" fmla="*/ 4294677 w 12146583"/>
              <a:gd name="connsiteY1210" fmla="*/ 425502 h 4532507"/>
              <a:gd name="connsiteX1211" fmla="*/ 4243270 w 12146583"/>
              <a:gd name="connsiteY1211" fmla="*/ 458866 h 4532507"/>
              <a:gd name="connsiteX1212" fmla="*/ 4392370 w 12146583"/>
              <a:gd name="connsiteY1212" fmla="*/ 450531 h 4532507"/>
              <a:gd name="connsiteX1213" fmla="*/ 4397506 w 12146583"/>
              <a:gd name="connsiteY1213" fmla="*/ 433835 h 4532507"/>
              <a:gd name="connsiteX1214" fmla="*/ 4412942 w 12146583"/>
              <a:gd name="connsiteY1214" fmla="*/ 442183 h 4532507"/>
              <a:gd name="connsiteX1215" fmla="*/ 4433503 w 12146583"/>
              <a:gd name="connsiteY1215" fmla="*/ 467214 h 4532507"/>
              <a:gd name="connsiteX1216" fmla="*/ 4397506 w 12146583"/>
              <a:gd name="connsiteY1216" fmla="*/ 458866 h 4532507"/>
              <a:gd name="connsiteX1217" fmla="*/ 4356385 w 12146583"/>
              <a:gd name="connsiteY1217" fmla="*/ 475562 h 4532507"/>
              <a:gd name="connsiteX1218" fmla="*/ 4340948 w 12146583"/>
              <a:gd name="connsiteY1218" fmla="*/ 467214 h 4532507"/>
              <a:gd name="connsiteX1219" fmla="*/ 4335811 w 12146583"/>
              <a:gd name="connsiteY1219" fmla="*/ 475562 h 4532507"/>
              <a:gd name="connsiteX1220" fmla="*/ 4289541 w 12146583"/>
              <a:gd name="connsiteY1220" fmla="*/ 458866 h 4532507"/>
              <a:gd name="connsiteX1221" fmla="*/ 4222696 w 12146583"/>
              <a:gd name="connsiteY1221" fmla="*/ 458866 h 4532507"/>
              <a:gd name="connsiteX1222" fmla="*/ 4186711 w 12146583"/>
              <a:gd name="connsiteY1222" fmla="*/ 475562 h 4532507"/>
              <a:gd name="connsiteX1223" fmla="*/ 4135292 w 12146583"/>
              <a:gd name="connsiteY1223" fmla="*/ 467214 h 4532507"/>
              <a:gd name="connsiteX1224" fmla="*/ 4212423 w 12146583"/>
              <a:gd name="connsiteY1224" fmla="*/ 483895 h 4532507"/>
              <a:gd name="connsiteX1225" fmla="*/ 4207273 w 12146583"/>
              <a:gd name="connsiteY1225" fmla="*/ 492243 h 4532507"/>
              <a:gd name="connsiteX1226" fmla="*/ 4119868 w 12146583"/>
              <a:gd name="connsiteY1226" fmla="*/ 500578 h 4532507"/>
              <a:gd name="connsiteX1227" fmla="*/ 4078734 w 12146583"/>
              <a:gd name="connsiteY1227" fmla="*/ 500578 h 4532507"/>
              <a:gd name="connsiteX1228" fmla="*/ 4083883 w 12146583"/>
              <a:gd name="connsiteY1228" fmla="*/ 517275 h 4532507"/>
              <a:gd name="connsiteX1229" fmla="*/ 4125017 w 12146583"/>
              <a:gd name="connsiteY1229" fmla="*/ 508926 h 4532507"/>
              <a:gd name="connsiteX1230" fmla="*/ 4109581 w 12146583"/>
              <a:gd name="connsiteY1230" fmla="*/ 517275 h 4532507"/>
              <a:gd name="connsiteX1231" fmla="*/ 4140427 w 12146583"/>
              <a:gd name="connsiteY1231" fmla="*/ 508926 h 4532507"/>
              <a:gd name="connsiteX1232" fmla="*/ 4161002 w 12146583"/>
              <a:gd name="connsiteY1232" fmla="*/ 517275 h 4532507"/>
              <a:gd name="connsiteX1233" fmla="*/ 4176426 w 12146583"/>
              <a:gd name="connsiteY1233" fmla="*/ 508926 h 4532507"/>
              <a:gd name="connsiteX1234" fmla="*/ 4284404 w 12146583"/>
              <a:gd name="connsiteY1234" fmla="*/ 517275 h 4532507"/>
              <a:gd name="connsiteX1235" fmla="*/ 4094158 w 12146583"/>
              <a:gd name="connsiteY1235" fmla="*/ 550639 h 4532507"/>
              <a:gd name="connsiteX1236" fmla="*/ 4078734 w 12146583"/>
              <a:gd name="connsiteY1236" fmla="*/ 558987 h 4532507"/>
              <a:gd name="connsiteX1237" fmla="*/ 4068461 w 12146583"/>
              <a:gd name="connsiteY1237" fmla="*/ 542304 h 4532507"/>
              <a:gd name="connsiteX1238" fmla="*/ 4027327 w 12146583"/>
              <a:gd name="connsiteY1238" fmla="*/ 542304 h 4532507"/>
              <a:gd name="connsiteX1239" fmla="*/ 3852516 w 12146583"/>
              <a:gd name="connsiteY1239" fmla="*/ 567322 h 4532507"/>
              <a:gd name="connsiteX1240" fmla="*/ 3713691 w 12146583"/>
              <a:gd name="connsiteY1240" fmla="*/ 575670 h 4532507"/>
              <a:gd name="connsiteX1241" fmla="*/ 3646847 w 12146583"/>
              <a:gd name="connsiteY1241" fmla="*/ 592351 h 4532507"/>
              <a:gd name="connsiteX1242" fmla="*/ 3600576 w 12146583"/>
              <a:gd name="connsiteY1242" fmla="*/ 592351 h 4532507"/>
              <a:gd name="connsiteX1243" fmla="*/ 3600576 w 12146583"/>
              <a:gd name="connsiteY1243" fmla="*/ 609047 h 4532507"/>
              <a:gd name="connsiteX1244" fmla="*/ 3574878 w 12146583"/>
              <a:gd name="connsiteY1244" fmla="*/ 592351 h 4532507"/>
              <a:gd name="connsiteX1245" fmla="*/ 3532455 w 12146583"/>
              <a:gd name="connsiteY1245" fmla="*/ 608006 h 4532507"/>
              <a:gd name="connsiteX1246" fmla="*/ 3502897 w 12146583"/>
              <a:gd name="connsiteY1246" fmla="*/ 609047 h 4532507"/>
              <a:gd name="connsiteX1247" fmla="*/ 3482323 w 12146583"/>
              <a:gd name="connsiteY1247" fmla="*/ 617382 h 4532507"/>
              <a:gd name="connsiteX1248" fmla="*/ 3498392 w 12146583"/>
              <a:gd name="connsiteY1248" fmla="*/ 619465 h 4532507"/>
              <a:gd name="connsiteX1249" fmla="*/ 3526887 w 12146583"/>
              <a:gd name="connsiteY1249" fmla="*/ 609047 h 4532507"/>
              <a:gd name="connsiteX1250" fmla="*/ 3533744 w 12146583"/>
              <a:gd name="connsiteY1250" fmla="*/ 617382 h 4532507"/>
              <a:gd name="connsiteX1251" fmla="*/ 3513170 w 12146583"/>
              <a:gd name="connsiteY1251" fmla="*/ 625730 h 4532507"/>
              <a:gd name="connsiteX1252" fmla="*/ 3590301 w 12146583"/>
              <a:gd name="connsiteY1252" fmla="*/ 609047 h 4532507"/>
              <a:gd name="connsiteX1253" fmla="*/ 3636572 w 12146583"/>
              <a:gd name="connsiteY1253" fmla="*/ 625730 h 4532507"/>
              <a:gd name="connsiteX1254" fmla="*/ 3621150 w 12146583"/>
              <a:gd name="connsiteY1254" fmla="*/ 617382 h 4532507"/>
              <a:gd name="connsiteX1255" fmla="*/ 3687981 w 12146583"/>
              <a:gd name="connsiteY1255" fmla="*/ 609047 h 4532507"/>
              <a:gd name="connsiteX1256" fmla="*/ 3703416 w 12146583"/>
              <a:gd name="connsiteY1256" fmla="*/ 617382 h 4532507"/>
              <a:gd name="connsiteX1257" fmla="*/ 3739401 w 12146583"/>
              <a:gd name="connsiteY1257" fmla="*/ 600699 h 4532507"/>
              <a:gd name="connsiteX1258" fmla="*/ 3749687 w 12146583"/>
              <a:gd name="connsiteY1258" fmla="*/ 617382 h 4532507"/>
              <a:gd name="connsiteX1259" fmla="*/ 3775385 w 12146583"/>
              <a:gd name="connsiteY1259" fmla="*/ 600699 h 4532507"/>
              <a:gd name="connsiteX1260" fmla="*/ 3795959 w 12146583"/>
              <a:gd name="connsiteY1260" fmla="*/ 592351 h 4532507"/>
              <a:gd name="connsiteX1261" fmla="*/ 3801096 w 12146583"/>
              <a:gd name="connsiteY1261" fmla="*/ 600699 h 4532507"/>
              <a:gd name="connsiteX1262" fmla="*/ 3867940 w 12146583"/>
              <a:gd name="connsiteY1262" fmla="*/ 592351 h 4532507"/>
              <a:gd name="connsiteX1263" fmla="*/ 3883364 w 12146583"/>
              <a:gd name="connsiteY1263" fmla="*/ 575670 h 4532507"/>
              <a:gd name="connsiteX1264" fmla="*/ 3955345 w 12146583"/>
              <a:gd name="connsiteY1264" fmla="*/ 567322 h 4532507"/>
              <a:gd name="connsiteX1265" fmla="*/ 4063311 w 12146583"/>
              <a:gd name="connsiteY1265" fmla="*/ 592351 h 4532507"/>
              <a:gd name="connsiteX1266" fmla="*/ 4063311 w 12146583"/>
              <a:gd name="connsiteY1266" fmla="*/ 575670 h 4532507"/>
              <a:gd name="connsiteX1267" fmla="*/ 4085010 w 12146583"/>
              <a:gd name="connsiteY1267" fmla="*/ 586235 h 4532507"/>
              <a:gd name="connsiteX1268" fmla="*/ 4136468 w 12146583"/>
              <a:gd name="connsiteY1268" fmla="*/ 567362 h 4532507"/>
              <a:gd name="connsiteX1269" fmla="*/ 4102875 w 12146583"/>
              <a:gd name="connsiteY1269" fmla="*/ 576034 h 4532507"/>
              <a:gd name="connsiteX1270" fmla="*/ 4081947 w 12146583"/>
              <a:gd name="connsiteY1270" fmla="*/ 579836 h 4532507"/>
              <a:gd name="connsiteX1271" fmla="*/ 4073596 w 12146583"/>
              <a:gd name="connsiteY1271" fmla="*/ 575670 h 4532507"/>
              <a:gd name="connsiteX1272" fmla="*/ 4176426 w 12146583"/>
              <a:gd name="connsiteY1272" fmla="*/ 550639 h 4532507"/>
              <a:gd name="connsiteX1273" fmla="*/ 4155864 w 12146583"/>
              <a:gd name="connsiteY1273" fmla="*/ 567322 h 4532507"/>
              <a:gd name="connsiteX1274" fmla="*/ 4196998 w 12146583"/>
              <a:gd name="connsiteY1274" fmla="*/ 550639 h 4532507"/>
              <a:gd name="connsiteX1275" fmla="*/ 4191849 w 12146583"/>
              <a:gd name="connsiteY1275" fmla="*/ 567322 h 4532507"/>
              <a:gd name="connsiteX1276" fmla="*/ 4268979 w 12146583"/>
              <a:gd name="connsiteY1276" fmla="*/ 550639 h 4532507"/>
              <a:gd name="connsiteX1277" fmla="*/ 4145579 w 12146583"/>
              <a:gd name="connsiteY1277" fmla="*/ 584016 h 4532507"/>
              <a:gd name="connsiteX1278" fmla="*/ 4274117 w 12146583"/>
              <a:gd name="connsiteY1278" fmla="*/ 567322 h 4532507"/>
              <a:gd name="connsiteX1279" fmla="*/ 4361522 w 12146583"/>
              <a:gd name="connsiteY1279" fmla="*/ 567322 h 4532507"/>
              <a:gd name="connsiteX1280" fmla="*/ 4546618 w 12146583"/>
              <a:gd name="connsiteY1280" fmla="*/ 550639 h 4532507"/>
              <a:gd name="connsiteX1281" fmla="*/ 4561396 w 12146583"/>
              <a:gd name="connsiteY1281" fmla="*/ 550639 h 4532507"/>
              <a:gd name="connsiteX1282" fmla="*/ 4628872 w 12146583"/>
              <a:gd name="connsiteY1282" fmla="*/ 533956 h 4532507"/>
              <a:gd name="connsiteX1283" fmla="*/ 4623737 w 12146583"/>
              <a:gd name="connsiteY1283" fmla="*/ 550639 h 4532507"/>
              <a:gd name="connsiteX1284" fmla="*/ 4685431 w 12146583"/>
              <a:gd name="connsiteY1284" fmla="*/ 550639 h 4532507"/>
              <a:gd name="connsiteX1285" fmla="*/ 4685431 w 12146583"/>
              <a:gd name="connsiteY1285" fmla="*/ 533956 h 4532507"/>
              <a:gd name="connsiteX1286" fmla="*/ 4706003 w 12146583"/>
              <a:gd name="connsiteY1286" fmla="*/ 542304 h 4532507"/>
              <a:gd name="connsiteX1287" fmla="*/ 4716291 w 12146583"/>
              <a:gd name="connsiteY1287" fmla="*/ 525609 h 4532507"/>
              <a:gd name="connsiteX1288" fmla="*/ 4783121 w 12146583"/>
              <a:gd name="connsiteY1288" fmla="*/ 517275 h 4532507"/>
              <a:gd name="connsiteX1289" fmla="*/ 4798546 w 12146583"/>
              <a:gd name="connsiteY1289" fmla="*/ 533956 h 4532507"/>
              <a:gd name="connsiteX1290" fmla="*/ 4855102 w 12146583"/>
              <a:gd name="connsiteY1290" fmla="*/ 525609 h 4532507"/>
              <a:gd name="connsiteX1291" fmla="*/ 4855102 w 12146583"/>
              <a:gd name="connsiteY1291" fmla="*/ 542304 h 4532507"/>
              <a:gd name="connsiteX1292" fmla="*/ 4875678 w 12146583"/>
              <a:gd name="connsiteY1292" fmla="*/ 542304 h 4532507"/>
              <a:gd name="connsiteX1293" fmla="*/ 4875678 w 12146583"/>
              <a:gd name="connsiteY1293" fmla="*/ 517275 h 4532507"/>
              <a:gd name="connsiteX1294" fmla="*/ 5045336 w 12146583"/>
              <a:gd name="connsiteY1294" fmla="*/ 500578 h 4532507"/>
              <a:gd name="connsiteX1295" fmla="*/ 5040199 w 12146583"/>
              <a:gd name="connsiteY1295" fmla="*/ 517275 h 4532507"/>
              <a:gd name="connsiteX1296" fmla="*/ 5065910 w 12146583"/>
              <a:gd name="connsiteY1296" fmla="*/ 517275 h 4532507"/>
              <a:gd name="connsiteX1297" fmla="*/ 5081333 w 12146583"/>
              <a:gd name="connsiteY1297" fmla="*/ 500578 h 4532507"/>
              <a:gd name="connsiteX1298" fmla="*/ 5091607 w 12146583"/>
              <a:gd name="connsiteY1298" fmla="*/ 517275 h 4532507"/>
              <a:gd name="connsiteX1299" fmla="*/ 5019626 w 12146583"/>
              <a:gd name="connsiteY1299" fmla="*/ 517275 h 4532507"/>
              <a:gd name="connsiteX1300" fmla="*/ 4932221 w 12146583"/>
              <a:gd name="connsiteY1300" fmla="*/ 533956 h 4532507"/>
              <a:gd name="connsiteX1301" fmla="*/ 5050486 w 12146583"/>
              <a:gd name="connsiteY1301" fmla="*/ 533956 h 4532507"/>
              <a:gd name="connsiteX1302" fmla="*/ 5153314 w 12146583"/>
              <a:gd name="connsiteY1302" fmla="*/ 542304 h 4532507"/>
              <a:gd name="connsiteX1303" fmla="*/ 5168738 w 12146583"/>
              <a:gd name="connsiteY1303" fmla="*/ 533956 h 4532507"/>
              <a:gd name="connsiteX1304" fmla="*/ 5158451 w 12146583"/>
              <a:gd name="connsiteY1304" fmla="*/ 517275 h 4532507"/>
              <a:gd name="connsiteX1305" fmla="*/ 5137891 w 12146583"/>
              <a:gd name="connsiteY1305" fmla="*/ 525609 h 4532507"/>
              <a:gd name="connsiteX1306" fmla="*/ 5117318 w 12146583"/>
              <a:gd name="connsiteY1306" fmla="*/ 500578 h 4532507"/>
              <a:gd name="connsiteX1307" fmla="*/ 5184161 w 12146583"/>
              <a:gd name="connsiteY1307" fmla="*/ 492243 h 4532507"/>
              <a:gd name="connsiteX1308" fmla="*/ 5209873 w 12146583"/>
              <a:gd name="connsiteY1308" fmla="*/ 492243 h 4532507"/>
              <a:gd name="connsiteX1309" fmla="*/ 5199585 w 12146583"/>
              <a:gd name="connsiteY1309" fmla="*/ 508926 h 4532507"/>
              <a:gd name="connsiteX1310" fmla="*/ 5225295 w 12146583"/>
              <a:gd name="connsiteY1310" fmla="*/ 492243 h 4532507"/>
              <a:gd name="connsiteX1311" fmla="*/ 5245856 w 12146583"/>
              <a:gd name="connsiteY1311" fmla="*/ 492243 h 4532507"/>
              <a:gd name="connsiteX1312" fmla="*/ 5250994 w 12146583"/>
              <a:gd name="connsiteY1312" fmla="*/ 517275 h 4532507"/>
              <a:gd name="connsiteX1313" fmla="*/ 5286990 w 12146583"/>
              <a:gd name="connsiteY1313" fmla="*/ 508926 h 4532507"/>
              <a:gd name="connsiteX1314" fmla="*/ 5276703 w 12146583"/>
              <a:gd name="connsiteY1314" fmla="*/ 525609 h 4532507"/>
              <a:gd name="connsiteX1315" fmla="*/ 5230433 w 12146583"/>
              <a:gd name="connsiteY1315" fmla="*/ 525609 h 4532507"/>
              <a:gd name="connsiteX1316" fmla="*/ 5215008 w 12146583"/>
              <a:gd name="connsiteY1316" fmla="*/ 517275 h 4532507"/>
              <a:gd name="connsiteX1317" fmla="*/ 5179013 w 12146583"/>
              <a:gd name="connsiteY1317" fmla="*/ 517275 h 4532507"/>
              <a:gd name="connsiteX1318" fmla="*/ 5225295 w 12146583"/>
              <a:gd name="connsiteY1318" fmla="*/ 533956 h 4532507"/>
              <a:gd name="connsiteX1319" fmla="*/ 5199585 w 12146583"/>
              <a:gd name="connsiteY1319" fmla="*/ 542304 h 4532507"/>
              <a:gd name="connsiteX1320" fmla="*/ 5256142 w 12146583"/>
              <a:gd name="connsiteY1320" fmla="*/ 542304 h 4532507"/>
              <a:gd name="connsiteX1321" fmla="*/ 5276703 w 12146583"/>
              <a:gd name="connsiteY1321" fmla="*/ 533956 h 4532507"/>
              <a:gd name="connsiteX1322" fmla="*/ 5245856 w 12146583"/>
              <a:gd name="connsiteY1322" fmla="*/ 533956 h 4532507"/>
              <a:gd name="connsiteX1323" fmla="*/ 5302414 w 12146583"/>
              <a:gd name="connsiteY1323" fmla="*/ 533956 h 4532507"/>
              <a:gd name="connsiteX1324" fmla="*/ 5286990 w 12146583"/>
              <a:gd name="connsiteY1324" fmla="*/ 525609 h 4532507"/>
              <a:gd name="connsiteX1325" fmla="*/ 5353834 w 12146583"/>
              <a:gd name="connsiteY1325" fmla="*/ 525609 h 4532507"/>
              <a:gd name="connsiteX1326" fmla="*/ 5343548 w 12146583"/>
              <a:gd name="connsiteY1326" fmla="*/ 517275 h 4532507"/>
              <a:gd name="connsiteX1327" fmla="*/ 5358971 w 12146583"/>
              <a:gd name="connsiteY1327" fmla="*/ 517275 h 4532507"/>
              <a:gd name="connsiteX1328" fmla="*/ 5379532 w 12146583"/>
              <a:gd name="connsiteY1328" fmla="*/ 525609 h 4532507"/>
              <a:gd name="connsiteX1329" fmla="*/ 5364109 w 12146583"/>
              <a:gd name="connsiteY1329" fmla="*/ 542304 h 4532507"/>
              <a:gd name="connsiteX1330" fmla="*/ 5405241 w 12146583"/>
              <a:gd name="connsiteY1330" fmla="*/ 542304 h 4532507"/>
              <a:gd name="connsiteX1331" fmla="*/ 5430953 w 12146583"/>
              <a:gd name="connsiteY1331" fmla="*/ 525609 h 4532507"/>
              <a:gd name="connsiteX1332" fmla="*/ 5451513 w 12146583"/>
              <a:gd name="connsiteY1332" fmla="*/ 533956 h 4532507"/>
              <a:gd name="connsiteX1333" fmla="*/ 5513220 w 12146583"/>
              <a:gd name="connsiteY1333" fmla="*/ 525609 h 4532507"/>
              <a:gd name="connsiteX1334" fmla="*/ 5538918 w 12146583"/>
              <a:gd name="connsiteY1334" fmla="*/ 508926 h 4532507"/>
              <a:gd name="connsiteX1335" fmla="*/ 5492647 w 12146583"/>
              <a:gd name="connsiteY1335" fmla="*/ 508926 h 4532507"/>
              <a:gd name="connsiteX1336" fmla="*/ 5508071 w 12146583"/>
              <a:gd name="connsiteY1336" fmla="*/ 500578 h 4532507"/>
              <a:gd name="connsiteX1337" fmla="*/ 5482372 w 12146583"/>
              <a:gd name="connsiteY1337" fmla="*/ 508926 h 4532507"/>
              <a:gd name="connsiteX1338" fmla="*/ 5441238 w 12146583"/>
              <a:gd name="connsiteY1338" fmla="*/ 508926 h 4532507"/>
              <a:gd name="connsiteX1339" fmla="*/ 5446375 w 12146583"/>
              <a:gd name="connsiteY1339" fmla="*/ 492243 h 4532507"/>
              <a:gd name="connsiteX1340" fmla="*/ 5353834 w 12146583"/>
              <a:gd name="connsiteY1340" fmla="*/ 492243 h 4532507"/>
              <a:gd name="connsiteX1341" fmla="*/ 5317837 w 12146583"/>
              <a:gd name="connsiteY1341" fmla="*/ 492243 h 4532507"/>
              <a:gd name="connsiteX1342" fmla="*/ 5297276 w 12146583"/>
              <a:gd name="connsiteY1342" fmla="*/ 500578 h 4532507"/>
              <a:gd name="connsiteX1343" fmla="*/ 5281853 w 12146583"/>
              <a:gd name="connsiteY1343" fmla="*/ 492243 h 4532507"/>
              <a:gd name="connsiteX1344" fmla="*/ 5405241 w 12146583"/>
              <a:gd name="connsiteY1344" fmla="*/ 492243 h 4532507"/>
              <a:gd name="connsiteX1345" fmla="*/ 5472087 w 12146583"/>
              <a:gd name="connsiteY1345" fmla="*/ 483895 h 4532507"/>
              <a:gd name="connsiteX1346" fmla="*/ 5513220 w 12146583"/>
              <a:gd name="connsiteY1346" fmla="*/ 475562 h 4532507"/>
              <a:gd name="connsiteX1347" fmla="*/ 5466949 w 12146583"/>
              <a:gd name="connsiteY1347" fmla="*/ 467214 h 4532507"/>
              <a:gd name="connsiteX1348" fmla="*/ 5549205 w 12146583"/>
              <a:gd name="connsiteY1348" fmla="*/ 467214 h 4532507"/>
              <a:gd name="connsiteX1349" fmla="*/ 5559490 w 12146583"/>
              <a:gd name="connsiteY1349" fmla="*/ 483895 h 4532507"/>
              <a:gd name="connsiteX1350" fmla="*/ 5585202 w 12146583"/>
              <a:gd name="connsiteY1350" fmla="*/ 475562 h 4532507"/>
              <a:gd name="connsiteX1351" fmla="*/ 5739437 w 12146583"/>
              <a:gd name="connsiteY1351" fmla="*/ 467214 h 4532507"/>
              <a:gd name="connsiteX1352" fmla="*/ 5795995 w 12146583"/>
              <a:gd name="connsiteY1352" fmla="*/ 475562 h 4532507"/>
              <a:gd name="connsiteX1353" fmla="*/ 5821705 w 12146583"/>
              <a:gd name="connsiteY1353" fmla="*/ 492243 h 4532507"/>
              <a:gd name="connsiteX1354" fmla="*/ 5816568 w 12146583"/>
              <a:gd name="connsiteY1354" fmla="*/ 475562 h 4532507"/>
              <a:gd name="connsiteX1355" fmla="*/ 5852552 w 12146583"/>
              <a:gd name="connsiteY1355" fmla="*/ 483895 h 4532507"/>
              <a:gd name="connsiteX1356" fmla="*/ 6001652 w 12146583"/>
              <a:gd name="connsiteY1356" fmla="*/ 483895 h 4532507"/>
              <a:gd name="connsiteX1357" fmla="*/ 6109629 w 12146583"/>
              <a:gd name="connsiteY1357" fmla="*/ 467214 h 4532507"/>
              <a:gd name="connsiteX1358" fmla="*/ 6140478 w 12146583"/>
              <a:gd name="connsiteY1358" fmla="*/ 483895 h 4532507"/>
              <a:gd name="connsiteX1359" fmla="*/ 6248456 w 12146583"/>
              <a:gd name="connsiteY1359" fmla="*/ 483895 h 4532507"/>
              <a:gd name="connsiteX1360" fmla="*/ 6248456 w 12146583"/>
              <a:gd name="connsiteY1360" fmla="*/ 492243 h 4532507"/>
              <a:gd name="connsiteX1361" fmla="*/ 6274153 w 12146583"/>
              <a:gd name="connsiteY1361" fmla="*/ 492243 h 4532507"/>
              <a:gd name="connsiteX1362" fmla="*/ 6320424 w 12146583"/>
              <a:gd name="connsiteY1362" fmla="*/ 492243 h 4532507"/>
              <a:gd name="connsiteX1363" fmla="*/ 6294725 w 12146583"/>
              <a:gd name="connsiteY1363" fmla="*/ 508926 h 4532507"/>
              <a:gd name="connsiteX1364" fmla="*/ 6289576 w 12146583"/>
              <a:gd name="connsiteY1364" fmla="*/ 525609 h 4532507"/>
              <a:gd name="connsiteX1365" fmla="*/ 6402691 w 12146583"/>
              <a:gd name="connsiteY1365" fmla="*/ 533956 h 4532507"/>
              <a:gd name="connsiteX1366" fmla="*/ 6376981 w 12146583"/>
              <a:gd name="connsiteY1366" fmla="*/ 517275 h 4532507"/>
              <a:gd name="connsiteX1367" fmla="*/ 6402691 w 12146583"/>
              <a:gd name="connsiteY1367" fmla="*/ 517275 h 4532507"/>
              <a:gd name="connsiteX1368" fmla="*/ 6371844 w 12146583"/>
              <a:gd name="connsiteY1368" fmla="*/ 517275 h 4532507"/>
              <a:gd name="connsiteX1369" fmla="*/ 6351271 w 12146583"/>
              <a:gd name="connsiteY1369" fmla="*/ 508926 h 4532507"/>
              <a:gd name="connsiteX1370" fmla="*/ 6371844 w 12146583"/>
              <a:gd name="connsiteY1370" fmla="*/ 500578 h 4532507"/>
              <a:gd name="connsiteX1371" fmla="*/ 6340997 w 12146583"/>
              <a:gd name="connsiteY1371" fmla="*/ 500578 h 4532507"/>
              <a:gd name="connsiteX1372" fmla="*/ 6474672 w 12146583"/>
              <a:gd name="connsiteY1372" fmla="*/ 483895 h 4532507"/>
              <a:gd name="connsiteX1373" fmla="*/ 6587788 w 12146583"/>
              <a:gd name="connsiteY1373" fmla="*/ 483895 h 4532507"/>
              <a:gd name="connsiteX1374" fmla="*/ 6603211 w 12146583"/>
              <a:gd name="connsiteY1374" fmla="*/ 500578 h 4532507"/>
              <a:gd name="connsiteX1375" fmla="*/ 6546654 w 12146583"/>
              <a:gd name="connsiteY1375" fmla="*/ 508926 h 4532507"/>
              <a:gd name="connsiteX1376" fmla="*/ 6582651 w 12146583"/>
              <a:gd name="connsiteY1376" fmla="*/ 517275 h 4532507"/>
              <a:gd name="connsiteX1377" fmla="*/ 6608361 w 12146583"/>
              <a:gd name="connsiteY1377" fmla="*/ 508926 h 4532507"/>
              <a:gd name="connsiteX1378" fmla="*/ 6577501 w 12146583"/>
              <a:gd name="connsiteY1378" fmla="*/ 525609 h 4532507"/>
              <a:gd name="connsiteX1379" fmla="*/ 6623785 w 12146583"/>
              <a:gd name="connsiteY1379" fmla="*/ 525609 h 4532507"/>
              <a:gd name="connsiteX1380" fmla="*/ 6695766 w 12146583"/>
              <a:gd name="connsiteY1380" fmla="*/ 533956 h 4532507"/>
              <a:gd name="connsiteX1381" fmla="*/ 6639208 w 12146583"/>
              <a:gd name="connsiteY1381" fmla="*/ 542304 h 4532507"/>
              <a:gd name="connsiteX1382" fmla="*/ 6639208 w 12146583"/>
              <a:gd name="connsiteY1382" fmla="*/ 525609 h 4532507"/>
              <a:gd name="connsiteX1383" fmla="*/ 6625707 w 12146583"/>
              <a:gd name="connsiteY1383" fmla="*/ 530832 h 4532507"/>
              <a:gd name="connsiteX1384" fmla="*/ 6608993 w 12146583"/>
              <a:gd name="connsiteY1384" fmla="*/ 531873 h 4532507"/>
              <a:gd name="connsiteX1385" fmla="*/ 6623785 w 12146583"/>
              <a:gd name="connsiteY1385" fmla="*/ 542304 h 4532507"/>
              <a:gd name="connsiteX1386" fmla="*/ 6659125 w 12146583"/>
              <a:gd name="connsiteY1386" fmla="*/ 547513 h 4532507"/>
              <a:gd name="connsiteX1387" fmla="*/ 6731751 w 12146583"/>
              <a:gd name="connsiteY1387" fmla="*/ 542304 h 4532507"/>
              <a:gd name="connsiteX1388" fmla="*/ 6829441 w 12146583"/>
              <a:gd name="connsiteY1388" fmla="*/ 567322 h 4532507"/>
              <a:gd name="connsiteX1389" fmla="*/ 6875713 w 12146583"/>
              <a:gd name="connsiteY1389" fmla="*/ 575670 h 4532507"/>
              <a:gd name="connsiteX1390" fmla="*/ 6901422 w 12146583"/>
              <a:gd name="connsiteY1390" fmla="*/ 575670 h 4532507"/>
              <a:gd name="connsiteX1391" fmla="*/ 6942557 w 12146583"/>
              <a:gd name="connsiteY1391" fmla="*/ 609047 h 4532507"/>
              <a:gd name="connsiteX1392" fmla="*/ 6999102 w 12146583"/>
              <a:gd name="connsiteY1392" fmla="*/ 600699 h 4532507"/>
              <a:gd name="connsiteX1393" fmla="*/ 7029962 w 12146583"/>
              <a:gd name="connsiteY1393" fmla="*/ 609047 h 4532507"/>
              <a:gd name="connsiteX1394" fmla="*/ 7019675 w 12146583"/>
              <a:gd name="connsiteY1394" fmla="*/ 617382 h 4532507"/>
              <a:gd name="connsiteX1395" fmla="*/ 7055659 w 12146583"/>
              <a:gd name="connsiteY1395" fmla="*/ 617382 h 4532507"/>
              <a:gd name="connsiteX1396" fmla="*/ 7071082 w 12146583"/>
              <a:gd name="connsiteY1396" fmla="*/ 625730 h 4532507"/>
              <a:gd name="connsiteX1397" fmla="*/ 7168774 w 12146583"/>
              <a:gd name="connsiteY1397" fmla="*/ 642412 h 4532507"/>
              <a:gd name="connsiteX1398" fmla="*/ 7492695 w 12146583"/>
              <a:gd name="connsiteY1398" fmla="*/ 675791 h 4532507"/>
              <a:gd name="connsiteX1399" fmla="*/ 7477273 w 12146583"/>
              <a:gd name="connsiteY1399" fmla="*/ 692472 h 4532507"/>
              <a:gd name="connsiteX1400" fmla="*/ 7456699 w 12146583"/>
              <a:gd name="connsiteY1400" fmla="*/ 684124 h 4532507"/>
              <a:gd name="connsiteX1401" fmla="*/ 7425852 w 12146583"/>
              <a:gd name="connsiteY1401" fmla="*/ 692472 h 4532507"/>
              <a:gd name="connsiteX1402" fmla="*/ 7487546 w 12146583"/>
              <a:gd name="connsiteY1402" fmla="*/ 700820 h 4532507"/>
              <a:gd name="connsiteX1403" fmla="*/ 7502970 w 12146583"/>
              <a:gd name="connsiteY1403" fmla="*/ 684124 h 4532507"/>
              <a:gd name="connsiteX1404" fmla="*/ 7533817 w 12146583"/>
              <a:gd name="connsiteY1404" fmla="*/ 700820 h 4532507"/>
              <a:gd name="connsiteX1405" fmla="*/ 7538967 w 12146583"/>
              <a:gd name="connsiteY1405" fmla="*/ 709155 h 4532507"/>
              <a:gd name="connsiteX1406" fmla="*/ 7544104 w 12146583"/>
              <a:gd name="connsiteY1406" fmla="*/ 700820 h 4532507"/>
              <a:gd name="connsiteX1407" fmla="*/ 7590374 w 12146583"/>
              <a:gd name="connsiteY1407" fmla="*/ 725851 h 4532507"/>
              <a:gd name="connsiteX1408" fmla="*/ 7569814 w 12146583"/>
              <a:gd name="connsiteY1408" fmla="*/ 717503 h 4532507"/>
              <a:gd name="connsiteX1409" fmla="*/ 7621222 w 12146583"/>
              <a:gd name="connsiteY1409" fmla="*/ 717503 h 4532507"/>
              <a:gd name="connsiteX1410" fmla="*/ 7677779 w 12146583"/>
              <a:gd name="connsiteY1410" fmla="*/ 709155 h 4532507"/>
              <a:gd name="connsiteX1411" fmla="*/ 7672642 w 12146583"/>
              <a:gd name="connsiteY1411" fmla="*/ 717503 h 4532507"/>
              <a:gd name="connsiteX1412" fmla="*/ 7754910 w 12146583"/>
              <a:gd name="connsiteY1412" fmla="*/ 734185 h 4532507"/>
              <a:gd name="connsiteX1413" fmla="*/ 7727276 w 12146583"/>
              <a:gd name="connsiteY1413" fmla="*/ 734185 h 4532507"/>
              <a:gd name="connsiteX1414" fmla="*/ 7734350 w 12146583"/>
              <a:gd name="connsiteY1414" fmla="*/ 750881 h 4532507"/>
              <a:gd name="connsiteX1415" fmla="*/ 7780607 w 12146583"/>
              <a:gd name="connsiteY1415" fmla="*/ 750881 h 4532507"/>
              <a:gd name="connsiteX1416" fmla="*/ 7765184 w 12146583"/>
              <a:gd name="connsiteY1416" fmla="*/ 767564 h 4532507"/>
              <a:gd name="connsiteX1417" fmla="*/ 7811467 w 12146583"/>
              <a:gd name="connsiteY1417" fmla="*/ 792593 h 4532507"/>
              <a:gd name="connsiteX1418" fmla="*/ 7801181 w 12146583"/>
              <a:gd name="connsiteY1418" fmla="*/ 784245 h 4532507"/>
              <a:gd name="connsiteX1419" fmla="*/ 7837165 w 12146583"/>
              <a:gd name="connsiteY1419" fmla="*/ 775897 h 4532507"/>
              <a:gd name="connsiteX1420" fmla="*/ 7878299 w 12146583"/>
              <a:gd name="connsiteY1420" fmla="*/ 792593 h 4532507"/>
              <a:gd name="connsiteX1421" fmla="*/ 7821755 w 12146583"/>
              <a:gd name="connsiteY1421" fmla="*/ 792593 h 4532507"/>
              <a:gd name="connsiteX1422" fmla="*/ 7847451 w 12146583"/>
              <a:gd name="connsiteY1422" fmla="*/ 809276 h 4532507"/>
              <a:gd name="connsiteX1423" fmla="*/ 7806318 w 12146583"/>
              <a:gd name="connsiteY1423" fmla="*/ 809276 h 4532507"/>
              <a:gd name="connsiteX1424" fmla="*/ 7857738 w 12146583"/>
              <a:gd name="connsiteY1424" fmla="*/ 834306 h 4532507"/>
              <a:gd name="connsiteX1425" fmla="*/ 7919434 w 12146583"/>
              <a:gd name="connsiteY1425" fmla="*/ 834306 h 4532507"/>
              <a:gd name="connsiteX1426" fmla="*/ 7924569 w 12146583"/>
              <a:gd name="connsiteY1426" fmla="*/ 842654 h 4532507"/>
              <a:gd name="connsiteX1427" fmla="*/ 7950281 w 12146583"/>
              <a:gd name="connsiteY1427" fmla="*/ 850989 h 4532507"/>
              <a:gd name="connsiteX1428" fmla="*/ 7955430 w 12146583"/>
              <a:gd name="connsiteY1428" fmla="*/ 842654 h 4532507"/>
              <a:gd name="connsiteX1429" fmla="*/ 7986277 w 12146583"/>
              <a:gd name="connsiteY1429" fmla="*/ 850989 h 4532507"/>
              <a:gd name="connsiteX1430" fmla="*/ 7996564 w 12146583"/>
              <a:gd name="connsiteY1430" fmla="*/ 867670 h 4532507"/>
              <a:gd name="connsiteX1431" fmla="*/ 8130239 w 12146583"/>
              <a:gd name="connsiteY1431" fmla="*/ 892714 h 4532507"/>
              <a:gd name="connsiteX1432" fmla="*/ 8135377 w 12146583"/>
              <a:gd name="connsiteY1432" fmla="*/ 909397 h 4532507"/>
              <a:gd name="connsiteX1433" fmla="*/ 8176511 w 12146583"/>
              <a:gd name="connsiteY1433" fmla="*/ 901049 h 4532507"/>
              <a:gd name="connsiteX1434" fmla="*/ 8238205 w 12146583"/>
              <a:gd name="connsiteY1434" fmla="*/ 934427 h 4532507"/>
              <a:gd name="connsiteX1435" fmla="*/ 8305049 w 12146583"/>
              <a:gd name="connsiteY1435" fmla="*/ 951110 h 4532507"/>
              <a:gd name="connsiteX1436" fmla="*/ 8310186 w 12146583"/>
              <a:gd name="connsiteY1436" fmla="*/ 934427 h 4532507"/>
              <a:gd name="connsiteX1437" fmla="*/ 8479859 w 12146583"/>
              <a:gd name="connsiteY1437" fmla="*/ 976139 h 4532507"/>
              <a:gd name="connsiteX1438" fmla="*/ 8541553 w 12146583"/>
              <a:gd name="connsiteY1438" fmla="*/ 976139 h 4532507"/>
              <a:gd name="connsiteX1439" fmla="*/ 8556988 w 12146583"/>
              <a:gd name="connsiteY1439" fmla="*/ 992822 h 4532507"/>
              <a:gd name="connsiteX1440" fmla="*/ 8387316 w 12146583"/>
              <a:gd name="connsiteY1440" fmla="*/ 976139 h 4532507"/>
              <a:gd name="connsiteX1441" fmla="*/ 8413014 w 12146583"/>
              <a:gd name="connsiteY1441" fmla="*/ 1009505 h 4532507"/>
              <a:gd name="connsiteX1442" fmla="*/ 8094243 w 12146583"/>
              <a:gd name="connsiteY1442" fmla="*/ 976139 h 4532507"/>
              <a:gd name="connsiteX1443" fmla="*/ 7744623 w 12146583"/>
              <a:gd name="connsiteY1443" fmla="*/ 967791 h 4532507"/>
              <a:gd name="connsiteX1444" fmla="*/ 7502970 w 12146583"/>
              <a:gd name="connsiteY1444" fmla="*/ 942762 h 4532507"/>
              <a:gd name="connsiteX1445" fmla="*/ 7580101 w 12146583"/>
              <a:gd name="connsiteY1445" fmla="*/ 959458 h 4532507"/>
              <a:gd name="connsiteX1446" fmla="*/ 7662356 w 12146583"/>
              <a:gd name="connsiteY1446" fmla="*/ 976139 h 4532507"/>
              <a:gd name="connsiteX1447" fmla="*/ 7652082 w 12146583"/>
              <a:gd name="connsiteY1447" fmla="*/ 992822 h 4532507"/>
              <a:gd name="connsiteX1448" fmla="*/ 7729200 w 12146583"/>
              <a:gd name="connsiteY1448" fmla="*/ 1034535 h 4532507"/>
              <a:gd name="connsiteX1449" fmla="*/ 7883449 w 12146583"/>
              <a:gd name="connsiteY1449" fmla="*/ 1076247 h 4532507"/>
              <a:gd name="connsiteX1450" fmla="*/ 7909147 w 12146583"/>
              <a:gd name="connsiteY1450" fmla="*/ 1076247 h 4532507"/>
              <a:gd name="connsiteX1451" fmla="*/ 7914296 w 12146583"/>
              <a:gd name="connsiteY1451" fmla="*/ 1084595 h 4532507"/>
              <a:gd name="connsiteX1452" fmla="*/ 7955430 w 12146583"/>
              <a:gd name="connsiteY1452" fmla="*/ 1092943 h 4532507"/>
              <a:gd name="connsiteX1453" fmla="*/ 8017124 w 12146583"/>
              <a:gd name="connsiteY1453" fmla="*/ 1101278 h 4532507"/>
              <a:gd name="connsiteX1454" fmla="*/ 8166224 w 12146583"/>
              <a:gd name="connsiteY1454" fmla="*/ 1134656 h 4532507"/>
              <a:gd name="connsiteX1455" fmla="*/ 8171373 w 12146583"/>
              <a:gd name="connsiteY1455" fmla="*/ 1151339 h 4532507"/>
              <a:gd name="connsiteX1456" fmla="*/ 8233068 w 12146583"/>
              <a:gd name="connsiteY1456" fmla="*/ 1159687 h 4532507"/>
              <a:gd name="connsiteX1457" fmla="*/ 8479859 w 12146583"/>
              <a:gd name="connsiteY1457" fmla="*/ 1193051 h 4532507"/>
              <a:gd name="connsiteX1458" fmla="*/ 8495282 w 12146583"/>
              <a:gd name="connsiteY1458" fmla="*/ 1201399 h 4532507"/>
              <a:gd name="connsiteX1459" fmla="*/ 8639244 w 12146583"/>
              <a:gd name="connsiteY1459" fmla="*/ 1218080 h 4532507"/>
              <a:gd name="connsiteX1460" fmla="*/ 8659818 w 12146583"/>
              <a:gd name="connsiteY1460" fmla="*/ 1201399 h 4532507"/>
              <a:gd name="connsiteX1461" fmla="*/ 8670091 w 12146583"/>
              <a:gd name="connsiteY1461" fmla="*/ 1209747 h 4532507"/>
              <a:gd name="connsiteX1462" fmla="*/ 8670091 w 12146583"/>
              <a:gd name="connsiteY1462" fmla="*/ 1193051 h 4532507"/>
              <a:gd name="connsiteX1463" fmla="*/ 8690665 w 12146583"/>
              <a:gd name="connsiteY1463" fmla="*/ 1201399 h 4532507"/>
              <a:gd name="connsiteX1464" fmla="*/ 8731799 w 12146583"/>
              <a:gd name="connsiteY1464" fmla="*/ 1201399 h 4532507"/>
              <a:gd name="connsiteX1465" fmla="*/ 8834627 w 12146583"/>
              <a:gd name="connsiteY1465" fmla="*/ 1168020 h 4532507"/>
              <a:gd name="connsiteX1466" fmla="*/ 8973440 w 12146583"/>
              <a:gd name="connsiteY1466" fmla="*/ 1142990 h 4532507"/>
              <a:gd name="connsiteX1467" fmla="*/ 9004288 w 12146583"/>
              <a:gd name="connsiteY1467" fmla="*/ 1151339 h 4532507"/>
              <a:gd name="connsiteX1468" fmla="*/ 8983727 w 12146583"/>
              <a:gd name="connsiteY1468" fmla="*/ 1117973 h 4532507"/>
              <a:gd name="connsiteX1469" fmla="*/ 9035135 w 12146583"/>
              <a:gd name="connsiteY1469" fmla="*/ 1117973 h 4532507"/>
              <a:gd name="connsiteX1470" fmla="*/ 9065995 w 12146583"/>
              <a:gd name="connsiteY1470" fmla="*/ 1109626 h 4532507"/>
              <a:gd name="connsiteX1471" fmla="*/ 9014574 w 12146583"/>
              <a:gd name="connsiteY1471" fmla="*/ 1101278 h 4532507"/>
              <a:gd name="connsiteX1472" fmla="*/ 9117402 w 12146583"/>
              <a:gd name="connsiteY1472" fmla="*/ 1109626 h 4532507"/>
              <a:gd name="connsiteX1473" fmla="*/ 9137976 w 12146583"/>
              <a:gd name="connsiteY1473" fmla="*/ 1101278 h 4532507"/>
              <a:gd name="connsiteX1474" fmla="*/ 9137976 w 12146583"/>
              <a:gd name="connsiteY1474" fmla="*/ 1126307 h 4532507"/>
              <a:gd name="connsiteX1475" fmla="*/ 9179097 w 12146583"/>
              <a:gd name="connsiteY1475" fmla="*/ 1126307 h 4532507"/>
              <a:gd name="connsiteX1476" fmla="*/ 9204807 w 12146583"/>
              <a:gd name="connsiteY1476" fmla="*/ 1126307 h 4532507"/>
              <a:gd name="connsiteX1477" fmla="*/ 9266501 w 12146583"/>
              <a:gd name="connsiteY1477" fmla="*/ 1168020 h 4532507"/>
              <a:gd name="connsiteX1478" fmla="*/ 9194532 w 12146583"/>
              <a:gd name="connsiteY1478" fmla="*/ 1151339 h 4532507"/>
              <a:gd name="connsiteX1479" fmla="*/ 9225381 w 12146583"/>
              <a:gd name="connsiteY1479" fmla="*/ 1151339 h 4532507"/>
              <a:gd name="connsiteX1480" fmla="*/ 9168823 w 12146583"/>
              <a:gd name="connsiteY1480" fmla="*/ 1142990 h 4532507"/>
              <a:gd name="connsiteX1481" fmla="*/ 9055708 w 12146583"/>
              <a:gd name="connsiteY1481" fmla="*/ 1126307 h 4532507"/>
              <a:gd name="connsiteX1482" fmla="*/ 9148250 w 12146583"/>
              <a:gd name="connsiteY1482" fmla="*/ 1168020 h 4532507"/>
              <a:gd name="connsiteX1483" fmla="*/ 9122551 w 12146583"/>
              <a:gd name="connsiteY1483" fmla="*/ 1159687 h 4532507"/>
              <a:gd name="connsiteX1484" fmla="*/ 9143113 w 12146583"/>
              <a:gd name="connsiteY1484" fmla="*/ 1151339 h 4532507"/>
              <a:gd name="connsiteX1485" fmla="*/ 9194532 w 12146583"/>
              <a:gd name="connsiteY1485" fmla="*/ 1159687 h 4532507"/>
              <a:gd name="connsiteX1486" fmla="*/ 9194532 w 12146583"/>
              <a:gd name="connsiteY1486" fmla="*/ 1184716 h 4532507"/>
              <a:gd name="connsiteX1487" fmla="*/ 9240804 w 12146583"/>
              <a:gd name="connsiteY1487" fmla="*/ 1201399 h 4532507"/>
              <a:gd name="connsiteX1488" fmla="*/ 9204807 w 12146583"/>
              <a:gd name="connsiteY1488" fmla="*/ 1193051 h 4532507"/>
              <a:gd name="connsiteX1489" fmla="*/ 9204807 w 12146583"/>
              <a:gd name="connsiteY1489" fmla="*/ 1209747 h 4532507"/>
              <a:gd name="connsiteX1490" fmla="*/ 9261365 w 12146583"/>
              <a:gd name="connsiteY1490" fmla="*/ 1218080 h 4532507"/>
              <a:gd name="connsiteX1491" fmla="*/ 9256228 w 12146583"/>
              <a:gd name="connsiteY1491" fmla="*/ 1226428 h 4532507"/>
              <a:gd name="connsiteX1492" fmla="*/ 9281938 w 12146583"/>
              <a:gd name="connsiteY1492" fmla="*/ 1234777 h 4532507"/>
              <a:gd name="connsiteX1493" fmla="*/ 9266501 w 12146583"/>
              <a:gd name="connsiteY1493" fmla="*/ 1218080 h 4532507"/>
              <a:gd name="connsiteX1494" fmla="*/ 9364130 w 12146583"/>
              <a:gd name="connsiteY1494" fmla="*/ 1251460 h 4532507"/>
              <a:gd name="connsiteX1495" fmla="*/ 9348769 w 12146583"/>
              <a:gd name="connsiteY1495" fmla="*/ 1251460 h 4532507"/>
              <a:gd name="connsiteX1496" fmla="*/ 9405264 w 12146583"/>
              <a:gd name="connsiteY1496" fmla="*/ 1259793 h 4532507"/>
              <a:gd name="connsiteX1497" fmla="*/ 9646917 w 12146583"/>
              <a:gd name="connsiteY1497" fmla="*/ 1334884 h 4532507"/>
              <a:gd name="connsiteX1498" fmla="*/ 9636631 w 12146583"/>
              <a:gd name="connsiteY1498" fmla="*/ 1343233 h 4532507"/>
              <a:gd name="connsiteX1499" fmla="*/ 9662341 w 12146583"/>
              <a:gd name="connsiteY1499" fmla="*/ 1318201 h 4532507"/>
              <a:gd name="connsiteX1500" fmla="*/ 9688051 w 12146583"/>
              <a:gd name="connsiteY1500" fmla="*/ 1326536 h 4532507"/>
              <a:gd name="connsiteX1501" fmla="*/ 9688051 w 12146583"/>
              <a:gd name="connsiteY1501" fmla="*/ 1309853 h 4532507"/>
              <a:gd name="connsiteX1502" fmla="*/ 9718899 w 12146583"/>
              <a:gd name="connsiteY1502" fmla="*/ 1301520 h 4532507"/>
              <a:gd name="connsiteX1503" fmla="*/ 9703475 w 12146583"/>
              <a:gd name="connsiteY1503" fmla="*/ 1268141 h 4532507"/>
              <a:gd name="connsiteX1504" fmla="*/ 9682901 w 12146583"/>
              <a:gd name="connsiteY1504" fmla="*/ 1268141 h 4532507"/>
              <a:gd name="connsiteX1505" fmla="*/ 9682901 w 12146583"/>
              <a:gd name="connsiteY1505" fmla="*/ 1251460 h 4532507"/>
              <a:gd name="connsiteX1506" fmla="*/ 9616070 w 12146583"/>
              <a:gd name="connsiteY1506" fmla="*/ 1251460 h 4532507"/>
              <a:gd name="connsiteX1507" fmla="*/ 9641769 w 12146583"/>
              <a:gd name="connsiteY1507" fmla="*/ 1243111 h 4532507"/>
              <a:gd name="connsiteX1508" fmla="*/ 9472108 w 12146583"/>
              <a:gd name="connsiteY1508" fmla="*/ 1168020 h 4532507"/>
              <a:gd name="connsiteX1509" fmla="*/ 9400114 w 12146583"/>
              <a:gd name="connsiteY1509" fmla="*/ 1151339 h 4532507"/>
              <a:gd name="connsiteX1510" fmla="*/ 9420687 w 12146583"/>
              <a:gd name="connsiteY1510" fmla="*/ 1159687 h 4532507"/>
              <a:gd name="connsiteX1511" fmla="*/ 9364130 w 12146583"/>
              <a:gd name="connsiteY1511" fmla="*/ 1142990 h 4532507"/>
              <a:gd name="connsiteX1512" fmla="*/ 9333345 w 12146583"/>
              <a:gd name="connsiteY1512" fmla="*/ 1142990 h 4532507"/>
              <a:gd name="connsiteX1513" fmla="*/ 9297361 w 12146583"/>
              <a:gd name="connsiteY1513" fmla="*/ 1134656 h 4532507"/>
              <a:gd name="connsiteX1514" fmla="*/ 9323059 w 12146583"/>
              <a:gd name="connsiteY1514" fmla="*/ 1134656 h 4532507"/>
              <a:gd name="connsiteX1515" fmla="*/ 9297361 w 12146583"/>
              <a:gd name="connsiteY1515" fmla="*/ 1117973 h 4532507"/>
              <a:gd name="connsiteX1516" fmla="*/ 9276788 w 12146583"/>
              <a:gd name="connsiteY1516" fmla="*/ 1126307 h 4532507"/>
              <a:gd name="connsiteX1517" fmla="*/ 9302498 w 12146583"/>
              <a:gd name="connsiteY1517" fmla="*/ 1126307 h 4532507"/>
              <a:gd name="connsiteX1518" fmla="*/ 9271651 w 12146583"/>
              <a:gd name="connsiteY1518" fmla="*/ 1134656 h 4532507"/>
              <a:gd name="connsiteX1519" fmla="*/ 9317922 w 12146583"/>
              <a:gd name="connsiteY1519" fmla="*/ 1109626 h 4532507"/>
              <a:gd name="connsiteX1520" fmla="*/ 9358992 w 12146583"/>
              <a:gd name="connsiteY1520" fmla="*/ 1126307 h 4532507"/>
              <a:gd name="connsiteX1521" fmla="*/ 9358992 w 12146583"/>
              <a:gd name="connsiteY1521" fmla="*/ 1109626 h 4532507"/>
              <a:gd name="connsiteX1522" fmla="*/ 9389839 w 12146583"/>
              <a:gd name="connsiteY1522" fmla="*/ 1117973 h 4532507"/>
              <a:gd name="connsiteX1523" fmla="*/ 9374417 w 12146583"/>
              <a:gd name="connsiteY1523" fmla="*/ 1101278 h 4532507"/>
              <a:gd name="connsiteX1524" fmla="*/ 9436111 w 12146583"/>
              <a:gd name="connsiteY1524" fmla="*/ 1109626 h 4532507"/>
              <a:gd name="connsiteX1525" fmla="*/ 9549226 w 12146583"/>
              <a:gd name="connsiteY1525" fmla="*/ 1134656 h 4532507"/>
              <a:gd name="connsiteX1526" fmla="*/ 9564649 w 12146583"/>
              <a:gd name="connsiteY1526" fmla="*/ 1142990 h 4532507"/>
              <a:gd name="connsiteX1527" fmla="*/ 9636631 w 12146583"/>
              <a:gd name="connsiteY1527" fmla="*/ 1159687 h 4532507"/>
              <a:gd name="connsiteX1528" fmla="*/ 9492669 w 12146583"/>
              <a:gd name="connsiteY1528" fmla="*/ 1126307 h 4532507"/>
              <a:gd name="connsiteX1529" fmla="*/ 9544076 w 12146583"/>
              <a:gd name="connsiteY1529" fmla="*/ 1159687 h 4532507"/>
              <a:gd name="connsiteX1530" fmla="*/ 9569786 w 12146583"/>
              <a:gd name="connsiteY1530" fmla="*/ 1159687 h 4532507"/>
              <a:gd name="connsiteX1531" fmla="*/ 9569786 w 12146583"/>
              <a:gd name="connsiteY1531" fmla="*/ 1184716 h 4532507"/>
              <a:gd name="connsiteX1532" fmla="*/ 9597584 w 12146583"/>
              <a:gd name="connsiteY1532" fmla="*/ 1179074 h 4532507"/>
              <a:gd name="connsiteX1533" fmla="*/ 9641769 w 12146583"/>
              <a:gd name="connsiteY1533" fmla="*/ 1184716 h 4532507"/>
              <a:gd name="connsiteX1534" fmla="*/ 9616070 w 12146583"/>
              <a:gd name="connsiteY1534" fmla="*/ 1168020 h 4532507"/>
              <a:gd name="connsiteX1535" fmla="*/ 9662341 w 12146583"/>
              <a:gd name="connsiteY1535" fmla="*/ 1176368 h 4532507"/>
              <a:gd name="connsiteX1536" fmla="*/ 9657191 w 12146583"/>
              <a:gd name="connsiteY1536" fmla="*/ 1159687 h 4532507"/>
              <a:gd name="connsiteX1537" fmla="*/ 9749746 w 12146583"/>
              <a:gd name="connsiteY1537" fmla="*/ 1168020 h 4532507"/>
              <a:gd name="connsiteX1538" fmla="*/ 9724035 w 12146583"/>
              <a:gd name="connsiteY1538" fmla="*/ 1142990 h 4532507"/>
              <a:gd name="connsiteX1539" fmla="*/ 9806303 w 12146583"/>
              <a:gd name="connsiteY1539" fmla="*/ 1176368 h 4532507"/>
              <a:gd name="connsiteX1540" fmla="*/ 9765169 w 12146583"/>
              <a:gd name="connsiteY1540" fmla="*/ 1176368 h 4532507"/>
              <a:gd name="connsiteX1541" fmla="*/ 9811440 w 12146583"/>
              <a:gd name="connsiteY1541" fmla="*/ 1184716 h 4532507"/>
              <a:gd name="connsiteX1542" fmla="*/ 9821726 w 12146583"/>
              <a:gd name="connsiteY1542" fmla="*/ 1201399 h 4532507"/>
              <a:gd name="connsiteX1543" fmla="*/ 9826863 w 12146583"/>
              <a:gd name="connsiteY1543" fmla="*/ 1193051 h 4532507"/>
              <a:gd name="connsiteX1544" fmla="*/ 9842287 w 12146583"/>
              <a:gd name="connsiteY1544" fmla="*/ 1209747 h 4532507"/>
              <a:gd name="connsiteX1545" fmla="*/ 9857724 w 12146583"/>
              <a:gd name="connsiteY1545" fmla="*/ 1201399 h 4532507"/>
              <a:gd name="connsiteX1546" fmla="*/ 9837150 w 12146583"/>
              <a:gd name="connsiteY1546" fmla="*/ 1193051 h 4532507"/>
              <a:gd name="connsiteX1547" fmla="*/ 9893709 w 12146583"/>
              <a:gd name="connsiteY1547" fmla="*/ 1201399 h 4532507"/>
              <a:gd name="connsiteX1548" fmla="*/ 9903349 w 12146583"/>
              <a:gd name="connsiteY1548" fmla="*/ 1215997 h 4532507"/>
              <a:gd name="connsiteX1549" fmla="*/ 9910089 w 12146583"/>
              <a:gd name="connsiteY1549" fmla="*/ 1216659 h 4532507"/>
              <a:gd name="connsiteX1550" fmla="*/ 9910081 w 12146583"/>
              <a:gd name="connsiteY1550" fmla="*/ 1216660 h 4532507"/>
              <a:gd name="connsiteX1551" fmla="*/ 9924556 w 12146583"/>
              <a:gd name="connsiteY1551" fmla="*/ 1218080 h 4532507"/>
              <a:gd name="connsiteX1552" fmla="*/ 9910089 w 12146583"/>
              <a:gd name="connsiteY1552" fmla="*/ 1216659 h 4532507"/>
              <a:gd name="connsiteX1553" fmla="*/ 9935602 w 12146583"/>
              <a:gd name="connsiteY1553" fmla="*/ 1213736 h 4532507"/>
              <a:gd name="connsiteX1554" fmla="*/ 9965688 w 12146583"/>
              <a:gd name="connsiteY1554" fmla="*/ 1209747 h 4532507"/>
              <a:gd name="connsiteX1555" fmla="*/ 9945128 w 12146583"/>
              <a:gd name="connsiteY1555" fmla="*/ 1184716 h 4532507"/>
              <a:gd name="connsiteX1556" fmla="*/ 9950265 w 12146583"/>
              <a:gd name="connsiteY1556" fmla="*/ 1201399 h 4532507"/>
              <a:gd name="connsiteX1557" fmla="*/ 9883421 w 12146583"/>
              <a:gd name="connsiteY1557" fmla="*/ 1193051 h 4532507"/>
              <a:gd name="connsiteX1558" fmla="*/ 9862861 w 12146583"/>
              <a:gd name="connsiteY1558" fmla="*/ 1159687 h 4532507"/>
              <a:gd name="connsiteX1559" fmla="*/ 9873134 w 12146583"/>
              <a:gd name="connsiteY1559" fmla="*/ 1142990 h 4532507"/>
              <a:gd name="connsiteX1560" fmla="*/ 9862861 w 12146583"/>
              <a:gd name="connsiteY1560" fmla="*/ 1134656 h 4532507"/>
              <a:gd name="connsiteX1561" fmla="*/ 9837150 w 12146583"/>
              <a:gd name="connsiteY1561" fmla="*/ 1126307 h 4532507"/>
              <a:gd name="connsiteX1562" fmla="*/ 9796016 w 12146583"/>
              <a:gd name="connsiteY1562" fmla="*/ 1092943 h 4532507"/>
              <a:gd name="connsiteX1563" fmla="*/ 9806303 w 12146583"/>
              <a:gd name="connsiteY1563" fmla="*/ 1117973 h 4532507"/>
              <a:gd name="connsiteX1564" fmla="*/ 9780593 w 12146583"/>
              <a:gd name="connsiteY1564" fmla="*/ 1101278 h 4532507"/>
              <a:gd name="connsiteX1565" fmla="*/ 9826863 w 12146583"/>
              <a:gd name="connsiteY1565" fmla="*/ 1142990 h 4532507"/>
              <a:gd name="connsiteX1566" fmla="*/ 9785731 w 12146583"/>
              <a:gd name="connsiteY1566" fmla="*/ 1126307 h 4532507"/>
              <a:gd name="connsiteX1567" fmla="*/ 9744609 w 12146583"/>
              <a:gd name="connsiteY1567" fmla="*/ 1092943 h 4532507"/>
              <a:gd name="connsiteX1568" fmla="*/ 9770306 w 12146583"/>
              <a:gd name="connsiteY1568" fmla="*/ 1101278 h 4532507"/>
              <a:gd name="connsiteX1569" fmla="*/ 9780593 w 12146583"/>
              <a:gd name="connsiteY1569" fmla="*/ 1092943 h 4532507"/>
              <a:gd name="connsiteX1570" fmla="*/ 9775456 w 12146583"/>
              <a:gd name="connsiteY1570" fmla="*/ 1076247 h 4532507"/>
              <a:gd name="connsiteX1571" fmla="*/ 9883421 w 12146583"/>
              <a:gd name="connsiteY1571" fmla="*/ 1084595 h 4532507"/>
              <a:gd name="connsiteX1572" fmla="*/ 9790879 w 12146583"/>
              <a:gd name="connsiteY1572" fmla="*/ 1067912 h 4532507"/>
              <a:gd name="connsiteX1573" fmla="*/ 9790879 w 12146583"/>
              <a:gd name="connsiteY1573" fmla="*/ 1042883 h 4532507"/>
              <a:gd name="connsiteX1574" fmla="*/ 9760032 w 12146583"/>
              <a:gd name="connsiteY1574" fmla="*/ 1034535 h 4532507"/>
              <a:gd name="connsiteX1575" fmla="*/ 9749746 w 12146583"/>
              <a:gd name="connsiteY1575" fmla="*/ 1034535 h 4532507"/>
              <a:gd name="connsiteX1576" fmla="*/ 9816578 w 12146583"/>
              <a:gd name="connsiteY1576" fmla="*/ 1034535 h 4532507"/>
              <a:gd name="connsiteX1577" fmla="*/ 9837150 w 12146583"/>
              <a:gd name="connsiteY1577" fmla="*/ 1026200 h 4532507"/>
              <a:gd name="connsiteX1578" fmla="*/ 9929693 w 12146583"/>
              <a:gd name="connsiteY1578" fmla="*/ 1076247 h 4532507"/>
              <a:gd name="connsiteX1579" fmla="*/ 9914281 w 12146583"/>
              <a:gd name="connsiteY1579" fmla="*/ 1084595 h 4532507"/>
              <a:gd name="connsiteX1580" fmla="*/ 9955403 w 12146583"/>
              <a:gd name="connsiteY1580" fmla="*/ 1109626 h 4532507"/>
              <a:gd name="connsiteX1581" fmla="*/ 9975977 w 12146583"/>
              <a:gd name="connsiteY1581" fmla="*/ 1092943 h 4532507"/>
              <a:gd name="connsiteX1582" fmla="*/ 9986262 w 12146583"/>
              <a:gd name="connsiteY1582" fmla="*/ 1117973 h 4532507"/>
              <a:gd name="connsiteX1583" fmla="*/ 10022246 w 12146583"/>
              <a:gd name="connsiteY1583" fmla="*/ 1142990 h 4532507"/>
              <a:gd name="connsiteX1584" fmla="*/ 10032533 w 12146583"/>
              <a:gd name="connsiteY1584" fmla="*/ 1134656 h 4532507"/>
              <a:gd name="connsiteX1585" fmla="*/ 10114801 w 12146583"/>
              <a:gd name="connsiteY1585" fmla="*/ 1168020 h 4532507"/>
              <a:gd name="connsiteX1586" fmla="*/ 10140499 w 12146583"/>
              <a:gd name="connsiteY1586" fmla="*/ 1201399 h 4532507"/>
              <a:gd name="connsiteX1587" fmla="*/ 10119939 w 12146583"/>
              <a:gd name="connsiteY1587" fmla="*/ 1193051 h 4532507"/>
              <a:gd name="connsiteX1588" fmla="*/ 10130224 w 12146583"/>
              <a:gd name="connsiteY1588" fmla="*/ 1209747 h 4532507"/>
              <a:gd name="connsiteX1589" fmla="*/ 10161071 w 12146583"/>
              <a:gd name="connsiteY1589" fmla="*/ 1218080 h 4532507"/>
              <a:gd name="connsiteX1590" fmla="*/ 10222767 w 12146583"/>
              <a:gd name="connsiteY1590" fmla="*/ 1243111 h 4532507"/>
              <a:gd name="connsiteX1591" fmla="*/ 10197056 w 12146583"/>
              <a:gd name="connsiteY1591" fmla="*/ 1251460 h 4532507"/>
              <a:gd name="connsiteX1592" fmla="*/ 10212480 w 12146583"/>
              <a:gd name="connsiteY1592" fmla="*/ 1259793 h 4532507"/>
              <a:gd name="connsiteX1593" fmla="*/ 10197056 w 12146583"/>
              <a:gd name="connsiteY1593" fmla="*/ 1259793 h 4532507"/>
              <a:gd name="connsiteX1594" fmla="*/ 10227903 w 12146583"/>
              <a:gd name="connsiteY1594" fmla="*/ 1268141 h 4532507"/>
              <a:gd name="connsiteX1595" fmla="*/ 10269038 w 12146583"/>
              <a:gd name="connsiteY1595" fmla="*/ 1243111 h 4532507"/>
              <a:gd name="connsiteX1596" fmla="*/ 10310171 w 12146583"/>
              <a:gd name="connsiteY1596" fmla="*/ 1259793 h 4532507"/>
              <a:gd name="connsiteX1597" fmla="*/ 10325595 w 12146583"/>
              <a:gd name="connsiteY1597" fmla="*/ 1243111 h 4532507"/>
              <a:gd name="connsiteX1598" fmla="*/ 10351306 w 12146583"/>
              <a:gd name="connsiteY1598" fmla="*/ 1209747 h 4532507"/>
              <a:gd name="connsiteX1599" fmla="*/ 10337565 w 12146583"/>
              <a:gd name="connsiteY1599" fmla="*/ 1199409 h 4532507"/>
              <a:gd name="connsiteX1600" fmla="*/ 10346169 w 12146583"/>
              <a:gd name="connsiteY1600" fmla="*/ 1184716 h 4532507"/>
              <a:gd name="connsiteX1601" fmla="*/ 10315322 w 12146583"/>
              <a:gd name="connsiteY1601" fmla="*/ 1168020 h 4532507"/>
              <a:gd name="connsiteX1602" fmla="*/ 10243339 w 12146583"/>
              <a:gd name="connsiteY1602" fmla="*/ 1159687 h 4532507"/>
              <a:gd name="connsiteX1603" fmla="*/ 10176495 w 12146583"/>
              <a:gd name="connsiteY1603" fmla="*/ 1151339 h 4532507"/>
              <a:gd name="connsiteX1604" fmla="*/ 10191918 w 12146583"/>
              <a:gd name="connsiteY1604" fmla="*/ 1134656 h 4532507"/>
              <a:gd name="connsiteX1605" fmla="*/ 10217630 w 12146583"/>
              <a:gd name="connsiteY1605" fmla="*/ 1142990 h 4532507"/>
              <a:gd name="connsiteX1606" fmla="*/ 10227903 w 12146583"/>
              <a:gd name="connsiteY1606" fmla="*/ 1142990 h 4532507"/>
              <a:gd name="connsiteX1607" fmla="*/ 10212480 w 12146583"/>
              <a:gd name="connsiteY1607" fmla="*/ 1126307 h 4532507"/>
              <a:gd name="connsiteX1608" fmla="*/ 10171358 w 12146583"/>
              <a:gd name="connsiteY1608" fmla="*/ 1109626 h 4532507"/>
              <a:gd name="connsiteX1609" fmla="*/ 10197056 w 12146583"/>
              <a:gd name="connsiteY1609" fmla="*/ 1109626 h 4532507"/>
              <a:gd name="connsiteX1610" fmla="*/ 10211911 w 12146583"/>
              <a:gd name="connsiteY1610" fmla="*/ 1118893 h 4532507"/>
              <a:gd name="connsiteX1611" fmla="*/ 10248477 w 12146583"/>
              <a:gd name="connsiteY1611" fmla="*/ 1126307 h 4532507"/>
              <a:gd name="connsiteX1612" fmla="*/ 10243339 w 12146583"/>
              <a:gd name="connsiteY1612" fmla="*/ 1117973 h 4532507"/>
              <a:gd name="connsiteX1613" fmla="*/ 10269038 w 12146583"/>
              <a:gd name="connsiteY1613" fmla="*/ 1134656 h 4532507"/>
              <a:gd name="connsiteX1614" fmla="*/ 10279324 w 12146583"/>
              <a:gd name="connsiteY1614" fmla="*/ 1126307 h 4532507"/>
              <a:gd name="connsiteX1615" fmla="*/ 10305033 w 12146583"/>
              <a:gd name="connsiteY1615" fmla="*/ 1134656 h 4532507"/>
              <a:gd name="connsiteX1616" fmla="*/ 10325595 w 12146583"/>
              <a:gd name="connsiteY1616" fmla="*/ 1134656 h 4532507"/>
              <a:gd name="connsiteX1617" fmla="*/ 10382153 w 12146583"/>
              <a:gd name="connsiteY1617" fmla="*/ 1092943 h 4532507"/>
              <a:gd name="connsiteX1618" fmla="*/ 10413000 w 12146583"/>
              <a:gd name="connsiteY1618" fmla="*/ 1101278 h 4532507"/>
              <a:gd name="connsiteX1619" fmla="*/ 10423286 w 12146583"/>
              <a:gd name="connsiteY1619" fmla="*/ 1092943 h 4532507"/>
              <a:gd name="connsiteX1620" fmla="*/ 10433573 w 12146583"/>
              <a:gd name="connsiteY1620" fmla="*/ 1109626 h 4532507"/>
              <a:gd name="connsiteX1621" fmla="*/ 10443847 w 12146583"/>
              <a:gd name="connsiteY1621" fmla="*/ 1101278 h 4532507"/>
              <a:gd name="connsiteX1622" fmla="*/ 10469557 w 12146583"/>
              <a:gd name="connsiteY1622" fmla="*/ 1134656 h 4532507"/>
              <a:gd name="connsiteX1623" fmla="*/ 10464420 w 12146583"/>
              <a:gd name="connsiteY1623" fmla="*/ 1117973 h 4532507"/>
              <a:gd name="connsiteX1624" fmla="*/ 10541538 w 12146583"/>
              <a:gd name="connsiteY1624" fmla="*/ 1142990 h 4532507"/>
              <a:gd name="connsiteX1625" fmla="*/ 10567248 w 12146583"/>
              <a:gd name="connsiteY1625" fmla="*/ 1176368 h 4532507"/>
              <a:gd name="connsiteX1626" fmla="*/ 10572399 w 12146583"/>
              <a:gd name="connsiteY1626" fmla="*/ 1201399 h 4532507"/>
              <a:gd name="connsiteX1627" fmla="*/ 10551825 w 12146583"/>
              <a:gd name="connsiteY1627" fmla="*/ 1193051 h 4532507"/>
              <a:gd name="connsiteX1628" fmla="*/ 10567248 w 12146583"/>
              <a:gd name="connsiteY1628" fmla="*/ 1218080 h 4532507"/>
              <a:gd name="connsiteX1629" fmla="*/ 10546688 w 12146583"/>
              <a:gd name="connsiteY1629" fmla="*/ 1218080 h 4532507"/>
              <a:gd name="connsiteX1630" fmla="*/ 10577535 w 12146583"/>
              <a:gd name="connsiteY1630" fmla="*/ 1251460 h 4532507"/>
              <a:gd name="connsiteX1631" fmla="*/ 10603246 w 12146583"/>
              <a:gd name="connsiteY1631" fmla="*/ 1218080 h 4532507"/>
              <a:gd name="connsiteX1632" fmla="*/ 10587822 w 12146583"/>
              <a:gd name="connsiteY1632" fmla="*/ 1209747 h 4532507"/>
              <a:gd name="connsiteX1633" fmla="*/ 10659803 w 12146583"/>
              <a:gd name="connsiteY1633" fmla="*/ 1201399 h 4532507"/>
              <a:gd name="connsiteX1634" fmla="*/ 10670077 w 12146583"/>
              <a:gd name="connsiteY1634" fmla="*/ 1218080 h 4532507"/>
              <a:gd name="connsiteX1635" fmla="*/ 10721499 w 12146583"/>
              <a:gd name="connsiteY1635" fmla="*/ 1201399 h 4532507"/>
              <a:gd name="connsiteX1636" fmla="*/ 10747208 w 12146583"/>
              <a:gd name="connsiteY1636" fmla="*/ 1226428 h 4532507"/>
              <a:gd name="connsiteX1637" fmla="*/ 10731784 w 12146583"/>
              <a:gd name="connsiteY1637" fmla="*/ 1226428 h 4532507"/>
              <a:gd name="connsiteX1638" fmla="*/ 10752346 w 12146583"/>
              <a:gd name="connsiteY1638" fmla="*/ 1251460 h 4532507"/>
              <a:gd name="connsiteX1639" fmla="*/ 10793478 w 12146583"/>
              <a:gd name="connsiteY1639" fmla="*/ 1251460 h 4532507"/>
              <a:gd name="connsiteX1640" fmla="*/ 10808902 w 12146583"/>
              <a:gd name="connsiteY1640" fmla="*/ 1276489 h 4532507"/>
              <a:gd name="connsiteX1641" fmla="*/ 10762631 w 12146583"/>
              <a:gd name="connsiteY1641" fmla="*/ 1268141 h 4532507"/>
              <a:gd name="connsiteX1642" fmla="*/ 10690650 w 12146583"/>
              <a:gd name="connsiteY1642" fmla="*/ 1268141 h 4532507"/>
              <a:gd name="connsiteX1643" fmla="*/ 10747208 w 12146583"/>
              <a:gd name="connsiteY1643" fmla="*/ 1284837 h 4532507"/>
              <a:gd name="connsiteX1644" fmla="*/ 10757494 w 12146583"/>
              <a:gd name="connsiteY1644" fmla="*/ 1301520 h 4532507"/>
              <a:gd name="connsiteX1645" fmla="*/ 10839749 w 12146583"/>
              <a:gd name="connsiteY1645" fmla="*/ 1334884 h 4532507"/>
              <a:gd name="connsiteX1646" fmla="*/ 10844899 w 12146583"/>
              <a:gd name="connsiteY1646" fmla="*/ 1318201 h 4532507"/>
              <a:gd name="connsiteX1647" fmla="*/ 10860323 w 12146583"/>
              <a:gd name="connsiteY1647" fmla="*/ 1334884 h 4532507"/>
              <a:gd name="connsiteX1648" fmla="*/ 10844899 w 12146583"/>
              <a:gd name="connsiteY1648" fmla="*/ 1334884 h 4532507"/>
              <a:gd name="connsiteX1649" fmla="*/ 10880883 w 12146583"/>
              <a:gd name="connsiteY1649" fmla="*/ 1359914 h 4532507"/>
              <a:gd name="connsiteX1650" fmla="*/ 10906593 w 12146583"/>
              <a:gd name="connsiteY1650" fmla="*/ 1368262 h 4532507"/>
              <a:gd name="connsiteX1651" fmla="*/ 10896308 w 12146583"/>
              <a:gd name="connsiteY1651" fmla="*/ 1368262 h 4532507"/>
              <a:gd name="connsiteX1652" fmla="*/ 10839749 w 12146583"/>
              <a:gd name="connsiteY1652" fmla="*/ 1368262 h 4532507"/>
              <a:gd name="connsiteX1653" fmla="*/ 10906593 w 12146583"/>
              <a:gd name="connsiteY1653" fmla="*/ 1426658 h 4532507"/>
              <a:gd name="connsiteX1654" fmla="*/ 10875746 w 12146583"/>
              <a:gd name="connsiteY1654" fmla="*/ 1409974 h 4532507"/>
              <a:gd name="connsiteX1655" fmla="*/ 10850036 w 12146583"/>
              <a:gd name="connsiteY1655" fmla="*/ 1401628 h 4532507"/>
              <a:gd name="connsiteX1656" fmla="*/ 10886021 w 12146583"/>
              <a:gd name="connsiteY1656" fmla="*/ 1435006 h 4532507"/>
              <a:gd name="connsiteX1657" fmla="*/ 10870609 w 12146583"/>
              <a:gd name="connsiteY1657" fmla="*/ 1443354 h 4532507"/>
              <a:gd name="connsiteX1658" fmla="*/ 10916868 w 12146583"/>
              <a:gd name="connsiteY1658" fmla="*/ 1493401 h 4532507"/>
              <a:gd name="connsiteX1659" fmla="*/ 10937440 w 12146583"/>
              <a:gd name="connsiteY1659" fmla="*/ 1493401 h 4532507"/>
              <a:gd name="connsiteX1660" fmla="*/ 10937440 w 12146583"/>
              <a:gd name="connsiteY1660" fmla="*/ 1518431 h 4532507"/>
              <a:gd name="connsiteX1661" fmla="*/ 10963151 w 12146583"/>
              <a:gd name="connsiteY1661" fmla="*/ 1510096 h 4532507"/>
              <a:gd name="connsiteX1662" fmla="*/ 10947729 w 12146583"/>
              <a:gd name="connsiteY1662" fmla="*/ 1518431 h 4532507"/>
              <a:gd name="connsiteX1663" fmla="*/ 10983712 w 12146583"/>
              <a:gd name="connsiteY1663" fmla="*/ 1543462 h 4532507"/>
              <a:gd name="connsiteX1664" fmla="*/ 10988861 w 12146583"/>
              <a:gd name="connsiteY1664" fmla="*/ 1526779 h 4532507"/>
              <a:gd name="connsiteX1665" fmla="*/ 11014559 w 12146583"/>
              <a:gd name="connsiteY1665" fmla="*/ 1551808 h 4532507"/>
              <a:gd name="connsiteX1666" fmla="*/ 11019708 w 12146583"/>
              <a:gd name="connsiteY1666" fmla="*/ 1501749 h 4532507"/>
              <a:gd name="connsiteX1667" fmla="*/ 11004286 w 12146583"/>
              <a:gd name="connsiteY1667" fmla="*/ 1485066 h 4532507"/>
              <a:gd name="connsiteX1668" fmla="*/ 11029995 w 12146583"/>
              <a:gd name="connsiteY1668" fmla="*/ 1485066 h 4532507"/>
              <a:gd name="connsiteX1669" fmla="*/ 11004286 w 12146583"/>
              <a:gd name="connsiteY1669" fmla="*/ 1468383 h 4532507"/>
              <a:gd name="connsiteX1670" fmla="*/ 10958014 w 12146583"/>
              <a:gd name="connsiteY1670" fmla="*/ 1476718 h 4532507"/>
              <a:gd name="connsiteX1671" fmla="*/ 10963151 w 12146583"/>
              <a:gd name="connsiteY1671" fmla="*/ 1460035 h 4532507"/>
              <a:gd name="connsiteX1672" fmla="*/ 10942577 w 12146583"/>
              <a:gd name="connsiteY1672" fmla="*/ 1451687 h 4532507"/>
              <a:gd name="connsiteX1673" fmla="*/ 10937440 w 12146583"/>
              <a:gd name="connsiteY1673" fmla="*/ 1443354 h 4532507"/>
              <a:gd name="connsiteX1674" fmla="*/ 10937440 w 12146583"/>
              <a:gd name="connsiteY1674" fmla="*/ 1426658 h 4532507"/>
              <a:gd name="connsiteX1675" fmla="*/ 10988861 w 12146583"/>
              <a:gd name="connsiteY1675" fmla="*/ 1443354 h 4532507"/>
              <a:gd name="connsiteX1676" fmla="*/ 10968289 w 12146583"/>
              <a:gd name="connsiteY1676" fmla="*/ 1443354 h 4532507"/>
              <a:gd name="connsiteX1677" fmla="*/ 11009423 w 12146583"/>
              <a:gd name="connsiteY1677" fmla="*/ 1468383 h 4532507"/>
              <a:gd name="connsiteX1678" fmla="*/ 11024846 w 12146583"/>
              <a:gd name="connsiteY1678" fmla="*/ 1460035 h 4532507"/>
              <a:gd name="connsiteX1679" fmla="*/ 11009423 w 12146583"/>
              <a:gd name="connsiteY1679" fmla="*/ 1443354 h 4532507"/>
              <a:gd name="connsiteX1680" fmla="*/ 11024846 w 12146583"/>
              <a:gd name="connsiteY1680" fmla="*/ 1451687 h 4532507"/>
              <a:gd name="connsiteX1681" fmla="*/ 11019708 w 12146583"/>
              <a:gd name="connsiteY1681" fmla="*/ 1435006 h 4532507"/>
              <a:gd name="connsiteX1682" fmla="*/ 11009423 w 12146583"/>
              <a:gd name="connsiteY1682" fmla="*/ 1409974 h 4532507"/>
              <a:gd name="connsiteX1683" fmla="*/ 10937440 w 12146583"/>
              <a:gd name="connsiteY1683" fmla="*/ 1393293 h 4532507"/>
              <a:gd name="connsiteX1684" fmla="*/ 10947729 w 12146583"/>
              <a:gd name="connsiteY1684" fmla="*/ 1368262 h 4532507"/>
              <a:gd name="connsiteX1685" fmla="*/ 10906593 w 12146583"/>
              <a:gd name="connsiteY1685" fmla="*/ 1368262 h 4532507"/>
              <a:gd name="connsiteX1686" fmla="*/ 10922017 w 12146583"/>
              <a:gd name="connsiteY1686" fmla="*/ 1359914 h 4532507"/>
              <a:gd name="connsiteX1687" fmla="*/ 10896308 w 12146583"/>
              <a:gd name="connsiteY1687" fmla="*/ 1343233 h 4532507"/>
              <a:gd name="connsiteX1688" fmla="*/ 10922017 w 12146583"/>
              <a:gd name="connsiteY1688" fmla="*/ 1334884 h 4532507"/>
              <a:gd name="connsiteX1689" fmla="*/ 10927155 w 12146583"/>
              <a:gd name="connsiteY1689" fmla="*/ 1326536 h 4532507"/>
              <a:gd name="connsiteX1690" fmla="*/ 10896308 w 12146583"/>
              <a:gd name="connsiteY1690" fmla="*/ 1318201 h 4532507"/>
              <a:gd name="connsiteX1691" fmla="*/ 10880883 w 12146583"/>
              <a:gd name="connsiteY1691" fmla="*/ 1284837 h 4532507"/>
              <a:gd name="connsiteX1692" fmla="*/ 10922017 w 12146583"/>
              <a:gd name="connsiteY1692" fmla="*/ 1301520 h 4532507"/>
              <a:gd name="connsiteX1693" fmla="*/ 10911730 w 12146583"/>
              <a:gd name="connsiteY1693" fmla="*/ 1284837 h 4532507"/>
              <a:gd name="connsiteX1694" fmla="*/ 10958014 w 12146583"/>
              <a:gd name="connsiteY1694" fmla="*/ 1284837 h 4532507"/>
              <a:gd name="connsiteX1695" fmla="*/ 10952864 w 12146583"/>
              <a:gd name="connsiteY1695" fmla="*/ 1268141 h 4532507"/>
              <a:gd name="connsiteX1696" fmla="*/ 11014559 w 12146583"/>
              <a:gd name="connsiteY1696" fmla="*/ 1293172 h 4532507"/>
              <a:gd name="connsiteX1697" fmla="*/ 11014559 w 12146583"/>
              <a:gd name="connsiteY1697" fmla="*/ 1276489 h 4532507"/>
              <a:gd name="connsiteX1698" fmla="*/ 10988861 w 12146583"/>
              <a:gd name="connsiteY1698" fmla="*/ 1259793 h 4532507"/>
              <a:gd name="connsiteX1699" fmla="*/ 11045418 w 12146583"/>
              <a:gd name="connsiteY1699" fmla="*/ 1276489 h 4532507"/>
              <a:gd name="connsiteX1700" fmla="*/ 11055693 w 12146583"/>
              <a:gd name="connsiteY1700" fmla="*/ 1301520 h 4532507"/>
              <a:gd name="connsiteX1701" fmla="*/ 11076267 w 12146583"/>
              <a:gd name="connsiteY1701" fmla="*/ 1301520 h 4532507"/>
              <a:gd name="connsiteX1702" fmla="*/ 11071117 w 12146583"/>
              <a:gd name="connsiteY1702" fmla="*/ 1276489 h 4532507"/>
              <a:gd name="connsiteX1703" fmla="*/ 11101976 w 12146583"/>
              <a:gd name="connsiteY1703" fmla="*/ 1276489 h 4532507"/>
              <a:gd name="connsiteX1704" fmla="*/ 11101976 w 12146583"/>
              <a:gd name="connsiteY1704" fmla="*/ 1309853 h 4532507"/>
              <a:gd name="connsiteX1705" fmla="*/ 11143098 w 12146583"/>
              <a:gd name="connsiteY1705" fmla="*/ 1318201 h 4532507"/>
              <a:gd name="connsiteX1706" fmla="*/ 11179095 w 12146583"/>
              <a:gd name="connsiteY1706" fmla="*/ 1368262 h 4532507"/>
              <a:gd name="connsiteX1707" fmla="*/ 11189382 w 12146583"/>
              <a:gd name="connsiteY1707" fmla="*/ 1359914 h 4532507"/>
              <a:gd name="connsiteX1708" fmla="*/ 11209942 w 12146583"/>
              <a:gd name="connsiteY1708" fmla="*/ 1384945 h 4532507"/>
              <a:gd name="connsiteX1709" fmla="*/ 11189382 w 12146583"/>
              <a:gd name="connsiteY1709" fmla="*/ 1376597 h 4532507"/>
              <a:gd name="connsiteX1710" fmla="*/ 11245938 w 12146583"/>
              <a:gd name="connsiteY1710" fmla="*/ 1409974 h 4532507"/>
              <a:gd name="connsiteX1711" fmla="*/ 11173957 w 12146583"/>
              <a:gd name="connsiteY1711" fmla="*/ 1401628 h 4532507"/>
              <a:gd name="connsiteX1712" fmla="*/ 11184232 w 12146583"/>
              <a:gd name="connsiteY1712" fmla="*/ 1393293 h 4532507"/>
              <a:gd name="connsiteX1713" fmla="*/ 11143098 w 12146583"/>
              <a:gd name="connsiteY1713" fmla="*/ 1376597 h 4532507"/>
              <a:gd name="connsiteX1714" fmla="*/ 11153385 w 12146583"/>
              <a:gd name="connsiteY1714" fmla="*/ 1393293 h 4532507"/>
              <a:gd name="connsiteX1715" fmla="*/ 11112251 w 12146583"/>
              <a:gd name="connsiteY1715" fmla="*/ 1393293 h 4532507"/>
              <a:gd name="connsiteX1716" fmla="*/ 11132823 w 12146583"/>
              <a:gd name="connsiteY1716" fmla="*/ 1451687 h 4532507"/>
              <a:gd name="connsiteX1717" fmla="*/ 11173957 w 12146583"/>
              <a:gd name="connsiteY1717" fmla="*/ 1468383 h 4532507"/>
              <a:gd name="connsiteX1718" fmla="*/ 11194519 w 12146583"/>
              <a:gd name="connsiteY1718" fmla="*/ 1485066 h 4532507"/>
              <a:gd name="connsiteX1719" fmla="*/ 11199655 w 12146583"/>
              <a:gd name="connsiteY1719" fmla="*/ 1501749 h 4532507"/>
              <a:gd name="connsiteX1720" fmla="*/ 11179095 w 12146583"/>
              <a:gd name="connsiteY1720" fmla="*/ 1510096 h 4532507"/>
              <a:gd name="connsiteX1721" fmla="*/ 11209942 w 12146583"/>
              <a:gd name="connsiteY1721" fmla="*/ 1526779 h 4532507"/>
              <a:gd name="connsiteX1722" fmla="*/ 11215079 w 12146583"/>
              <a:gd name="connsiteY1722" fmla="*/ 1501749 h 4532507"/>
              <a:gd name="connsiteX1723" fmla="*/ 11189382 w 12146583"/>
              <a:gd name="connsiteY1723" fmla="*/ 1476718 h 4532507"/>
              <a:gd name="connsiteX1724" fmla="*/ 11209942 w 12146583"/>
              <a:gd name="connsiteY1724" fmla="*/ 1476718 h 4532507"/>
              <a:gd name="connsiteX1725" fmla="*/ 11189382 w 12146583"/>
              <a:gd name="connsiteY1725" fmla="*/ 1460035 h 4532507"/>
              <a:gd name="connsiteX1726" fmla="*/ 11184232 w 12146583"/>
              <a:gd name="connsiteY1726" fmla="*/ 1468383 h 4532507"/>
              <a:gd name="connsiteX1727" fmla="*/ 11153385 w 12146583"/>
              <a:gd name="connsiteY1727" fmla="*/ 1426658 h 4532507"/>
              <a:gd name="connsiteX1728" fmla="*/ 11215079 w 12146583"/>
              <a:gd name="connsiteY1728" fmla="*/ 1468383 h 4532507"/>
              <a:gd name="connsiteX1729" fmla="*/ 11220229 w 12146583"/>
              <a:gd name="connsiteY1729" fmla="*/ 1485066 h 4532507"/>
              <a:gd name="connsiteX1730" fmla="*/ 11245938 w 12146583"/>
              <a:gd name="connsiteY1730" fmla="*/ 1485066 h 4532507"/>
              <a:gd name="connsiteX1731" fmla="*/ 11256225 w 12146583"/>
              <a:gd name="connsiteY1731" fmla="*/ 1501749 h 4532507"/>
              <a:gd name="connsiteX1732" fmla="*/ 11261363 w 12146583"/>
              <a:gd name="connsiteY1732" fmla="*/ 1485066 h 4532507"/>
              <a:gd name="connsiteX1733" fmla="*/ 11240789 w 12146583"/>
              <a:gd name="connsiteY1733" fmla="*/ 1468383 h 4532507"/>
              <a:gd name="connsiteX1734" fmla="*/ 11292210 w 12146583"/>
              <a:gd name="connsiteY1734" fmla="*/ 1493401 h 4532507"/>
              <a:gd name="connsiteX1735" fmla="*/ 11271636 w 12146583"/>
              <a:gd name="connsiteY1735" fmla="*/ 1485066 h 4532507"/>
              <a:gd name="connsiteX1736" fmla="*/ 11276785 w 12146583"/>
              <a:gd name="connsiteY1736" fmla="*/ 1468383 h 4532507"/>
              <a:gd name="connsiteX1737" fmla="*/ 11307633 w 12146583"/>
              <a:gd name="connsiteY1737" fmla="*/ 1468383 h 4532507"/>
              <a:gd name="connsiteX1738" fmla="*/ 11276785 w 12146583"/>
              <a:gd name="connsiteY1738" fmla="*/ 1443354 h 4532507"/>
              <a:gd name="connsiteX1739" fmla="*/ 11287060 w 12146583"/>
              <a:gd name="connsiteY1739" fmla="*/ 1435006 h 4532507"/>
              <a:gd name="connsiteX1740" fmla="*/ 11307633 w 12146583"/>
              <a:gd name="connsiteY1740" fmla="*/ 1451687 h 4532507"/>
              <a:gd name="connsiteX1741" fmla="*/ 11297347 w 12146583"/>
              <a:gd name="connsiteY1741" fmla="*/ 1435006 h 4532507"/>
              <a:gd name="connsiteX1742" fmla="*/ 11271636 w 12146583"/>
              <a:gd name="connsiteY1742" fmla="*/ 1418322 h 4532507"/>
              <a:gd name="connsiteX1743" fmla="*/ 11317921 w 12146583"/>
              <a:gd name="connsiteY1743" fmla="*/ 1435006 h 4532507"/>
              <a:gd name="connsiteX1744" fmla="*/ 11297347 w 12146583"/>
              <a:gd name="connsiteY1744" fmla="*/ 1409974 h 4532507"/>
              <a:gd name="connsiteX1745" fmla="*/ 11343618 w 12146583"/>
              <a:gd name="connsiteY1745" fmla="*/ 1418322 h 4532507"/>
              <a:gd name="connsiteX1746" fmla="*/ 11374478 w 12146583"/>
              <a:gd name="connsiteY1746" fmla="*/ 1435006 h 4532507"/>
              <a:gd name="connsiteX1747" fmla="*/ 11333344 w 12146583"/>
              <a:gd name="connsiteY1747" fmla="*/ 1426658 h 4532507"/>
              <a:gd name="connsiteX1748" fmla="*/ 11333344 w 12146583"/>
              <a:gd name="connsiteY1748" fmla="*/ 1443354 h 4532507"/>
              <a:gd name="connsiteX1749" fmla="*/ 11348768 w 12146583"/>
              <a:gd name="connsiteY1749" fmla="*/ 1468383 h 4532507"/>
              <a:gd name="connsiteX1750" fmla="*/ 11441309 w 12146583"/>
              <a:gd name="connsiteY1750" fmla="*/ 1501749 h 4532507"/>
              <a:gd name="connsiteX1751" fmla="*/ 11461883 w 12146583"/>
              <a:gd name="connsiteY1751" fmla="*/ 1510096 h 4532507"/>
              <a:gd name="connsiteX1752" fmla="*/ 11461883 w 12146583"/>
              <a:gd name="connsiteY1752" fmla="*/ 1485066 h 4532507"/>
              <a:gd name="connsiteX1753" fmla="*/ 11477306 w 12146583"/>
              <a:gd name="connsiteY1753" fmla="*/ 1493401 h 4532507"/>
              <a:gd name="connsiteX1754" fmla="*/ 11494741 w 12146583"/>
              <a:gd name="connsiteY1754" fmla="*/ 1480210 h 4532507"/>
              <a:gd name="connsiteX1755" fmla="*/ 11539000 w 12146583"/>
              <a:gd name="connsiteY1755" fmla="*/ 1501749 h 4532507"/>
              <a:gd name="connsiteX1756" fmla="*/ 11554424 w 12146583"/>
              <a:gd name="connsiteY1756" fmla="*/ 1560143 h 4532507"/>
              <a:gd name="connsiteX1757" fmla="*/ 11523577 w 12146583"/>
              <a:gd name="connsiteY1757" fmla="*/ 1576839 h 4532507"/>
              <a:gd name="connsiteX1758" fmla="*/ 11549287 w 12146583"/>
              <a:gd name="connsiteY1758" fmla="*/ 1576839 h 4532507"/>
              <a:gd name="connsiteX1759" fmla="*/ 11549287 w 12146583"/>
              <a:gd name="connsiteY1759" fmla="*/ 1593522 h 4532507"/>
              <a:gd name="connsiteX1760" fmla="*/ 11574998 w 12146583"/>
              <a:gd name="connsiteY1760" fmla="*/ 1568491 h 4532507"/>
              <a:gd name="connsiteX1761" fmla="*/ 11564711 w 12146583"/>
              <a:gd name="connsiteY1761" fmla="*/ 1543462 h 4532507"/>
              <a:gd name="connsiteX1762" fmla="*/ 11590421 w 12146583"/>
              <a:gd name="connsiteY1762" fmla="*/ 1551808 h 4532507"/>
              <a:gd name="connsiteX1763" fmla="*/ 11631555 w 12146583"/>
              <a:gd name="connsiteY1763" fmla="*/ 1510096 h 4532507"/>
              <a:gd name="connsiteX1764" fmla="*/ 11600696 w 12146583"/>
              <a:gd name="connsiteY1764" fmla="*/ 1501749 h 4532507"/>
              <a:gd name="connsiteX1765" fmla="*/ 11616131 w 12146583"/>
              <a:gd name="connsiteY1765" fmla="*/ 1493401 h 4532507"/>
              <a:gd name="connsiteX1766" fmla="*/ 11636692 w 12146583"/>
              <a:gd name="connsiteY1766" fmla="*/ 1493401 h 4532507"/>
              <a:gd name="connsiteX1767" fmla="*/ 11616131 w 12146583"/>
              <a:gd name="connsiteY1767" fmla="*/ 1485066 h 4532507"/>
              <a:gd name="connsiteX1768" fmla="*/ 11595558 w 12146583"/>
              <a:gd name="connsiteY1768" fmla="*/ 1451687 h 4532507"/>
              <a:gd name="connsiteX1769" fmla="*/ 11600696 w 12146583"/>
              <a:gd name="connsiteY1769" fmla="*/ 1426658 h 4532507"/>
              <a:gd name="connsiteX1770" fmla="*/ 11636692 w 12146583"/>
              <a:gd name="connsiteY1770" fmla="*/ 1418322 h 4532507"/>
              <a:gd name="connsiteX1771" fmla="*/ 11636692 w 12146583"/>
              <a:gd name="connsiteY1771" fmla="*/ 1443354 h 4532507"/>
              <a:gd name="connsiteX1772" fmla="*/ 11646978 w 12146583"/>
              <a:gd name="connsiteY1772" fmla="*/ 1418322 h 4532507"/>
              <a:gd name="connsiteX1773" fmla="*/ 11677826 w 12146583"/>
              <a:gd name="connsiteY1773" fmla="*/ 1426658 h 4532507"/>
              <a:gd name="connsiteX1774" fmla="*/ 11693237 w 12146583"/>
              <a:gd name="connsiteY1774" fmla="*/ 1426658 h 4532507"/>
              <a:gd name="connsiteX1775" fmla="*/ 11672677 w 12146583"/>
              <a:gd name="connsiteY1775" fmla="*/ 1409974 h 4532507"/>
              <a:gd name="connsiteX1776" fmla="*/ 11698386 w 12146583"/>
              <a:gd name="connsiteY1776" fmla="*/ 1409974 h 4532507"/>
              <a:gd name="connsiteX1777" fmla="*/ 11703536 w 12146583"/>
              <a:gd name="connsiteY1777" fmla="*/ 1359914 h 4532507"/>
              <a:gd name="connsiteX1778" fmla="*/ 11672677 w 12146583"/>
              <a:gd name="connsiteY1778" fmla="*/ 1334884 h 4532507"/>
              <a:gd name="connsiteX1779" fmla="*/ 11677826 w 12146583"/>
              <a:gd name="connsiteY1779" fmla="*/ 1318201 h 4532507"/>
              <a:gd name="connsiteX1780" fmla="*/ 11698386 w 12146583"/>
              <a:gd name="connsiteY1780" fmla="*/ 1326536 h 4532507"/>
              <a:gd name="connsiteX1781" fmla="*/ 11688099 w 12146583"/>
              <a:gd name="connsiteY1781" fmla="*/ 1301520 h 4532507"/>
              <a:gd name="connsiteX1782" fmla="*/ 11729246 w 12146583"/>
              <a:gd name="connsiteY1782" fmla="*/ 1318201 h 4532507"/>
              <a:gd name="connsiteX1783" fmla="*/ 11734383 w 12146583"/>
              <a:gd name="connsiteY1783" fmla="*/ 1309853 h 4532507"/>
              <a:gd name="connsiteX1784" fmla="*/ 11698386 w 12146583"/>
              <a:gd name="connsiteY1784" fmla="*/ 1293172 h 4532507"/>
              <a:gd name="connsiteX1785" fmla="*/ 11724096 w 12146583"/>
              <a:gd name="connsiteY1785" fmla="*/ 1301520 h 4532507"/>
              <a:gd name="connsiteX1786" fmla="*/ 11754945 w 12146583"/>
              <a:gd name="connsiteY1786" fmla="*/ 1259793 h 4532507"/>
              <a:gd name="connsiteX1787" fmla="*/ 11770368 w 12146583"/>
              <a:gd name="connsiteY1787" fmla="*/ 1259793 h 4532507"/>
              <a:gd name="connsiteX1788" fmla="*/ 11760080 w 12146583"/>
              <a:gd name="connsiteY1788" fmla="*/ 1234777 h 4532507"/>
              <a:gd name="connsiteX1789" fmla="*/ 11775517 w 12146583"/>
              <a:gd name="connsiteY1789" fmla="*/ 1234777 h 4532507"/>
              <a:gd name="connsiteX1790" fmla="*/ 11801229 w 12146583"/>
              <a:gd name="connsiteY1790" fmla="*/ 1243111 h 4532507"/>
              <a:gd name="connsiteX1791" fmla="*/ 11749807 w 12146583"/>
              <a:gd name="connsiteY1791" fmla="*/ 1184716 h 4532507"/>
              <a:gd name="connsiteX1792" fmla="*/ 11765230 w 12146583"/>
              <a:gd name="connsiteY1792" fmla="*/ 1168020 h 4532507"/>
              <a:gd name="connsiteX1793" fmla="*/ 11821789 w 12146583"/>
              <a:gd name="connsiteY1793" fmla="*/ 1201399 h 4532507"/>
              <a:gd name="connsiteX1794" fmla="*/ 11832063 w 12146583"/>
              <a:gd name="connsiteY1794" fmla="*/ 1301520 h 4532507"/>
              <a:gd name="connsiteX1795" fmla="*/ 11785792 w 12146583"/>
              <a:gd name="connsiteY1795" fmla="*/ 1301520 h 4532507"/>
              <a:gd name="connsiteX1796" fmla="*/ 11832063 w 12146583"/>
              <a:gd name="connsiteY1796" fmla="*/ 1318201 h 4532507"/>
              <a:gd name="connsiteX1797" fmla="*/ 11914330 w 12146583"/>
              <a:gd name="connsiteY1797" fmla="*/ 1334884 h 4532507"/>
              <a:gd name="connsiteX1798" fmla="*/ 11934904 w 12146583"/>
              <a:gd name="connsiteY1798" fmla="*/ 1359914 h 4532507"/>
              <a:gd name="connsiteX1799" fmla="*/ 11960601 w 12146583"/>
              <a:gd name="connsiteY1799" fmla="*/ 1359914 h 4532507"/>
              <a:gd name="connsiteX1800" fmla="*/ 12053156 w 12146583"/>
              <a:gd name="connsiteY1800" fmla="*/ 1409974 h 4532507"/>
              <a:gd name="connsiteX1801" fmla="*/ 12127059 w 12146583"/>
              <a:gd name="connsiteY1801" fmla="*/ 1446478 h 4532507"/>
              <a:gd name="connsiteX1802" fmla="*/ 12146583 w 12146583"/>
              <a:gd name="connsiteY1802" fmla="*/ 1456220 h 4532507"/>
              <a:gd name="connsiteX1803" fmla="*/ 12146583 w 12146583"/>
              <a:gd name="connsiteY1803" fmla="*/ 4532507 h 4532507"/>
              <a:gd name="connsiteX1804" fmla="*/ 0 w 12146583"/>
              <a:gd name="connsiteY1804" fmla="*/ 4532507 h 4532507"/>
              <a:gd name="connsiteX1805" fmla="*/ 0 w 12146583"/>
              <a:gd name="connsiteY1805" fmla="*/ 1284593 h 4532507"/>
              <a:gd name="connsiteX1806" fmla="*/ 625903 w 12146583"/>
              <a:gd name="connsiteY1806" fmla="*/ 997124 h 4532507"/>
              <a:gd name="connsiteX1807" fmla="*/ 1235243 w 12146583"/>
              <a:gd name="connsiteY1807" fmla="*/ 767793 h 4532507"/>
              <a:gd name="connsiteX1808" fmla="*/ 1153014 w 12146583"/>
              <a:gd name="connsiteY1808" fmla="*/ 818395 h 4532507"/>
              <a:gd name="connsiteX1809" fmla="*/ 1226501 w 12146583"/>
              <a:gd name="connsiteY1809" fmla="*/ 774356 h 4532507"/>
              <a:gd name="connsiteX1810" fmla="*/ 1241444 w 12146583"/>
              <a:gd name="connsiteY1810" fmla="*/ 774356 h 4532507"/>
              <a:gd name="connsiteX1811" fmla="*/ 1261600 w 12146583"/>
              <a:gd name="connsiteY1811" fmla="*/ 761136 h 4532507"/>
              <a:gd name="connsiteX1812" fmla="*/ 1355026 w 12146583"/>
              <a:gd name="connsiteY1812" fmla="*/ 722712 h 4532507"/>
              <a:gd name="connsiteX1813" fmla="*/ 1573425 w 12146583"/>
              <a:gd name="connsiteY1813" fmla="*/ 656279 h 4532507"/>
              <a:gd name="connsiteX1814" fmla="*/ 1548764 w 12146583"/>
              <a:gd name="connsiteY1814" fmla="*/ 677469 h 4532507"/>
              <a:gd name="connsiteX1815" fmla="*/ 1579524 w 12146583"/>
              <a:gd name="connsiteY1815" fmla="*/ 668660 h 4532507"/>
              <a:gd name="connsiteX1816" fmla="*/ 1566073 w 12146583"/>
              <a:gd name="connsiteY1816" fmla="*/ 669757 h 4532507"/>
              <a:gd name="connsiteX1817" fmla="*/ 1576411 w 12146583"/>
              <a:gd name="connsiteY1817" fmla="*/ 655374 h 4532507"/>
              <a:gd name="connsiteX1818" fmla="*/ 1641092 w 12146583"/>
              <a:gd name="connsiteY1818" fmla="*/ 635688 h 4532507"/>
              <a:gd name="connsiteX1819" fmla="*/ 1630805 w 12146583"/>
              <a:gd name="connsiteY1819" fmla="*/ 659852 h 4532507"/>
              <a:gd name="connsiteX1820" fmla="*/ 1671521 w 12146583"/>
              <a:gd name="connsiteY1820" fmla="*/ 633427 h 4532507"/>
              <a:gd name="connsiteX1821" fmla="*/ 1658565 w 12146583"/>
              <a:gd name="connsiteY1821" fmla="*/ 630385 h 4532507"/>
              <a:gd name="connsiteX1822" fmla="*/ 2128499 w 12146583"/>
              <a:gd name="connsiteY1822" fmla="*/ 487413 h 4532507"/>
              <a:gd name="connsiteX1823" fmla="*/ 2286594 w 12146583"/>
              <a:gd name="connsiteY1823" fmla="*/ 449463 h 4532507"/>
              <a:gd name="connsiteX1824" fmla="*/ 2268753 w 12146583"/>
              <a:gd name="connsiteY1824" fmla="*/ 457256 h 4532507"/>
              <a:gd name="connsiteX1825" fmla="*/ 2289554 w 12146583"/>
              <a:gd name="connsiteY1825" fmla="*/ 450654 h 4532507"/>
              <a:gd name="connsiteX1826" fmla="*/ 2942471 w 12146583"/>
              <a:gd name="connsiteY1826" fmla="*/ 292001 h 4532507"/>
              <a:gd name="connsiteX1827" fmla="*/ 2957896 w 12146583"/>
              <a:gd name="connsiteY1827" fmla="*/ 292001 h 4532507"/>
              <a:gd name="connsiteX1828" fmla="*/ 3019590 w 12146583"/>
              <a:gd name="connsiteY1828" fmla="*/ 275320 h 4532507"/>
              <a:gd name="connsiteX1829" fmla="*/ 3050437 w 12146583"/>
              <a:gd name="connsiteY1829" fmla="*/ 275320 h 4532507"/>
              <a:gd name="connsiteX1830" fmla="*/ 3051534 w 12146583"/>
              <a:gd name="connsiteY1830" fmla="*/ 269103 h 4532507"/>
              <a:gd name="connsiteX1831" fmla="*/ 3057512 w 12146583"/>
              <a:gd name="connsiteY1831" fmla="*/ 271146 h 4532507"/>
              <a:gd name="connsiteX1832" fmla="*/ 3065861 w 12146583"/>
              <a:gd name="connsiteY1832" fmla="*/ 275320 h 4532507"/>
              <a:gd name="connsiteX1833" fmla="*/ 3091571 w 12146583"/>
              <a:gd name="connsiteY1833" fmla="*/ 258637 h 4532507"/>
              <a:gd name="connsiteX1834" fmla="*/ 3123886 w 12146583"/>
              <a:gd name="connsiteY1834" fmla="*/ 255485 h 4532507"/>
              <a:gd name="connsiteX1835" fmla="*/ 3168689 w 12146583"/>
              <a:gd name="connsiteY1835" fmla="*/ 250289 h 4532507"/>
              <a:gd name="connsiteX1836" fmla="*/ 3240670 w 12146583"/>
              <a:gd name="connsiteY1836" fmla="*/ 241941 h 4532507"/>
              <a:gd name="connsiteX1837" fmla="*/ 3240670 w 12146583"/>
              <a:gd name="connsiteY1837" fmla="*/ 233608 h 4532507"/>
              <a:gd name="connsiteX1838" fmla="*/ 4089021 w 12146583"/>
              <a:gd name="connsiteY1838" fmla="*/ 100121 h 4532507"/>
              <a:gd name="connsiteX1839" fmla="*/ 4094158 w 12146583"/>
              <a:gd name="connsiteY1839" fmla="*/ 108455 h 4532507"/>
              <a:gd name="connsiteX1840" fmla="*/ 4104445 w 12146583"/>
              <a:gd name="connsiteY1840" fmla="*/ 100121 h 4532507"/>
              <a:gd name="connsiteX1841" fmla="*/ 4320792 w 12146583"/>
              <a:gd name="connsiteY1841" fmla="*/ 75809 h 4532507"/>
              <a:gd name="connsiteX1842" fmla="*/ 4336052 w 12146583"/>
              <a:gd name="connsiteY1842" fmla="*/ 77392 h 4532507"/>
              <a:gd name="connsiteX1843" fmla="*/ 4633377 w 12146583"/>
              <a:gd name="connsiteY1843" fmla="*/ 40671 h 4532507"/>
              <a:gd name="connsiteX1844" fmla="*/ 5173875 w 12146583"/>
              <a:gd name="connsiteY1844" fmla="*/ 0 h 4532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</a:cxnLst>
            <a:rect l="l" t="t" r="r" b="b"/>
            <a:pathLst>
              <a:path w="12146583" h="4532507">
                <a:moveTo>
                  <a:pt x="11009296" y="1903327"/>
                </a:moveTo>
                <a:cubicBezTo>
                  <a:pt x="11003623" y="1901263"/>
                  <a:pt x="11009295" y="1912824"/>
                  <a:pt x="11009295" y="1919430"/>
                </a:cubicBezTo>
                <a:cubicBezTo>
                  <a:pt x="11016861" y="1915031"/>
                  <a:pt x="11021910" y="1919430"/>
                  <a:pt x="11025680" y="1922730"/>
                </a:cubicBezTo>
                <a:lnTo>
                  <a:pt x="11030566" y="1925625"/>
                </a:lnTo>
                <a:cubicBezTo>
                  <a:pt x="11031995" y="1925491"/>
                  <a:pt x="11033248" y="1923840"/>
                  <a:pt x="11034513" y="1919430"/>
                </a:cubicBezTo>
                <a:cubicBezTo>
                  <a:pt x="11034513" y="1919430"/>
                  <a:pt x="11019380" y="1919430"/>
                  <a:pt x="11019380" y="1910622"/>
                </a:cubicBezTo>
                <a:cubicBezTo>
                  <a:pt x="11014338" y="1906218"/>
                  <a:pt x="11011187" y="1904016"/>
                  <a:pt x="11009296" y="1903327"/>
                </a:cubicBezTo>
                <a:close/>
                <a:moveTo>
                  <a:pt x="11004652" y="1853362"/>
                </a:moveTo>
                <a:lnTo>
                  <a:pt x="11004652" y="1868042"/>
                </a:lnTo>
                <a:lnTo>
                  <a:pt x="11014824" y="1869882"/>
                </a:lnTo>
                <a:cubicBezTo>
                  <a:pt x="11016861" y="1868042"/>
                  <a:pt x="11018216" y="1864376"/>
                  <a:pt x="11020936" y="1860709"/>
                </a:cubicBezTo>
                <a:cubicBezTo>
                  <a:pt x="11015508" y="1860709"/>
                  <a:pt x="11010080" y="1860709"/>
                  <a:pt x="11004652" y="1853362"/>
                </a:cubicBezTo>
                <a:close/>
                <a:moveTo>
                  <a:pt x="11004652" y="1835747"/>
                </a:moveTo>
                <a:cubicBezTo>
                  <a:pt x="11006006" y="1848966"/>
                  <a:pt x="11010750" y="1851158"/>
                  <a:pt x="11013813" y="1851847"/>
                </a:cubicBezTo>
                <a:cubicBezTo>
                  <a:pt x="11016861" y="1852537"/>
                  <a:pt x="11018216" y="1851711"/>
                  <a:pt x="11018216" y="1850062"/>
                </a:cubicBezTo>
                <a:cubicBezTo>
                  <a:pt x="11018216" y="1846760"/>
                  <a:pt x="11012787" y="1840157"/>
                  <a:pt x="11004652" y="1835747"/>
                </a:cubicBezTo>
                <a:close/>
                <a:moveTo>
                  <a:pt x="11946163" y="1725641"/>
                </a:moveTo>
                <a:cubicBezTo>
                  <a:pt x="11935789" y="1725641"/>
                  <a:pt x="11946163" y="1743257"/>
                  <a:pt x="11951338" y="1752079"/>
                </a:cubicBezTo>
                <a:cubicBezTo>
                  <a:pt x="11961714" y="1752079"/>
                  <a:pt x="11977251" y="1752079"/>
                  <a:pt x="11977251" y="1769693"/>
                </a:cubicBezTo>
                <a:cubicBezTo>
                  <a:pt x="11992801" y="1752079"/>
                  <a:pt x="11972077" y="1743257"/>
                  <a:pt x="11946163" y="1725641"/>
                </a:cubicBezTo>
                <a:close/>
                <a:moveTo>
                  <a:pt x="11889644" y="1694819"/>
                </a:moveTo>
                <a:cubicBezTo>
                  <a:pt x="11899729" y="1702153"/>
                  <a:pt x="11899729" y="1716832"/>
                  <a:pt x="11924932" y="1716832"/>
                </a:cubicBezTo>
                <a:cubicBezTo>
                  <a:pt x="11924932" y="1709499"/>
                  <a:pt x="11904765" y="1694819"/>
                  <a:pt x="11889644" y="1694819"/>
                </a:cubicBezTo>
                <a:close/>
                <a:moveTo>
                  <a:pt x="702886" y="1692617"/>
                </a:moveTo>
                <a:cubicBezTo>
                  <a:pt x="696043" y="1694819"/>
                  <a:pt x="688578" y="1699223"/>
                  <a:pt x="686092" y="1703627"/>
                </a:cubicBezTo>
                <a:cubicBezTo>
                  <a:pt x="701021" y="1694819"/>
                  <a:pt x="701021" y="1703627"/>
                  <a:pt x="715952" y="1694819"/>
                </a:cubicBezTo>
                <a:cubicBezTo>
                  <a:pt x="715952" y="1690415"/>
                  <a:pt x="709730" y="1690415"/>
                  <a:pt x="702886" y="1692617"/>
                </a:cubicBezTo>
                <a:close/>
                <a:moveTo>
                  <a:pt x="771704" y="1684773"/>
                </a:moveTo>
                <a:cubicBezTo>
                  <a:pt x="759468" y="1682709"/>
                  <a:pt x="734017" y="1699223"/>
                  <a:pt x="726187" y="1686011"/>
                </a:cubicBezTo>
                <a:cubicBezTo>
                  <a:pt x="731401" y="1694819"/>
                  <a:pt x="710524" y="1712436"/>
                  <a:pt x="731401" y="1712436"/>
                </a:cubicBezTo>
                <a:cubicBezTo>
                  <a:pt x="731401" y="1686011"/>
                  <a:pt x="762730" y="1703627"/>
                  <a:pt x="778393" y="1694819"/>
                </a:cubicBezTo>
                <a:cubicBezTo>
                  <a:pt x="778393" y="1688213"/>
                  <a:pt x="775783" y="1685461"/>
                  <a:pt x="771704" y="1684773"/>
                </a:cubicBezTo>
                <a:close/>
                <a:moveTo>
                  <a:pt x="11380120" y="1492224"/>
                </a:moveTo>
                <a:cubicBezTo>
                  <a:pt x="11385385" y="1500490"/>
                  <a:pt x="11374869" y="1508744"/>
                  <a:pt x="11359092" y="1516997"/>
                </a:cubicBezTo>
                <a:cubicBezTo>
                  <a:pt x="11369606" y="1508744"/>
                  <a:pt x="11343314" y="1492224"/>
                  <a:pt x="11338051" y="1500490"/>
                </a:cubicBezTo>
                <a:cubicBezTo>
                  <a:pt x="11343314" y="1508744"/>
                  <a:pt x="11364343" y="1516997"/>
                  <a:pt x="11348565" y="1516997"/>
                </a:cubicBezTo>
                <a:cubicBezTo>
                  <a:pt x="11338051" y="1508744"/>
                  <a:pt x="11338051" y="1500490"/>
                  <a:pt x="11327523" y="1500490"/>
                </a:cubicBezTo>
                <a:cubicBezTo>
                  <a:pt x="11322272" y="1516997"/>
                  <a:pt x="11374869" y="1541769"/>
                  <a:pt x="11359092" y="1558289"/>
                </a:cubicBezTo>
                <a:cubicBezTo>
                  <a:pt x="11364343" y="1550036"/>
                  <a:pt x="11385385" y="1558289"/>
                  <a:pt x="11401162" y="1558289"/>
                </a:cubicBezTo>
                <a:cubicBezTo>
                  <a:pt x="11380120" y="1550036"/>
                  <a:pt x="11374869" y="1550036"/>
                  <a:pt x="11369606" y="1541769"/>
                </a:cubicBezTo>
                <a:cubicBezTo>
                  <a:pt x="11390648" y="1550036"/>
                  <a:pt x="11374869" y="1533517"/>
                  <a:pt x="11374869" y="1525264"/>
                </a:cubicBezTo>
                <a:lnTo>
                  <a:pt x="11395911" y="1525264"/>
                </a:lnTo>
                <a:cubicBezTo>
                  <a:pt x="11401162" y="1516997"/>
                  <a:pt x="11380120" y="1516997"/>
                  <a:pt x="11385385" y="1508744"/>
                </a:cubicBezTo>
                <a:lnTo>
                  <a:pt x="11406427" y="1508744"/>
                </a:lnTo>
                <a:cubicBezTo>
                  <a:pt x="11395911" y="1500490"/>
                  <a:pt x="11395911" y="1492224"/>
                  <a:pt x="11380120" y="1492224"/>
                </a:cubicBezTo>
                <a:close/>
                <a:moveTo>
                  <a:pt x="10401980" y="1479005"/>
                </a:moveTo>
                <a:cubicBezTo>
                  <a:pt x="10401980" y="1479005"/>
                  <a:pt x="10423691" y="1492224"/>
                  <a:pt x="10429119" y="1485621"/>
                </a:cubicBezTo>
                <a:cubicBezTo>
                  <a:pt x="10423691" y="1485621"/>
                  <a:pt x="10418263" y="1485621"/>
                  <a:pt x="10418263" y="1479005"/>
                </a:cubicBezTo>
                <a:close/>
                <a:moveTo>
                  <a:pt x="10854945" y="1443786"/>
                </a:moveTo>
                <a:cubicBezTo>
                  <a:pt x="10849911" y="1452594"/>
                  <a:pt x="10870077" y="1461402"/>
                  <a:pt x="10880162" y="1461402"/>
                </a:cubicBezTo>
                <a:cubicBezTo>
                  <a:pt x="10885199" y="1452594"/>
                  <a:pt x="10859994" y="1452594"/>
                  <a:pt x="10854945" y="1443786"/>
                </a:cubicBezTo>
                <a:close/>
                <a:moveTo>
                  <a:pt x="11826747" y="1443773"/>
                </a:moveTo>
                <a:cubicBezTo>
                  <a:pt x="11837162" y="1467558"/>
                  <a:pt x="11821548" y="1451715"/>
                  <a:pt x="11816348" y="1459630"/>
                </a:cubicBezTo>
                <a:cubicBezTo>
                  <a:pt x="11837162" y="1459630"/>
                  <a:pt x="11847562" y="1475487"/>
                  <a:pt x="11878788" y="1483415"/>
                </a:cubicBezTo>
                <a:cubicBezTo>
                  <a:pt x="11873589" y="1475487"/>
                  <a:pt x="11852761" y="1443773"/>
                  <a:pt x="11837162" y="1451715"/>
                </a:cubicBezTo>
                <a:cubicBezTo>
                  <a:pt x="11842361" y="1451715"/>
                  <a:pt x="11847562" y="1459630"/>
                  <a:pt x="11842361" y="1459630"/>
                </a:cubicBezTo>
                <a:cubicBezTo>
                  <a:pt x="11831961" y="1451715"/>
                  <a:pt x="11831961" y="1451715"/>
                  <a:pt x="11826747" y="1443773"/>
                </a:cubicBezTo>
                <a:close/>
                <a:moveTo>
                  <a:pt x="10978170" y="1414265"/>
                </a:moveTo>
                <a:lnTo>
                  <a:pt x="10999136" y="1418322"/>
                </a:lnTo>
                <a:lnTo>
                  <a:pt x="10999136" y="1424736"/>
                </a:lnTo>
                <a:close/>
                <a:moveTo>
                  <a:pt x="10952864" y="1401628"/>
                </a:moveTo>
                <a:lnTo>
                  <a:pt x="10978170" y="1414265"/>
                </a:lnTo>
                <a:lnTo>
                  <a:pt x="10972147" y="1413100"/>
                </a:lnTo>
                <a:cubicBezTo>
                  <a:pt x="10967010" y="1412059"/>
                  <a:pt x="10963151" y="1409974"/>
                  <a:pt x="10952864" y="1401628"/>
                </a:cubicBezTo>
                <a:close/>
                <a:moveTo>
                  <a:pt x="10350419" y="1395336"/>
                </a:moveTo>
                <a:cubicBezTo>
                  <a:pt x="10355847" y="1410016"/>
                  <a:pt x="10361275" y="1410016"/>
                  <a:pt x="10372132" y="1417362"/>
                </a:cubicBezTo>
                <a:cubicBezTo>
                  <a:pt x="10372132" y="1402669"/>
                  <a:pt x="10350419" y="1395336"/>
                  <a:pt x="10350419" y="1395336"/>
                </a:cubicBezTo>
                <a:close/>
                <a:moveTo>
                  <a:pt x="10814621" y="1386528"/>
                </a:moveTo>
                <a:cubicBezTo>
                  <a:pt x="10803753" y="1386528"/>
                  <a:pt x="10798325" y="1394227"/>
                  <a:pt x="10798325" y="1401938"/>
                </a:cubicBezTo>
                <a:cubicBezTo>
                  <a:pt x="10803753" y="1409650"/>
                  <a:pt x="10809180" y="1409650"/>
                  <a:pt x="10814621" y="1409650"/>
                </a:cubicBezTo>
                <a:lnTo>
                  <a:pt x="10818013" y="1412532"/>
                </a:lnTo>
                <a:cubicBezTo>
                  <a:pt x="10820050" y="1413506"/>
                  <a:pt x="10822757" y="1413506"/>
                  <a:pt x="10825477" y="1409650"/>
                </a:cubicBezTo>
                <a:cubicBezTo>
                  <a:pt x="10809180" y="1401938"/>
                  <a:pt x="10825477" y="1386528"/>
                  <a:pt x="10814621" y="1386528"/>
                </a:cubicBezTo>
                <a:close/>
                <a:moveTo>
                  <a:pt x="10958887" y="1342488"/>
                </a:moveTo>
                <a:cubicBezTo>
                  <a:pt x="10948803" y="1342488"/>
                  <a:pt x="10938719" y="1351297"/>
                  <a:pt x="10928634" y="1360103"/>
                </a:cubicBezTo>
                <a:cubicBezTo>
                  <a:pt x="10948803" y="1368911"/>
                  <a:pt x="10938719" y="1351297"/>
                  <a:pt x="10948803" y="1351297"/>
                </a:cubicBezTo>
                <a:cubicBezTo>
                  <a:pt x="10953839" y="1360103"/>
                  <a:pt x="10948803" y="1368911"/>
                  <a:pt x="10963924" y="1368911"/>
                </a:cubicBezTo>
                <a:cubicBezTo>
                  <a:pt x="10953839" y="1351297"/>
                  <a:pt x="10958887" y="1351297"/>
                  <a:pt x="10958887" y="1342488"/>
                </a:cubicBezTo>
                <a:close/>
                <a:moveTo>
                  <a:pt x="10814633" y="1342488"/>
                </a:moveTo>
                <a:cubicBezTo>
                  <a:pt x="10825491" y="1351297"/>
                  <a:pt x="10820063" y="1351297"/>
                  <a:pt x="10820063" y="1351297"/>
                </a:cubicBezTo>
                <a:lnTo>
                  <a:pt x="10836359" y="1360103"/>
                </a:lnTo>
                <a:cubicBezTo>
                  <a:pt x="10820063" y="1351297"/>
                  <a:pt x="10830918" y="1351297"/>
                  <a:pt x="10830918" y="1342488"/>
                </a:cubicBezTo>
                <a:close/>
                <a:moveTo>
                  <a:pt x="10772994" y="1342488"/>
                </a:moveTo>
                <a:cubicBezTo>
                  <a:pt x="10777967" y="1368911"/>
                  <a:pt x="10777967" y="1351297"/>
                  <a:pt x="10763037" y="1360103"/>
                </a:cubicBezTo>
                <a:cubicBezTo>
                  <a:pt x="10774234" y="1371117"/>
                  <a:pt x="10778902" y="1371117"/>
                  <a:pt x="10782091" y="1369737"/>
                </a:cubicBezTo>
                <a:cubicBezTo>
                  <a:pt x="10791657" y="1365611"/>
                  <a:pt x="10787924" y="1349091"/>
                  <a:pt x="10772994" y="1342488"/>
                </a:cubicBezTo>
                <a:close/>
                <a:moveTo>
                  <a:pt x="10613810" y="1342488"/>
                </a:moveTo>
                <a:cubicBezTo>
                  <a:pt x="10618910" y="1367707"/>
                  <a:pt x="10578105" y="1342488"/>
                  <a:pt x="10573005" y="1350890"/>
                </a:cubicBezTo>
                <a:cubicBezTo>
                  <a:pt x="10593402" y="1367707"/>
                  <a:pt x="10608711" y="1359306"/>
                  <a:pt x="10624008" y="1367707"/>
                </a:cubicBezTo>
                <a:cubicBezTo>
                  <a:pt x="10618910" y="1376123"/>
                  <a:pt x="10608711" y="1367707"/>
                  <a:pt x="10608711" y="1376123"/>
                </a:cubicBezTo>
                <a:cubicBezTo>
                  <a:pt x="10624008" y="1384525"/>
                  <a:pt x="10634207" y="1392928"/>
                  <a:pt x="10654616" y="1401342"/>
                </a:cubicBezTo>
                <a:cubicBezTo>
                  <a:pt x="10675011" y="1409745"/>
                  <a:pt x="10654616" y="1392928"/>
                  <a:pt x="10675011" y="1392928"/>
                </a:cubicBezTo>
                <a:cubicBezTo>
                  <a:pt x="10700519" y="1401342"/>
                  <a:pt x="10695408" y="1418161"/>
                  <a:pt x="10710717" y="1434979"/>
                </a:cubicBezTo>
                <a:cubicBezTo>
                  <a:pt x="10720916" y="1418161"/>
                  <a:pt x="10705619" y="1418161"/>
                  <a:pt x="10700519" y="1409745"/>
                </a:cubicBezTo>
                <a:cubicBezTo>
                  <a:pt x="10720916" y="1401342"/>
                  <a:pt x="10726014" y="1418161"/>
                  <a:pt x="10741311" y="1409745"/>
                </a:cubicBezTo>
                <a:cubicBezTo>
                  <a:pt x="10726014" y="1401342"/>
                  <a:pt x="10710717" y="1392928"/>
                  <a:pt x="10675011" y="1384525"/>
                </a:cubicBezTo>
                <a:cubicBezTo>
                  <a:pt x="10675011" y="1367707"/>
                  <a:pt x="10664813" y="1367707"/>
                  <a:pt x="10644405" y="1359306"/>
                </a:cubicBezTo>
                <a:cubicBezTo>
                  <a:pt x="10644405" y="1367707"/>
                  <a:pt x="10675011" y="1376123"/>
                  <a:pt x="10669913" y="1384525"/>
                </a:cubicBezTo>
                <a:cubicBezTo>
                  <a:pt x="10644405" y="1376123"/>
                  <a:pt x="10634207" y="1359306"/>
                  <a:pt x="10613810" y="1342488"/>
                </a:cubicBezTo>
                <a:close/>
                <a:moveTo>
                  <a:pt x="11014948" y="1331430"/>
                </a:moveTo>
                <a:cubicBezTo>
                  <a:pt x="11012761" y="1331302"/>
                  <a:pt x="11012437" y="1332851"/>
                  <a:pt x="11015028" y="1336981"/>
                </a:cubicBezTo>
                <a:cubicBezTo>
                  <a:pt x="11035765" y="1345234"/>
                  <a:pt x="11020215" y="1345234"/>
                  <a:pt x="11030578" y="1361754"/>
                </a:cubicBezTo>
                <a:cubicBezTo>
                  <a:pt x="11009852" y="1345234"/>
                  <a:pt x="11035765" y="1370008"/>
                  <a:pt x="11004665" y="1353487"/>
                </a:cubicBezTo>
                <a:cubicBezTo>
                  <a:pt x="11009852" y="1370008"/>
                  <a:pt x="11020215" y="1370008"/>
                  <a:pt x="11040941" y="1386528"/>
                </a:cubicBezTo>
                <a:cubicBezTo>
                  <a:pt x="11040941" y="1378261"/>
                  <a:pt x="11040941" y="1370008"/>
                  <a:pt x="11051303" y="1378261"/>
                </a:cubicBezTo>
                <a:cubicBezTo>
                  <a:pt x="11035765" y="1370008"/>
                  <a:pt x="11030578" y="1345234"/>
                  <a:pt x="11056490" y="1353487"/>
                </a:cubicBezTo>
                <a:cubicBezTo>
                  <a:pt x="11044828" y="1347297"/>
                  <a:pt x="11021508" y="1331816"/>
                  <a:pt x="11014948" y="1331430"/>
                </a:cubicBezTo>
                <a:close/>
                <a:moveTo>
                  <a:pt x="10965961" y="1313305"/>
                </a:moveTo>
                <a:cubicBezTo>
                  <a:pt x="10962227" y="1313305"/>
                  <a:pt x="10960981" y="1314955"/>
                  <a:pt x="10963467" y="1318256"/>
                </a:cubicBezTo>
                <a:cubicBezTo>
                  <a:pt x="10973426" y="1324872"/>
                  <a:pt x="10983384" y="1324872"/>
                  <a:pt x="10988356" y="1324872"/>
                </a:cubicBezTo>
                <a:lnTo>
                  <a:pt x="10983384" y="1318256"/>
                </a:lnTo>
                <a:cubicBezTo>
                  <a:pt x="10975918" y="1314955"/>
                  <a:pt x="10969696" y="1313305"/>
                  <a:pt x="10965961" y="1313305"/>
                </a:cubicBezTo>
                <a:close/>
                <a:moveTo>
                  <a:pt x="10758909" y="1310921"/>
                </a:moveTo>
                <a:cubicBezTo>
                  <a:pt x="10753449" y="1315462"/>
                  <a:pt x="10757244" y="1329087"/>
                  <a:pt x="10738237" y="1310923"/>
                </a:cubicBezTo>
                <a:cubicBezTo>
                  <a:pt x="10743311" y="1319000"/>
                  <a:pt x="10733176" y="1327064"/>
                  <a:pt x="10743311" y="1327064"/>
                </a:cubicBezTo>
                <a:cubicBezTo>
                  <a:pt x="10763580" y="1319000"/>
                  <a:pt x="10788911" y="1343219"/>
                  <a:pt x="10809180" y="1351297"/>
                </a:cubicBezTo>
                <a:cubicBezTo>
                  <a:pt x="10809180" y="1335142"/>
                  <a:pt x="10748385" y="1327064"/>
                  <a:pt x="10768642" y="1310923"/>
                </a:cubicBezTo>
                <a:cubicBezTo>
                  <a:pt x="10763578" y="1308904"/>
                  <a:pt x="10760729" y="1309408"/>
                  <a:pt x="10758909" y="1310921"/>
                </a:cubicBezTo>
                <a:close/>
                <a:moveTo>
                  <a:pt x="10273540" y="1300644"/>
                </a:moveTo>
                <a:cubicBezTo>
                  <a:pt x="10262850" y="1302295"/>
                  <a:pt x="10256739" y="1313856"/>
                  <a:pt x="10268962" y="1320462"/>
                </a:cubicBezTo>
                <a:cubicBezTo>
                  <a:pt x="10263534" y="1311654"/>
                  <a:pt x="10285246" y="1311654"/>
                  <a:pt x="10285246" y="1302846"/>
                </a:cubicBezTo>
                <a:cubicBezTo>
                  <a:pt x="10281175" y="1300644"/>
                  <a:pt x="10277103" y="1300093"/>
                  <a:pt x="10273540" y="1300644"/>
                </a:cubicBezTo>
                <a:close/>
                <a:moveTo>
                  <a:pt x="10062659" y="1285229"/>
                </a:moveTo>
                <a:cubicBezTo>
                  <a:pt x="10078412" y="1293159"/>
                  <a:pt x="10104654" y="1293159"/>
                  <a:pt x="10088901" y="1309014"/>
                </a:cubicBezTo>
                <a:cubicBezTo>
                  <a:pt x="10096784" y="1312979"/>
                  <a:pt x="10109893" y="1316944"/>
                  <a:pt x="10121051" y="1317931"/>
                </a:cubicBezTo>
                <a:cubicBezTo>
                  <a:pt x="10132212" y="1318919"/>
                  <a:pt x="10141384" y="1316944"/>
                  <a:pt x="10141384" y="1309014"/>
                </a:cubicBezTo>
                <a:cubicBezTo>
                  <a:pt x="10109893" y="1293159"/>
                  <a:pt x="10104654" y="1293159"/>
                  <a:pt x="10062659" y="1285229"/>
                </a:cubicBezTo>
                <a:close/>
                <a:moveTo>
                  <a:pt x="8716173" y="1258806"/>
                </a:moveTo>
                <a:cubicBezTo>
                  <a:pt x="8727028" y="1267614"/>
                  <a:pt x="8732456" y="1267614"/>
                  <a:pt x="8743326" y="1276421"/>
                </a:cubicBezTo>
                <a:cubicBezTo>
                  <a:pt x="8743326" y="1267614"/>
                  <a:pt x="8732456" y="1258806"/>
                  <a:pt x="8716173" y="1258806"/>
                </a:cubicBezTo>
                <a:close/>
                <a:moveTo>
                  <a:pt x="8754926" y="1256604"/>
                </a:moveTo>
                <a:cubicBezTo>
                  <a:pt x="8750651" y="1254402"/>
                  <a:pt x="8748209" y="1254402"/>
                  <a:pt x="8753092" y="1258806"/>
                </a:cubicBezTo>
                <a:cubicBezTo>
                  <a:pt x="8767757" y="1267614"/>
                  <a:pt x="8748210" y="1267614"/>
                  <a:pt x="8753092" y="1276421"/>
                </a:cubicBezTo>
                <a:cubicBezTo>
                  <a:pt x="8767757" y="1276421"/>
                  <a:pt x="8767757" y="1267614"/>
                  <a:pt x="8767757" y="1267614"/>
                </a:cubicBezTo>
                <a:cubicBezTo>
                  <a:pt x="8765309" y="1263210"/>
                  <a:pt x="8759201" y="1258806"/>
                  <a:pt x="8754926" y="1256604"/>
                </a:cubicBezTo>
                <a:close/>
                <a:moveTo>
                  <a:pt x="9653982" y="1254587"/>
                </a:moveTo>
                <a:cubicBezTo>
                  <a:pt x="9663622" y="1255630"/>
                  <a:pt x="9675190" y="1259800"/>
                  <a:pt x="9682901" y="1268141"/>
                </a:cubicBezTo>
                <a:lnTo>
                  <a:pt x="9662341" y="1268141"/>
                </a:lnTo>
                <a:cubicBezTo>
                  <a:pt x="9662341" y="1274406"/>
                  <a:pt x="9668123" y="1285352"/>
                  <a:pt x="9662341" y="1286920"/>
                </a:cubicBezTo>
                <a:cubicBezTo>
                  <a:pt x="9660417" y="1287435"/>
                  <a:pt x="9657191" y="1286920"/>
                  <a:pt x="9652054" y="1284837"/>
                </a:cubicBezTo>
                <a:cubicBezTo>
                  <a:pt x="9662341" y="1268141"/>
                  <a:pt x="9652054" y="1268141"/>
                  <a:pt x="9636631" y="1259793"/>
                </a:cubicBezTo>
                <a:cubicBezTo>
                  <a:pt x="9636631" y="1255626"/>
                  <a:pt x="9644343" y="1253543"/>
                  <a:pt x="9653982" y="1254587"/>
                </a:cubicBezTo>
                <a:close/>
                <a:moveTo>
                  <a:pt x="10243617" y="1249998"/>
                </a:moveTo>
                <a:cubicBezTo>
                  <a:pt x="10233369" y="1258806"/>
                  <a:pt x="10228232" y="1267614"/>
                  <a:pt x="10228232" y="1276421"/>
                </a:cubicBezTo>
                <a:cubicBezTo>
                  <a:pt x="10238494" y="1276421"/>
                  <a:pt x="10243617" y="1285229"/>
                  <a:pt x="10253867" y="1294037"/>
                </a:cubicBezTo>
                <a:cubicBezTo>
                  <a:pt x="10243617" y="1276421"/>
                  <a:pt x="10253867" y="1285229"/>
                  <a:pt x="10269253" y="1285229"/>
                </a:cubicBezTo>
                <a:cubicBezTo>
                  <a:pt x="10264128" y="1276421"/>
                  <a:pt x="10248742" y="1267614"/>
                  <a:pt x="10274390" y="1267614"/>
                </a:cubicBezTo>
                <a:cubicBezTo>
                  <a:pt x="10274390" y="1258806"/>
                  <a:pt x="10259003" y="1258806"/>
                  <a:pt x="10243617" y="1249998"/>
                </a:cubicBezTo>
                <a:close/>
                <a:moveTo>
                  <a:pt x="2005995" y="1241190"/>
                </a:moveTo>
                <a:cubicBezTo>
                  <a:pt x="1959686" y="1258128"/>
                  <a:pt x="1913378" y="1266599"/>
                  <a:pt x="1872205" y="1275069"/>
                </a:cubicBezTo>
                <a:cubicBezTo>
                  <a:pt x="1825896" y="1292008"/>
                  <a:pt x="1784737" y="1300477"/>
                  <a:pt x="1733279" y="1325887"/>
                </a:cubicBezTo>
                <a:cubicBezTo>
                  <a:pt x="1722980" y="1325887"/>
                  <a:pt x="1671521" y="1334356"/>
                  <a:pt x="1676671" y="1342826"/>
                </a:cubicBezTo>
                <a:cubicBezTo>
                  <a:pt x="1686958" y="1342826"/>
                  <a:pt x="1693398" y="1344937"/>
                  <a:pt x="1700471" y="1346006"/>
                </a:cubicBezTo>
                <a:cubicBezTo>
                  <a:pt x="1707543" y="1347061"/>
                  <a:pt x="1715261" y="1347061"/>
                  <a:pt x="1728129" y="1342826"/>
                </a:cubicBezTo>
                <a:cubicBezTo>
                  <a:pt x="1764151" y="1325887"/>
                  <a:pt x="1815611" y="1308948"/>
                  <a:pt x="1867069" y="1292008"/>
                </a:cubicBezTo>
                <a:cubicBezTo>
                  <a:pt x="1918515" y="1275069"/>
                  <a:pt x="1975123" y="1258128"/>
                  <a:pt x="2016294" y="1249659"/>
                </a:cubicBezTo>
                <a:cubicBezTo>
                  <a:pt x="2011145" y="1241190"/>
                  <a:pt x="2000858" y="1249659"/>
                  <a:pt x="2005995" y="1241190"/>
                </a:cubicBezTo>
                <a:close/>
                <a:moveTo>
                  <a:pt x="8950349" y="1226756"/>
                </a:moveTo>
                <a:cubicBezTo>
                  <a:pt x="8945167" y="1225449"/>
                  <a:pt x="8938041" y="1225448"/>
                  <a:pt x="8927675" y="1227538"/>
                </a:cubicBezTo>
                <a:cubicBezTo>
                  <a:pt x="8938038" y="1227538"/>
                  <a:pt x="8943225" y="1227538"/>
                  <a:pt x="8943225" y="1235899"/>
                </a:cubicBezTo>
                <a:cubicBezTo>
                  <a:pt x="8927675" y="1252636"/>
                  <a:pt x="8906938" y="1227538"/>
                  <a:pt x="8886211" y="1235899"/>
                </a:cubicBezTo>
                <a:cubicBezTo>
                  <a:pt x="8881037" y="1235899"/>
                  <a:pt x="8896574" y="1227538"/>
                  <a:pt x="8881037" y="1227538"/>
                </a:cubicBezTo>
                <a:cubicBezTo>
                  <a:pt x="8870661" y="1235899"/>
                  <a:pt x="8875850" y="1235899"/>
                  <a:pt x="8881037" y="1244274"/>
                </a:cubicBezTo>
                <a:cubicBezTo>
                  <a:pt x="8860300" y="1235899"/>
                  <a:pt x="8865487" y="1252636"/>
                  <a:pt x="8875850" y="1252636"/>
                </a:cubicBezTo>
                <a:cubicBezTo>
                  <a:pt x="8855111" y="1261012"/>
                  <a:pt x="8834386" y="1252636"/>
                  <a:pt x="8808475" y="1261012"/>
                </a:cubicBezTo>
                <a:cubicBezTo>
                  <a:pt x="8829199" y="1269373"/>
                  <a:pt x="8824025" y="1277748"/>
                  <a:pt x="8860300" y="1286109"/>
                </a:cubicBezTo>
                <a:cubicBezTo>
                  <a:pt x="8865487" y="1294484"/>
                  <a:pt x="8824025" y="1286109"/>
                  <a:pt x="8844749" y="1302846"/>
                </a:cubicBezTo>
                <a:cubicBezTo>
                  <a:pt x="8855111" y="1294484"/>
                  <a:pt x="8906938" y="1294484"/>
                  <a:pt x="8865487" y="1286109"/>
                </a:cubicBezTo>
                <a:cubicBezTo>
                  <a:pt x="8922488" y="1294484"/>
                  <a:pt x="8917313" y="1277748"/>
                  <a:pt x="8953588" y="1277748"/>
                </a:cubicBezTo>
                <a:cubicBezTo>
                  <a:pt x="8932851" y="1269373"/>
                  <a:pt x="8917313" y="1269373"/>
                  <a:pt x="8912125" y="1261012"/>
                </a:cubicBezTo>
                <a:cubicBezTo>
                  <a:pt x="8912125" y="1244274"/>
                  <a:pt x="8953588" y="1269373"/>
                  <a:pt x="8963950" y="1261012"/>
                </a:cubicBezTo>
                <a:cubicBezTo>
                  <a:pt x="8958763" y="1261012"/>
                  <a:pt x="8948400" y="1244274"/>
                  <a:pt x="8979500" y="1252636"/>
                </a:cubicBezTo>
                <a:cubicBezTo>
                  <a:pt x="8963947" y="1246365"/>
                  <a:pt x="8965895" y="1230680"/>
                  <a:pt x="8950349" y="1226756"/>
                </a:cubicBezTo>
                <a:close/>
                <a:moveTo>
                  <a:pt x="10685828" y="1218431"/>
                </a:moveTo>
                <a:cubicBezTo>
                  <a:pt x="10683007" y="1216917"/>
                  <a:pt x="10681073" y="1216413"/>
                  <a:pt x="10681073" y="1218432"/>
                </a:cubicBezTo>
                <a:cubicBezTo>
                  <a:pt x="10722333" y="1234587"/>
                  <a:pt x="10670760" y="1242651"/>
                  <a:pt x="10701709" y="1258806"/>
                </a:cubicBezTo>
                <a:cubicBezTo>
                  <a:pt x="10722333" y="1258806"/>
                  <a:pt x="10681073" y="1234587"/>
                  <a:pt x="10717169" y="1242651"/>
                </a:cubicBezTo>
                <a:cubicBezTo>
                  <a:pt x="10717169" y="1234587"/>
                  <a:pt x="10717169" y="1226510"/>
                  <a:pt x="10706857" y="1218432"/>
                </a:cubicBezTo>
                <a:cubicBezTo>
                  <a:pt x="10710730" y="1236597"/>
                  <a:pt x="10694290" y="1222971"/>
                  <a:pt x="10685828" y="1218431"/>
                </a:cubicBezTo>
                <a:close/>
                <a:moveTo>
                  <a:pt x="8978146" y="1201547"/>
                </a:moveTo>
                <a:cubicBezTo>
                  <a:pt x="8978146" y="1210355"/>
                  <a:pt x="8973161" y="1210355"/>
                  <a:pt x="8963216" y="1210355"/>
                </a:cubicBezTo>
                <a:cubicBezTo>
                  <a:pt x="8963216" y="1219177"/>
                  <a:pt x="8973161" y="1210355"/>
                  <a:pt x="8963216" y="1219177"/>
                </a:cubicBezTo>
                <a:lnTo>
                  <a:pt x="8993077" y="1219177"/>
                </a:lnTo>
                <a:cubicBezTo>
                  <a:pt x="8993077" y="1210355"/>
                  <a:pt x="8983119" y="1210355"/>
                  <a:pt x="8978146" y="1201547"/>
                </a:cubicBezTo>
                <a:close/>
                <a:moveTo>
                  <a:pt x="8892044" y="1200723"/>
                </a:moveTo>
                <a:cubicBezTo>
                  <a:pt x="8890122" y="1204855"/>
                  <a:pt x="8908386" y="1221375"/>
                  <a:pt x="8912238" y="1227972"/>
                </a:cubicBezTo>
                <a:cubicBezTo>
                  <a:pt x="8922488" y="1201547"/>
                  <a:pt x="8896853" y="1219177"/>
                  <a:pt x="8901977" y="1201547"/>
                </a:cubicBezTo>
                <a:cubicBezTo>
                  <a:pt x="8895569" y="1199345"/>
                  <a:pt x="8892685" y="1199346"/>
                  <a:pt x="8892044" y="1200723"/>
                </a:cubicBezTo>
                <a:close/>
                <a:moveTo>
                  <a:pt x="9785731" y="1192739"/>
                </a:moveTo>
                <a:cubicBezTo>
                  <a:pt x="9785731" y="1192739"/>
                  <a:pt x="9785731" y="1201547"/>
                  <a:pt x="9796599" y="1210355"/>
                </a:cubicBezTo>
                <a:cubicBezTo>
                  <a:pt x="9796599" y="1201547"/>
                  <a:pt x="9802027" y="1201547"/>
                  <a:pt x="9812882" y="1210355"/>
                </a:cubicBezTo>
                <a:cubicBezTo>
                  <a:pt x="9807455" y="1201547"/>
                  <a:pt x="9796599" y="1192739"/>
                  <a:pt x="9785731" y="1192739"/>
                </a:cubicBezTo>
                <a:close/>
                <a:moveTo>
                  <a:pt x="9622877" y="1192739"/>
                </a:moveTo>
                <a:cubicBezTo>
                  <a:pt x="9601164" y="1192739"/>
                  <a:pt x="9606592" y="1201547"/>
                  <a:pt x="9595737" y="1210355"/>
                </a:cubicBezTo>
                <a:cubicBezTo>
                  <a:pt x="9612022" y="1210355"/>
                  <a:pt x="9622877" y="1210355"/>
                  <a:pt x="9622877" y="1192739"/>
                </a:cubicBezTo>
                <a:close/>
                <a:moveTo>
                  <a:pt x="10057929" y="1181735"/>
                </a:moveTo>
                <a:cubicBezTo>
                  <a:pt x="10052202" y="1183935"/>
                  <a:pt x="10050931" y="1188336"/>
                  <a:pt x="10063659" y="1192739"/>
                </a:cubicBezTo>
                <a:cubicBezTo>
                  <a:pt x="10058573" y="1183932"/>
                  <a:pt x="10078931" y="1192739"/>
                  <a:pt x="10078931" y="1183932"/>
                </a:cubicBezTo>
                <a:cubicBezTo>
                  <a:pt x="10073838" y="1179535"/>
                  <a:pt x="10063656" y="1179535"/>
                  <a:pt x="10057929" y="1181735"/>
                </a:cubicBezTo>
                <a:close/>
                <a:moveTo>
                  <a:pt x="9490422" y="1172928"/>
                </a:moveTo>
                <a:cubicBezTo>
                  <a:pt x="9485009" y="1172379"/>
                  <a:pt x="9480161" y="1172932"/>
                  <a:pt x="9476283" y="1175137"/>
                </a:cubicBezTo>
                <a:cubicBezTo>
                  <a:pt x="9512482" y="1192739"/>
                  <a:pt x="9543507" y="1201547"/>
                  <a:pt x="9574532" y="1210355"/>
                </a:cubicBezTo>
                <a:cubicBezTo>
                  <a:pt x="9584868" y="1201547"/>
                  <a:pt x="9564193" y="1201547"/>
                  <a:pt x="9559019" y="1192739"/>
                </a:cubicBezTo>
                <a:cubicBezTo>
                  <a:pt x="9569355" y="1201547"/>
                  <a:pt x="9584868" y="1192739"/>
                  <a:pt x="9569355" y="1183932"/>
                </a:cubicBezTo>
                <a:cubicBezTo>
                  <a:pt x="9564193" y="1192739"/>
                  <a:pt x="9559019" y="1192739"/>
                  <a:pt x="9543507" y="1192739"/>
                </a:cubicBezTo>
                <a:cubicBezTo>
                  <a:pt x="9527992" y="1186134"/>
                  <a:pt x="9506662" y="1174573"/>
                  <a:pt x="9490422" y="1172928"/>
                </a:cubicBezTo>
                <a:close/>
                <a:moveTo>
                  <a:pt x="10508724" y="1172653"/>
                </a:moveTo>
                <a:cubicBezTo>
                  <a:pt x="10505501" y="1172379"/>
                  <a:pt x="10502448" y="1172932"/>
                  <a:pt x="10499734" y="1175137"/>
                </a:cubicBezTo>
                <a:cubicBezTo>
                  <a:pt x="10507869" y="1179534"/>
                  <a:pt x="10517371" y="1181740"/>
                  <a:pt x="10524836" y="1181740"/>
                </a:cubicBezTo>
                <a:cubicBezTo>
                  <a:pt x="10532302" y="1181740"/>
                  <a:pt x="10537729" y="1179534"/>
                  <a:pt x="10537729" y="1175137"/>
                </a:cubicBezTo>
                <a:cubicBezTo>
                  <a:pt x="10529588" y="1181734"/>
                  <a:pt x="10518393" y="1173473"/>
                  <a:pt x="10508724" y="1172653"/>
                </a:cubicBezTo>
                <a:close/>
                <a:moveTo>
                  <a:pt x="11934890" y="1167695"/>
                </a:moveTo>
                <a:cubicBezTo>
                  <a:pt x="11932902" y="1167212"/>
                  <a:pt x="11932585" y="1167692"/>
                  <a:pt x="11935132" y="1169616"/>
                </a:cubicBezTo>
                <a:cubicBezTo>
                  <a:pt x="11940218" y="1177330"/>
                  <a:pt x="11940218" y="1169616"/>
                  <a:pt x="11950403" y="1177330"/>
                </a:cubicBezTo>
                <a:cubicBezTo>
                  <a:pt x="11940218" y="1177330"/>
                  <a:pt x="11940218" y="1177330"/>
                  <a:pt x="11950403" y="1185042"/>
                </a:cubicBezTo>
                <a:lnTo>
                  <a:pt x="11958032" y="1187923"/>
                </a:lnTo>
                <a:cubicBezTo>
                  <a:pt x="11961853" y="1188897"/>
                  <a:pt x="11965675" y="1188897"/>
                  <a:pt x="11965675" y="1185042"/>
                </a:cubicBezTo>
                <a:cubicBezTo>
                  <a:pt x="11961851" y="1179258"/>
                  <a:pt x="11940852" y="1169143"/>
                  <a:pt x="11934890" y="1167695"/>
                </a:cubicBezTo>
                <a:close/>
                <a:moveTo>
                  <a:pt x="10040125" y="1145038"/>
                </a:moveTo>
                <a:cubicBezTo>
                  <a:pt x="10038852" y="1145811"/>
                  <a:pt x="10038215" y="1147875"/>
                  <a:pt x="10038215" y="1152001"/>
                </a:cubicBezTo>
                <a:cubicBezTo>
                  <a:pt x="10068759" y="1152001"/>
                  <a:pt x="10089117" y="1185042"/>
                  <a:pt x="10089117" y="1193293"/>
                </a:cubicBezTo>
                <a:cubicBezTo>
                  <a:pt x="10094203" y="1193293"/>
                  <a:pt x="10100567" y="1195365"/>
                  <a:pt x="10106298" y="1196393"/>
                </a:cubicBezTo>
                <a:cubicBezTo>
                  <a:pt x="10112017" y="1197421"/>
                  <a:pt x="10117117" y="1197421"/>
                  <a:pt x="10119659" y="1193293"/>
                </a:cubicBezTo>
                <a:cubicBezTo>
                  <a:pt x="10114573" y="1185042"/>
                  <a:pt x="10073845" y="1176775"/>
                  <a:pt x="10089117" y="1168521"/>
                </a:cubicBezTo>
                <a:cubicBezTo>
                  <a:pt x="10078943" y="1160268"/>
                  <a:pt x="10068759" y="1160268"/>
                  <a:pt x="10068759" y="1152001"/>
                </a:cubicBezTo>
                <a:cubicBezTo>
                  <a:pt x="10053491" y="1152001"/>
                  <a:pt x="10043944" y="1142716"/>
                  <a:pt x="10040125" y="1145038"/>
                </a:cubicBezTo>
                <a:close/>
                <a:moveTo>
                  <a:pt x="10407408" y="1144303"/>
                </a:moveTo>
                <a:cubicBezTo>
                  <a:pt x="10422958" y="1149809"/>
                  <a:pt x="10438508" y="1159442"/>
                  <a:pt x="10451869" y="1160823"/>
                </a:cubicBezTo>
                <a:cubicBezTo>
                  <a:pt x="10456322" y="1161270"/>
                  <a:pt x="10460536" y="1160823"/>
                  <a:pt x="10464420" y="1158982"/>
                </a:cubicBezTo>
                <a:cubicBezTo>
                  <a:pt x="10454058" y="1151636"/>
                  <a:pt x="10412595" y="1144303"/>
                  <a:pt x="10407408" y="1144303"/>
                </a:cubicBezTo>
                <a:close/>
                <a:moveTo>
                  <a:pt x="9472412" y="1144303"/>
                </a:moveTo>
                <a:cubicBezTo>
                  <a:pt x="9482825" y="1159713"/>
                  <a:pt x="9451597" y="1144303"/>
                  <a:pt x="9446398" y="1152001"/>
                </a:cubicBezTo>
                <a:cubicBezTo>
                  <a:pt x="9456798" y="1152001"/>
                  <a:pt x="9456798" y="1159713"/>
                  <a:pt x="9462010" y="1159713"/>
                </a:cubicBezTo>
                <a:cubicBezTo>
                  <a:pt x="9467211" y="1144303"/>
                  <a:pt x="9503638" y="1175137"/>
                  <a:pt x="9508838" y="1167425"/>
                </a:cubicBezTo>
                <a:cubicBezTo>
                  <a:pt x="9493225" y="1159713"/>
                  <a:pt x="9493225" y="1152001"/>
                  <a:pt x="9472412" y="1144303"/>
                </a:cubicBezTo>
                <a:close/>
                <a:moveTo>
                  <a:pt x="11904055" y="1142990"/>
                </a:moveTo>
                <a:cubicBezTo>
                  <a:pt x="11963182" y="1168020"/>
                  <a:pt x="12023586" y="1195134"/>
                  <a:pt x="12083357" y="1223304"/>
                </a:cubicBezTo>
                <a:lnTo>
                  <a:pt x="12146583" y="1254489"/>
                </a:lnTo>
                <a:lnTo>
                  <a:pt x="12146583" y="1329757"/>
                </a:lnTo>
                <a:lnTo>
                  <a:pt x="12130273" y="1316119"/>
                </a:lnTo>
                <a:cubicBezTo>
                  <a:pt x="12100717" y="1295255"/>
                  <a:pt x="12068579" y="1276489"/>
                  <a:pt x="12032582" y="1259793"/>
                </a:cubicBezTo>
                <a:cubicBezTo>
                  <a:pt x="12027445" y="1251460"/>
                  <a:pt x="12037732" y="1251460"/>
                  <a:pt x="12027445" y="1243111"/>
                </a:cubicBezTo>
                <a:lnTo>
                  <a:pt x="11986337" y="1214523"/>
                </a:lnTo>
                <a:cubicBezTo>
                  <a:pt x="12001329" y="1221369"/>
                  <a:pt x="12006378" y="1223573"/>
                  <a:pt x="12006378" y="1219177"/>
                </a:cubicBezTo>
                <a:cubicBezTo>
                  <a:pt x="12006378" y="1219177"/>
                  <a:pt x="11997547" y="1212561"/>
                  <a:pt x="11989360" y="1208163"/>
                </a:cubicBezTo>
                <a:lnTo>
                  <a:pt x="11955464" y="1193051"/>
                </a:lnTo>
                <a:cubicBezTo>
                  <a:pt x="11955464" y="1201399"/>
                  <a:pt x="11945191" y="1184716"/>
                  <a:pt x="11934904" y="1184716"/>
                </a:cubicBezTo>
                <a:cubicBezTo>
                  <a:pt x="11945191" y="1193051"/>
                  <a:pt x="11955464" y="1209747"/>
                  <a:pt x="11960601" y="1218080"/>
                </a:cubicBezTo>
                <a:cubicBezTo>
                  <a:pt x="11909192" y="1193051"/>
                  <a:pt x="11888632" y="1209747"/>
                  <a:pt x="11842349" y="1176368"/>
                </a:cubicBezTo>
                <a:cubicBezTo>
                  <a:pt x="11857773" y="1159687"/>
                  <a:pt x="11893770" y="1168020"/>
                  <a:pt x="11904055" y="1142990"/>
                </a:cubicBezTo>
                <a:close/>
                <a:moveTo>
                  <a:pt x="9929617" y="1135494"/>
                </a:moveTo>
                <a:cubicBezTo>
                  <a:pt x="9924189" y="1135494"/>
                  <a:pt x="9918759" y="1153111"/>
                  <a:pt x="9935045" y="1161919"/>
                </a:cubicBezTo>
                <a:cubicBezTo>
                  <a:pt x="9935045" y="1144303"/>
                  <a:pt x="9945900" y="1144303"/>
                  <a:pt x="9929617" y="1135494"/>
                </a:cubicBezTo>
                <a:close/>
                <a:moveTo>
                  <a:pt x="9375846" y="1126686"/>
                </a:moveTo>
                <a:lnTo>
                  <a:pt x="9375846" y="1144303"/>
                </a:lnTo>
                <a:cubicBezTo>
                  <a:pt x="9390776" y="1144303"/>
                  <a:pt x="9405707" y="1144303"/>
                  <a:pt x="9405707" y="1135494"/>
                </a:cubicBezTo>
                <a:close/>
                <a:moveTo>
                  <a:pt x="9425982" y="1124209"/>
                </a:moveTo>
                <a:cubicBezTo>
                  <a:pt x="9420211" y="1123934"/>
                  <a:pt x="9415009" y="1124484"/>
                  <a:pt x="9411108" y="1126686"/>
                </a:cubicBezTo>
                <a:cubicBezTo>
                  <a:pt x="9431923" y="1135494"/>
                  <a:pt x="9447524" y="1135494"/>
                  <a:pt x="9473550" y="1144303"/>
                </a:cubicBezTo>
                <a:lnTo>
                  <a:pt x="9473550" y="1126686"/>
                </a:lnTo>
                <a:cubicBezTo>
                  <a:pt x="9465740" y="1133292"/>
                  <a:pt x="9443298" y="1125035"/>
                  <a:pt x="9425982" y="1124209"/>
                </a:cubicBezTo>
                <a:close/>
                <a:moveTo>
                  <a:pt x="2390310" y="1085879"/>
                </a:moveTo>
                <a:cubicBezTo>
                  <a:pt x="2379809" y="1084020"/>
                  <a:pt x="2360717" y="1091455"/>
                  <a:pt x="2375985" y="1091455"/>
                </a:cubicBezTo>
                <a:cubicBezTo>
                  <a:pt x="2375985" y="1084839"/>
                  <a:pt x="2386170" y="1091455"/>
                  <a:pt x="2396356" y="1091455"/>
                </a:cubicBezTo>
                <a:cubicBezTo>
                  <a:pt x="2396356" y="1088150"/>
                  <a:pt x="2393810" y="1086498"/>
                  <a:pt x="2390310" y="1085879"/>
                </a:cubicBezTo>
                <a:close/>
                <a:moveTo>
                  <a:pt x="9815628" y="1082647"/>
                </a:moveTo>
                <a:cubicBezTo>
                  <a:pt x="9815628" y="1100263"/>
                  <a:pt x="9842768" y="1100263"/>
                  <a:pt x="9842768" y="1100263"/>
                </a:cubicBezTo>
                <a:cubicBezTo>
                  <a:pt x="9837340" y="1091455"/>
                  <a:pt x="9831912" y="1091455"/>
                  <a:pt x="9815628" y="1082647"/>
                </a:cubicBezTo>
                <a:close/>
                <a:moveTo>
                  <a:pt x="6403249" y="1078237"/>
                </a:moveTo>
                <a:lnTo>
                  <a:pt x="6413206" y="1091455"/>
                </a:lnTo>
                <a:cubicBezTo>
                  <a:pt x="6428136" y="1091455"/>
                  <a:pt x="6433109" y="1084839"/>
                  <a:pt x="6433109" y="1078237"/>
                </a:cubicBezTo>
                <a:cubicBezTo>
                  <a:pt x="6418179" y="1084839"/>
                  <a:pt x="6418179" y="1078237"/>
                  <a:pt x="6403249" y="1078237"/>
                </a:cubicBezTo>
                <a:close/>
                <a:moveTo>
                  <a:pt x="9816365" y="1045757"/>
                </a:moveTo>
                <a:cubicBezTo>
                  <a:pt x="9811992" y="1045757"/>
                  <a:pt x="9808752" y="1047408"/>
                  <a:pt x="9807455" y="1051812"/>
                </a:cubicBezTo>
                <a:cubicBezTo>
                  <a:pt x="9812643" y="1051812"/>
                  <a:pt x="9817818" y="1051812"/>
                  <a:pt x="9823005" y="1060620"/>
                </a:cubicBezTo>
                <a:cubicBezTo>
                  <a:pt x="9833368" y="1043004"/>
                  <a:pt x="9843730" y="1060620"/>
                  <a:pt x="9843730" y="1069429"/>
                </a:cubicBezTo>
                <a:cubicBezTo>
                  <a:pt x="9848918" y="1060620"/>
                  <a:pt x="9859280" y="1069429"/>
                  <a:pt x="9864467" y="1060620"/>
                </a:cubicBezTo>
                <a:cubicBezTo>
                  <a:pt x="9852805" y="1060620"/>
                  <a:pt x="9829485" y="1045757"/>
                  <a:pt x="9816365" y="1045757"/>
                </a:cubicBezTo>
                <a:close/>
                <a:moveTo>
                  <a:pt x="3096745" y="994555"/>
                </a:moveTo>
                <a:cubicBezTo>
                  <a:pt x="3050929" y="1009234"/>
                  <a:pt x="2994941" y="1009234"/>
                  <a:pt x="2974583" y="1016581"/>
                </a:cubicBezTo>
                <a:cubicBezTo>
                  <a:pt x="3005115" y="1016581"/>
                  <a:pt x="3066201" y="1009234"/>
                  <a:pt x="3096745" y="994555"/>
                </a:cubicBezTo>
                <a:close/>
                <a:moveTo>
                  <a:pt x="3251474" y="950513"/>
                </a:moveTo>
                <a:lnTo>
                  <a:pt x="3232645" y="957424"/>
                </a:lnTo>
                <a:lnTo>
                  <a:pt x="3213303" y="962908"/>
                </a:lnTo>
                <a:cubicBezTo>
                  <a:pt x="3212656" y="963178"/>
                  <a:pt x="3216238" y="962624"/>
                  <a:pt x="3221464" y="961527"/>
                </a:cubicBezTo>
                <a:lnTo>
                  <a:pt x="3232645" y="957424"/>
                </a:lnTo>
                <a:lnTo>
                  <a:pt x="3232723" y="957402"/>
                </a:lnTo>
                <a:close/>
                <a:moveTo>
                  <a:pt x="3886022" y="944321"/>
                </a:moveTo>
                <a:cubicBezTo>
                  <a:pt x="3879680" y="943908"/>
                  <a:pt x="3866021" y="957120"/>
                  <a:pt x="3858211" y="950513"/>
                </a:cubicBezTo>
                <a:lnTo>
                  <a:pt x="3831727" y="957225"/>
                </a:lnTo>
                <a:lnTo>
                  <a:pt x="3816595" y="951623"/>
                </a:lnTo>
                <a:cubicBezTo>
                  <a:pt x="3808788" y="952719"/>
                  <a:pt x="3800981" y="954925"/>
                  <a:pt x="3795782" y="950513"/>
                </a:cubicBezTo>
                <a:cubicBezTo>
                  <a:pt x="3811382" y="959322"/>
                  <a:pt x="3780168" y="950513"/>
                  <a:pt x="3764554" y="959322"/>
                </a:cubicBezTo>
                <a:cubicBezTo>
                  <a:pt x="3772361" y="961527"/>
                  <a:pt x="3781472" y="962082"/>
                  <a:pt x="3791392" y="961664"/>
                </a:cubicBezTo>
                <a:cubicBezTo>
                  <a:pt x="3801311" y="961257"/>
                  <a:pt x="3812041" y="959876"/>
                  <a:pt x="3823098" y="958225"/>
                </a:cubicBezTo>
                <a:lnTo>
                  <a:pt x="3837409" y="959322"/>
                </a:lnTo>
                <a:lnTo>
                  <a:pt x="3889437" y="950513"/>
                </a:lnTo>
                <a:cubicBezTo>
                  <a:pt x="3889437" y="946110"/>
                  <a:pt x="3888136" y="944458"/>
                  <a:pt x="3886022" y="944321"/>
                </a:cubicBezTo>
                <a:close/>
                <a:moveTo>
                  <a:pt x="3910061" y="932899"/>
                </a:moveTo>
                <a:cubicBezTo>
                  <a:pt x="3905177" y="941707"/>
                  <a:pt x="3900293" y="941707"/>
                  <a:pt x="3900293" y="950513"/>
                </a:cubicBezTo>
                <a:cubicBezTo>
                  <a:pt x="3911288" y="943911"/>
                  <a:pt x="3908543" y="952164"/>
                  <a:pt x="3914729" y="953003"/>
                </a:cubicBezTo>
                <a:cubicBezTo>
                  <a:pt x="3916793" y="953274"/>
                  <a:pt x="3919841" y="952719"/>
                  <a:pt x="3924725" y="950513"/>
                </a:cubicBezTo>
                <a:cubicBezTo>
                  <a:pt x="3924725" y="941707"/>
                  <a:pt x="3910061" y="950513"/>
                  <a:pt x="3910061" y="932899"/>
                </a:cubicBezTo>
                <a:close/>
                <a:moveTo>
                  <a:pt x="4062930" y="924090"/>
                </a:moveTo>
                <a:cubicBezTo>
                  <a:pt x="4057743" y="924090"/>
                  <a:pt x="4073293" y="924090"/>
                  <a:pt x="4068106" y="932899"/>
                </a:cubicBezTo>
                <a:cubicBezTo>
                  <a:pt x="4114757" y="924090"/>
                  <a:pt x="4083656" y="932899"/>
                  <a:pt x="4062930" y="924090"/>
                </a:cubicBezTo>
                <a:close/>
                <a:moveTo>
                  <a:pt x="7682360" y="919694"/>
                </a:moveTo>
                <a:cubicBezTo>
                  <a:pt x="7677210" y="927391"/>
                  <a:pt x="7661761" y="935104"/>
                  <a:pt x="7656599" y="927391"/>
                </a:cubicBezTo>
                <a:cubicBezTo>
                  <a:pt x="7641150" y="942816"/>
                  <a:pt x="7682360" y="927391"/>
                  <a:pt x="7713269" y="935104"/>
                </a:cubicBezTo>
                <a:cubicBezTo>
                  <a:pt x="7702957" y="942816"/>
                  <a:pt x="7713269" y="942816"/>
                  <a:pt x="7718419" y="942816"/>
                </a:cubicBezTo>
                <a:cubicBezTo>
                  <a:pt x="7759629" y="942816"/>
                  <a:pt x="7816288" y="942816"/>
                  <a:pt x="7842037" y="950513"/>
                </a:cubicBezTo>
                <a:cubicBezTo>
                  <a:pt x="7805977" y="935104"/>
                  <a:pt x="7739018" y="950513"/>
                  <a:pt x="7723570" y="927391"/>
                </a:cubicBezTo>
                <a:cubicBezTo>
                  <a:pt x="7708121" y="935104"/>
                  <a:pt x="7702957" y="927391"/>
                  <a:pt x="7682360" y="919694"/>
                </a:cubicBezTo>
                <a:close/>
                <a:moveTo>
                  <a:pt x="2814414" y="893269"/>
                </a:moveTo>
                <a:cubicBezTo>
                  <a:pt x="2799028" y="902077"/>
                  <a:pt x="2773393" y="902077"/>
                  <a:pt x="2768270" y="910886"/>
                </a:cubicBezTo>
                <a:cubicBezTo>
                  <a:pt x="2783641" y="902077"/>
                  <a:pt x="2809289" y="910886"/>
                  <a:pt x="2814414" y="893269"/>
                </a:cubicBezTo>
                <a:close/>
                <a:moveTo>
                  <a:pt x="2838272" y="888865"/>
                </a:moveTo>
                <a:cubicBezTo>
                  <a:pt x="2828600" y="888865"/>
                  <a:pt x="2816995" y="893269"/>
                  <a:pt x="2819576" y="902077"/>
                </a:cubicBezTo>
                <a:cubicBezTo>
                  <a:pt x="2840200" y="893269"/>
                  <a:pt x="2829888" y="902077"/>
                  <a:pt x="2845362" y="902077"/>
                </a:cubicBezTo>
                <a:cubicBezTo>
                  <a:pt x="2855680" y="893269"/>
                  <a:pt x="2847943" y="888865"/>
                  <a:pt x="2838272" y="888865"/>
                </a:cubicBezTo>
                <a:close/>
                <a:moveTo>
                  <a:pt x="1267040" y="858025"/>
                </a:moveTo>
                <a:cubicBezTo>
                  <a:pt x="1251768" y="866846"/>
                  <a:pt x="1236496" y="858025"/>
                  <a:pt x="1226312" y="875653"/>
                </a:cubicBezTo>
                <a:cubicBezTo>
                  <a:pt x="1236496" y="875653"/>
                  <a:pt x="1267040" y="866846"/>
                  <a:pt x="1267040" y="858025"/>
                </a:cubicBezTo>
                <a:close/>
                <a:moveTo>
                  <a:pt x="7252979" y="856931"/>
                </a:moveTo>
                <a:cubicBezTo>
                  <a:pt x="7248360" y="855828"/>
                  <a:pt x="7244602" y="855826"/>
                  <a:pt x="7242096" y="858025"/>
                </a:cubicBezTo>
                <a:cubicBezTo>
                  <a:pt x="7257128" y="866846"/>
                  <a:pt x="7292201" y="866846"/>
                  <a:pt x="7302235" y="875653"/>
                </a:cubicBezTo>
                <a:cubicBezTo>
                  <a:pt x="7302235" y="866846"/>
                  <a:pt x="7307245" y="866846"/>
                  <a:pt x="7307245" y="866846"/>
                </a:cubicBezTo>
                <a:cubicBezTo>
                  <a:pt x="7288446" y="873451"/>
                  <a:pt x="7266836" y="860240"/>
                  <a:pt x="7252979" y="856931"/>
                </a:cubicBezTo>
                <a:close/>
                <a:moveTo>
                  <a:pt x="5010604" y="849230"/>
                </a:moveTo>
                <a:cubicBezTo>
                  <a:pt x="4999749" y="849230"/>
                  <a:pt x="4978037" y="849230"/>
                  <a:pt x="4972609" y="858025"/>
                </a:cubicBezTo>
                <a:cubicBezTo>
                  <a:pt x="4983465" y="858025"/>
                  <a:pt x="5010604" y="858025"/>
                  <a:pt x="5010604" y="849230"/>
                </a:cubicBezTo>
                <a:close/>
                <a:moveTo>
                  <a:pt x="3028876" y="849230"/>
                </a:moveTo>
                <a:cubicBezTo>
                  <a:pt x="3008607" y="858025"/>
                  <a:pt x="2968068" y="858025"/>
                  <a:pt x="2932590" y="866846"/>
                </a:cubicBezTo>
                <a:cubicBezTo>
                  <a:pt x="2912321" y="866846"/>
                  <a:pt x="2876855" y="875653"/>
                  <a:pt x="2876855" y="884461"/>
                </a:cubicBezTo>
                <a:lnTo>
                  <a:pt x="2886990" y="893269"/>
                </a:lnTo>
                <a:cubicBezTo>
                  <a:pt x="2902186" y="884461"/>
                  <a:pt x="2892051" y="875653"/>
                  <a:pt x="2912321" y="875653"/>
                </a:cubicBezTo>
                <a:cubicBezTo>
                  <a:pt x="2912321" y="884461"/>
                  <a:pt x="2902186" y="884461"/>
                  <a:pt x="2912321" y="884461"/>
                </a:cubicBezTo>
                <a:cubicBezTo>
                  <a:pt x="2942724" y="866846"/>
                  <a:pt x="2993398" y="866846"/>
                  <a:pt x="3028876" y="849230"/>
                </a:cubicBezTo>
                <a:close/>
                <a:moveTo>
                  <a:pt x="4120926" y="844087"/>
                </a:moveTo>
                <a:cubicBezTo>
                  <a:pt x="4096581" y="842070"/>
                  <a:pt x="4068391" y="844089"/>
                  <a:pt x="4037638" y="852166"/>
                </a:cubicBezTo>
                <a:cubicBezTo>
                  <a:pt x="4006880" y="852166"/>
                  <a:pt x="3965884" y="844089"/>
                  <a:pt x="3935126" y="860229"/>
                </a:cubicBezTo>
                <a:cubicBezTo>
                  <a:pt x="3930001" y="852166"/>
                  <a:pt x="3894131" y="860229"/>
                  <a:pt x="3878746" y="860229"/>
                </a:cubicBezTo>
                <a:cubicBezTo>
                  <a:pt x="3796744" y="860229"/>
                  <a:pt x="3730114" y="884461"/>
                  <a:pt x="3653237" y="884461"/>
                </a:cubicBezTo>
                <a:cubicBezTo>
                  <a:pt x="3653237" y="892525"/>
                  <a:pt x="3617354" y="892525"/>
                  <a:pt x="3607105" y="900602"/>
                </a:cubicBezTo>
                <a:lnTo>
                  <a:pt x="3658360" y="900602"/>
                </a:lnTo>
                <a:cubicBezTo>
                  <a:pt x="3668610" y="892525"/>
                  <a:pt x="3678858" y="892525"/>
                  <a:pt x="3678858" y="900602"/>
                </a:cubicBezTo>
                <a:cubicBezTo>
                  <a:pt x="3683983" y="908680"/>
                  <a:pt x="3653237" y="908680"/>
                  <a:pt x="3658360" y="916757"/>
                </a:cubicBezTo>
                <a:cubicBezTo>
                  <a:pt x="3745487" y="876384"/>
                  <a:pt x="3812117" y="932899"/>
                  <a:pt x="3894131" y="900602"/>
                </a:cubicBezTo>
                <a:cubicBezTo>
                  <a:pt x="3919752" y="884461"/>
                  <a:pt x="3960759" y="908680"/>
                  <a:pt x="3971009" y="892525"/>
                </a:cubicBezTo>
                <a:cubicBezTo>
                  <a:pt x="3971009" y="908680"/>
                  <a:pt x="4012003" y="892525"/>
                  <a:pt x="4022265" y="884461"/>
                </a:cubicBezTo>
                <a:cubicBezTo>
                  <a:pt x="4058134" y="900602"/>
                  <a:pt x="4109391" y="876384"/>
                  <a:pt x="4155523" y="884461"/>
                </a:cubicBezTo>
                <a:cubicBezTo>
                  <a:pt x="4160647" y="884461"/>
                  <a:pt x="4170896" y="876384"/>
                  <a:pt x="4176020" y="876384"/>
                </a:cubicBezTo>
                <a:cubicBezTo>
                  <a:pt x="4170896" y="884461"/>
                  <a:pt x="4191393" y="884461"/>
                  <a:pt x="4181145" y="876384"/>
                </a:cubicBezTo>
                <a:cubicBezTo>
                  <a:pt x="4186269" y="868306"/>
                  <a:pt x="4196518" y="868306"/>
                  <a:pt x="4196518" y="868306"/>
                </a:cubicBezTo>
                <a:cubicBezTo>
                  <a:pt x="4201641" y="876384"/>
                  <a:pt x="4191393" y="876384"/>
                  <a:pt x="4201641" y="884461"/>
                </a:cubicBezTo>
                <a:cubicBezTo>
                  <a:pt x="4217027" y="884461"/>
                  <a:pt x="4211904" y="868306"/>
                  <a:pt x="4217027" y="876384"/>
                </a:cubicBezTo>
                <a:cubicBezTo>
                  <a:pt x="4232401" y="876384"/>
                  <a:pt x="4247775" y="868306"/>
                  <a:pt x="4232401" y="860229"/>
                </a:cubicBezTo>
                <a:cubicBezTo>
                  <a:pt x="4222152" y="860229"/>
                  <a:pt x="4227277" y="868306"/>
                  <a:pt x="4222152" y="868306"/>
                </a:cubicBezTo>
                <a:cubicBezTo>
                  <a:pt x="4217027" y="860229"/>
                  <a:pt x="4191393" y="844089"/>
                  <a:pt x="4181145" y="860229"/>
                </a:cubicBezTo>
                <a:cubicBezTo>
                  <a:pt x="4165772" y="852159"/>
                  <a:pt x="4145271" y="846105"/>
                  <a:pt x="4120926" y="844087"/>
                </a:cubicBezTo>
                <a:close/>
                <a:moveTo>
                  <a:pt x="6031639" y="827203"/>
                </a:moveTo>
                <a:cubicBezTo>
                  <a:pt x="6005991" y="844818"/>
                  <a:pt x="5939337" y="827203"/>
                  <a:pt x="5898317" y="836012"/>
                </a:cubicBezTo>
                <a:cubicBezTo>
                  <a:pt x="5934212" y="836012"/>
                  <a:pt x="5970108" y="844818"/>
                  <a:pt x="6011129" y="844818"/>
                </a:cubicBezTo>
                <a:cubicBezTo>
                  <a:pt x="6005991" y="836012"/>
                  <a:pt x="6036762" y="836012"/>
                  <a:pt x="6031639" y="827203"/>
                </a:cubicBezTo>
                <a:close/>
                <a:moveTo>
                  <a:pt x="5534254" y="826102"/>
                </a:moveTo>
                <a:cubicBezTo>
                  <a:pt x="5526692" y="827203"/>
                  <a:pt x="5517870" y="831608"/>
                  <a:pt x="5512827" y="836012"/>
                </a:cubicBezTo>
                <a:cubicBezTo>
                  <a:pt x="5527948" y="836012"/>
                  <a:pt x="5543081" y="827203"/>
                  <a:pt x="5548116" y="836012"/>
                </a:cubicBezTo>
                <a:cubicBezTo>
                  <a:pt x="5548116" y="827203"/>
                  <a:pt x="5541815" y="825001"/>
                  <a:pt x="5534254" y="826102"/>
                </a:cubicBezTo>
                <a:close/>
                <a:moveTo>
                  <a:pt x="5944462" y="818395"/>
                </a:moveTo>
                <a:cubicBezTo>
                  <a:pt x="5923952" y="818395"/>
                  <a:pt x="5918827" y="827203"/>
                  <a:pt x="5898317" y="827203"/>
                </a:cubicBezTo>
                <a:cubicBezTo>
                  <a:pt x="5903442" y="827203"/>
                  <a:pt x="5939337" y="827203"/>
                  <a:pt x="5944462" y="818395"/>
                </a:cubicBezTo>
                <a:close/>
                <a:moveTo>
                  <a:pt x="7776116" y="800779"/>
                </a:moveTo>
                <a:cubicBezTo>
                  <a:pt x="7776116" y="809587"/>
                  <a:pt x="7766031" y="809587"/>
                  <a:pt x="7781151" y="818395"/>
                </a:cubicBezTo>
                <a:lnTo>
                  <a:pt x="7781151" y="809587"/>
                </a:lnTo>
                <a:lnTo>
                  <a:pt x="7801319" y="809587"/>
                </a:lnTo>
                <a:cubicBezTo>
                  <a:pt x="7791236" y="809587"/>
                  <a:pt x="7786200" y="800779"/>
                  <a:pt x="7776116" y="800779"/>
                </a:cubicBezTo>
                <a:close/>
                <a:moveTo>
                  <a:pt x="6115032" y="791970"/>
                </a:moveTo>
                <a:cubicBezTo>
                  <a:pt x="6120017" y="800779"/>
                  <a:pt x="6124990" y="800779"/>
                  <a:pt x="6139920" y="800779"/>
                </a:cubicBezTo>
                <a:cubicBezTo>
                  <a:pt x="6134947" y="800779"/>
                  <a:pt x="6124990" y="800779"/>
                  <a:pt x="6115032" y="791970"/>
                </a:cubicBezTo>
                <a:close/>
                <a:moveTo>
                  <a:pt x="6053048" y="765547"/>
                </a:moveTo>
                <a:cubicBezTo>
                  <a:pt x="6063917" y="774356"/>
                  <a:pt x="6063917" y="765547"/>
                  <a:pt x="6074771" y="774356"/>
                </a:cubicBezTo>
                <a:cubicBezTo>
                  <a:pt x="6074771" y="765547"/>
                  <a:pt x="6063917" y="765547"/>
                  <a:pt x="6053048" y="765547"/>
                </a:cubicBezTo>
                <a:close/>
                <a:moveTo>
                  <a:pt x="7489507" y="744441"/>
                </a:moveTo>
                <a:cubicBezTo>
                  <a:pt x="7481815" y="745361"/>
                  <a:pt x="7477969" y="747187"/>
                  <a:pt x="7483092" y="750868"/>
                </a:cubicBezTo>
                <a:cubicBezTo>
                  <a:pt x="7485661" y="747187"/>
                  <a:pt x="7490786" y="750868"/>
                  <a:pt x="7495909" y="753613"/>
                </a:cubicBezTo>
                <a:lnTo>
                  <a:pt x="7503285" y="756022"/>
                </a:lnTo>
                <a:cubicBezTo>
                  <a:pt x="7505525" y="755914"/>
                  <a:pt x="7507448" y="754533"/>
                  <a:pt x="7508726" y="750868"/>
                </a:cubicBezTo>
                <a:close/>
                <a:moveTo>
                  <a:pt x="7426688" y="734713"/>
                </a:moveTo>
                <a:cubicBezTo>
                  <a:pt x="7436771" y="734713"/>
                  <a:pt x="7441806" y="741315"/>
                  <a:pt x="7446222" y="745727"/>
                </a:cubicBezTo>
                <a:lnTo>
                  <a:pt x="7452916" y="749582"/>
                </a:lnTo>
                <a:cubicBezTo>
                  <a:pt x="7455358" y="749582"/>
                  <a:pt x="7458204" y="747931"/>
                  <a:pt x="7461988" y="743521"/>
                </a:cubicBezTo>
                <a:cubicBezTo>
                  <a:pt x="7451891" y="743521"/>
                  <a:pt x="7441820" y="743521"/>
                  <a:pt x="7441820" y="734713"/>
                </a:cubicBezTo>
                <a:close/>
                <a:moveTo>
                  <a:pt x="4049063" y="717096"/>
                </a:moveTo>
                <a:cubicBezTo>
                  <a:pt x="4053947" y="725905"/>
                  <a:pt x="4053947" y="734713"/>
                  <a:pt x="4058831" y="734713"/>
                </a:cubicBezTo>
                <a:cubicBezTo>
                  <a:pt x="4068611" y="725905"/>
                  <a:pt x="4058831" y="717096"/>
                  <a:pt x="4049063" y="717096"/>
                </a:cubicBezTo>
                <a:close/>
                <a:moveTo>
                  <a:pt x="3161667" y="668092"/>
                </a:moveTo>
                <a:lnTo>
                  <a:pt x="3161665" y="668093"/>
                </a:lnTo>
                <a:lnTo>
                  <a:pt x="3161665" y="668093"/>
                </a:lnTo>
                <a:close/>
                <a:moveTo>
                  <a:pt x="3178179" y="659852"/>
                </a:moveTo>
                <a:cubicBezTo>
                  <a:pt x="3170625" y="664249"/>
                  <a:pt x="3163058" y="662045"/>
                  <a:pt x="3156756" y="660948"/>
                </a:cubicBezTo>
                <a:lnTo>
                  <a:pt x="3142889" y="668660"/>
                </a:lnTo>
                <a:lnTo>
                  <a:pt x="3161665" y="668093"/>
                </a:lnTo>
                <a:lnTo>
                  <a:pt x="3161642" y="668104"/>
                </a:lnTo>
                <a:lnTo>
                  <a:pt x="3159958" y="668944"/>
                </a:lnTo>
                <a:lnTo>
                  <a:pt x="3142889" y="677469"/>
                </a:lnTo>
                <a:lnTo>
                  <a:pt x="3161642" y="668104"/>
                </a:lnTo>
                <a:lnTo>
                  <a:pt x="3161665" y="668093"/>
                </a:lnTo>
                <a:close/>
                <a:moveTo>
                  <a:pt x="4545758" y="659108"/>
                </a:moveTo>
                <a:cubicBezTo>
                  <a:pt x="4514910" y="667185"/>
                  <a:pt x="4478926" y="667185"/>
                  <a:pt x="4442943" y="667185"/>
                </a:cubicBezTo>
                <a:cubicBezTo>
                  <a:pt x="4453229" y="675263"/>
                  <a:pt x="4437805" y="683340"/>
                  <a:pt x="4448091" y="683340"/>
                </a:cubicBezTo>
                <a:cubicBezTo>
                  <a:pt x="4448091" y="675263"/>
                  <a:pt x="4458364" y="675263"/>
                  <a:pt x="4463502" y="675263"/>
                </a:cubicBezTo>
                <a:cubicBezTo>
                  <a:pt x="4463502" y="691404"/>
                  <a:pt x="4478926" y="683340"/>
                  <a:pt x="4484077" y="699482"/>
                </a:cubicBezTo>
                <a:cubicBezTo>
                  <a:pt x="4484077" y="683340"/>
                  <a:pt x="4540620" y="691404"/>
                  <a:pt x="4530334" y="683340"/>
                </a:cubicBezTo>
                <a:cubicBezTo>
                  <a:pt x="4540620" y="683340"/>
                  <a:pt x="4535470" y="691404"/>
                  <a:pt x="4545758" y="691404"/>
                </a:cubicBezTo>
                <a:cubicBezTo>
                  <a:pt x="4586880" y="683340"/>
                  <a:pt x="4638286" y="667185"/>
                  <a:pt x="4674271" y="675263"/>
                </a:cubicBezTo>
                <a:cubicBezTo>
                  <a:pt x="4663997" y="667185"/>
                  <a:pt x="4663997" y="675263"/>
                  <a:pt x="4679409" y="667185"/>
                </a:cubicBezTo>
                <a:cubicBezTo>
                  <a:pt x="4648573" y="675263"/>
                  <a:pt x="4602302" y="651031"/>
                  <a:pt x="4571468" y="667185"/>
                </a:cubicBezTo>
                <a:cubicBezTo>
                  <a:pt x="4566317" y="675263"/>
                  <a:pt x="4545758" y="667185"/>
                  <a:pt x="4545758" y="659108"/>
                </a:cubicBezTo>
                <a:close/>
                <a:moveTo>
                  <a:pt x="5072010" y="652415"/>
                </a:moveTo>
                <a:cubicBezTo>
                  <a:pt x="5052473" y="653241"/>
                  <a:pt x="5034316" y="655445"/>
                  <a:pt x="5018754" y="659852"/>
                </a:cubicBezTo>
                <a:lnTo>
                  <a:pt x="5000002" y="665345"/>
                </a:lnTo>
                <a:cubicBezTo>
                  <a:pt x="4991094" y="668660"/>
                  <a:pt x="4983465" y="673057"/>
                  <a:pt x="4983465" y="677469"/>
                </a:cubicBezTo>
                <a:lnTo>
                  <a:pt x="5022802" y="660433"/>
                </a:lnTo>
                <a:lnTo>
                  <a:pt x="5086192" y="669757"/>
                </a:lnTo>
                <a:cubicBezTo>
                  <a:pt x="5112130" y="670851"/>
                  <a:pt x="5140674" y="668660"/>
                  <a:pt x="5169206" y="659852"/>
                </a:cubicBezTo>
                <a:cubicBezTo>
                  <a:pt x="5184768" y="668660"/>
                  <a:pt x="5148456" y="668660"/>
                  <a:pt x="5169206" y="677469"/>
                </a:cubicBezTo>
                <a:cubicBezTo>
                  <a:pt x="5195144" y="659852"/>
                  <a:pt x="5247033" y="668660"/>
                  <a:pt x="5252220" y="659852"/>
                </a:cubicBezTo>
                <a:cubicBezTo>
                  <a:pt x="5201631" y="659852"/>
                  <a:pt x="5130617" y="649935"/>
                  <a:pt x="5072010" y="652415"/>
                </a:cubicBezTo>
                <a:close/>
                <a:moveTo>
                  <a:pt x="6790899" y="613597"/>
                </a:moveTo>
                <a:cubicBezTo>
                  <a:pt x="6782627" y="615799"/>
                  <a:pt x="6774991" y="620203"/>
                  <a:pt x="6772442" y="624606"/>
                </a:cubicBezTo>
                <a:cubicBezTo>
                  <a:pt x="6787712" y="615799"/>
                  <a:pt x="6802986" y="624606"/>
                  <a:pt x="6813170" y="615799"/>
                </a:cubicBezTo>
                <a:cubicBezTo>
                  <a:pt x="6808078" y="611395"/>
                  <a:pt x="6799171" y="611395"/>
                  <a:pt x="6790899" y="613597"/>
                </a:cubicBezTo>
                <a:close/>
                <a:moveTo>
                  <a:pt x="6962420" y="606991"/>
                </a:moveTo>
                <a:cubicBezTo>
                  <a:pt x="6956815" y="611401"/>
                  <a:pt x="6961802" y="613607"/>
                  <a:pt x="6967393" y="613607"/>
                </a:cubicBezTo>
                <a:cubicBezTo>
                  <a:pt x="6972998" y="613607"/>
                  <a:pt x="6979212" y="611401"/>
                  <a:pt x="6979212" y="606991"/>
                </a:cubicBezTo>
                <a:close/>
                <a:moveTo>
                  <a:pt x="5130052" y="605069"/>
                </a:moveTo>
                <a:cubicBezTo>
                  <a:pt x="5121911" y="605895"/>
                  <a:pt x="5113769" y="609196"/>
                  <a:pt x="5116483" y="615799"/>
                </a:cubicBezTo>
                <a:cubicBezTo>
                  <a:pt x="5127338" y="609197"/>
                  <a:pt x="5132766" y="609197"/>
                  <a:pt x="5143622" y="609197"/>
                </a:cubicBezTo>
                <a:cubicBezTo>
                  <a:pt x="5146336" y="605895"/>
                  <a:pt x="5138194" y="604244"/>
                  <a:pt x="5130052" y="605069"/>
                </a:cubicBezTo>
                <a:close/>
                <a:moveTo>
                  <a:pt x="1890060" y="604244"/>
                </a:moveTo>
                <a:cubicBezTo>
                  <a:pt x="1885987" y="604244"/>
                  <a:pt x="1880557" y="605895"/>
                  <a:pt x="1872409" y="609197"/>
                </a:cubicBezTo>
                <a:lnTo>
                  <a:pt x="1866981" y="615799"/>
                </a:lnTo>
                <a:cubicBezTo>
                  <a:pt x="1883277" y="609197"/>
                  <a:pt x="1883277" y="609197"/>
                  <a:pt x="1899560" y="609197"/>
                </a:cubicBezTo>
                <a:cubicBezTo>
                  <a:pt x="1896846" y="605895"/>
                  <a:pt x="1894132" y="604244"/>
                  <a:pt x="1890060" y="604244"/>
                </a:cubicBezTo>
                <a:close/>
                <a:moveTo>
                  <a:pt x="6887366" y="584978"/>
                </a:moveTo>
                <a:cubicBezTo>
                  <a:pt x="6882241" y="584978"/>
                  <a:pt x="6861732" y="584978"/>
                  <a:pt x="6856607" y="592677"/>
                </a:cubicBezTo>
                <a:cubicBezTo>
                  <a:pt x="6869424" y="592677"/>
                  <a:pt x="6875826" y="592677"/>
                  <a:pt x="6880963" y="593650"/>
                </a:cubicBezTo>
                <a:lnTo>
                  <a:pt x="6893651" y="598776"/>
                </a:lnTo>
                <a:lnTo>
                  <a:pt x="6893653" y="598780"/>
                </a:lnTo>
                <a:lnTo>
                  <a:pt x="6884953" y="611505"/>
                </a:lnTo>
                <a:cubicBezTo>
                  <a:pt x="6882886" y="614355"/>
                  <a:pt x="6880963" y="615799"/>
                  <a:pt x="6877117" y="615799"/>
                </a:cubicBezTo>
                <a:lnTo>
                  <a:pt x="6892490" y="615799"/>
                </a:lnTo>
                <a:cubicBezTo>
                  <a:pt x="6892490" y="611956"/>
                  <a:pt x="6895059" y="608101"/>
                  <a:pt x="6895704" y="603284"/>
                </a:cubicBezTo>
                <a:lnTo>
                  <a:pt x="6893653" y="598780"/>
                </a:lnTo>
                <a:lnTo>
                  <a:pt x="6893654" y="598778"/>
                </a:lnTo>
                <a:lnTo>
                  <a:pt x="6893651" y="598776"/>
                </a:lnTo>
                <a:close/>
                <a:moveTo>
                  <a:pt x="2021722" y="567362"/>
                </a:moveTo>
                <a:cubicBezTo>
                  <a:pt x="2001212" y="576170"/>
                  <a:pt x="1996075" y="567362"/>
                  <a:pt x="1980702" y="576170"/>
                </a:cubicBezTo>
                <a:lnTo>
                  <a:pt x="1984941" y="583462"/>
                </a:lnTo>
                <a:cubicBezTo>
                  <a:pt x="1988547" y="584153"/>
                  <a:pt x="1993836" y="583327"/>
                  <a:pt x="1999290" y="581676"/>
                </a:cubicBezTo>
                <a:cubicBezTo>
                  <a:pt x="2010183" y="578376"/>
                  <a:pt x="2021722" y="571758"/>
                  <a:pt x="2021722" y="567362"/>
                </a:cubicBezTo>
                <a:close/>
                <a:moveTo>
                  <a:pt x="6655708" y="558553"/>
                </a:moveTo>
                <a:lnTo>
                  <a:pt x="6666905" y="569567"/>
                </a:lnTo>
                <a:cubicBezTo>
                  <a:pt x="6670638" y="571758"/>
                  <a:pt x="6675623" y="571758"/>
                  <a:pt x="6685580" y="567362"/>
                </a:cubicBezTo>
                <a:cubicBezTo>
                  <a:pt x="6685580" y="558553"/>
                  <a:pt x="6660693" y="558553"/>
                  <a:pt x="6655708" y="558553"/>
                </a:cubicBezTo>
                <a:close/>
                <a:moveTo>
                  <a:pt x="5143179" y="549745"/>
                </a:moveTo>
                <a:cubicBezTo>
                  <a:pt x="5143179" y="558553"/>
                  <a:pt x="5113306" y="576170"/>
                  <a:pt x="5128249" y="558553"/>
                </a:cubicBezTo>
                <a:cubicBezTo>
                  <a:pt x="5108334" y="558553"/>
                  <a:pt x="5118291" y="576170"/>
                  <a:pt x="5108334" y="584978"/>
                </a:cubicBezTo>
                <a:cubicBezTo>
                  <a:pt x="5123264" y="576170"/>
                  <a:pt x="5128249" y="576170"/>
                  <a:pt x="5143179" y="567362"/>
                </a:cubicBezTo>
                <a:cubicBezTo>
                  <a:pt x="5123264" y="567362"/>
                  <a:pt x="5168054" y="558553"/>
                  <a:pt x="5143179" y="549745"/>
                </a:cubicBezTo>
                <a:close/>
                <a:moveTo>
                  <a:pt x="3615899" y="543684"/>
                </a:moveTo>
                <a:lnTo>
                  <a:pt x="3631359" y="543684"/>
                </a:lnTo>
                <a:lnTo>
                  <a:pt x="3621694" y="546784"/>
                </a:lnTo>
                <a:cubicBezTo>
                  <a:pt x="3618468" y="547812"/>
                  <a:pt x="3615899" y="547812"/>
                  <a:pt x="3615899" y="543684"/>
                </a:cubicBezTo>
                <a:close/>
                <a:moveTo>
                  <a:pt x="4771709" y="540939"/>
                </a:moveTo>
                <a:cubicBezTo>
                  <a:pt x="4756437" y="540939"/>
                  <a:pt x="4741165" y="540939"/>
                  <a:pt x="4730992" y="549745"/>
                </a:cubicBezTo>
                <a:lnTo>
                  <a:pt x="4756437" y="549745"/>
                </a:lnTo>
                <a:cubicBezTo>
                  <a:pt x="4756437" y="540939"/>
                  <a:pt x="4771709" y="549745"/>
                  <a:pt x="4771709" y="540939"/>
                </a:cubicBezTo>
                <a:close/>
                <a:moveTo>
                  <a:pt x="5173495" y="532117"/>
                </a:moveTo>
                <a:lnTo>
                  <a:pt x="5195208" y="540939"/>
                </a:lnTo>
                <a:cubicBezTo>
                  <a:pt x="5195208" y="532117"/>
                  <a:pt x="5184352" y="532117"/>
                  <a:pt x="5173495" y="532117"/>
                </a:cubicBezTo>
                <a:close/>
                <a:moveTo>
                  <a:pt x="3698343" y="527164"/>
                </a:moveTo>
                <a:cubicBezTo>
                  <a:pt x="3641659" y="518911"/>
                  <a:pt x="3569513" y="551938"/>
                  <a:pt x="3507680" y="551938"/>
                </a:cubicBezTo>
                <a:cubicBezTo>
                  <a:pt x="3497368" y="560204"/>
                  <a:pt x="3507680" y="560204"/>
                  <a:pt x="3497368" y="560204"/>
                </a:cubicBezTo>
                <a:cubicBezTo>
                  <a:pt x="3487056" y="551938"/>
                  <a:pt x="3481907" y="568458"/>
                  <a:pt x="3461295" y="568458"/>
                </a:cubicBezTo>
                <a:cubicBezTo>
                  <a:pt x="3461295" y="568458"/>
                  <a:pt x="3456146" y="576711"/>
                  <a:pt x="3445834" y="576711"/>
                </a:cubicBezTo>
                <a:cubicBezTo>
                  <a:pt x="3435534" y="568458"/>
                  <a:pt x="3461295" y="568458"/>
                  <a:pt x="3461295" y="560204"/>
                </a:cubicBezTo>
                <a:cubicBezTo>
                  <a:pt x="3450996" y="560204"/>
                  <a:pt x="3430372" y="551938"/>
                  <a:pt x="3430372" y="560204"/>
                </a:cubicBezTo>
                <a:cubicBezTo>
                  <a:pt x="3435534" y="568458"/>
                  <a:pt x="3435534" y="576711"/>
                  <a:pt x="3425223" y="584978"/>
                </a:cubicBezTo>
                <a:cubicBezTo>
                  <a:pt x="3461295" y="584978"/>
                  <a:pt x="3492219" y="576711"/>
                  <a:pt x="3512830" y="560204"/>
                </a:cubicBezTo>
                <a:lnTo>
                  <a:pt x="3533441" y="560204"/>
                </a:lnTo>
                <a:cubicBezTo>
                  <a:pt x="3528292" y="568458"/>
                  <a:pt x="3507680" y="568458"/>
                  <a:pt x="3502518" y="576711"/>
                </a:cubicBezTo>
                <a:lnTo>
                  <a:pt x="3502518" y="584978"/>
                </a:lnTo>
                <a:cubicBezTo>
                  <a:pt x="3559215" y="560204"/>
                  <a:pt x="3595288" y="568458"/>
                  <a:pt x="3631359" y="543684"/>
                </a:cubicBezTo>
                <a:lnTo>
                  <a:pt x="3646822" y="543684"/>
                </a:lnTo>
                <a:cubicBezTo>
                  <a:pt x="3646822" y="551938"/>
                  <a:pt x="3631359" y="568458"/>
                  <a:pt x="3641659" y="576711"/>
                </a:cubicBezTo>
                <a:cubicBezTo>
                  <a:pt x="3646822" y="560204"/>
                  <a:pt x="3672582" y="543684"/>
                  <a:pt x="3698343" y="551938"/>
                </a:cubicBezTo>
                <a:cubicBezTo>
                  <a:pt x="3698343" y="543684"/>
                  <a:pt x="3677731" y="551938"/>
                  <a:pt x="3682894" y="543684"/>
                </a:cubicBezTo>
                <a:lnTo>
                  <a:pt x="3703505" y="543684"/>
                </a:lnTo>
                <a:cubicBezTo>
                  <a:pt x="3703505" y="543684"/>
                  <a:pt x="3698343" y="543684"/>
                  <a:pt x="3708654" y="551938"/>
                </a:cubicBezTo>
                <a:cubicBezTo>
                  <a:pt x="3724118" y="543684"/>
                  <a:pt x="3718966" y="551938"/>
                  <a:pt x="3729266" y="551938"/>
                </a:cubicBezTo>
                <a:cubicBezTo>
                  <a:pt x="3729266" y="535431"/>
                  <a:pt x="3693195" y="551938"/>
                  <a:pt x="3698343" y="527164"/>
                </a:cubicBezTo>
                <a:close/>
                <a:moveTo>
                  <a:pt x="3957221" y="521387"/>
                </a:moveTo>
                <a:cubicBezTo>
                  <a:pt x="3948313" y="520562"/>
                  <a:pt x="3938131" y="522213"/>
                  <a:pt x="3935581" y="525515"/>
                </a:cubicBezTo>
                <a:cubicBezTo>
                  <a:pt x="3945767" y="525515"/>
                  <a:pt x="3955939" y="525515"/>
                  <a:pt x="3971211" y="532117"/>
                </a:cubicBezTo>
                <a:cubicBezTo>
                  <a:pt x="3973760" y="525514"/>
                  <a:pt x="3966128" y="522212"/>
                  <a:pt x="3957221" y="521387"/>
                </a:cubicBezTo>
                <a:close/>
                <a:moveTo>
                  <a:pt x="5637027" y="518911"/>
                </a:moveTo>
                <a:cubicBezTo>
                  <a:pt x="5637027" y="525515"/>
                  <a:pt x="5626841" y="525515"/>
                  <a:pt x="5637027" y="532117"/>
                </a:cubicBezTo>
                <a:cubicBezTo>
                  <a:pt x="5652299" y="525515"/>
                  <a:pt x="5652299" y="525515"/>
                  <a:pt x="5667571" y="532117"/>
                </a:cubicBezTo>
                <a:lnTo>
                  <a:pt x="5667571" y="525515"/>
                </a:lnTo>
                <a:cubicBezTo>
                  <a:pt x="5657385" y="532117"/>
                  <a:pt x="5637027" y="525515"/>
                  <a:pt x="5637027" y="518911"/>
                </a:cubicBezTo>
                <a:close/>
                <a:moveTo>
                  <a:pt x="5553545" y="518911"/>
                </a:moveTo>
                <a:cubicBezTo>
                  <a:pt x="5543461" y="518911"/>
                  <a:pt x="5518255" y="532117"/>
                  <a:pt x="5518255" y="532117"/>
                </a:cubicBezTo>
                <a:cubicBezTo>
                  <a:pt x="5533375" y="525515"/>
                  <a:pt x="5553545" y="525515"/>
                  <a:pt x="5553545" y="518911"/>
                </a:cubicBezTo>
                <a:close/>
                <a:moveTo>
                  <a:pt x="3753698" y="518911"/>
                </a:moveTo>
                <a:cubicBezTo>
                  <a:pt x="3769984" y="518911"/>
                  <a:pt x="3759128" y="532117"/>
                  <a:pt x="3775424" y="525515"/>
                </a:cubicBezTo>
                <a:cubicBezTo>
                  <a:pt x="3775424" y="518911"/>
                  <a:pt x="3775424" y="518911"/>
                  <a:pt x="3769984" y="518911"/>
                </a:cubicBezTo>
                <a:close/>
                <a:moveTo>
                  <a:pt x="2485937" y="518911"/>
                </a:moveTo>
                <a:cubicBezTo>
                  <a:pt x="2480509" y="518911"/>
                  <a:pt x="2447928" y="525515"/>
                  <a:pt x="2447928" y="532117"/>
                </a:cubicBezTo>
                <a:cubicBezTo>
                  <a:pt x="2453355" y="532117"/>
                  <a:pt x="2485937" y="525515"/>
                  <a:pt x="2485937" y="518911"/>
                </a:cubicBezTo>
                <a:close/>
                <a:moveTo>
                  <a:pt x="5578547" y="515612"/>
                </a:moveTo>
                <a:cubicBezTo>
                  <a:pt x="5571495" y="513777"/>
                  <a:pt x="5561237" y="513777"/>
                  <a:pt x="5558668" y="517451"/>
                </a:cubicBezTo>
                <a:cubicBezTo>
                  <a:pt x="5566362" y="517451"/>
                  <a:pt x="5559630" y="525704"/>
                  <a:pt x="5560110" y="526732"/>
                </a:cubicBezTo>
                <a:cubicBezTo>
                  <a:pt x="5560275" y="527083"/>
                  <a:pt x="5561237" y="526623"/>
                  <a:pt x="5563806" y="524784"/>
                </a:cubicBezTo>
                <a:cubicBezTo>
                  <a:pt x="5579179" y="517451"/>
                  <a:pt x="5574055" y="524784"/>
                  <a:pt x="5579179" y="524784"/>
                </a:cubicBezTo>
                <a:cubicBezTo>
                  <a:pt x="5589440" y="521117"/>
                  <a:pt x="5585597" y="517447"/>
                  <a:pt x="5578547" y="515612"/>
                </a:cubicBezTo>
                <a:close/>
                <a:moveTo>
                  <a:pt x="3722738" y="515497"/>
                </a:moveTo>
                <a:cubicBezTo>
                  <a:pt x="3719090" y="515154"/>
                  <a:pt x="3715696" y="515614"/>
                  <a:pt x="3712982" y="517451"/>
                </a:cubicBezTo>
                <a:cubicBezTo>
                  <a:pt x="3729266" y="517451"/>
                  <a:pt x="3727229" y="525704"/>
                  <a:pt x="3736656" y="526732"/>
                </a:cubicBezTo>
                <a:cubicBezTo>
                  <a:pt x="3739794" y="527083"/>
                  <a:pt x="3744196" y="526623"/>
                  <a:pt x="3750991" y="524784"/>
                </a:cubicBezTo>
                <a:cubicBezTo>
                  <a:pt x="3746921" y="524784"/>
                  <a:pt x="3733682" y="516527"/>
                  <a:pt x="3722738" y="515497"/>
                </a:cubicBezTo>
                <a:close/>
                <a:moveTo>
                  <a:pt x="6248670" y="510104"/>
                </a:moveTo>
                <a:cubicBezTo>
                  <a:pt x="6253782" y="527719"/>
                  <a:pt x="6207789" y="510104"/>
                  <a:pt x="6207789" y="518911"/>
                </a:cubicBezTo>
                <a:cubicBezTo>
                  <a:pt x="6223113" y="518911"/>
                  <a:pt x="6228223" y="518911"/>
                  <a:pt x="6223113" y="527719"/>
                </a:cubicBezTo>
                <a:cubicBezTo>
                  <a:pt x="6248670" y="527719"/>
                  <a:pt x="6248670" y="527719"/>
                  <a:pt x="6248670" y="518911"/>
                </a:cubicBezTo>
                <a:cubicBezTo>
                  <a:pt x="6274217" y="518911"/>
                  <a:pt x="6263992" y="527719"/>
                  <a:pt x="6279327" y="527719"/>
                </a:cubicBezTo>
                <a:cubicBezTo>
                  <a:pt x="6274217" y="527719"/>
                  <a:pt x="6294663" y="510104"/>
                  <a:pt x="6284440" y="518911"/>
                </a:cubicBezTo>
                <a:cubicBezTo>
                  <a:pt x="6274217" y="527719"/>
                  <a:pt x="6258881" y="510104"/>
                  <a:pt x="6248670" y="510104"/>
                </a:cubicBezTo>
                <a:close/>
                <a:moveTo>
                  <a:pt x="6068611" y="501296"/>
                </a:moveTo>
                <a:cubicBezTo>
                  <a:pt x="6068611" y="510104"/>
                  <a:pt x="6047620" y="492488"/>
                  <a:pt x="6047620" y="510104"/>
                </a:cubicBezTo>
                <a:cubicBezTo>
                  <a:pt x="6058121" y="510104"/>
                  <a:pt x="6052870" y="518911"/>
                  <a:pt x="6063359" y="518911"/>
                </a:cubicBezTo>
                <a:cubicBezTo>
                  <a:pt x="6068611" y="510104"/>
                  <a:pt x="6068611" y="518911"/>
                  <a:pt x="6073861" y="518911"/>
                </a:cubicBezTo>
                <a:lnTo>
                  <a:pt x="6084362" y="518911"/>
                </a:lnTo>
                <a:lnTo>
                  <a:pt x="6098787" y="518911"/>
                </a:lnTo>
                <a:cubicBezTo>
                  <a:pt x="6107973" y="521116"/>
                  <a:pt x="6115856" y="523322"/>
                  <a:pt x="6115856" y="518911"/>
                </a:cubicBezTo>
                <a:lnTo>
                  <a:pt x="6121094" y="522213"/>
                </a:lnTo>
                <a:cubicBezTo>
                  <a:pt x="6123725" y="523322"/>
                  <a:pt x="6126343" y="523322"/>
                  <a:pt x="6126343" y="518911"/>
                </a:cubicBezTo>
                <a:cubicBezTo>
                  <a:pt x="6105353" y="510104"/>
                  <a:pt x="6100102" y="518911"/>
                  <a:pt x="6084362" y="518911"/>
                </a:cubicBezTo>
                <a:cubicBezTo>
                  <a:pt x="6079112" y="510104"/>
                  <a:pt x="6073861" y="510104"/>
                  <a:pt x="6068611" y="501296"/>
                </a:cubicBezTo>
                <a:close/>
                <a:moveTo>
                  <a:pt x="5960746" y="501296"/>
                </a:moveTo>
                <a:cubicBezTo>
                  <a:pt x="5981028" y="510104"/>
                  <a:pt x="5991162" y="510104"/>
                  <a:pt x="6011432" y="518911"/>
                </a:cubicBezTo>
                <a:cubicBezTo>
                  <a:pt x="5991162" y="501296"/>
                  <a:pt x="6036762" y="527719"/>
                  <a:pt x="6036762" y="501296"/>
                </a:cubicBezTo>
                <a:close/>
                <a:moveTo>
                  <a:pt x="5920030" y="501296"/>
                </a:moveTo>
                <a:cubicBezTo>
                  <a:pt x="5909172" y="501296"/>
                  <a:pt x="5887449" y="501296"/>
                  <a:pt x="5887449" y="510104"/>
                </a:cubicBezTo>
                <a:cubicBezTo>
                  <a:pt x="5892890" y="510104"/>
                  <a:pt x="5920030" y="510104"/>
                  <a:pt x="5920030" y="501296"/>
                </a:cubicBezTo>
                <a:close/>
                <a:moveTo>
                  <a:pt x="5846732" y="501296"/>
                </a:moveTo>
                <a:lnTo>
                  <a:pt x="5852160" y="510104"/>
                </a:lnTo>
                <a:cubicBezTo>
                  <a:pt x="5868456" y="501296"/>
                  <a:pt x="5873884" y="518911"/>
                  <a:pt x="5884742" y="501296"/>
                </a:cubicBezTo>
                <a:close/>
                <a:moveTo>
                  <a:pt x="5816872" y="501296"/>
                </a:moveTo>
                <a:lnTo>
                  <a:pt x="5829094" y="511214"/>
                </a:lnTo>
                <a:cubicBezTo>
                  <a:pt x="5835193" y="512308"/>
                  <a:pt x="5841305" y="510104"/>
                  <a:pt x="5841305" y="501296"/>
                </a:cubicBezTo>
                <a:close/>
                <a:moveTo>
                  <a:pt x="2193029" y="498625"/>
                </a:moveTo>
                <a:cubicBezTo>
                  <a:pt x="2191743" y="496580"/>
                  <a:pt x="2190459" y="496580"/>
                  <a:pt x="2187890" y="500673"/>
                </a:cubicBezTo>
                <a:cubicBezTo>
                  <a:pt x="2090084" y="517030"/>
                  <a:pt x="2028314" y="525202"/>
                  <a:pt x="1904774" y="557917"/>
                </a:cubicBezTo>
                <a:cubicBezTo>
                  <a:pt x="1899624" y="566104"/>
                  <a:pt x="1899624" y="574276"/>
                  <a:pt x="1889337" y="582462"/>
                </a:cubicBezTo>
                <a:cubicBezTo>
                  <a:pt x="1894487" y="566104"/>
                  <a:pt x="1843016" y="590634"/>
                  <a:pt x="1863602" y="574276"/>
                </a:cubicBezTo>
                <a:cubicBezTo>
                  <a:pt x="1837866" y="574276"/>
                  <a:pt x="1817267" y="582462"/>
                  <a:pt x="1801831" y="590634"/>
                </a:cubicBezTo>
                <a:cubicBezTo>
                  <a:pt x="1827567" y="582462"/>
                  <a:pt x="1812130" y="598819"/>
                  <a:pt x="1806980" y="606991"/>
                </a:cubicBezTo>
                <a:cubicBezTo>
                  <a:pt x="1817267" y="598819"/>
                  <a:pt x="1827567" y="598819"/>
                  <a:pt x="1832717" y="598819"/>
                </a:cubicBezTo>
                <a:cubicBezTo>
                  <a:pt x="1843016" y="590634"/>
                  <a:pt x="1832717" y="582462"/>
                  <a:pt x="1837866" y="582462"/>
                </a:cubicBezTo>
                <a:cubicBezTo>
                  <a:pt x="1858453" y="582462"/>
                  <a:pt x="1853303" y="590634"/>
                  <a:pt x="1873888" y="590634"/>
                </a:cubicBezTo>
                <a:cubicBezTo>
                  <a:pt x="1889337" y="582462"/>
                  <a:pt x="1894487" y="582462"/>
                  <a:pt x="1915073" y="582462"/>
                </a:cubicBezTo>
                <a:cubicBezTo>
                  <a:pt x="1909923" y="566104"/>
                  <a:pt x="1951107" y="566104"/>
                  <a:pt x="1966544" y="557917"/>
                </a:cubicBezTo>
                <a:cubicBezTo>
                  <a:pt x="1987130" y="557917"/>
                  <a:pt x="2007728" y="549745"/>
                  <a:pt x="2023164" y="549745"/>
                </a:cubicBezTo>
                <a:cubicBezTo>
                  <a:pt x="2095234" y="533388"/>
                  <a:pt x="2151856" y="508845"/>
                  <a:pt x="2198177" y="508845"/>
                </a:cubicBezTo>
                <a:cubicBezTo>
                  <a:pt x="2195602" y="504759"/>
                  <a:pt x="2194315" y="500670"/>
                  <a:pt x="2193029" y="498625"/>
                </a:cubicBezTo>
                <a:close/>
                <a:moveTo>
                  <a:pt x="3592690" y="497993"/>
                </a:moveTo>
                <a:cubicBezTo>
                  <a:pt x="3579626" y="499094"/>
                  <a:pt x="3565939" y="501296"/>
                  <a:pt x="3560960" y="501296"/>
                </a:cubicBezTo>
                <a:lnTo>
                  <a:pt x="3560960" y="510104"/>
                </a:lnTo>
                <a:cubicBezTo>
                  <a:pt x="3590820" y="510104"/>
                  <a:pt x="3600765" y="501296"/>
                  <a:pt x="3620680" y="501296"/>
                </a:cubicBezTo>
                <a:cubicBezTo>
                  <a:pt x="3618194" y="496892"/>
                  <a:pt x="3605754" y="496892"/>
                  <a:pt x="3592690" y="497993"/>
                </a:cubicBezTo>
                <a:close/>
                <a:moveTo>
                  <a:pt x="5645845" y="492488"/>
                </a:moveTo>
                <a:cubicBezTo>
                  <a:pt x="5666761" y="510104"/>
                  <a:pt x="5708590" y="492488"/>
                  <a:pt x="5729506" y="510104"/>
                </a:cubicBezTo>
                <a:cubicBezTo>
                  <a:pt x="5739956" y="492488"/>
                  <a:pt x="5771334" y="518911"/>
                  <a:pt x="5787012" y="501296"/>
                </a:cubicBezTo>
                <a:cubicBezTo>
                  <a:pt x="5745183" y="501296"/>
                  <a:pt x="5698126" y="492488"/>
                  <a:pt x="5645845" y="492488"/>
                </a:cubicBezTo>
                <a:close/>
                <a:moveTo>
                  <a:pt x="5523723" y="489185"/>
                </a:moveTo>
                <a:cubicBezTo>
                  <a:pt x="5517955" y="488084"/>
                  <a:pt x="5512827" y="488084"/>
                  <a:pt x="5512827" y="492488"/>
                </a:cubicBezTo>
                <a:cubicBezTo>
                  <a:pt x="5533338" y="492488"/>
                  <a:pt x="5538463" y="492488"/>
                  <a:pt x="5533338" y="501296"/>
                </a:cubicBezTo>
                <a:cubicBezTo>
                  <a:pt x="5538463" y="501296"/>
                  <a:pt x="5558973" y="501296"/>
                  <a:pt x="5558973" y="492488"/>
                </a:cubicBezTo>
                <a:cubicBezTo>
                  <a:pt x="5543598" y="501296"/>
                  <a:pt x="5538463" y="492488"/>
                  <a:pt x="5538463" y="492488"/>
                </a:cubicBezTo>
                <a:cubicBezTo>
                  <a:pt x="5535900" y="492488"/>
                  <a:pt x="5529492" y="490286"/>
                  <a:pt x="5523723" y="489185"/>
                </a:cubicBezTo>
                <a:close/>
                <a:moveTo>
                  <a:pt x="2229394" y="486983"/>
                </a:moveTo>
                <a:cubicBezTo>
                  <a:pt x="2217735" y="485882"/>
                  <a:pt x="2203484" y="488084"/>
                  <a:pt x="2200896" y="492488"/>
                </a:cubicBezTo>
                <a:cubicBezTo>
                  <a:pt x="2221623" y="492488"/>
                  <a:pt x="2237173" y="492488"/>
                  <a:pt x="2242347" y="501296"/>
                </a:cubicBezTo>
                <a:cubicBezTo>
                  <a:pt x="2250122" y="492488"/>
                  <a:pt x="2241054" y="488084"/>
                  <a:pt x="2229394" y="486983"/>
                </a:cubicBezTo>
                <a:close/>
                <a:moveTo>
                  <a:pt x="3996807" y="483679"/>
                </a:moveTo>
                <a:cubicBezTo>
                  <a:pt x="3999382" y="483679"/>
                  <a:pt x="4007104" y="485695"/>
                  <a:pt x="4017400" y="487711"/>
                </a:cubicBezTo>
                <a:lnTo>
                  <a:pt x="4019520" y="487949"/>
                </a:lnTo>
                <a:lnTo>
                  <a:pt x="4043142" y="491743"/>
                </a:lnTo>
                <a:cubicBezTo>
                  <a:pt x="4027693" y="507898"/>
                  <a:pt x="3976209" y="515976"/>
                  <a:pt x="3960759" y="507898"/>
                </a:cubicBezTo>
                <a:cubicBezTo>
                  <a:pt x="3976209" y="499821"/>
                  <a:pt x="3976209" y="507898"/>
                  <a:pt x="3986508" y="499821"/>
                </a:cubicBezTo>
                <a:cubicBezTo>
                  <a:pt x="3981358" y="491743"/>
                  <a:pt x="3924725" y="499821"/>
                  <a:pt x="3924725" y="515976"/>
                </a:cubicBezTo>
                <a:cubicBezTo>
                  <a:pt x="3960759" y="507898"/>
                  <a:pt x="3976209" y="515976"/>
                  <a:pt x="3996807" y="524053"/>
                </a:cubicBezTo>
                <a:cubicBezTo>
                  <a:pt x="4001957" y="532117"/>
                  <a:pt x="4017394" y="515976"/>
                  <a:pt x="4027693" y="524053"/>
                </a:cubicBezTo>
                <a:cubicBezTo>
                  <a:pt x="4012257" y="515976"/>
                  <a:pt x="4017394" y="532117"/>
                  <a:pt x="4022544" y="532117"/>
                </a:cubicBezTo>
                <a:cubicBezTo>
                  <a:pt x="4027693" y="524053"/>
                  <a:pt x="4037993" y="524053"/>
                  <a:pt x="4043142" y="515976"/>
                </a:cubicBezTo>
                <a:cubicBezTo>
                  <a:pt x="4027693" y="524053"/>
                  <a:pt x="4032843" y="507898"/>
                  <a:pt x="4027693" y="507898"/>
                </a:cubicBezTo>
                <a:cubicBezTo>
                  <a:pt x="4037993" y="507898"/>
                  <a:pt x="4037993" y="507898"/>
                  <a:pt x="4043142" y="499821"/>
                </a:cubicBezTo>
                <a:cubicBezTo>
                  <a:pt x="4053442" y="507898"/>
                  <a:pt x="4053442" y="515976"/>
                  <a:pt x="4068889" y="515976"/>
                </a:cubicBezTo>
                <a:cubicBezTo>
                  <a:pt x="4074039" y="507898"/>
                  <a:pt x="4058592" y="507898"/>
                  <a:pt x="4068889" y="499821"/>
                </a:cubicBezTo>
                <a:cubicBezTo>
                  <a:pt x="4058592" y="503865"/>
                  <a:pt x="4054732" y="501851"/>
                  <a:pt x="4051506" y="499821"/>
                </a:cubicBezTo>
                <a:lnTo>
                  <a:pt x="4043142" y="499821"/>
                </a:lnTo>
                <a:lnTo>
                  <a:pt x="4037993" y="499821"/>
                </a:lnTo>
                <a:lnTo>
                  <a:pt x="4053442" y="491743"/>
                </a:lnTo>
                <a:lnTo>
                  <a:pt x="4019520" y="487949"/>
                </a:lnTo>
                <a:lnTo>
                  <a:pt x="4018044" y="487711"/>
                </a:lnTo>
                <a:cubicBezTo>
                  <a:pt x="4008391" y="487711"/>
                  <a:pt x="3999382" y="487711"/>
                  <a:pt x="3996807" y="483679"/>
                </a:cubicBezTo>
                <a:close/>
                <a:moveTo>
                  <a:pt x="4114757" y="474871"/>
                </a:moveTo>
                <a:cubicBezTo>
                  <a:pt x="4109784" y="483679"/>
                  <a:pt x="4084895" y="466063"/>
                  <a:pt x="4089867" y="483679"/>
                </a:cubicBezTo>
                <a:cubicBezTo>
                  <a:pt x="4104798" y="474871"/>
                  <a:pt x="4104798" y="483679"/>
                  <a:pt x="4114757" y="483679"/>
                </a:cubicBezTo>
                <a:close/>
                <a:moveTo>
                  <a:pt x="2689531" y="466063"/>
                </a:moveTo>
                <a:cubicBezTo>
                  <a:pt x="2679586" y="474871"/>
                  <a:pt x="2659670" y="474871"/>
                  <a:pt x="2664657" y="483679"/>
                </a:cubicBezTo>
                <a:cubicBezTo>
                  <a:pt x="2669628" y="483679"/>
                  <a:pt x="2689531" y="483679"/>
                  <a:pt x="2689531" y="466063"/>
                </a:cubicBezTo>
                <a:close/>
                <a:moveTo>
                  <a:pt x="2309420" y="456160"/>
                </a:moveTo>
                <a:lnTo>
                  <a:pt x="2296729" y="457133"/>
                </a:lnTo>
                <a:cubicBezTo>
                  <a:pt x="2289985" y="466063"/>
                  <a:pt x="2284797" y="466063"/>
                  <a:pt x="2279621" y="466063"/>
                </a:cubicBezTo>
                <a:lnTo>
                  <a:pt x="2284722" y="477211"/>
                </a:lnTo>
                <a:cubicBezTo>
                  <a:pt x="2285772" y="477632"/>
                  <a:pt x="2287391" y="477077"/>
                  <a:pt x="2289985" y="474871"/>
                </a:cubicBezTo>
                <a:cubicBezTo>
                  <a:pt x="2300348" y="466063"/>
                  <a:pt x="2331448" y="474871"/>
                  <a:pt x="2336623" y="457256"/>
                </a:cubicBezTo>
                <a:cubicBezTo>
                  <a:pt x="2328853" y="457256"/>
                  <a:pt x="2319781" y="459461"/>
                  <a:pt x="2312013" y="460557"/>
                </a:cubicBezTo>
                <a:lnTo>
                  <a:pt x="2296576" y="457527"/>
                </a:lnTo>
                <a:close/>
                <a:moveTo>
                  <a:pt x="4341943" y="448998"/>
                </a:moveTo>
                <a:cubicBezTo>
                  <a:pt x="4339569" y="447345"/>
                  <a:pt x="4336008" y="447345"/>
                  <a:pt x="4331256" y="450654"/>
                </a:cubicBezTo>
                <a:lnTo>
                  <a:pt x="4345503" y="457256"/>
                </a:lnTo>
                <a:cubicBezTo>
                  <a:pt x="4345503" y="453955"/>
                  <a:pt x="4344318" y="450650"/>
                  <a:pt x="4341943" y="448998"/>
                </a:cubicBezTo>
                <a:close/>
                <a:moveTo>
                  <a:pt x="4167074" y="448448"/>
                </a:moveTo>
                <a:cubicBezTo>
                  <a:pt x="4156713" y="448448"/>
                  <a:pt x="4125613" y="457256"/>
                  <a:pt x="4146350" y="457256"/>
                </a:cubicBezTo>
                <a:cubicBezTo>
                  <a:pt x="4154119" y="452845"/>
                  <a:pt x="4159294" y="457256"/>
                  <a:pt x="4164481" y="460557"/>
                </a:cubicBezTo>
                <a:lnTo>
                  <a:pt x="4172578" y="463452"/>
                </a:lnTo>
                <a:cubicBezTo>
                  <a:pt x="4175501" y="463317"/>
                  <a:pt x="4178741" y="461653"/>
                  <a:pt x="4182625" y="457256"/>
                </a:cubicBezTo>
                <a:cubicBezTo>
                  <a:pt x="4172263" y="457256"/>
                  <a:pt x="4167074" y="457256"/>
                  <a:pt x="4167074" y="448448"/>
                </a:cubicBezTo>
                <a:close/>
                <a:moveTo>
                  <a:pt x="2530727" y="448448"/>
                </a:moveTo>
                <a:lnTo>
                  <a:pt x="2535700" y="457256"/>
                </a:lnTo>
                <a:cubicBezTo>
                  <a:pt x="2535700" y="457256"/>
                  <a:pt x="2545657" y="448448"/>
                  <a:pt x="2530727" y="448448"/>
                </a:cubicBezTo>
                <a:close/>
                <a:moveTo>
                  <a:pt x="3615253" y="444037"/>
                </a:moveTo>
                <a:cubicBezTo>
                  <a:pt x="3604992" y="444037"/>
                  <a:pt x="3569096" y="444037"/>
                  <a:pt x="3574221" y="448448"/>
                </a:cubicBezTo>
                <a:cubicBezTo>
                  <a:pt x="3584481" y="444037"/>
                  <a:pt x="3610129" y="444037"/>
                  <a:pt x="3615253" y="444037"/>
                </a:cubicBezTo>
                <a:close/>
                <a:moveTo>
                  <a:pt x="2403768" y="441287"/>
                </a:moveTo>
                <a:cubicBezTo>
                  <a:pt x="2403134" y="440782"/>
                  <a:pt x="2401233" y="441287"/>
                  <a:pt x="2397431" y="443306"/>
                </a:cubicBezTo>
                <a:cubicBezTo>
                  <a:pt x="2387296" y="451383"/>
                  <a:pt x="2361966" y="451383"/>
                  <a:pt x="2351831" y="451383"/>
                </a:cubicBezTo>
                <a:cubicBezTo>
                  <a:pt x="2351831" y="459461"/>
                  <a:pt x="2341696" y="459461"/>
                  <a:pt x="2341696" y="467538"/>
                </a:cubicBezTo>
                <a:cubicBezTo>
                  <a:pt x="2356892" y="461477"/>
                  <a:pt x="2346440" y="473586"/>
                  <a:pt x="2355234" y="476617"/>
                </a:cubicBezTo>
                <a:cubicBezTo>
                  <a:pt x="2358157" y="477618"/>
                  <a:pt x="2363231" y="477618"/>
                  <a:pt x="2372101" y="475602"/>
                </a:cubicBezTo>
                <a:cubicBezTo>
                  <a:pt x="2372101" y="467538"/>
                  <a:pt x="2356892" y="475602"/>
                  <a:pt x="2356892" y="459461"/>
                </a:cubicBezTo>
                <a:lnTo>
                  <a:pt x="2392370" y="459461"/>
                </a:lnTo>
                <a:cubicBezTo>
                  <a:pt x="2396166" y="453403"/>
                  <a:pt x="2405669" y="442801"/>
                  <a:pt x="2403768" y="441287"/>
                </a:cubicBezTo>
                <a:close/>
                <a:moveTo>
                  <a:pt x="2803551" y="436879"/>
                </a:moveTo>
                <a:cubicBezTo>
                  <a:pt x="2795406" y="436879"/>
                  <a:pt x="2787260" y="438530"/>
                  <a:pt x="2787260" y="441832"/>
                </a:cubicBezTo>
                <a:cubicBezTo>
                  <a:pt x="2792688" y="441832"/>
                  <a:pt x="2796762" y="443495"/>
                  <a:pt x="2801521" y="444321"/>
                </a:cubicBezTo>
                <a:cubicBezTo>
                  <a:pt x="2806265" y="445146"/>
                  <a:pt x="2811705" y="445146"/>
                  <a:pt x="2819842" y="441832"/>
                </a:cubicBezTo>
                <a:cubicBezTo>
                  <a:pt x="2819842" y="438530"/>
                  <a:pt x="2811696" y="436879"/>
                  <a:pt x="2803551" y="436879"/>
                </a:cubicBezTo>
                <a:close/>
                <a:moveTo>
                  <a:pt x="3883616" y="435228"/>
                </a:moveTo>
                <a:cubicBezTo>
                  <a:pt x="3888665" y="444037"/>
                  <a:pt x="3878581" y="444037"/>
                  <a:pt x="3883616" y="444037"/>
                </a:cubicBezTo>
                <a:cubicBezTo>
                  <a:pt x="3888665" y="435228"/>
                  <a:pt x="3913870" y="444037"/>
                  <a:pt x="3908821" y="435228"/>
                </a:cubicBezTo>
                <a:close/>
                <a:moveTo>
                  <a:pt x="2855130" y="435228"/>
                </a:moveTo>
                <a:cubicBezTo>
                  <a:pt x="2835227" y="435228"/>
                  <a:pt x="2830255" y="435228"/>
                  <a:pt x="2825270" y="444037"/>
                </a:cubicBezTo>
                <a:cubicBezTo>
                  <a:pt x="2835227" y="444037"/>
                  <a:pt x="2850157" y="435228"/>
                  <a:pt x="2855130" y="435228"/>
                </a:cubicBezTo>
                <a:close/>
                <a:moveTo>
                  <a:pt x="4227840" y="431377"/>
                </a:moveTo>
                <a:cubicBezTo>
                  <a:pt x="4219385" y="430386"/>
                  <a:pt x="4214181" y="430386"/>
                  <a:pt x="4221988" y="434350"/>
                </a:cubicBezTo>
                <a:lnTo>
                  <a:pt x="4239818" y="441151"/>
                </a:lnTo>
                <a:lnTo>
                  <a:pt x="4239797" y="441162"/>
                </a:lnTo>
                <a:lnTo>
                  <a:pt x="4216788" y="446242"/>
                </a:lnTo>
                <a:cubicBezTo>
                  <a:pt x="4210284" y="448231"/>
                  <a:pt x="4203780" y="450207"/>
                  <a:pt x="4190761" y="450207"/>
                </a:cubicBezTo>
                <a:lnTo>
                  <a:pt x="4201250" y="455537"/>
                </a:lnTo>
                <a:cubicBezTo>
                  <a:pt x="4206540" y="455416"/>
                  <a:pt x="4213207" y="453670"/>
                  <a:pt x="4220038" y="451194"/>
                </a:cubicBezTo>
                <a:lnTo>
                  <a:pt x="4235362" y="443415"/>
                </a:lnTo>
                <a:lnTo>
                  <a:pt x="4239797" y="441162"/>
                </a:lnTo>
                <a:lnTo>
                  <a:pt x="4239829" y="441155"/>
                </a:lnTo>
                <a:lnTo>
                  <a:pt x="4239818" y="441151"/>
                </a:lnTo>
                <a:lnTo>
                  <a:pt x="4253202" y="434350"/>
                </a:lnTo>
                <a:cubicBezTo>
                  <a:pt x="4248002" y="434350"/>
                  <a:pt x="4236295" y="432368"/>
                  <a:pt x="4227840" y="431377"/>
                </a:cubicBezTo>
                <a:close/>
                <a:moveTo>
                  <a:pt x="2462396" y="428020"/>
                </a:moveTo>
                <a:cubicBezTo>
                  <a:pt x="2448735" y="428020"/>
                  <a:pt x="2432150" y="441399"/>
                  <a:pt x="2412639" y="441399"/>
                </a:cubicBezTo>
                <a:lnTo>
                  <a:pt x="2418739" y="446852"/>
                </a:lnTo>
                <a:cubicBezTo>
                  <a:pt x="2422560" y="446852"/>
                  <a:pt x="2427924" y="445364"/>
                  <a:pt x="2434099" y="443387"/>
                </a:cubicBezTo>
                <a:cubicBezTo>
                  <a:pt x="2446461" y="439409"/>
                  <a:pt x="2462075" y="433471"/>
                  <a:pt x="2475081" y="433471"/>
                </a:cubicBezTo>
                <a:cubicBezTo>
                  <a:pt x="2471177" y="429507"/>
                  <a:pt x="2466949" y="428020"/>
                  <a:pt x="2462396" y="428020"/>
                </a:cubicBezTo>
                <a:close/>
                <a:moveTo>
                  <a:pt x="4141124" y="408805"/>
                </a:moveTo>
                <a:cubicBezTo>
                  <a:pt x="4138606" y="417614"/>
                  <a:pt x="4147425" y="419819"/>
                  <a:pt x="4154359" y="419819"/>
                </a:cubicBezTo>
                <a:cubicBezTo>
                  <a:pt x="4161292" y="419819"/>
                  <a:pt x="4166341" y="417614"/>
                  <a:pt x="4166341" y="408805"/>
                </a:cubicBezTo>
                <a:cubicBezTo>
                  <a:pt x="4151209" y="417614"/>
                  <a:pt x="4151209" y="408805"/>
                  <a:pt x="4141124" y="408805"/>
                </a:cubicBezTo>
                <a:close/>
                <a:moveTo>
                  <a:pt x="4777529" y="391189"/>
                </a:moveTo>
                <a:cubicBezTo>
                  <a:pt x="4754843" y="391189"/>
                  <a:pt x="4766179" y="401093"/>
                  <a:pt x="4775405" y="402337"/>
                </a:cubicBezTo>
                <a:cubicBezTo>
                  <a:pt x="4778478" y="402758"/>
                  <a:pt x="4781313" y="402203"/>
                  <a:pt x="4782578" y="399997"/>
                </a:cubicBezTo>
                <a:cubicBezTo>
                  <a:pt x="4777529" y="399997"/>
                  <a:pt x="4772494" y="391189"/>
                  <a:pt x="4777529" y="391189"/>
                </a:cubicBezTo>
                <a:close/>
                <a:moveTo>
                  <a:pt x="3843281" y="391189"/>
                </a:moveTo>
                <a:cubicBezTo>
                  <a:pt x="3843281" y="399997"/>
                  <a:pt x="3863448" y="391189"/>
                  <a:pt x="3858413" y="408805"/>
                </a:cubicBezTo>
                <a:lnTo>
                  <a:pt x="3878581" y="408805"/>
                </a:lnTo>
                <a:cubicBezTo>
                  <a:pt x="3876050" y="404409"/>
                  <a:pt x="3873533" y="402203"/>
                  <a:pt x="3870383" y="402203"/>
                </a:cubicBezTo>
                <a:cubicBezTo>
                  <a:pt x="3857146" y="393395"/>
                  <a:pt x="3850847" y="391189"/>
                  <a:pt x="3843281" y="391189"/>
                </a:cubicBezTo>
                <a:close/>
                <a:moveTo>
                  <a:pt x="3683122" y="391189"/>
                </a:moveTo>
                <a:cubicBezTo>
                  <a:pt x="3657095" y="399997"/>
                  <a:pt x="3641495" y="408805"/>
                  <a:pt x="3620680" y="417614"/>
                </a:cubicBezTo>
                <a:cubicBezTo>
                  <a:pt x="3636294" y="408805"/>
                  <a:pt x="3636294" y="417614"/>
                  <a:pt x="3646695" y="408805"/>
                </a:cubicBezTo>
                <a:cubicBezTo>
                  <a:pt x="3657095" y="399997"/>
                  <a:pt x="3677908" y="399997"/>
                  <a:pt x="3683122" y="391189"/>
                </a:cubicBezTo>
                <a:close/>
                <a:moveTo>
                  <a:pt x="2921646" y="391189"/>
                </a:moveTo>
                <a:cubicBezTo>
                  <a:pt x="2906716" y="391189"/>
                  <a:pt x="2906716" y="399997"/>
                  <a:pt x="2906716" y="408805"/>
                </a:cubicBezTo>
                <a:cubicBezTo>
                  <a:pt x="2921646" y="408805"/>
                  <a:pt x="2936576" y="399997"/>
                  <a:pt x="2921646" y="391189"/>
                </a:cubicBezTo>
                <a:close/>
                <a:moveTo>
                  <a:pt x="2706208" y="391189"/>
                </a:moveTo>
                <a:cubicBezTo>
                  <a:pt x="2696137" y="399997"/>
                  <a:pt x="2681003" y="399997"/>
                  <a:pt x="2675968" y="408805"/>
                </a:cubicBezTo>
                <a:cubicBezTo>
                  <a:pt x="2686039" y="408805"/>
                  <a:pt x="2711256" y="399997"/>
                  <a:pt x="2706208" y="391189"/>
                </a:cubicBezTo>
                <a:close/>
                <a:moveTo>
                  <a:pt x="2577643" y="391189"/>
                </a:moveTo>
                <a:cubicBezTo>
                  <a:pt x="2551680" y="408805"/>
                  <a:pt x="2541292" y="417614"/>
                  <a:pt x="2504941" y="417614"/>
                </a:cubicBezTo>
                <a:lnTo>
                  <a:pt x="2509242" y="425055"/>
                </a:lnTo>
                <a:cubicBezTo>
                  <a:pt x="2511913" y="425880"/>
                  <a:pt x="2515646" y="425326"/>
                  <a:pt x="2519871" y="424216"/>
                </a:cubicBezTo>
                <a:cubicBezTo>
                  <a:pt x="2528310" y="422024"/>
                  <a:pt x="2538698" y="417614"/>
                  <a:pt x="2546479" y="417614"/>
                </a:cubicBezTo>
                <a:cubicBezTo>
                  <a:pt x="2556867" y="399997"/>
                  <a:pt x="2588031" y="417614"/>
                  <a:pt x="2624382" y="399997"/>
                </a:cubicBezTo>
                <a:cubicBezTo>
                  <a:pt x="2621789" y="395600"/>
                  <a:pt x="2606214" y="399997"/>
                  <a:pt x="2593232" y="402203"/>
                </a:cubicBezTo>
                <a:close/>
                <a:moveTo>
                  <a:pt x="4546618" y="383774"/>
                </a:moveTo>
                <a:cubicBezTo>
                  <a:pt x="4549187" y="392122"/>
                  <a:pt x="4567178" y="392122"/>
                  <a:pt x="4581956" y="393165"/>
                </a:cubicBezTo>
                <a:lnTo>
                  <a:pt x="4563966" y="403596"/>
                </a:lnTo>
                <a:cubicBezTo>
                  <a:pt x="4551754" y="404638"/>
                  <a:pt x="4538901" y="404638"/>
                  <a:pt x="4526044" y="400471"/>
                </a:cubicBezTo>
                <a:cubicBezTo>
                  <a:pt x="4520907" y="392122"/>
                  <a:pt x="4531195" y="392122"/>
                  <a:pt x="4546618" y="383774"/>
                </a:cubicBezTo>
                <a:close/>
                <a:moveTo>
                  <a:pt x="3013604" y="373574"/>
                </a:moveTo>
                <a:cubicBezTo>
                  <a:pt x="2998333" y="391189"/>
                  <a:pt x="2952530" y="399997"/>
                  <a:pt x="2952530" y="417614"/>
                </a:cubicBezTo>
                <a:cubicBezTo>
                  <a:pt x="2957616" y="417614"/>
                  <a:pt x="2962704" y="419819"/>
                  <a:pt x="2967157" y="420914"/>
                </a:cubicBezTo>
                <a:cubicBezTo>
                  <a:pt x="2971611" y="422024"/>
                  <a:pt x="2975432" y="422024"/>
                  <a:pt x="2977976" y="417614"/>
                </a:cubicBezTo>
                <a:cubicBezTo>
                  <a:pt x="2947432" y="408805"/>
                  <a:pt x="3028876" y="382381"/>
                  <a:pt x="3013604" y="373574"/>
                </a:cubicBezTo>
                <a:close/>
                <a:moveTo>
                  <a:pt x="4285327" y="360368"/>
                </a:moveTo>
                <a:cubicBezTo>
                  <a:pt x="4280354" y="369176"/>
                  <a:pt x="4300257" y="360368"/>
                  <a:pt x="4295284" y="369176"/>
                </a:cubicBezTo>
                <a:lnTo>
                  <a:pt x="4310214" y="369176"/>
                </a:lnTo>
                <a:cubicBezTo>
                  <a:pt x="4305242" y="360368"/>
                  <a:pt x="4290312" y="360368"/>
                  <a:pt x="4285327" y="360368"/>
                </a:cubicBezTo>
                <a:close/>
                <a:moveTo>
                  <a:pt x="4905605" y="350319"/>
                </a:moveTo>
                <a:cubicBezTo>
                  <a:pt x="4900238" y="349355"/>
                  <a:pt x="4890480" y="349355"/>
                  <a:pt x="4874867" y="351561"/>
                </a:cubicBezTo>
                <a:cubicBezTo>
                  <a:pt x="4882672" y="355958"/>
                  <a:pt x="4890479" y="357609"/>
                  <a:pt x="4896819" y="357743"/>
                </a:cubicBezTo>
                <a:cubicBezTo>
                  <a:pt x="4903158" y="357893"/>
                  <a:pt x="4908043" y="356512"/>
                  <a:pt x="4909992" y="354861"/>
                </a:cubicBezTo>
                <a:cubicBezTo>
                  <a:pt x="4911945" y="353211"/>
                  <a:pt x="4910971" y="351283"/>
                  <a:pt x="4905605" y="350319"/>
                </a:cubicBezTo>
                <a:close/>
                <a:moveTo>
                  <a:pt x="4198010" y="342753"/>
                </a:moveTo>
                <a:cubicBezTo>
                  <a:pt x="4192874" y="351561"/>
                  <a:pt x="4198010" y="351561"/>
                  <a:pt x="4203135" y="360368"/>
                </a:cubicBezTo>
                <a:cubicBezTo>
                  <a:pt x="4192874" y="360368"/>
                  <a:pt x="4182625" y="360368"/>
                  <a:pt x="4187749" y="369176"/>
                </a:cubicBezTo>
                <a:cubicBezTo>
                  <a:pt x="4198010" y="360368"/>
                  <a:pt x="4203135" y="360368"/>
                  <a:pt x="4213383" y="360368"/>
                </a:cubicBezTo>
                <a:cubicBezTo>
                  <a:pt x="4208260" y="351561"/>
                  <a:pt x="4228770" y="351561"/>
                  <a:pt x="4228770" y="342753"/>
                </a:cubicBezTo>
                <a:close/>
                <a:moveTo>
                  <a:pt x="3101478" y="301465"/>
                </a:moveTo>
                <a:cubicBezTo>
                  <a:pt x="3090742" y="301465"/>
                  <a:pt x="3070703" y="316328"/>
                  <a:pt x="3082157" y="316328"/>
                </a:cubicBezTo>
                <a:cubicBezTo>
                  <a:pt x="3082157" y="316328"/>
                  <a:pt x="3102515" y="316328"/>
                  <a:pt x="3107601" y="307520"/>
                </a:cubicBezTo>
                <a:cubicBezTo>
                  <a:pt x="3107601" y="303116"/>
                  <a:pt x="3105056" y="301465"/>
                  <a:pt x="3101478" y="301465"/>
                </a:cubicBezTo>
                <a:close/>
                <a:moveTo>
                  <a:pt x="4084895" y="298713"/>
                </a:moveTo>
                <a:cubicBezTo>
                  <a:pt x="4064209" y="298713"/>
                  <a:pt x="3976310" y="298713"/>
                  <a:pt x="4002159" y="316328"/>
                </a:cubicBezTo>
                <a:cubicBezTo>
                  <a:pt x="4033183" y="316328"/>
                  <a:pt x="4053871" y="316328"/>
                  <a:pt x="4084895" y="298713"/>
                </a:cubicBezTo>
                <a:close/>
                <a:moveTo>
                  <a:pt x="4983465" y="285494"/>
                </a:moveTo>
                <a:cubicBezTo>
                  <a:pt x="4953388" y="292840"/>
                  <a:pt x="4918304" y="300173"/>
                  <a:pt x="4918304" y="307520"/>
                </a:cubicBezTo>
                <a:cubicBezTo>
                  <a:pt x="4933348" y="300173"/>
                  <a:pt x="4973431" y="300173"/>
                  <a:pt x="4983465" y="285494"/>
                </a:cubicBezTo>
                <a:close/>
                <a:moveTo>
                  <a:pt x="3107601" y="284034"/>
                </a:moveTo>
                <a:cubicBezTo>
                  <a:pt x="3096150" y="289526"/>
                  <a:pt x="3081828" y="282653"/>
                  <a:pt x="3073238" y="288159"/>
                </a:cubicBezTo>
                <a:lnTo>
                  <a:pt x="3043213" y="297738"/>
                </a:lnTo>
                <a:cubicBezTo>
                  <a:pt x="3010910" y="301459"/>
                  <a:pt x="2979329" y="316328"/>
                  <a:pt x="2967853" y="316328"/>
                </a:cubicBezTo>
                <a:cubicBezTo>
                  <a:pt x="2967853" y="316328"/>
                  <a:pt x="2947432" y="333945"/>
                  <a:pt x="2967853" y="333945"/>
                </a:cubicBezTo>
                <a:cubicBezTo>
                  <a:pt x="2972952" y="316328"/>
                  <a:pt x="3039303" y="307520"/>
                  <a:pt x="3059711" y="307520"/>
                </a:cubicBezTo>
                <a:cubicBezTo>
                  <a:pt x="3054612" y="298713"/>
                  <a:pt x="3075022" y="307520"/>
                  <a:pt x="3075022" y="298713"/>
                </a:cubicBezTo>
                <a:lnTo>
                  <a:pt x="3092963" y="291365"/>
                </a:lnTo>
                <a:cubicBezTo>
                  <a:pt x="3099971" y="291365"/>
                  <a:pt x="3105059" y="291365"/>
                  <a:pt x="3107601" y="284034"/>
                </a:cubicBezTo>
                <a:close/>
                <a:moveTo>
                  <a:pt x="3279984" y="273383"/>
                </a:moveTo>
                <a:cubicBezTo>
                  <a:pt x="3277540" y="272282"/>
                  <a:pt x="3275098" y="272282"/>
                  <a:pt x="3267772" y="276685"/>
                </a:cubicBezTo>
                <a:lnTo>
                  <a:pt x="3267772" y="285494"/>
                </a:lnTo>
                <a:cubicBezTo>
                  <a:pt x="3282424" y="276685"/>
                  <a:pt x="3287308" y="285494"/>
                  <a:pt x="3292205" y="276685"/>
                </a:cubicBezTo>
                <a:cubicBezTo>
                  <a:pt x="3284873" y="276685"/>
                  <a:pt x="3282427" y="274484"/>
                  <a:pt x="3279984" y="273383"/>
                </a:cubicBezTo>
                <a:close/>
                <a:moveTo>
                  <a:pt x="4116535" y="269305"/>
                </a:moveTo>
                <a:cubicBezTo>
                  <a:pt x="4108799" y="269669"/>
                  <a:pt x="4080756" y="284121"/>
                  <a:pt x="4084617" y="289905"/>
                </a:cubicBezTo>
                <a:cubicBezTo>
                  <a:pt x="4105254" y="289905"/>
                  <a:pt x="4100092" y="274481"/>
                  <a:pt x="4115566" y="274481"/>
                </a:cubicBezTo>
                <a:cubicBezTo>
                  <a:pt x="4119435" y="270629"/>
                  <a:pt x="4119113" y="269184"/>
                  <a:pt x="4116535" y="269305"/>
                </a:cubicBezTo>
                <a:close/>
                <a:moveTo>
                  <a:pt x="3550104" y="267879"/>
                </a:moveTo>
                <a:cubicBezTo>
                  <a:pt x="3529367" y="267879"/>
                  <a:pt x="3503453" y="267879"/>
                  <a:pt x="3493092" y="285494"/>
                </a:cubicBezTo>
                <a:cubicBezTo>
                  <a:pt x="3513817" y="276685"/>
                  <a:pt x="3544917" y="276685"/>
                  <a:pt x="3550104" y="267879"/>
                </a:cubicBezTo>
                <a:close/>
                <a:moveTo>
                  <a:pt x="3045300" y="266972"/>
                </a:moveTo>
                <a:cubicBezTo>
                  <a:pt x="3047868" y="266972"/>
                  <a:pt x="3050440" y="266972"/>
                  <a:pt x="3051726" y="268015"/>
                </a:cubicBezTo>
                <a:lnTo>
                  <a:pt x="3051534" y="269103"/>
                </a:lnTo>
                <a:close/>
                <a:moveTo>
                  <a:pt x="4020421" y="261273"/>
                </a:moveTo>
                <a:cubicBezTo>
                  <a:pt x="4011599" y="261273"/>
                  <a:pt x="4003457" y="263475"/>
                  <a:pt x="4000742" y="267879"/>
                </a:cubicBezTo>
                <a:lnTo>
                  <a:pt x="4011599" y="276685"/>
                </a:lnTo>
                <a:cubicBezTo>
                  <a:pt x="4027883" y="259071"/>
                  <a:pt x="4027883" y="276685"/>
                  <a:pt x="4044179" y="267879"/>
                </a:cubicBezTo>
                <a:cubicBezTo>
                  <a:pt x="4038745" y="263475"/>
                  <a:pt x="4029243" y="261273"/>
                  <a:pt x="4020421" y="261273"/>
                </a:cubicBezTo>
                <a:close/>
                <a:moveTo>
                  <a:pt x="4022455" y="232646"/>
                </a:moveTo>
                <a:cubicBezTo>
                  <a:pt x="4022455" y="232646"/>
                  <a:pt x="3954586" y="232646"/>
                  <a:pt x="3965023" y="241454"/>
                </a:cubicBezTo>
                <a:cubicBezTo>
                  <a:pt x="3975475" y="232646"/>
                  <a:pt x="4001578" y="241454"/>
                  <a:pt x="4022455" y="232646"/>
                </a:cubicBezTo>
                <a:close/>
                <a:moveTo>
                  <a:pt x="3642406" y="232646"/>
                </a:moveTo>
                <a:cubicBezTo>
                  <a:pt x="3632082" y="232646"/>
                  <a:pt x="3606296" y="232646"/>
                  <a:pt x="3590820" y="250262"/>
                </a:cubicBezTo>
                <a:cubicBezTo>
                  <a:pt x="3601134" y="241454"/>
                  <a:pt x="3626932" y="241454"/>
                  <a:pt x="3642406" y="232646"/>
                </a:cubicBezTo>
                <a:close/>
                <a:moveTo>
                  <a:pt x="4766623" y="223838"/>
                </a:moveTo>
                <a:cubicBezTo>
                  <a:pt x="4751351" y="232646"/>
                  <a:pt x="4741165" y="232646"/>
                  <a:pt x="4730992" y="241454"/>
                </a:cubicBezTo>
                <a:cubicBezTo>
                  <a:pt x="4741165" y="241454"/>
                  <a:pt x="4771709" y="241454"/>
                  <a:pt x="4766623" y="223838"/>
                </a:cubicBezTo>
                <a:close/>
                <a:moveTo>
                  <a:pt x="3576017" y="222737"/>
                </a:moveTo>
                <a:cubicBezTo>
                  <a:pt x="3575456" y="221636"/>
                  <a:pt x="3573853" y="221636"/>
                  <a:pt x="3570007" y="223838"/>
                </a:cubicBezTo>
                <a:cubicBezTo>
                  <a:pt x="3570007" y="232646"/>
                  <a:pt x="3544361" y="232646"/>
                  <a:pt x="3539236" y="241454"/>
                </a:cubicBezTo>
                <a:cubicBezTo>
                  <a:pt x="3559746" y="232646"/>
                  <a:pt x="3575131" y="250262"/>
                  <a:pt x="3585392" y="232646"/>
                </a:cubicBezTo>
                <a:cubicBezTo>
                  <a:pt x="3570009" y="239252"/>
                  <a:pt x="3577701" y="226041"/>
                  <a:pt x="3576017" y="222737"/>
                </a:cubicBezTo>
                <a:close/>
                <a:moveTo>
                  <a:pt x="3377376" y="217233"/>
                </a:moveTo>
                <a:cubicBezTo>
                  <a:pt x="3372840" y="217233"/>
                  <a:pt x="3366362" y="219434"/>
                  <a:pt x="3358593" y="223838"/>
                </a:cubicBezTo>
                <a:cubicBezTo>
                  <a:pt x="3332680" y="232646"/>
                  <a:pt x="3275668" y="223838"/>
                  <a:pt x="3270479" y="241454"/>
                </a:cubicBezTo>
                <a:cubicBezTo>
                  <a:pt x="3322318" y="232646"/>
                  <a:pt x="3327493" y="232646"/>
                  <a:pt x="3384507" y="223838"/>
                </a:cubicBezTo>
                <a:cubicBezTo>
                  <a:pt x="3384507" y="219434"/>
                  <a:pt x="3381913" y="217233"/>
                  <a:pt x="3377376" y="217233"/>
                </a:cubicBezTo>
                <a:close/>
                <a:moveTo>
                  <a:pt x="3422320" y="215211"/>
                </a:moveTo>
                <a:cubicBezTo>
                  <a:pt x="3411956" y="216130"/>
                  <a:pt x="3400297" y="217966"/>
                  <a:pt x="3389934" y="217966"/>
                </a:cubicBezTo>
                <a:cubicBezTo>
                  <a:pt x="3392515" y="225299"/>
                  <a:pt x="3400296" y="227140"/>
                  <a:pt x="3410659" y="226220"/>
                </a:cubicBezTo>
                <a:cubicBezTo>
                  <a:pt x="3421021" y="225299"/>
                  <a:pt x="3433977" y="221634"/>
                  <a:pt x="3446934" y="217966"/>
                </a:cubicBezTo>
                <a:cubicBezTo>
                  <a:pt x="3441752" y="214293"/>
                  <a:pt x="3432684" y="214293"/>
                  <a:pt x="3422320" y="215211"/>
                </a:cubicBezTo>
                <a:close/>
                <a:moveTo>
                  <a:pt x="3775753" y="215031"/>
                </a:moveTo>
                <a:cubicBezTo>
                  <a:pt x="3765579" y="215031"/>
                  <a:pt x="3755394" y="215031"/>
                  <a:pt x="3755394" y="223838"/>
                </a:cubicBezTo>
                <a:cubicBezTo>
                  <a:pt x="3742665" y="228791"/>
                  <a:pt x="3740123" y="230442"/>
                  <a:pt x="3740123" y="232646"/>
                </a:cubicBezTo>
                <a:lnTo>
                  <a:pt x="3754294" y="225638"/>
                </a:lnTo>
                <a:close/>
                <a:moveTo>
                  <a:pt x="4996481" y="214746"/>
                </a:moveTo>
                <a:cubicBezTo>
                  <a:pt x="4989481" y="213921"/>
                  <a:pt x="4983117" y="213921"/>
                  <a:pt x="4978024" y="217222"/>
                </a:cubicBezTo>
                <a:cubicBezTo>
                  <a:pt x="4983123" y="220537"/>
                  <a:pt x="4993296" y="220537"/>
                  <a:pt x="5002204" y="219699"/>
                </a:cubicBezTo>
                <a:cubicBezTo>
                  <a:pt x="5011111" y="218886"/>
                  <a:pt x="5018754" y="217222"/>
                  <a:pt x="5018754" y="217222"/>
                </a:cubicBezTo>
                <a:cubicBezTo>
                  <a:pt x="5011117" y="217222"/>
                  <a:pt x="5003481" y="215571"/>
                  <a:pt x="4996481" y="214746"/>
                </a:cubicBezTo>
                <a:close/>
                <a:moveTo>
                  <a:pt x="3634821" y="214746"/>
                </a:moveTo>
                <a:cubicBezTo>
                  <a:pt x="3631088" y="215571"/>
                  <a:pt x="3626109" y="217222"/>
                  <a:pt x="3616151" y="217222"/>
                </a:cubicBezTo>
                <a:cubicBezTo>
                  <a:pt x="3616151" y="217222"/>
                  <a:pt x="3596248" y="217222"/>
                  <a:pt x="3596248" y="223838"/>
                </a:cubicBezTo>
                <a:cubicBezTo>
                  <a:pt x="3621137" y="223838"/>
                  <a:pt x="3626110" y="217222"/>
                  <a:pt x="3646013" y="217222"/>
                </a:cubicBezTo>
                <a:cubicBezTo>
                  <a:pt x="3641040" y="213921"/>
                  <a:pt x="3638554" y="213921"/>
                  <a:pt x="3634821" y="214746"/>
                </a:cubicBezTo>
                <a:close/>
                <a:moveTo>
                  <a:pt x="3467298" y="214746"/>
                </a:moveTo>
                <a:cubicBezTo>
                  <a:pt x="3458391" y="215571"/>
                  <a:pt x="3449483" y="217222"/>
                  <a:pt x="3452033" y="217222"/>
                </a:cubicBezTo>
                <a:lnTo>
                  <a:pt x="3463483" y="219699"/>
                </a:lnTo>
                <a:cubicBezTo>
                  <a:pt x="3467305" y="220537"/>
                  <a:pt x="3472392" y="220537"/>
                  <a:pt x="3482564" y="217222"/>
                </a:cubicBezTo>
                <a:cubicBezTo>
                  <a:pt x="3485113" y="213921"/>
                  <a:pt x="3476206" y="213921"/>
                  <a:pt x="3467298" y="214746"/>
                </a:cubicBezTo>
                <a:close/>
                <a:moveTo>
                  <a:pt x="4674764" y="201811"/>
                </a:moveTo>
                <a:lnTo>
                  <a:pt x="4654596" y="215031"/>
                </a:lnTo>
                <a:lnTo>
                  <a:pt x="4664679" y="215031"/>
                </a:lnTo>
                <a:lnTo>
                  <a:pt x="4663921" y="213055"/>
                </a:lnTo>
                <a:cubicBezTo>
                  <a:pt x="4678534" y="208414"/>
                  <a:pt x="4679799" y="205113"/>
                  <a:pt x="4674764" y="201811"/>
                </a:cubicBezTo>
                <a:close/>
                <a:moveTo>
                  <a:pt x="4021674" y="199941"/>
                </a:moveTo>
                <a:cubicBezTo>
                  <a:pt x="4003169" y="202914"/>
                  <a:pt x="3981058" y="214808"/>
                  <a:pt x="3961824" y="208861"/>
                </a:cubicBezTo>
                <a:cubicBezTo>
                  <a:pt x="3961824" y="200933"/>
                  <a:pt x="3982333" y="216790"/>
                  <a:pt x="3977209" y="200933"/>
                </a:cubicBezTo>
                <a:cubicBezTo>
                  <a:pt x="3966960" y="208861"/>
                  <a:pt x="3946451" y="208861"/>
                  <a:pt x="3946451" y="208861"/>
                </a:cubicBezTo>
                <a:cubicBezTo>
                  <a:pt x="3951574" y="214814"/>
                  <a:pt x="3958305" y="217277"/>
                  <a:pt x="3965910" y="217656"/>
                </a:cubicBezTo>
                <a:cubicBezTo>
                  <a:pt x="3988747" y="218765"/>
                  <a:pt x="4019520" y="200933"/>
                  <a:pt x="4038739" y="200933"/>
                </a:cubicBezTo>
                <a:cubicBezTo>
                  <a:pt x="4033611" y="198950"/>
                  <a:pt x="4027843" y="198950"/>
                  <a:pt x="4021674" y="199941"/>
                </a:cubicBezTo>
                <a:close/>
                <a:moveTo>
                  <a:pt x="5071046" y="191895"/>
                </a:moveTo>
                <a:cubicBezTo>
                  <a:pt x="5060760" y="200228"/>
                  <a:pt x="5060760" y="208577"/>
                  <a:pt x="5045336" y="208577"/>
                </a:cubicBezTo>
                <a:cubicBezTo>
                  <a:pt x="5060760" y="208577"/>
                  <a:pt x="5050486" y="225260"/>
                  <a:pt x="5045336" y="225260"/>
                </a:cubicBezTo>
                <a:cubicBezTo>
                  <a:pt x="5035049" y="225260"/>
                  <a:pt x="5024776" y="216925"/>
                  <a:pt x="5035049" y="233608"/>
                </a:cubicBezTo>
                <a:cubicBezTo>
                  <a:pt x="5014489" y="225260"/>
                  <a:pt x="4973355" y="233608"/>
                  <a:pt x="4957931" y="225260"/>
                </a:cubicBezTo>
                <a:cubicBezTo>
                  <a:pt x="4957931" y="216925"/>
                  <a:pt x="4968218" y="216925"/>
                  <a:pt x="4963080" y="208577"/>
                </a:cubicBezTo>
                <a:cubicBezTo>
                  <a:pt x="4988779" y="191895"/>
                  <a:pt x="5035049" y="191895"/>
                  <a:pt x="5071046" y="191895"/>
                </a:cubicBezTo>
                <a:close/>
                <a:moveTo>
                  <a:pt x="3661398" y="184197"/>
                </a:moveTo>
                <a:cubicBezTo>
                  <a:pt x="3631145" y="193003"/>
                  <a:pt x="3610989" y="184197"/>
                  <a:pt x="3590820" y="201811"/>
                </a:cubicBezTo>
                <a:cubicBezTo>
                  <a:pt x="3610989" y="193003"/>
                  <a:pt x="3646277" y="193003"/>
                  <a:pt x="3661398" y="184197"/>
                </a:cubicBezTo>
                <a:close/>
                <a:moveTo>
                  <a:pt x="3686496" y="181194"/>
                </a:moveTo>
                <a:cubicBezTo>
                  <a:pt x="3684036" y="180942"/>
                  <a:pt x="3681085" y="181446"/>
                  <a:pt x="3677150" y="183466"/>
                </a:cubicBezTo>
                <a:cubicBezTo>
                  <a:pt x="3671900" y="199607"/>
                  <a:pt x="3698141" y="183466"/>
                  <a:pt x="3692890" y="199607"/>
                </a:cubicBezTo>
                <a:cubicBezTo>
                  <a:pt x="3682401" y="207685"/>
                  <a:pt x="3671900" y="199607"/>
                  <a:pt x="3661398" y="207685"/>
                </a:cubicBezTo>
                <a:cubicBezTo>
                  <a:pt x="3677150" y="201635"/>
                  <a:pt x="3684033" y="213746"/>
                  <a:pt x="3688715" y="216775"/>
                </a:cubicBezTo>
                <a:cubicBezTo>
                  <a:pt x="3690272" y="217777"/>
                  <a:pt x="3691574" y="217777"/>
                  <a:pt x="3692890" y="215760"/>
                </a:cubicBezTo>
                <a:cubicBezTo>
                  <a:pt x="3687639" y="207685"/>
                  <a:pt x="3692890" y="199607"/>
                  <a:pt x="3703392" y="199607"/>
                </a:cubicBezTo>
                <a:cubicBezTo>
                  <a:pt x="3719131" y="199607"/>
                  <a:pt x="3729633" y="199607"/>
                  <a:pt x="3740123" y="191543"/>
                </a:cubicBezTo>
                <a:cubicBezTo>
                  <a:pt x="3729633" y="191543"/>
                  <a:pt x="3692890" y="199607"/>
                  <a:pt x="3708642" y="183466"/>
                </a:cubicBezTo>
                <a:cubicBezTo>
                  <a:pt x="3696828" y="189524"/>
                  <a:pt x="3693875" y="181951"/>
                  <a:pt x="3686496" y="181194"/>
                </a:cubicBezTo>
                <a:close/>
                <a:moveTo>
                  <a:pt x="4737622" y="166580"/>
                </a:moveTo>
                <a:cubicBezTo>
                  <a:pt x="4727374" y="175388"/>
                  <a:pt x="4717114" y="175388"/>
                  <a:pt x="4711989" y="175388"/>
                </a:cubicBezTo>
                <a:cubicBezTo>
                  <a:pt x="4727374" y="175388"/>
                  <a:pt x="4731221" y="185306"/>
                  <a:pt x="4743001" y="186537"/>
                </a:cubicBezTo>
                <a:cubicBezTo>
                  <a:pt x="4746923" y="186955"/>
                  <a:pt x="4751730" y="186401"/>
                  <a:pt x="4758147" y="184197"/>
                </a:cubicBezTo>
                <a:cubicBezTo>
                  <a:pt x="4753009" y="175388"/>
                  <a:pt x="4742760" y="175388"/>
                  <a:pt x="4737622" y="166580"/>
                </a:cubicBezTo>
                <a:close/>
                <a:moveTo>
                  <a:pt x="4678059" y="159974"/>
                </a:moveTo>
                <a:cubicBezTo>
                  <a:pt x="4667802" y="159974"/>
                  <a:pt x="4657544" y="162176"/>
                  <a:pt x="4654975" y="166580"/>
                </a:cubicBezTo>
                <a:lnTo>
                  <a:pt x="4701133" y="166580"/>
                </a:lnTo>
                <a:cubicBezTo>
                  <a:pt x="4698572" y="162176"/>
                  <a:pt x="4688317" y="159974"/>
                  <a:pt x="4678059" y="159974"/>
                </a:cubicBezTo>
                <a:close/>
                <a:moveTo>
                  <a:pt x="4770362" y="146762"/>
                </a:moveTo>
                <a:cubicBezTo>
                  <a:pt x="4764254" y="144560"/>
                  <a:pt x="4758147" y="144560"/>
                  <a:pt x="4758147" y="148964"/>
                </a:cubicBezTo>
                <a:cubicBezTo>
                  <a:pt x="4767913" y="157772"/>
                  <a:pt x="4767913" y="157772"/>
                  <a:pt x="4782578" y="157772"/>
                </a:cubicBezTo>
                <a:cubicBezTo>
                  <a:pt x="4782578" y="153368"/>
                  <a:pt x="4776470" y="148964"/>
                  <a:pt x="4770362" y="146762"/>
                </a:cubicBezTo>
                <a:close/>
                <a:moveTo>
                  <a:pt x="4858875" y="145661"/>
                </a:moveTo>
                <a:cubicBezTo>
                  <a:pt x="4852573" y="144560"/>
                  <a:pt x="4847530" y="144560"/>
                  <a:pt x="4845007" y="148964"/>
                </a:cubicBezTo>
                <a:lnTo>
                  <a:pt x="4880307" y="148964"/>
                </a:lnTo>
                <a:cubicBezTo>
                  <a:pt x="4872741" y="148964"/>
                  <a:pt x="4865178" y="146762"/>
                  <a:pt x="4858875" y="145661"/>
                </a:cubicBezTo>
                <a:close/>
                <a:moveTo>
                  <a:pt x="5010604" y="140155"/>
                </a:moveTo>
                <a:cubicBezTo>
                  <a:pt x="4994320" y="140155"/>
                  <a:pt x="4988894" y="140155"/>
                  <a:pt x="4983465" y="148964"/>
                </a:cubicBezTo>
                <a:cubicBezTo>
                  <a:pt x="4988894" y="148964"/>
                  <a:pt x="5010604" y="148964"/>
                  <a:pt x="5010604" y="140155"/>
                </a:cubicBezTo>
                <a:close/>
                <a:moveTo>
                  <a:pt x="4545504" y="134652"/>
                </a:moveTo>
                <a:cubicBezTo>
                  <a:pt x="4537234" y="133551"/>
                  <a:pt x="4527050" y="135752"/>
                  <a:pt x="4521957" y="140155"/>
                </a:cubicBezTo>
                <a:cubicBezTo>
                  <a:pt x="4537229" y="131349"/>
                  <a:pt x="4542315" y="140155"/>
                  <a:pt x="4557587" y="148964"/>
                </a:cubicBezTo>
                <a:cubicBezTo>
                  <a:pt x="4560137" y="140156"/>
                  <a:pt x="4553776" y="135753"/>
                  <a:pt x="4545504" y="134652"/>
                </a:cubicBezTo>
                <a:close/>
                <a:moveTo>
                  <a:pt x="5184161" y="133487"/>
                </a:moveTo>
                <a:cubicBezTo>
                  <a:pt x="5194448" y="141835"/>
                  <a:pt x="5189299" y="146000"/>
                  <a:pt x="5180302" y="149126"/>
                </a:cubicBezTo>
                <a:lnTo>
                  <a:pt x="5179228" y="149505"/>
                </a:lnTo>
                <a:close/>
                <a:moveTo>
                  <a:pt x="5060925" y="131349"/>
                </a:moveTo>
                <a:cubicBezTo>
                  <a:pt x="5019120" y="131349"/>
                  <a:pt x="5040022" y="156121"/>
                  <a:pt x="5061635" y="157367"/>
                </a:cubicBezTo>
                <a:cubicBezTo>
                  <a:pt x="5068845" y="157772"/>
                  <a:pt x="5076121" y="155566"/>
                  <a:pt x="5081194" y="148964"/>
                </a:cubicBezTo>
                <a:cubicBezTo>
                  <a:pt x="5076121" y="148964"/>
                  <a:pt x="5055850" y="157772"/>
                  <a:pt x="5050790" y="148964"/>
                </a:cubicBezTo>
                <a:cubicBezTo>
                  <a:pt x="5050790" y="140155"/>
                  <a:pt x="5060925" y="140155"/>
                  <a:pt x="5060925" y="131349"/>
                </a:cubicBezTo>
                <a:close/>
                <a:moveTo>
                  <a:pt x="4969078" y="126937"/>
                </a:moveTo>
                <a:cubicBezTo>
                  <a:pt x="4979390" y="142361"/>
                  <a:pt x="4953604" y="134649"/>
                  <a:pt x="4958755" y="150073"/>
                </a:cubicBezTo>
                <a:cubicBezTo>
                  <a:pt x="4974228" y="144283"/>
                  <a:pt x="4966498" y="151508"/>
                  <a:pt x="4970356" y="152239"/>
                </a:cubicBezTo>
                <a:cubicBezTo>
                  <a:pt x="4971647" y="152482"/>
                  <a:pt x="4974228" y="151995"/>
                  <a:pt x="4979390" y="150073"/>
                </a:cubicBezTo>
                <a:cubicBezTo>
                  <a:pt x="4984541" y="142361"/>
                  <a:pt x="4974228" y="142361"/>
                  <a:pt x="4974228" y="134649"/>
                </a:cubicBezTo>
                <a:cubicBezTo>
                  <a:pt x="4984541" y="134649"/>
                  <a:pt x="5000014" y="142361"/>
                  <a:pt x="5005176" y="126937"/>
                </a:cubicBezTo>
                <a:cubicBezTo>
                  <a:pt x="4994864" y="126937"/>
                  <a:pt x="4979390" y="134649"/>
                  <a:pt x="4969078" y="126937"/>
                </a:cubicBezTo>
                <a:close/>
                <a:moveTo>
                  <a:pt x="4931879" y="125841"/>
                </a:moveTo>
                <a:cubicBezTo>
                  <a:pt x="4937307" y="133553"/>
                  <a:pt x="4937307" y="133553"/>
                  <a:pt x="4937307" y="141252"/>
                </a:cubicBezTo>
                <a:lnTo>
                  <a:pt x="4949101" y="142104"/>
                </a:lnTo>
                <a:cubicBezTo>
                  <a:pt x="4953934" y="138843"/>
                  <a:pt x="4942735" y="125841"/>
                  <a:pt x="4959032" y="125841"/>
                </a:cubicBezTo>
                <a:cubicBezTo>
                  <a:pt x="4944102" y="127776"/>
                  <a:pt x="4940029" y="129698"/>
                  <a:pt x="4931879" y="125841"/>
                </a:cubicBezTo>
                <a:close/>
                <a:moveTo>
                  <a:pt x="4131040" y="118142"/>
                </a:moveTo>
                <a:cubicBezTo>
                  <a:pt x="4138821" y="121444"/>
                  <a:pt x="4143997" y="123095"/>
                  <a:pt x="4149829" y="124746"/>
                </a:cubicBezTo>
                <a:cubicBezTo>
                  <a:pt x="4155662" y="126396"/>
                  <a:pt x="4162141" y="128047"/>
                  <a:pt x="4167328" y="124746"/>
                </a:cubicBezTo>
                <a:cubicBezTo>
                  <a:pt x="4156952" y="118142"/>
                  <a:pt x="4188054" y="124746"/>
                  <a:pt x="4182865" y="118142"/>
                </a:cubicBezTo>
                <a:cubicBezTo>
                  <a:pt x="4156952" y="124746"/>
                  <a:pt x="4146590" y="118142"/>
                  <a:pt x="4131040" y="118142"/>
                </a:cubicBezTo>
                <a:close/>
                <a:moveTo>
                  <a:pt x="4752705" y="100514"/>
                </a:moveTo>
                <a:cubicBezTo>
                  <a:pt x="4737231" y="100514"/>
                  <a:pt x="4701133" y="100514"/>
                  <a:pt x="4701133" y="118142"/>
                </a:cubicBezTo>
                <a:cubicBezTo>
                  <a:pt x="4716609" y="109321"/>
                  <a:pt x="4737231" y="109321"/>
                  <a:pt x="4752705" y="100514"/>
                </a:cubicBezTo>
                <a:close/>
                <a:moveTo>
                  <a:pt x="5209873" y="100121"/>
                </a:moveTo>
                <a:lnTo>
                  <a:pt x="5250994" y="100121"/>
                </a:lnTo>
                <a:lnTo>
                  <a:pt x="5207317" y="102652"/>
                </a:lnTo>
                <a:close/>
                <a:moveTo>
                  <a:pt x="4599164" y="90786"/>
                </a:moveTo>
                <a:cubicBezTo>
                  <a:pt x="4599164" y="99134"/>
                  <a:pt x="4568266" y="107469"/>
                  <a:pt x="4594015" y="107469"/>
                </a:cubicBezTo>
                <a:lnTo>
                  <a:pt x="4501309" y="107469"/>
                </a:lnTo>
                <a:cubicBezTo>
                  <a:pt x="4537369" y="99134"/>
                  <a:pt x="4557967" y="99134"/>
                  <a:pt x="4599164" y="90786"/>
                </a:cubicBezTo>
                <a:close/>
                <a:moveTo>
                  <a:pt x="4695704" y="74090"/>
                </a:moveTo>
                <a:cubicBezTo>
                  <a:pt x="4695704" y="82898"/>
                  <a:pt x="4706106" y="82898"/>
                  <a:pt x="4695704" y="82898"/>
                </a:cubicBezTo>
                <a:cubicBezTo>
                  <a:pt x="4711305" y="82898"/>
                  <a:pt x="4732120" y="91706"/>
                  <a:pt x="4742531" y="91706"/>
                </a:cubicBezTo>
                <a:cubicBezTo>
                  <a:pt x="4721718" y="82898"/>
                  <a:pt x="4758147" y="82898"/>
                  <a:pt x="4747734" y="82898"/>
                </a:cubicBezTo>
                <a:cubicBezTo>
                  <a:pt x="4732120" y="82898"/>
                  <a:pt x="4711305" y="82898"/>
                  <a:pt x="4695704" y="74090"/>
                </a:cubicBezTo>
                <a:close/>
                <a:moveTo>
                  <a:pt x="4583715" y="74090"/>
                </a:moveTo>
                <a:cubicBezTo>
                  <a:pt x="4583715" y="90786"/>
                  <a:pt x="4537369" y="82438"/>
                  <a:pt x="4511609" y="99134"/>
                </a:cubicBezTo>
                <a:cubicBezTo>
                  <a:pt x="4506458" y="82438"/>
                  <a:pt x="4496159" y="90786"/>
                  <a:pt x="4475560" y="99134"/>
                </a:cubicBezTo>
                <a:cubicBezTo>
                  <a:pt x="4480710" y="82438"/>
                  <a:pt x="4449812" y="90786"/>
                  <a:pt x="4444662" y="82438"/>
                </a:cubicBezTo>
                <a:cubicBezTo>
                  <a:pt x="4418915" y="115815"/>
                  <a:pt x="4351956" y="99134"/>
                  <a:pt x="4331357" y="99134"/>
                </a:cubicBezTo>
                <a:cubicBezTo>
                  <a:pt x="4305609" y="107469"/>
                  <a:pt x="4300460" y="90786"/>
                  <a:pt x="4285012" y="99134"/>
                </a:cubicBezTo>
                <a:cubicBezTo>
                  <a:pt x="4295309" y="107469"/>
                  <a:pt x="4305609" y="99134"/>
                  <a:pt x="4305609" y="107469"/>
                </a:cubicBezTo>
                <a:cubicBezTo>
                  <a:pt x="4285012" y="107469"/>
                  <a:pt x="4269562" y="115815"/>
                  <a:pt x="4259250" y="107469"/>
                </a:cubicBezTo>
                <a:cubicBezTo>
                  <a:pt x="4259250" y="115815"/>
                  <a:pt x="4254100" y="115815"/>
                  <a:pt x="4243801" y="124163"/>
                </a:cubicBezTo>
                <a:cubicBezTo>
                  <a:pt x="4228353" y="124163"/>
                  <a:pt x="4218052" y="115815"/>
                  <a:pt x="4212903" y="115815"/>
                </a:cubicBezTo>
                <a:lnTo>
                  <a:pt x="4196809" y="115815"/>
                </a:lnTo>
                <a:cubicBezTo>
                  <a:pt x="4254100" y="132512"/>
                  <a:pt x="4078999" y="149195"/>
                  <a:pt x="4094448" y="124163"/>
                </a:cubicBezTo>
                <a:cubicBezTo>
                  <a:pt x="4078999" y="132512"/>
                  <a:pt x="4078999" y="140846"/>
                  <a:pt x="4063550" y="140846"/>
                </a:cubicBezTo>
                <a:cubicBezTo>
                  <a:pt x="4053251" y="140846"/>
                  <a:pt x="4027491" y="140846"/>
                  <a:pt x="4022354" y="132512"/>
                </a:cubicBezTo>
                <a:cubicBezTo>
                  <a:pt x="3991443" y="140846"/>
                  <a:pt x="3975994" y="149195"/>
                  <a:pt x="3960545" y="140846"/>
                </a:cubicBezTo>
                <a:cubicBezTo>
                  <a:pt x="3950245" y="149195"/>
                  <a:pt x="3965695" y="149195"/>
                  <a:pt x="3965695" y="157543"/>
                </a:cubicBezTo>
                <a:cubicBezTo>
                  <a:pt x="3955395" y="157543"/>
                  <a:pt x="3939946" y="165891"/>
                  <a:pt x="3929647" y="157543"/>
                </a:cubicBezTo>
                <a:cubicBezTo>
                  <a:pt x="3945096" y="157543"/>
                  <a:pt x="3960545" y="149195"/>
                  <a:pt x="3939946" y="140846"/>
                </a:cubicBezTo>
                <a:cubicBezTo>
                  <a:pt x="3929647" y="157543"/>
                  <a:pt x="3883288" y="157543"/>
                  <a:pt x="3883288" y="149195"/>
                </a:cubicBezTo>
                <a:cubicBezTo>
                  <a:pt x="3867839" y="157543"/>
                  <a:pt x="3883288" y="157543"/>
                  <a:pt x="3883288" y="165891"/>
                </a:cubicBezTo>
                <a:cubicBezTo>
                  <a:pt x="3867839" y="174224"/>
                  <a:pt x="3862689" y="182572"/>
                  <a:pt x="3852390" y="182572"/>
                </a:cubicBezTo>
                <a:lnTo>
                  <a:pt x="3831791" y="182572"/>
                </a:lnTo>
                <a:cubicBezTo>
                  <a:pt x="3842091" y="174224"/>
                  <a:pt x="3852390" y="165891"/>
                  <a:pt x="3862689" y="165891"/>
                </a:cubicBezTo>
                <a:cubicBezTo>
                  <a:pt x="3842091" y="174224"/>
                  <a:pt x="3831791" y="157543"/>
                  <a:pt x="3816342" y="174224"/>
                </a:cubicBezTo>
                <a:cubicBezTo>
                  <a:pt x="3806042" y="182572"/>
                  <a:pt x="3831791" y="182572"/>
                  <a:pt x="3816342" y="182572"/>
                </a:cubicBezTo>
                <a:lnTo>
                  <a:pt x="3769984" y="182572"/>
                </a:lnTo>
                <a:lnTo>
                  <a:pt x="3769984" y="199268"/>
                </a:lnTo>
                <a:cubicBezTo>
                  <a:pt x="3795743" y="190920"/>
                  <a:pt x="3806042" y="190920"/>
                  <a:pt x="3821492" y="190920"/>
                </a:cubicBezTo>
                <a:cubicBezTo>
                  <a:pt x="3826641" y="190920"/>
                  <a:pt x="3821492" y="199268"/>
                  <a:pt x="3831791" y="199268"/>
                </a:cubicBezTo>
                <a:cubicBezTo>
                  <a:pt x="3842091" y="190920"/>
                  <a:pt x="3883288" y="182572"/>
                  <a:pt x="3888438" y="199268"/>
                </a:cubicBezTo>
                <a:cubicBezTo>
                  <a:pt x="3875570" y="203436"/>
                  <a:pt x="3866548" y="205519"/>
                  <a:pt x="3856248" y="207603"/>
                </a:cubicBezTo>
                <a:lnTo>
                  <a:pt x="3816342" y="215951"/>
                </a:lnTo>
                <a:cubicBezTo>
                  <a:pt x="3812471" y="215951"/>
                  <a:pt x="3805715" y="225341"/>
                  <a:pt x="3813445" y="226517"/>
                </a:cubicBezTo>
                <a:cubicBezTo>
                  <a:pt x="3816012" y="226911"/>
                  <a:pt x="3820202" y="226382"/>
                  <a:pt x="3826641" y="224298"/>
                </a:cubicBezTo>
                <a:lnTo>
                  <a:pt x="3844103" y="210146"/>
                </a:lnTo>
                <a:lnTo>
                  <a:pt x="3889728" y="209699"/>
                </a:lnTo>
                <a:cubicBezTo>
                  <a:pt x="3906468" y="207603"/>
                  <a:pt x="3924497" y="203436"/>
                  <a:pt x="3939946" y="199268"/>
                </a:cubicBezTo>
                <a:lnTo>
                  <a:pt x="3919349" y="199268"/>
                </a:lnTo>
                <a:cubicBezTo>
                  <a:pt x="3929647" y="182572"/>
                  <a:pt x="3955395" y="182572"/>
                  <a:pt x="3981144" y="165891"/>
                </a:cubicBezTo>
                <a:cubicBezTo>
                  <a:pt x="4012042" y="165891"/>
                  <a:pt x="3996593" y="182572"/>
                  <a:pt x="4032639" y="174224"/>
                </a:cubicBezTo>
                <a:cubicBezTo>
                  <a:pt x="4032639" y="157543"/>
                  <a:pt x="4063550" y="157543"/>
                  <a:pt x="4089299" y="149195"/>
                </a:cubicBezTo>
                <a:cubicBezTo>
                  <a:pt x="4115047" y="149195"/>
                  <a:pt x="4125347" y="157543"/>
                  <a:pt x="4151108" y="140846"/>
                </a:cubicBezTo>
                <a:cubicBezTo>
                  <a:pt x="4145958" y="157543"/>
                  <a:pt x="4063550" y="174224"/>
                  <a:pt x="4073849" y="165891"/>
                </a:cubicBezTo>
                <a:cubicBezTo>
                  <a:pt x="4037803" y="182572"/>
                  <a:pt x="4012042" y="190920"/>
                  <a:pt x="3970844" y="190920"/>
                </a:cubicBezTo>
                <a:cubicBezTo>
                  <a:pt x="3975994" y="190920"/>
                  <a:pt x="3955395" y="199268"/>
                  <a:pt x="3970844" y="199268"/>
                </a:cubicBezTo>
                <a:cubicBezTo>
                  <a:pt x="3991443" y="190920"/>
                  <a:pt x="4022354" y="182572"/>
                  <a:pt x="4037803" y="190920"/>
                </a:cubicBezTo>
                <a:cubicBezTo>
                  <a:pt x="4042951" y="182572"/>
                  <a:pt x="4057111" y="178405"/>
                  <a:pt x="4071913" y="177363"/>
                </a:cubicBezTo>
                <a:lnTo>
                  <a:pt x="4108163" y="182343"/>
                </a:lnTo>
                <a:lnTo>
                  <a:pt x="4091235" y="183614"/>
                </a:lnTo>
                <a:cubicBezTo>
                  <a:pt x="4099598" y="195088"/>
                  <a:pt x="4109898" y="197171"/>
                  <a:pt x="4119552" y="196129"/>
                </a:cubicBezTo>
                <a:cubicBezTo>
                  <a:pt x="4129218" y="195088"/>
                  <a:pt x="4138227" y="190920"/>
                  <a:pt x="4151108" y="182572"/>
                </a:cubicBezTo>
                <a:cubicBezTo>
                  <a:pt x="4130496" y="182572"/>
                  <a:pt x="4115047" y="190920"/>
                  <a:pt x="4104748" y="190920"/>
                </a:cubicBezTo>
                <a:lnTo>
                  <a:pt x="4115047" y="174224"/>
                </a:lnTo>
                <a:cubicBezTo>
                  <a:pt x="4130496" y="182572"/>
                  <a:pt x="4135646" y="174224"/>
                  <a:pt x="4156243" y="174224"/>
                </a:cubicBezTo>
                <a:cubicBezTo>
                  <a:pt x="4151108" y="190920"/>
                  <a:pt x="4176855" y="182572"/>
                  <a:pt x="4182005" y="182572"/>
                </a:cubicBezTo>
                <a:cubicBezTo>
                  <a:pt x="4197454" y="174224"/>
                  <a:pt x="4171707" y="174224"/>
                  <a:pt x="4192304" y="165891"/>
                </a:cubicBezTo>
                <a:cubicBezTo>
                  <a:pt x="4212903" y="165891"/>
                  <a:pt x="4228353" y="157543"/>
                  <a:pt x="4248951" y="165891"/>
                </a:cubicBezTo>
                <a:cubicBezTo>
                  <a:pt x="4243801" y="174224"/>
                  <a:pt x="4228353" y="174224"/>
                  <a:pt x="4223202" y="182572"/>
                </a:cubicBezTo>
                <a:cubicBezTo>
                  <a:pt x="4243801" y="182572"/>
                  <a:pt x="4238651" y="165891"/>
                  <a:pt x="4254100" y="165891"/>
                </a:cubicBezTo>
                <a:cubicBezTo>
                  <a:pt x="4254100" y="174224"/>
                  <a:pt x="4269562" y="174224"/>
                  <a:pt x="4279849" y="174224"/>
                </a:cubicBezTo>
                <a:cubicBezTo>
                  <a:pt x="4300460" y="157543"/>
                  <a:pt x="4351956" y="157543"/>
                  <a:pt x="4367406" y="140846"/>
                </a:cubicBezTo>
                <a:cubicBezTo>
                  <a:pt x="4377706" y="149195"/>
                  <a:pt x="4393154" y="140846"/>
                  <a:pt x="4403466" y="149195"/>
                </a:cubicBezTo>
                <a:cubicBezTo>
                  <a:pt x="4393154" y="149195"/>
                  <a:pt x="4382854" y="149195"/>
                  <a:pt x="4382854" y="157543"/>
                </a:cubicBezTo>
                <a:cubicBezTo>
                  <a:pt x="4408615" y="140846"/>
                  <a:pt x="4460111" y="149195"/>
                  <a:pt x="4454962" y="132512"/>
                </a:cubicBezTo>
                <a:cubicBezTo>
                  <a:pt x="4465261" y="128331"/>
                  <a:pt x="4474282" y="130415"/>
                  <a:pt x="4482646" y="132512"/>
                </a:cubicBezTo>
                <a:lnTo>
                  <a:pt x="4496159" y="132512"/>
                </a:lnTo>
                <a:cubicBezTo>
                  <a:pt x="4506458" y="132512"/>
                  <a:pt x="4506458" y="124163"/>
                  <a:pt x="4516758" y="124163"/>
                </a:cubicBezTo>
                <a:cubicBezTo>
                  <a:pt x="4527070" y="140846"/>
                  <a:pt x="4568266" y="115815"/>
                  <a:pt x="4588865" y="124163"/>
                </a:cubicBezTo>
                <a:cubicBezTo>
                  <a:pt x="4578565" y="115815"/>
                  <a:pt x="4609464" y="115815"/>
                  <a:pt x="4609464" y="107469"/>
                </a:cubicBezTo>
                <a:lnTo>
                  <a:pt x="4594015" y="107469"/>
                </a:lnTo>
                <a:cubicBezTo>
                  <a:pt x="4609464" y="82438"/>
                  <a:pt x="4650674" y="99134"/>
                  <a:pt x="4671271" y="82438"/>
                </a:cubicBezTo>
                <a:cubicBezTo>
                  <a:pt x="4645524" y="82438"/>
                  <a:pt x="4614614" y="90786"/>
                  <a:pt x="4609464" y="74090"/>
                </a:cubicBezTo>
                <a:cubicBezTo>
                  <a:pt x="4609464" y="90786"/>
                  <a:pt x="4594015" y="74090"/>
                  <a:pt x="4583715" y="74090"/>
                </a:cubicBezTo>
                <a:close/>
                <a:moveTo>
                  <a:pt x="4758147" y="65281"/>
                </a:moveTo>
                <a:cubicBezTo>
                  <a:pt x="4747277" y="65281"/>
                  <a:pt x="4725564" y="65281"/>
                  <a:pt x="4725564" y="74090"/>
                </a:cubicBezTo>
                <a:cubicBezTo>
                  <a:pt x="4736421" y="65281"/>
                  <a:pt x="4758147" y="82898"/>
                  <a:pt x="4758147" y="65281"/>
                </a:cubicBezTo>
                <a:close/>
                <a:moveTo>
                  <a:pt x="5195208" y="25654"/>
                </a:moveTo>
                <a:cubicBezTo>
                  <a:pt x="5195208" y="34460"/>
                  <a:pt x="5162626" y="25654"/>
                  <a:pt x="5168054" y="34460"/>
                </a:cubicBezTo>
                <a:cubicBezTo>
                  <a:pt x="5184352" y="34460"/>
                  <a:pt x="5178922" y="52077"/>
                  <a:pt x="5195208" y="52077"/>
                </a:cubicBezTo>
                <a:cubicBezTo>
                  <a:pt x="5189781" y="43268"/>
                  <a:pt x="5200636" y="43268"/>
                  <a:pt x="5200636" y="43268"/>
                </a:cubicBezTo>
                <a:cubicBezTo>
                  <a:pt x="5189781" y="43268"/>
                  <a:pt x="5184352" y="43268"/>
                  <a:pt x="5178922" y="34460"/>
                </a:cubicBezTo>
                <a:cubicBezTo>
                  <a:pt x="5189781" y="34460"/>
                  <a:pt x="5206063" y="25654"/>
                  <a:pt x="5195208" y="25654"/>
                </a:cubicBezTo>
                <a:close/>
                <a:moveTo>
                  <a:pt x="5102222" y="16845"/>
                </a:moveTo>
                <a:cubicBezTo>
                  <a:pt x="5107322" y="16845"/>
                  <a:pt x="5097137" y="25654"/>
                  <a:pt x="5092050" y="25654"/>
                </a:cubicBezTo>
                <a:cubicBezTo>
                  <a:pt x="5103501" y="25654"/>
                  <a:pt x="5103501" y="35556"/>
                  <a:pt x="5111370" y="36802"/>
                </a:cubicBezTo>
                <a:cubicBezTo>
                  <a:pt x="5114002" y="37207"/>
                  <a:pt x="5117494" y="36666"/>
                  <a:pt x="5122595" y="34460"/>
                </a:cubicBezTo>
                <a:cubicBezTo>
                  <a:pt x="5122595" y="25654"/>
                  <a:pt x="5132766" y="16845"/>
                  <a:pt x="5117494" y="16845"/>
                </a:cubicBezTo>
                <a:close/>
                <a:moveTo>
                  <a:pt x="5060822" y="16845"/>
                </a:moveTo>
                <a:cubicBezTo>
                  <a:pt x="5065807" y="16845"/>
                  <a:pt x="5045892" y="52077"/>
                  <a:pt x="5075766" y="43268"/>
                </a:cubicBezTo>
                <a:cubicBezTo>
                  <a:pt x="5065807" y="34460"/>
                  <a:pt x="5075766" y="16845"/>
                  <a:pt x="5060822" y="16845"/>
                </a:cubicBezTo>
                <a:close/>
                <a:moveTo>
                  <a:pt x="5209873" y="0"/>
                </a:moveTo>
                <a:lnTo>
                  <a:pt x="5245856" y="0"/>
                </a:lnTo>
                <a:cubicBezTo>
                  <a:pt x="5240719" y="0"/>
                  <a:pt x="5245856" y="8348"/>
                  <a:pt x="5240719" y="8348"/>
                </a:cubicBezTo>
                <a:cubicBezTo>
                  <a:pt x="5225295" y="8348"/>
                  <a:pt x="5220145" y="0"/>
                  <a:pt x="5209873" y="0"/>
                </a:cubicBezTo>
                <a:close/>
                <a:moveTo>
                  <a:pt x="5173875" y="0"/>
                </a:moveTo>
                <a:cubicBezTo>
                  <a:pt x="5173875" y="8348"/>
                  <a:pt x="5184161" y="8348"/>
                  <a:pt x="5184161" y="16683"/>
                </a:cubicBezTo>
                <a:lnTo>
                  <a:pt x="5199585" y="16683"/>
                </a:lnTo>
                <a:cubicBezTo>
                  <a:pt x="5184161" y="8348"/>
                  <a:pt x="5189299" y="8348"/>
                  <a:pt x="5199585" y="0"/>
                </a:cubicBezTo>
                <a:cubicBezTo>
                  <a:pt x="5209873" y="8348"/>
                  <a:pt x="5215008" y="8348"/>
                  <a:pt x="5209873" y="8348"/>
                </a:cubicBezTo>
                <a:cubicBezTo>
                  <a:pt x="5204722" y="16683"/>
                  <a:pt x="5225295" y="0"/>
                  <a:pt x="5225295" y="16683"/>
                </a:cubicBezTo>
                <a:cubicBezTo>
                  <a:pt x="5204722" y="41714"/>
                  <a:pt x="5225295" y="58395"/>
                  <a:pt x="5179013" y="58395"/>
                </a:cubicBezTo>
                <a:cubicBezTo>
                  <a:pt x="5163588" y="41714"/>
                  <a:pt x="5143027" y="50060"/>
                  <a:pt x="5112180" y="58395"/>
                </a:cubicBezTo>
                <a:cubicBezTo>
                  <a:pt x="5112180" y="50060"/>
                  <a:pt x="5098035" y="47977"/>
                  <a:pt x="5085179" y="47977"/>
                </a:cubicBezTo>
                <a:lnTo>
                  <a:pt x="5067832" y="54228"/>
                </a:lnTo>
                <a:lnTo>
                  <a:pt x="5086470" y="50060"/>
                </a:lnTo>
                <a:cubicBezTo>
                  <a:pt x="5081333" y="58395"/>
                  <a:pt x="5107044" y="58395"/>
                  <a:pt x="5101894" y="66743"/>
                </a:cubicBezTo>
                <a:cubicBezTo>
                  <a:pt x="5060760" y="66743"/>
                  <a:pt x="5050486" y="66743"/>
                  <a:pt x="5045336" y="50060"/>
                </a:cubicBezTo>
                <a:cubicBezTo>
                  <a:pt x="4993929" y="58395"/>
                  <a:pt x="4968218" y="50060"/>
                  <a:pt x="4901374" y="58395"/>
                </a:cubicBezTo>
                <a:cubicBezTo>
                  <a:pt x="4896236" y="66743"/>
                  <a:pt x="4916797" y="66743"/>
                  <a:pt x="4901374" y="66743"/>
                </a:cubicBezTo>
                <a:cubicBezTo>
                  <a:pt x="4885950" y="66743"/>
                  <a:pt x="4880814" y="75091"/>
                  <a:pt x="4855102" y="75091"/>
                </a:cubicBezTo>
                <a:cubicBezTo>
                  <a:pt x="4860240" y="66743"/>
                  <a:pt x="4860240" y="66743"/>
                  <a:pt x="4849965" y="66743"/>
                </a:cubicBezTo>
                <a:cubicBezTo>
                  <a:pt x="4834543" y="75091"/>
                  <a:pt x="4819106" y="58395"/>
                  <a:pt x="4819106" y="75091"/>
                </a:cubicBezTo>
                <a:cubicBezTo>
                  <a:pt x="4803695" y="75091"/>
                  <a:pt x="4803695" y="66743"/>
                  <a:pt x="4793408" y="66743"/>
                </a:cubicBezTo>
                <a:cubicBezTo>
                  <a:pt x="4788259" y="66743"/>
                  <a:pt x="4793408" y="75091"/>
                  <a:pt x="4788259" y="75091"/>
                </a:cubicBezTo>
                <a:cubicBezTo>
                  <a:pt x="4772835" y="83426"/>
                  <a:pt x="4767699" y="83426"/>
                  <a:pt x="4757425" y="75091"/>
                </a:cubicBezTo>
                <a:cubicBezTo>
                  <a:pt x="4757425" y="83426"/>
                  <a:pt x="4757425" y="91774"/>
                  <a:pt x="4752274" y="91774"/>
                </a:cubicBezTo>
                <a:cubicBezTo>
                  <a:pt x="4772835" y="91774"/>
                  <a:pt x="4772835" y="100121"/>
                  <a:pt x="4777984" y="100121"/>
                </a:cubicBezTo>
                <a:lnTo>
                  <a:pt x="4803695" y="100121"/>
                </a:lnTo>
                <a:cubicBezTo>
                  <a:pt x="4798546" y="108455"/>
                  <a:pt x="4788259" y="108455"/>
                  <a:pt x="4788259" y="116804"/>
                </a:cubicBezTo>
                <a:cubicBezTo>
                  <a:pt x="4808833" y="125152"/>
                  <a:pt x="4819106" y="91774"/>
                  <a:pt x="4860240" y="100121"/>
                </a:cubicBezTo>
                <a:cubicBezTo>
                  <a:pt x="4829393" y="100121"/>
                  <a:pt x="4855102" y="108455"/>
                  <a:pt x="4844816" y="116804"/>
                </a:cubicBezTo>
                <a:lnTo>
                  <a:pt x="4865072" y="119023"/>
                </a:lnTo>
                <a:lnTo>
                  <a:pt x="4840932" y="131904"/>
                </a:lnTo>
                <a:cubicBezTo>
                  <a:pt x="4831911" y="134649"/>
                  <a:pt x="4822890" y="136490"/>
                  <a:pt x="4815146" y="140155"/>
                </a:cubicBezTo>
                <a:lnTo>
                  <a:pt x="4851257" y="140155"/>
                </a:lnTo>
                <a:lnTo>
                  <a:pt x="4866034" y="119117"/>
                </a:lnTo>
                <a:lnTo>
                  <a:pt x="4902019" y="123054"/>
                </a:lnTo>
                <a:cubicBezTo>
                  <a:pt x="4916797" y="129319"/>
                  <a:pt x="4919379" y="137667"/>
                  <a:pt x="4885950" y="141835"/>
                </a:cubicBezTo>
                <a:cubicBezTo>
                  <a:pt x="4885950" y="150181"/>
                  <a:pt x="4896236" y="150181"/>
                  <a:pt x="4911661" y="150181"/>
                </a:cubicBezTo>
                <a:cubicBezTo>
                  <a:pt x="4906524" y="141835"/>
                  <a:pt x="4911661" y="141835"/>
                  <a:pt x="4921948" y="141835"/>
                </a:cubicBezTo>
                <a:cubicBezTo>
                  <a:pt x="4927084" y="133487"/>
                  <a:pt x="4916797" y="125152"/>
                  <a:pt x="4927084" y="116804"/>
                </a:cubicBezTo>
                <a:cubicBezTo>
                  <a:pt x="4942508" y="116804"/>
                  <a:pt x="4957931" y="125152"/>
                  <a:pt x="4968218" y="108455"/>
                </a:cubicBezTo>
                <a:cubicBezTo>
                  <a:pt x="5014489" y="116804"/>
                  <a:pt x="5060760" y="108455"/>
                  <a:pt x="5107044" y="108455"/>
                </a:cubicBezTo>
                <a:lnTo>
                  <a:pt x="5207317" y="102652"/>
                </a:lnTo>
                <a:cubicBezTo>
                  <a:pt x="5190589" y="112636"/>
                  <a:pt x="5181593" y="112636"/>
                  <a:pt x="5179013" y="116804"/>
                </a:cubicBezTo>
                <a:cubicBezTo>
                  <a:pt x="5194448" y="116804"/>
                  <a:pt x="5163588" y="116804"/>
                  <a:pt x="5184161" y="125152"/>
                </a:cubicBezTo>
                <a:cubicBezTo>
                  <a:pt x="5143027" y="125152"/>
                  <a:pt x="5107044" y="125152"/>
                  <a:pt x="5086470" y="141835"/>
                </a:cubicBezTo>
                <a:cubicBezTo>
                  <a:pt x="5122467" y="133487"/>
                  <a:pt x="5071046" y="158516"/>
                  <a:pt x="5096757" y="158516"/>
                </a:cubicBezTo>
                <a:cubicBezTo>
                  <a:pt x="5104462" y="146000"/>
                  <a:pt x="5118609" y="141835"/>
                  <a:pt x="5134031" y="141835"/>
                </a:cubicBezTo>
                <a:lnTo>
                  <a:pt x="5177899" y="149965"/>
                </a:lnTo>
                <a:lnTo>
                  <a:pt x="5153314" y="158516"/>
                </a:lnTo>
                <a:lnTo>
                  <a:pt x="5215008" y="158516"/>
                </a:lnTo>
                <a:cubicBezTo>
                  <a:pt x="5209873" y="166864"/>
                  <a:pt x="5209873" y="175212"/>
                  <a:pt x="5194448" y="175212"/>
                </a:cubicBezTo>
                <a:cubicBezTo>
                  <a:pt x="5173875" y="175212"/>
                  <a:pt x="5179013" y="166864"/>
                  <a:pt x="5158451" y="175212"/>
                </a:cubicBezTo>
                <a:cubicBezTo>
                  <a:pt x="5144307" y="173114"/>
                  <a:pt x="5140458" y="175212"/>
                  <a:pt x="5132741" y="175212"/>
                </a:cubicBezTo>
                <a:lnTo>
                  <a:pt x="5127604" y="158516"/>
                </a:lnTo>
                <a:cubicBezTo>
                  <a:pt x="5117318" y="166864"/>
                  <a:pt x="5096757" y="175212"/>
                  <a:pt x="5071046" y="183547"/>
                </a:cubicBezTo>
                <a:cubicBezTo>
                  <a:pt x="5101894" y="183547"/>
                  <a:pt x="5143027" y="208577"/>
                  <a:pt x="5173875" y="191895"/>
                </a:cubicBezTo>
                <a:cubicBezTo>
                  <a:pt x="5173875" y="200228"/>
                  <a:pt x="5189299" y="208577"/>
                  <a:pt x="5179013" y="216925"/>
                </a:cubicBezTo>
                <a:cubicBezTo>
                  <a:pt x="5158451" y="208577"/>
                  <a:pt x="5158451" y="208577"/>
                  <a:pt x="5132741" y="216925"/>
                </a:cubicBezTo>
                <a:cubicBezTo>
                  <a:pt x="5096757" y="208577"/>
                  <a:pt x="5117318" y="191895"/>
                  <a:pt x="5071046" y="191895"/>
                </a:cubicBezTo>
                <a:cubicBezTo>
                  <a:pt x="5071046" y="183547"/>
                  <a:pt x="5065910" y="183547"/>
                  <a:pt x="5055623" y="183547"/>
                </a:cubicBezTo>
                <a:cubicBezTo>
                  <a:pt x="5060760" y="183547"/>
                  <a:pt x="5055623" y="191895"/>
                  <a:pt x="5045336" y="191895"/>
                </a:cubicBezTo>
                <a:cubicBezTo>
                  <a:pt x="5040199" y="183547"/>
                  <a:pt x="5040199" y="183547"/>
                  <a:pt x="5040199" y="175212"/>
                </a:cubicBezTo>
                <a:lnTo>
                  <a:pt x="5014489" y="175212"/>
                </a:lnTo>
                <a:lnTo>
                  <a:pt x="5035049" y="166864"/>
                </a:lnTo>
                <a:cubicBezTo>
                  <a:pt x="5035049" y="158516"/>
                  <a:pt x="4993929" y="150181"/>
                  <a:pt x="4978492" y="158516"/>
                </a:cubicBezTo>
                <a:cubicBezTo>
                  <a:pt x="4988779" y="158516"/>
                  <a:pt x="4993929" y="158516"/>
                  <a:pt x="4999065" y="166864"/>
                </a:cubicBezTo>
                <a:cubicBezTo>
                  <a:pt x="4988779" y="166864"/>
                  <a:pt x="4988779" y="175212"/>
                  <a:pt x="4983642" y="175212"/>
                </a:cubicBezTo>
                <a:cubicBezTo>
                  <a:pt x="4963080" y="175212"/>
                  <a:pt x="4973355" y="166864"/>
                  <a:pt x="4963080" y="158516"/>
                </a:cubicBezTo>
                <a:cubicBezTo>
                  <a:pt x="4952795" y="166864"/>
                  <a:pt x="4957931" y="150181"/>
                  <a:pt x="4952795" y="158516"/>
                </a:cubicBezTo>
                <a:cubicBezTo>
                  <a:pt x="4947645" y="158516"/>
                  <a:pt x="4947645" y="166864"/>
                  <a:pt x="4932221" y="166864"/>
                </a:cubicBezTo>
                <a:cubicBezTo>
                  <a:pt x="4880814" y="183547"/>
                  <a:pt x="4839680" y="150181"/>
                  <a:pt x="4788259" y="175212"/>
                </a:cubicBezTo>
                <a:cubicBezTo>
                  <a:pt x="4783121" y="166864"/>
                  <a:pt x="4767699" y="166864"/>
                  <a:pt x="4757425" y="166864"/>
                </a:cubicBezTo>
                <a:cubicBezTo>
                  <a:pt x="4762563" y="175212"/>
                  <a:pt x="4772835" y="183547"/>
                  <a:pt x="4777984" y="191895"/>
                </a:cubicBezTo>
                <a:cubicBezTo>
                  <a:pt x="4798546" y="191895"/>
                  <a:pt x="4849965" y="183547"/>
                  <a:pt x="4865389" y="191895"/>
                </a:cubicBezTo>
                <a:cubicBezTo>
                  <a:pt x="4849965" y="191895"/>
                  <a:pt x="4829393" y="200228"/>
                  <a:pt x="4819106" y="191895"/>
                </a:cubicBezTo>
                <a:cubicBezTo>
                  <a:pt x="4819106" y="200228"/>
                  <a:pt x="4824255" y="208577"/>
                  <a:pt x="4819106" y="208577"/>
                </a:cubicBezTo>
                <a:cubicBezTo>
                  <a:pt x="4757425" y="208577"/>
                  <a:pt x="4685431" y="233608"/>
                  <a:pt x="4634022" y="225260"/>
                </a:cubicBezTo>
                <a:cubicBezTo>
                  <a:pt x="4644310" y="225260"/>
                  <a:pt x="4639159" y="233608"/>
                  <a:pt x="4644310" y="233608"/>
                </a:cubicBezTo>
                <a:cubicBezTo>
                  <a:pt x="4664869" y="225260"/>
                  <a:pt x="4690582" y="225260"/>
                  <a:pt x="4711140" y="233608"/>
                </a:cubicBezTo>
                <a:cubicBezTo>
                  <a:pt x="4741987" y="216925"/>
                  <a:pt x="4798546" y="216925"/>
                  <a:pt x="4834543" y="208577"/>
                </a:cubicBezTo>
                <a:cubicBezTo>
                  <a:pt x="4839680" y="225260"/>
                  <a:pt x="4885950" y="225260"/>
                  <a:pt x="4880814" y="241941"/>
                </a:cubicBezTo>
                <a:cubicBezTo>
                  <a:pt x="4896236" y="241941"/>
                  <a:pt x="4921948" y="233608"/>
                  <a:pt x="4927084" y="233608"/>
                </a:cubicBezTo>
                <a:cubicBezTo>
                  <a:pt x="4911661" y="241941"/>
                  <a:pt x="4916797" y="250289"/>
                  <a:pt x="4906524" y="250289"/>
                </a:cubicBezTo>
                <a:cubicBezTo>
                  <a:pt x="4916797" y="250289"/>
                  <a:pt x="4927084" y="258637"/>
                  <a:pt x="4947645" y="250289"/>
                </a:cubicBezTo>
                <a:cubicBezTo>
                  <a:pt x="4947645" y="258637"/>
                  <a:pt x="4937371" y="266972"/>
                  <a:pt x="4952795" y="266972"/>
                </a:cubicBezTo>
                <a:cubicBezTo>
                  <a:pt x="4999065" y="258637"/>
                  <a:pt x="5045336" y="250289"/>
                  <a:pt x="5091607" y="266972"/>
                </a:cubicBezTo>
                <a:cubicBezTo>
                  <a:pt x="5086470" y="283668"/>
                  <a:pt x="5050486" y="275320"/>
                  <a:pt x="5029912" y="283668"/>
                </a:cubicBezTo>
                <a:cubicBezTo>
                  <a:pt x="5050486" y="283668"/>
                  <a:pt x="5004203" y="283668"/>
                  <a:pt x="5009352" y="292001"/>
                </a:cubicBezTo>
                <a:cubicBezTo>
                  <a:pt x="5024776" y="292001"/>
                  <a:pt x="5024776" y="308698"/>
                  <a:pt x="5014489" y="308698"/>
                </a:cubicBezTo>
                <a:cubicBezTo>
                  <a:pt x="5004203" y="308698"/>
                  <a:pt x="4993929" y="308698"/>
                  <a:pt x="4993929" y="292001"/>
                </a:cubicBezTo>
                <a:cubicBezTo>
                  <a:pt x="4983642" y="300349"/>
                  <a:pt x="4968218" y="300349"/>
                  <a:pt x="4973355" y="308698"/>
                </a:cubicBezTo>
                <a:cubicBezTo>
                  <a:pt x="4999065" y="300349"/>
                  <a:pt x="4978492" y="325381"/>
                  <a:pt x="4988779" y="317032"/>
                </a:cubicBezTo>
                <a:cubicBezTo>
                  <a:pt x="4988779" y="317032"/>
                  <a:pt x="4993929" y="308698"/>
                  <a:pt x="5004203" y="308698"/>
                </a:cubicBezTo>
                <a:cubicBezTo>
                  <a:pt x="5009352" y="325381"/>
                  <a:pt x="5029912" y="308698"/>
                  <a:pt x="5040199" y="300349"/>
                </a:cubicBezTo>
                <a:cubicBezTo>
                  <a:pt x="5055623" y="308698"/>
                  <a:pt x="5112180" y="283668"/>
                  <a:pt x="5137891" y="300349"/>
                </a:cubicBezTo>
                <a:cubicBezTo>
                  <a:pt x="5127604" y="308698"/>
                  <a:pt x="5112180" y="308698"/>
                  <a:pt x="5096757" y="308698"/>
                </a:cubicBezTo>
                <a:cubicBezTo>
                  <a:pt x="5096757" y="317032"/>
                  <a:pt x="5081333" y="325381"/>
                  <a:pt x="5060760" y="333729"/>
                </a:cubicBezTo>
                <a:cubicBezTo>
                  <a:pt x="5050486" y="325381"/>
                  <a:pt x="5060760" y="325381"/>
                  <a:pt x="5060760" y="317032"/>
                </a:cubicBezTo>
                <a:cubicBezTo>
                  <a:pt x="5055623" y="321213"/>
                  <a:pt x="5047917" y="327463"/>
                  <a:pt x="5039554" y="330589"/>
                </a:cubicBezTo>
                <a:lnTo>
                  <a:pt x="5019335" y="326380"/>
                </a:lnTo>
                <a:lnTo>
                  <a:pt x="5032481" y="321213"/>
                </a:lnTo>
                <a:cubicBezTo>
                  <a:pt x="5037630" y="319129"/>
                  <a:pt x="5040199" y="317032"/>
                  <a:pt x="5035049" y="317032"/>
                </a:cubicBezTo>
                <a:lnTo>
                  <a:pt x="5014489" y="325381"/>
                </a:lnTo>
                <a:lnTo>
                  <a:pt x="4996497" y="339979"/>
                </a:lnTo>
                <a:cubicBezTo>
                  <a:pt x="4983642" y="346229"/>
                  <a:pt x="4970786" y="350410"/>
                  <a:pt x="4957931" y="350410"/>
                </a:cubicBezTo>
                <a:cubicBezTo>
                  <a:pt x="4957931" y="358758"/>
                  <a:pt x="4957931" y="367093"/>
                  <a:pt x="4963080" y="367093"/>
                </a:cubicBezTo>
                <a:cubicBezTo>
                  <a:pt x="4916797" y="375441"/>
                  <a:pt x="4870527" y="400471"/>
                  <a:pt x="4844816" y="383774"/>
                </a:cubicBezTo>
                <a:cubicBezTo>
                  <a:pt x="4829393" y="383774"/>
                  <a:pt x="4793408" y="383774"/>
                  <a:pt x="4788259" y="392122"/>
                </a:cubicBezTo>
                <a:cubicBezTo>
                  <a:pt x="4808833" y="392122"/>
                  <a:pt x="4808833" y="408805"/>
                  <a:pt x="4819106" y="400471"/>
                </a:cubicBezTo>
                <a:cubicBezTo>
                  <a:pt x="4803695" y="408805"/>
                  <a:pt x="4793408" y="417153"/>
                  <a:pt x="4783121" y="425502"/>
                </a:cubicBezTo>
                <a:cubicBezTo>
                  <a:pt x="4777984" y="417153"/>
                  <a:pt x="4747137" y="425502"/>
                  <a:pt x="4736850" y="425502"/>
                </a:cubicBezTo>
                <a:cubicBezTo>
                  <a:pt x="4731714" y="417153"/>
                  <a:pt x="4757425" y="425502"/>
                  <a:pt x="4752274" y="417153"/>
                </a:cubicBezTo>
                <a:cubicBezTo>
                  <a:pt x="4695718" y="400471"/>
                  <a:pt x="4603176" y="425502"/>
                  <a:pt x="4546618" y="417153"/>
                </a:cubicBezTo>
                <a:cubicBezTo>
                  <a:pt x="4551754" y="412986"/>
                  <a:pt x="4563320" y="412986"/>
                  <a:pt x="4574252" y="411945"/>
                </a:cubicBezTo>
                <a:lnTo>
                  <a:pt x="4592296" y="403231"/>
                </a:lnTo>
                <a:cubicBezTo>
                  <a:pt x="4623737" y="400471"/>
                  <a:pt x="4654584" y="392122"/>
                  <a:pt x="4675156" y="400471"/>
                </a:cubicBezTo>
                <a:cubicBezTo>
                  <a:pt x="4685431" y="400471"/>
                  <a:pt x="4675156" y="392122"/>
                  <a:pt x="4690582" y="392122"/>
                </a:cubicBezTo>
                <a:lnTo>
                  <a:pt x="4716127" y="390553"/>
                </a:lnTo>
                <a:cubicBezTo>
                  <a:pt x="4756133" y="382733"/>
                  <a:pt x="4817828" y="379609"/>
                  <a:pt x="4844816" y="367093"/>
                </a:cubicBezTo>
                <a:cubicBezTo>
                  <a:pt x="4855102" y="375441"/>
                  <a:pt x="4870527" y="367093"/>
                  <a:pt x="4875678" y="358758"/>
                </a:cubicBezTo>
                <a:cubicBezTo>
                  <a:pt x="4855102" y="367093"/>
                  <a:pt x="4855102" y="358758"/>
                  <a:pt x="4844816" y="358758"/>
                </a:cubicBezTo>
                <a:cubicBezTo>
                  <a:pt x="4844816" y="358758"/>
                  <a:pt x="4819106" y="367093"/>
                  <a:pt x="4813968" y="358758"/>
                </a:cubicBezTo>
                <a:cubicBezTo>
                  <a:pt x="4813968" y="358758"/>
                  <a:pt x="4829393" y="358758"/>
                  <a:pt x="4829393" y="350410"/>
                </a:cubicBezTo>
                <a:cubicBezTo>
                  <a:pt x="4803695" y="350410"/>
                  <a:pt x="4777984" y="367093"/>
                  <a:pt x="4762563" y="358758"/>
                </a:cubicBezTo>
                <a:cubicBezTo>
                  <a:pt x="4783121" y="358758"/>
                  <a:pt x="4767699" y="342062"/>
                  <a:pt x="4777984" y="342062"/>
                </a:cubicBezTo>
                <a:cubicBezTo>
                  <a:pt x="4803695" y="350410"/>
                  <a:pt x="4844816" y="333729"/>
                  <a:pt x="4849965" y="325381"/>
                </a:cubicBezTo>
                <a:cubicBezTo>
                  <a:pt x="4819106" y="333729"/>
                  <a:pt x="4824255" y="317032"/>
                  <a:pt x="4803695" y="308698"/>
                </a:cubicBezTo>
                <a:cubicBezTo>
                  <a:pt x="4819106" y="308698"/>
                  <a:pt x="4813968" y="317032"/>
                  <a:pt x="4829393" y="317032"/>
                </a:cubicBezTo>
                <a:cubicBezTo>
                  <a:pt x="4829393" y="300349"/>
                  <a:pt x="4813968" y="292001"/>
                  <a:pt x="4798546" y="292001"/>
                </a:cubicBezTo>
                <a:cubicBezTo>
                  <a:pt x="4813968" y="292001"/>
                  <a:pt x="4808833" y="283668"/>
                  <a:pt x="4813968" y="275320"/>
                </a:cubicBezTo>
                <a:cubicBezTo>
                  <a:pt x="4798546" y="275320"/>
                  <a:pt x="4767699" y="283668"/>
                  <a:pt x="4783121" y="266972"/>
                </a:cubicBezTo>
                <a:cubicBezTo>
                  <a:pt x="4767699" y="266972"/>
                  <a:pt x="4741987" y="275320"/>
                  <a:pt x="4741987" y="266972"/>
                </a:cubicBezTo>
                <a:cubicBezTo>
                  <a:pt x="4752274" y="258637"/>
                  <a:pt x="4783121" y="258637"/>
                  <a:pt x="4783121" y="250289"/>
                </a:cubicBezTo>
                <a:cubicBezTo>
                  <a:pt x="4695718" y="292001"/>
                  <a:pt x="4649448" y="216925"/>
                  <a:pt x="4562041" y="250289"/>
                </a:cubicBezTo>
                <a:cubicBezTo>
                  <a:pt x="4567178" y="241941"/>
                  <a:pt x="4551754" y="241941"/>
                  <a:pt x="4541469" y="241941"/>
                </a:cubicBezTo>
                <a:cubicBezTo>
                  <a:pt x="4546618" y="225260"/>
                  <a:pt x="4562041" y="216925"/>
                  <a:pt x="4572328" y="208577"/>
                </a:cubicBezTo>
                <a:cubicBezTo>
                  <a:pt x="4582602" y="208577"/>
                  <a:pt x="4587752" y="208577"/>
                  <a:pt x="4598025" y="200228"/>
                </a:cubicBezTo>
                <a:cubicBezTo>
                  <a:pt x="4613450" y="208577"/>
                  <a:pt x="4598025" y="216925"/>
                  <a:pt x="4618599" y="216925"/>
                </a:cubicBezTo>
                <a:cubicBezTo>
                  <a:pt x="4613450" y="208577"/>
                  <a:pt x="4613450" y="208577"/>
                  <a:pt x="4608312" y="200228"/>
                </a:cubicBezTo>
                <a:lnTo>
                  <a:pt x="4680293" y="200228"/>
                </a:lnTo>
                <a:cubicBezTo>
                  <a:pt x="4685431" y="191895"/>
                  <a:pt x="4700853" y="191895"/>
                  <a:pt x="4690582" y="175212"/>
                </a:cubicBezTo>
                <a:cubicBezTo>
                  <a:pt x="4654584" y="183547"/>
                  <a:pt x="4639159" y="175212"/>
                  <a:pt x="4608312" y="191895"/>
                </a:cubicBezTo>
                <a:cubicBezTo>
                  <a:pt x="4618599" y="183547"/>
                  <a:pt x="4587752" y="166864"/>
                  <a:pt x="4577467" y="183547"/>
                </a:cubicBezTo>
                <a:cubicBezTo>
                  <a:pt x="4587752" y="183547"/>
                  <a:pt x="4598025" y="175212"/>
                  <a:pt x="4598025" y="183547"/>
                </a:cubicBezTo>
                <a:cubicBezTo>
                  <a:pt x="4577467" y="191895"/>
                  <a:pt x="4562041" y="208577"/>
                  <a:pt x="4562041" y="191895"/>
                </a:cubicBezTo>
                <a:cubicBezTo>
                  <a:pt x="4567178" y="200228"/>
                  <a:pt x="4577467" y="191895"/>
                  <a:pt x="4577467" y="191895"/>
                </a:cubicBezTo>
                <a:cubicBezTo>
                  <a:pt x="4562041" y="191895"/>
                  <a:pt x="4577467" y="183547"/>
                  <a:pt x="4562041" y="183547"/>
                </a:cubicBezTo>
                <a:cubicBezTo>
                  <a:pt x="4551754" y="191895"/>
                  <a:pt x="4510621" y="200228"/>
                  <a:pt x="4495197" y="191895"/>
                </a:cubicBezTo>
                <a:lnTo>
                  <a:pt x="4520907" y="175212"/>
                </a:lnTo>
                <a:cubicBezTo>
                  <a:pt x="4523476" y="166864"/>
                  <a:pt x="4522198" y="168947"/>
                  <a:pt x="4517693" y="173114"/>
                </a:cubicBezTo>
                <a:lnTo>
                  <a:pt x="4498258" y="182125"/>
                </a:lnTo>
                <a:lnTo>
                  <a:pt x="4476559" y="188769"/>
                </a:lnTo>
                <a:cubicBezTo>
                  <a:pt x="4466920" y="196061"/>
                  <a:pt x="4461781" y="204409"/>
                  <a:pt x="4459213" y="208577"/>
                </a:cubicBezTo>
                <a:cubicBezTo>
                  <a:pt x="4443790" y="216925"/>
                  <a:pt x="4454063" y="200228"/>
                  <a:pt x="4443790" y="200228"/>
                </a:cubicBezTo>
                <a:cubicBezTo>
                  <a:pt x="4443790" y="216925"/>
                  <a:pt x="4418080" y="216925"/>
                  <a:pt x="4402656" y="225260"/>
                </a:cubicBezTo>
                <a:cubicBezTo>
                  <a:pt x="4412942" y="225260"/>
                  <a:pt x="4423216" y="233608"/>
                  <a:pt x="4412942" y="241941"/>
                </a:cubicBezTo>
                <a:cubicBezTo>
                  <a:pt x="4376946" y="233608"/>
                  <a:pt x="4315251" y="250289"/>
                  <a:pt x="4289541" y="241941"/>
                </a:cubicBezTo>
                <a:cubicBezTo>
                  <a:pt x="4294677" y="241941"/>
                  <a:pt x="4304965" y="233608"/>
                  <a:pt x="4289541" y="233608"/>
                </a:cubicBezTo>
                <a:cubicBezTo>
                  <a:pt x="4289541" y="250289"/>
                  <a:pt x="4243270" y="233608"/>
                  <a:pt x="4232983" y="241941"/>
                </a:cubicBezTo>
                <a:cubicBezTo>
                  <a:pt x="4227845" y="258637"/>
                  <a:pt x="4253543" y="241941"/>
                  <a:pt x="4248407" y="258637"/>
                </a:cubicBezTo>
                <a:cubicBezTo>
                  <a:pt x="4222696" y="258637"/>
                  <a:pt x="4232983" y="275320"/>
                  <a:pt x="4212423" y="275320"/>
                </a:cubicBezTo>
                <a:cubicBezTo>
                  <a:pt x="4191849" y="266972"/>
                  <a:pt x="4125017" y="283668"/>
                  <a:pt x="4104445" y="292001"/>
                </a:cubicBezTo>
                <a:cubicBezTo>
                  <a:pt x="4114730" y="300349"/>
                  <a:pt x="4135292" y="283668"/>
                  <a:pt x="4140427" y="292001"/>
                </a:cubicBezTo>
                <a:cubicBezTo>
                  <a:pt x="4135292" y="300349"/>
                  <a:pt x="4140427" y="317032"/>
                  <a:pt x="4130155" y="317032"/>
                </a:cubicBezTo>
                <a:cubicBezTo>
                  <a:pt x="4119868" y="317032"/>
                  <a:pt x="4094158" y="325381"/>
                  <a:pt x="4083883" y="333729"/>
                </a:cubicBezTo>
                <a:cubicBezTo>
                  <a:pt x="4104445" y="333729"/>
                  <a:pt x="4114730" y="333729"/>
                  <a:pt x="4094158" y="342062"/>
                </a:cubicBezTo>
                <a:cubicBezTo>
                  <a:pt x="4135292" y="342062"/>
                  <a:pt x="4161002" y="325381"/>
                  <a:pt x="4207273" y="325381"/>
                </a:cubicBezTo>
                <a:cubicBezTo>
                  <a:pt x="4217560" y="317032"/>
                  <a:pt x="4238120" y="308698"/>
                  <a:pt x="4243270" y="317032"/>
                </a:cubicBezTo>
                <a:cubicBezTo>
                  <a:pt x="4243270" y="325381"/>
                  <a:pt x="4212423" y="325381"/>
                  <a:pt x="4212423" y="333729"/>
                </a:cubicBezTo>
                <a:cubicBezTo>
                  <a:pt x="4227845" y="333729"/>
                  <a:pt x="4274117" y="317032"/>
                  <a:pt x="4274117" y="333729"/>
                </a:cubicBezTo>
                <a:lnTo>
                  <a:pt x="4299827" y="325381"/>
                </a:lnTo>
                <a:cubicBezTo>
                  <a:pt x="4294677" y="308698"/>
                  <a:pt x="4361522" y="308698"/>
                  <a:pt x="4346098" y="325381"/>
                </a:cubicBezTo>
                <a:cubicBezTo>
                  <a:pt x="4371808" y="325381"/>
                  <a:pt x="4407792" y="317032"/>
                  <a:pt x="4412942" y="333729"/>
                </a:cubicBezTo>
                <a:cubicBezTo>
                  <a:pt x="4376946" y="333729"/>
                  <a:pt x="4351235" y="333729"/>
                  <a:pt x="4330675" y="350410"/>
                </a:cubicBezTo>
                <a:cubicBezTo>
                  <a:pt x="4340948" y="350410"/>
                  <a:pt x="4340948" y="358758"/>
                  <a:pt x="4356385" y="350410"/>
                </a:cubicBezTo>
                <a:cubicBezTo>
                  <a:pt x="4351235" y="342062"/>
                  <a:pt x="4366658" y="342062"/>
                  <a:pt x="4371808" y="342062"/>
                </a:cubicBezTo>
                <a:cubicBezTo>
                  <a:pt x="4371808" y="342062"/>
                  <a:pt x="4392370" y="333729"/>
                  <a:pt x="4397506" y="342062"/>
                </a:cubicBezTo>
                <a:cubicBezTo>
                  <a:pt x="4392370" y="350410"/>
                  <a:pt x="4407792" y="350410"/>
                  <a:pt x="4407792" y="358758"/>
                </a:cubicBezTo>
                <a:cubicBezTo>
                  <a:pt x="4387232" y="367093"/>
                  <a:pt x="4356385" y="358758"/>
                  <a:pt x="4335811" y="358758"/>
                </a:cubicBezTo>
                <a:cubicBezTo>
                  <a:pt x="4335811" y="375441"/>
                  <a:pt x="4366658" y="358758"/>
                  <a:pt x="4371808" y="367093"/>
                </a:cubicBezTo>
                <a:cubicBezTo>
                  <a:pt x="4371808" y="375441"/>
                  <a:pt x="4356385" y="375441"/>
                  <a:pt x="4356385" y="375441"/>
                </a:cubicBezTo>
                <a:cubicBezTo>
                  <a:pt x="4361522" y="383774"/>
                  <a:pt x="4392370" y="367093"/>
                  <a:pt x="4397506" y="375441"/>
                </a:cubicBezTo>
                <a:cubicBezTo>
                  <a:pt x="4387232" y="383774"/>
                  <a:pt x="4361522" y="383774"/>
                  <a:pt x="4361522" y="392122"/>
                </a:cubicBezTo>
                <a:cubicBezTo>
                  <a:pt x="4346098" y="392122"/>
                  <a:pt x="4330675" y="392122"/>
                  <a:pt x="4315251" y="383774"/>
                </a:cubicBezTo>
                <a:cubicBezTo>
                  <a:pt x="4325525" y="392122"/>
                  <a:pt x="4289541" y="400471"/>
                  <a:pt x="4289541" y="417153"/>
                </a:cubicBezTo>
                <a:cubicBezTo>
                  <a:pt x="4310101" y="408805"/>
                  <a:pt x="4346098" y="383774"/>
                  <a:pt x="4371808" y="408805"/>
                </a:cubicBezTo>
                <a:cubicBezTo>
                  <a:pt x="4397506" y="400471"/>
                  <a:pt x="4438639" y="392122"/>
                  <a:pt x="4454063" y="400471"/>
                </a:cubicBezTo>
                <a:cubicBezTo>
                  <a:pt x="4443790" y="400471"/>
                  <a:pt x="4428366" y="408805"/>
                  <a:pt x="4423216" y="417153"/>
                </a:cubicBezTo>
                <a:cubicBezTo>
                  <a:pt x="4438639" y="425502"/>
                  <a:pt x="4464352" y="400471"/>
                  <a:pt x="4484910" y="408805"/>
                </a:cubicBezTo>
                <a:cubicBezTo>
                  <a:pt x="4474637" y="408805"/>
                  <a:pt x="4469487" y="408805"/>
                  <a:pt x="4474637" y="417153"/>
                </a:cubicBezTo>
                <a:cubicBezTo>
                  <a:pt x="4490061" y="417153"/>
                  <a:pt x="4490061" y="408805"/>
                  <a:pt x="4495197" y="400471"/>
                </a:cubicBezTo>
                <a:cubicBezTo>
                  <a:pt x="4505485" y="400471"/>
                  <a:pt x="4526044" y="417153"/>
                  <a:pt x="4510621" y="425502"/>
                </a:cubicBezTo>
                <a:cubicBezTo>
                  <a:pt x="4443790" y="417153"/>
                  <a:pt x="4387232" y="442183"/>
                  <a:pt x="4320388" y="433835"/>
                </a:cubicBezTo>
                <a:lnTo>
                  <a:pt x="4376364" y="425231"/>
                </a:lnTo>
                <a:cubicBezTo>
                  <a:pt x="4400074" y="423404"/>
                  <a:pt x="4415510" y="421321"/>
                  <a:pt x="4423216" y="408805"/>
                </a:cubicBezTo>
                <a:cubicBezTo>
                  <a:pt x="4412942" y="417153"/>
                  <a:pt x="4403933" y="417153"/>
                  <a:pt x="4396227" y="417153"/>
                </a:cubicBezTo>
                <a:lnTo>
                  <a:pt x="4378197" y="424947"/>
                </a:lnTo>
                <a:lnTo>
                  <a:pt x="4353805" y="415069"/>
                </a:lnTo>
                <a:lnTo>
                  <a:pt x="4338127" y="416477"/>
                </a:lnTo>
                <a:cubicBezTo>
                  <a:pt x="4315251" y="425502"/>
                  <a:pt x="4315251" y="425502"/>
                  <a:pt x="4294677" y="425502"/>
                </a:cubicBezTo>
                <a:cubicBezTo>
                  <a:pt x="4294677" y="442183"/>
                  <a:pt x="4243270" y="442183"/>
                  <a:pt x="4243270" y="458866"/>
                </a:cubicBezTo>
                <a:cubicBezTo>
                  <a:pt x="4294677" y="433835"/>
                  <a:pt x="4351235" y="442183"/>
                  <a:pt x="4392370" y="450531"/>
                </a:cubicBezTo>
                <a:cubicBezTo>
                  <a:pt x="4407792" y="442183"/>
                  <a:pt x="4382082" y="442183"/>
                  <a:pt x="4397506" y="433835"/>
                </a:cubicBezTo>
                <a:cubicBezTo>
                  <a:pt x="4402656" y="433835"/>
                  <a:pt x="4407792" y="442183"/>
                  <a:pt x="4412942" y="442183"/>
                </a:cubicBezTo>
                <a:cubicBezTo>
                  <a:pt x="4402656" y="458866"/>
                  <a:pt x="4418080" y="450531"/>
                  <a:pt x="4433503" y="467214"/>
                </a:cubicBezTo>
                <a:cubicBezTo>
                  <a:pt x="4407792" y="475562"/>
                  <a:pt x="4412942" y="458866"/>
                  <a:pt x="4397506" y="458866"/>
                </a:cubicBezTo>
                <a:cubicBezTo>
                  <a:pt x="4382082" y="458866"/>
                  <a:pt x="4361522" y="475562"/>
                  <a:pt x="4356385" y="475562"/>
                </a:cubicBezTo>
                <a:cubicBezTo>
                  <a:pt x="4356385" y="467214"/>
                  <a:pt x="4351235" y="467214"/>
                  <a:pt x="4340948" y="467214"/>
                </a:cubicBezTo>
                <a:cubicBezTo>
                  <a:pt x="4346098" y="467214"/>
                  <a:pt x="4340948" y="475562"/>
                  <a:pt x="4335811" y="475562"/>
                </a:cubicBezTo>
                <a:cubicBezTo>
                  <a:pt x="4330675" y="458866"/>
                  <a:pt x="4315251" y="450531"/>
                  <a:pt x="4289541" y="458866"/>
                </a:cubicBezTo>
                <a:cubicBezTo>
                  <a:pt x="4268979" y="458866"/>
                  <a:pt x="4243270" y="467214"/>
                  <a:pt x="4222696" y="458866"/>
                </a:cubicBezTo>
                <a:cubicBezTo>
                  <a:pt x="4217560" y="467214"/>
                  <a:pt x="4202136" y="467214"/>
                  <a:pt x="4186711" y="475562"/>
                </a:cubicBezTo>
                <a:cubicBezTo>
                  <a:pt x="4181562" y="458866"/>
                  <a:pt x="4140427" y="483895"/>
                  <a:pt x="4135292" y="467214"/>
                </a:cubicBezTo>
                <a:cubicBezTo>
                  <a:pt x="4125017" y="500578"/>
                  <a:pt x="4196998" y="475562"/>
                  <a:pt x="4212423" y="483895"/>
                </a:cubicBezTo>
                <a:cubicBezTo>
                  <a:pt x="4181562" y="492243"/>
                  <a:pt x="4196998" y="492243"/>
                  <a:pt x="4207273" y="492243"/>
                </a:cubicBezTo>
                <a:cubicBezTo>
                  <a:pt x="4171289" y="517275"/>
                  <a:pt x="4119868" y="483895"/>
                  <a:pt x="4119868" y="500578"/>
                </a:cubicBezTo>
                <a:cubicBezTo>
                  <a:pt x="4109581" y="500578"/>
                  <a:pt x="4073596" y="492243"/>
                  <a:pt x="4078734" y="500578"/>
                </a:cubicBezTo>
                <a:cubicBezTo>
                  <a:pt x="4104445" y="500578"/>
                  <a:pt x="4083883" y="500578"/>
                  <a:pt x="4083883" y="517275"/>
                </a:cubicBezTo>
                <a:cubicBezTo>
                  <a:pt x="4089021" y="517275"/>
                  <a:pt x="4114730" y="500578"/>
                  <a:pt x="4125017" y="508926"/>
                </a:cubicBezTo>
                <a:cubicBezTo>
                  <a:pt x="4125017" y="517275"/>
                  <a:pt x="4089021" y="517275"/>
                  <a:pt x="4109581" y="517275"/>
                </a:cubicBezTo>
                <a:cubicBezTo>
                  <a:pt x="4130155" y="517275"/>
                  <a:pt x="4130155" y="517275"/>
                  <a:pt x="4140427" y="508926"/>
                </a:cubicBezTo>
                <a:cubicBezTo>
                  <a:pt x="4150715" y="508926"/>
                  <a:pt x="4150715" y="517275"/>
                  <a:pt x="4161002" y="517275"/>
                </a:cubicBezTo>
                <a:cubicBezTo>
                  <a:pt x="4171289" y="517275"/>
                  <a:pt x="4155864" y="508926"/>
                  <a:pt x="4176426" y="508926"/>
                </a:cubicBezTo>
                <a:cubicBezTo>
                  <a:pt x="4186711" y="533956"/>
                  <a:pt x="4253543" y="508926"/>
                  <a:pt x="4284404" y="517275"/>
                </a:cubicBezTo>
                <a:cubicBezTo>
                  <a:pt x="4212423" y="542304"/>
                  <a:pt x="4140427" y="542304"/>
                  <a:pt x="4094158" y="550639"/>
                </a:cubicBezTo>
                <a:lnTo>
                  <a:pt x="4078734" y="558987"/>
                </a:lnTo>
                <a:cubicBezTo>
                  <a:pt x="4078734" y="550639"/>
                  <a:pt x="4073596" y="550639"/>
                  <a:pt x="4068461" y="542304"/>
                </a:cubicBezTo>
                <a:cubicBezTo>
                  <a:pt x="4047887" y="558987"/>
                  <a:pt x="4047887" y="542304"/>
                  <a:pt x="4027327" y="542304"/>
                </a:cubicBezTo>
                <a:cubicBezTo>
                  <a:pt x="3986192" y="558987"/>
                  <a:pt x="3888500" y="567322"/>
                  <a:pt x="3852516" y="567322"/>
                </a:cubicBezTo>
                <a:cubicBezTo>
                  <a:pt x="3826806" y="567322"/>
                  <a:pt x="3739401" y="592351"/>
                  <a:pt x="3713691" y="575670"/>
                </a:cubicBezTo>
                <a:cubicBezTo>
                  <a:pt x="3693131" y="584016"/>
                  <a:pt x="3667420" y="592351"/>
                  <a:pt x="3646847" y="592351"/>
                </a:cubicBezTo>
                <a:lnTo>
                  <a:pt x="3600576" y="592351"/>
                </a:lnTo>
                <a:cubicBezTo>
                  <a:pt x="3600576" y="600699"/>
                  <a:pt x="3605725" y="600699"/>
                  <a:pt x="3600576" y="609047"/>
                </a:cubicBezTo>
                <a:cubicBezTo>
                  <a:pt x="3590301" y="609047"/>
                  <a:pt x="3585153" y="600699"/>
                  <a:pt x="3574878" y="592351"/>
                </a:cubicBezTo>
                <a:cubicBezTo>
                  <a:pt x="3564591" y="604867"/>
                  <a:pt x="3549169" y="606963"/>
                  <a:pt x="3532455" y="608006"/>
                </a:cubicBezTo>
                <a:lnTo>
                  <a:pt x="3502897" y="609047"/>
                </a:lnTo>
                <a:lnTo>
                  <a:pt x="3482323" y="617382"/>
                </a:lnTo>
                <a:cubicBezTo>
                  <a:pt x="3487473" y="621563"/>
                  <a:pt x="3493888" y="621563"/>
                  <a:pt x="3498392" y="619465"/>
                </a:cubicBezTo>
                <a:lnTo>
                  <a:pt x="3526887" y="609047"/>
                </a:lnTo>
                <a:cubicBezTo>
                  <a:pt x="3508035" y="617382"/>
                  <a:pt x="3533744" y="617382"/>
                  <a:pt x="3533744" y="617382"/>
                </a:cubicBezTo>
                <a:cubicBezTo>
                  <a:pt x="3523457" y="625730"/>
                  <a:pt x="3518320" y="625730"/>
                  <a:pt x="3513170" y="625730"/>
                </a:cubicBezTo>
                <a:cubicBezTo>
                  <a:pt x="3513170" y="650760"/>
                  <a:pt x="3564591" y="617382"/>
                  <a:pt x="3590301" y="609047"/>
                </a:cubicBezTo>
                <a:cubicBezTo>
                  <a:pt x="3616000" y="609047"/>
                  <a:pt x="3605725" y="634077"/>
                  <a:pt x="3636572" y="625730"/>
                </a:cubicBezTo>
                <a:cubicBezTo>
                  <a:pt x="3636572" y="617382"/>
                  <a:pt x="3626286" y="617382"/>
                  <a:pt x="3621150" y="617382"/>
                </a:cubicBezTo>
                <a:cubicBezTo>
                  <a:pt x="3646847" y="609047"/>
                  <a:pt x="3672557" y="600699"/>
                  <a:pt x="3687981" y="609047"/>
                </a:cubicBezTo>
                <a:cubicBezTo>
                  <a:pt x="3672557" y="609047"/>
                  <a:pt x="3687981" y="617382"/>
                  <a:pt x="3703416" y="617382"/>
                </a:cubicBezTo>
                <a:cubicBezTo>
                  <a:pt x="3713691" y="609047"/>
                  <a:pt x="3718828" y="609047"/>
                  <a:pt x="3739401" y="600699"/>
                </a:cubicBezTo>
                <a:cubicBezTo>
                  <a:pt x="3723978" y="617382"/>
                  <a:pt x="3770249" y="600699"/>
                  <a:pt x="3749687" y="617382"/>
                </a:cubicBezTo>
                <a:cubicBezTo>
                  <a:pt x="3775385" y="609047"/>
                  <a:pt x="3759962" y="609047"/>
                  <a:pt x="3775385" y="600699"/>
                </a:cubicBezTo>
                <a:cubicBezTo>
                  <a:pt x="3790822" y="609047"/>
                  <a:pt x="3775385" y="600699"/>
                  <a:pt x="3795959" y="592351"/>
                </a:cubicBezTo>
                <a:cubicBezTo>
                  <a:pt x="3801096" y="600699"/>
                  <a:pt x="3811382" y="592351"/>
                  <a:pt x="3801096" y="600699"/>
                </a:cubicBezTo>
                <a:cubicBezTo>
                  <a:pt x="3831943" y="600699"/>
                  <a:pt x="3847368" y="592351"/>
                  <a:pt x="3867940" y="592351"/>
                </a:cubicBezTo>
                <a:cubicBezTo>
                  <a:pt x="3873077" y="584016"/>
                  <a:pt x="3878214" y="584016"/>
                  <a:pt x="3883364" y="575670"/>
                </a:cubicBezTo>
                <a:cubicBezTo>
                  <a:pt x="3903924" y="575670"/>
                  <a:pt x="3924497" y="575670"/>
                  <a:pt x="3955345" y="567322"/>
                </a:cubicBezTo>
                <a:cubicBezTo>
                  <a:pt x="3955345" y="592351"/>
                  <a:pt x="4032464" y="575670"/>
                  <a:pt x="4063311" y="592351"/>
                </a:cubicBezTo>
                <a:cubicBezTo>
                  <a:pt x="4063311" y="584016"/>
                  <a:pt x="4058174" y="584016"/>
                  <a:pt x="4063311" y="575670"/>
                </a:cubicBezTo>
                <a:cubicBezTo>
                  <a:pt x="4074875" y="575670"/>
                  <a:pt x="4077772" y="585059"/>
                  <a:pt x="4085010" y="586235"/>
                </a:cubicBezTo>
                <a:cubicBezTo>
                  <a:pt x="4109327" y="584978"/>
                  <a:pt x="4136468" y="584978"/>
                  <a:pt x="4136468" y="567362"/>
                </a:cubicBezTo>
                <a:cubicBezTo>
                  <a:pt x="4128332" y="573964"/>
                  <a:pt x="4114073" y="570664"/>
                  <a:pt x="4102875" y="576034"/>
                </a:cubicBezTo>
                <a:lnTo>
                  <a:pt x="4081947" y="579836"/>
                </a:lnTo>
                <a:cubicBezTo>
                  <a:pt x="4076165" y="579836"/>
                  <a:pt x="4071029" y="579836"/>
                  <a:pt x="4073596" y="575670"/>
                </a:cubicBezTo>
                <a:cubicBezTo>
                  <a:pt x="4099308" y="567322"/>
                  <a:pt x="4145579" y="550639"/>
                  <a:pt x="4176426" y="550639"/>
                </a:cubicBezTo>
                <a:cubicBezTo>
                  <a:pt x="4161002" y="550639"/>
                  <a:pt x="4150715" y="567322"/>
                  <a:pt x="4155864" y="567322"/>
                </a:cubicBezTo>
                <a:cubicBezTo>
                  <a:pt x="4171289" y="558987"/>
                  <a:pt x="4176426" y="550639"/>
                  <a:pt x="4196998" y="550639"/>
                </a:cubicBezTo>
                <a:cubicBezTo>
                  <a:pt x="4191849" y="550639"/>
                  <a:pt x="4196998" y="558987"/>
                  <a:pt x="4191849" y="567322"/>
                </a:cubicBezTo>
                <a:cubicBezTo>
                  <a:pt x="4217560" y="567322"/>
                  <a:pt x="4248407" y="550639"/>
                  <a:pt x="4268979" y="550639"/>
                </a:cubicBezTo>
                <a:cubicBezTo>
                  <a:pt x="4222696" y="567322"/>
                  <a:pt x="4161002" y="567322"/>
                  <a:pt x="4145579" y="584016"/>
                </a:cubicBezTo>
                <a:cubicBezTo>
                  <a:pt x="4181562" y="567322"/>
                  <a:pt x="4227845" y="575670"/>
                  <a:pt x="4274117" y="567322"/>
                </a:cubicBezTo>
                <a:cubicBezTo>
                  <a:pt x="4274117" y="584016"/>
                  <a:pt x="4340948" y="550639"/>
                  <a:pt x="4361522" y="567322"/>
                </a:cubicBezTo>
                <a:cubicBezTo>
                  <a:pt x="4412942" y="542304"/>
                  <a:pt x="4505485" y="542304"/>
                  <a:pt x="4546618" y="550639"/>
                </a:cubicBezTo>
                <a:cubicBezTo>
                  <a:pt x="4551754" y="554820"/>
                  <a:pt x="4556905" y="552722"/>
                  <a:pt x="4561396" y="550639"/>
                </a:cubicBezTo>
                <a:cubicBezTo>
                  <a:pt x="4598025" y="533956"/>
                  <a:pt x="4608312" y="542304"/>
                  <a:pt x="4628872" y="533956"/>
                </a:cubicBezTo>
                <a:cubicBezTo>
                  <a:pt x="4628872" y="542304"/>
                  <a:pt x="4623737" y="542304"/>
                  <a:pt x="4623737" y="550639"/>
                </a:cubicBezTo>
                <a:cubicBezTo>
                  <a:pt x="4654584" y="542304"/>
                  <a:pt x="4654584" y="550639"/>
                  <a:pt x="4685431" y="550639"/>
                </a:cubicBezTo>
                <a:cubicBezTo>
                  <a:pt x="4680293" y="542304"/>
                  <a:pt x="4664869" y="542304"/>
                  <a:pt x="4685431" y="533956"/>
                </a:cubicBezTo>
                <a:cubicBezTo>
                  <a:pt x="4685431" y="542304"/>
                  <a:pt x="4700853" y="533956"/>
                  <a:pt x="4706003" y="542304"/>
                </a:cubicBezTo>
                <a:cubicBezTo>
                  <a:pt x="4716291" y="533956"/>
                  <a:pt x="4695718" y="533956"/>
                  <a:pt x="4716291" y="525609"/>
                </a:cubicBezTo>
                <a:cubicBezTo>
                  <a:pt x="4747137" y="525609"/>
                  <a:pt x="4747137" y="517275"/>
                  <a:pt x="4783121" y="517275"/>
                </a:cubicBezTo>
                <a:cubicBezTo>
                  <a:pt x="4777984" y="525609"/>
                  <a:pt x="4813968" y="525609"/>
                  <a:pt x="4798546" y="533956"/>
                </a:cubicBezTo>
                <a:cubicBezTo>
                  <a:pt x="4829393" y="533956"/>
                  <a:pt x="4839680" y="533956"/>
                  <a:pt x="4855102" y="525609"/>
                </a:cubicBezTo>
                <a:cubicBezTo>
                  <a:pt x="4849965" y="533956"/>
                  <a:pt x="4870527" y="533956"/>
                  <a:pt x="4855102" y="542304"/>
                </a:cubicBezTo>
                <a:lnTo>
                  <a:pt x="4875678" y="542304"/>
                </a:lnTo>
                <a:cubicBezTo>
                  <a:pt x="4870527" y="533956"/>
                  <a:pt x="4860240" y="525609"/>
                  <a:pt x="4875678" y="517275"/>
                </a:cubicBezTo>
                <a:cubicBezTo>
                  <a:pt x="4932221" y="517275"/>
                  <a:pt x="5004203" y="525609"/>
                  <a:pt x="5045336" y="500578"/>
                </a:cubicBezTo>
                <a:cubicBezTo>
                  <a:pt x="5045336" y="508926"/>
                  <a:pt x="5045336" y="517275"/>
                  <a:pt x="5040199" y="517275"/>
                </a:cubicBezTo>
                <a:lnTo>
                  <a:pt x="5065910" y="517275"/>
                </a:lnTo>
                <a:cubicBezTo>
                  <a:pt x="5060760" y="508926"/>
                  <a:pt x="5065910" y="500578"/>
                  <a:pt x="5081333" y="500578"/>
                </a:cubicBezTo>
                <a:cubicBezTo>
                  <a:pt x="5071046" y="517275"/>
                  <a:pt x="5091607" y="508926"/>
                  <a:pt x="5091607" y="517275"/>
                </a:cubicBezTo>
                <a:cubicBezTo>
                  <a:pt x="5071046" y="525609"/>
                  <a:pt x="5050486" y="517275"/>
                  <a:pt x="5019626" y="517275"/>
                </a:cubicBezTo>
                <a:cubicBezTo>
                  <a:pt x="5009352" y="533956"/>
                  <a:pt x="4947645" y="533956"/>
                  <a:pt x="4932221" y="533956"/>
                </a:cubicBezTo>
                <a:cubicBezTo>
                  <a:pt x="4957931" y="542304"/>
                  <a:pt x="5029912" y="533956"/>
                  <a:pt x="5050486" y="533956"/>
                </a:cubicBezTo>
                <a:cubicBezTo>
                  <a:pt x="5086470" y="533956"/>
                  <a:pt x="5112180" y="542304"/>
                  <a:pt x="5153314" y="542304"/>
                </a:cubicBezTo>
                <a:cubicBezTo>
                  <a:pt x="5148164" y="533956"/>
                  <a:pt x="5163588" y="533956"/>
                  <a:pt x="5168738" y="533956"/>
                </a:cubicBezTo>
                <a:cubicBezTo>
                  <a:pt x="5168738" y="517275"/>
                  <a:pt x="5158451" y="525609"/>
                  <a:pt x="5158451" y="517275"/>
                </a:cubicBezTo>
                <a:cubicBezTo>
                  <a:pt x="5137891" y="508926"/>
                  <a:pt x="5153314" y="525609"/>
                  <a:pt x="5137891" y="525609"/>
                </a:cubicBezTo>
                <a:cubicBezTo>
                  <a:pt x="5143027" y="508926"/>
                  <a:pt x="5112180" y="517275"/>
                  <a:pt x="5117318" y="500578"/>
                </a:cubicBezTo>
                <a:cubicBezTo>
                  <a:pt x="5143027" y="500578"/>
                  <a:pt x="5179013" y="508926"/>
                  <a:pt x="5184161" y="492243"/>
                </a:cubicBezTo>
                <a:lnTo>
                  <a:pt x="5209873" y="492243"/>
                </a:lnTo>
                <a:cubicBezTo>
                  <a:pt x="5204722" y="500578"/>
                  <a:pt x="5204722" y="508926"/>
                  <a:pt x="5199585" y="508926"/>
                </a:cubicBezTo>
                <a:cubicBezTo>
                  <a:pt x="5230433" y="508926"/>
                  <a:pt x="5194448" y="492243"/>
                  <a:pt x="5225295" y="492243"/>
                </a:cubicBezTo>
                <a:cubicBezTo>
                  <a:pt x="5235569" y="500578"/>
                  <a:pt x="5240719" y="500578"/>
                  <a:pt x="5245856" y="492243"/>
                </a:cubicBezTo>
                <a:cubicBezTo>
                  <a:pt x="5266417" y="500578"/>
                  <a:pt x="5240719" y="508926"/>
                  <a:pt x="5250994" y="517275"/>
                </a:cubicBezTo>
                <a:cubicBezTo>
                  <a:pt x="5250994" y="508926"/>
                  <a:pt x="5286990" y="508926"/>
                  <a:pt x="5286990" y="508926"/>
                </a:cubicBezTo>
                <a:cubicBezTo>
                  <a:pt x="5286990" y="517275"/>
                  <a:pt x="5286990" y="525609"/>
                  <a:pt x="5276703" y="525609"/>
                </a:cubicBezTo>
                <a:cubicBezTo>
                  <a:pt x="5281853" y="508926"/>
                  <a:pt x="5245856" y="525609"/>
                  <a:pt x="5230433" y="525609"/>
                </a:cubicBezTo>
                <a:cubicBezTo>
                  <a:pt x="5225295" y="525609"/>
                  <a:pt x="5225295" y="517275"/>
                  <a:pt x="5215008" y="517275"/>
                </a:cubicBezTo>
                <a:cubicBezTo>
                  <a:pt x="5215008" y="525609"/>
                  <a:pt x="5184161" y="517275"/>
                  <a:pt x="5179013" y="517275"/>
                </a:cubicBezTo>
                <a:cubicBezTo>
                  <a:pt x="5184161" y="533956"/>
                  <a:pt x="5215008" y="533956"/>
                  <a:pt x="5225295" y="533956"/>
                </a:cubicBezTo>
                <a:cubicBezTo>
                  <a:pt x="5225295" y="542304"/>
                  <a:pt x="5209873" y="533956"/>
                  <a:pt x="5199585" y="542304"/>
                </a:cubicBezTo>
                <a:cubicBezTo>
                  <a:pt x="5225295" y="542304"/>
                  <a:pt x="5245856" y="533956"/>
                  <a:pt x="5256142" y="542304"/>
                </a:cubicBezTo>
                <a:cubicBezTo>
                  <a:pt x="5256142" y="533956"/>
                  <a:pt x="5292126" y="542304"/>
                  <a:pt x="5276703" y="533956"/>
                </a:cubicBezTo>
                <a:cubicBezTo>
                  <a:pt x="5261279" y="525609"/>
                  <a:pt x="5250994" y="542304"/>
                  <a:pt x="5245856" y="533956"/>
                </a:cubicBezTo>
                <a:cubicBezTo>
                  <a:pt x="5266417" y="517275"/>
                  <a:pt x="5281853" y="533956"/>
                  <a:pt x="5302414" y="533956"/>
                </a:cubicBezTo>
                <a:cubicBezTo>
                  <a:pt x="5307550" y="525609"/>
                  <a:pt x="5281853" y="533956"/>
                  <a:pt x="5286990" y="525609"/>
                </a:cubicBezTo>
                <a:cubicBezTo>
                  <a:pt x="5328123" y="517275"/>
                  <a:pt x="5333260" y="525609"/>
                  <a:pt x="5353834" y="525609"/>
                </a:cubicBezTo>
                <a:cubicBezTo>
                  <a:pt x="5369257" y="525609"/>
                  <a:pt x="5343548" y="525609"/>
                  <a:pt x="5343548" y="517275"/>
                </a:cubicBezTo>
                <a:lnTo>
                  <a:pt x="5358971" y="517275"/>
                </a:lnTo>
                <a:cubicBezTo>
                  <a:pt x="5369257" y="517275"/>
                  <a:pt x="5379532" y="517275"/>
                  <a:pt x="5379532" y="525609"/>
                </a:cubicBezTo>
                <a:cubicBezTo>
                  <a:pt x="5379532" y="533956"/>
                  <a:pt x="5358971" y="533956"/>
                  <a:pt x="5364109" y="542304"/>
                </a:cubicBezTo>
                <a:cubicBezTo>
                  <a:pt x="5384681" y="533956"/>
                  <a:pt x="5389819" y="533956"/>
                  <a:pt x="5405241" y="542304"/>
                </a:cubicBezTo>
                <a:cubicBezTo>
                  <a:pt x="5415529" y="533956"/>
                  <a:pt x="5415529" y="525609"/>
                  <a:pt x="5430953" y="525609"/>
                </a:cubicBezTo>
                <a:cubicBezTo>
                  <a:pt x="5441238" y="525609"/>
                  <a:pt x="5441238" y="533956"/>
                  <a:pt x="5451513" y="533956"/>
                </a:cubicBezTo>
                <a:cubicBezTo>
                  <a:pt x="5461801" y="525609"/>
                  <a:pt x="5487509" y="525609"/>
                  <a:pt x="5513220" y="525609"/>
                </a:cubicBezTo>
                <a:cubicBezTo>
                  <a:pt x="5518356" y="517275"/>
                  <a:pt x="5528644" y="517275"/>
                  <a:pt x="5538918" y="508926"/>
                </a:cubicBezTo>
                <a:cubicBezTo>
                  <a:pt x="5513220" y="508926"/>
                  <a:pt x="5502934" y="517275"/>
                  <a:pt x="5492647" y="508926"/>
                </a:cubicBezTo>
                <a:cubicBezTo>
                  <a:pt x="5497796" y="508926"/>
                  <a:pt x="5502934" y="508926"/>
                  <a:pt x="5508071" y="500578"/>
                </a:cubicBezTo>
                <a:cubicBezTo>
                  <a:pt x="5492647" y="500578"/>
                  <a:pt x="5492647" y="508926"/>
                  <a:pt x="5482372" y="508926"/>
                </a:cubicBezTo>
                <a:cubicBezTo>
                  <a:pt x="5482372" y="492243"/>
                  <a:pt x="5446375" y="508926"/>
                  <a:pt x="5441238" y="508926"/>
                </a:cubicBezTo>
                <a:cubicBezTo>
                  <a:pt x="5446375" y="500578"/>
                  <a:pt x="5451513" y="500578"/>
                  <a:pt x="5446375" y="492243"/>
                </a:cubicBezTo>
                <a:cubicBezTo>
                  <a:pt x="5415529" y="500578"/>
                  <a:pt x="5374394" y="508926"/>
                  <a:pt x="5353834" y="492243"/>
                </a:cubicBezTo>
                <a:cubicBezTo>
                  <a:pt x="5358971" y="517275"/>
                  <a:pt x="5297276" y="500578"/>
                  <a:pt x="5317837" y="492243"/>
                </a:cubicBezTo>
                <a:cubicBezTo>
                  <a:pt x="5292126" y="492243"/>
                  <a:pt x="5312700" y="500578"/>
                  <a:pt x="5297276" y="500578"/>
                </a:cubicBezTo>
                <a:cubicBezTo>
                  <a:pt x="5292126" y="500578"/>
                  <a:pt x="5281853" y="500578"/>
                  <a:pt x="5281853" y="492243"/>
                </a:cubicBezTo>
                <a:cubicBezTo>
                  <a:pt x="5328123" y="467214"/>
                  <a:pt x="5358971" y="483895"/>
                  <a:pt x="5405241" y="492243"/>
                </a:cubicBezTo>
                <a:cubicBezTo>
                  <a:pt x="5436090" y="483895"/>
                  <a:pt x="5451513" y="483895"/>
                  <a:pt x="5472087" y="483895"/>
                </a:cubicBezTo>
                <a:cubicBezTo>
                  <a:pt x="5477224" y="483895"/>
                  <a:pt x="5528644" y="483895"/>
                  <a:pt x="5513220" y="475562"/>
                </a:cubicBezTo>
                <a:cubicBezTo>
                  <a:pt x="5502934" y="483895"/>
                  <a:pt x="5466949" y="475562"/>
                  <a:pt x="5466949" y="467214"/>
                </a:cubicBezTo>
                <a:cubicBezTo>
                  <a:pt x="5497796" y="467214"/>
                  <a:pt x="5513220" y="475562"/>
                  <a:pt x="5549205" y="467214"/>
                </a:cubicBezTo>
                <a:cubicBezTo>
                  <a:pt x="5544068" y="475562"/>
                  <a:pt x="5549205" y="475562"/>
                  <a:pt x="5559490" y="483895"/>
                </a:cubicBezTo>
                <a:cubicBezTo>
                  <a:pt x="5554341" y="467214"/>
                  <a:pt x="5590337" y="467214"/>
                  <a:pt x="5585202" y="475562"/>
                </a:cubicBezTo>
                <a:cubicBezTo>
                  <a:pt x="5631471" y="467214"/>
                  <a:pt x="5682893" y="483895"/>
                  <a:pt x="5739437" y="467214"/>
                </a:cubicBezTo>
                <a:cubicBezTo>
                  <a:pt x="5749724" y="483895"/>
                  <a:pt x="5780571" y="483895"/>
                  <a:pt x="5795995" y="475562"/>
                </a:cubicBezTo>
                <a:cubicBezTo>
                  <a:pt x="5811418" y="475562"/>
                  <a:pt x="5816568" y="483895"/>
                  <a:pt x="5821705" y="492243"/>
                </a:cubicBezTo>
                <a:cubicBezTo>
                  <a:pt x="5842279" y="483895"/>
                  <a:pt x="5801146" y="475562"/>
                  <a:pt x="5816568" y="475562"/>
                </a:cubicBezTo>
                <a:cubicBezTo>
                  <a:pt x="5831992" y="475562"/>
                  <a:pt x="5847416" y="475562"/>
                  <a:pt x="5852552" y="483895"/>
                </a:cubicBezTo>
                <a:cubicBezTo>
                  <a:pt x="5888549" y="483895"/>
                  <a:pt x="5970805" y="475562"/>
                  <a:pt x="6001652" y="483895"/>
                </a:cubicBezTo>
                <a:cubicBezTo>
                  <a:pt x="6017088" y="475562"/>
                  <a:pt x="6068497" y="475562"/>
                  <a:pt x="6109629" y="467214"/>
                </a:cubicBezTo>
                <a:cubicBezTo>
                  <a:pt x="6145613" y="467214"/>
                  <a:pt x="6176461" y="475562"/>
                  <a:pt x="6140478" y="483895"/>
                </a:cubicBezTo>
                <a:lnTo>
                  <a:pt x="6248456" y="483895"/>
                </a:lnTo>
                <a:cubicBezTo>
                  <a:pt x="6222744" y="483895"/>
                  <a:pt x="6258729" y="483895"/>
                  <a:pt x="6248456" y="492243"/>
                </a:cubicBezTo>
                <a:lnTo>
                  <a:pt x="6274153" y="492243"/>
                </a:lnTo>
                <a:cubicBezTo>
                  <a:pt x="6274153" y="483895"/>
                  <a:pt x="6310150" y="500578"/>
                  <a:pt x="6320424" y="492243"/>
                </a:cubicBezTo>
                <a:cubicBezTo>
                  <a:pt x="6320424" y="508926"/>
                  <a:pt x="6315287" y="508926"/>
                  <a:pt x="6294725" y="508926"/>
                </a:cubicBezTo>
                <a:cubicBezTo>
                  <a:pt x="6310150" y="517275"/>
                  <a:pt x="6294725" y="517275"/>
                  <a:pt x="6289576" y="525609"/>
                </a:cubicBezTo>
                <a:cubicBezTo>
                  <a:pt x="6356421" y="525609"/>
                  <a:pt x="6346134" y="525609"/>
                  <a:pt x="6402691" y="533956"/>
                </a:cubicBezTo>
                <a:cubicBezTo>
                  <a:pt x="6407828" y="517275"/>
                  <a:pt x="6376981" y="525609"/>
                  <a:pt x="6376981" y="517275"/>
                </a:cubicBezTo>
                <a:lnTo>
                  <a:pt x="6402691" y="517275"/>
                </a:lnTo>
                <a:cubicBezTo>
                  <a:pt x="6392405" y="517275"/>
                  <a:pt x="6371844" y="508926"/>
                  <a:pt x="6371844" y="517275"/>
                </a:cubicBezTo>
                <a:cubicBezTo>
                  <a:pt x="6361557" y="517275"/>
                  <a:pt x="6351271" y="517275"/>
                  <a:pt x="6351271" y="508926"/>
                </a:cubicBezTo>
                <a:cubicBezTo>
                  <a:pt x="6361557" y="508926"/>
                  <a:pt x="6382131" y="508926"/>
                  <a:pt x="6371844" y="500578"/>
                </a:cubicBezTo>
                <a:lnTo>
                  <a:pt x="6340997" y="500578"/>
                </a:lnTo>
                <a:cubicBezTo>
                  <a:pt x="6371844" y="483895"/>
                  <a:pt x="6438689" y="500578"/>
                  <a:pt x="6474672" y="483895"/>
                </a:cubicBezTo>
                <a:cubicBezTo>
                  <a:pt x="6495246" y="500578"/>
                  <a:pt x="6592924" y="500578"/>
                  <a:pt x="6587788" y="483895"/>
                </a:cubicBezTo>
                <a:cubicBezTo>
                  <a:pt x="6598074" y="492243"/>
                  <a:pt x="6592924" y="492243"/>
                  <a:pt x="6603211" y="500578"/>
                </a:cubicBezTo>
                <a:cubicBezTo>
                  <a:pt x="6587788" y="500578"/>
                  <a:pt x="6546654" y="492243"/>
                  <a:pt x="6546654" y="508926"/>
                </a:cubicBezTo>
                <a:cubicBezTo>
                  <a:pt x="6572364" y="500578"/>
                  <a:pt x="6603211" y="500578"/>
                  <a:pt x="6582651" y="517275"/>
                </a:cubicBezTo>
                <a:cubicBezTo>
                  <a:pt x="6598074" y="517275"/>
                  <a:pt x="6592924" y="508926"/>
                  <a:pt x="6608361" y="508926"/>
                </a:cubicBezTo>
                <a:cubicBezTo>
                  <a:pt x="6598074" y="517275"/>
                  <a:pt x="6562077" y="517275"/>
                  <a:pt x="6577501" y="525609"/>
                </a:cubicBezTo>
                <a:cubicBezTo>
                  <a:pt x="6587788" y="517275"/>
                  <a:pt x="6613498" y="525609"/>
                  <a:pt x="6623785" y="525609"/>
                </a:cubicBezTo>
                <a:cubicBezTo>
                  <a:pt x="6628922" y="517275"/>
                  <a:pt x="6685479" y="517275"/>
                  <a:pt x="6695766" y="533956"/>
                </a:cubicBezTo>
                <a:cubicBezTo>
                  <a:pt x="6670055" y="542304"/>
                  <a:pt x="6644345" y="533956"/>
                  <a:pt x="6639208" y="542304"/>
                </a:cubicBezTo>
                <a:cubicBezTo>
                  <a:pt x="6634058" y="533956"/>
                  <a:pt x="6628922" y="533956"/>
                  <a:pt x="6639208" y="525609"/>
                </a:cubicBezTo>
                <a:cubicBezTo>
                  <a:pt x="6626354" y="525609"/>
                  <a:pt x="6625063" y="527692"/>
                  <a:pt x="6625707" y="530832"/>
                </a:cubicBezTo>
                <a:lnTo>
                  <a:pt x="6608993" y="531873"/>
                </a:lnTo>
                <a:lnTo>
                  <a:pt x="6623785" y="542304"/>
                </a:lnTo>
                <a:lnTo>
                  <a:pt x="6659125" y="547513"/>
                </a:lnTo>
                <a:cubicBezTo>
                  <a:pt x="6686757" y="550639"/>
                  <a:pt x="6716326" y="550639"/>
                  <a:pt x="6731751" y="542304"/>
                </a:cubicBezTo>
                <a:cubicBezTo>
                  <a:pt x="6752311" y="558987"/>
                  <a:pt x="6819154" y="542304"/>
                  <a:pt x="6829441" y="567322"/>
                </a:cubicBezTo>
                <a:cubicBezTo>
                  <a:pt x="6844866" y="567322"/>
                  <a:pt x="6870563" y="567322"/>
                  <a:pt x="6875713" y="575670"/>
                </a:cubicBezTo>
                <a:cubicBezTo>
                  <a:pt x="6891135" y="584016"/>
                  <a:pt x="6886000" y="567322"/>
                  <a:pt x="6901422" y="575670"/>
                </a:cubicBezTo>
                <a:cubicBezTo>
                  <a:pt x="6932269" y="584016"/>
                  <a:pt x="6927120" y="592351"/>
                  <a:pt x="6942557" y="609047"/>
                </a:cubicBezTo>
                <a:cubicBezTo>
                  <a:pt x="6937407" y="592351"/>
                  <a:pt x="6983678" y="600699"/>
                  <a:pt x="6999102" y="600699"/>
                </a:cubicBezTo>
                <a:cubicBezTo>
                  <a:pt x="7009388" y="617382"/>
                  <a:pt x="7014538" y="592351"/>
                  <a:pt x="7029962" y="609047"/>
                </a:cubicBezTo>
                <a:cubicBezTo>
                  <a:pt x="7040235" y="617382"/>
                  <a:pt x="6999102" y="617382"/>
                  <a:pt x="7019675" y="617382"/>
                </a:cubicBezTo>
                <a:cubicBezTo>
                  <a:pt x="7040235" y="609047"/>
                  <a:pt x="7045385" y="625730"/>
                  <a:pt x="7055659" y="617382"/>
                </a:cubicBezTo>
                <a:cubicBezTo>
                  <a:pt x="7065946" y="617382"/>
                  <a:pt x="7065946" y="625730"/>
                  <a:pt x="7071082" y="625730"/>
                </a:cubicBezTo>
                <a:cubicBezTo>
                  <a:pt x="7086506" y="617382"/>
                  <a:pt x="7179061" y="625730"/>
                  <a:pt x="7168774" y="642412"/>
                </a:cubicBezTo>
                <a:cubicBezTo>
                  <a:pt x="7266465" y="634077"/>
                  <a:pt x="7400142" y="675791"/>
                  <a:pt x="7492695" y="675791"/>
                </a:cubicBezTo>
                <a:cubicBezTo>
                  <a:pt x="7487546" y="684124"/>
                  <a:pt x="7492695" y="692472"/>
                  <a:pt x="7477273" y="692472"/>
                </a:cubicBezTo>
                <a:cubicBezTo>
                  <a:pt x="7477273" y="684124"/>
                  <a:pt x="7466986" y="675791"/>
                  <a:pt x="7456699" y="684124"/>
                </a:cubicBezTo>
                <a:cubicBezTo>
                  <a:pt x="7451563" y="700820"/>
                  <a:pt x="7436139" y="684124"/>
                  <a:pt x="7425852" y="692472"/>
                </a:cubicBezTo>
                <a:cubicBezTo>
                  <a:pt x="7441274" y="692472"/>
                  <a:pt x="7477273" y="700820"/>
                  <a:pt x="7487546" y="700820"/>
                </a:cubicBezTo>
                <a:cubicBezTo>
                  <a:pt x="7492695" y="700820"/>
                  <a:pt x="7487546" y="692472"/>
                  <a:pt x="7502970" y="684124"/>
                </a:cubicBezTo>
                <a:cubicBezTo>
                  <a:pt x="7497833" y="709155"/>
                  <a:pt x="7523542" y="692472"/>
                  <a:pt x="7533817" y="700820"/>
                </a:cubicBezTo>
                <a:cubicBezTo>
                  <a:pt x="7518394" y="700820"/>
                  <a:pt x="7533817" y="717503"/>
                  <a:pt x="7538967" y="709155"/>
                </a:cubicBezTo>
                <a:cubicBezTo>
                  <a:pt x="7528680" y="709155"/>
                  <a:pt x="7538967" y="700820"/>
                  <a:pt x="7544104" y="700820"/>
                </a:cubicBezTo>
                <a:cubicBezTo>
                  <a:pt x="7564676" y="709155"/>
                  <a:pt x="7569814" y="734185"/>
                  <a:pt x="7590374" y="725851"/>
                </a:cubicBezTo>
                <a:cubicBezTo>
                  <a:pt x="7590374" y="717503"/>
                  <a:pt x="7564676" y="725851"/>
                  <a:pt x="7569814" y="717503"/>
                </a:cubicBezTo>
                <a:cubicBezTo>
                  <a:pt x="7574951" y="700820"/>
                  <a:pt x="7605798" y="717503"/>
                  <a:pt x="7621222" y="717503"/>
                </a:cubicBezTo>
                <a:cubicBezTo>
                  <a:pt x="7626372" y="700820"/>
                  <a:pt x="7652082" y="700820"/>
                  <a:pt x="7677779" y="709155"/>
                </a:cubicBezTo>
                <a:cubicBezTo>
                  <a:pt x="7657219" y="709155"/>
                  <a:pt x="7672642" y="709155"/>
                  <a:pt x="7672642" y="717503"/>
                </a:cubicBezTo>
                <a:cubicBezTo>
                  <a:pt x="7703489" y="725851"/>
                  <a:pt x="7724063" y="725851"/>
                  <a:pt x="7754910" y="734185"/>
                </a:cubicBezTo>
                <a:lnTo>
                  <a:pt x="7727276" y="734185"/>
                </a:lnTo>
                <a:cubicBezTo>
                  <a:pt x="7744623" y="734185"/>
                  <a:pt x="7749760" y="750881"/>
                  <a:pt x="7734350" y="750881"/>
                </a:cubicBezTo>
                <a:cubicBezTo>
                  <a:pt x="7760047" y="750881"/>
                  <a:pt x="7760047" y="759216"/>
                  <a:pt x="7780607" y="750881"/>
                </a:cubicBezTo>
                <a:cubicBezTo>
                  <a:pt x="7785757" y="767564"/>
                  <a:pt x="7780607" y="767564"/>
                  <a:pt x="7765184" y="767564"/>
                </a:cubicBezTo>
                <a:cubicBezTo>
                  <a:pt x="7785757" y="784245"/>
                  <a:pt x="7790894" y="784245"/>
                  <a:pt x="7811467" y="792593"/>
                </a:cubicBezTo>
                <a:cubicBezTo>
                  <a:pt x="7816604" y="784245"/>
                  <a:pt x="7790894" y="784245"/>
                  <a:pt x="7801181" y="784245"/>
                </a:cubicBezTo>
                <a:cubicBezTo>
                  <a:pt x="7826891" y="784245"/>
                  <a:pt x="7821755" y="775897"/>
                  <a:pt x="7837165" y="775897"/>
                </a:cubicBezTo>
                <a:cubicBezTo>
                  <a:pt x="7837165" y="792593"/>
                  <a:pt x="7868025" y="792593"/>
                  <a:pt x="7878299" y="792593"/>
                </a:cubicBezTo>
                <a:cubicBezTo>
                  <a:pt x="7852588" y="809276"/>
                  <a:pt x="7832028" y="784245"/>
                  <a:pt x="7821755" y="792593"/>
                </a:cubicBezTo>
                <a:cubicBezTo>
                  <a:pt x="7832028" y="792593"/>
                  <a:pt x="7852588" y="800928"/>
                  <a:pt x="7847451" y="809276"/>
                </a:cubicBezTo>
                <a:lnTo>
                  <a:pt x="7806318" y="809276"/>
                </a:lnTo>
                <a:cubicBezTo>
                  <a:pt x="7832028" y="817609"/>
                  <a:pt x="7852588" y="817609"/>
                  <a:pt x="7857738" y="834306"/>
                </a:cubicBezTo>
                <a:cubicBezTo>
                  <a:pt x="7868025" y="825958"/>
                  <a:pt x="7898872" y="842654"/>
                  <a:pt x="7919434" y="834306"/>
                </a:cubicBezTo>
                <a:cubicBezTo>
                  <a:pt x="7929719" y="842654"/>
                  <a:pt x="7919434" y="834306"/>
                  <a:pt x="7924569" y="842654"/>
                </a:cubicBezTo>
                <a:cubicBezTo>
                  <a:pt x="7940006" y="842654"/>
                  <a:pt x="7950281" y="859337"/>
                  <a:pt x="7950281" y="850989"/>
                </a:cubicBezTo>
                <a:cubicBezTo>
                  <a:pt x="7940006" y="850989"/>
                  <a:pt x="7950281" y="842654"/>
                  <a:pt x="7955430" y="842654"/>
                </a:cubicBezTo>
                <a:cubicBezTo>
                  <a:pt x="7960566" y="850989"/>
                  <a:pt x="7975990" y="850989"/>
                  <a:pt x="7986277" y="850989"/>
                </a:cubicBezTo>
                <a:cubicBezTo>
                  <a:pt x="7986277" y="859337"/>
                  <a:pt x="7996564" y="859337"/>
                  <a:pt x="7996564" y="867670"/>
                </a:cubicBezTo>
                <a:cubicBezTo>
                  <a:pt x="8047971" y="859337"/>
                  <a:pt x="8083956" y="884366"/>
                  <a:pt x="8130239" y="892714"/>
                </a:cubicBezTo>
                <a:cubicBezTo>
                  <a:pt x="8135377" y="892714"/>
                  <a:pt x="8125102" y="909397"/>
                  <a:pt x="8135377" y="909397"/>
                </a:cubicBezTo>
                <a:cubicBezTo>
                  <a:pt x="8145664" y="901049"/>
                  <a:pt x="8161086" y="901049"/>
                  <a:pt x="8176511" y="901049"/>
                </a:cubicBezTo>
                <a:cubicBezTo>
                  <a:pt x="8191933" y="917731"/>
                  <a:pt x="8269052" y="917731"/>
                  <a:pt x="8238205" y="934427"/>
                </a:cubicBezTo>
                <a:cubicBezTo>
                  <a:pt x="8258779" y="934427"/>
                  <a:pt x="8305049" y="926079"/>
                  <a:pt x="8305049" y="951110"/>
                </a:cubicBezTo>
                <a:cubicBezTo>
                  <a:pt x="8320473" y="942762"/>
                  <a:pt x="8305049" y="934427"/>
                  <a:pt x="8310186" y="934427"/>
                </a:cubicBezTo>
                <a:cubicBezTo>
                  <a:pt x="8366744" y="967791"/>
                  <a:pt x="8428450" y="951110"/>
                  <a:pt x="8479859" y="976139"/>
                </a:cubicBezTo>
                <a:cubicBezTo>
                  <a:pt x="8479859" y="967791"/>
                  <a:pt x="8526129" y="1001170"/>
                  <a:pt x="8541553" y="976139"/>
                </a:cubicBezTo>
                <a:cubicBezTo>
                  <a:pt x="8546703" y="984487"/>
                  <a:pt x="8551839" y="984487"/>
                  <a:pt x="8556988" y="992822"/>
                </a:cubicBezTo>
                <a:cubicBezTo>
                  <a:pt x="8484995" y="992822"/>
                  <a:pt x="8454148" y="984487"/>
                  <a:pt x="8387316" y="976139"/>
                </a:cubicBezTo>
                <a:cubicBezTo>
                  <a:pt x="8382167" y="992822"/>
                  <a:pt x="8413014" y="992822"/>
                  <a:pt x="8413014" y="1009505"/>
                </a:cubicBezTo>
                <a:cubicBezTo>
                  <a:pt x="8299911" y="1017852"/>
                  <a:pt x="8197071" y="1009505"/>
                  <a:pt x="8094243" y="976139"/>
                </a:cubicBezTo>
                <a:cubicBezTo>
                  <a:pt x="7975990" y="976139"/>
                  <a:pt x="7857738" y="942762"/>
                  <a:pt x="7744623" y="967791"/>
                </a:cubicBezTo>
                <a:cubicBezTo>
                  <a:pt x="7677779" y="959458"/>
                  <a:pt x="7585236" y="959458"/>
                  <a:pt x="7502970" y="942762"/>
                </a:cubicBezTo>
                <a:cubicBezTo>
                  <a:pt x="7523542" y="959458"/>
                  <a:pt x="7549241" y="959458"/>
                  <a:pt x="7580101" y="959458"/>
                </a:cubicBezTo>
                <a:cubicBezTo>
                  <a:pt x="7610948" y="959458"/>
                  <a:pt x="7641795" y="959458"/>
                  <a:pt x="7662356" y="976139"/>
                </a:cubicBezTo>
                <a:cubicBezTo>
                  <a:pt x="7657219" y="984487"/>
                  <a:pt x="7657219" y="992822"/>
                  <a:pt x="7652082" y="992822"/>
                </a:cubicBezTo>
                <a:cubicBezTo>
                  <a:pt x="7682929" y="1001170"/>
                  <a:pt x="7713776" y="1017852"/>
                  <a:pt x="7729200" y="1034535"/>
                </a:cubicBezTo>
                <a:cubicBezTo>
                  <a:pt x="7785757" y="1034535"/>
                  <a:pt x="7847451" y="1051231"/>
                  <a:pt x="7883449" y="1076247"/>
                </a:cubicBezTo>
                <a:cubicBezTo>
                  <a:pt x="7898872" y="1076247"/>
                  <a:pt x="7893722" y="1067912"/>
                  <a:pt x="7909147" y="1076247"/>
                </a:cubicBezTo>
                <a:cubicBezTo>
                  <a:pt x="7909147" y="1076247"/>
                  <a:pt x="7919434" y="1076247"/>
                  <a:pt x="7914296" y="1084595"/>
                </a:cubicBezTo>
                <a:cubicBezTo>
                  <a:pt x="7929719" y="1084595"/>
                  <a:pt x="7950281" y="1084595"/>
                  <a:pt x="7955430" y="1092943"/>
                </a:cubicBezTo>
                <a:cubicBezTo>
                  <a:pt x="7986277" y="1084595"/>
                  <a:pt x="7986277" y="1109626"/>
                  <a:pt x="8017124" y="1101278"/>
                </a:cubicBezTo>
                <a:cubicBezTo>
                  <a:pt x="8073681" y="1109626"/>
                  <a:pt x="8114817" y="1142990"/>
                  <a:pt x="8166224" y="1134656"/>
                </a:cubicBezTo>
                <a:cubicBezTo>
                  <a:pt x="8166224" y="1142990"/>
                  <a:pt x="8176511" y="1142990"/>
                  <a:pt x="8171373" y="1151339"/>
                </a:cubicBezTo>
                <a:cubicBezTo>
                  <a:pt x="8202221" y="1151339"/>
                  <a:pt x="8217645" y="1151339"/>
                  <a:pt x="8233068" y="1159687"/>
                </a:cubicBezTo>
                <a:cubicBezTo>
                  <a:pt x="8315336" y="1168020"/>
                  <a:pt x="8387316" y="1201399"/>
                  <a:pt x="8479859" y="1193051"/>
                </a:cubicBezTo>
                <a:cubicBezTo>
                  <a:pt x="8484995" y="1201399"/>
                  <a:pt x="8490145" y="1201399"/>
                  <a:pt x="8495282" y="1201399"/>
                </a:cubicBezTo>
                <a:cubicBezTo>
                  <a:pt x="8531279" y="1201399"/>
                  <a:pt x="8603260" y="1218080"/>
                  <a:pt x="8639244" y="1218080"/>
                </a:cubicBezTo>
                <a:cubicBezTo>
                  <a:pt x="8649531" y="1209747"/>
                  <a:pt x="8654668" y="1201399"/>
                  <a:pt x="8659818" y="1201399"/>
                </a:cubicBezTo>
                <a:cubicBezTo>
                  <a:pt x="8675241" y="1201399"/>
                  <a:pt x="8649531" y="1201399"/>
                  <a:pt x="8670091" y="1209747"/>
                </a:cubicBezTo>
                <a:cubicBezTo>
                  <a:pt x="8690665" y="1209747"/>
                  <a:pt x="8654668" y="1193051"/>
                  <a:pt x="8670091" y="1193051"/>
                </a:cubicBezTo>
                <a:cubicBezTo>
                  <a:pt x="8670091" y="1201399"/>
                  <a:pt x="8680378" y="1201399"/>
                  <a:pt x="8690665" y="1201399"/>
                </a:cubicBezTo>
                <a:cubicBezTo>
                  <a:pt x="8685515" y="1193051"/>
                  <a:pt x="8711225" y="1201399"/>
                  <a:pt x="8731799" y="1201399"/>
                </a:cubicBezTo>
                <a:cubicBezTo>
                  <a:pt x="8752359" y="1184716"/>
                  <a:pt x="8808917" y="1184716"/>
                  <a:pt x="8834627" y="1168020"/>
                </a:cubicBezTo>
                <a:cubicBezTo>
                  <a:pt x="8906608" y="1184716"/>
                  <a:pt x="8942592" y="1159687"/>
                  <a:pt x="8973440" y="1142990"/>
                </a:cubicBezTo>
                <a:cubicBezTo>
                  <a:pt x="8983727" y="1151339"/>
                  <a:pt x="8994014" y="1142990"/>
                  <a:pt x="9004288" y="1151339"/>
                </a:cubicBezTo>
                <a:cubicBezTo>
                  <a:pt x="8988864" y="1134656"/>
                  <a:pt x="8983727" y="1134656"/>
                  <a:pt x="8983727" y="1117973"/>
                </a:cubicBezTo>
                <a:lnTo>
                  <a:pt x="9035135" y="1117973"/>
                </a:lnTo>
                <a:cubicBezTo>
                  <a:pt x="9004288" y="1109626"/>
                  <a:pt x="9060845" y="1109626"/>
                  <a:pt x="9065995" y="1109626"/>
                </a:cubicBezTo>
                <a:cubicBezTo>
                  <a:pt x="9055708" y="1101278"/>
                  <a:pt x="9029998" y="1101278"/>
                  <a:pt x="9014574" y="1101278"/>
                </a:cubicBezTo>
                <a:cubicBezTo>
                  <a:pt x="9050570" y="1092943"/>
                  <a:pt x="9076268" y="1109626"/>
                  <a:pt x="9117402" y="1109626"/>
                </a:cubicBezTo>
                <a:cubicBezTo>
                  <a:pt x="9127689" y="1109626"/>
                  <a:pt x="9107115" y="1092943"/>
                  <a:pt x="9137976" y="1101278"/>
                </a:cubicBezTo>
                <a:cubicBezTo>
                  <a:pt x="9132826" y="1109626"/>
                  <a:pt x="9158536" y="1117973"/>
                  <a:pt x="9137976" y="1126307"/>
                </a:cubicBezTo>
                <a:cubicBezTo>
                  <a:pt x="9158536" y="1126307"/>
                  <a:pt x="9158536" y="1117973"/>
                  <a:pt x="9179097" y="1126307"/>
                </a:cubicBezTo>
                <a:cubicBezTo>
                  <a:pt x="9194532" y="1134656"/>
                  <a:pt x="9189383" y="1126307"/>
                  <a:pt x="9204807" y="1126307"/>
                </a:cubicBezTo>
                <a:cubicBezTo>
                  <a:pt x="9225381" y="1142990"/>
                  <a:pt x="9245941" y="1159687"/>
                  <a:pt x="9266501" y="1168020"/>
                </a:cubicBezTo>
                <a:cubicBezTo>
                  <a:pt x="9240804" y="1159687"/>
                  <a:pt x="9209957" y="1168020"/>
                  <a:pt x="9194532" y="1151339"/>
                </a:cubicBezTo>
                <a:cubicBezTo>
                  <a:pt x="9204807" y="1151339"/>
                  <a:pt x="9220230" y="1159687"/>
                  <a:pt x="9225381" y="1151339"/>
                </a:cubicBezTo>
                <a:cubicBezTo>
                  <a:pt x="9199670" y="1134656"/>
                  <a:pt x="9189383" y="1159687"/>
                  <a:pt x="9168823" y="1142990"/>
                </a:cubicBezTo>
                <a:cubicBezTo>
                  <a:pt x="9127689" y="1151339"/>
                  <a:pt x="9081417" y="1109626"/>
                  <a:pt x="9055708" y="1126307"/>
                </a:cubicBezTo>
                <a:cubicBezTo>
                  <a:pt x="9096842" y="1142990"/>
                  <a:pt x="9127689" y="1176368"/>
                  <a:pt x="9148250" y="1168020"/>
                </a:cubicBezTo>
                <a:cubicBezTo>
                  <a:pt x="9137976" y="1168020"/>
                  <a:pt x="9122551" y="1159687"/>
                  <a:pt x="9122551" y="1159687"/>
                </a:cubicBezTo>
                <a:cubicBezTo>
                  <a:pt x="9127689" y="1151339"/>
                  <a:pt x="9132826" y="1151339"/>
                  <a:pt x="9143113" y="1151339"/>
                </a:cubicBezTo>
                <a:cubicBezTo>
                  <a:pt x="9163673" y="1168020"/>
                  <a:pt x="9163673" y="1159687"/>
                  <a:pt x="9194532" y="1159687"/>
                </a:cubicBezTo>
                <a:cubicBezTo>
                  <a:pt x="9179097" y="1168020"/>
                  <a:pt x="9220230" y="1176368"/>
                  <a:pt x="9194532" y="1184716"/>
                </a:cubicBezTo>
                <a:cubicBezTo>
                  <a:pt x="9204807" y="1184716"/>
                  <a:pt x="9240804" y="1176368"/>
                  <a:pt x="9240804" y="1201399"/>
                </a:cubicBezTo>
                <a:cubicBezTo>
                  <a:pt x="9230517" y="1201399"/>
                  <a:pt x="9209957" y="1184716"/>
                  <a:pt x="9204807" y="1193051"/>
                </a:cubicBezTo>
                <a:cubicBezTo>
                  <a:pt x="9225381" y="1201399"/>
                  <a:pt x="9189383" y="1201399"/>
                  <a:pt x="9204807" y="1209747"/>
                </a:cubicBezTo>
                <a:cubicBezTo>
                  <a:pt x="9230517" y="1201399"/>
                  <a:pt x="9240804" y="1226428"/>
                  <a:pt x="9261365" y="1218080"/>
                </a:cubicBezTo>
                <a:cubicBezTo>
                  <a:pt x="9261365" y="1226428"/>
                  <a:pt x="9256228" y="1218080"/>
                  <a:pt x="9256228" y="1226428"/>
                </a:cubicBezTo>
                <a:cubicBezTo>
                  <a:pt x="9271651" y="1226428"/>
                  <a:pt x="9271651" y="1226428"/>
                  <a:pt x="9281938" y="1234777"/>
                </a:cubicBezTo>
                <a:cubicBezTo>
                  <a:pt x="9287075" y="1226428"/>
                  <a:pt x="9266501" y="1226428"/>
                  <a:pt x="9266501" y="1218080"/>
                </a:cubicBezTo>
                <a:cubicBezTo>
                  <a:pt x="9323059" y="1226428"/>
                  <a:pt x="9338496" y="1226428"/>
                  <a:pt x="9364130" y="1251460"/>
                </a:cubicBezTo>
                <a:cubicBezTo>
                  <a:pt x="9358992" y="1251460"/>
                  <a:pt x="9348769" y="1243111"/>
                  <a:pt x="9348769" y="1251460"/>
                </a:cubicBezTo>
                <a:cubicBezTo>
                  <a:pt x="9384690" y="1268141"/>
                  <a:pt x="9394977" y="1259793"/>
                  <a:pt x="9405264" y="1259793"/>
                </a:cubicBezTo>
                <a:cubicBezTo>
                  <a:pt x="9466958" y="1284837"/>
                  <a:pt x="9549226" y="1326536"/>
                  <a:pt x="9646917" y="1334884"/>
                </a:cubicBezTo>
                <a:cubicBezTo>
                  <a:pt x="9646917" y="1334884"/>
                  <a:pt x="9631494" y="1334884"/>
                  <a:pt x="9636631" y="1343233"/>
                </a:cubicBezTo>
                <a:cubicBezTo>
                  <a:pt x="9662341" y="1343233"/>
                  <a:pt x="9682901" y="1334884"/>
                  <a:pt x="9662341" y="1318201"/>
                </a:cubicBezTo>
                <a:cubicBezTo>
                  <a:pt x="9672628" y="1318201"/>
                  <a:pt x="9672628" y="1326536"/>
                  <a:pt x="9688051" y="1326536"/>
                </a:cubicBezTo>
                <a:lnTo>
                  <a:pt x="9688051" y="1309853"/>
                </a:lnTo>
                <a:cubicBezTo>
                  <a:pt x="9708611" y="1318201"/>
                  <a:pt x="9718899" y="1309853"/>
                  <a:pt x="9718899" y="1301520"/>
                </a:cubicBezTo>
                <a:cubicBezTo>
                  <a:pt x="9708611" y="1293172"/>
                  <a:pt x="9718899" y="1276489"/>
                  <a:pt x="9703475" y="1268141"/>
                </a:cubicBezTo>
                <a:lnTo>
                  <a:pt x="9682901" y="1268141"/>
                </a:lnTo>
                <a:lnTo>
                  <a:pt x="9682901" y="1251460"/>
                </a:lnTo>
                <a:cubicBezTo>
                  <a:pt x="9652054" y="1251460"/>
                  <a:pt x="9641769" y="1243111"/>
                  <a:pt x="9616070" y="1251460"/>
                </a:cubicBezTo>
                <a:cubicBezTo>
                  <a:pt x="9621207" y="1243111"/>
                  <a:pt x="9636631" y="1243111"/>
                  <a:pt x="9641769" y="1243111"/>
                </a:cubicBezTo>
                <a:cubicBezTo>
                  <a:pt x="9595496" y="1226428"/>
                  <a:pt x="9461821" y="1209747"/>
                  <a:pt x="9472108" y="1168020"/>
                </a:cubicBezTo>
                <a:cubicBezTo>
                  <a:pt x="9451534" y="1159687"/>
                  <a:pt x="9430974" y="1151339"/>
                  <a:pt x="9400114" y="1151339"/>
                </a:cubicBezTo>
                <a:cubicBezTo>
                  <a:pt x="9400114" y="1159687"/>
                  <a:pt x="9415549" y="1159687"/>
                  <a:pt x="9420687" y="1159687"/>
                </a:cubicBezTo>
                <a:cubicBezTo>
                  <a:pt x="9394977" y="1168020"/>
                  <a:pt x="9374417" y="1159687"/>
                  <a:pt x="9364130" y="1142990"/>
                </a:cubicBezTo>
                <a:cubicBezTo>
                  <a:pt x="9369265" y="1151339"/>
                  <a:pt x="9333345" y="1151339"/>
                  <a:pt x="9333345" y="1142990"/>
                </a:cubicBezTo>
                <a:cubicBezTo>
                  <a:pt x="9328208" y="1151339"/>
                  <a:pt x="9302498" y="1142990"/>
                  <a:pt x="9297361" y="1134656"/>
                </a:cubicBezTo>
                <a:lnTo>
                  <a:pt x="9323059" y="1134656"/>
                </a:lnTo>
                <a:cubicBezTo>
                  <a:pt x="9307635" y="1126307"/>
                  <a:pt x="9302498" y="1126307"/>
                  <a:pt x="9297361" y="1117973"/>
                </a:cubicBezTo>
                <a:cubicBezTo>
                  <a:pt x="9292212" y="1117973"/>
                  <a:pt x="9281938" y="1117973"/>
                  <a:pt x="9276788" y="1126307"/>
                </a:cubicBezTo>
                <a:cubicBezTo>
                  <a:pt x="9281938" y="1126307"/>
                  <a:pt x="9297361" y="1117973"/>
                  <a:pt x="9302498" y="1126307"/>
                </a:cubicBezTo>
                <a:cubicBezTo>
                  <a:pt x="9292212" y="1134656"/>
                  <a:pt x="9287075" y="1142990"/>
                  <a:pt x="9271651" y="1134656"/>
                </a:cubicBezTo>
                <a:cubicBezTo>
                  <a:pt x="9240804" y="1109626"/>
                  <a:pt x="9261365" y="1109626"/>
                  <a:pt x="9317922" y="1109626"/>
                </a:cubicBezTo>
                <a:cubicBezTo>
                  <a:pt x="9333345" y="1117973"/>
                  <a:pt x="9338496" y="1126307"/>
                  <a:pt x="9358992" y="1126307"/>
                </a:cubicBezTo>
                <a:cubicBezTo>
                  <a:pt x="9369265" y="1117973"/>
                  <a:pt x="9343632" y="1109626"/>
                  <a:pt x="9358992" y="1109626"/>
                </a:cubicBezTo>
                <a:cubicBezTo>
                  <a:pt x="9374417" y="1109626"/>
                  <a:pt x="9379554" y="1126307"/>
                  <a:pt x="9389839" y="1117973"/>
                </a:cubicBezTo>
                <a:cubicBezTo>
                  <a:pt x="9400114" y="1109626"/>
                  <a:pt x="9369265" y="1117973"/>
                  <a:pt x="9374417" y="1101278"/>
                </a:cubicBezTo>
                <a:cubicBezTo>
                  <a:pt x="9394977" y="1092943"/>
                  <a:pt x="9410401" y="1109626"/>
                  <a:pt x="9436111" y="1109626"/>
                </a:cubicBezTo>
                <a:cubicBezTo>
                  <a:pt x="9466958" y="1109626"/>
                  <a:pt x="9497805" y="1126307"/>
                  <a:pt x="9549226" y="1134656"/>
                </a:cubicBezTo>
                <a:cubicBezTo>
                  <a:pt x="9544076" y="1142990"/>
                  <a:pt x="9564649" y="1134656"/>
                  <a:pt x="9564649" y="1142990"/>
                </a:cubicBezTo>
                <a:cubicBezTo>
                  <a:pt x="9590360" y="1142990"/>
                  <a:pt x="9626344" y="1159687"/>
                  <a:pt x="9636631" y="1159687"/>
                </a:cubicBezTo>
                <a:cubicBezTo>
                  <a:pt x="9595496" y="1168020"/>
                  <a:pt x="9528653" y="1151339"/>
                  <a:pt x="9492669" y="1126307"/>
                </a:cubicBezTo>
                <a:cubicBezTo>
                  <a:pt x="9502955" y="1142990"/>
                  <a:pt x="9533802" y="1151339"/>
                  <a:pt x="9544076" y="1159687"/>
                </a:cubicBezTo>
                <a:cubicBezTo>
                  <a:pt x="9559500" y="1168020"/>
                  <a:pt x="9554363" y="1151339"/>
                  <a:pt x="9569786" y="1159687"/>
                </a:cubicBezTo>
                <a:cubicBezTo>
                  <a:pt x="9580073" y="1168020"/>
                  <a:pt x="9590360" y="1176368"/>
                  <a:pt x="9569786" y="1184716"/>
                </a:cubicBezTo>
                <a:lnTo>
                  <a:pt x="9597584" y="1179074"/>
                </a:lnTo>
                <a:cubicBezTo>
                  <a:pt x="9600647" y="1159687"/>
                  <a:pt x="9626344" y="1184716"/>
                  <a:pt x="9641769" y="1184716"/>
                </a:cubicBezTo>
                <a:cubicBezTo>
                  <a:pt x="9641769" y="1176368"/>
                  <a:pt x="9621207" y="1176368"/>
                  <a:pt x="9616070" y="1168020"/>
                </a:cubicBezTo>
                <a:cubicBezTo>
                  <a:pt x="9636631" y="1176368"/>
                  <a:pt x="9636631" y="1168020"/>
                  <a:pt x="9662341" y="1176368"/>
                </a:cubicBezTo>
                <a:cubicBezTo>
                  <a:pt x="9662341" y="1168020"/>
                  <a:pt x="9662341" y="1168020"/>
                  <a:pt x="9657191" y="1159687"/>
                </a:cubicBezTo>
                <a:cubicBezTo>
                  <a:pt x="9688051" y="1159687"/>
                  <a:pt x="9734322" y="1176368"/>
                  <a:pt x="9749746" y="1168020"/>
                </a:cubicBezTo>
                <a:cubicBezTo>
                  <a:pt x="9744609" y="1159687"/>
                  <a:pt x="9729172" y="1151339"/>
                  <a:pt x="9724035" y="1142990"/>
                </a:cubicBezTo>
                <a:cubicBezTo>
                  <a:pt x="9744609" y="1151339"/>
                  <a:pt x="9775456" y="1176368"/>
                  <a:pt x="9806303" y="1176368"/>
                </a:cubicBezTo>
                <a:cubicBezTo>
                  <a:pt x="9796016" y="1184716"/>
                  <a:pt x="9780593" y="1176368"/>
                  <a:pt x="9765169" y="1176368"/>
                </a:cubicBezTo>
                <a:cubicBezTo>
                  <a:pt x="9780593" y="1193051"/>
                  <a:pt x="9796016" y="1184716"/>
                  <a:pt x="9811440" y="1184716"/>
                </a:cubicBezTo>
                <a:cubicBezTo>
                  <a:pt x="9816578" y="1193051"/>
                  <a:pt x="9816578" y="1201399"/>
                  <a:pt x="9821726" y="1201399"/>
                </a:cubicBezTo>
                <a:cubicBezTo>
                  <a:pt x="9837150" y="1201399"/>
                  <a:pt x="9806303" y="1184716"/>
                  <a:pt x="9826863" y="1193051"/>
                </a:cubicBezTo>
                <a:cubicBezTo>
                  <a:pt x="9826863" y="1193051"/>
                  <a:pt x="9832013" y="1209747"/>
                  <a:pt x="9842287" y="1209747"/>
                </a:cubicBezTo>
                <a:cubicBezTo>
                  <a:pt x="9842287" y="1209747"/>
                  <a:pt x="9852573" y="1209747"/>
                  <a:pt x="9857724" y="1201399"/>
                </a:cubicBezTo>
                <a:cubicBezTo>
                  <a:pt x="9842287" y="1201399"/>
                  <a:pt x="9842287" y="1201399"/>
                  <a:pt x="9837150" y="1193051"/>
                </a:cubicBezTo>
                <a:cubicBezTo>
                  <a:pt x="9857724" y="1193051"/>
                  <a:pt x="9867997" y="1201399"/>
                  <a:pt x="9893709" y="1201399"/>
                </a:cubicBezTo>
                <a:cubicBezTo>
                  <a:pt x="9891140" y="1205566"/>
                  <a:pt x="9896277" y="1211830"/>
                  <a:pt x="9903349" y="1215997"/>
                </a:cubicBezTo>
                <a:lnTo>
                  <a:pt x="9910089" y="1216659"/>
                </a:lnTo>
                <a:lnTo>
                  <a:pt x="9910081" y="1216660"/>
                </a:lnTo>
                <a:lnTo>
                  <a:pt x="9924556" y="1218080"/>
                </a:lnTo>
                <a:lnTo>
                  <a:pt x="9910089" y="1216659"/>
                </a:lnTo>
                <a:lnTo>
                  <a:pt x="9935602" y="1213736"/>
                </a:lnTo>
                <a:cubicBezTo>
                  <a:pt x="9946409" y="1211831"/>
                  <a:pt x="9957976" y="1209747"/>
                  <a:pt x="9965688" y="1209747"/>
                </a:cubicBezTo>
                <a:cubicBezTo>
                  <a:pt x="9970825" y="1201399"/>
                  <a:pt x="9955403" y="1193051"/>
                  <a:pt x="9945128" y="1184716"/>
                </a:cubicBezTo>
                <a:cubicBezTo>
                  <a:pt x="9945128" y="1193051"/>
                  <a:pt x="9965688" y="1201399"/>
                  <a:pt x="9950265" y="1201399"/>
                </a:cubicBezTo>
                <a:cubicBezTo>
                  <a:pt x="9924556" y="1193051"/>
                  <a:pt x="9909131" y="1184716"/>
                  <a:pt x="9883421" y="1193051"/>
                </a:cubicBezTo>
                <a:cubicBezTo>
                  <a:pt x="9873134" y="1184716"/>
                  <a:pt x="9878284" y="1159687"/>
                  <a:pt x="9862861" y="1159687"/>
                </a:cubicBezTo>
                <a:cubicBezTo>
                  <a:pt x="9873134" y="1159687"/>
                  <a:pt x="9867997" y="1142990"/>
                  <a:pt x="9873134" y="1142990"/>
                </a:cubicBezTo>
                <a:cubicBezTo>
                  <a:pt x="9857724" y="1142990"/>
                  <a:pt x="9857724" y="1134656"/>
                  <a:pt x="9862861" y="1134656"/>
                </a:cubicBezTo>
                <a:cubicBezTo>
                  <a:pt x="9847437" y="1134656"/>
                  <a:pt x="9852573" y="1126307"/>
                  <a:pt x="9837150" y="1126307"/>
                </a:cubicBezTo>
                <a:cubicBezTo>
                  <a:pt x="9832013" y="1117973"/>
                  <a:pt x="9821726" y="1101278"/>
                  <a:pt x="9796016" y="1092943"/>
                </a:cubicBezTo>
                <a:cubicBezTo>
                  <a:pt x="9796016" y="1101278"/>
                  <a:pt x="9816578" y="1109626"/>
                  <a:pt x="9806303" y="1117973"/>
                </a:cubicBezTo>
                <a:cubicBezTo>
                  <a:pt x="9796016" y="1109626"/>
                  <a:pt x="9796016" y="1101278"/>
                  <a:pt x="9780593" y="1101278"/>
                </a:cubicBezTo>
                <a:cubicBezTo>
                  <a:pt x="9775456" y="1117973"/>
                  <a:pt x="9837150" y="1126307"/>
                  <a:pt x="9826863" y="1142990"/>
                </a:cubicBezTo>
                <a:cubicBezTo>
                  <a:pt x="9811440" y="1134656"/>
                  <a:pt x="9811440" y="1126307"/>
                  <a:pt x="9785731" y="1126307"/>
                </a:cubicBezTo>
                <a:cubicBezTo>
                  <a:pt x="9790879" y="1109626"/>
                  <a:pt x="9760032" y="1109626"/>
                  <a:pt x="9744609" y="1092943"/>
                </a:cubicBezTo>
                <a:cubicBezTo>
                  <a:pt x="9754884" y="1092943"/>
                  <a:pt x="9765169" y="1109626"/>
                  <a:pt x="9770306" y="1101278"/>
                </a:cubicBezTo>
                <a:cubicBezTo>
                  <a:pt x="9749746" y="1084595"/>
                  <a:pt x="9780593" y="1092943"/>
                  <a:pt x="9780593" y="1092943"/>
                </a:cubicBezTo>
                <a:cubicBezTo>
                  <a:pt x="9780593" y="1084595"/>
                  <a:pt x="9770306" y="1076247"/>
                  <a:pt x="9775456" y="1076247"/>
                </a:cubicBezTo>
                <a:cubicBezTo>
                  <a:pt x="9811440" y="1084595"/>
                  <a:pt x="9857724" y="1084595"/>
                  <a:pt x="9883421" y="1084595"/>
                </a:cubicBezTo>
                <a:cubicBezTo>
                  <a:pt x="9862861" y="1076247"/>
                  <a:pt x="9806303" y="1084595"/>
                  <a:pt x="9790879" y="1067912"/>
                </a:cubicBezTo>
                <a:cubicBezTo>
                  <a:pt x="9785731" y="1067912"/>
                  <a:pt x="9790879" y="1042883"/>
                  <a:pt x="9790879" y="1042883"/>
                </a:cubicBezTo>
                <a:cubicBezTo>
                  <a:pt x="9775456" y="1051231"/>
                  <a:pt x="9775456" y="1034535"/>
                  <a:pt x="9760032" y="1034535"/>
                </a:cubicBezTo>
                <a:cubicBezTo>
                  <a:pt x="9760032" y="1034535"/>
                  <a:pt x="9760032" y="1042883"/>
                  <a:pt x="9749746" y="1034535"/>
                </a:cubicBezTo>
                <a:cubicBezTo>
                  <a:pt x="9775456" y="1026200"/>
                  <a:pt x="9801166" y="1034535"/>
                  <a:pt x="9816578" y="1034535"/>
                </a:cubicBezTo>
                <a:cubicBezTo>
                  <a:pt x="9821726" y="1026200"/>
                  <a:pt x="9821726" y="1034535"/>
                  <a:pt x="9837150" y="1026200"/>
                </a:cubicBezTo>
                <a:cubicBezTo>
                  <a:pt x="9847437" y="1059566"/>
                  <a:pt x="9903994" y="1051231"/>
                  <a:pt x="9929693" y="1076247"/>
                </a:cubicBezTo>
                <a:cubicBezTo>
                  <a:pt x="9903994" y="1076247"/>
                  <a:pt x="9914281" y="1092943"/>
                  <a:pt x="9914281" y="1084595"/>
                </a:cubicBezTo>
                <a:lnTo>
                  <a:pt x="9955403" y="1109626"/>
                </a:lnTo>
                <a:cubicBezTo>
                  <a:pt x="9950265" y="1092943"/>
                  <a:pt x="9960552" y="1092943"/>
                  <a:pt x="9975977" y="1092943"/>
                </a:cubicBezTo>
                <a:cubicBezTo>
                  <a:pt x="9975977" y="1101278"/>
                  <a:pt x="9991399" y="1109626"/>
                  <a:pt x="9986262" y="1117973"/>
                </a:cubicBezTo>
                <a:cubicBezTo>
                  <a:pt x="10022246" y="1126307"/>
                  <a:pt x="10011961" y="1134656"/>
                  <a:pt x="10022246" y="1142990"/>
                </a:cubicBezTo>
                <a:cubicBezTo>
                  <a:pt x="10047956" y="1151339"/>
                  <a:pt x="10017109" y="1134656"/>
                  <a:pt x="10032533" y="1134656"/>
                </a:cubicBezTo>
                <a:cubicBezTo>
                  <a:pt x="10068518" y="1142990"/>
                  <a:pt x="10083940" y="1168020"/>
                  <a:pt x="10114801" y="1168020"/>
                </a:cubicBezTo>
                <a:cubicBezTo>
                  <a:pt x="10125076" y="1184716"/>
                  <a:pt x="10145648" y="1201399"/>
                  <a:pt x="10140499" y="1201399"/>
                </a:cubicBezTo>
                <a:cubicBezTo>
                  <a:pt x="10125076" y="1201399"/>
                  <a:pt x="10125076" y="1184716"/>
                  <a:pt x="10119939" y="1193051"/>
                </a:cubicBezTo>
                <a:cubicBezTo>
                  <a:pt x="10125076" y="1193051"/>
                  <a:pt x="10130224" y="1201399"/>
                  <a:pt x="10130224" y="1209747"/>
                </a:cubicBezTo>
                <a:cubicBezTo>
                  <a:pt x="10145648" y="1201399"/>
                  <a:pt x="10155923" y="1209747"/>
                  <a:pt x="10161071" y="1218080"/>
                </a:cubicBezTo>
                <a:cubicBezTo>
                  <a:pt x="10166208" y="1209747"/>
                  <a:pt x="10207343" y="1226428"/>
                  <a:pt x="10222767" y="1243111"/>
                </a:cubicBezTo>
                <a:cubicBezTo>
                  <a:pt x="10222767" y="1251460"/>
                  <a:pt x="10197056" y="1243111"/>
                  <a:pt x="10197056" y="1251460"/>
                </a:cubicBezTo>
                <a:cubicBezTo>
                  <a:pt x="10207343" y="1251460"/>
                  <a:pt x="10212480" y="1251460"/>
                  <a:pt x="10212480" y="1259793"/>
                </a:cubicBezTo>
                <a:lnTo>
                  <a:pt x="10197056" y="1259793"/>
                </a:lnTo>
                <a:cubicBezTo>
                  <a:pt x="10207343" y="1268141"/>
                  <a:pt x="10222767" y="1268141"/>
                  <a:pt x="10227903" y="1268141"/>
                </a:cubicBezTo>
                <a:cubicBezTo>
                  <a:pt x="10207343" y="1234777"/>
                  <a:pt x="10258764" y="1251460"/>
                  <a:pt x="10269038" y="1243111"/>
                </a:cubicBezTo>
                <a:cubicBezTo>
                  <a:pt x="10279324" y="1251460"/>
                  <a:pt x="10289611" y="1251460"/>
                  <a:pt x="10310171" y="1259793"/>
                </a:cubicBezTo>
                <a:cubicBezTo>
                  <a:pt x="10299885" y="1243111"/>
                  <a:pt x="10310171" y="1243111"/>
                  <a:pt x="10325595" y="1243111"/>
                </a:cubicBezTo>
                <a:cubicBezTo>
                  <a:pt x="10320458" y="1218080"/>
                  <a:pt x="10330745" y="1201399"/>
                  <a:pt x="10351306" y="1209747"/>
                </a:cubicBezTo>
                <a:lnTo>
                  <a:pt x="10337565" y="1199409"/>
                </a:lnTo>
                <a:cubicBezTo>
                  <a:pt x="10347446" y="1193051"/>
                  <a:pt x="10351306" y="1193051"/>
                  <a:pt x="10346169" y="1184716"/>
                </a:cubicBezTo>
                <a:cubicBezTo>
                  <a:pt x="10330745" y="1184716"/>
                  <a:pt x="10315322" y="1176368"/>
                  <a:pt x="10315322" y="1168020"/>
                </a:cubicBezTo>
                <a:cubicBezTo>
                  <a:pt x="10284461" y="1168020"/>
                  <a:pt x="10279324" y="1176368"/>
                  <a:pt x="10243339" y="1159687"/>
                </a:cubicBezTo>
                <a:cubicBezTo>
                  <a:pt x="10227903" y="1159687"/>
                  <a:pt x="10202207" y="1142990"/>
                  <a:pt x="10176495" y="1151339"/>
                </a:cubicBezTo>
                <a:cubicBezTo>
                  <a:pt x="10176495" y="1134656"/>
                  <a:pt x="10181633" y="1142990"/>
                  <a:pt x="10191918" y="1134656"/>
                </a:cubicBezTo>
                <a:cubicBezTo>
                  <a:pt x="10202207" y="1142990"/>
                  <a:pt x="10207343" y="1126307"/>
                  <a:pt x="10217630" y="1142990"/>
                </a:cubicBezTo>
                <a:cubicBezTo>
                  <a:pt x="10217630" y="1142990"/>
                  <a:pt x="10233054" y="1151339"/>
                  <a:pt x="10227903" y="1142990"/>
                </a:cubicBezTo>
                <a:cubicBezTo>
                  <a:pt x="10222767" y="1134656"/>
                  <a:pt x="10202207" y="1126307"/>
                  <a:pt x="10212480" y="1126307"/>
                </a:cubicBezTo>
                <a:cubicBezTo>
                  <a:pt x="10191918" y="1117973"/>
                  <a:pt x="10181633" y="1126307"/>
                  <a:pt x="10171358" y="1109626"/>
                </a:cubicBezTo>
                <a:cubicBezTo>
                  <a:pt x="10191918" y="1117973"/>
                  <a:pt x="10191918" y="1117973"/>
                  <a:pt x="10197056" y="1109626"/>
                </a:cubicBezTo>
                <a:lnTo>
                  <a:pt x="10211911" y="1118893"/>
                </a:lnTo>
                <a:lnTo>
                  <a:pt x="10248477" y="1126307"/>
                </a:lnTo>
                <a:cubicBezTo>
                  <a:pt x="10243339" y="1126307"/>
                  <a:pt x="10233054" y="1109626"/>
                  <a:pt x="10243339" y="1117973"/>
                </a:cubicBezTo>
                <a:cubicBezTo>
                  <a:pt x="10258764" y="1117973"/>
                  <a:pt x="10258764" y="1126307"/>
                  <a:pt x="10269038" y="1134656"/>
                </a:cubicBezTo>
                <a:cubicBezTo>
                  <a:pt x="10279324" y="1134656"/>
                  <a:pt x="10263901" y="1126307"/>
                  <a:pt x="10279324" y="1126307"/>
                </a:cubicBezTo>
                <a:cubicBezTo>
                  <a:pt x="10263901" y="1134656"/>
                  <a:pt x="10294748" y="1134656"/>
                  <a:pt x="10305033" y="1134656"/>
                </a:cubicBezTo>
                <a:cubicBezTo>
                  <a:pt x="10305033" y="1126307"/>
                  <a:pt x="10315322" y="1134656"/>
                  <a:pt x="10325595" y="1134656"/>
                </a:cubicBezTo>
                <a:cubicBezTo>
                  <a:pt x="10335882" y="1117973"/>
                  <a:pt x="10351306" y="1092943"/>
                  <a:pt x="10382153" y="1092943"/>
                </a:cubicBezTo>
                <a:cubicBezTo>
                  <a:pt x="10397576" y="1101278"/>
                  <a:pt x="10392439" y="1092943"/>
                  <a:pt x="10413000" y="1101278"/>
                </a:cubicBezTo>
                <a:cubicBezTo>
                  <a:pt x="10423286" y="1101278"/>
                  <a:pt x="10413000" y="1084595"/>
                  <a:pt x="10423286" y="1092943"/>
                </a:cubicBezTo>
                <a:cubicBezTo>
                  <a:pt x="10423286" y="1101278"/>
                  <a:pt x="10428435" y="1101278"/>
                  <a:pt x="10433573" y="1109626"/>
                </a:cubicBezTo>
                <a:cubicBezTo>
                  <a:pt x="10438710" y="1109626"/>
                  <a:pt x="10433573" y="1092943"/>
                  <a:pt x="10443847" y="1101278"/>
                </a:cubicBezTo>
                <a:cubicBezTo>
                  <a:pt x="10464420" y="1109626"/>
                  <a:pt x="10443847" y="1117973"/>
                  <a:pt x="10469557" y="1134656"/>
                </a:cubicBezTo>
                <a:cubicBezTo>
                  <a:pt x="10469557" y="1126307"/>
                  <a:pt x="10459284" y="1126307"/>
                  <a:pt x="10464420" y="1117973"/>
                </a:cubicBezTo>
                <a:cubicBezTo>
                  <a:pt x="10495268" y="1126307"/>
                  <a:pt x="10515841" y="1126307"/>
                  <a:pt x="10541538" y="1142990"/>
                </a:cubicBezTo>
                <a:cubicBezTo>
                  <a:pt x="10536401" y="1159687"/>
                  <a:pt x="10551825" y="1168020"/>
                  <a:pt x="10567248" y="1176368"/>
                </a:cubicBezTo>
                <a:cubicBezTo>
                  <a:pt x="10556962" y="1193051"/>
                  <a:pt x="10551825" y="1176368"/>
                  <a:pt x="10572399" y="1201399"/>
                </a:cubicBezTo>
                <a:cubicBezTo>
                  <a:pt x="10562111" y="1193051"/>
                  <a:pt x="10551825" y="1193051"/>
                  <a:pt x="10551825" y="1193051"/>
                </a:cubicBezTo>
                <a:cubicBezTo>
                  <a:pt x="10562111" y="1201399"/>
                  <a:pt x="10567248" y="1209747"/>
                  <a:pt x="10567248" y="1218080"/>
                </a:cubicBezTo>
                <a:cubicBezTo>
                  <a:pt x="10556962" y="1218080"/>
                  <a:pt x="10546688" y="1209747"/>
                  <a:pt x="10546688" y="1218080"/>
                </a:cubicBezTo>
                <a:cubicBezTo>
                  <a:pt x="10572399" y="1218080"/>
                  <a:pt x="10551825" y="1243111"/>
                  <a:pt x="10577535" y="1251460"/>
                </a:cubicBezTo>
                <a:cubicBezTo>
                  <a:pt x="10567248" y="1234777"/>
                  <a:pt x="10582672" y="1218080"/>
                  <a:pt x="10603246" y="1218080"/>
                </a:cubicBezTo>
                <a:cubicBezTo>
                  <a:pt x="10598096" y="1209747"/>
                  <a:pt x="10587822" y="1209747"/>
                  <a:pt x="10587822" y="1209747"/>
                </a:cubicBezTo>
                <a:cubicBezTo>
                  <a:pt x="10618669" y="1218080"/>
                  <a:pt x="10613519" y="1193051"/>
                  <a:pt x="10659803" y="1201399"/>
                </a:cubicBezTo>
                <a:cubicBezTo>
                  <a:pt x="10664940" y="1209747"/>
                  <a:pt x="10659803" y="1218080"/>
                  <a:pt x="10670077" y="1218080"/>
                </a:cubicBezTo>
                <a:cubicBezTo>
                  <a:pt x="10675226" y="1201399"/>
                  <a:pt x="10695787" y="1201399"/>
                  <a:pt x="10721499" y="1201399"/>
                </a:cubicBezTo>
                <a:cubicBezTo>
                  <a:pt x="10731784" y="1209747"/>
                  <a:pt x="10736921" y="1218080"/>
                  <a:pt x="10747208" y="1226428"/>
                </a:cubicBezTo>
                <a:lnTo>
                  <a:pt x="10731784" y="1226428"/>
                </a:lnTo>
                <a:cubicBezTo>
                  <a:pt x="10757494" y="1234777"/>
                  <a:pt x="10767768" y="1251460"/>
                  <a:pt x="10752346" y="1251460"/>
                </a:cubicBezTo>
                <a:cubicBezTo>
                  <a:pt x="10772906" y="1259793"/>
                  <a:pt x="10778055" y="1251460"/>
                  <a:pt x="10793478" y="1251460"/>
                </a:cubicBezTo>
                <a:cubicBezTo>
                  <a:pt x="10793478" y="1268141"/>
                  <a:pt x="10808902" y="1268141"/>
                  <a:pt x="10808902" y="1276489"/>
                </a:cubicBezTo>
                <a:cubicBezTo>
                  <a:pt x="10803765" y="1284837"/>
                  <a:pt x="10772906" y="1268141"/>
                  <a:pt x="10762631" y="1268141"/>
                </a:cubicBezTo>
                <a:cubicBezTo>
                  <a:pt x="10778055" y="1293172"/>
                  <a:pt x="10700937" y="1259793"/>
                  <a:pt x="10690650" y="1268141"/>
                </a:cubicBezTo>
                <a:cubicBezTo>
                  <a:pt x="10695787" y="1293172"/>
                  <a:pt x="10721499" y="1276489"/>
                  <a:pt x="10747208" y="1284837"/>
                </a:cubicBezTo>
                <a:cubicBezTo>
                  <a:pt x="10762631" y="1293172"/>
                  <a:pt x="10772906" y="1301520"/>
                  <a:pt x="10757494" y="1301520"/>
                </a:cubicBezTo>
                <a:cubicBezTo>
                  <a:pt x="10788341" y="1309853"/>
                  <a:pt x="10814040" y="1309853"/>
                  <a:pt x="10839749" y="1334884"/>
                </a:cubicBezTo>
                <a:cubicBezTo>
                  <a:pt x="10855174" y="1334884"/>
                  <a:pt x="10829462" y="1318201"/>
                  <a:pt x="10844899" y="1318201"/>
                </a:cubicBezTo>
                <a:cubicBezTo>
                  <a:pt x="10850036" y="1326536"/>
                  <a:pt x="10855174" y="1326536"/>
                  <a:pt x="10860323" y="1334884"/>
                </a:cubicBezTo>
                <a:cubicBezTo>
                  <a:pt x="10850036" y="1326536"/>
                  <a:pt x="10850036" y="1326536"/>
                  <a:pt x="10844899" y="1334884"/>
                </a:cubicBezTo>
                <a:cubicBezTo>
                  <a:pt x="10860323" y="1334884"/>
                  <a:pt x="10875746" y="1343233"/>
                  <a:pt x="10880883" y="1359914"/>
                </a:cubicBezTo>
                <a:cubicBezTo>
                  <a:pt x="10880883" y="1351581"/>
                  <a:pt x="10906593" y="1359914"/>
                  <a:pt x="10906593" y="1368262"/>
                </a:cubicBezTo>
                <a:cubicBezTo>
                  <a:pt x="10901456" y="1359914"/>
                  <a:pt x="10901456" y="1368262"/>
                  <a:pt x="10896308" y="1368262"/>
                </a:cubicBezTo>
                <a:cubicBezTo>
                  <a:pt x="10865461" y="1359914"/>
                  <a:pt x="10844899" y="1351581"/>
                  <a:pt x="10839749" y="1368262"/>
                </a:cubicBezTo>
                <a:cubicBezTo>
                  <a:pt x="10860323" y="1384945"/>
                  <a:pt x="10880883" y="1409974"/>
                  <a:pt x="10906593" y="1426658"/>
                </a:cubicBezTo>
                <a:cubicBezTo>
                  <a:pt x="10880883" y="1418322"/>
                  <a:pt x="10875746" y="1409974"/>
                  <a:pt x="10875746" y="1409974"/>
                </a:cubicBezTo>
                <a:cubicBezTo>
                  <a:pt x="10870609" y="1418322"/>
                  <a:pt x="10850036" y="1393293"/>
                  <a:pt x="10850036" y="1401628"/>
                </a:cubicBezTo>
                <a:cubicBezTo>
                  <a:pt x="10860323" y="1418322"/>
                  <a:pt x="10880883" y="1426658"/>
                  <a:pt x="10886021" y="1435006"/>
                </a:cubicBezTo>
                <a:cubicBezTo>
                  <a:pt x="10891170" y="1451687"/>
                  <a:pt x="10870609" y="1443354"/>
                  <a:pt x="10870609" y="1443354"/>
                </a:cubicBezTo>
                <a:cubicBezTo>
                  <a:pt x="10891170" y="1460035"/>
                  <a:pt x="10922017" y="1476718"/>
                  <a:pt x="10916868" y="1493401"/>
                </a:cubicBezTo>
                <a:cubicBezTo>
                  <a:pt x="10932304" y="1501749"/>
                  <a:pt x="10922017" y="1485066"/>
                  <a:pt x="10937440" y="1493401"/>
                </a:cubicBezTo>
                <a:cubicBezTo>
                  <a:pt x="10947729" y="1510096"/>
                  <a:pt x="10927155" y="1510096"/>
                  <a:pt x="10937440" y="1518431"/>
                </a:cubicBezTo>
                <a:cubicBezTo>
                  <a:pt x="10947729" y="1518431"/>
                  <a:pt x="10952864" y="1510096"/>
                  <a:pt x="10963151" y="1510096"/>
                </a:cubicBezTo>
                <a:cubicBezTo>
                  <a:pt x="10973438" y="1526779"/>
                  <a:pt x="10942577" y="1510096"/>
                  <a:pt x="10947729" y="1518431"/>
                </a:cubicBezTo>
                <a:cubicBezTo>
                  <a:pt x="10963151" y="1526779"/>
                  <a:pt x="10968289" y="1535127"/>
                  <a:pt x="10983712" y="1543462"/>
                </a:cubicBezTo>
                <a:cubicBezTo>
                  <a:pt x="10983712" y="1535127"/>
                  <a:pt x="10968289" y="1518431"/>
                  <a:pt x="10988861" y="1526779"/>
                </a:cubicBezTo>
                <a:cubicBezTo>
                  <a:pt x="10999136" y="1535127"/>
                  <a:pt x="11004286" y="1543462"/>
                  <a:pt x="11014559" y="1551808"/>
                </a:cubicBezTo>
                <a:cubicBezTo>
                  <a:pt x="11004286" y="1526779"/>
                  <a:pt x="11004286" y="1518431"/>
                  <a:pt x="11019708" y="1501749"/>
                </a:cubicBezTo>
                <a:cubicBezTo>
                  <a:pt x="11004286" y="1501749"/>
                  <a:pt x="11009423" y="1493401"/>
                  <a:pt x="11004286" y="1485066"/>
                </a:cubicBezTo>
                <a:cubicBezTo>
                  <a:pt x="11014559" y="1485066"/>
                  <a:pt x="11035133" y="1501749"/>
                  <a:pt x="11029995" y="1485066"/>
                </a:cubicBezTo>
                <a:cubicBezTo>
                  <a:pt x="11014559" y="1476718"/>
                  <a:pt x="11019708" y="1485066"/>
                  <a:pt x="11004286" y="1468383"/>
                </a:cubicBezTo>
                <a:cubicBezTo>
                  <a:pt x="11009423" y="1485066"/>
                  <a:pt x="10978576" y="1493401"/>
                  <a:pt x="10958014" y="1476718"/>
                </a:cubicBezTo>
                <a:cubicBezTo>
                  <a:pt x="10968289" y="1476718"/>
                  <a:pt x="10973438" y="1468383"/>
                  <a:pt x="10963151" y="1460035"/>
                </a:cubicBezTo>
                <a:cubicBezTo>
                  <a:pt x="10952864" y="1460035"/>
                  <a:pt x="10947729" y="1468383"/>
                  <a:pt x="10942577" y="1451687"/>
                </a:cubicBezTo>
                <a:cubicBezTo>
                  <a:pt x="10963151" y="1460035"/>
                  <a:pt x="10937440" y="1443354"/>
                  <a:pt x="10937440" y="1443354"/>
                </a:cubicBezTo>
                <a:lnTo>
                  <a:pt x="10937440" y="1426658"/>
                </a:lnTo>
                <a:cubicBezTo>
                  <a:pt x="10952864" y="1435006"/>
                  <a:pt x="10978576" y="1426658"/>
                  <a:pt x="10988861" y="1443354"/>
                </a:cubicBezTo>
                <a:cubicBezTo>
                  <a:pt x="10988861" y="1443354"/>
                  <a:pt x="10963151" y="1435006"/>
                  <a:pt x="10968289" y="1443354"/>
                </a:cubicBezTo>
                <a:cubicBezTo>
                  <a:pt x="10983712" y="1451687"/>
                  <a:pt x="10993999" y="1451687"/>
                  <a:pt x="11009423" y="1468383"/>
                </a:cubicBezTo>
                <a:cubicBezTo>
                  <a:pt x="11019708" y="1468383"/>
                  <a:pt x="11024846" y="1468383"/>
                  <a:pt x="11024846" y="1460035"/>
                </a:cubicBezTo>
                <a:cubicBezTo>
                  <a:pt x="11024846" y="1451687"/>
                  <a:pt x="11009423" y="1451687"/>
                  <a:pt x="11009423" y="1443354"/>
                </a:cubicBezTo>
                <a:cubicBezTo>
                  <a:pt x="11019708" y="1443354"/>
                  <a:pt x="11019708" y="1451687"/>
                  <a:pt x="11024846" y="1451687"/>
                </a:cubicBezTo>
                <a:cubicBezTo>
                  <a:pt x="11024846" y="1443354"/>
                  <a:pt x="11024846" y="1443354"/>
                  <a:pt x="11019708" y="1435006"/>
                </a:cubicBezTo>
                <a:cubicBezTo>
                  <a:pt x="11014559" y="1426658"/>
                  <a:pt x="11004286" y="1418322"/>
                  <a:pt x="11009423" y="1409974"/>
                </a:cubicBezTo>
                <a:cubicBezTo>
                  <a:pt x="10988861" y="1409974"/>
                  <a:pt x="10958014" y="1401628"/>
                  <a:pt x="10937440" y="1393293"/>
                </a:cubicBezTo>
                <a:cubicBezTo>
                  <a:pt x="10963151" y="1401628"/>
                  <a:pt x="10947729" y="1368262"/>
                  <a:pt x="10947729" y="1368262"/>
                </a:cubicBezTo>
                <a:cubicBezTo>
                  <a:pt x="10922017" y="1368262"/>
                  <a:pt x="10932304" y="1393293"/>
                  <a:pt x="10906593" y="1368262"/>
                </a:cubicBezTo>
                <a:cubicBezTo>
                  <a:pt x="10916868" y="1376597"/>
                  <a:pt x="10922017" y="1368262"/>
                  <a:pt x="10922017" y="1359914"/>
                </a:cubicBezTo>
                <a:cubicBezTo>
                  <a:pt x="10906593" y="1351581"/>
                  <a:pt x="10906593" y="1343233"/>
                  <a:pt x="10896308" y="1343233"/>
                </a:cubicBezTo>
                <a:cubicBezTo>
                  <a:pt x="10911730" y="1343233"/>
                  <a:pt x="10911730" y="1343233"/>
                  <a:pt x="10922017" y="1334884"/>
                </a:cubicBezTo>
                <a:cubicBezTo>
                  <a:pt x="10901456" y="1326536"/>
                  <a:pt x="10947729" y="1334884"/>
                  <a:pt x="10927155" y="1326536"/>
                </a:cubicBezTo>
                <a:cubicBezTo>
                  <a:pt x="10911730" y="1326536"/>
                  <a:pt x="10911730" y="1326536"/>
                  <a:pt x="10896308" y="1318201"/>
                </a:cubicBezTo>
                <a:cubicBezTo>
                  <a:pt x="10896308" y="1309853"/>
                  <a:pt x="10860323" y="1284837"/>
                  <a:pt x="10880883" y="1284837"/>
                </a:cubicBezTo>
                <a:cubicBezTo>
                  <a:pt x="10896308" y="1293172"/>
                  <a:pt x="10901456" y="1293172"/>
                  <a:pt x="10922017" y="1301520"/>
                </a:cubicBezTo>
                <a:cubicBezTo>
                  <a:pt x="10927155" y="1293172"/>
                  <a:pt x="10911730" y="1293172"/>
                  <a:pt x="10911730" y="1284837"/>
                </a:cubicBezTo>
                <a:cubicBezTo>
                  <a:pt x="10927155" y="1284837"/>
                  <a:pt x="10947729" y="1293172"/>
                  <a:pt x="10958014" y="1284837"/>
                </a:cubicBezTo>
                <a:cubicBezTo>
                  <a:pt x="10952864" y="1284837"/>
                  <a:pt x="10947729" y="1268141"/>
                  <a:pt x="10952864" y="1268141"/>
                </a:cubicBezTo>
                <a:cubicBezTo>
                  <a:pt x="10963151" y="1284837"/>
                  <a:pt x="10999136" y="1284837"/>
                  <a:pt x="11014559" y="1293172"/>
                </a:cubicBezTo>
                <a:cubicBezTo>
                  <a:pt x="10999136" y="1284837"/>
                  <a:pt x="11004286" y="1276489"/>
                  <a:pt x="11014559" y="1276489"/>
                </a:cubicBezTo>
                <a:cubicBezTo>
                  <a:pt x="10999136" y="1276489"/>
                  <a:pt x="10983712" y="1268141"/>
                  <a:pt x="10988861" y="1259793"/>
                </a:cubicBezTo>
                <a:cubicBezTo>
                  <a:pt x="11009423" y="1276489"/>
                  <a:pt x="11029995" y="1276489"/>
                  <a:pt x="11045418" y="1276489"/>
                </a:cubicBezTo>
                <a:cubicBezTo>
                  <a:pt x="11050555" y="1284837"/>
                  <a:pt x="11055693" y="1293172"/>
                  <a:pt x="11055693" y="1301520"/>
                </a:cubicBezTo>
                <a:cubicBezTo>
                  <a:pt x="11065980" y="1309853"/>
                  <a:pt x="11071117" y="1309853"/>
                  <a:pt x="11076267" y="1301520"/>
                </a:cubicBezTo>
                <a:cubicBezTo>
                  <a:pt x="11055693" y="1293172"/>
                  <a:pt x="11076267" y="1293172"/>
                  <a:pt x="11071117" y="1276489"/>
                </a:cubicBezTo>
                <a:cubicBezTo>
                  <a:pt x="11086554" y="1284837"/>
                  <a:pt x="11086554" y="1268141"/>
                  <a:pt x="11101976" y="1276489"/>
                </a:cubicBezTo>
                <a:cubicBezTo>
                  <a:pt x="11101976" y="1284837"/>
                  <a:pt x="11117401" y="1301520"/>
                  <a:pt x="11101976" y="1309853"/>
                </a:cubicBezTo>
                <a:cubicBezTo>
                  <a:pt x="11117401" y="1309853"/>
                  <a:pt x="11122538" y="1318201"/>
                  <a:pt x="11143098" y="1318201"/>
                </a:cubicBezTo>
                <a:cubicBezTo>
                  <a:pt x="11148248" y="1334884"/>
                  <a:pt x="11158533" y="1351581"/>
                  <a:pt x="11179095" y="1368262"/>
                </a:cubicBezTo>
                <a:cubicBezTo>
                  <a:pt x="11189382" y="1368262"/>
                  <a:pt x="11173957" y="1359914"/>
                  <a:pt x="11189382" y="1359914"/>
                </a:cubicBezTo>
                <a:cubicBezTo>
                  <a:pt x="11194519" y="1368262"/>
                  <a:pt x="11215079" y="1376597"/>
                  <a:pt x="11209942" y="1384945"/>
                </a:cubicBezTo>
                <a:cubicBezTo>
                  <a:pt x="11199655" y="1384945"/>
                  <a:pt x="11189382" y="1368262"/>
                  <a:pt x="11189382" y="1376597"/>
                </a:cubicBezTo>
                <a:cubicBezTo>
                  <a:pt x="11220229" y="1393293"/>
                  <a:pt x="11230516" y="1401628"/>
                  <a:pt x="11245938" y="1409974"/>
                </a:cubicBezTo>
                <a:cubicBezTo>
                  <a:pt x="11230516" y="1409974"/>
                  <a:pt x="11194519" y="1418322"/>
                  <a:pt x="11173957" y="1401628"/>
                </a:cubicBezTo>
                <a:cubicBezTo>
                  <a:pt x="11173957" y="1393293"/>
                  <a:pt x="11189382" y="1401628"/>
                  <a:pt x="11184232" y="1393293"/>
                </a:cubicBezTo>
                <a:cubicBezTo>
                  <a:pt x="11168808" y="1376597"/>
                  <a:pt x="11163670" y="1384945"/>
                  <a:pt x="11143098" y="1376597"/>
                </a:cubicBezTo>
                <a:cubicBezTo>
                  <a:pt x="11143098" y="1384945"/>
                  <a:pt x="11153385" y="1393293"/>
                  <a:pt x="11153385" y="1393293"/>
                </a:cubicBezTo>
                <a:cubicBezTo>
                  <a:pt x="11153385" y="1409974"/>
                  <a:pt x="11132823" y="1401628"/>
                  <a:pt x="11112251" y="1393293"/>
                </a:cubicBezTo>
                <a:cubicBezTo>
                  <a:pt x="11143098" y="1418322"/>
                  <a:pt x="11137961" y="1435006"/>
                  <a:pt x="11132823" y="1451687"/>
                </a:cubicBezTo>
                <a:cubicBezTo>
                  <a:pt x="11143098" y="1460035"/>
                  <a:pt x="11158533" y="1460035"/>
                  <a:pt x="11173957" y="1468383"/>
                </a:cubicBezTo>
                <a:cubicBezTo>
                  <a:pt x="11153385" y="1476718"/>
                  <a:pt x="11189382" y="1476718"/>
                  <a:pt x="11194519" y="1485066"/>
                </a:cubicBezTo>
                <a:cubicBezTo>
                  <a:pt x="11179095" y="1485066"/>
                  <a:pt x="11189382" y="1493401"/>
                  <a:pt x="11199655" y="1501749"/>
                </a:cubicBezTo>
                <a:cubicBezTo>
                  <a:pt x="11199655" y="1510096"/>
                  <a:pt x="11179095" y="1501749"/>
                  <a:pt x="11179095" y="1510096"/>
                </a:cubicBezTo>
                <a:cubicBezTo>
                  <a:pt x="11184232" y="1518431"/>
                  <a:pt x="11199655" y="1518431"/>
                  <a:pt x="11209942" y="1526779"/>
                </a:cubicBezTo>
                <a:cubicBezTo>
                  <a:pt x="11204806" y="1510096"/>
                  <a:pt x="11204806" y="1510096"/>
                  <a:pt x="11215079" y="1501749"/>
                </a:cubicBezTo>
                <a:cubicBezTo>
                  <a:pt x="11194519" y="1493401"/>
                  <a:pt x="11199655" y="1476718"/>
                  <a:pt x="11189382" y="1476718"/>
                </a:cubicBezTo>
                <a:cubicBezTo>
                  <a:pt x="11184232" y="1468383"/>
                  <a:pt x="11204806" y="1476718"/>
                  <a:pt x="11209942" y="1476718"/>
                </a:cubicBezTo>
                <a:cubicBezTo>
                  <a:pt x="11199655" y="1468383"/>
                  <a:pt x="11194519" y="1468383"/>
                  <a:pt x="11189382" y="1460035"/>
                </a:cubicBezTo>
                <a:cubicBezTo>
                  <a:pt x="11189382" y="1468383"/>
                  <a:pt x="11189382" y="1476718"/>
                  <a:pt x="11184232" y="1468383"/>
                </a:cubicBezTo>
                <a:cubicBezTo>
                  <a:pt x="11173957" y="1460035"/>
                  <a:pt x="11158533" y="1443354"/>
                  <a:pt x="11153385" y="1426658"/>
                </a:cubicBezTo>
                <a:cubicBezTo>
                  <a:pt x="11189382" y="1435006"/>
                  <a:pt x="11179095" y="1460035"/>
                  <a:pt x="11215079" y="1468383"/>
                </a:cubicBezTo>
                <a:cubicBezTo>
                  <a:pt x="11204806" y="1468383"/>
                  <a:pt x="11215079" y="1476718"/>
                  <a:pt x="11220229" y="1485066"/>
                </a:cubicBezTo>
                <a:cubicBezTo>
                  <a:pt x="11235653" y="1493401"/>
                  <a:pt x="11225366" y="1476718"/>
                  <a:pt x="11245938" y="1485066"/>
                </a:cubicBezTo>
                <a:cubicBezTo>
                  <a:pt x="11256225" y="1493401"/>
                  <a:pt x="11245938" y="1493401"/>
                  <a:pt x="11256225" y="1501749"/>
                </a:cubicBezTo>
                <a:cubicBezTo>
                  <a:pt x="11266500" y="1501749"/>
                  <a:pt x="11251076" y="1485066"/>
                  <a:pt x="11261363" y="1485066"/>
                </a:cubicBezTo>
                <a:cubicBezTo>
                  <a:pt x="11245938" y="1485066"/>
                  <a:pt x="11235653" y="1476718"/>
                  <a:pt x="11240789" y="1468383"/>
                </a:cubicBezTo>
                <a:cubicBezTo>
                  <a:pt x="11261363" y="1468383"/>
                  <a:pt x="11276785" y="1510096"/>
                  <a:pt x="11292210" y="1493401"/>
                </a:cubicBezTo>
                <a:cubicBezTo>
                  <a:pt x="11287060" y="1493401"/>
                  <a:pt x="11276785" y="1485066"/>
                  <a:pt x="11271636" y="1485066"/>
                </a:cubicBezTo>
                <a:cubicBezTo>
                  <a:pt x="11271636" y="1476718"/>
                  <a:pt x="11256225" y="1468383"/>
                  <a:pt x="11276785" y="1468383"/>
                </a:cubicBezTo>
                <a:cubicBezTo>
                  <a:pt x="11281923" y="1485066"/>
                  <a:pt x="11292210" y="1468383"/>
                  <a:pt x="11307633" y="1468383"/>
                </a:cubicBezTo>
                <a:cubicBezTo>
                  <a:pt x="11292210" y="1460035"/>
                  <a:pt x="11287060" y="1460035"/>
                  <a:pt x="11276785" y="1443354"/>
                </a:cubicBezTo>
                <a:cubicBezTo>
                  <a:pt x="11287060" y="1451687"/>
                  <a:pt x="11271636" y="1426658"/>
                  <a:pt x="11287060" y="1435006"/>
                </a:cubicBezTo>
                <a:cubicBezTo>
                  <a:pt x="11292210" y="1435006"/>
                  <a:pt x="11292210" y="1460035"/>
                  <a:pt x="11307633" y="1451687"/>
                </a:cubicBezTo>
                <a:cubicBezTo>
                  <a:pt x="11292210" y="1443354"/>
                  <a:pt x="11302497" y="1443354"/>
                  <a:pt x="11297347" y="1435006"/>
                </a:cubicBezTo>
                <a:cubicBezTo>
                  <a:pt x="11281923" y="1426658"/>
                  <a:pt x="11276785" y="1435006"/>
                  <a:pt x="11271636" y="1418322"/>
                </a:cubicBezTo>
                <a:cubicBezTo>
                  <a:pt x="11281923" y="1418322"/>
                  <a:pt x="11312770" y="1443354"/>
                  <a:pt x="11317921" y="1435006"/>
                </a:cubicBezTo>
                <a:cubicBezTo>
                  <a:pt x="11307633" y="1426658"/>
                  <a:pt x="11297347" y="1418322"/>
                  <a:pt x="11297347" y="1409974"/>
                </a:cubicBezTo>
                <a:cubicBezTo>
                  <a:pt x="11317921" y="1409974"/>
                  <a:pt x="11323057" y="1409974"/>
                  <a:pt x="11343618" y="1418322"/>
                </a:cubicBezTo>
                <a:cubicBezTo>
                  <a:pt x="11333344" y="1426658"/>
                  <a:pt x="11369328" y="1426658"/>
                  <a:pt x="11374478" y="1435006"/>
                </a:cubicBezTo>
                <a:cubicBezTo>
                  <a:pt x="11364191" y="1451687"/>
                  <a:pt x="11353904" y="1426658"/>
                  <a:pt x="11333344" y="1426658"/>
                </a:cubicBezTo>
                <a:cubicBezTo>
                  <a:pt x="11338481" y="1435006"/>
                  <a:pt x="11343618" y="1435006"/>
                  <a:pt x="11333344" y="1443354"/>
                </a:cubicBezTo>
                <a:cubicBezTo>
                  <a:pt x="11353904" y="1443354"/>
                  <a:pt x="11364191" y="1460035"/>
                  <a:pt x="11348768" y="1468383"/>
                </a:cubicBezTo>
                <a:cubicBezTo>
                  <a:pt x="11379615" y="1460035"/>
                  <a:pt x="11400188" y="1493401"/>
                  <a:pt x="11441309" y="1501749"/>
                </a:cubicBezTo>
                <a:cubicBezTo>
                  <a:pt x="11441309" y="1485066"/>
                  <a:pt x="11456733" y="1501749"/>
                  <a:pt x="11461883" y="1510096"/>
                </a:cubicBezTo>
                <a:cubicBezTo>
                  <a:pt x="11461883" y="1501749"/>
                  <a:pt x="11446459" y="1485066"/>
                  <a:pt x="11461883" y="1485066"/>
                </a:cubicBezTo>
                <a:cubicBezTo>
                  <a:pt x="11467019" y="1493401"/>
                  <a:pt x="11467019" y="1493401"/>
                  <a:pt x="11477306" y="1493401"/>
                </a:cubicBezTo>
                <a:lnTo>
                  <a:pt x="11494741" y="1480210"/>
                </a:lnTo>
                <a:lnTo>
                  <a:pt x="11539000" y="1501749"/>
                </a:lnTo>
                <a:cubicBezTo>
                  <a:pt x="11528715" y="1510096"/>
                  <a:pt x="11533863" y="1543462"/>
                  <a:pt x="11554424" y="1560143"/>
                </a:cubicBezTo>
                <a:cubicBezTo>
                  <a:pt x="11549287" y="1560143"/>
                  <a:pt x="11513290" y="1560143"/>
                  <a:pt x="11523577" y="1576839"/>
                </a:cubicBezTo>
                <a:cubicBezTo>
                  <a:pt x="11528715" y="1568491"/>
                  <a:pt x="11533863" y="1568491"/>
                  <a:pt x="11549287" y="1576839"/>
                </a:cubicBezTo>
                <a:cubicBezTo>
                  <a:pt x="11554424" y="1576839"/>
                  <a:pt x="11533863" y="1585174"/>
                  <a:pt x="11549287" y="1593522"/>
                </a:cubicBezTo>
                <a:cubicBezTo>
                  <a:pt x="11574998" y="1593522"/>
                  <a:pt x="11559574" y="1568491"/>
                  <a:pt x="11574998" y="1568491"/>
                </a:cubicBezTo>
                <a:cubicBezTo>
                  <a:pt x="11569849" y="1560143"/>
                  <a:pt x="11559574" y="1551808"/>
                  <a:pt x="11564711" y="1543462"/>
                </a:cubicBezTo>
                <a:cubicBezTo>
                  <a:pt x="11574998" y="1551808"/>
                  <a:pt x="11580134" y="1551808"/>
                  <a:pt x="11590421" y="1551808"/>
                </a:cubicBezTo>
                <a:cubicBezTo>
                  <a:pt x="11605845" y="1543462"/>
                  <a:pt x="11605845" y="1510096"/>
                  <a:pt x="11631555" y="1510096"/>
                </a:cubicBezTo>
                <a:cubicBezTo>
                  <a:pt x="11610981" y="1501749"/>
                  <a:pt x="11610981" y="1518431"/>
                  <a:pt x="11600696" y="1501749"/>
                </a:cubicBezTo>
                <a:cubicBezTo>
                  <a:pt x="11600696" y="1493401"/>
                  <a:pt x="11616131" y="1501749"/>
                  <a:pt x="11616131" y="1493401"/>
                </a:cubicBezTo>
                <a:cubicBezTo>
                  <a:pt x="11626405" y="1493401"/>
                  <a:pt x="11636692" y="1501749"/>
                  <a:pt x="11636692" y="1493401"/>
                </a:cubicBezTo>
                <a:cubicBezTo>
                  <a:pt x="11621268" y="1493401"/>
                  <a:pt x="11616131" y="1476718"/>
                  <a:pt x="11616131" y="1485066"/>
                </a:cubicBezTo>
                <a:cubicBezTo>
                  <a:pt x="11610981" y="1476718"/>
                  <a:pt x="11600696" y="1468383"/>
                  <a:pt x="11595558" y="1451687"/>
                </a:cubicBezTo>
                <a:cubicBezTo>
                  <a:pt x="11631555" y="1468383"/>
                  <a:pt x="11626405" y="1443354"/>
                  <a:pt x="11600696" y="1426658"/>
                </a:cubicBezTo>
                <a:cubicBezTo>
                  <a:pt x="11610981" y="1418322"/>
                  <a:pt x="11621268" y="1418322"/>
                  <a:pt x="11636692" y="1418322"/>
                </a:cubicBezTo>
                <a:cubicBezTo>
                  <a:pt x="11657252" y="1435006"/>
                  <a:pt x="11636692" y="1435006"/>
                  <a:pt x="11636692" y="1443354"/>
                </a:cubicBezTo>
                <a:cubicBezTo>
                  <a:pt x="11672677" y="1468383"/>
                  <a:pt x="11667539" y="1418322"/>
                  <a:pt x="11646978" y="1418322"/>
                </a:cubicBezTo>
                <a:cubicBezTo>
                  <a:pt x="11657252" y="1418322"/>
                  <a:pt x="11667539" y="1418322"/>
                  <a:pt x="11677826" y="1426658"/>
                </a:cubicBezTo>
                <a:cubicBezTo>
                  <a:pt x="11672677" y="1418322"/>
                  <a:pt x="11693237" y="1435006"/>
                  <a:pt x="11693237" y="1426658"/>
                </a:cubicBezTo>
                <a:cubicBezTo>
                  <a:pt x="11682962" y="1418322"/>
                  <a:pt x="11677826" y="1418322"/>
                  <a:pt x="11672677" y="1409974"/>
                </a:cubicBezTo>
                <a:lnTo>
                  <a:pt x="11698386" y="1409974"/>
                </a:lnTo>
                <a:cubicBezTo>
                  <a:pt x="11693237" y="1384945"/>
                  <a:pt x="11698386" y="1384945"/>
                  <a:pt x="11703536" y="1359914"/>
                </a:cubicBezTo>
                <a:cubicBezTo>
                  <a:pt x="11693237" y="1351581"/>
                  <a:pt x="11677826" y="1343233"/>
                  <a:pt x="11672677" y="1334884"/>
                </a:cubicBezTo>
                <a:cubicBezTo>
                  <a:pt x="11682962" y="1334884"/>
                  <a:pt x="11682962" y="1334884"/>
                  <a:pt x="11677826" y="1318201"/>
                </a:cubicBezTo>
                <a:cubicBezTo>
                  <a:pt x="11688099" y="1326536"/>
                  <a:pt x="11693237" y="1326536"/>
                  <a:pt x="11698386" y="1326536"/>
                </a:cubicBezTo>
                <a:cubicBezTo>
                  <a:pt x="11703536" y="1318201"/>
                  <a:pt x="11688099" y="1309853"/>
                  <a:pt x="11688099" y="1301520"/>
                </a:cubicBezTo>
                <a:cubicBezTo>
                  <a:pt x="11703536" y="1309853"/>
                  <a:pt x="11724096" y="1309853"/>
                  <a:pt x="11729246" y="1318201"/>
                </a:cubicBezTo>
                <a:cubicBezTo>
                  <a:pt x="11729246" y="1309853"/>
                  <a:pt x="11734383" y="1318201"/>
                  <a:pt x="11734383" y="1309853"/>
                </a:cubicBezTo>
                <a:cubicBezTo>
                  <a:pt x="11718960" y="1301520"/>
                  <a:pt x="11708673" y="1309853"/>
                  <a:pt x="11698386" y="1293172"/>
                </a:cubicBezTo>
                <a:cubicBezTo>
                  <a:pt x="11698386" y="1284837"/>
                  <a:pt x="11718960" y="1293172"/>
                  <a:pt x="11724096" y="1301520"/>
                </a:cubicBezTo>
                <a:cubicBezTo>
                  <a:pt x="11734383" y="1284837"/>
                  <a:pt x="11806364" y="1293172"/>
                  <a:pt x="11754945" y="1259793"/>
                </a:cubicBezTo>
                <a:lnTo>
                  <a:pt x="11770368" y="1259793"/>
                </a:lnTo>
                <a:cubicBezTo>
                  <a:pt x="11765230" y="1243111"/>
                  <a:pt x="11770368" y="1243111"/>
                  <a:pt x="11760080" y="1234777"/>
                </a:cubicBezTo>
                <a:cubicBezTo>
                  <a:pt x="11765230" y="1234777"/>
                  <a:pt x="11765230" y="1226428"/>
                  <a:pt x="11775517" y="1234777"/>
                </a:cubicBezTo>
                <a:cubicBezTo>
                  <a:pt x="11790942" y="1234777"/>
                  <a:pt x="11785792" y="1243111"/>
                  <a:pt x="11801229" y="1243111"/>
                </a:cubicBezTo>
                <a:cubicBezTo>
                  <a:pt x="11826926" y="1234777"/>
                  <a:pt x="11801229" y="1176368"/>
                  <a:pt x="11749807" y="1184716"/>
                </a:cubicBezTo>
                <a:cubicBezTo>
                  <a:pt x="11749807" y="1176368"/>
                  <a:pt x="11754945" y="1168020"/>
                  <a:pt x="11765230" y="1168020"/>
                </a:cubicBezTo>
                <a:cubicBezTo>
                  <a:pt x="11785792" y="1184716"/>
                  <a:pt x="11801229" y="1193051"/>
                  <a:pt x="11821789" y="1201399"/>
                </a:cubicBezTo>
                <a:cubicBezTo>
                  <a:pt x="11857773" y="1243111"/>
                  <a:pt x="11888632" y="1293172"/>
                  <a:pt x="11832063" y="1301520"/>
                </a:cubicBezTo>
                <a:cubicBezTo>
                  <a:pt x="11811502" y="1301520"/>
                  <a:pt x="11796077" y="1284837"/>
                  <a:pt x="11785792" y="1301520"/>
                </a:cubicBezTo>
                <a:cubicBezTo>
                  <a:pt x="11811502" y="1309853"/>
                  <a:pt x="11816651" y="1309853"/>
                  <a:pt x="11832063" y="1318201"/>
                </a:cubicBezTo>
                <a:cubicBezTo>
                  <a:pt x="11826926" y="1293172"/>
                  <a:pt x="11893770" y="1343233"/>
                  <a:pt x="11914330" y="1334884"/>
                </a:cubicBezTo>
                <a:cubicBezTo>
                  <a:pt x="11919479" y="1343233"/>
                  <a:pt x="11919479" y="1351581"/>
                  <a:pt x="11934904" y="1359914"/>
                </a:cubicBezTo>
                <a:lnTo>
                  <a:pt x="11960601" y="1359914"/>
                </a:lnTo>
                <a:cubicBezTo>
                  <a:pt x="11976038" y="1376597"/>
                  <a:pt x="12012022" y="1384945"/>
                  <a:pt x="12053156" y="1409974"/>
                </a:cubicBezTo>
                <a:cubicBezTo>
                  <a:pt x="12076285" y="1418322"/>
                  <a:pt x="12101994" y="1432921"/>
                  <a:pt x="12127059" y="1446478"/>
                </a:cubicBezTo>
                <a:lnTo>
                  <a:pt x="12146583" y="1456220"/>
                </a:lnTo>
                <a:lnTo>
                  <a:pt x="12146583" y="4532507"/>
                </a:lnTo>
                <a:lnTo>
                  <a:pt x="0" y="4532507"/>
                </a:lnTo>
                <a:lnTo>
                  <a:pt x="0" y="1284593"/>
                </a:lnTo>
                <a:lnTo>
                  <a:pt x="625903" y="997124"/>
                </a:lnTo>
                <a:lnTo>
                  <a:pt x="1235243" y="767793"/>
                </a:lnTo>
                <a:cubicBezTo>
                  <a:pt x="1189757" y="791970"/>
                  <a:pt x="1163516" y="800779"/>
                  <a:pt x="1153014" y="818395"/>
                </a:cubicBezTo>
                <a:cubicBezTo>
                  <a:pt x="1179255" y="800779"/>
                  <a:pt x="1231739" y="800779"/>
                  <a:pt x="1226501" y="774356"/>
                </a:cubicBezTo>
                <a:lnTo>
                  <a:pt x="1241444" y="774356"/>
                </a:lnTo>
                <a:cubicBezTo>
                  <a:pt x="1246480" y="767740"/>
                  <a:pt x="1256563" y="767740"/>
                  <a:pt x="1261600" y="761136"/>
                </a:cubicBezTo>
                <a:lnTo>
                  <a:pt x="1355026" y="722712"/>
                </a:lnTo>
                <a:lnTo>
                  <a:pt x="1573425" y="656279"/>
                </a:lnTo>
                <a:lnTo>
                  <a:pt x="1548764" y="677469"/>
                </a:lnTo>
                <a:cubicBezTo>
                  <a:pt x="1564137" y="677469"/>
                  <a:pt x="1579524" y="677469"/>
                  <a:pt x="1579524" y="668660"/>
                </a:cubicBezTo>
                <a:cubicBezTo>
                  <a:pt x="1559014" y="677469"/>
                  <a:pt x="1560304" y="675263"/>
                  <a:pt x="1566073" y="669757"/>
                </a:cubicBezTo>
                <a:lnTo>
                  <a:pt x="1576411" y="655374"/>
                </a:lnTo>
                <a:lnTo>
                  <a:pt x="1641092" y="635688"/>
                </a:lnTo>
                <a:cubicBezTo>
                  <a:pt x="1638435" y="651031"/>
                  <a:pt x="1633348" y="655441"/>
                  <a:pt x="1630805" y="659852"/>
                </a:cubicBezTo>
                <a:cubicBezTo>
                  <a:pt x="1646077" y="642222"/>
                  <a:pt x="1656262" y="642222"/>
                  <a:pt x="1671521" y="633427"/>
                </a:cubicBezTo>
                <a:lnTo>
                  <a:pt x="1658565" y="630385"/>
                </a:lnTo>
                <a:lnTo>
                  <a:pt x="2128499" y="487413"/>
                </a:lnTo>
                <a:lnTo>
                  <a:pt x="2286594" y="449463"/>
                </a:lnTo>
                <a:lnTo>
                  <a:pt x="2268753" y="457256"/>
                </a:lnTo>
                <a:cubicBezTo>
                  <a:pt x="2273802" y="453954"/>
                  <a:pt x="2282621" y="452303"/>
                  <a:pt x="2289554" y="450654"/>
                </a:cubicBezTo>
                <a:lnTo>
                  <a:pt x="2942471" y="292001"/>
                </a:lnTo>
                <a:lnTo>
                  <a:pt x="2957896" y="292001"/>
                </a:lnTo>
                <a:cubicBezTo>
                  <a:pt x="2978456" y="283668"/>
                  <a:pt x="2999028" y="283668"/>
                  <a:pt x="3019590" y="275320"/>
                </a:cubicBezTo>
                <a:lnTo>
                  <a:pt x="3050437" y="275320"/>
                </a:lnTo>
                <a:lnTo>
                  <a:pt x="3051534" y="269103"/>
                </a:lnTo>
                <a:lnTo>
                  <a:pt x="3057512" y="271146"/>
                </a:lnTo>
                <a:cubicBezTo>
                  <a:pt x="3060724" y="273233"/>
                  <a:pt x="3063292" y="275320"/>
                  <a:pt x="3065861" y="275320"/>
                </a:cubicBezTo>
                <a:cubicBezTo>
                  <a:pt x="3065861" y="258637"/>
                  <a:pt x="3086434" y="266972"/>
                  <a:pt x="3091571" y="258637"/>
                </a:cubicBezTo>
                <a:lnTo>
                  <a:pt x="3123886" y="255485"/>
                </a:lnTo>
                <a:lnTo>
                  <a:pt x="3168689" y="250289"/>
                </a:lnTo>
                <a:cubicBezTo>
                  <a:pt x="3191830" y="246122"/>
                  <a:pt x="3214973" y="241941"/>
                  <a:pt x="3240670" y="241941"/>
                </a:cubicBezTo>
                <a:cubicBezTo>
                  <a:pt x="3230396" y="233608"/>
                  <a:pt x="3250956" y="233608"/>
                  <a:pt x="3240670" y="233608"/>
                </a:cubicBezTo>
                <a:cubicBezTo>
                  <a:pt x="3518320" y="183547"/>
                  <a:pt x="3801096" y="133487"/>
                  <a:pt x="4089021" y="100121"/>
                </a:cubicBezTo>
                <a:cubicBezTo>
                  <a:pt x="4094158" y="100121"/>
                  <a:pt x="4099308" y="100121"/>
                  <a:pt x="4094158" y="108455"/>
                </a:cubicBezTo>
                <a:cubicBezTo>
                  <a:pt x="4114730" y="100121"/>
                  <a:pt x="4104445" y="100121"/>
                  <a:pt x="4104445" y="100121"/>
                </a:cubicBezTo>
                <a:lnTo>
                  <a:pt x="4320792" y="75809"/>
                </a:lnTo>
                <a:cubicBezTo>
                  <a:pt x="4325334" y="78501"/>
                  <a:pt x="4331635" y="78501"/>
                  <a:pt x="4336052" y="77392"/>
                </a:cubicBezTo>
                <a:lnTo>
                  <a:pt x="4633377" y="40671"/>
                </a:lnTo>
                <a:cubicBezTo>
                  <a:pt x="4811400" y="25031"/>
                  <a:pt x="4991361" y="12515"/>
                  <a:pt x="517387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587526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5FD81024-2ABA-B356-EE25-EBA229A77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9134" y="4459599"/>
            <a:ext cx="6227053" cy="54784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>
              <a:defRPr b="0" i="0">
                <a:cs typeface="Poppins" pitchFamily="2" charset="77"/>
              </a:defRPr>
            </a:lvl1pPr>
          </a:lstStyle>
          <a:p>
            <a:r>
              <a:rPr lang="en-GB" sz="3200" noProof="0" dirty="0">
                <a:solidFill>
                  <a:schemeClr val="accent1"/>
                </a:solidFill>
                <a:latin typeface="+mj-lt"/>
                <a:cs typeface="Poppins" pitchFamily="2" charset="77"/>
              </a:rPr>
              <a:t>Thank</a:t>
            </a:r>
            <a:r>
              <a:rPr lang="en-US" sz="3200" dirty="0">
                <a:solidFill>
                  <a:schemeClr val="accent1"/>
                </a:solidFill>
                <a:latin typeface="+mj-lt"/>
                <a:cs typeface="Poppins" pitchFamily="2" charset="77"/>
              </a:rPr>
              <a:t> you for your attention</a:t>
            </a:r>
          </a:p>
        </p:txBody>
      </p:sp>
      <p:sp>
        <p:nvSpPr>
          <p:cNvPr id="5" name="Oval 6">
            <a:extLst>
              <a:ext uri="{FF2B5EF4-FFF2-40B4-BE49-F238E27FC236}">
                <a16:creationId xmlns:a16="http://schemas.microsoft.com/office/drawing/2014/main" id="{0EEA2FCC-7010-244E-9629-E8297B28C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sp>
        <p:nvSpPr>
          <p:cNvPr id="9" name="Picture Placeholder 8" descr="Picture Placeholder 36.">
            <a:extLst>
              <a:ext uri="{FF2B5EF4-FFF2-40B4-BE49-F238E27FC236}">
                <a16:creationId xmlns:a16="http://schemas.microsoft.com/office/drawing/2014/main" id="{F329E330-DFEB-455C-9775-E43DC8AF5A0D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0" y="2"/>
            <a:ext cx="12192000" cy="3428999"/>
          </a:xfrm>
          <a:custGeom>
            <a:avLst/>
            <a:gdLst>
              <a:gd name="connsiteX0" fmla="*/ 6931687 w 12192000"/>
              <a:gd name="connsiteY0" fmla="*/ 4243277 h 4251103"/>
              <a:gd name="connsiteX1" fmla="*/ 6962652 w 12192000"/>
              <a:gd name="connsiteY1" fmla="*/ 4251103 h 4251103"/>
              <a:gd name="connsiteX2" fmla="*/ 6926527 w 12192000"/>
              <a:gd name="connsiteY2" fmla="*/ 4251103 h 4251103"/>
              <a:gd name="connsiteX3" fmla="*/ 6921366 w 12192000"/>
              <a:gd name="connsiteY3" fmla="*/ 4251103 h 4251103"/>
              <a:gd name="connsiteX4" fmla="*/ 6931687 w 12192000"/>
              <a:gd name="connsiteY4" fmla="*/ 4243277 h 4251103"/>
              <a:gd name="connsiteX5" fmla="*/ 7061514 w 12192000"/>
              <a:gd name="connsiteY5" fmla="*/ 4216590 h 4251103"/>
              <a:gd name="connsiteX6" fmla="*/ 7050258 w 12192000"/>
              <a:gd name="connsiteY6" fmla="*/ 4218784 h 4251103"/>
              <a:gd name="connsiteX7" fmla="*/ 7055368 w 12192000"/>
              <a:gd name="connsiteY7" fmla="*/ 4235306 h 4251103"/>
              <a:gd name="connsiteX8" fmla="*/ 7063031 w 12192000"/>
              <a:gd name="connsiteY8" fmla="*/ 4231176 h 4251103"/>
              <a:gd name="connsiteX9" fmla="*/ 7070695 w 12192000"/>
              <a:gd name="connsiteY9" fmla="*/ 4235306 h 4251103"/>
              <a:gd name="connsiteX10" fmla="*/ 7080913 w 12192000"/>
              <a:gd name="connsiteY10" fmla="*/ 4227046 h 4251103"/>
              <a:gd name="connsiteX11" fmla="*/ 7061514 w 12192000"/>
              <a:gd name="connsiteY11" fmla="*/ 4216590 h 4251103"/>
              <a:gd name="connsiteX12" fmla="*/ 7097260 w 12192000"/>
              <a:gd name="connsiteY12" fmla="*/ 4210523 h 4251103"/>
              <a:gd name="connsiteX13" fmla="*/ 7112249 w 12192000"/>
              <a:gd name="connsiteY13" fmla="*/ 4235306 h 4251103"/>
              <a:gd name="connsiteX14" fmla="*/ 7097260 w 12192000"/>
              <a:gd name="connsiteY14" fmla="*/ 4210523 h 4251103"/>
              <a:gd name="connsiteX15" fmla="*/ 6977368 w 12192000"/>
              <a:gd name="connsiteY15" fmla="*/ 4202260 h 4251103"/>
              <a:gd name="connsiteX16" fmla="*/ 6971917 w 12192000"/>
              <a:gd name="connsiteY16" fmla="*/ 4210523 h 4251103"/>
              <a:gd name="connsiteX17" fmla="*/ 6993716 w 12192000"/>
              <a:gd name="connsiteY17" fmla="*/ 4218784 h 4251103"/>
              <a:gd name="connsiteX18" fmla="*/ 6977368 w 12192000"/>
              <a:gd name="connsiteY18" fmla="*/ 4227046 h 4251103"/>
              <a:gd name="connsiteX19" fmla="*/ 7004616 w 12192000"/>
              <a:gd name="connsiteY19" fmla="*/ 4218784 h 4251103"/>
              <a:gd name="connsiteX20" fmla="*/ 6977368 w 12192000"/>
              <a:gd name="connsiteY20" fmla="*/ 4202260 h 4251103"/>
              <a:gd name="connsiteX21" fmla="*/ 7448767 w 12192000"/>
              <a:gd name="connsiteY21" fmla="*/ 4181609 h 4251103"/>
              <a:gd name="connsiteX22" fmla="*/ 7416068 w 12192000"/>
              <a:gd name="connsiteY22" fmla="*/ 4189871 h 4251103"/>
              <a:gd name="connsiteX23" fmla="*/ 7448767 w 12192000"/>
              <a:gd name="connsiteY23" fmla="*/ 4181609 h 4251103"/>
              <a:gd name="connsiteX24" fmla="*/ 7431737 w 12192000"/>
              <a:gd name="connsiteY24" fmla="*/ 4165086 h 4251103"/>
              <a:gd name="connsiteX25" fmla="*/ 7426516 w 12192000"/>
              <a:gd name="connsiteY25" fmla="*/ 4173347 h 4251103"/>
              <a:gd name="connsiteX26" fmla="*/ 7478742 w 12192000"/>
              <a:gd name="connsiteY26" fmla="*/ 4181609 h 4251103"/>
              <a:gd name="connsiteX27" fmla="*/ 7478742 w 12192000"/>
              <a:gd name="connsiteY27" fmla="*/ 4173347 h 4251103"/>
              <a:gd name="connsiteX28" fmla="*/ 7431737 w 12192000"/>
              <a:gd name="connsiteY28" fmla="*/ 4165086 h 4251103"/>
              <a:gd name="connsiteX29" fmla="*/ 6965215 w 12192000"/>
              <a:gd name="connsiteY29" fmla="*/ 4154826 h 4251103"/>
              <a:gd name="connsiteX30" fmla="*/ 6962652 w 12192000"/>
              <a:gd name="connsiteY30" fmla="*/ 4157202 h 4251103"/>
              <a:gd name="connsiteX31" fmla="*/ 6921366 w 12192000"/>
              <a:gd name="connsiteY31" fmla="*/ 4157202 h 4251103"/>
              <a:gd name="connsiteX32" fmla="*/ 7580806 w 12192000"/>
              <a:gd name="connsiteY32" fmla="*/ 4150304 h 4251103"/>
              <a:gd name="connsiteX33" fmla="*/ 7673857 w 12192000"/>
              <a:gd name="connsiteY33" fmla="*/ 4150304 h 4251103"/>
              <a:gd name="connsiteX34" fmla="*/ 7575637 w 12192000"/>
              <a:gd name="connsiteY34" fmla="*/ 4165956 h 4251103"/>
              <a:gd name="connsiteX35" fmla="*/ 7580806 w 12192000"/>
              <a:gd name="connsiteY35" fmla="*/ 4150304 h 4251103"/>
              <a:gd name="connsiteX36" fmla="*/ 7473292 w 12192000"/>
              <a:gd name="connsiteY36" fmla="*/ 4140301 h 4251103"/>
              <a:gd name="connsiteX37" fmla="*/ 7421519 w 12192000"/>
              <a:gd name="connsiteY37" fmla="*/ 4156825 h 4251103"/>
              <a:gd name="connsiteX38" fmla="*/ 7473292 w 12192000"/>
              <a:gd name="connsiteY38" fmla="*/ 4140301 h 4251103"/>
              <a:gd name="connsiteX39" fmla="*/ 8026654 w 12192000"/>
              <a:gd name="connsiteY39" fmla="*/ 4134105 h 4251103"/>
              <a:gd name="connsiteX40" fmla="*/ 8009096 w 12192000"/>
              <a:gd name="connsiteY40" fmla="*/ 4134107 h 4251103"/>
              <a:gd name="connsiteX41" fmla="*/ 7993491 w 12192000"/>
              <a:gd name="connsiteY41" fmla="*/ 4140301 h 4251103"/>
              <a:gd name="connsiteX42" fmla="*/ 8045510 w 12192000"/>
              <a:gd name="connsiteY42" fmla="*/ 4140301 h 4251103"/>
              <a:gd name="connsiteX43" fmla="*/ 8040310 w 12192000"/>
              <a:gd name="connsiteY43" fmla="*/ 4134107 h 4251103"/>
              <a:gd name="connsiteX44" fmla="*/ 8026654 w 12192000"/>
              <a:gd name="connsiteY44" fmla="*/ 4134105 h 4251103"/>
              <a:gd name="connsiteX45" fmla="*/ 7224393 w 12192000"/>
              <a:gd name="connsiteY45" fmla="*/ 4117825 h 4251103"/>
              <a:gd name="connsiteX46" fmla="*/ 7214430 w 12192000"/>
              <a:gd name="connsiteY46" fmla="*/ 4133073 h 4251103"/>
              <a:gd name="connsiteX47" fmla="*/ 7225330 w 12192000"/>
              <a:gd name="connsiteY47" fmla="*/ 4133073 h 4251103"/>
              <a:gd name="connsiteX48" fmla="*/ 7241678 w 12192000"/>
              <a:gd name="connsiteY48" fmla="*/ 4133073 h 4251103"/>
              <a:gd name="connsiteX49" fmla="*/ 7236229 w 12192000"/>
              <a:gd name="connsiteY49" fmla="*/ 4118614 h 4251103"/>
              <a:gd name="connsiteX50" fmla="*/ 7224393 w 12192000"/>
              <a:gd name="connsiteY50" fmla="*/ 4117825 h 4251103"/>
              <a:gd name="connsiteX51" fmla="*/ 7617368 w 12192000"/>
              <a:gd name="connsiteY51" fmla="*/ 4111386 h 4251103"/>
              <a:gd name="connsiteX52" fmla="*/ 7653132 w 12192000"/>
              <a:gd name="connsiteY52" fmla="*/ 4119647 h 4251103"/>
              <a:gd name="connsiteX53" fmla="*/ 7617368 w 12192000"/>
              <a:gd name="connsiteY53" fmla="*/ 4111386 h 4251103"/>
              <a:gd name="connsiteX54" fmla="*/ 7293450 w 12192000"/>
              <a:gd name="connsiteY54" fmla="*/ 4111386 h 4251103"/>
              <a:gd name="connsiteX55" fmla="*/ 7328873 w 12192000"/>
              <a:gd name="connsiteY55" fmla="*/ 4111386 h 4251103"/>
              <a:gd name="connsiteX56" fmla="*/ 7293450 w 12192000"/>
              <a:gd name="connsiteY56" fmla="*/ 4111386 h 4251103"/>
              <a:gd name="connsiteX57" fmla="*/ 7189905 w 12192000"/>
              <a:gd name="connsiteY57" fmla="*/ 4111386 h 4251103"/>
              <a:gd name="connsiteX58" fmla="*/ 7162658 w 12192000"/>
              <a:gd name="connsiteY58" fmla="*/ 4119647 h 4251103"/>
              <a:gd name="connsiteX59" fmla="*/ 7162658 w 12192000"/>
              <a:gd name="connsiteY59" fmla="*/ 4127907 h 4251103"/>
              <a:gd name="connsiteX60" fmla="*/ 7189905 w 12192000"/>
              <a:gd name="connsiteY60" fmla="*/ 4111386 h 4251103"/>
              <a:gd name="connsiteX61" fmla="*/ 6993411 w 12192000"/>
              <a:gd name="connsiteY61" fmla="*/ 4110878 h 4251103"/>
              <a:gd name="connsiteX62" fmla="*/ 6988455 w 12192000"/>
              <a:gd name="connsiteY62" fmla="*/ 4125901 h 4251103"/>
              <a:gd name="connsiteX63" fmla="*/ 6992325 w 12192000"/>
              <a:gd name="connsiteY63" fmla="*/ 4111231 h 4251103"/>
              <a:gd name="connsiteX64" fmla="*/ 6993617 w 12192000"/>
              <a:gd name="connsiteY64" fmla="*/ 4110250 h 4251103"/>
              <a:gd name="connsiteX65" fmla="*/ 6994740 w 12192000"/>
              <a:gd name="connsiteY65" fmla="*/ 4110446 h 4251103"/>
              <a:gd name="connsiteX66" fmla="*/ 6993411 w 12192000"/>
              <a:gd name="connsiteY66" fmla="*/ 4110878 h 4251103"/>
              <a:gd name="connsiteX67" fmla="*/ 7203054 w 12192000"/>
              <a:gd name="connsiteY67" fmla="*/ 4108321 h 4251103"/>
              <a:gd name="connsiteX68" fmla="*/ 7193994 w 12192000"/>
              <a:gd name="connsiteY68" fmla="*/ 4110353 h 4251103"/>
              <a:gd name="connsiteX69" fmla="*/ 7199171 w 12192000"/>
              <a:gd name="connsiteY69" fmla="*/ 4124811 h 4251103"/>
              <a:gd name="connsiteX70" fmla="*/ 7168106 w 12192000"/>
              <a:gd name="connsiteY70" fmla="*/ 4132040 h 4251103"/>
              <a:gd name="connsiteX71" fmla="*/ 7204347 w 12192000"/>
              <a:gd name="connsiteY71" fmla="*/ 4132040 h 4251103"/>
              <a:gd name="connsiteX72" fmla="*/ 7214703 w 12192000"/>
              <a:gd name="connsiteY72" fmla="*/ 4110353 h 4251103"/>
              <a:gd name="connsiteX73" fmla="*/ 7203054 w 12192000"/>
              <a:gd name="connsiteY73" fmla="*/ 4108321 h 4251103"/>
              <a:gd name="connsiteX74" fmla="*/ 7111442 w 12192000"/>
              <a:gd name="connsiteY74" fmla="*/ 4103511 h 4251103"/>
              <a:gd name="connsiteX75" fmla="*/ 7091811 w 12192000"/>
              <a:gd name="connsiteY75" fmla="*/ 4111386 h 4251103"/>
              <a:gd name="connsiteX76" fmla="*/ 7122329 w 12192000"/>
              <a:gd name="connsiteY76" fmla="*/ 4111386 h 4251103"/>
              <a:gd name="connsiteX77" fmla="*/ 7112157 w 12192000"/>
              <a:gd name="connsiteY77" fmla="*/ 4127907 h 4251103"/>
              <a:gd name="connsiteX78" fmla="*/ 7111442 w 12192000"/>
              <a:gd name="connsiteY78" fmla="*/ 4103511 h 4251103"/>
              <a:gd name="connsiteX79" fmla="*/ 7391544 w 12192000"/>
              <a:gd name="connsiteY79" fmla="*/ 4103124 h 4251103"/>
              <a:gd name="connsiteX80" fmla="*/ 7416068 w 12192000"/>
              <a:gd name="connsiteY80" fmla="*/ 4111386 h 4251103"/>
              <a:gd name="connsiteX81" fmla="*/ 7391544 w 12192000"/>
              <a:gd name="connsiteY81" fmla="*/ 4103124 h 4251103"/>
              <a:gd name="connsiteX82" fmla="*/ 7473291 w 12192000"/>
              <a:gd name="connsiteY82" fmla="*/ 4094863 h 4251103"/>
              <a:gd name="connsiteX83" fmla="*/ 7519614 w 12192000"/>
              <a:gd name="connsiteY83" fmla="*/ 4094863 h 4251103"/>
              <a:gd name="connsiteX84" fmla="*/ 7473291 w 12192000"/>
              <a:gd name="connsiteY84" fmla="*/ 4094863 h 4251103"/>
              <a:gd name="connsiteX85" fmla="*/ 7431269 w 12192000"/>
              <a:gd name="connsiteY85" fmla="*/ 4076145 h 4251103"/>
              <a:gd name="connsiteX86" fmla="*/ 7416068 w 12192000"/>
              <a:gd name="connsiteY86" fmla="*/ 4078340 h 4251103"/>
              <a:gd name="connsiteX87" fmla="*/ 7436658 w 12192000"/>
              <a:gd name="connsiteY87" fmla="*/ 4094863 h 4251103"/>
              <a:gd name="connsiteX88" fmla="*/ 7462393 w 12192000"/>
              <a:gd name="connsiteY88" fmla="*/ 4086601 h 4251103"/>
              <a:gd name="connsiteX89" fmla="*/ 7431269 w 12192000"/>
              <a:gd name="connsiteY89" fmla="*/ 4076145 h 4251103"/>
              <a:gd name="connsiteX90" fmla="*/ 8587754 w 12192000"/>
              <a:gd name="connsiteY90" fmla="*/ 4061817 h 4251103"/>
              <a:gd name="connsiteX91" fmla="*/ 8516909 w 12192000"/>
              <a:gd name="connsiteY91" fmla="*/ 4078340 h 4251103"/>
              <a:gd name="connsiteX92" fmla="*/ 8587754 w 12192000"/>
              <a:gd name="connsiteY92" fmla="*/ 4061817 h 4251103"/>
              <a:gd name="connsiteX93" fmla="*/ 7509881 w 12192000"/>
              <a:gd name="connsiteY93" fmla="*/ 4049427 h 4251103"/>
              <a:gd name="connsiteX94" fmla="*/ 7510636 w 12192000"/>
              <a:gd name="connsiteY94" fmla="*/ 4051278 h 4251103"/>
              <a:gd name="connsiteX95" fmla="*/ 7500393 w 12192000"/>
              <a:gd name="connsiteY95" fmla="*/ 4053301 h 4251103"/>
              <a:gd name="connsiteX96" fmla="*/ 7499762 w 12192000"/>
              <a:gd name="connsiteY96" fmla="*/ 4061820 h 4251103"/>
              <a:gd name="connsiteX97" fmla="*/ 7512413 w 12192000"/>
              <a:gd name="connsiteY97" fmla="*/ 4055624 h 4251103"/>
              <a:gd name="connsiteX98" fmla="*/ 7510636 w 12192000"/>
              <a:gd name="connsiteY98" fmla="*/ 4051278 h 4251103"/>
              <a:gd name="connsiteX99" fmla="*/ 7520003 w 12192000"/>
              <a:gd name="connsiteY99" fmla="*/ 4049427 h 4251103"/>
              <a:gd name="connsiteX100" fmla="*/ 7509881 w 12192000"/>
              <a:gd name="connsiteY100" fmla="*/ 4049427 h 4251103"/>
              <a:gd name="connsiteX101" fmla="*/ 8489498 w 12192000"/>
              <a:gd name="connsiteY101" fmla="*/ 4047792 h 4251103"/>
              <a:gd name="connsiteX102" fmla="*/ 8485300 w 12192000"/>
              <a:gd name="connsiteY102" fmla="*/ 4048740 h 4251103"/>
              <a:gd name="connsiteX103" fmla="*/ 8474765 w 12192000"/>
              <a:gd name="connsiteY103" fmla="*/ 4063885 h 4251103"/>
              <a:gd name="connsiteX104" fmla="*/ 8437887 w 12192000"/>
              <a:gd name="connsiteY104" fmla="*/ 4071456 h 4251103"/>
              <a:gd name="connsiteX105" fmla="*/ 8469496 w 12192000"/>
              <a:gd name="connsiteY105" fmla="*/ 4079032 h 4251103"/>
              <a:gd name="connsiteX106" fmla="*/ 8501105 w 12192000"/>
              <a:gd name="connsiteY106" fmla="*/ 4079032 h 4251103"/>
              <a:gd name="connsiteX107" fmla="*/ 8485300 w 12192000"/>
              <a:gd name="connsiteY107" fmla="*/ 4063885 h 4251103"/>
              <a:gd name="connsiteX108" fmla="*/ 8516909 w 12192000"/>
              <a:gd name="connsiteY108" fmla="*/ 4056311 h 4251103"/>
              <a:gd name="connsiteX109" fmla="*/ 8489498 w 12192000"/>
              <a:gd name="connsiteY109" fmla="*/ 4047792 h 4251103"/>
              <a:gd name="connsiteX110" fmla="*/ 8211257 w 12192000"/>
              <a:gd name="connsiteY110" fmla="*/ 4046962 h 4251103"/>
              <a:gd name="connsiteX111" fmla="*/ 8138154 w 12192000"/>
              <a:gd name="connsiteY111" fmla="*/ 4062647 h 4251103"/>
              <a:gd name="connsiteX112" fmla="*/ 8215357 w 12192000"/>
              <a:gd name="connsiteY112" fmla="*/ 4055211 h 4251103"/>
              <a:gd name="connsiteX113" fmla="*/ 8199918 w 12192000"/>
              <a:gd name="connsiteY113" fmla="*/ 4062647 h 4251103"/>
              <a:gd name="connsiteX114" fmla="*/ 8230799 w 12192000"/>
              <a:gd name="connsiteY114" fmla="*/ 4055211 h 4251103"/>
              <a:gd name="connsiteX115" fmla="*/ 8211257 w 12192000"/>
              <a:gd name="connsiteY115" fmla="*/ 4046962 h 4251103"/>
              <a:gd name="connsiteX116" fmla="*/ 8715567 w 12192000"/>
              <a:gd name="connsiteY116" fmla="*/ 4045040 h 4251103"/>
              <a:gd name="connsiteX117" fmla="*/ 8696409 w 12192000"/>
              <a:gd name="connsiteY117" fmla="*/ 4047363 h 4251103"/>
              <a:gd name="connsiteX118" fmla="*/ 8727065 w 12192000"/>
              <a:gd name="connsiteY118" fmla="*/ 4047363 h 4251103"/>
              <a:gd name="connsiteX119" fmla="*/ 8715567 w 12192000"/>
              <a:gd name="connsiteY119" fmla="*/ 4045040 h 4251103"/>
              <a:gd name="connsiteX120" fmla="*/ 7171088 w 12192000"/>
              <a:gd name="connsiteY120" fmla="*/ 4045040 h 4251103"/>
              <a:gd name="connsiteX121" fmla="*/ 7154483 w 12192000"/>
              <a:gd name="connsiteY121" fmla="*/ 4047363 h 4251103"/>
              <a:gd name="connsiteX122" fmla="*/ 7154483 w 12192000"/>
              <a:gd name="connsiteY122" fmla="*/ 4053559 h 4251103"/>
              <a:gd name="connsiteX123" fmla="*/ 7195357 w 12192000"/>
              <a:gd name="connsiteY123" fmla="*/ 4047363 h 4251103"/>
              <a:gd name="connsiteX124" fmla="*/ 7171088 w 12192000"/>
              <a:gd name="connsiteY124" fmla="*/ 4045040 h 4251103"/>
              <a:gd name="connsiteX125" fmla="*/ 8582305 w 12192000"/>
              <a:gd name="connsiteY125" fmla="*/ 4041165 h 4251103"/>
              <a:gd name="connsiteX126" fmla="*/ 8532350 w 12192000"/>
              <a:gd name="connsiteY126" fmla="*/ 4047363 h 4251103"/>
              <a:gd name="connsiteX127" fmla="*/ 8522358 w 12192000"/>
              <a:gd name="connsiteY127" fmla="*/ 4047363 h 4251103"/>
              <a:gd name="connsiteX128" fmla="*/ 8522358 w 12192000"/>
              <a:gd name="connsiteY128" fmla="*/ 4053559 h 4251103"/>
              <a:gd name="connsiteX129" fmla="*/ 8562324 w 12192000"/>
              <a:gd name="connsiteY129" fmla="*/ 4047363 h 4251103"/>
              <a:gd name="connsiteX130" fmla="*/ 8552333 w 12192000"/>
              <a:gd name="connsiteY130" fmla="*/ 4053559 h 4251103"/>
              <a:gd name="connsiteX131" fmla="*/ 8562324 w 12192000"/>
              <a:gd name="connsiteY131" fmla="*/ 4053559 h 4251103"/>
              <a:gd name="connsiteX132" fmla="*/ 8567318 w 12192000"/>
              <a:gd name="connsiteY132" fmla="*/ 4053559 h 4251103"/>
              <a:gd name="connsiteX133" fmla="*/ 8582305 w 12192000"/>
              <a:gd name="connsiteY133" fmla="*/ 4041165 h 4251103"/>
              <a:gd name="connsiteX134" fmla="*/ 8768585 w 12192000"/>
              <a:gd name="connsiteY134" fmla="*/ 4038927 h 4251103"/>
              <a:gd name="connsiteX135" fmla="*/ 8732172 w 12192000"/>
              <a:gd name="connsiteY135" fmla="*/ 4046673 h 4251103"/>
              <a:gd name="connsiteX136" fmla="*/ 8789394 w 12192000"/>
              <a:gd name="connsiteY136" fmla="*/ 4046673 h 4251103"/>
              <a:gd name="connsiteX137" fmla="*/ 8768585 w 12192000"/>
              <a:gd name="connsiteY137" fmla="*/ 4038927 h 4251103"/>
              <a:gd name="connsiteX138" fmla="*/ 8364298 w 12192000"/>
              <a:gd name="connsiteY138" fmla="*/ 4038652 h 4251103"/>
              <a:gd name="connsiteX139" fmla="*/ 8351051 w 12192000"/>
              <a:gd name="connsiteY139" fmla="*/ 4040731 h 4251103"/>
              <a:gd name="connsiteX140" fmla="*/ 8333520 w 12192000"/>
              <a:gd name="connsiteY140" fmla="*/ 4054001 h 4251103"/>
              <a:gd name="connsiteX141" fmla="*/ 8323047 w 12192000"/>
              <a:gd name="connsiteY141" fmla="*/ 4056049 h 4251103"/>
              <a:gd name="connsiteX142" fmla="*/ 8287726 w 12192000"/>
              <a:gd name="connsiteY142" fmla="*/ 4054427 h 4251103"/>
              <a:gd name="connsiteX143" fmla="*/ 8237325 w 12192000"/>
              <a:gd name="connsiteY143" fmla="*/ 4064211 h 4251103"/>
              <a:gd name="connsiteX144" fmla="*/ 8258002 w 12192000"/>
              <a:gd name="connsiteY144" fmla="*/ 4064211 h 4251103"/>
              <a:gd name="connsiteX145" fmla="*/ 8268341 w 12192000"/>
              <a:gd name="connsiteY145" fmla="*/ 4064211 h 4251103"/>
              <a:gd name="connsiteX146" fmla="*/ 8195968 w 12192000"/>
              <a:gd name="connsiteY146" fmla="*/ 4095516 h 4251103"/>
              <a:gd name="connsiteX147" fmla="*/ 8144275 w 12192000"/>
              <a:gd name="connsiteY147" fmla="*/ 4087690 h 4251103"/>
              <a:gd name="connsiteX148" fmla="*/ 8087410 w 12192000"/>
              <a:gd name="connsiteY148" fmla="*/ 4111170 h 4251103"/>
              <a:gd name="connsiteX149" fmla="*/ 8082241 w 12192000"/>
              <a:gd name="connsiteY149" fmla="*/ 4103344 h 4251103"/>
              <a:gd name="connsiteX150" fmla="*/ 8025376 w 12192000"/>
              <a:gd name="connsiteY150" fmla="*/ 4118997 h 4251103"/>
              <a:gd name="connsiteX151" fmla="*/ 8020209 w 12192000"/>
              <a:gd name="connsiteY151" fmla="*/ 4111170 h 4251103"/>
              <a:gd name="connsiteX152" fmla="*/ 8102919 w 12192000"/>
              <a:gd name="connsiteY152" fmla="*/ 4095516 h 4251103"/>
              <a:gd name="connsiteX153" fmla="*/ 8206308 w 12192000"/>
              <a:gd name="connsiteY153" fmla="*/ 4072038 h 4251103"/>
              <a:gd name="connsiteX154" fmla="*/ 8206308 w 12192000"/>
              <a:gd name="connsiteY154" fmla="*/ 4064211 h 4251103"/>
              <a:gd name="connsiteX155" fmla="*/ 8139105 w 12192000"/>
              <a:gd name="connsiteY155" fmla="*/ 4072038 h 4251103"/>
              <a:gd name="connsiteX156" fmla="*/ 8104858 w 12192000"/>
              <a:gd name="connsiteY156" fmla="*/ 4084756 h 4251103"/>
              <a:gd name="connsiteX157" fmla="*/ 8068470 w 12192000"/>
              <a:gd name="connsiteY157" fmla="*/ 4080085 h 4251103"/>
              <a:gd name="connsiteX158" fmla="*/ 8068672 w 12192000"/>
              <a:gd name="connsiteY158" fmla="*/ 4079863 h 4251103"/>
              <a:gd name="connsiteX159" fmla="*/ 8068714 w 12192000"/>
              <a:gd name="connsiteY159" fmla="*/ 4079760 h 4251103"/>
              <a:gd name="connsiteX160" fmla="*/ 8085472 w 12192000"/>
              <a:gd name="connsiteY160" fmla="*/ 4078884 h 4251103"/>
              <a:gd name="connsiteX161" fmla="*/ 8092581 w 12192000"/>
              <a:gd name="connsiteY161" fmla="*/ 4072038 h 4251103"/>
              <a:gd name="connsiteX162" fmla="*/ 8057041 w 12192000"/>
              <a:gd name="connsiteY162" fmla="*/ 4067146 h 4251103"/>
              <a:gd name="connsiteX163" fmla="*/ 8025376 w 12192000"/>
              <a:gd name="connsiteY163" fmla="*/ 4079861 h 4251103"/>
              <a:gd name="connsiteX164" fmla="*/ 8071902 w 12192000"/>
              <a:gd name="connsiteY164" fmla="*/ 4072038 h 4251103"/>
              <a:gd name="connsiteX165" fmla="*/ 8068714 w 12192000"/>
              <a:gd name="connsiteY165" fmla="*/ 4079760 h 4251103"/>
              <a:gd name="connsiteX166" fmla="*/ 8066732 w 12192000"/>
              <a:gd name="connsiteY166" fmla="*/ 4079861 h 4251103"/>
              <a:gd name="connsiteX167" fmla="*/ 8068470 w 12192000"/>
              <a:gd name="connsiteY167" fmla="*/ 4080085 h 4251103"/>
              <a:gd name="connsiteX168" fmla="*/ 8061563 w 12192000"/>
              <a:gd name="connsiteY168" fmla="*/ 4087690 h 4251103"/>
              <a:gd name="connsiteX169" fmla="*/ 8020209 w 12192000"/>
              <a:gd name="connsiteY169" fmla="*/ 4087690 h 4251103"/>
              <a:gd name="connsiteX170" fmla="*/ 7994361 w 12192000"/>
              <a:gd name="connsiteY170" fmla="*/ 4079861 h 4251103"/>
              <a:gd name="connsiteX171" fmla="*/ 7984023 w 12192000"/>
              <a:gd name="connsiteY171" fmla="*/ 4095516 h 4251103"/>
              <a:gd name="connsiteX172" fmla="*/ 7927158 w 12192000"/>
              <a:gd name="connsiteY172" fmla="*/ 4095516 h 4251103"/>
              <a:gd name="connsiteX173" fmla="*/ 7953005 w 12192000"/>
              <a:gd name="connsiteY173" fmla="*/ 4079861 h 4251103"/>
              <a:gd name="connsiteX174" fmla="*/ 7921989 w 12192000"/>
              <a:gd name="connsiteY174" fmla="*/ 4095516 h 4251103"/>
              <a:gd name="connsiteX175" fmla="*/ 7896143 w 12192000"/>
              <a:gd name="connsiteY175" fmla="*/ 4087690 h 4251103"/>
              <a:gd name="connsiteX176" fmla="*/ 7808261 w 12192000"/>
              <a:gd name="connsiteY176" fmla="*/ 4118997 h 4251103"/>
              <a:gd name="connsiteX177" fmla="*/ 7772075 w 12192000"/>
              <a:gd name="connsiteY177" fmla="*/ 4111170 h 4251103"/>
              <a:gd name="connsiteX178" fmla="*/ 7792753 w 12192000"/>
              <a:gd name="connsiteY178" fmla="*/ 4103344 h 4251103"/>
              <a:gd name="connsiteX179" fmla="*/ 7720380 w 12192000"/>
              <a:gd name="connsiteY179" fmla="*/ 4126823 h 4251103"/>
              <a:gd name="connsiteX180" fmla="*/ 7692595 w 12192000"/>
              <a:gd name="connsiteY180" fmla="*/ 4126823 h 4251103"/>
              <a:gd name="connsiteX181" fmla="*/ 7679026 w 12192000"/>
              <a:gd name="connsiteY181" fmla="*/ 4126823 h 4251103"/>
              <a:gd name="connsiteX182" fmla="*/ 7658348 w 12192000"/>
              <a:gd name="connsiteY182" fmla="*/ 4134651 h 4251103"/>
              <a:gd name="connsiteX183" fmla="*/ 7585977 w 12192000"/>
              <a:gd name="connsiteY183" fmla="*/ 4134651 h 4251103"/>
              <a:gd name="connsiteX184" fmla="*/ 7565298 w 12192000"/>
              <a:gd name="connsiteY184" fmla="*/ 4150304 h 4251103"/>
              <a:gd name="connsiteX185" fmla="*/ 7580806 w 12192000"/>
              <a:gd name="connsiteY185" fmla="*/ 4150304 h 4251103"/>
              <a:gd name="connsiteX186" fmla="*/ 7503263 w 12192000"/>
              <a:gd name="connsiteY186" fmla="*/ 4173782 h 4251103"/>
              <a:gd name="connsiteX187" fmla="*/ 7565298 w 12192000"/>
              <a:gd name="connsiteY187" fmla="*/ 4181609 h 4251103"/>
              <a:gd name="connsiteX188" fmla="*/ 7591144 w 12192000"/>
              <a:gd name="connsiteY188" fmla="*/ 4181609 h 4251103"/>
              <a:gd name="connsiteX189" fmla="*/ 7663516 w 12192000"/>
              <a:gd name="connsiteY189" fmla="*/ 4158127 h 4251103"/>
              <a:gd name="connsiteX190" fmla="*/ 7699703 w 12192000"/>
              <a:gd name="connsiteY190" fmla="*/ 4158127 h 4251103"/>
              <a:gd name="connsiteX191" fmla="*/ 7730720 w 12192000"/>
              <a:gd name="connsiteY191" fmla="*/ 4173782 h 4251103"/>
              <a:gd name="connsiteX192" fmla="*/ 7844447 w 12192000"/>
              <a:gd name="connsiteY192" fmla="*/ 4158127 h 4251103"/>
              <a:gd name="connsiteX193" fmla="*/ 7854786 w 12192000"/>
              <a:gd name="connsiteY193" fmla="*/ 4150304 h 4251103"/>
              <a:gd name="connsiteX194" fmla="*/ 7890973 w 12192000"/>
              <a:gd name="connsiteY194" fmla="*/ 4158127 h 4251103"/>
              <a:gd name="connsiteX195" fmla="*/ 7870295 w 12192000"/>
              <a:gd name="connsiteY195" fmla="*/ 4150304 h 4251103"/>
              <a:gd name="connsiteX196" fmla="*/ 7916818 w 12192000"/>
              <a:gd name="connsiteY196" fmla="*/ 4150304 h 4251103"/>
              <a:gd name="connsiteX197" fmla="*/ 7932329 w 12192000"/>
              <a:gd name="connsiteY197" fmla="*/ 4134651 h 4251103"/>
              <a:gd name="connsiteX198" fmla="*/ 7963344 w 12192000"/>
              <a:gd name="connsiteY198" fmla="*/ 4142476 h 4251103"/>
              <a:gd name="connsiteX199" fmla="*/ 7979499 w 12192000"/>
              <a:gd name="connsiteY199" fmla="*/ 4142476 h 4251103"/>
              <a:gd name="connsiteX200" fmla="*/ 7984023 w 12192000"/>
              <a:gd name="connsiteY200" fmla="*/ 4142476 h 4251103"/>
              <a:gd name="connsiteX201" fmla="*/ 8082241 w 12192000"/>
              <a:gd name="connsiteY201" fmla="*/ 4134651 h 4251103"/>
              <a:gd name="connsiteX202" fmla="*/ 8113258 w 12192000"/>
              <a:gd name="connsiteY202" fmla="*/ 4118997 h 4251103"/>
              <a:gd name="connsiteX203" fmla="*/ 8154613 w 12192000"/>
              <a:gd name="connsiteY203" fmla="*/ 4126823 h 4251103"/>
              <a:gd name="connsiteX204" fmla="*/ 8216647 w 12192000"/>
              <a:gd name="connsiteY204" fmla="*/ 4118997 h 4251103"/>
              <a:gd name="connsiteX205" fmla="*/ 8211477 w 12192000"/>
              <a:gd name="connsiteY205" fmla="*/ 4103344 h 4251103"/>
              <a:gd name="connsiteX206" fmla="*/ 8247663 w 12192000"/>
              <a:gd name="connsiteY206" fmla="*/ 4103344 h 4251103"/>
              <a:gd name="connsiteX207" fmla="*/ 8237325 w 12192000"/>
              <a:gd name="connsiteY207" fmla="*/ 4118997 h 4251103"/>
              <a:gd name="connsiteX208" fmla="*/ 8294188 w 12192000"/>
              <a:gd name="connsiteY208" fmla="*/ 4111170 h 4251103"/>
              <a:gd name="connsiteX209" fmla="*/ 8294188 w 12192000"/>
              <a:gd name="connsiteY209" fmla="*/ 4095516 h 4251103"/>
              <a:gd name="connsiteX210" fmla="*/ 8325205 w 12192000"/>
              <a:gd name="connsiteY210" fmla="*/ 4079861 h 4251103"/>
              <a:gd name="connsiteX211" fmla="*/ 8345883 w 12192000"/>
              <a:gd name="connsiteY211" fmla="*/ 4079861 h 4251103"/>
              <a:gd name="connsiteX212" fmla="*/ 8314865 w 12192000"/>
              <a:gd name="connsiteY212" fmla="*/ 4095516 h 4251103"/>
              <a:gd name="connsiteX213" fmla="*/ 8361391 w 12192000"/>
              <a:gd name="connsiteY213" fmla="*/ 4087690 h 4251103"/>
              <a:gd name="connsiteX214" fmla="*/ 8361391 w 12192000"/>
              <a:gd name="connsiteY214" fmla="*/ 4079861 h 4251103"/>
              <a:gd name="connsiteX215" fmla="*/ 8407915 w 12192000"/>
              <a:gd name="connsiteY215" fmla="*/ 4079861 h 4251103"/>
              <a:gd name="connsiteX216" fmla="*/ 8407915 w 12192000"/>
              <a:gd name="connsiteY216" fmla="*/ 4064211 h 4251103"/>
              <a:gd name="connsiteX217" fmla="*/ 8356221 w 12192000"/>
              <a:gd name="connsiteY217" fmla="*/ 4072038 h 4251103"/>
              <a:gd name="connsiteX218" fmla="*/ 8345883 w 12192000"/>
              <a:gd name="connsiteY218" fmla="*/ 4064211 h 4251103"/>
              <a:gd name="connsiteX219" fmla="*/ 8289019 w 12192000"/>
              <a:gd name="connsiteY219" fmla="*/ 4064211 h 4251103"/>
              <a:gd name="connsiteX220" fmla="*/ 8321327 w 12192000"/>
              <a:gd name="connsiteY220" fmla="*/ 4056385 h 4251103"/>
              <a:gd name="connsiteX221" fmla="*/ 8323047 w 12192000"/>
              <a:gd name="connsiteY221" fmla="*/ 4056049 h 4251103"/>
              <a:gd name="connsiteX222" fmla="*/ 8330375 w 12192000"/>
              <a:gd name="connsiteY222" fmla="*/ 4056385 h 4251103"/>
              <a:gd name="connsiteX223" fmla="*/ 8333520 w 12192000"/>
              <a:gd name="connsiteY223" fmla="*/ 4054001 h 4251103"/>
              <a:gd name="connsiteX224" fmla="*/ 8361391 w 12192000"/>
              <a:gd name="connsiteY224" fmla="*/ 4048557 h 4251103"/>
              <a:gd name="connsiteX225" fmla="*/ 8364298 w 12192000"/>
              <a:gd name="connsiteY225" fmla="*/ 4038652 h 4251103"/>
              <a:gd name="connsiteX226" fmla="*/ 8437889 w 12192000"/>
              <a:gd name="connsiteY226" fmla="*/ 4032904 h 4251103"/>
              <a:gd name="connsiteX227" fmla="*/ 8423670 w 12192000"/>
              <a:gd name="connsiteY227" fmla="*/ 4039473 h 4251103"/>
              <a:gd name="connsiteX228" fmla="*/ 8420646 w 12192000"/>
              <a:gd name="connsiteY228" fmla="*/ 4040131 h 4251103"/>
              <a:gd name="connsiteX229" fmla="*/ 8421382 w 12192000"/>
              <a:gd name="connsiteY229" fmla="*/ 4040530 h 4251103"/>
              <a:gd name="connsiteX230" fmla="*/ 8402126 w 12192000"/>
              <a:gd name="connsiteY230" fmla="*/ 4049427 h 4251103"/>
              <a:gd name="connsiteX231" fmla="*/ 8422561 w 12192000"/>
              <a:gd name="connsiteY231" fmla="*/ 4041165 h 4251103"/>
              <a:gd name="connsiteX232" fmla="*/ 8421382 w 12192000"/>
              <a:gd name="connsiteY232" fmla="*/ 4040530 h 4251103"/>
              <a:gd name="connsiteX233" fmla="*/ 8423670 w 12192000"/>
              <a:gd name="connsiteY233" fmla="*/ 4039473 h 4251103"/>
              <a:gd name="connsiteX234" fmla="*/ 8431902 w 12192000"/>
              <a:gd name="connsiteY234" fmla="*/ 4037681 h 4251103"/>
              <a:gd name="connsiteX235" fmla="*/ 8437889 w 12192000"/>
              <a:gd name="connsiteY235" fmla="*/ 4032904 h 4251103"/>
              <a:gd name="connsiteX236" fmla="*/ 7138117 w 12192000"/>
              <a:gd name="connsiteY236" fmla="*/ 4032001 h 4251103"/>
              <a:gd name="connsiteX237" fmla="*/ 7215527 w 12192000"/>
              <a:gd name="connsiteY237" fmla="*/ 4039826 h 4251103"/>
              <a:gd name="connsiteX238" fmla="*/ 7210367 w 12192000"/>
              <a:gd name="connsiteY238" fmla="*/ 4055476 h 4251103"/>
              <a:gd name="connsiteX239" fmla="*/ 7101991 w 12192000"/>
              <a:gd name="connsiteY239" fmla="*/ 4071127 h 4251103"/>
              <a:gd name="connsiteX240" fmla="*/ 7127796 w 12192000"/>
              <a:gd name="connsiteY240" fmla="*/ 4055476 h 4251103"/>
              <a:gd name="connsiteX241" fmla="*/ 7127796 w 12192000"/>
              <a:gd name="connsiteY241" fmla="*/ 4039826 h 4251103"/>
              <a:gd name="connsiteX242" fmla="*/ 7138117 w 12192000"/>
              <a:gd name="connsiteY242" fmla="*/ 4032001 h 4251103"/>
              <a:gd name="connsiteX243" fmla="*/ 8909287 w 12192000"/>
              <a:gd name="connsiteY243" fmla="*/ 4024642 h 4251103"/>
              <a:gd name="connsiteX244" fmla="*/ 8794843 w 12192000"/>
              <a:gd name="connsiteY244" fmla="*/ 4041165 h 4251103"/>
              <a:gd name="connsiteX245" fmla="*/ 8820854 w 12192000"/>
              <a:gd name="connsiteY245" fmla="*/ 4041165 h 4251103"/>
              <a:gd name="connsiteX246" fmla="*/ 8831258 w 12192000"/>
              <a:gd name="connsiteY246" fmla="*/ 4049427 h 4251103"/>
              <a:gd name="connsiteX247" fmla="*/ 8909287 w 12192000"/>
              <a:gd name="connsiteY247" fmla="*/ 4024642 h 4251103"/>
              <a:gd name="connsiteX248" fmla="*/ 8639528 w 12192000"/>
              <a:gd name="connsiteY248" fmla="*/ 4024642 h 4251103"/>
              <a:gd name="connsiteX249" fmla="*/ 8593205 w 12192000"/>
              <a:gd name="connsiteY249" fmla="*/ 4032904 h 4251103"/>
              <a:gd name="connsiteX250" fmla="*/ 8608646 w 12192000"/>
              <a:gd name="connsiteY250" fmla="*/ 4041165 h 4251103"/>
              <a:gd name="connsiteX251" fmla="*/ 8639528 w 12192000"/>
              <a:gd name="connsiteY251" fmla="*/ 4024642 h 4251103"/>
              <a:gd name="connsiteX252" fmla="*/ 8212145 w 12192000"/>
              <a:gd name="connsiteY252" fmla="*/ 4024642 h 4251103"/>
              <a:gd name="connsiteX253" fmla="*/ 8154504 w 12192000"/>
              <a:gd name="connsiteY253" fmla="*/ 4032904 h 4251103"/>
              <a:gd name="connsiteX254" fmla="*/ 8212145 w 12192000"/>
              <a:gd name="connsiteY254" fmla="*/ 4024642 h 4251103"/>
              <a:gd name="connsiteX255" fmla="*/ 7443318 w 12192000"/>
              <a:gd name="connsiteY255" fmla="*/ 4024642 h 4251103"/>
              <a:gd name="connsiteX256" fmla="*/ 7407554 w 12192000"/>
              <a:gd name="connsiteY256" fmla="*/ 4041165 h 4251103"/>
              <a:gd name="connsiteX257" fmla="*/ 7443318 w 12192000"/>
              <a:gd name="connsiteY257" fmla="*/ 4024642 h 4251103"/>
              <a:gd name="connsiteX258" fmla="*/ 8587754 w 12192000"/>
              <a:gd name="connsiteY258" fmla="*/ 4016381 h 4251103"/>
              <a:gd name="connsiteX259" fmla="*/ 8535981 w 12192000"/>
              <a:gd name="connsiteY259" fmla="*/ 4032904 h 4251103"/>
              <a:gd name="connsiteX260" fmla="*/ 8587754 w 12192000"/>
              <a:gd name="connsiteY260" fmla="*/ 4016381 h 4251103"/>
              <a:gd name="connsiteX261" fmla="*/ 8165403 w 12192000"/>
              <a:gd name="connsiteY261" fmla="*/ 3991598 h 4251103"/>
              <a:gd name="connsiteX262" fmla="*/ 8132703 w 12192000"/>
              <a:gd name="connsiteY262" fmla="*/ 3999858 h 4251103"/>
              <a:gd name="connsiteX263" fmla="*/ 8176303 w 12192000"/>
              <a:gd name="connsiteY263" fmla="*/ 3999858 h 4251103"/>
              <a:gd name="connsiteX264" fmla="*/ 8165403 w 12192000"/>
              <a:gd name="connsiteY264" fmla="*/ 3991598 h 4251103"/>
              <a:gd name="connsiteX265" fmla="*/ 8912013 w 12192000"/>
              <a:gd name="connsiteY265" fmla="*/ 3983335 h 4251103"/>
              <a:gd name="connsiteX266" fmla="*/ 8887489 w 12192000"/>
              <a:gd name="connsiteY266" fmla="*/ 3991598 h 4251103"/>
              <a:gd name="connsiteX267" fmla="*/ 8912013 w 12192000"/>
              <a:gd name="connsiteY267" fmla="*/ 3991598 h 4251103"/>
              <a:gd name="connsiteX268" fmla="*/ 8912013 w 12192000"/>
              <a:gd name="connsiteY268" fmla="*/ 3983335 h 4251103"/>
              <a:gd name="connsiteX269" fmla="*/ 8685849 w 12192000"/>
              <a:gd name="connsiteY269" fmla="*/ 3983335 h 4251103"/>
              <a:gd name="connsiteX270" fmla="*/ 8628626 w 12192000"/>
              <a:gd name="connsiteY270" fmla="*/ 3999858 h 4251103"/>
              <a:gd name="connsiteX271" fmla="*/ 8633829 w 12192000"/>
              <a:gd name="connsiteY271" fmla="*/ 4008119 h 4251103"/>
              <a:gd name="connsiteX272" fmla="*/ 8685849 w 12192000"/>
              <a:gd name="connsiteY272" fmla="*/ 3983335 h 4251103"/>
              <a:gd name="connsiteX273" fmla="*/ 8092105 w 12192000"/>
              <a:gd name="connsiteY273" fmla="*/ 3979204 h 4251103"/>
              <a:gd name="connsiteX274" fmla="*/ 8061040 w 12192000"/>
              <a:gd name="connsiteY274" fmla="*/ 3993662 h 4251103"/>
              <a:gd name="connsiteX275" fmla="*/ 8092105 w 12192000"/>
              <a:gd name="connsiteY275" fmla="*/ 3979204 h 4251103"/>
              <a:gd name="connsiteX276" fmla="*/ 9113652 w 12192000"/>
              <a:gd name="connsiteY276" fmla="*/ 3970942 h 4251103"/>
              <a:gd name="connsiteX277" fmla="*/ 9113505 w 12192000"/>
              <a:gd name="connsiteY277" fmla="*/ 3971169 h 4251103"/>
              <a:gd name="connsiteX278" fmla="*/ 9112857 w 12192000"/>
              <a:gd name="connsiteY278" fmla="*/ 3971152 h 4251103"/>
              <a:gd name="connsiteX279" fmla="*/ 7255301 w 12192000"/>
              <a:gd name="connsiteY279" fmla="*/ 3962680 h 4251103"/>
              <a:gd name="connsiteX280" fmla="*/ 7189905 w 12192000"/>
              <a:gd name="connsiteY280" fmla="*/ 3983335 h 4251103"/>
              <a:gd name="connsiteX281" fmla="*/ 7255301 w 12192000"/>
              <a:gd name="connsiteY281" fmla="*/ 3962680 h 4251103"/>
              <a:gd name="connsiteX282" fmla="*/ 9098324 w 12192000"/>
              <a:gd name="connsiteY282" fmla="*/ 3954419 h 4251103"/>
              <a:gd name="connsiteX283" fmla="*/ 9072779 w 12192000"/>
              <a:gd name="connsiteY283" fmla="*/ 3962680 h 4251103"/>
              <a:gd name="connsiteX284" fmla="*/ 9098324 w 12192000"/>
              <a:gd name="connsiteY284" fmla="*/ 3954419 h 4251103"/>
              <a:gd name="connsiteX285" fmla="*/ 8174875 w 12192000"/>
              <a:gd name="connsiteY285" fmla="*/ 3954419 h 4251103"/>
              <a:gd name="connsiteX286" fmla="*/ 8091832 w 12192000"/>
              <a:gd name="connsiteY286" fmla="*/ 3970942 h 4251103"/>
              <a:gd name="connsiteX287" fmla="*/ 8174875 w 12192000"/>
              <a:gd name="connsiteY287" fmla="*/ 3954419 h 4251103"/>
              <a:gd name="connsiteX288" fmla="*/ 9213054 w 12192000"/>
              <a:gd name="connsiteY288" fmla="*/ 3937896 h 4251103"/>
              <a:gd name="connsiteX289" fmla="*/ 9120845 w 12192000"/>
              <a:gd name="connsiteY289" fmla="*/ 3962680 h 4251103"/>
              <a:gd name="connsiteX290" fmla="*/ 9105476 w 12192000"/>
              <a:gd name="connsiteY290" fmla="*/ 3970942 h 4251103"/>
              <a:gd name="connsiteX291" fmla="*/ 9112857 w 12192000"/>
              <a:gd name="connsiteY291" fmla="*/ 3971152 h 4251103"/>
              <a:gd name="connsiteX292" fmla="*/ 9087468 w 12192000"/>
              <a:gd name="connsiteY292" fmla="*/ 3977827 h 4251103"/>
              <a:gd name="connsiteX293" fmla="*/ 9072779 w 12192000"/>
              <a:gd name="connsiteY293" fmla="*/ 3984711 h 4251103"/>
              <a:gd name="connsiteX294" fmla="*/ 9107266 w 12192000"/>
              <a:gd name="connsiteY294" fmla="*/ 3980839 h 4251103"/>
              <a:gd name="connsiteX295" fmla="*/ 9113505 w 12192000"/>
              <a:gd name="connsiteY295" fmla="*/ 3971169 h 4251103"/>
              <a:gd name="connsiteX296" fmla="*/ 9137414 w 12192000"/>
              <a:gd name="connsiteY296" fmla="*/ 3971847 h 4251103"/>
              <a:gd name="connsiteX297" fmla="*/ 9213054 w 12192000"/>
              <a:gd name="connsiteY297" fmla="*/ 3954419 h 4251103"/>
              <a:gd name="connsiteX298" fmla="*/ 9213054 w 12192000"/>
              <a:gd name="connsiteY298" fmla="*/ 3937896 h 4251103"/>
              <a:gd name="connsiteX299" fmla="*/ 7276869 w 12192000"/>
              <a:gd name="connsiteY299" fmla="*/ 3915566 h 4251103"/>
              <a:gd name="connsiteX300" fmla="*/ 7263649 w 12192000"/>
              <a:gd name="connsiteY300" fmla="*/ 3918276 h 4251103"/>
              <a:gd name="connsiteX301" fmla="*/ 7298900 w 12192000"/>
              <a:gd name="connsiteY301" fmla="*/ 3921373 h 4251103"/>
              <a:gd name="connsiteX302" fmla="*/ 7276869 w 12192000"/>
              <a:gd name="connsiteY302" fmla="*/ 3915566 h 4251103"/>
              <a:gd name="connsiteX303" fmla="*/ 7988591 w 12192000"/>
              <a:gd name="connsiteY303" fmla="*/ 3904851 h 4251103"/>
              <a:gd name="connsiteX304" fmla="*/ 7962855 w 12192000"/>
              <a:gd name="connsiteY304" fmla="*/ 3913112 h 4251103"/>
              <a:gd name="connsiteX305" fmla="*/ 7947414 w 12192000"/>
              <a:gd name="connsiteY305" fmla="*/ 3929635 h 4251103"/>
              <a:gd name="connsiteX306" fmla="*/ 7978297 w 12192000"/>
              <a:gd name="connsiteY306" fmla="*/ 3929635 h 4251103"/>
              <a:gd name="connsiteX307" fmla="*/ 7973150 w 12192000"/>
              <a:gd name="connsiteY307" fmla="*/ 3913112 h 4251103"/>
              <a:gd name="connsiteX308" fmla="*/ 7988591 w 12192000"/>
              <a:gd name="connsiteY308" fmla="*/ 3904851 h 4251103"/>
              <a:gd name="connsiteX309" fmla="*/ 7865668 w 12192000"/>
              <a:gd name="connsiteY309" fmla="*/ 3904851 h 4251103"/>
              <a:gd name="connsiteX310" fmla="*/ 7890647 w 12192000"/>
              <a:gd name="connsiteY310" fmla="*/ 3913112 h 4251103"/>
              <a:gd name="connsiteX311" fmla="*/ 7880657 w 12192000"/>
              <a:gd name="connsiteY311" fmla="*/ 3904851 h 4251103"/>
              <a:gd name="connsiteX312" fmla="*/ 7865668 w 12192000"/>
              <a:gd name="connsiteY312" fmla="*/ 3904851 h 4251103"/>
              <a:gd name="connsiteX313" fmla="*/ 7398740 w 12192000"/>
              <a:gd name="connsiteY313" fmla="*/ 3873743 h 4251103"/>
              <a:gd name="connsiteX314" fmla="*/ 7391544 w 12192000"/>
              <a:gd name="connsiteY314" fmla="*/ 3875937 h 4251103"/>
              <a:gd name="connsiteX315" fmla="*/ 7396607 w 12192000"/>
              <a:gd name="connsiteY315" fmla="*/ 3884199 h 4251103"/>
              <a:gd name="connsiteX316" fmla="*/ 7398740 w 12192000"/>
              <a:gd name="connsiteY316" fmla="*/ 3873743 h 4251103"/>
              <a:gd name="connsiteX317" fmla="*/ 7582529 w 12192000"/>
              <a:gd name="connsiteY317" fmla="*/ 3872908 h 4251103"/>
              <a:gd name="connsiteX318" fmla="*/ 7584637 w 12192000"/>
              <a:gd name="connsiteY318" fmla="*/ 3874827 h 4251103"/>
              <a:gd name="connsiteX319" fmla="*/ 7576778 w 12192000"/>
              <a:gd name="connsiteY319" fmla="*/ 3875500 h 4251103"/>
              <a:gd name="connsiteX320" fmla="*/ 7610967 w 12192000"/>
              <a:gd name="connsiteY320" fmla="*/ 3872566 h 4251103"/>
              <a:gd name="connsiteX321" fmla="*/ 7649027 w 12192000"/>
              <a:gd name="connsiteY321" fmla="*/ 3875500 h 4251103"/>
              <a:gd name="connsiteX322" fmla="*/ 7628384 w 12192000"/>
              <a:gd name="connsiteY322" fmla="*/ 3891152 h 4251103"/>
              <a:gd name="connsiteX323" fmla="*/ 7592905 w 12192000"/>
              <a:gd name="connsiteY323" fmla="*/ 3882346 h 4251103"/>
              <a:gd name="connsiteX324" fmla="*/ 7584637 w 12192000"/>
              <a:gd name="connsiteY324" fmla="*/ 3874827 h 4251103"/>
              <a:gd name="connsiteX325" fmla="*/ 9506030 w 12192000"/>
              <a:gd name="connsiteY325" fmla="*/ 3867676 h 4251103"/>
              <a:gd name="connsiteX326" fmla="*/ 9475668 w 12192000"/>
              <a:gd name="connsiteY326" fmla="*/ 3884199 h 4251103"/>
              <a:gd name="connsiteX327" fmla="*/ 9506030 w 12192000"/>
              <a:gd name="connsiteY327" fmla="*/ 3867676 h 4251103"/>
              <a:gd name="connsiteX328" fmla="*/ 9274418 w 12192000"/>
              <a:gd name="connsiteY328" fmla="*/ 3867676 h 4251103"/>
              <a:gd name="connsiteX329" fmla="*/ 9259431 w 12192000"/>
              <a:gd name="connsiteY329" fmla="*/ 3884199 h 4251103"/>
              <a:gd name="connsiteX330" fmla="*/ 9274418 w 12192000"/>
              <a:gd name="connsiteY330" fmla="*/ 3867676 h 4251103"/>
              <a:gd name="connsiteX331" fmla="*/ 8298921 w 12192000"/>
              <a:gd name="connsiteY331" fmla="*/ 3867676 h 4251103"/>
              <a:gd name="connsiteX332" fmla="*/ 8307145 w 12192000"/>
              <a:gd name="connsiteY332" fmla="*/ 3873871 h 4251103"/>
              <a:gd name="connsiteX333" fmla="*/ 8307380 w 12192000"/>
              <a:gd name="connsiteY333" fmla="*/ 3873752 h 4251103"/>
              <a:gd name="connsiteX334" fmla="*/ 8314736 w 12192000"/>
              <a:gd name="connsiteY334" fmla="*/ 3879036 h 4251103"/>
              <a:gd name="connsiteX335" fmla="*/ 8334345 w 12192000"/>
              <a:gd name="connsiteY335" fmla="*/ 3884199 h 4251103"/>
              <a:gd name="connsiteX336" fmla="*/ 8319164 w 12192000"/>
              <a:gd name="connsiteY336" fmla="*/ 3867676 h 4251103"/>
              <a:gd name="connsiteX337" fmla="*/ 8307380 w 12192000"/>
              <a:gd name="connsiteY337" fmla="*/ 3873752 h 4251103"/>
              <a:gd name="connsiteX338" fmla="*/ 8557781 w 12192000"/>
              <a:gd name="connsiteY338" fmla="*/ 3859414 h 4251103"/>
              <a:gd name="connsiteX339" fmla="*/ 8531668 w 12192000"/>
              <a:gd name="connsiteY339" fmla="*/ 3867676 h 4251103"/>
              <a:gd name="connsiteX340" fmla="*/ 8495110 w 12192000"/>
              <a:gd name="connsiteY340" fmla="*/ 3884199 h 4251103"/>
              <a:gd name="connsiteX341" fmla="*/ 8557781 w 12192000"/>
              <a:gd name="connsiteY341" fmla="*/ 3859414 h 4251103"/>
              <a:gd name="connsiteX342" fmla="*/ 8022105 w 12192000"/>
              <a:gd name="connsiteY342" fmla="*/ 3857349 h 4251103"/>
              <a:gd name="connsiteX343" fmla="*/ 8010087 w 12192000"/>
              <a:gd name="connsiteY343" fmla="*/ 3867676 h 4251103"/>
              <a:gd name="connsiteX344" fmla="*/ 8035391 w 12192000"/>
              <a:gd name="connsiteY344" fmla="*/ 3867676 h 4251103"/>
              <a:gd name="connsiteX345" fmla="*/ 8045510 w 12192000"/>
              <a:gd name="connsiteY345" fmla="*/ 3859414 h 4251103"/>
              <a:gd name="connsiteX346" fmla="*/ 8022105 w 12192000"/>
              <a:gd name="connsiteY346" fmla="*/ 3857349 h 4251103"/>
              <a:gd name="connsiteX347" fmla="*/ 9213746 w 12192000"/>
              <a:gd name="connsiteY347" fmla="*/ 3856318 h 4251103"/>
              <a:gd name="connsiteX348" fmla="*/ 9202889 w 12192000"/>
              <a:gd name="connsiteY348" fmla="*/ 3859414 h 4251103"/>
              <a:gd name="connsiteX349" fmla="*/ 9167126 w 12192000"/>
              <a:gd name="connsiteY349" fmla="*/ 3900721 h 4251103"/>
              <a:gd name="connsiteX350" fmla="*/ 9228436 w 12192000"/>
              <a:gd name="connsiteY350" fmla="*/ 3859414 h 4251103"/>
              <a:gd name="connsiteX351" fmla="*/ 9213746 w 12192000"/>
              <a:gd name="connsiteY351" fmla="*/ 3856318 h 4251103"/>
              <a:gd name="connsiteX352" fmla="*/ 9673379 w 12192000"/>
              <a:gd name="connsiteY352" fmla="*/ 3852443 h 4251103"/>
              <a:gd name="connsiteX353" fmla="*/ 9662709 w 12192000"/>
              <a:gd name="connsiteY353" fmla="*/ 3853219 h 4251103"/>
              <a:gd name="connsiteX354" fmla="*/ 9635994 w 12192000"/>
              <a:gd name="connsiteY354" fmla="*/ 3859414 h 4251103"/>
              <a:gd name="connsiteX355" fmla="*/ 9557802 w 12192000"/>
              <a:gd name="connsiteY355" fmla="*/ 3875937 h 4251103"/>
              <a:gd name="connsiteX356" fmla="*/ 9589078 w 12192000"/>
              <a:gd name="connsiteY356" fmla="*/ 3873871 h 4251103"/>
              <a:gd name="connsiteX357" fmla="*/ 9592445 w 12192000"/>
              <a:gd name="connsiteY357" fmla="*/ 3876095 h 4251103"/>
              <a:gd name="connsiteX358" fmla="*/ 9604717 w 12192000"/>
              <a:gd name="connsiteY358" fmla="*/ 3884199 h 4251103"/>
              <a:gd name="connsiteX359" fmla="*/ 9677696 w 12192000"/>
              <a:gd name="connsiteY359" fmla="*/ 3859414 h 4251103"/>
              <a:gd name="connsiteX360" fmla="*/ 9673379 w 12192000"/>
              <a:gd name="connsiteY360" fmla="*/ 3852443 h 4251103"/>
              <a:gd name="connsiteX361" fmla="*/ 9356163 w 12192000"/>
              <a:gd name="connsiteY361" fmla="*/ 3834630 h 4251103"/>
              <a:gd name="connsiteX362" fmla="*/ 9326188 w 12192000"/>
              <a:gd name="connsiteY362" fmla="*/ 3842892 h 4251103"/>
              <a:gd name="connsiteX363" fmla="*/ 9336180 w 12192000"/>
              <a:gd name="connsiteY363" fmla="*/ 3851153 h 4251103"/>
              <a:gd name="connsiteX364" fmla="*/ 9356163 w 12192000"/>
              <a:gd name="connsiteY364" fmla="*/ 3834630 h 4251103"/>
              <a:gd name="connsiteX365" fmla="*/ 8293861 w 12192000"/>
              <a:gd name="connsiteY365" fmla="*/ 3834630 h 4251103"/>
              <a:gd name="connsiteX366" fmla="*/ 8268558 w 12192000"/>
              <a:gd name="connsiteY366" fmla="*/ 3842892 h 4251103"/>
              <a:gd name="connsiteX367" fmla="*/ 8293861 w 12192000"/>
              <a:gd name="connsiteY367" fmla="*/ 3842892 h 4251103"/>
              <a:gd name="connsiteX368" fmla="*/ 8293861 w 12192000"/>
              <a:gd name="connsiteY368" fmla="*/ 3834630 h 4251103"/>
              <a:gd name="connsiteX369" fmla="*/ 9380006 w 12192000"/>
              <a:gd name="connsiteY369" fmla="*/ 3834372 h 4251103"/>
              <a:gd name="connsiteX370" fmla="*/ 9361613 w 12192000"/>
              <a:gd name="connsiteY370" fmla="*/ 3836697 h 4251103"/>
              <a:gd name="connsiteX371" fmla="*/ 9394311 w 12192000"/>
              <a:gd name="connsiteY371" fmla="*/ 3836697 h 4251103"/>
              <a:gd name="connsiteX372" fmla="*/ 9380006 w 12192000"/>
              <a:gd name="connsiteY372" fmla="*/ 3834372 h 4251103"/>
              <a:gd name="connsiteX373" fmla="*/ 9764219 w 12192000"/>
              <a:gd name="connsiteY373" fmla="*/ 3831996 h 4251103"/>
              <a:gd name="connsiteX374" fmla="*/ 9748796 w 12192000"/>
              <a:gd name="connsiteY374" fmla="*/ 3835249 h 4251103"/>
              <a:gd name="connsiteX375" fmla="*/ 9707668 w 12192000"/>
              <a:gd name="connsiteY375" fmla="*/ 3844544 h 4251103"/>
              <a:gd name="connsiteX376" fmla="*/ 9770340 w 12192000"/>
              <a:gd name="connsiteY376" fmla="*/ 3837107 h 4251103"/>
              <a:gd name="connsiteX377" fmla="*/ 9764219 w 12192000"/>
              <a:gd name="connsiteY377" fmla="*/ 3831996 h 4251103"/>
              <a:gd name="connsiteX378" fmla="*/ 8604408 w 12192000"/>
              <a:gd name="connsiteY378" fmla="*/ 3830498 h 4251103"/>
              <a:gd name="connsiteX379" fmla="*/ 8563230 w 12192000"/>
              <a:gd name="connsiteY379" fmla="*/ 3834630 h 4251103"/>
              <a:gd name="connsiteX380" fmla="*/ 8604408 w 12192000"/>
              <a:gd name="connsiteY380" fmla="*/ 3830498 h 4251103"/>
              <a:gd name="connsiteX381" fmla="*/ 7975038 w 12192000"/>
              <a:gd name="connsiteY381" fmla="*/ 3823852 h 4251103"/>
              <a:gd name="connsiteX382" fmla="*/ 7956186 w 12192000"/>
              <a:gd name="connsiteY382" fmla="*/ 3827917 h 4251103"/>
              <a:gd name="connsiteX383" fmla="*/ 7940800 w 12192000"/>
              <a:gd name="connsiteY383" fmla="*/ 3835222 h 4251103"/>
              <a:gd name="connsiteX384" fmla="*/ 7933338 w 12192000"/>
              <a:gd name="connsiteY384" fmla="*/ 3836282 h 4251103"/>
              <a:gd name="connsiteX385" fmla="*/ 7936323 w 12192000"/>
              <a:gd name="connsiteY385" fmla="*/ 3837343 h 4251103"/>
              <a:gd name="connsiteX386" fmla="*/ 7922891 w 12192000"/>
              <a:gd name="connsiteY386" fmla="*/ 3843718 h 4251103"/>
              <a:gd name="connsiteX387" fmla="*/ 7954229 w 12192000"/>
              <a:gd name="connsiteY387" fmla="*/ 3843718 h 4251103"/>
              <a:gd name="connsiteX388" fmla="*/ 7943783 w 12192000"/>
              <a:gd name="connsiteY388" fmla="*/ 3840001 h 4251103"/>
              <a:gd name="connsiteX389" fmla="*/ 7936323 w 12192000"/>
              <a:gd name="connsiteY389" fmla="*/ 3837343 h 4251103"/>
              <a:gd name="connsiteX390" fmla="*/ 7940800 w 12192000"/>
              <a:gd name="connsiteY390" fmla="*/ 3835222 h 4251103"/>
              <a:gd name="connsiteX391" fmla="*/ 7959449 w 12192000"/>
              <a:gd name="connsiteY391" fmla="*/ 3832564 h 4251103"/>
              <a:gd name="connsiteX392" fmla="*/ 7985564 w 12192000"/>
              <a:gd name="connsiteY392" fmla="*/ 3828846 h 4251103"/>
              <a:gd name="connsiteX393" fmla="*/ 7975038 w 12192000"/>
              <a:gd name="connsiteY393" fmla="*/ 3823852 h 4251103"/>
              <a:gd name="connsiteX394" fmla="*/ 9646813 w 12192000"/>
              <a:gd name="connsiteY394" fmla="*/ 3822236 h 4251103"/>
              <a:gd name="connsiteX395" fmla="*/ 9651809 w 12192000"/>
              <a:gd name="connsiteY395" fmla="*/ 3830498 h 4251103"/>
              <a:gd name="connsiteX396" fmla="*/ 9656804 w 12192000"/>
              <a:gd name="connsiteY396" fmla="*/ 3822236 h 4251103"/>
              <a:gd name="connsiteX397" fmla="*/ 7830247 w 12192000"/>
              <a:gd name="connsiteY397" fmla="*/ 3822236 h 4251103"/>
              <a:gd name="connsiteX398" fmla="*/ 7844553 w 12192000"/>
              <a:gd name="connsiteY398" fmla="*/ 3828436 h 4251103"/>
              <a:gd name="connsiteX399" fmla="*/ 7844553 w 12192000"/>
              <a:gd name="connsiteY399" fmla="*/ 3822236 h 4251103"/>
              <a:gd name="connsiteX400" fmla="*/ 8003817 w 12192000"/>
              <a:gd name="connsiteY400" fmla="*/ 3816428 h 4251103"/>
              <a:gd name="connsiteX401" fmla="*/ 7993738 w 12192000"/>
              <a:gd name="connsiteY401" fmla="*/ 3822236 h 4251103"/>
              <a:gd name="connsiteX402" fmla="*/ 8009344 w 12192000"/>
              <a:gd name="connsiteY402" fmla="*/ 3830498 h 4251103"/>
              <a:gd name="connsiteX403" fmla="*/ 8030152 w 12192000"/>
              <a:gd name="connsiteY403" fmla="*/ 3822236 h 4251103"/>
              <a:gd name="connsiteX404" fmla="*/ 8011945 w 12192000"/>
              <a:gd name="connsiteY404" fmla="*/ 3819139 h 4251103"/>
              <a:gd name="connsiteX405" fmla="*/ 8003817 w 12192000"/>
              <a:gd name="connsiteY405" fmla="*/ 3816428 h 4251103"/>
              <a:gd name="connsiteX406" fmla="*/ 9827961 w 12192000"/>
              <a:gd name="connsiteY406" fmla="*/ 3804080 h 4251103"/>
              <a:gd name="connsiteX407" fmla="*/ 9811032 w 12192000"/>
              <a:gd name="connsiteY407" fmla="*/ 3805026 h 4251103"/>
              <a:gd name="connsiteX408" fmla="*/ 9826292 w 12192000"/>
              <a:gd name="connsiteY408" fmla="*/ 3820173 h 4251103"/>
              <a:gd name="connsiteX409" fmla="*/ 9790686 w 12192000"/>
              <a:gd name="connsiteY409" fmla="*/ 3820173 h 4251103"/>
              <a:gd name="connsiteX410" fmla="*/ 9785599 w 12192000"/>
              <a:gd name="connsiteY410" fmla="*/ 3835320 h 4251103"/>
              <a:gd name="connsiteX411" fmla="*/ 9831377 w 12192000"/>
              <a:gd name="connsiteY411" fmla="*/ 3827746 h 4251103"/>
              <a:gd name="connsiteX412" fmla="*/ 9841551 w 12192000"/>
              <a:gd name="connsiteY412" fmla="*/ 3812597 h 4251103"/>
              <a:gd name="connsiteX413" fmla="*/ 9827961 w 12192000"/>
              <a:gd name="connsiteY413" fmla="*/ 3804080 h 4251103"/>
              <a:gd name="connsiteX414" fmla="*/ 9898738 w 12192000"/>
              <a:gd name="connsiteY414" fmla="*/ 3803519 h 4251103"/>
              <a:gd name="connsiteX415" fmla="*/ 9893455 w 12192000"/>
              <a:gd name="connsiteY415" fmla="*/ 3805713 h 4251103"/>
              <a:gd name="connsiteX416" fmla="*/ 9846636 w 12192000"/>
              <a:gd name="connsiteY416" fmla="*/ 3822236 h 4251103"/>
              <a:gd name="connsiteX417" fmla="*/ 9871346 w 12192000"/>
              <a:gd name="connsiteY417" fmla="*/ 3819139 h 4251103"/>
              <a:gd name="connsiteX418" fmla="*/ 9886831 w 12192000"/>
              <a:gd name="connsiteY418" fmla="*/ 3821978 h 4251103"/>
              <a:gd name="connsiteX419" fmla="*/ 9886953 w 12192000"/>
              <a:gd name="connsiteY419" fmla="*/ 3822236 h 4251103"/>
              <a:gd name="connsiteX420" fmla="*/ 9886686 w 12192000"/>
              <a:gd name="connsiteY420" fmla="*/ 3822350 h 4251103"/>
              <a:gd name="connsiteX421" fmla="*/ 9873947 w 12192000"/>
              <a:gd name="connsiteY421" fmla="*/ 3823269 h 4251103"/>
              <a:gd name="connsiteX422" fmla="*/ 9867445 w 12192000"/>
              <a:gd name="connsiteY422" fmla="*/ 3830498 h 4251103"/>
              <a:gd name="connsiteX423" fmla="*/ 9886686 w 12192000"/>
              <a:gd name="connsiteY423" fmla="*/ 3822350 h 4251103"/>
              <a:gd name="connsiteX424" fmla="*/ 9888253 w 12192000"/>
              <a:gd name="connsiteY424" fmla="*/ 3822236 h 4251103"/>
              <a:gd name="connsiteX425" fmla="*/ 9886831 w 12192000"/>
              <a:gd name="connsiteY425" fmla="*/ 3821978 h 4251103"/>
              <a:gd name="connsiteX426" fmla="*/ 9883051 w 12192000"/>
              <a:gd name="connsiteY426" fmla="*/ 3813976 h 4251103"/>
              <a:gd name="connsiteX427" fmla="*/ 9903859 w 12192000"/>
              <a:gd name="connsiteY427" fmla="*/ 3813976 h 4251103"/>
              <a:gd name="connsiteX428" fmla="*/ 9898738 w 12192000"/>
              <a:gd name="connsiteY428" fmla="*/ 3803519 h 4251103"/>
              <a:gd name="connsiteX429" fmla="*/ 9517384 w 12192000"/>
              <a:gd name="connsiteY429" fmla="*/ 3797452 h 4251103"/>
              <a:gd name="connsiteX430" fmla="*/ 9492406 w 12192000"/>
              <a:gd name="connsiteY430" fmla="*/ 3813976 h 4251103"/>
              <a:gd name="connsiteX431" fmla="*/ 9517384 w 12192000"/>
              <a:gd name="connsiteY431" fmla="*/ 3797452 h 4251103"/>
              <a:gd name="connsiteX432" fmla="*/ 8061858 w 12192000"/>
              <a:gd name="connsiteY432" fmla="*/ 3797452 h 4251103"/>
              <a:gd name="connsiteX433" fmla="*/ 8061858 w 12192000"/>
              <a:gd name="connsiteY433" fmla="*/ 3805713 h 4251103"/>
              <a:gd name="connsiteX434" fmla="*/ 8066854 w 12192000"/>
              <a:gd name="connsiteY434" fmla="*/ 3805713 h 4251103"/>
              <a:gd name="connsiteX435" fmla="*/ 8086837 w 12192000"/>
              <a:gd name="connsiteY435" fmla="*/ 3797452 h 4251103"/>
              <a:gd name="connsiteX436" fmla="*/ 8061858 w 12192000"/>
              <a:gd name="connsiteY436" fmla="*/ 3797452 h 4251103"/>
              <a:gd name="connsiteX437" fmla="*/ 9941262 w 12192000"/>
              <a:gd name="connsiteY437" fmla="*/ 3780930 h 4251103"/>
              <a:gd name="connsiteX438" fmla="*/ 9982878 w 12192000"/>
              <a:gd name="connsiteY438" fmla="*/ 3789190 h 4251103"/>
              <a:gd name="connsiteX439" fmla="*/ 9941262 w 12192000"/>
              <a:gd name="connsiteY439" fmla="*/ 3780930 h 4251103"/>
              <a:gd name="connsiteX440" fmla="*/ 6637974 w 12192000"/>
              <a:gd name="connsiteY440" fmla="*/ 3780930 h 4251103"/>
              <a:gd name="connsiteX441" fmla="*/ 6612237 w 12192000"/>
              <a:gd name="connsiteY441" fmla="*/ 3789190 h 4251103"/>
              <a:gd name="connsiteX442" fmla="*/ 6632826 w 12192000"/>
              <a:gd name="connsiteY442" fmla="*/ 3789190 h 4251103"/>
              <a:gd name="connsiteX443" fmla="*/ 6658560 w 12192000"/>
              <a:gd name="connsiteY443" fmla="*/ 3789190 h 4251103"/>
              <a:gd name="connsiteX444" fmla="*/ 6637974 w 12192000"/>
              <a:gd name="connsiteY444" fmla="*/ 3780930 h 4251103"/>
              <a:gd name="connsiteX445" fmla="*/ 8617727 w 12192000"/>
              <a:gd name="connsiteY445" fmla="*/ 3772669 h 4251103"/>
              <a:gd name="connsiteX446" fmla="*/ 8557780 w 12192000"/>
              <a:gd name="connsiteY446" fmla="*/ 3780930 h 4251103"/>
              <a:gd name="connsiteX447" fmla="*/ 8617727 w 12192000"/>
              <a:gd name="connsiteY447" fmla="*/ 3780930 h 4251103"/>
              <a:gd name="connsiteX448" fmla="*/ 8617727 w 12192000"/>
              <a:gd name="connsiteY448" fmla="*/ 3772669 h 4251103"/>
              <a:gd name="connsiteX449" fmla="*/ 6441077 w 12192000"/>
              <a:gd name="connsiteY449" fmla="*/ 3772669 h 4251103"/>
              <a:gd name="connsiteX450" fmla="*/ 6383349 w 12192000"/>
              <a:gd name="connsiteY450" fmla="*/ 3780930 h 4251103"/>
              <a:gd name="connsiteX451" fmla="*/ 6525042 w 12192000"/>
              <a:gd name="connsiteY451" fmla="*/ 3789190 h 4251103"/>
              <a:gd name="connsiteX452" fmla="*/ 6441077 w 12192000"/>
              <a:gd name="connsiteY452" fmla="*/ 3772669 h 4251103"/>
              <a:gd name="connsiteX453" fmla="*/ 6317953 w 12192000"/>
              <a:gd name="connsiteY453" fmla="*/ 3772669 h 4251103"/>
              <a:gd name="connsiteX454" fmla="*/ 6285256 w 12192000"/>
              <a:gd name="connsiteY454" fmla="*/ 3780930 h 4251103"/>
              <a:gd name="connsiteX455" fmla="*/ 6323403 w 12192000"/>
              <a:gd name="connsiteY455" fmla="*/ 3780930 h 4251103"/>
              <a:gd name="connsiteX456" fmla="*/ 6317953 w 12192000"/>
              <a:gd name="connsiteY456" fmla="*/ 3772669 h 4251103"/>
              <a:gd name="connsiteX457" fmla="*/ 6282532 w 12192000"/>
              <a:gd name="connsiteY457" fmla="*/ 3772669 h 4251103"/>
              <a:gd name="connsiteX458" fmla="*/ 6249833 w 12192000"/>
              <a:gd name="connsiteY458" fmla="*/ 3780930 h 4251103"/>
              <a:gd name="connsiteX459" fmla="*/ 6282532 w 12192000"/>
              <a:gd name="connsiteY459" fmla="*/ 3772669 h 4251103"/>
              <a:gd name="connsiteX460" fmla="*/ 6341116 w 12192000"/>
              <a:gd name="connsiteY460" fmla="*/ 3771635 h 4251103"/>
              <a:gd name="connsiteX461" fmla="*/ 6328852 w 12192000"/>
              <a:gd name="connsiteY461" fmla="*/ 3780930 h 4251103"/>
              <a:gd name="connsiteX462" fmla="*/ 6353376 w 12192000"/>
              <a:gd name="connsiteY462" fmla="*/ 3780930 h 4251103"/>
              <a:gd name="connsiteX463" fmla="*/ 6341116 w 12192000"/>
              <a:gd name="connsiteY463" fmla="*/ 3771635 h 4251103"/>
              <a:gd name="connsiteX464" fmla="*/ 6158095 w 12192000"/>
              <a:gd name="connsiteY464" fmla="*/ 3764406 h 4251103"/>
              <a:gd name="connsiteX465" fmla="*/ 6132664 w 12192000"/>
              <a:gd name="connsiteY465" fmla="*/ 3780930 h 4251103"/>
              <a:gd name="connsiteX466" fmla="*/ 6208962 w 12192000"/>
              <a:gd name="connsiteY466" fmla="*/ 3780930 h 4251103"/>
              <a:gd name="connsiteX467" fmla="*/ 6158095 w 12192000"/>
              <a:gd name="connsiteY467" fmla="*/ 3764406 h 4251103"/>
              <a:gd name="connsiteX468" fmla="*/ 6048017 w 12192000"/>
              <a:gd name="connsiteY468" fmla="*/ 3761310 h 4251103"/>
              <a:gd name="connsiteX469" fmla="*/ 6042745 w 12192000"/>
              <a:gd name="connsiteY469" fmla="*/ 3764406 h 4251103"/>
              <a:gd name="connsiteX470" fmla="*/ 6053283 w 12192000"/>
              <a:gd name="connsiteY470" fmla="*/ 3772669 h 4251103"/>
              <a:gd name="connsiteX471" fmla="*/ 6084891 w 12192000"/>
              <a:gd name="connsiteY471" fmla="*/ 3764406 h 4251103"/>
              <a:gd name="connsiteX472" fmla="*/ 6100696 w 12192000"/>
              <a:gd name="connsiteY472" fmla="*/ 3780930 h 4251103"/>
              <a:gd name="connsiteX473" fmla="*/ 6121766 w 12192000"/>
              <a:gd name="connsiteY473" fmla="*/ 3772669 h 4251103"/>
              <a:gd name="connsiteX474" fmla="*/ 6105963 w 12192000"/>
              <a:gd name="connsiteY474" fmla="*/ 3764406 h 4251103"/>
              <a:gd name="connsiteX475" fmla="*/ 6100696 w 12192000"/>
              <a:gd name="connsiteY475" fmla="*/ 3772669 h 4251103"/>
              <a:gd name="connsiteX476" fmla="*/ 6095426 w 12192000"/>
              <a:gd name="connsiteY476" fmla="*/ 3764406 h 4251103"/>
              <a:gd name="connsiteX477" fmla="*/ 6084891 w 12192000"/>
              <a:gd name="connsiteY477" fmla="*/ 3764406 h 4251103"/>
              <a:gd name="connsiteX478" fmla="*/ 6070405 w 12192000"/>
              <a:gd name="connsiteY478" fmla="*/ 3764406 h 4251103"/>
              <a:gd name="connsiteX479" fmla="*/ 6053283 w 12192000"/>
              <a:gd name="connsiteY479" fmla="*/ 3764406 h 4251103"/>
              <a:gd name="connsiteX480" fmla="*/ 6048017 w 12192000"/>
              <a:gd name="connsiteY480" fmla="*/ 3761310 h 4251103"/>
              <a:gd name="connsiteX481" fmla="*/ 8402465 w 12192000"/>
              <a:gd name="connsiteY481" fmla="*/ 3758214 h 4251103"/>
              <a:gd name="connsiteX482" fmla="*/ 8407915 w 12192000"/>
              <a:gd name="connsiteY482" fmla="*/ 3764410 h 4251103"/>
              <a:gd name="connsiteX483" fmla="*/ 8424264 w 12192000"/>
              <a:gd name="connsiteY483" fmla="*/ 3764410 h 4251103"/>
              <a:gd name="connsiteX484" fmla="*/ 8402465 w 12192000"/>
              <a:gd name="connsiteY484" fmla="*/ 3758214 h 4251103"/>
              <a:gd name="connsiteX485" fmla="*/ 6611094 w 12192000"/>
              <a:gd name="connsiteY485" fmla="*/ 3757073 h 4251103"/>
              <a:gd name="connsiteX486" fmla="*/ 6607395 w 12192000"/>
              <a:gd name="connsiteY486" fmla="*/ 3758901 h 4251103"/>
              <a:gd name="connsiteX487" fmla="*/ 6602247 w 12192000"/>
              <a:gd name="connsiteY487" fmla="*/ 3765785 h 4251103"/>
              <a:gd name="connsiteX488" fmla="*/ 6591954 w 12192000"/>
              <a:gd name="connsiteY488" fmla="*/ 3758901 h 4251103"/>
              <a:gd name="connsiteX489" fmla="*/ 6612542 w 12192000"/>
              <a:gd name="connsiteY489" fmla="*/ 3765785 h 4251103"/>
              <a:gd name="connsiteX490" fmla="*/ 6611094 w 12192000"/>
              <a:gd name="connsiteY490" fmla="*/ 3757073 h 4251103"/>
              <a:gd name="connsiteX491" fmla="*/ 8441379 w 12192000"/>
              <a:gd name="connsiteY491" fmla="*/ 3757072 h 4251103"/>
              <a:gd name="connsiteX492" fmla="*/ 8426987 w 12192000"/>
              <a:gd name="connsiteY492" fmla="*/ 3758901 h 4251103"/>
              <a:gd name="connsiteX493" fmla="*/ 8465135 w 12192000"/>
              <a:gd name="connsiteY493" fmla="*/ 3765785 h 4251103"/>
              <a:gd name="connsiteX494" fmla="*/ 8441379 w 12192000"/>
              <a:gd name="connsiteY494" fmla="*/ 3757072 h 4251103"/>
              <a:gd name="connsiteX495" fmla="*/ 5889192 w 12192000"/>
              <a:gd name="connsiteY495" fmla="*/ 3756145 h 4251103"/>
              <a:gd name="connsiteX496" fmla="*/ 5884064 w 12192000"/>
              <a:gd name="connsiteY496" fmla="*/ 3764406 h 4251103"/>
              <a:gd name="connsiteX497" fmla="*/ 5919966 w 12192000"/>
              <a:gd name="connsiteY497" fmla="*/ 3772669 h 4251103"/>
              <a:gd name="connsiteX498" fmla="*/ 5961001 w 12192000"/>
              <a:gd name="connsiteY498" fmla="*/ 3764406 h 4251103"/>
              <a:gd name="connsiteX499" fmla="*/ 5945614 w 12192000"/>
              <a:gd name="connsiteY499" fmla="*/ 3756145 h 4251103"/>
              <a:gd name="connsiteX500" fmla="*/ 5919966 w 12192000"/>
              <a:gd name="connsiteY500" fmla="*/ 3764406 h 4251103"/>
              <a:gd name="connsiteX501" fmla="*/ 5889192 w 12192000"/>
              <a:gd name="connsiteY501" fmla="*/ 3756145 h 4251103"/>
              <a:gd name="connsiteX502" fmla="*/ 9734916 w 12192000"/>
              <a:gd name="connsiteY502" fmla="*/ 3752017 h 4251103"/>
              <a:gd name="connsiteX503" fmla="*/ 9696769 w 12192000"/>
              <a:gd name="connsiteY503" fmla="*/ 3764410 h 4251103"/>
              <a:gd name="connsiteX504" fmla="*/ 9734916 w 12192000"/>
              <a:gd name="connsiteY504" fmla="*/ 3752017 h 4251103"/>
              <a:gd name="connsiteX505" fmla="*/ 8205936 w 12192000"/>
              <a:gd name="connsiteY505" fmla="*/ 3752017 h 4251103"/>
              <a:gd name="connsiteX506" fmla="*/ 8241701 w 12192000"/>
              <a:gd name="connsiteY506" fmla="*/ 3758214 h 4251103"/>
              <a:gd name="connsiteX507" fmla="*/ 8205936 w 12192000"/>
              <a:gd name="connsiteY507" fmla="*/ 3752017 h 4251103"/>
              <a:gd name="connsiteX508" fmla="*/ 8154410 w 12192000"/>
              <a:gd name="connsiteY508" fmla="*/ 3752017 h 4251103"/>
              <a:gd name="connsiteX509" fmla="*/ 8133739 w 12192000"/>
              <a:gd name="connsiteY509" fmla="*/ 3767162 h 4251103"/>
              <a:gd name="connsiteX510" fmla="*/ 8149242 w 12192000"/>
              <a:gd name="connsiteY510" fmla="*/ 3774736 h 4251103"/>
              <a:gd name="connsiteX511" fmla="*/ 8133739 w 12192000"/>
              <a:gd name="connsiteY511" fmla="*/ 3782309 h 4251103"/>
              <a:gd name="connsiteX512" fmla="*/ 8107899 w 12192000"/>
              <a:gd name="connsiteY512" fmla="*/ 3767162 h 4251103"/>
              <a:gd name="connsiteX513" fmla="*/ 8107899 w 12192000"/>
              <a:gd name="connsiteY513" fmla="*/ 3782309 h 4251103"/>
              <a:gd name="connsiteX514" fmla="*/ 8125340 w 12192000"/>
              <a:gd name="connsiteY514" fmla="*/ 3782309 h 4251103"/>
              <a:gd name="connsiteX515" fmla="*/ 8133739 w 12192000"/>
              <a:gd name="connsiteY515" fmla="*/ 3782309 h 4251103"/>
              <a:gd name="connsiteX516" fmla="*/ 8138907 w 12192000"/>
              <a:gd name="connsiteY516" fmla="*/ 3782309 h 4251103"/>
              <a:gd name="connsiteX517" fmla="*/ 8123403 w 12192000"/>
              <a:gd name="connsiteY517" fmla="*/ 3789884 h 4251103"/>
              <a:gd name="connsiteX518" fmla="*/ 8123403 w 12192000"/>
              <a:gd name="connsiteY518" fmla="*/ 3797455 h 4251103"/>
              <a:gd name="connsiteX519" fmla="*/ 8180249 w 12192000"/>
              <a:gd name="connsiteY519" fmla="*/ 3797455 h 4251103"/>
              <a:gd name="connsiteX520" fmla="*/ 8133739 w 12192000"/>
              <a:gd name="connsiteY520" fmla="*/ 3789884 h 4251103"/>
              <a:gd name="connsiteX521" fmla="*/ 8216425 w 12192000"/>
              <a:gd name="connsiteY521" fmla="*/ 3774736 h 4251103"/>
              <a:gd name="connsiteX522" fmla="*/ 8190585 w 12192000"/>
              <a:gd name="connsiteY522" fmla="*/ 3782309 h 4251103"/>
              <a:gd name="connsiteX523" fmla="*/ 8252600 w 12192000"/>
              <a:gd name="connsiteY523" fmla="*/ 3767162 h 4251103"/>
              <a:gd name="connsiteX524" fmla="*/ 8180249 w 12192000"/>
              <a:gd name="connsiteY524" fmla="*/ 3759590 h 4251103"/>
              <a:gd name="connsiteX525" fmla="*/ 8175082 w 12192000"/>
              <a:gd name="connsiteY525" fmla="*/ 3767162 h 4251103"/>
              <a:gd name="connsiteX526" fmla="*/ 8149242 w 12192000"/>
              <a:gd name="connsiteY526" fmla="*/ 3759590 h 4251103"/>
              <a:gd name="connsiteX527" fmla="*/ 8154410 w 12192000"/>
              <a:gd name="connsiteY527" fmla="*/ 3752017 h 4251103"/>
              <a:gd name="connsiteX528" fmla="*/ 6653111 w 12192000"/>
              <a:gd name="connsiteY528" fmla="*/ 3752017 h 4251103"/>
              <a:gd name="connsiteX529" fmla="*/ 6617687 w 12192000"/>
              <a:gd name="connsiteY529" fmla="*/ 3764410 h 4251103"/>
              <a:gd name="connsiteX530" fmla="*/ 6653111 w 12192000"/>
              <a:gd name="connsiteY530" fmla="*/ 3752017 h 4251103"/>
              <a:gd name="connsiteX531" fmla="*/ 6503243 w 12192000"/>
              <a:gd name="connsiteY531" fmla="*/ 3752017 h 4251103"/>
              <a:gd name="connsiteX532" fmla="*/ 6503243 w 12192000"/>
              <a:gd name="connsiteY532" fmla="*/ 3758214 h 4251103"/>
              <a:gd name="connsiteX533" fmla="*/ 6508353 w 12192000"/>
              <a:gd name="connsiteY533" fmla="*/ 3758214 h 4251103"/>
              <a:gd name="connsiteX534" fmla="*/ 6533899 w 12192000"/>
              <a:gd name="connsiteY534" fmla="*/ 3764410 h 4251103"/>
              <a:gd name="connsiteX535" fmla="*/ 6533899 w 12192000"/>
              <a:gd name="connsiteY535" fmla="*/ 3752017 h 4251103"/>
              <a:gd name="connsiteX536" fmla="*/ 6503243 w 12192000"/>
              <a:gd name="connsiteY536" fmla="*/ 3752017 h 4251103"/>
              <a:gd name="connsiteX537" fmla="*/ 6977368 w 12192000"/>
              <a:gd name="connsiteY537" fmla="*/ 3743754 h 4251103"/>
              <a:gd name="connsiteX538" fmla="*/ 6999166 w 12192000"/>
              <a:gd name="connsiteY538" fmla="*/ 3752017 h 4251103"/>
              <a:gd name="connsiteX539" fmla="*/ 6999166 w 12192000"/>
              <a:gd name="connsiteY539" fmla="*/ 3743754 h 4251103"/>
              <a:gd name="connsiteX540" fmla="*/ 8556765 w 12192000"/>
              <a:gd name="connsiteY540" fmla="*/ 3738270 h 4251103"/>
              <a:gd name="connsiteX541" fmla="*/ 8562584 w 12192000"/>
              <a:gd name="connsiteY541" fmla="*/ 3741174 h 4251103"/>
              <a:gd name="connsiteX542" fmla="*/ 8547067 w 12192000"/>
              <a:gd name="connsiteY542" fmla="*/ 3741174 h 4251103"/>
              <a:gd name="connsiteX543" fmla="*/ 8556765 w 12192000"/>
              <a:gd name="connsiteY543" fmla="*/ 3738270 h 4251103"/>
              <a:gd name="connsiteX544" fmla="*/ 7417772 w 12192000"/>
              <a:gd name="connsiteY544" fmla="*/ 3735493 h 4251103"/>
              <a:gd name="connsiteX545" fmla="*/ 7402444 w 12192000"/>
              <a:gd name="connsiteY545" fmla="*/ 3743754 h 4251103"/>
              <a:gd name="connsiteX546" fmla="*/ 7443318 w 12192000"/>
              <a:gd name="connsiteY546" fmla="*/ 3735493 h 4251103"/>
              <a:gd name="connsiteX547" fmla="*/ 7417772 w 12192000"/>
              <a:gd name="connsiteY547" fmla="*/ 3735493 h 4251103"/>
              <a:gd name="connsiteX548" fmla="*/ 5500161 w 12192000"/>
              <a:gd name="connsiteY548" fmla="*/ 3716904 h 4251103"/>
              <a:gd name="connsiteX549" fmla="*/ 5481425 w 12192000"/>
              <a:gd name="connsiteY549" fmla="*/ 3718971 h 4251103"/>
              <a:gd name="connsiteX550" fmla="*/ 5511400 w 12192000"/>
              <a:gd name="connsiteY550" fmla="*/ 3727231 h 4251103"/>
              <a:gd name="connsiteX551" fmla="*/ 5500161 w 12192000"/>
              <a:gd name="connsiteY551" fmla="*/ 3716904 h 4251103"/>
              <a:gd name="connsiteX552" fmla="*/ 10199633 w 12192000"/>
              <a:gd name="connsiteY552" fmla="*/ 3703869 h 4251103"/>
              <a:gd name="connsiteX553" fmla="*/ 10185237 w 12192000"/>
              <a:gd name="connsiteY553" fmla="*/ 3705547 h 4251103"/>
              <a:gd name="connsiteX554" fmla="*/ 10162719 w 12192000"/>
              <a:gd name="connsiteY554" fmla="*/ 3718971 h 4251103"/>
              <a:gd name="connsiteX555" fmla="*/ 10203895 w 12192000"/>
              <a:gd name="connsiteY555" fmla="*/ 3710710 h 4251103"/>
              <a:gd name="connsiteX556" fmla="*/ 10199633 w 12192000"/>
              <a:gd name="connsiteY556" fmla="*/ 3703869 h 4251103"/>
              <a:gd name="connsiteX557" fmla="*/ 8082621 w 12192000"/>
              <a:gd name="connsiteY557" fmla="*/ 3703327 h 4251103"/>
              <a:gd name="connsiteX558" fmla="*/ 8082578 w 12192000"/>
              <a:gd name="connsiteY558" fmla="*/ 3703364 h 4251103"/>
              <a:gd name="connsiteX559" fmla="*/ 8082529 w 12192000"/>
              <a:gd name="connsiteY559" fmla="*/ 3703348 h 4251103"/>
              <a:gd name="connsiteX560" fmla="*/ 8676381 w 12192000"/>
              <a:gd name="connsiteY560" fmla="*/ 3702447 h 4251103"/>
              <a:gd name="connsiteX561" fmla="*/ 8547067 w 12192000"/>
              <a:gd name="connsiteY561" fmla="*/ 3741174 h 4251103"/>
              <a:gd name="connsiteX562" fmla="*/ 8531548 w 12192000"/>
              <a:gd name="connsiteY562" fmla="*/ 3741174 h 4251103"/>
              <a:gd name="connsiteX563" fmla="*/ 8536722 w 12192000"/>
              <a:gd name="connsiteY563" fmla="*/ 3710194 h 4251103"/>
              <a:gd name="connsiteX564" fmla="*/ 8479823 w 12192000"/>
              <a:gd name="connsiteY564" fmla="*/ 3733431 h 4251103"/>
              <a:gd name="connsiteX565" fmla="*/ 8495340 w 12192000"/>
              <a:gd name="connsiteY565" fmla="*/ 3741174 h 4251103"/>
              <a:gd name="connsiteX566" fmla="*/ 8474649 w 12192000"/>
              <a:gd name="connsiteY566" fmla="*/ 3741174 h 4251103"/>
              <a:gd name="connsiteX567" fmla="*/ 8469477 w 12192000"/>
              <a:gd name="connsiteY567" fmla="*/ 3733431 h 4251103"/>
              <a:gd name="connsiteX568" fmla="*/ 8448786 w 12192000"/>
              <a:gd name="connsiteY568" fmla="*/ 3733431 h 4251103"/>
              <a:gd name="connsiteX569" fmla="*/ 8479823 w 12192000"/>
              <a:gd name="connsiteY569" fmla="*/ 3756666 h 4251103"/>
              <a:gd name="connsiteX570" fmla="*/ 8671208 w 12192000"/>
              <a:gd name="connsiteY570" fmla="*/ 3733431 h 4251103"/>
              <a:gd name="connsiteX571" fmla="*/ 8681553 w 12192000"/>
              <a:gd name="connsiteY571" fmla="*/ 3725684 h 4251103"/>
              <a:gd name="connsiteX572" fmla="*/ 8717761 w 12192000"/>
              <a:gd name="connsiteY572" fmla="*/ 3717938 h 4251103"/>
              <a:gd name="connsiteX573" fmla="*/ 8733279 w 12192000"/>
              <a:gd name="connsiteY573" fmla="*/ 3710194 h 4251103"/>
              <a:gd name="connsiteX574" fmla="*/ 8743625 w 12192000"/>
              <a:gd name="connsiteY574" fmla="*/ 3717938 h 4251103"/>
              <a:gd name="connsiteX575" fmla="*/ 8717761 w 12192000"/>
              <a:gd name="connsiteY575" fmla="*/ 3725684 h 4251103"/>
              <a:gd name="connsiteX576" fmla="*/ 8748798 w 12192000"/>
              <a:gd name="connsiteY576" fmla="*/ 3725684 h 4251103"/>
              <a:gd name="connsiteX577" fmla="*/ 8753970 w 12192000"/>
              <a:gd name="connsiteY577" fmla="*/ 3702447 h 4251103"/>
              <a:gd name="connsiteX578" fmla="*/ 8666036 w 12192000"/>
              <a:gd name="connsiteY578" fmla="*/ 3725684 h 4251103"/>
              <a:gd name="connsiteX579" fmla="*/ 8645347 w 12192000"/>
              <a:gd name="connsiteY579" fmla="*/ 3725684 h 4251103"/>
              <a:gd name="connsiteX580" fmla="*/ 8676381 w 12192000"/>
              <a:gd name="connsiteY580" fmla="*/ 3710194 h 4251103"/>
              <a:gd name="connsiteX581" fmla="*/ 8676381 w 12192000"/>
              <a:gd name="connsiteY581" fmla="*/ 3702447 h 4251103"/>
              <a:gd name="connsiteX582" fmla="*/ 7064563 w 12192000"/>
              <a:gd name="connsiteY582" fmla="*/ 3702447 h 4251103"/>
              <a:gd name="connsiteX583" fmla="*/ 7029594 w 12192000"/>
              <a:gd name="connsiteY583" fmla="*/ 3718971 h 4251103"/>
              <a:gd name="connsiteX584" fmla="*/ 7029594 w 12192000"/>
              <a:gd name="connsiteY584" fmla="*/ 3735493 h 4251103"/>
              <a:gd name="connsiteX585" fmla="*/ 7044581 w 12192000"/>
              <a:gd name="connsiteY585" fmla="*/ 3727231 h 4251103"/>
              <a:gd name="connsiteX586" fmla="*/ 7064563 w 12192000"/>
              <a:gd name="connsiteY586" fmla="*/ 3702447 h 4251103"/>
              <a:gd name="connsiteX587" fmla="*/ 10378265 w 12192000"/>
              <a:gd name="connsiteY587" fmla="*/ 3681794 h 4251103"/>
              <a:gd name="connsiteX588" fmla="*/ 10352432 w 12192000"/>
              <a:gd name="connsiteY588" fmla="*/ 3689464 h 4251103"/>
              <a:gd name="connsiteX589" fmla="*/ 10347266 w 12192000"/>
              <a:gd name="connsiteY589" fmla="*/ 3704808 h 4251103"/>
              <a:gd name="connsiteX590" fmla="*/ 10311099 w 12192000"/>
              <a:gd name="connsiteY590" fmla="*/ 3697136 h 4251103"/>
              <a:gd name="connsiteX591" fmla="*/ 10269766 w 12192000"/>
              <a:gd name="connsiteY591" fmla="*/ 3704808 h 4251103"/>
              <a:gd name="connsiteX592" fmla="*/ 10218100 w 12192000"/>
              <a:gd name="connsiteY592" fmla="*/ 3727820 h 4251103"/>
              <a:gd name="connsiteX593" fmla="*/ 10212932 w 12192000"/>
              <a:gd name="connsiteY593" fmla="*/ 3720148 h 4251103"/>
              <a:gd name="connsiteX594" fmla="*/ 10161266 w 12192000"/>
              <a:gd name="connsiteY594" fmla="*/ 3735493 h 4251103"/>
              <a:gd name="connsiteX595" fmla="*/ 10150934 w 12192000"/>
              <a:gd name="connsiteY595" fmla="*/ 3743164 h 4251103"/>
              <a:gd name="connsiteX596" fmla="*/ 9985602 w 12192000"/>
              <a:gd name="connsiteY596" fmla="*/ 3773849 h 4251103"/>
              <a:gd name="connsiteX597" fmla="*/ 9985602 w 12192000"/>
              <a:gd name="connsiteY597" fmla="*/ 3781519 h 4251103"/>
              <a:gd name="connsiteX598" fmla="*/ 9995935 w 12192000"/>
              <a:gd name="connsiteY598" fmla="*/ 3781519 h 4251103"/>
              <a:gd name="connsiteX599" fmla="*/ 10280099 w 12192000"/>
              <a:gd name="connsiteY599" fmla="*/ 3727820 h 4251103"/>
              <a:gd name="connsiteX600" fmla="*/ 10295599 w 12192000"/>
              <a:gd name="connsiteY600" fmla="*/ 3704808 h 4251103"/>
              <a:gd name="connsiteX601" fmla="*/ 10321431 w 12192000"/>
              <a:gd name="connsiteY601" fmla="*/ 3712478 h 4251103"/>
              <a:gd name="connsiteX602" fmla="*/ 10383430 w 12192000"/>
              <a:gd name="connsiteY602" fmla="*/ 3697136 h 4251103"/>
              <a:gd name="connsiteX603" fmla="*/ 10378265 w 12192000"/>
              <a:gd name="connsiteY603" fmla="*/ 3681794 h 4251103"/>
              <a:gd name="connsiteX604" fmla="*/ 5198552 w 12192000"/>
              <a:gd name="connsiteY604" fmla="*/ 3675597 h 4251103"/>
              <a:gd name="connsiteX605" fmla="*/ 5186689 w 12192000"/>
              <a:gd name="connsiteY605" fmla="*/ 3681794 h 4251103"/>
              <a:gd name="connsiteX606" fmla="*/ 5191685 w 12192000"/>
              <a:gd name="connsiteY606" fmla="*/ 3681794 h 4251103"/>
              <a:gd name="connsiteX607" fmla="*/ 5203550 w 12192000"/>
              <a:gd name="connsiteY607" fmla="*/ 3681794 h 4251103"/>
              <a:gd name="connsiteX608" fmla="*/ 5206671 w 12192000"/>
              <a:gd name="connsiteY608" fmla="*/ 3681794 h 4251103"/>
              <a:gd name="connsiteX609" fmla="*/ 5198552 w 12192000"/>
              <a:gd name="connsiteY609" fmla="*/ 3675597 h 4251103"/>
              <a:gd name="connsiteX610" fmla="*/ 10318034 w 12192000"/>
              <a:gd name="connsiteY610" fmla="*/ 3673531 h 4251103"/>
              <a:gd name="connsiteX611" fmla="*/ 10285336 w 12192000"/>
              <a:gd name="connsiteY611" fmla="*/ 3679730 h 4251103"/>
              <a:gd name="connsiteX612" fmla="*/ 10312586 w 12192000"/>
              <a:gd name="connsiteY612" fmla="*/ 3679730 h 4251103"/>
              <a:gd name="connsiteX613" fmla="*/ 10318034 w 12192000"/>
              <a:gd name="connsiteY613" fmla="*/ 3679730 h 4251103"/>
              <a:gd name="connsiteX614" fmla="*/ 10318034 w 12192000"/>
              <a:gd name="connsiteY614" fmla="*/ 3673531 h 4251103"/>
              <a:gd name="connsiteX615" fmla="*/ 7056388 w 12192000"/>
              <a:gd name="connsiteY615" fmla="*/ 3673531 h 4251103"/>
              <a:gd name="connsiteX616" fmla="*/ 7029140 w 12192000"/>
              <a:gd name="connsiteY616" fmla="*/ 3679730 h 4251103"/>
              <a:gd name="connsiteX617" fmla="*/ 7056388 w 12192000"/>
              <a:gd name="connsiteY617" fmla="*/ 3673531 h 4251103"/>
              <a:gd name="connsiteX618" fmla="*/ 5273733 w 12192000"/>
              <a:gd name="connsiteY618" fmla="*/ 3673531 h 4251103"/>
              <a:gd name="connsiteX619" fmla="*/ 5270517 w 12192000"/>
              <a:gd name="connsiteY619" fmla="*/ 3685279 h 4251103"/>
              <a:gd name="connsiteX620" fmla="*/ 5271340 w 12192000"/>
              <a:gd name="connsiteY620" fmla="*/ 3686971 h 4251103"/>
              <a:gd name="connsiteX621" fmla="*/ 5268585 w 12192000"/>
              <a:gd name="connsiteY621" fmla="*/ 3687991 h 4251103"/>
              <a:gd name="connsiteX622" fmla="*/ 5272570 w 12192000"/>
              <a:gd name="connsiteY622" fmla="*/ 3689498 h 4251103"/>
              <a:gd name="connsiteX623" fmla="*/ 5278880 w 12192000"/>
              <a:gd name="connsiteY623" fmla="*/ 3702447 h 4251103"/>
              <a:gd name="connsiteX624" fmla="*/ 5309761 w 12192000"/>
              <a:gd name="connsiteY624" fmla="*/ 3695220 h 4251103"/>
              <a:gd name="connsiteX625" fmla="*/ 5285315 w 12192000"/>
              <a:gd name="connsiteY625" fmla="*/ 3694316 h 4251103"/>
              <a:gd name="connsiteX626" fmla="*/ 5272570 w 12192000"/>
              <a:gd name="connsiteY626" fmla="*/ 3689498 h 4251103"/>
              <a:gd name="connsiteX627" fmla="*/ 5271340 w 12192000"/>
              <a:gd name="connsiteY627" fmla="*/ 3686971 h 4251103"/>
              <a:gd name="connsiteX628" fmla="*/ 5280810 w 12192000"/>
              <a:gd name="connsiteY628" fmla="*/ 3683470 h 4251103"/>
              <a:gd name="connsiteX629" fmla="*/ 5289173 w 12192000"/>
              <a:gd name="connsiteY629" fmla="*/ 3673531 h 4251103"/>
              <a:gd name="connsiteX630" fmla="*/ 5273733 w 12192000"/>
              <a:gd name="connsiteY630" fmla="*/ 3673531 h 4251103"/>
              <a:gd name="connsiteX631" fmla="*/ 5394231 w 12192000"/>
              <a:gd name="connsiteY631" fmla="*/ 3665270 h 4251103"/>
              <a:gd name="connsiteX632" fmla="*/ 5353356 w 12192000"/>
              <a:gd name="connsiteY632" fmla="*/ 3673531 h 4251103"/>
              <a:gd name="connsiteX633" fmla="*/ 5394231 w 12192000"/>
              <a:gd name="connsiteY633" fmla="*/ 3665270 h 4251103"/>
              <a:gd name="connsiteX634" fmla="*/ 9037356 w 12192000"/>
              <a:gd name="connsiteY634" fmla="*/ 3615702 h 4251103"/>
              <a:gd name="connsiteX635" fmla="*/ 9020219 w 12192000"/>
              <a:gd name="connsiteY635" fmla="*/ 3623696 h 4251103"/>
              <a:gd name="connsiteX636" fmla="*/ 9017114 w 12192000"/>
              <a:gd name="connsiteY636" fmla="*/ 3623963 h 4251103"/>
              <a:gd name="connsiteX637" fmla="*/ 9018515 w 12192000"/>
              <a:gd name="connsiteY637" fmla="*/ 3624491 h 4251103"/>
              <a:gd name="connsiteX638" fmla="*/ 9001933 w 12192000"/>
              <a:gd name="connsiteY638" fmla="*/ 3632224 h 4251103"/>
              <a:gd name="connsiteX639" fmla="*/ 9023438 w 12192000"/>
              <a:gd name="connsiteY639" fmla="*/ 3631191 h 4251103"/>
              <a:gd name="connsiteX640" fmla="*/ 9037356 w 12192000"/>
              <a:gd name="connsiteY640" fmla="*/ 3623963 h 4251103"/>
              <a:gd name="connsiteX641" fmla="*/ 9044098 w 12192000"/>
              <a:gd name="connsiteY641" fmla="*/ 3627061 h 4251103"/>
              <a:gd name="connsiteX642" fmla="*/ 9061879 w 12192000"/>
              <a:gd name="connsiteY642" fmla="*/ 3623963 h 4251103"/>
              <a:gd name="connsiteX643" fmla="*/ 9037356 w 12192000"/>
              <a:gd name="connsiteY643" fmla="*/ 3623963 h 4251103"/>
              <a:gd name="connsiteX644" fmla="*/ 9025338 w 12192000"/>
              <a:gd name="connsiteY644" fmla="*/ 3627061 h 4251103"/>
              <a:gd name="connsiteX645" fmla="*/ 9018515 w 12192000"/>
              <a:gd name="connsiteY645" fmla="*/ 3624491 h 4251103"/>
              <a:gd name="connsiteX646" fmla="*/ 9020219 w 12192000"/>
              <a:gd name="connsiteY646" fmla="*/ 3623696 h 4251103"/>
              <a:gd name="connsiteX647" fmla="*/ 9029134 w 12192000"/>
              <a:gd name="connsiteY647" fmla="*/ 3622931 h 4251103"/>
              <a:gd name="connsiteX648" fmla="*/ 9037356 w 12192000"/>
              <a:gd name="connsiteY648" fmla="*/ 3615702 h 4251103"/>
              <a:gd name="connsiteX649" fmla="*/ 7003465 w 12192000"/>
              <a:gd name="connsiteY649" fmla="*/ 3615702 h 4251103"/>
              <a:gd name="connsiteX650" fmla="*/ 6920146 w 12192000"/>
              <a:gd name="connsiteY650" fmla="*/ 3632224 h 4251103"/>
              <a:gd name="connsiteX651" fmla="*/ 7154483 w 12192000"/>
              <a:gd name="connsiteY651" fmla="*/ 3632224 h 4251103"/>
              <a:gd name="connsiteX652" fmla="*/ 7151170 w 12192000"/>
              <a:gd name="connsiteY652" fmla="*/ 3631769 h 4251103"/>
              <a:gd name="connsiteX653" fmla="*/ 7173302 w 12192000"/>
              <a:gd name="connsiteY653" fmla="*/ 3627061 h 4251103"/>
              <a:gd name="connsiteX654" fmla="*/ 7189906 w 12192000"/>
              <a:gd name="connsiteY654" fmla="*/ 3615702 h 4251103"/>
              <a:gd name="connsiteX655" fmla="*/ 7150415 w 12192000"/>
              <a:gd name="connsiteY655" fmla="*/ 3631669 h 4251103"/>
              <a:gd name="connsiteX656" fmla="*/ 7086787 w 12192000"/>
              <a:gd name="connsiteY656" fmla="*/ 3622931 h 4251103"/>
              <a:gd name="connsiteX657" fmla="*/ 7003465 w 12192000"/>
              <a:gd name="connsiteY657" fmla="*/ 3632224 h 4251103"/>
              <a:gd name="connsiteX658" fmla="*/ 7003465 w 12192000"/>
              <a:gd name="connsiteY658" fmla="*/ 3615702 h 4251103"/>
              <a:gd name="connsiteX659" fmla="*/ 7691163 w 12192000"/>
              <a:gd name="connsiteY659" fmla="*/ 3595049 h 4251103"/>
              <a:gd name="connsiteX660" fmla="*/ 7644725 w 12192000"/>
              <a:gd name="connsiteY660" fmla="*/ 3610195 h 4251103"/>
              <a:gd name="connsiteX661" fmla="*/ 7629245 w 12192000"/>
              <a:gd name="connsiteY661" fmla="*/ 3602624 h 4251103"/>
              <a:gd name="connsiteX662" fmla="*/ 7500248 w 12192000"/>
              <a:gd name="connsiteY662" fmla="*/ 3617771 h 4251103"/>
              <a:gd name="connsiteX663" fmla="*/ 7495089 w 12192000"/>
              <a:gd name="connsiteY663" fmla="*/ 3625343 h 4251103"/>
              <a:gd name="connsiteX664" fmla="*/ 7603446 w 12192000"/>
              <a:gd name="connsiteY664" fmla="*/ 3625343 h 4251103"/>
              <a:gd name="connsiteX665" fmla="*/ 7608606 w 12192000"/>
              <a:gd name="connsiteY665" fmla="*/ 3632916 h 4251103"/>
              <a:gd name="connsiteX666" fmla="*/ 7629245 w 12192000"/>
              <a:gd name="connsiteY666" fmla="*/ 3632916 h 4251103"/>
              <a:gd name="connsiteX667" fmla="*/ 7732443 w 12192000"/>
              <a:gd name="connsiteY667" fmla="*/ 3625343 h 4251103"/>
              <a:gd name="connsiteX668" fmla="*/ 7727282 w 12192000"/>
              <a:gd name="connsiteY668" fmla="*/ 3610195 h 4251103"/>
              <a:gd name="connsiteX669" fmla="*/ 7711804 w 12192000"/>
              <a:gd name="connsiteY669" fmla="*/ 3617771 h 4251103"/>
              <a:gd name="connsiteX670" fmla="*/ 7691163 w 12192000"/>
              <a:gd name="connsiteY670" fmla="*/ 3595049 h 4251103"/>
              <a:gd name="connsiteX671" fmla="*/ 8117991 w 12192000"/>
              <a:gd name="connsiteY671" fmla="*/ 3562004 h 4251103"/>
              <a:gd name="connsiteX672" fmla="*/ 8127802 w 12192000"/>
              <a:gd name="connsiteY672" fmla="*/ 3578528 h 4251103"/>
              <a:gd name="connsiteX673" fmla="*/ 8132707 w 12192000"/>
              <a:gd name="connsiteY673" fmla="*/ 3570265 h 4251103"/>
              <a:gd name="connsiteX674" fmla="*/ 8117991 w 12192000"/>
              <a:gd name="connsiteY674" fmla="*/ 3562004 h 4251103"/>
              <a:gd name="connsiteX675" fmla="*/ 4711214 w 12192000"/>
              <a:gd name="connsiteY675" fmla="*/ 3548064 h 4251103"/>
              <a:gd name="connsiteX676" fmla="*/ 4702118 w 12192000"/>
              <a:gd name="connsiteY676" fmla="*/ 3553742 h 4251103"/>
              <a:gd name="connsiteX677" fmla="*/ 4722362 w 12192000"/>
              <a:gd name="connsiteY677" fmla="*/ 3562004 h 4251103"/>
              <a:gd name="connsiteX678" fmla="*/ 4737541 w 12192000"/>
              <a:gd name="connsiteY678" fmla="*/ 3562004 h 4251103"/>
              <a:gd name="connsiteX679" fmla="*/ 4717933 w 12192000"/>
              <a:gd name="connsiteY679" fmla="*/ 3551677 h 4251103"/>
              <a:gd name="connsiteX680" fmla="*/ 4711214 w 12192000"/>
              <a:gd name="connsiteY680" fmla="*/ 3548064 h 4251103"/>
              <a:gd name="connsiteX681" fmla="*/ 4660660 w 12192000"/>
              <a:gd name="connsiteY681" fmla="*/ 3542018 h 4251103"/>
              <a:gd name="connsiteX682" fmla="*/ 4655191 w 12192000"/>
              <a:gd name="connsiteY682" fmla="*/ 3546858 h 4251103"/>
              <a:gd name="connsiteX683" fmla="*/ 4660007 w 12192000"/>
              <a:gd name="connsiteY683" fmla="*/ 3553302 h 4251103"/>
              <a:gd name="connsiteX684" fmla="*/ 4658823 w 12192000"/>
              <a:gd name="connsiteY684" fmla="*/ 3553339 h 4251103"/>
              <a:gd name="connsiteX685" fmla="*/ 4650687 w 12192000"/>
              <a:gd name="connsiteY685" fmla="*/ 3551161 h 4251103"/>
              <a:gd name="connsiteX686" fmla="*/ 4644896 w 12192000"/>
              <a:gd name="connsiteY686" fmla="*/ 3553742 h 4251103"/>
              <a:gd name="connsiteX687" fmla="*/ 4658823 w 12192000"/>
              <a:gd name="connsiteY687" fmla="*/ 3553339 h 4251103"/>
              <a:gd name="connsiteX688" fmla="*/ 4660336 w 12192000"/>
              <a:gd name="connsiteY688" fmla="*/ 3553742 h 4251103"/>
              <a:gd name="connsiteX689" fmla="*/ 4660007 w 12192000"/>
              <a:gd name="connsiteY689" fmla="*/ 3553302 h 4251103"/>
              <a:gd name="connsiteX690" fmla="*/ 4674493 w 12192000"/>
              <a:gd name="connsiteY690" fmla="*/ 3552882 h 4251103"/>
              <a:gd name="connsiteX691" fmla="*/ 4680924 w 12192000"/>
              <a:gd name="connsiteY691" fmla="*/ 3546858 h 4251103"/>
              <a:gd name="connsiteX692" fmla="*/ 4668059 w 12192000"/>
              <a:gd name="connsiteY692" fmla="*/ 3544277 h 4251103"/>
              <a:gd name="connsiteX693" fmla="*/ 4660660 w 12192000"/>
              <a:gd name="connsiteY693" fmla="*/ 3542018 h 4251103"/>
              <a:gd name="connsiteX694" fmla="*/ 10952133 w 12192000"/>
              <a:gd name="connsiteY694" fmla="*/ 3530975 h 4251103"/>
              <a:gd name="connsiteX695" fmla="*/ 10945288 w 12192000"/>
              <a:gd name="connsiteY695" fmla="*/ 3535670 h 4251103"/>
              <a:gd name="connsiteX696" fmla="*/ 10936900 w 12192000"/>
              <a:gd name="connsiteY696" fmla="*/ 3536332 h 4251103"/>
              <a:gd name="connsiteX697" fmla="*/ 6094515 w 12192000"/>
              <a:gd name="connsiteY697" fmla="*/ 3524825 h 4251103"/>
              <a:gd name="connsiteX698" fmla="*/ 6116315 w 12192000"/>
              <a:gd name="connsiteY698" fmla="*/ 3533088 h 4251103"/>
              <a:gd name="connsiteX699" fmla="*/ 6121765 w 12192000"/>
              <a:gd name="connsiteY699" fmla="*/ 3524825 h 4251103"/>
              <a:gd name="connsiteX700" fmla="*/ 6094515 w 12192000"/>
              <a:gd name="connsiteY700" fmla="*/ 3524825 h 4251103"/>
              <a:gd name="connsiteX701" fmla="*/ 6029122 w 12192000"/>
              <a:gd name="connsiteY701" fmla="*/ 3500042 h 4251103"/>
              <a:gd name="connsiteX702" fmla="*/ 6054101 w 12192000"/>
              <a:gd name="connsiteY702" fmla="*/ 3508305 h 4251103"/>
              <a:gd name="connsiteX703" fmla="*/ 6059093 w 12192000"/>
              <a:gd name="connsiteY703" fmla="*/ 3500042 h 4251103"/>
              <a:gd name="connsiteX704" fmla="*/ 6029122 w 12192000"/>
              <a:gd name="connsiteY704" fmla="*/ 3500042 h 4251103"/>
              <a:gd name="connsiteX705" fmla="*/ 4381753 w 12192000"/>
              <a:gd name="connsiteY705" fmla="*/ 3483518 h 4251103"/>
              <a:gd name="connsiteX706" fmla="*/ 4381753 w 12192000"/>
              <a:gd name="connsiteY706" fmla="*/ 3491781 h 4251103"/>
              <a:gd name="connsiteX707" fmla="*/ 4361511 w 12192000"/>
              <a:gd name="connsiteY707" fmla="*/ 3491781 h 4251103"/>
              <a:gd name="connsiteX708" fmla="*/ 4386814 w 12192000"/>
              <a:gd name="connsiteY708" fmla="*/ 3500042 h 4251103"/>
              <a:gd name="connsiteX709" fmla="*/ 4381753 w 12192000"/>
              <a:gd name="connsiteY709" fmla="*/ 3483518 h 4251103"/>
              <a:gd name="connsiteX710" fmla="*/ 6271632 w 12192000"/>
              <a:gd name="connsiteY710" fmla="*/ 3475259 h 4251103"/>
              <a:gd name="connsiteX711" fmla="*/ 6225308 w 12192000"/>
              <a:gd name="connsiteY711" fmla="*/ 3483518 h 4251103"/>
              <a:gd name="connsiteX712" fmla="*/ 6271632 w 12192000"/>
              <a:gd name="connsiteY712" fmla="*/ 3475259 h 4251103"/>
              <a:gd name="connsiteX713" fmla="*/ 6623136 w 12192000"/>
              <a:gd name="connsiteY713" fmla="*/ 3466996 h 4251103"/>
              <a:gd name="connsiteX714" fmla="*/ 6658560 w 12192000"/>
              <a:gd name="connsiteY714" fmla="*/ 3466996 h 4251103"/>
              <a:gd name="connsiteX715" fmla="*/ 6623136 w 12192000"/>
              <a:gd name="connsiteY715" fmla="*/ 3466996 h 4251103"/>
              <a:gd name="connsiteX716" fmla="*/ 6158399 w 12192000"/>
              <a:gd name="connsiteY716" fmla="*/ 3458735 h 4251103"/>
              <a:gd name="connsiteX717" fmla="*/ 6137813 w 12192000"/>
              <a:gd name="connsiteY717" fmla="*/ 3475259 h 4251103"/>
              <a:gd name="connsiteX718" fmla="*/ 6271632 w 12192000"/>
              <a:gd name="connsiteY718" fmla="*/ 3466996 h 4251103"/>
              <a:gd name="connsiteX719" fmla="*/ 6158399 w 12192000"/>
              <a:gd name="connsiteY719" fmla="*/ 3458735 h 4251103"/>
              <a:gd name="connsiteX720" fmla="*/ 7200805 w 12192000"/>
              <a:gd name="connsiteY720" fmla="*/ 3446346 h 4251103"/>
              <a:gd name="connsiteX721" fmla="*/ 7162658 w 12192000"/>
              <a:gd name="connsiteY721" fmla="*/ 3454605 h 4251103"/>
              <a:gd name="connsiteX722" fmla="*/ 7200805 w 12192000"/>
              <a:gd name="connsiteY722" fmla="*/ 3446346 h 4251103"/>
              <a:gd name="connsiteX723" fmla="*/ 10961101 w 12192000"/>
              <a:gd name="connsiteY723" fmla="*/ 3429822 h 4251103"/>
              <a:gd name="connsiteX724" fmla="*/ 10920228 w 12192000"/>
              <a:gd name="connsiteY724" fmla="*/ 3446346 h 4251103"/>
              <a:gd name="connsiteX725" fmla="*/ 10961101 w 12192000"/>
              <a:gd name="connsiteY725" fmla="*/ 3429822 h 4251103"/>
              <a:gd name="connsiteX726" fmla="*/ 4862468 w 12192000"/>
              <a:gd name="connsiteY726" fmla="*/ 3429822 h 4251103"/>
              <a:gd name="connsiteX727" fmla="*/ 4857435 w 12192000"/>
              <a:gd name="connsiteY727" fmla="*/ 3438083 h 4251103"/>
              <a:gd name="connsiteX728" fmla="*/ 4922830 w 12192000"/>
              <a:gd name="connsiteY728" fmla="*/ 3446346 h 4251103"/>
              <a:gd name="connsiteX729" fmla="*/ 4862468 w 12192000"/>
              <a:gd name="connsiteY729" fmla="*/ 3429822 h 4251103"/>
              <a:gd name="connsiteX730" fmla="*/ 9294218 w 12192000"/>
              <a:gd name="connsiteY730" fmla="*/ 3413298 h 4251103"/>
              <a:gd name="connsiteX731" fmla="*/ 9268786 w 12192000"/>
              <a:gd name="connsiteY731" fmla="*/ 3429822 h 4251103"/>
              <a:gd name="connsiteX732" fmla="*/ 9268786 w 12192000"/>
              <a:gd name="connsiteY732" fmla="*/ 3421559 h 4251103"/>
              <a:gd name="connsiteX733" fmla="*/ 9151798 w 12192000"/>
              <a:gd name="connsiteY733" fmla="*/ 3454605 h 4251103"/>
              <a:gd name="connsiteX734" fmla="*/ 9248440 w 12192000"/>
              <a:gd name="connsiteY734" fmla="*/ 3438083 h 4251103"/>
              <a:gd name="connsiteX735" fmla="*/ 9304389 w 12192000"/>
              <a:gd name="connsiteY735" fmla="*/ 3421559 h 4251103"/>
              <a:gd name="connsiteX736" fmla="*/ 9294218 w 12192000"/>
              <a:gd name="connsiteY736" fmla="*/ 3413298 h 4251103"/>
              <a:gd name="connsiteX737" fmla="*/ 9335998 w 12192000"/>
              <a:gd name="connsiteY737" fmla="*/ 3405037 h 4251103"/>
              <a:gd name="connsiteX738" fmla="*/ 9361886 w 12192000"/>
              <a:gd name="connsiteY738" fmla="*/ 3405037 h 4251103"/>
              <a:gd name="connsiteX739" fmla="*/ 9335998 w 12192000"/>
              <a:gd name="connsiteY739" fmla="*/ 3405037 h 4251103"/>
              <a:gd name="connsiteX740" fmla="*/ 9413385 w 12192000"/>
              <a:gd name="connsiteY740" fmla="*/ 3396776 h 4251103"/>
              <a:gd name="connsiteX741" fmla="*/ 9367061 w 12192000"/>
              <a:gd name="connsiteY741" fmla="*/ 3413298 h 4251103"/>
              <a:gd name="connsiteX742" fmla="*/ 9413385 w 12192000"/>
              <a:gd name="connsiteY742" fmla="*/ 3396776 h 4251103"/>
              <a:gd name="connsiteX743" fmla="*/ 8519960 w 12192000"/>
              <a:gd name="connsiteY743" fmla="*/ 3391268 h 4251103"/>
              <a:gd name="connsiteX744" fmla="*/ 8283313 w 12192000"/>
              <a:gd name="connsiteY744" fmla="*/ 3406413 h 4251103"/>
              <a:gd name="connsiteX745" fmla="*/ 8273025 w 12192000"/>
              <a:gd name="connsiteY745" fmla="*/ 3398839 h 4251103"/>
              <a:gd name="connsiteX746" fmla="*/ 8206145 w 12192000"/>
              <a:gd name="connsiteY746" fmla="*/ 3413986 h 4251103"/>
              <a:gd name="connsiteX747" fmla="*/ 8154701 w 12192000"/>
              <a:gd name="connsiteY747" fmla="*/ 3421559 h 4251103"/>
              <a:gd name="connsiteX748" fmla="*/ 8020943 w 12192000"/>
              <a:gd name="connsiteY748" fmla="*/ 3421559 h 4251103"/>
              <a:gd name="connsiteX749" fmla="*/ 8000364 w 12192000"/>
              <a:gd name="connsiteY749" fmla="*/ 3429132 h 4251103"/>
              <a:gd name="connsiteX750" fmla="*/ 7995220 w 12192000"/>
              <a:gd name="connsiteY750" fmla="*/ 3429132 h 4251103"/>
              <a:gd name="connsiteX751" fmla="*/ 7979787 w 12192000"/>
              <a:gd name="connsiteY751" fmla="*/ 3436703 h 4251103"/>
              <a:gd name="connsiteX752" fmla="*/ 7974642 w 12192000"/>
              <a:gd name="connsiteY752" fmla="*/ 3421559 h 4251103"/>
              <a:gd name="connsiteX753" fmla="*/ 7959208 w 12192000"/>
              <a:gd name="connsiteY753" fmla="*/ 3429132 h 4251103"/>
              <a:gd name="connsiteX754" fmla="*/ 7943775 w 12192000"/>
              <a:gd name="connsiteY754" fmla="*/ 3444279 h 4251103"/>
              <a:gd name="connsiteX755" fmla="*/ 7954063 w 12192000"/>
              <a:gd name="connsiteY755" fmla="*/ 3436703 h 4251103"/>
              <a:gd name="connsiteX756" fmla="*/ 7995220 w 12192000"/>
              <a:gd name="connsiteY756" fmla="*/ 3444279 h 4251103"/>
              <a:gd name="connsiteX757" fmla="*/ 8139266 w 12192000"/>
              <a:gd name="connsiteY757" fmla="*/ 3451851 h 4251103"/>
              <a:gd name="connsiteX758" fmla="*/ 8242157 w 12192000"/>
              <a:gd name="connsiteY758" fmla="*/ 3444279 h 4251103"/>
              <a:gd name="connsiteX759" fmla="*/ 8298748 w 12192000"/>
              <a:gd name="connsiteY759" fmla="*/ 3444279 h 4251103"/>
              <a:gd name="connsiteX760" fmla="*/ 8303891 w 12192000"/>
              <a:gd name="connsiteY760" fmla="*/ 3436703 h 4251103"/>
              <a:gd name="connsiteX761" fmla="*/ 8525105 w 12192000"/>
              <a:gd name="connsiteY761" fmla="*/ 3421559 h 4251103"/>
              <a:gd name="connsiteX762" fmla="*/ 8571406 w 12192000"/>
              <a:gd name="connsiteY762" fmla="*/ 3406413 h 4251103"/>
              <a:gd name="connsiteX763" fmla="*/ 8519960 w 12192000"/>
              <a:gd name="connsiteY763" fmla="*/ 3406413 h 4251103"/>
              <a:gd name="connsiteX764" fmla="*/ 8519960 w 12192000"/>
              <a:gd name="connsiteY764" fmla="*/ 3413986 h 4251103"/>
              <a:gd name="connsiteX765" fmla="*/ 8499382 w 12192000"/>
              <a:gd name="connsiteY765" fmla="*/ 3406413 h 4251103"/>
              <a:gd name="connsiteX766" fmla="*/ 8519960 w 12192000"/>
              <a:gd name="connsiteY766" fmla="*/ 3391268 h 4251103"/>
              <a:gd name="connsiteX767" fmla="*/ 8108677 w 12192000"/>
              <a:gd name="connsiteY767" fmla="*/ 3376121 h 4251103"/>
              <a:gd name="connsiteX768" fmla="*/ 8113879 w 12192000"/>
              <a:gd name="connsiteY768" fmla="*/ 3384382 h 4251103"/>
              <a:gd name="connsiteX769" fmla="*/ 8108677 w 12192000"/>
              <a:gd name="connsiteY769" fmla="*/ 3376121 h 4251103"/>
              <a:gd name="connsiteX770" fmla="*/ 4320638 w 12192000"/>
              <a:gd name="connsiteY770" fmla="*/ 3359598 h 4251103"/>
              <a:gd name="connsiteX771" fmla="*/ 4439556 w 12192000"/>
              <a:gd name="connsiteY771" fmla="*/ 3381286 h 4251103"/>
              <a:gd name="connsiteX772" fmla="*/ 4480918 w 12192000"/>
              <a:gd name="connsiteY772" fmla="*/ 3388513 h 4251103"/>
              <a:gd name="connsiteX773" fmla="*/ 4506768 w 12192000"/>
              <a:gd name="connsiteY773" fmla="*/ 3381286 h 4251103"/>
              <a:gd name="connsiteX774" fmla="*/ 4449895 w 12192000"/>
              <a:gd name="connsiteY774" fmla="*/ 3374057 h 4251103"/>
              <a:gd name="connsiteX775" fmla="*/ 4444726 w 12192000"/>
              <a:gd name="connsiteY775" fmla="*/ 3366826 h 4251103"/>
              <a:gd name="connsiteX776" fmla="*/ 4320638 w 12192000"/>
              <a:gd name="connsiteY776" fmla="*/ 3359598 h 4251103"/>
              <a:gd name="connsiteX777" fmla="*/ 8262638 w 12192000"/>
              <a:gd name="connsiteY777" fmla="*/ 3357274 h 4251103"/>
              <a:gd name="connsiteX778" fmla="*/ 8252598 w 12192000"/>
              <a:gd name="connsiteY778" fmla="*/ 3359598 h 4251103"/>
              <a:gd name="connsiteX779" fmla="*/ 8267313 w 12192000"/>
              <a:gd name="connsiteY779" fmla="*/ 3376121 h 4251103"/>
              <a:gd name="connsiteX780" fmla="*/ 8277122 w 12192000"/>
              <a:gd name="connsiteY780" fmla="*/ 3359598 h 4251103"/>
              <a:gd name="connsiteX781" fmla="*/ 8262638 w 12192000"/>
              <a:gd name="connsiteY781" fmla="*/ 3357274 h 4251103"/>
              <a:gd name="connsiteX782" fmla="*/ 8386435 w 12192000"/>
              <a:gd name="connsiteY782" fmla="*/ 3349142 h 4251103"/>
              <a:gd name="connsiteX783" fmla="*/ 8354610 w 12192000"/>
              <a:gd name="connsiteY783" fmla="*/ 3352370 h 4251103"/>
              <a:gd name="connsiteX784" fmla="*/ 8345949 w 12192000"/>
              <a:gd name="connsiteY784" fmla="*/ 3353309 h 4251103"/>
              <a:gd name="connsiteX785" fmla="*/ 8340247 w 12192000"/>
              <a:gd name="connsiteY785" fmla="*/ 3351336 h 4251103"/>
              <a:gd name="connsiteX786" fmla="*/ 8331216 w 12192000"/>
              <a:gd name="connsiteY786" fmla="*/ 3354909 h 4251103"/>
              <a:gd name="connsiteX787" fmla="*/ 8288022 w 12192000"/>
              <a:gd name="connsiteY787" fmla="*/ 3359598 h 4251103"/>
              <a:gd name="connsiteX788" fmla="*/ 8319357 w 12192000"/>
              <a:gd name="connsiteY788" fmla="*/ 3359598 h 4251103"/>
              <a:gd name="connsiteX789" fmla="*/ 8329803 w 12192000"/>
              <a:gd name="connsiteY789" fmla="*/ 3355469 h 4251103"/>
              <a:gd name="connsiteX790" fmla="*/ 8331216 w 12192000"/>
              <a:gd name="connsiteY790" fmla="*/ 3354909 h 4251103"/>
              <a:gd name="connsiteX791" fmla="*/ 8345949 w 12192000"/>
              <a:gd name="connsiteY791" fmla="*/ 3353309 h 4251103"/>
              <a:gd name="connsiteX792" fmla="*/ 8361138 w 12192000"/>
              <a:gd name="connsiteY792" fmla="*/ 3358565 h 4251103"/>
              <a:gd name="connsiteX793" fmla="*/ 8382029 w 12192000"/>
              <a:gd name="connsiteY793" fmla="*/ 3359598 h 4251103"/>
              <a:gd name="connsiteX794" fmla="*/ 8413364 w 12192000"/>
              <a:gd name="connsiteY794" fmla="*/ 3351336 h 4251103"/>
              <a:gd name="connsiteX795" fmla="*/ 8386435 w 12192000"/>
              <a:gd name="connsiteY795" fmla="*/ 3349142 h 4251103"/>
              <a:gd name="connsiteX796" fmla="*/ 8966679 w 12192000"/>
              <a:gd name="connsiteY796" fmla="*/ 3347979 h 4251103"/>
              <a:gd name="connsiteX797" fmla="*/ 8958492 w 12192000"/>
              <a:gd name="connsiteY797" fmla="*/ 3349271 h 4251103"/>
              <a:gd name="connsiteX798" fmla="*/ 8956534 w 12192000"/>
              <a:gd name="connsiteY798" fmla="*/ 3349942 h 4251103"/>
              <a:gd name="connsiteX799" fmla="*/ 8949321 w 12192000"/>
              <a:gd name="connsiteY799" fmla="*/ 3351336 h 4251103"/>
              <a:gd name="connsiteX800" fmla="*/ 8947193 w 12192000"/>
              <a:gd name="connsiteY800" fmla="*/ 3353145 h 4251103"/>
              <a:gd name="connsiteX801" fmla="*/ 8928361 w 12192000"/>
              <a:gd name="connsiteY801" fmla="*/ 3359598 h 4251103"/>
              <a:gd name="connsiteX802" fmla="*/ 8940806 w 12192000"/>
              <a:gd name="connsiteY802" fmla="*/ 3358565 h 4251103"/>
              <a:gd name="connsiteX803" fmla="*/ 8947193 w 12192000"/>
              <a:gd name="connsiteY803" fmla="*/ 3353145 h 4251103"/>
              <a:gd name="connsiteX804" fmla="*/ 8956534 w 12192000"/>
              <a:gd name="connsiteY804" fmla="*/ 3349942 h 4251103"/>
              <a:gd name="connsiteX805" fmla="*/ 9206297 w 12192000"/>
              <a:gd name="connsiteY805" fmla="*/ 3297640 h 4251103"/>
              <a:gd name="connsiteX806" fmla="*/ 9083677 w 12192000"/>
              <a:gd name="connsiteY806" fmla="*/ 3318293 h 4251103"/>
              <a:gd name="connsiteX807" fmla="*/ 9206297 w 12192000"/>
              <a:gd name="connsiteY807" fmla="*/ 3297640 h 4251103"/>
              <a:gd name="connsiteX808" fmla="*/ 2311461 w 12192000"/>
              <a:gd name="connsiteY808" fmla="*/ 3248070 h 4251103"/>
              <a:gd name="connsiteX809" fmla="*/ 2290652 w 12192000"/>
              <a:gd name="connsiteY809" fmla="*/ 3256331 h 4251103"/>
              <a:gd name="connsiteX810" fmla="*/ 2347875 w 12192000"/>
              <a:gd name="connsiteY810" fmla="*/ 3264594 h 4251103"/>
              <a:gd name="connsiteX811" fmla="*/ 2332268 w 12192000"/>
              <a:gd name="connsiteY811" fmla="*/ 3256331 h 4251103"/>
              <a:gd name="connsiteX812" fmla="*/ 2311461 w 12192000"/>
              <a:gd name="connsiteY812" fmla="*/ 3248070 h 4251103"/>
              <a:gd name="connsiteX813" fmla="*/ 2228349 w 12192000"/>
              <a:gd name="connsiteY813" fmla="*/ 3232641 h 4251103"/>
              <a:gd name="connsiteX814" fmla="*/ 2228803 w 12192000"/>
              <a:gd name="connsiteY814" fmla="*/ 3232684 h 4251103"/>
              <a:gd name="connsiteX815" fmla="*/ 2230333 w 12192000"/>
              <a:gd name="connsiteY815" fmla="*/ 3233846 h 4251103"/>
              <a:gd name="connsiteX816" fmla="*/ 9786689 w 12192000"/>
              <a:gd name="connsiteY816" fmla="*/ 3227415 h 4251103"/>
              <a:gd name="connsiteX817" fmla="*/ 9807127 w 12192000"/>
              <a:gd name="connsiteY817" fmla="*/ 3227415 h 4251103"/>
              <a:gd name="connsiteX818" fmla="*/ 9786689 w 12192000"/>
              <a:gd name="connsiteY818" fmla="*/ 3227415 h 4251103"/>
              <a:gd name="connsiteX819" fmla="*/ 5754819 w 12192000"/>
              <a:gd name="connsiteY819" fmla="*/ 3227415 h 4251103"/>
              <a:gd name="connsiteX820" fmla="*/ 5734839 w 12192000"/>
              <a:gd name="connsiteY820" fmla="*/ 3239809 h 4251103"/>
              <a:gd name="connsiteX821" fmla="*/ 5764810 w 12192000"/>
              <a:gd name="connsiteY821" fmla="*/ 3239809 h 4251103"/>
              <a:gd name="connsiteX822" fmla="*/ 5754819 w 12192000"/>
              <a:gd name="connsiteY822" fmla="*/ 3227415 h 4251103"/>
              <a:gd name="connsiteX823" fmla="*/ 2312425 w 12192000"/>
              <a:gd name="connsiteY823" fmla="*/ 3219154 h 4251103"/>
              <a:gd name="connsiteX824" fmla="*/ 2339675 w 12192000"/>
              <a:gd name="connsiteY824" fmla="*/ 3235678 h 4251103"/>
              <a:gd name="connsiteX825" fmla="*/ 2312425 w 12192000"/>
              <a:gd name="connsiteY825" fmla="*/ 3219154 h 4251103"/>
              <a:gd name="connsiteX826" fmla="*/ 2204530 w 12192000"/>
              <a:gd name="connsiteY826" fmla="*/ 3218194 h 4251103"/>
              <a:gd name="connsiteX827" fmla="*/ 2228349 w 12192000"/>
              <a:gd name="connsiteY827" fmla="*/ 3232641 h 4251103"/>
              <a:gd name="connsiteX828" fmla="*/ 2220658 w 12192000"/>
              <a:gd name="connsiteY828" fmla="*/ 3231888 h 4251103"/>
              <a:gd name="connsiteX829" fmla="*/ 2204530 w 12192000"/>
              <a:gd name="connsiteY829" fmla="*/ 3218194 h 4251103"/>
              <a:gd name="connsiteX830" fmla="*/ 2781098 w 12192000"/>
              <a:gd name="connsiteY830" fmla="*/ 3177847 h 4251103"/>
              <a:gd name="connsiteX831" fmla="*/ 2751124 w 12192000"/>
              <a:gd name="connsiteY831" fmla="*/ 3186108 h 4251103"/>
              <a:gd name="connsiteX832" fmla="*/ 2781098 w 12192000"/>
              <a:gd name="connsiteY832" fmla="*/ 3194371 h 4251103"/>
              <a:gd name="connsiteX833" fmla="*/ 2683033 w 12192000"/>
              <a:gd name="connsiteY833" fmla="*/ 3177847 h 4251103"/>
              <a:gd name="connsiteX834" fmla="*/ 2683033 w 12192000"/>
              <a:gd name="connsiteY834" fmla="*/ 3194371 h 4251103"/>
              <a:gd name="connsiteX835" fmla="*/ 2745705 w 12192000"/>
              <a:gd name="connsiteY835" fmla="*/ 3194371 h 4251103"/>
              <a:gd name="connsiteX836" fmla="*/ 2683033 w 12192000"/>
              <a:gd name="connsiteY836" fmla="*/ 3177847 h 4251103"/>
              <a:gd name="connsiteX837" fmla="*/ 1701055 w 12192000"/>
              <a:gd name="connsiteY837" fmla="*/ 3162358 h 4251103"/>
              <a:gd name="connsiteX838" fmla="*/ 1688456 w 12192000"/>
              <a:gd name="connsiteY838" fmla="*/ 3164079 h 4251103"/>
              <a:gd name="connsiteX839" fmla="*/ 1745679 w 12192000"/>
              <a:gd name="connsiteY839" fmla="*/ 3177849 h 4251103"/>
              <a:gd name="connsiteX840" fmla="*/ 1701055 w 12192000"/>
              <a:gd name="connsiteY840" fmla="*/ 3162358 h 4251103"/>
              <a:gd name="connsiteX841" fmla="*/ 2219806 w 12192000"/>
              <a:gd name="connsiteY841" fmla="*/ 3161325 h 4251103"/>
              <a:gd name="connsiteX842" fmla="*/ 2225256 w 12192000"/>
              <a:gd name="connsiteY842" fmla="*/ 3186108 h 4251103"/>
              <a:gd name="connsiteX843" fmla="*/ 2219806 w 12192000"/>
              <a:gd name="connsiteY843" fmla="*/ 3161325 h 4251103"/>
              <a:gd name="connsiteX844" fmla="*/ 2647610 w 12192000"/>
              <a:gd name="connsiteY844" fmla="*/ 3156162 h 4251103"/>
              <a:gd name="connsiteX845" fmla="*/ 2684169 w 12192000"/>
              <a:gd name="connsiteY845" fmla="*/ 3177849 h 4251103"/>
              <a:gd name="connsiteX846" fmla="*/ 2710282 w 12192000"/>
              <a:gd name="connsiteY846" fmla="*/ 3170621 h 4251103"/>
              <a:gd name="connsiteX847" fmla="*/ 2694615 w 12192000"/>
              <a:gd name="connsiteY847" fmla="*/ 3163392 h 4251103"/>
              <a:gd name="connsiteX848" fmla="*/ 2647610 w 12192000"/>
              <a:gd name="connsiteY848" fmla="*/ 3156162 h 4251103"/>
              <a:gd name="connsiteX849" fmla="*/ 1627805 w 12192000"/>
              <a:gd name="connsiteY849" fmla="*/ 3142739 h 4251103"/>
              <a:gd name="connsiteX850" fmla="*/ 1614863 w 12192000"/>
              <a:gd name="connsiteY850" fmla="*/ 3148932 h 4251103"/>
              <a:gd name="connsiteX851" fmla="*/ 1653011 w 12192000"/>
              <a:gd name="connsiteY851" fmla="*/ 3148932 h 4251103"/>
              <a:gd name="connsiteX852" fmla="*/ 1627805 w 12192000"/>
              <a:gd name="connsiteY852" fmla="*/ 3142739 h 4251103"/>
              <a:gd name="connsiteX853" fmla="*/ 189253 w 12192000"/>
              <a:gd name="connsiteY853" fmla="*/ 3136931 h 4251103"/>
              <a:gd name="connsiteX854" fmla="*/ 181589 w 12192000"/>
              <a:gd name="connsiteY854" fmla="*/ 3139639 h 4251103"/>
              <a:gd name="connsiteX855" fmla="*/ 212246 w 12192000"/>
              <a:gd name="connsiteY855" fmla="*/ 3154099 h 4251103"/>
              <a:gd name="connsiteX856" fmla="*/ 196917 w 12192000"/>
              <a:gd name="connsiteY856" fmla="*/ 3146871 h 4251103"/>
              <a:gd name="connsiteX857" fmla="*/ 196917 w 12192000"/>
              <a:gd name="connsiteY857" fmla="*/ 3139639 h 4251103"/>
              <a:gd name="connsiteX858" fmla="*/ 189253 w 12192000"/>
              <a:gd name="connsiteY858" fmla="*/ 3136931 h 4251103"/>
              <a:gd name="connsiteX859" fmla="*/ 2090716 w 12192000"/>
              <a:gd name="connsiteY859" fmla="*/ 3132412 h 4251103"/>
              <a:gd name="connsiteX860" fmla="*/ 2075387 w 12192000"/>
              <a:gd name="connsiteY860" fmla="*/ 3140673 h 4251103"/>
              <a:gd name="connsiteX861" fmla="*/ 2090716 w 12192000"/>
              <a:gd name="connsiteY861" fmla="*/ 3132412 h 4251103"/>
              <a:gd name="connsiteX862" fmla="*/ 2047916 w 12192000"/>
              <a:gd name="connsiteY862" fmla="*/ 3128992 h 4251103"/>
              <a:gd name="connsiteX863" fmla="*/ 2034503 w 12192000"/>
              <a:gd name="connsiteY863" fmla="*/ 3131896 h 4251103"/>
              <a:gd name="connsiteX864" fmla="*/ 2065160 w 12192000"/>
              <a:gd name="connsiteY864" fmla="*/ 3155132 h 4251103"/>
              <a:gd name="connsiteX865" fmla="*/ 2085595 w 12192000"/>
              <a:gd name="connsiteY865" fmla="*/ 3170621 h 4251103"/>
              <a:gd name="connsiteX866" fmla="*/ 2116252 w 12192000"/>
              <a:gd name="connsiteY866" fmla="*/ 3170621 h 4251103"/>
              <a:gd name="connsiteX867" fmla="*/ 2065160 w 12192000"/>
              <a:gd name="connsiteY867" fmla="*/ 3131896 h 4251103"/>
              <a:gd name="connsiteX868" fmla="*/ 2047916 w 12192000"/>
              <a:gd name="connsiteY868" fmla="*/ 3128992 h 4251103"/>
              <a:gd name="connsiteX869" fmla="*/ 1822522 w 12192000"/>
              <a:gd name="connsiteY869" fmla="*/ 3127622 h 4251103"/>
              <a:gd name="connsiteX870" fmla="*/ 1843275 w 12192000"/>
              <a:gd name="connsiteY870" fmla="*/ 3132120 h 4251103"/>
              <a:gd name="connsiteX871" fmla="*/ 1832309 w 12192000"/>
              <a:gd name="connsiteY871" fmla="*/ 3134076 h 4251103"/>
              <a:gd name="connsiteX872" fmla="*/ 1817472 w 12192000"/>
              <a:gd name="connsiteY872" fmla="*/ 3124296 h 4251103"/>
              <a:gd name="connsiteX873" fmla="*/ 1822522 w 12192000"/>
              <a:gd name="connsiteY873" fmla="*/ 3127622 h 4251103"/>
              <a:gd name="connsiteX874" fmla="*/ 1815777 w 12192000"/>
              <a:gd name="connsiteY874" fmla="*/ 3126163 h 4251103"/>
              <a:gd name="connsiteX875" fmla="*/ 2581668 w 12192000"/>
              <a:gd name="connsiteY875" fmla="*/ 3115888 h 4251103"/>
              <a:gd name="connsiteX876" fmla="*/ 2597239 w 12192000"/>
              <a:gd name="connsiteY876" fmla="*/ 3132412 h 4251103"/>
              <a:gd name="connsiteX877" fmla="*/ 2586859 w 12192000"/>
              <a:gd name="connsiteY877" fmla="*/ 3140673 h 4251103"/>
              <a:gd name="connsiteX878" fmla="*/ 2612811 w 12192000"/>
              <a:gd name="connsiteY878" fmla="*/ 3132412 h 4251103"/>
              <a:gd name="connsiteX879" fmla="*/ 2680282 w 12192000"/>
              <a:gd name="connsiteY879" fmla="*/ 3148932 h 4251103"/>
              <a:gd name="connsiteX880" fmla="*/ 2581668 w 12192000"/>
              <a:gd name="connsiteY880" fmla="*/ 3115888 h 4251103"/>
              <a:gd name="connsiteX881" fmla="*/ 2560390 w 12192000"/>
              <a:gd name="connsiteY881" fmla="*/ 3115888 h 4251103"/>
              <a:gd name="connsiteX882" fmla="*/ 2533139 w 12192000"/>
              <a:gd name="connsiteY882" fmla="*/ 3132412 h 4251103"/>
              <a:gd name="connsiteX883" fmla="*/ 2560390 w 12192000"/>
              <a:gd name="connsiteY883" fmla="*/ 3115888 h 4251103"/>
              <a:gd name="connsiteX884" fmla="*/ 2342426 w 12192000"/>
              <a:gd name="connsiteY884" fmla="*/ 3115888 h 4251103"/>
              <a:gd name="connsiteX885" fmla="*/ 2369675 w 12192000"/>
              <a:gd name="connsiteY885" fmla="*/ 3132412 h 4251103"/>
              <a:gd name="connsiteX886" fmla="*/ 2358775 w 12192000"/>
              <a:gd name="connsiteY886" fmla="*/ 3115888 h 4251103"/>
              <a:gd name="connsiteX887" fmla="*/ 2342426 w 12192000"/>
              <a:gd name="connsiteY887" fmla="*/ 3115888 h 4251103"/>
              <a:gd name="connsiteX888" fmla="*/ 3165302 w 12192000"/>
              <a:gd name="connsiteY888" fmla="*/ 3107625 h 4251103"/>
              <a:gd name="connsiteX889" fmla="*/ 3180290 w 12192000"/>
              <a:gd name="connsiteY889" fmla="*/ 3124149 h 4251103"/>
              <a:gd name="connsiteX890" fmla="*/ 3195275 w 12192000"/>
              <a:gd name="connsiteY890" fmla="*/ 3115888 h 4251103"/>
              <a:gd name="connsiteX891" fmla="*/ 3195275 w 12192000"/>
              <a:gd name="connsiteY891" fmla="*/ 3107625 h 4251103"/>
              <a:gd name="connsiteX892" fmla="*/ 3165302 w 12192000"/>
              <a:gd name="connsiteY892" fmla="*/ 3107625 h 4251103"/>
              <a:gd name="connsiteX893" fmla="*/ 3246443 w 12192000"/>
              <a:gd name="connsiteY893" fmla="*/ 3099366 h 4251103"/>
              <a:gd name="connsiteX894" fmla="*/ 3256736 w 12192000"/>
              <a:gd name="connsiteY894" fmla="*/ 3124149 h 4251103"/>
              <a:gd name="connsiteX895" fmla="*/ 3246443 w 12192000"/>
              <a:gd name="connsiteY895" fmla="*/ 3099366 h 4251103"/>
              <a:gd name="connsiteX896" fmla="*/ 1450283 w 12192000"/>
              <a:gd name="connsiteY896" fmla="*/ 3070450 h 4251103"/>
              <a:gd name="connsiteX897" fmla="*/ 1434751 w 12192000"/>
              <a:gd name="connsiteY897" fmla="*/ 3085597 h 4251103"/>
              <a:gd name="connsiteX898" fmla="*/ 1445105 w 12192000"/>
              <a:gd name="connsiteY898" fmla="*/ 3108317 h 4251103"/>
              <a:gd name="connsiteX899" fmla="*/ 1470991 w 12192000"/>
              <a:gd name="connsiteY899" fmla="*/ 3108317 h 4251103"/>
              <a:gd name="connsiteX900" fmla="*/ 1450283 w 12192000"/>
              <a:gd name="connsiteY900" fmla="*/ 3070450 h 4251103"/>
              <a:gd name="connsiteX901" fmla="*/ 3415988 w 12192000"/>
              <a:gd name="connsiteY901" fmla="*/ 3053926 h 4251103"/>
              <a:gd name="connsiteX902" fmla="*/ 3443237 w 12192000"/>
              <a:gd name="connsiteY902" fmla="*/ 3070450 h 4251103"/>
              <a:gd name="connsiteX903" fmla="*/ 3448685 w 12192000"/>
              <a:gd name="connsiteY903" fmla="*/ 3062189 h 4251103"/>
              <a:gd name="connsiteX904" fmla="*/ 3415988 w 12192000"/>
              <a:gd name="connsiteY904" fmla="*/ 3053926 h 4251103"/>
              <a:gd name="connsiteX905" fmla="*/ 3406178 w 12192000"/>
              <a:gd name="connsiteY905" fmla="*/ 3053926 h 4251103"/>
              <a:gd name="connsiteX906" fmla="*/ 3391463 w 12192000"/>
              <a:gd name="connsiteY906" fmla="*/ 3062189 h 4251103"/>
              <a:gd name="connsiteX907" fmla="*/ 3406178 w 12192000"/>
              <a:gd name="connsiteY907" fmla="*/ 3070450 h 4251103"/>
              <a:gd name="connsiteX908" fmla="*/ 3406178 w 12192000"/>
              <a:gd name="connsiteY908" fmla="*/ 3053926 h 4251103"/>
              <a:gd name="connsiteX909" fmla="*/ 2493533 w 12192000"/>
              <a:gd name="connsiteY909" fmla="*/ 3044087 h 4251103"/>
              <a:gd name="connsiteX910" fmla="*/ 2503855 w 12192000"/>
              <a:gd name="connsiteY910" fmla="*/ 3046042 h 4251103"/>
              <a:gd name="connsiteX911" fmla="*/ 2519337 w 12192000"/>
              <a:gd name="connsiteY911" fmla="*/ 3069519 h 4251103"/>
              <a:gd name="connsiteX912" fmla="*/ 2472890 w 12192000"/>
              <a:gd name="connsiteY912" fmla="*/ 3061692 h 4251103"/>
              <a:gd name="connsiteX913" fmla="*/ 2493532 w 12192000"/>
              <a:gd name="connsiteY913" fmla="*/ 3061692 h 4251103"/>
              <a:gd name="connsiteX914" fmla="*/ 2493533 w 12192000"/>
              <a:gd name="connsiteY914" fmla="*/ 3044087 h 4251103"/>
              <a:gd name="connsiteX915" fmla="*/ 1899786 w 12192000"/>
              <a:gd name="connsiteY915" fmla="*/ 3037404 h 4251103"/>
              <a:gd name="connsiteX916" fmla="*/ 1884345 w 12192000"/>
              <a:gd name="connsiteY916" fmla="*/ 3045665 h 4251103"/>
              <a:gd name="connsiteX917" fmla="*/ 1879197 w 12192000"/>
              <a:gd name="connsiteY917" fmla="*/ 3062189 h 4251103"/>
              <a:gd name="connsiteX918" fmla="*/ 1910079 w 12192000"/>
              <a:gd name="connsiteY918" fmla="*/ 3078711 h 4251103"/>
              <a:gd name="connsiteX919" fmla="*/ 1925520 w 12192000"/>
              <a:gd name="connsiteY919" fmla="*/ 3053926 h 4251103"/>
              <a:gd name="connsiteX920" fmla="*/ 1899786 w 12192000"/>
              <a:gd name="connsiteY920" fmla="*/ 3037404 h 4251103"/>
              <a:gd name="connsiteX921" fmla="*/ 3314178 w 12192000"/>
              <a:gd name="connsiteY921" fmla="*/ 3029143 h 4251103"/>
              <a:gd name="connsiteX922" fmla="*/ 3293370 w 12192000"/>
              <a:gd name="connsiteY922" fmla="*/ 3044839 h 4251103"/>
              <a:gd name="connsiteX923" fmla="*/ 3204936 w 12192000"/>
              <a:gd name="connsiteY923" fmla="*/ 3052688 h 4251103"/>
              <a:gd name="connsiteX924" fmla="*/ 3246551 w 12192000"/>
              <a:gd name="connsiteY924" fmla="*/ 3068386 h 4251103"/>
              <a:gd name="connsiteX925" fmla="*/ 3194530 w 12192000"/>
              <a:gd name="connsiteY925" fmla="*/ 3068386 h 4251103"/>
              <a:gd name="connsiteX926" fmla="*/ 3178925 w 12192000"/>
              <a:gd name="connsiteY926" fmla="*/ 3076235 h 4251103"/>
              <a:gd name="connsiteX927" fmla="*/ 3230945 w 12192000"/>
              <a:gd name="connsiteY927" fmla="*/ 3099780 h 4251103"/>
              <a:gd name="connsiteX928" fmla="*/ 3215339 w 12192000"/>
              <a:gd name="connsiteY928" fmla="*/ 3091931 h 4251103"/>
              <a:gd name="connsiteX929" fmla="*/ 3272562 w 12192000"/>
              <a:gd name="connsiteY929" fmla="*/ 3091931 h 4251103"/>
              <a:gd name="connsiteX930" fmla="*/ 3277762 w 12192000"/>
              <a:gd name="connsiteY930" fmla="*/ 3099780 h 4251103"/>
              <a:gd name="connsiteX931" fmla="*/ 3277762 w 12192000"/>
              <a:gd name="connsiteY931" fmla="*/ 3084081 h 4251103"/>
              <a:gd name="connsiteX932" fmla="*/ 3282965 w 12192000"/>
              <a:gd name="connsiteY932" fmla="*/ 3076235 h 4251103"/>
              <a:gd name="connsiteX933" fmla="*/ 3350592 w 12192000"/>
              <a:gd name="connsiteY933" fmla="*/ 3068386 h 4251103"/>
              <a:gd name="connsiteX934" fmla="*/ 3298570 w 12192000"/>
              <a:gd name="connsiteY934" fmla="*/ 3044839 h 4251103"/>
              <a:gd name="connsiteX935" fmla="*/ 3314178 w 12192000"/>
              <a:gd name="connsiteY935" fmla="*/ 3029143 h 4251103"/>
              <a:gd name="connsiteX936" fmla="*/ 2033105 w 12192000"/>
              <a:gd name="connsiteY936" fmla="*/ 3014998 h 4251103"/>
              <a:gd name="connsiteX937" fmla="*/ 2012692 w 12192000"/>
              <a:gd name="connsiteY937" fmla="*/ 3023361 h 4251103"/>
              <a:gd name="connsiteX938" fmla="*/ 2091713 w 12192000"/>
              <a:gd name="connsiteY938" fmla="*/ 3045666 h 4251103"/>
              <a:gd name="connsiteX939" fmla="*/ 2065373 w 12192000"/>
              <a:gd name="connsiteY939" fmla="*/ 3023361 h 4251103"/>
              <a:gd name="connsiteX940" fmla="*/ 2033105 w 12192000"/>
              <a:gd name="connsiteY940" fmla="*/ 3014998 h 4251103"/>
              <a:gd name="connsiteX941" fmla="*/ 1884647 w 12192000"/>
              <a:gd name="connsiteY941" fmla="*/ 3012619 h 4251103"/>
              <a:gd name="connsiteX942" fmla="*/ 1868298 w 12192000"/>
              <a:gd name="connsiteY942" fmla="*/ 3029143 h 4251103"/>
              <a:gd name="connsiteX943" fmla="*/ 1884647 w 12192000"/>
              <a:gd name="connsiteY943" fmla="*/ 3012619 h 4251103"/>
              <a:gd name="connsiteX944" fmla="*/ 1162555 w 12192000"/>
              <a:gd name="connsiteY944" fmla="*/ 3008489 h 4251103"/>
              <a:gd name="connsiteX945" fmla="*/ 1167551 w 12192000"/>
              <a:gd name="connsiteY945" fmla="*/ 3014689 h 4251103"/>
              <a:gd name="connsiteX946" fmla="*/ 1187534 w 12192000"/>
              <a:gd name="connsiteY946" fmla="*/ 3014689 h 4251103"/>
              <a:gd name="connsiteX947" fmla="*/ 1162555 w 12192000"/>
              <a:gd name="connsiteY947" fmla="*/ 3008489 h 4251103"/>
              <a:gd name="connsiteX948" fmla="*/ 0 w 12192000"/>
              <a:gd name="connsiteY948" fmla="*/ 3003903 h 4251103"/>
              <a:gd name="connsiteX949" fmla="*/ 16368 w 12192000"/>
              <a:gd name="connsiteY949" fmla="*/ 3016700 h 4251103"/>
              <a:gd name="connsiteX950" fmla="*/ 114424 w 12192000"/>
              <a:gd name="connsiteY950" fmla="*/ 3069519 h 4251103"/>
              <a:gd name="connsiteX951" fmla="*/ 119579 w 12192000"/>
              <a:gd name="connsiteY951" fmla="*/ 3085169 h 4251103"/>
              <a:gd name="connsiteX952" fmla="*/ 160845 w 12192000"/>
              <a:gd name="connsiteY952" fmla="*/ 3111984 h 4251103"/>
              <a:gd name="connsiteX953" fmla="*/ 152118 w 12192000"/>
              <a:gd name="connsiteY953" fmla="*/ 3108659 h 4251103"/>
              <a:gd name="connsiteX954" fmla="*/ 140731 w 12192000"/>
              <a:gd name="connsiteY954" fmla="*/ 3107625 h 4251103"/>
              <a:gd name="connsiteX955" fmla="*/ 157809 w 12192000"/>
              <a:gd name="connsiteY955" fmla="*/ 3117955 h 4251103"/>
              <a:gd name="connsiteX956" fmla="*/ 167673 w 12192000"/>
              <a:gd name="connsiteY956" fmla="*/ 3116421 h 4251103"/>
              <a:gd name="connsiteX957" fmla="*/ 191832 w 12192000"/>
              <a:gd name="connsiteY957" fmla="*/ 3132120 h 4251103"/>
              <a:gd name="connsiteX958" fmla="*/ 212473 w 12192000"/>
              <a:gd name="connsiteY958" fmla="*/ 3139943 h 4251103"/>
              <a:gd name="connsiteX959" fmla="*/ 186672 w 12192000"/>
              <a:gd name="connsiteY959" fmla="*/ 3108644 h 4251103"/>
              <a:gd name="connsiteX960" fmla="*/ 305369 w 12192000"/>
              <a:gd name="connsiteY960" fmla="*/ 3147769 h 4251103"/>
              <a:gd name="connsiteX961" fmla="*/ 243436 w 12192000"/>
              <a:gd name="connsiteY961" fmla="*/ 3179072 h 4251103"/>
              <a:gd name="connsiteX962" fmla="*/ 63459 w 12192000"/>
              <a:gd name="connsiteY962" fmla="*/ 3103755 h 4251103"/>
              <a:gd name="connsiteX963" fmla="*/ 0 w 12192000"/>
              <a:gd name="connsiteY963" fmla="*/ 3074500 h 4251103"/>
              <a:gd name="connsiteX964" fmla="*/ 10485171 w 12192000"/>
              <a:gd name="connsiteY964" fmla="*/ 2988669 h 4251103"/>
              <a:gd name="connsiteX965" fmla="*/ 10457410 w 12192000"/>
              <a:gd name="connsiteY965" fmla="*/ 2991650 h 4251103"/>
              <a:gd name="connsiteX966" fmla="*/ 10317953 w 12192000"/>
              <a:gd name="connsiteY966" fmla="*/ 3039314 h 4251103"/>
              <a:gd name="connsiteX967" fmla="*/ 10168168 w 12192000"/>
              <a:gd name="connsiteY967" fmla="*/ 3079031 h 4251103"/>
              <a:gd name="connsiteX968" fmla="*/ 10178498 w 12192000"/>
              <a:gd name="connsiteY968" fmla="*/ 3086973 h 4251103"/>
              <a:gd name="connsiteX969" fmla="*/ 10312789 w 12192000"/>
              <a:gd name="connsiteY969" fmla="*/ 3055199 h 4251103"/>
              <a:gd name="connsiteX970" fmla="*/ 10452244 w 12192000"/>
              <a:gd name="connsiteY970" fmla="*/ 3007538 h 4251103"/>
              <a:gd name="connsiteX971" fmla="*/ 10509061 w 12192000"/>
              <a:gd name="connsiteY971" fmla="*/ 2991650 h 4251103"/>
              <a:gd name="connsiteX972" fmla="*/ 10485171 w 12192000"/>
              <a:gd name="connsiteY972" fmla="*/ 2988669 h 4251103"/>
              <a:gd name="connsiteX973" fmla="*/ 1342397 w 12192000"/>
              <a:gd name="connsiteY973" fmla="*/ 2983706 h 4251103"/>
              <a:gd name="connsiteX974" fmla="*/ 1383089 w 12192000"/>
              <a:gd name="connsiteY974" fmla="*/ 3021573 h 4251103"/>
              <a:gd name="connsiteX975" fmla="*/ 1413607 w 12192000"/>
              <a:gd name="connsiteY975" fmla="*/ 3021573 h 4251103"/>
              <a:gd name="connsiteX976" fmla="*/ 1408521 w 12192000"/>
              <a:gd name="connsiteY976" fmla="*/ 3006427 h 4251103"/>
              <a:gd name="connsiteX977" fmla="*/ 1342397 w 12192000"/>
              <a:gd name="connsiteY977" fmla="*/ 2983706 h 4251103"/>
              <a:gd name="connsiteX978" fmla="*/ 1315128 w 12192000"/>
              <a:gd name="connsiteY978" fmla="*/ 2975443 h 4251103"/>
              <a:gd name="connsiteX979" fmla="*/ 1320578 w 12192000"/>
              <a:gd name="connsiteY979" fmla="*/ 2991967 h 4251103"/>
              <a:gd name="connsiteX980" fmla="*/ 1331476 w 12192000"/>
              <a:gd name="connsiteY980" fmla="*/ 2991967 h 4251103"/>
              <a:gd name="connsiteX981" fmla="*/ 1336927 w 12192000"/>
              <a:gd name="connsiteY981" fmla="*/ 2991967 h 4251103"/>
              <a:gd name="connsiteX982" fmla="*/ 1326027 w 12192000"/>
              <a:gd name="connsiteY982" fmla="*/ 2983706 h 4251103"/>
              <a:gd name="connsiteX983" fmla="*/ 1331476 w 12192000"/>
              <a:gd name="connsiteY983" fmla="*/ 2983706 h 4251103"/>
              <a:gd name="connsiteX984" fmla="*/ 1320578 w 12192000"/>
              <a:gd name="connsiteY984" fmla="*/ 2975443 h 4251103"/>
              <a:gd name="connsiteX985" fmla="*/ 1315128 w 12192000"/>
              <a:gd name="connsiteY985" fmla="*/ 2975443 h 4251103"/>
              <a:gd name="connsiteX986" fmla="*/ 1187080 w 12192000"/>
              <a:gd name="connsiteY986" fmla="*/ 2967184 h 4251103"/>
              <a:gd name="connsiteX987" fmla="*/ 1192140 w 12192000"/>
              <a:gd name="connsiteY987" fmla="*/ 2991967 h 4251103"/>
              <a:gd name="connsiteX988" fmla="*/ 1202262 w 12192000"/>
              <a:gd name="connsiteY988" fmla="*/ 3000230 h 4251103"/>
              <a:gd name="connsiteX989" fmla="*/ 1222504 w 12192000"/>
              <a:gd name="connsiteY989" fmla="*/ 2975443 h 4251103"/>
              <a:gd name="connsiteX990" fmla="*/ 1202262 w 12192000"/>
              <a:gd name="connsiteY990" fmla="*/ 2983706 h 4251103"/>
              <a:gd name="connsiteX991" fmla="*/ 1187080 w 12192000"/>
              <a:gd name="connsiteY991" fmla="*/ 2967184 h 4251103"/>
              <a:gd name="connsiteX992" fmla="*/ 1369596 w 12192000"/>
              <a:gd name="connsiteY992" fmla="*/ 2966408 h 4251103"/>
              <a:gd name="connsiteX993" fmla="*/ 1378729 w 12192000"/>
              <a:gd name="connsiteY993" fmla="*/ 2991967 h 4251103"/>
              <a:gd name="connsiteX994" fmla="*/ 1388721 w 12192000"/>
              <a:gd name="connsiteY994" fmla="*/ 2975443 h 4251103"/>
              <a:gd name="connsiteX995" fmla="*/ 1383724 w 12192000"/>
              <a:gd name="connsiteY995" fmla="*/ 2967184 h 4251103"/>
              <a:gd name="connsiteX996" fmla="*/ 1369596 w 12192000"/>
              <a:gd name="connsiteY996" fmla="*/ 2966408 h 4251103"/>
              <a:gd name="connsiteX997" fmla="*/ 1109775 w 12192000"/>
              <a:gd name="connsiteY997" fmla="*/ 2950660 h 4251103"/>
              <a:gd name="connsiteX998" fmla="*/ 1099372 w 12192000"/>
              <a:gd name="connsiteY998" fmla="*/ 2958407 h 4251103"/>
              <a:gd name="connsiteX999" fmla="*/ 1088966 w 12192000"/>
              <a:gd name="connsiteY999" fmla="*/ 2958407 h 4251103"/>
              <a:gd name="connsiteX1000" fmla="*/ 1094169 w 12192000"/>
              <a:gd name="connsiteY1000" fmla="*/ 2981643 h 4251103"/>
              <a:gd name="connsiteX1001" fmla="*/ 1135783 w 12192000"/>
              <a:gd name="connsiteY1001" fmla="*/ 2997132 h 4251103"/>
              <a:gd name="connsiteX1002" fmla="*/ 1120178 w 12192000"/>
              <a:gd name="connsiteY1002" fmla="*/ 2973897 h 4251103"/>
              <a:gd name="connsiteX1003" fmla="*/ 1146188 w 12192000"/>
              <a:gd name="connsiteY1003" fmla="*/ 2981643 h 4251103"/>
              <a:gd name="connsiteX1004" fmla="*/ 1109775 w 12192000"/>
              <a:gd name="connsiteY1004" fmla="*/ 2950660 h 4251103"/>
              <a:gd name="connsiteX1005" fmla="*/ 1333541 w 12192000"/>
              <a:gd name="connsiteY1005" fmla="*/ 2926264 h 4251103"/>
              <a:gd name="connsiteX1006" fmla="*/ 1326048 w 12192000"/>
              <a:gd name="connsiteY1006" fmla="*/ 2928973 h 4251103"/>
              <a:gd name="connsiteX1007" fmla="*/ 1336947 w 12192000"/>
              <a:gd name="connsiteY1007" fmla="*/ 2950660 h 4251103"/>
              <a:gd name="connsiteX1008" fmla="*/ 1353296 w 12192000"/>
              <a:gd name="connsiteY1008" fmla="*/ 2936203 h 4251103"/>
              <a:gd name="connsiteX1009" fmla="*/ 1336947 w 12192000"/>
              <a:gd name="connsiteY1009" fmla="*/ 2928973 h 4251103"/>
              <a:gd name="connsiteX1010" fmla="*/ 1333541 w 12192000"/>
              <a:gd name="connsiteY1010" fmla="*/ 2926264 h 4251103"/>
              <a:gd name="connsiteX1011" fmla="*/ 1172777 w 12192000"/>
              <a:gd name="connsiteY1011" fmla="*/ 2924643 h 4251103"/>
              <a:gd name="connsiteX1012" fmla="*/ 1178827 w 12192000"/>
              <a:gd name="connsiteY1012" fmla="*/ 2925733 h 4251103"/>
              <a:gd name="connsiteX1013" fmla="*/ 1198181 w 12192000"/>
              <a:gd name="connsiteY1013" fmla="*/ 2936492 h 4251103"/>
              <a:gd name="connsiteX1014" fmla="*/ 1781080 w 12192000"/>
              <a:gd name="connsiteY1014" fmla="*/ 2921744 h 4251103"/>
              <a:gd name="connsiteX1015" fmla="*/ 1802879 w 12192000"/>
              <a:gd name="connsiteY1015" fmla="*/ 2942399 h 4251103"/>
              <a:gd name="connsiteX1016" fmla="*/ 1802879 w 12192000"/>
              <a:gd name="connsiteY1016" fmla="*/ 2935513 h 4251103"/>
              <a:gd name="connsiteX1017" fmla="*/ 1781080 w 12192000"/>
              <a:gd name="connsiteY1017" fmla="*/ 2921744 h 4251103"/>
              <a:gd name="connsiteX1018" fmla="*/ 1151732 w 12192000"/>
              <a:gd name="connsiteY1018" fmla="*/ 2914822 h 4251103"/>
              <a:gd name="connsiteX1019" fmla="*/ 1172777 w 12192000"/>
              <a:gd name="connsiteY1019" fmla="*/ 2924643 h 4251103"/>
              <a:gd name="connsiteX1020" fmla="*/ 1151732 w 12192000"/>
              <a:gd name="connsiteY1020" fmla="*/ 2920843 h 4251103"/>
              <a:gd name="connsiteX1021" fmla="*/ 1143289 w 12192000"/>
              <a:gd name="connsiteY1021" fmla="*/ 2910883 h 4251103"/>
              <a:gd name="connsiteX1022" fmla="*/ 1151732 w 12192000"/>
              <a:gd name="connsiteY1022" fmla="*/ 2913017 h 4251103"/>
              <a:gd name="connsiteX1023" fmla="*/ 1151732 w 12192000"/>
              <a:gd name="connsiteY1023" fmla="*/ 2914822 h 4251103"/>
              <a:gd name="connsiteX1024" fmla="*/ 1441237 w 12192000"/>
              <a:gd name="connsiteY1024" fmla="*/ 2905220 h 4251103"/>
              <a:gd name="connsiteX1025" fmla="*/ 1451475 w 12192000"/>
              <a:gd name="connsiteY1025" fmla="*/ 2928878 h 4251103"/>
              <a:gd name="connsiteX1026" fmla="*/ 1410519 w 12192000"/>
              <a:gd name="connsiteY1026" fmla="*/ 2928878 h 4251103"/>
              <a:gd name="connsiteX1027" fmla="*/ 1477072 w 12192000"/>
              <a:gd name="connsiteY1027" fmla="*/ 2952536 h 4251103"/>
              <a:gd name="connsiteX1028" fmla="*/ 1507790 w 12192000"/>
              <a:gd name="connsiteY1028" fmla="*/ 2976196 h 4251103"/>
              <a:gd name="connsiteX1029" fmla="*/ 1482192 w 12192000"/>
              <a:gd name="connsiteY1029" fmla="*/ 2952536 h 4251103"/>
              <a:gd name="connsiteX1030" fmla="*/ 1538505 w 12192000"/>
              <a:gd name="connsiteY1030" fmla="*/ 2991967 h 4251103"/>
              <a:gd name="connsiteX1031" fmla="*/ 1579461 w 12192000"/>
              <a:gd name="connsiteY1031" fmla="*/ 2984080 h 4251103"/>
              <a:gd name="connsiteX1032" fmla="*/ 1528267 w 12192000"/>
              <a:gd name="connsiteY1032" fmla="*/ 2968310 h 4251103"/>
              <a:gd name="connsiteX1033" fmla="*/ 1543625 w 12192000"/>
              <a:gd name="connsiteY1033" fmla="*/ 2960423 h 4251103"/>
              <a:gd name="connsiteX1034" fmla="*/ 1497550 w 12192000"/>
              <a:gd name="connsiteY1034" fmla="*/ 2936765 h 4251103"/>
              <a:gd name="connsiteX1035" fmla="*/ 1477072 w 12192000"/>
              <a:gd name="connsiteY1035" fmla="*/ 2944652 h 4251103"/>
              <a:gd name="connsiteX1036" fmla="*/ 1441237 w 12192000"/>
              <a:gd name="connsiteY1036" fmla="*/ 2905220 h 4251103"/>
              <a:gd name="connsiteX1037" fmla="*/ 1271161 w 12192000"/>
              <a:gd name="connsiteY1037" fmla="*/ 2880437 h 4251103"/>
              <a:gd name="connsiteX1038" fmla="*/ 1296463 w 12192000"/>
              <a:gd name="connsiteY1038" fmla="*/ 2896961 h 4251103"/>
              <a:gd name="connsiteX1039" fmla="*/ 1271161 w 12192000"/>
              <a:gd name="connsiteY1039" fmla="*/ 2880437 h 4251103"/>
              <a:gd name="connsiteX1040" fmla="*/ 654274 w 12192000"/>
              <a:gd name="connsiteY1040" fmla="*/ 2862797 h 4251103"/>
              <a:gd name="connsiteX1041" fmla="*/ 661459 w 12192000"/>
              <a:gd name="connsiteY1041" fmla="*/ 2866066 h 4251103"/>
              <a:gd name="connsiteX1042" fmla="*/ 651138 w 12192000"/>
              <a:gd name="connsiteY1042" fmla="*/ 2866066 h 4251103"/>
              <a:gd name="connsiteX1043" fmla="*/ 268799 w 12192000"/>
              <a:gd name="connsiteY1043" fmla="*/ 2859785 h 4251103"/>
              <a:gd name="connsiteX1044" fmla="*/ 310580 w 12192000"/>
              <a:gd name="connsiteY1044" fmla="*/ 2889525 h 4251103"/>
              <a:gd name="connsiteX1045" fmla="*/ 305360 w 12192000"/>
              <a:gd name="connsiteY1045" fmla="*/ 2882093 h 4251103"/>
              <a:gd name="connsiteX1046" fmla="*/ 321026 w 12192000"/>
              <a:gd name="connsiteY1046" fmla="*/ 2896964 h 4251103"/>
              <a:gd name="connsiteX1047" fmla="*/ 331473 w 12192000"/>
              <a:gd name="connsiteY1047" fmla="*/ 2882093 h 4251103"/>
              <a:gd name="connsiteX1048" fmla="*/ 268799 w 12192000"/>
              <a:gd name="connsiteY1048" fmla="*/ 2859785 h 4251103"/>
              <a:gd name="connsiteX1049" fmla="*/ 1723880 w 12192000"/>
              <a:gd name="connsiteY1049" fmla="*/ 2857718 h 4251103"/>
              <a:gd name="connsiteX1050" fmla="*/ 1734779 w 12192000"/>
              <a:gd name="connsiteY1050" fmla="*/ 2863918 h 4251103"/>
              <a:gd name="connsiteX1051" fmla="*/ 1751128 w 12192000"/>
              <a:gd name="connsiteY1051" fmla="*/ 2863918 h 4251103"/>
              <a:gd name="connsiteX1052" fmla="*/ 1723880 w 12192000"/>
              <a:gd name="connsiteY1052" fmla="*/ 2857718 h 4251103"/>
              <a:gd name="connsiteX1053" fmla="*/ 748204 w 12192000"/>
              <a:gd name="connsiteY1053" fmla="*/ 2789562 h 4251103"/>
              <a:gd name="connsiteX1054" fmla="*/ 779883 w 12192000"/>
              <a:gd name="connsiteY1054" fmla="*/ 2805052 h 4251103"/>
              <a:gd name="connsiteX1055" fmla="*/ 774603 w 12192000"/>
              <a:gd name="connsiteY1055" fmla="*/ 2820540 h 4251103"/>
              <a:gd name="connsiteX1056" fmla="*/ 753484 w 12192000"/>
              <a:gd name="connsiteY1056" fmla="*/ 2820540 h 4251103"/>
              <a:gd name="connsiteX1057" fmla="*/ 764043 w 12192000"/>
              <a:gd name="connsiteY1057" fmla="*/ 2836034 h 4251103"/>
              <a:gd name="connsiteX1058" fmla="*/ 742926 w 12192000"/>
              <a:gd name="connsiteY1058" fmla="*/ 2836034 h 4251103"/>
              <a:gd name="connsiteX1059" fmla="*/ 769323 w 12192000"/>
              <a:gd name="connsiteY1059" fmla="*/ 2851524 h 4251103"/>
              <a:gd name="connsiteX1060" fmla="*/ 790441 w 12192000"/>
              <a:gd name="connsiteY1060" fmla="*/ 2828287 h 4251103"/>
              <a:gd name="connsiteX1061" fmla="*/ 811558 w 12192000"/>
              <a:gd name="connsiteY1061" fmla="*/ 2843777 h 4251103"/>
              <a:gd name="connsiteX1062" fmla="*/ 800999 w 12192000"/>
              <a:gd name="connsiteY1062" fmla="*/ 2828287 h 4251103"/>
              <a:gd name="connsiteX1063" fmla="*/ 822118 w 12192000"/>
              <a:gd name="connsiteY1063" fmla="*/ 2843777 h 4251103"/>
              <a:gd name="connsiteX1064" fmla="*/ 790441 w 12192000"/>
              <a:gd name="connsiteY1064" fmla="*/ 2789562 h 4251103"/>
              <a:gd name="connsiteX1065" fmla="*/ 748204 w 12192000"/>
              <a:gd name="connsiteY1065" fmla="*/ 2789562 h 4251103"/>
              <a:gd name="connsiteX1066" fmla="*/ 11503346 w 12192000"/>
              <a:gd name="connsiteY1066" fmla="*/ 2653250 h 4251103"/>
              <a:gd name="connsiteX1067" fmla="*/ 11473372 w 12192000"/>
              <a:gd name="connsiteY1067" fmla="*/ 2661511 h 4251103"/>
              <a:gd name="connsiteX1068" fmla="*/ 11503346 w 12192000"/>
              <a:gd name="connsiteY1068" fmla="*/ 2653250 h 4251103"/>
              <a:gd name="connsiteX1069" fmla="*/ 11457861 w 12192000"/>
              <a:gd name="connsiteY1069" fmla="*/ 2644989 h 4251103"/>
              <a:gd name="connsiteX1070" fmla="*/ 11410701 w 12192000"/>
              <a:gd name="connsiteY1070" fmla="*/ 2661511 h 4251103"/>
              <a:gd name="connsiteX1071" fmla="*/ 11463102 w 12192000"/>
              <a:gd name="connsiteY1071" fmla="*/ 2669772 h 4251103"/>
              <a:gd name="connsiteX1072" fmla="*/ 11457861 w 12192000"/>
              <a:gd name="connsiteY1072" fmla="*/ 2644989 h 4251103"/>
              <a:gd name="connsiteX1073" fmla="*/ 222480 w 12192000"/>
              <a:gd name="connsiteY1073" fmla="*/ 2640856 h 4251103"/>
              <a:gd name="connsiteX1074" fmla="*/ 257901 w 12192000"/>
              <a:gd name="connsiteY1074" fmla="*/ 2661511 h 4251103"/>
              <a:gd name="connsiteX1075" fmla="*/ 222480 w 12192000"/>
              <a:gd name="connsiteY1075" fmla="*/ 2640856 h 4251103"/>
              <a:gd name="connsiteX1076" fmla="*/ 169960 w 12192000"/>
              <a:gd name="connsiteY1076" fmla="*/ 2591286 h 4251103"/>
              <a:gd name="connsiteX1077" fmla="*/ 201173 w 12192000"/>
              <a:gd name="connsiteY1077" fmla="*/ 2632595 h 4251103"/>
              <a:gd name="connsiteX1078" fmla="*/ 195972 w 12192000"/>
              <a:gd name="connsiteY1078" fmla="*/ 2607810 h 4251103"/>
              <a:gd name="connsiteX1079" fmla="*/ 169960 w 12192000"/>
              <a:gd name="connsiteY1079" fmla="*/ 2591286 h 4251103"/>
              <a:gd name="connsiteX1080" fmla="*/ 1137008 w 12192000"/>
              <a:gd name="connsiteY1080" fmla="*/ 2514225 h 4251103"/>
              <a:gd name="connsiteX1081" fmla="*/ 1132580 w 12192000"/>
              <a:gd name="connsiteY1081" fmla="*/ 2515904 h 4251103"/>
              <a:gd name="connsiteX1082" fmla="*/ 1146206 w 12192000"/>
              <a:gd name="connsiteY1082" fmla="*/ 2529327 h 4251103"/>
              <a:gd name="connsiteX1083" fmla="*/ 1151655 w 12192000"/>
              <a:gd name="connsiteY1083" fmla="*/ 2521068 h 4251103"/>
              <a:gd name="connsiteX1084" fmla="*/ 1137008 w 12192000"/>
              <a:gd name="connsiteY1084" fmla="*/ 2514225 h 4251103"/>
              <a:gd name="connsiteX1085" fmla="*/ 1135988 w 12192000"/>
              <a:gd name="connsiteY1085" fmla="*/ 2497313 h 4251103"/>
              <a:gd name="connsiteX1086" fmla="*/ 1129857 w 12192000"/>
              <a:gd name="connsiteY1086" fmla="*/ 2505921 h 4251103"/>
              <a:gd name="connsiteX1087" fmla="*/ 1146206 w 12192000"/>
              <a:gd name="connsiteY1087" fmla="*/ 2512807 h 4251103"/>
              <a:gd name="connsiteX1088" fmla="*/ 1146206 w 12192000"/>
              <a:gd name="connsiteY1088" fmla="*/ 2499036 h 4251103"/>
              <a:gd name="connsiteX1089" fmla="*/ 1135988 w 12192000"/>
              <a:gd name="connsiteY1089" fmla="*/ 2497313 h 4251103"/>
              <a:gd name="connsiteX1090" fmla="*/ 1120187 w 12192000"/>
              <a:gd name="connsiteY1090" fmla="*/ 2445036 h 4251103"/>
              <a:gd name="connsiteX1091" fmla="*/ 1116232 w 12192000"/>
              <a:gd name="connsiteY1091" fmla="*/ 2450844 h 4251103"/>
              <a:gd name="connsiteX1092" fmla="*/ 1131414 w 12192000"/>
              <a:gd name="connsiteY1092" fmla="*/ 2459104 h 4251103"/>
              <a:gd name="connsiteX1093" fmla="*/ 1131414 w 12192000"/>
              <a:gd name="connsiteY1093" fmla="*/ 2467367 h 4251103"/>
              <a:gd name="connsiteX1094" fmla="*/ 1141535 w 12192000"/>
              <a:gd name="connsiteY1094" fmla="*/ 2450844 h 4251103"/>
              <a:gd name="connsiteX1095" fmla="*/ 1125088 w 12192000"/>
              <a:gd name="connsiteY1095" fmla="*/ 2447744 h 4251103"/>
              <a:gd name="connsiteX1096" fmla="*/ 1120187 w 12192000"/>
              <a:gd name="connsiteY1096" fmla="*/ 2445036 h 4251103"/>
              <a:gd name="connsiteX1097" fmla="*/ 0 w 12192000"/>
              <a:gd name="connsiteY1097" fmla="*/ 0 h 4251103"/>
              <a:gd name="connsiteX1098" fmla="*/ 12192000 w 12192000"/>
              <a:gd name="connsiteY1098" fmla="*/ 0 h 4251103"/>
              <a:gd name="connsiteX1099" fmla="*/ 12192000 w 12192000"/>
              <a:gd name="connsiteY1099" fmla="*/ 3046271 h 4251103"/>
              <a:gd name="connsiteX1100" fmla="*/ 11563756 w 12192000"/>
              <a:gd name="connsiteY1100" fmla="*/ 3315886 h 4251103"/>
              <a:gd name="connsiteX1101" fmla="*/ 10952133 w 12192000"/>
              <a:gd name="connsiteY1101" fmla="*/ 3530975 h 4251103"/>
              <a:gd name="connsiteX1102" fmla="*/ 10961101 w 12192000"/>
              <a:gd name="connsiteY1102" fmla="*/ 3524825 h 4251103"/>
              <a:gd name="connsiteX1103" fmla="*/ 10960918 w 12192000"/>
              <a:gd name="connsiteY1103" fmla="*/ 3524825 h 4251103"/>
              <a:gd name="connsiteX1104" fmla="*/ 11034671 w 12192000"/>
              <a:gd name="connsiteY1104" fmla="*/ 3483518 h 4251103"/>
              <a:gd name="connsiteX1105" fmla="*/ 10960918 w 12192000"/>
              <a:gd name="connsiteY1105" fmla="*/ 3524825 h 4251103"/>
              <a:gd name="connsiteX1106" fmla="*/ 10945919 w 12192000"/>
              <a:gd name="connsiteY1106" fmla="*/ 3524825 h 4251103"/>
              <a:gd name="connsiteX1107" fmla="*/ 10940858 w 12192000"/>
              <a:gd name="connsiteY1107" fmla="*/ 3531025 h 4251103"/>
              <a:gd name="connsiteX1108" fmla="*/ 10925677 w 12192000"/>
              <a:gd name="connsiteY1108" fmla="*/ 3537219 h 4251103"/>
              <a:gd name="connsiteX1109" fmla="*/ 10936900 w 12192000"/>
              <a:gd name="connsiteY1109" fmla="*/ 3536332 h 4251103"/>
              <a:gd name="connsiteX1110" fmla="*/ 10831903 w 12192000"/>
              <a:gd name="connsiteY1110" fmla="*/ 3573258 h 4251103"/>
              <a:gd name="connsiteX1111" fmla="*/ 10612693 w 12192000"/>
              <a:gd name="connsiteY1111" fmla="*/ 3635571 h 4251103"/>
              <a:gd name="connsiteX1112" fmla="*/ 10637449 w 12192000"/>
              <a:gd name="connsiteY1112" fmla="*/ 3615702 h 4251103"/>
              <a:gd name="connsiteX1113" fmla="*/ 10627153 w 12192000"/>
              <a:gd name="connsiteY1113" fmla="*/ 3615702 h 4251103"/>
              <a:gd name="connsiteX1114" fmla="*/ 10606567 w 12192000"/>
              <a:gd name="connsiteY1114" fmla="*/ 3623963 h 4251103"/>
              <a:gd name="connsiteX1115" fmla="*/ 10620076 w 12192000"/>
              <a:gd name="connsiteY1115" fmla="*/ 3622931 h 4251103"/>
              <a:gd name="connsiteX1116" fmla="*/ 10609695 w 12192000"/>
              <a:gd name="connsiteY1116" fmla="*/ 3636421 h 4251103"/>
              <a:gd name="connsiteX1117" fmla="*/ 10544770 w 12192000"/>
              <a:gd name="connsiteY1117" fmla="*/ 3654878 h 4251103"/>
              <a:gd name="connsiteX1118" fmla="*/ 10544239 w 12192000"/>
              <a:gd name="connsiteY1118" fmla="*/ 3644618 h 4251103"/>
              <a:gd name="connsiteX1119" fmla="*/ 10555098 w 12192000"/>
              <a:gd name="connsiteY1119" fmla="*/ 3632224 h 4251103"/>
              <a:gd name="connsiteX1120" fmla="*/ 10514224 w 12192000"/>
              <a:gd name="connsiteY1120" fmla="*/ 3657008 h 4251103"/>
              <a:gd name="connsiteX1121" fmla="*/ 10525718 w 12192000"/>
              <a:gd name="connsiteY1121" fmla="*/ 3660108 h 4251103"/>
              <a:gd name="connsiteX1122" fmla="*/ 10527238 w 12192000"/>
              <a:gd name="connsiteY1122" fmla="*/ 3659861 h 4251103"/>
              <a:gd name="connsiteX1123" fmla="*/ 10055536 w 12192000"/>
              <a:gd name="connsiteY1123" fmla="*/ 3793947 h 4251103"/>
              <a:gd name="connsiteX1124" fmla="*/ 9896857 w 12192000"/>
              <a:gd name="connsiteY1124" fmla="*/ 3829543 h 4251103"/>
              <a:gd name="connsiteX1125" fmla="*/ 9914758 w 12192000"/>
              <a:gd name="connsiteY1125" fmla="*/ 3822236 h 4251103"/>
              <a:gd name="connsiteX1126" fmla="*/ 9893884 w 12192000"/>
              <a:gd name="connsiteY1126" fmla="*/ 3828436 h 4251103"/>
              <a:gd name="connsiteX1127" fmla="*/ 9889740 w 12192000"/>
              <a:gd name="connsiteY1127" fmla="*/ 3831141 h 4251103"/>
              <a:gd name="connsiteX1128" fmla="*/ 9238530 w 12192000"/>
              <a:gd name="connsiteY1128" fmla="*/ 3977226 h 4251103"/>
              <a:gd name="connsiteX1129" fmla="*/ 9233368 w 12192000"/>
              <a:gd name="connsiteY1129" fmla="*/ 3977226 h 4251103"/>
              <a:gd name="connsiteX1130" fmla="*/ 9233368 w 12192000"/>
              <a:gd name="connsiteY1130" fmla="*/ 3969403 h 4251103"/>
              <a:gd name="connsiteX1131" fmla="*/ 9223047 w 12192000"/>
              <a:gd name="connsiteY1131" fmla="*/ 3977226 h 4251103"/>
              <a:gd name="connsiteX1132" fmla="*/ 9161118 w 12192000"/>
              <a:gd name="connsiteY1132" fmla="*/ 3992877 h 4251103"/>
              <a:gd name="connsiteX1133" fmla="*/ 9130153 w 12192000"/>
              <a:gd name="connsiteY1133" fmla="*/ 3992877 h 4251103"/>
              <a:gd name="connsiteX1134" fmla="*/ 9135315 w 12192000"/>
              <a:gd name="connsiteY1134" fmla="*/ 4000702 h 4251103"/>
              <a:gd name="connsiteX1135" fmla="*/ 9130153 w 12192000"/>
              <a:gd name="connsiteY1135" fmla="*/ 4000702 h 4251103"/>
              <a:gd name="connsiteX1136" fmla="*/ 9114671 w 12192000"/>
              <a:gd name="connsiteY1136" fmla="*/ 3992877 h 4251103"/>
              <a:gd name="connsiteX1137" fmla="*/ 9088868 w 12192000"/>
              <a:gd name="connsiteY1137" fmla="*/ 4008525 h 4251103"/>
              <a:gd name="connsiteX1138" fmla="*/ 9083708 w 12192000"/>
              <a:gd name="connsiteY1138" fmla="*/ 4008525 h 4251103"/>
              <a:gd name="connsiteX1139" fmla="*/ 9056429 w 12192000"/>
              <a:gd name="connsiteY1139" fmla="*/ 4011481 h 4251103"/>
              <a:gd name="connsiteX1140" fmla="*/ 9056429 w 12192000"/>
              <a:gd name="connsiteY1140" fmla="*/ 4008119 h 4251103"/>
              <a:gd name="connsiteX1141" fmla="*/ 9055278 w 12192000"/>
              <a:gd name="connsiteY1141" fmla="*/ 4011603 h 4251103"/>
              <a:gd name="connsiteX1142" fmla="*/ 9011459 w 12192000"/>
              <a:gd name="connsiteY1142" fmla="*/ 4016351 h 4251103"/>
              <a:gd name="connsiteX1143" fmla="*/ 8939208 w 12192000"/>
              <a:gd name="connsiteY1143" fmla="*/ 4024177 h 4251103"/>
              <a:gd name="connsiteX1144" fmla="*/ 8939208 w 12192000"/>
              <a:gd name="connsiteY1144" fmla="*/ 4032001 h 4251103"/>
              <a:gd name="connsiteX1145" fmla="*/ 8087688 w 12192000"/>
              <a:gd name="connsiteY1145" fmla="*/ 4157202 h 4251103"/>
              <a:gd name="connsiteX1146" fmla="*/ 8082529 w 12192000"/>
              <a:gd name="connsiteY1146" fmla="*/ 4149377 h 4251103"/>
              <a:gd name="connsiteX1147" fmla="*/ 8072206 w 12192000"/>
              <a:gd name="connsiteY1147" fmla="*/ 4157202 h 4251103"/>
              <a:gd name="connsiteX1148" fmla="*/ 7855048 w 12192000"/>
              <a:gd name="connsiteY1148" fmla="*/ 4180006 h 4251103"/>
              <a:gd name="connsiteX1149" fmla="*/ 7860610 w 12192000"/>
              <a:gd name="connsiteY1149" fmla="*/ 4173347 h 4251103"/>
              <a:gd name="connsiteX1150" fmla="*/ 7839735 w 12192000"/>
              <a:gd name="connsiteY1150" fmla="*/ 4178513 h 4251103"/>
              <a:gd name="connsiteX1151" fmla="*/ 7836894 w 12192000"/>
              <a:gd name="connsiteY1151" fmla="*/ 4181913 h 4251103"/>
              <a:gd name="connsiteX1152" fmla="*/ 7541297 w 12192000"/>
              <a:gd name="connsiteY1152" fmla="*/ 4212955 h 4251103"/>
              <a:gd name="connsiteX1153" fmla="*/ 6998776 w 12192000"/>
              <a:gd name="connsiteY1153" fmla="*/ 4251103 h 4251103"/>
              <a:gd name="connsiteX1154" fmla="*/ 7009099 w 12192000"/>
              <a:gd name="connsiteY1154" fmla="*/ 4243277 h 4251103"/>
              <a:gd name="connsiteX1155" fmla="*/ 6988455 w 12192000"/>
              <a:gd name="connsiteY1155" fmla="*/ 4235452 h 4251103"/>
              <a:gd name="connsiteX1156" fmla="*/ 6972973 w 12192000"/>
              <a:gd name="connsiteY1156" fmla="*/ 4235452 h 4251103"/>
              <a:gd name="connsiteX1157" fmla="*/ 6972973 w 12192000"/>
              <a:gd name="connsiteY1157" fmla="*/ 4251103 h 4251103"/>
              <a:gd name="connsiteX1158" fmla="*/ 6962652 w 12192000"/>
              <a:gd name="connsiteY1158" fmla="*/ 4251103 h 4251103"/>
              <a:gd name="connsiteX1159" fmla="*/ 6962652 w 12192000"/>
              <a:gd name="connsiteY1159" fmla="*/ 4243277 h 4251103"/>
              <a:gd name="connsiteX1160" fmla="*/ 6947170 w 12192000"/>
              <a:gd name="connsiteY1160" fmla="*/ 4235452 h 4251103"/>
              <a:gd name="connsiteX1161" fmla="*/ 6993617 w 12192000"/>
              <a:gd name="connsiteY1161" fmla="*/ 4196329 h 4251103"/>
              <a:gd name="connsiteX1162" fmla="*/ 7060706 w 12192000"/>
              <a:gd name="connsiteY1162" fmla="*/ 4196329 h 4251103"/>
              <a:gd name="connsiteX1163" fmla="*/ 7055544 w 12192000"/>
              <a:gd name="connsiteY1163" fmla="*/ 4204152 h 4251103"/>
              <a:gd name="connsiteX1164" fmla="*/ 7087800 w 12192000"/>
              <a:gd name="connsiteY1164" fmla="*/ 4206109 h 4251103"/>
              <a:gd name="connsiteX1165" fmla="*/ 7099527 w 12192000"/>
              <a:gd name="connsiteY1165" fmla="*/ 4201431 h 4251103"/>
              <a:gd name="connsiteX1166" fmla="*/ 7105218 w 12192000"/>
              <a:gd name="connsiteY1166" fmla="*/ 4200240 h 4251103"/>
              <a:gd name="connsiteX1167" fmla="*/ 7112314 w 12192000"/>
              <a:gd name="connsiteY1167" fmla="*/ 4196329 h 4251103"/>
              <a:gd name="connsiteX1168" fmla="*/ 7099527 w 12192000"/>
              <a:gd name="connsiteY1168" fmla="*/ 4201431 h 4251103"/>
              <a:gd name="connsiteX1169" fmla="*/ 7086509 w 12192000"/>
              <a:gd name="connsiteY1169" fmla="*/ 4204152 h 4251103"/>
              <a:gd name="connsiteX1170" fmla="*/ 7071027 w 12192000"/>
              <a:gd name="connsiteY1170" fmla="*/ 4188501 h 4251103"/>
              <a:gd name="connsiteX1171" fmla="*/ 7127796 w 12192000"/>
              <a:gd name="connsiteY1171" fmla="*/ 4204152 h 4251103"/>
              <a:gd name="connsiteX1172" fmla="*/ 7272295 w 12192000"/>
              <a:gd name="connsiteY1172" fmla="*/ 4196329 h 4251103"/>
              <a:gd name="connsiteX1173" fmla="*/ 7272295 w 12192000"/>
              <a:gd name="connsiteY1173" fmla="*/ 4188501 h 4251103"/>
              <a:gd name="connsiteX1174" fmla="*/ 7318742 w 12192000"/>
              <a:gd name="connsiteY1174" fmla="*/ 4180678 h 4251103"/>
              <a:gd name="connsiteX1175" fmla="*/ 7323903 w 12192000"/>
              <a:gd name="connsiteY1175" fmla="*/ 4188501 h 4251103"/>
              <a:gd name="connsiteX1176" fmla="*/ 7354868 w 12192000"/>
              <a:gd name="connsiteY1176" fmla="*/ 4180678 h 4251103"/>
              <a:gd name="connsiteX1177" fmla="*/ 7380670 w 12192000"/>
              <a:gd name="connsiteY1177" fmla="*/ 4188501 h 4251103"/>
              <a:gd name="connsiteX1178" fmla="*/ 7385831 w 12192000"/>
              <a:gd name="connsiteY1178" fmla="*/ 4180678 h 4251103"/>
              <a:gd name="connsiteX1179" fmla="*/ 7416794 w 12192000"/>
              <a:gd name="connsiteY1179" fmla="*/ 4180678 h 4251103"/>
              <a:gd name="connsiteX1180" fmla="*/ 7421957 w 12192000"/>
              <a:gd name="connsiteY1180" fmla="*/ 4165026 h 4251103"/>
              <a:gd name="connsiteX1181" fmla="*/ 7396154 w 12192000"/>
              <a:gd name="connsiteY1181" fmla="*/ 4157202 h 4251103"/>
              <a:gd name="connsiteX1182" fmla="*/ 7370349 w 12192000"/>
              <a:gd name="connsiteY1182" fmla="*/ 4157202 h 4251103"/>
              <a:gd name="connsiteX1183" fmla="*/ 7365189 w 12192000"/>
              <a:gd name="connsiteY1183" fmla="*/ 4157202 h 4251103"/>
              <a:gd name="connsiteX1184" fmla="*/ 7360027 w 12192000"/>
              <a:gd name="connsiteY1184" fmla="*/ 4149377 h 4251103"/>
              <a:gd name="connsiteX1185" fmla="*/ 7385831 w 12192000"/>
              <a:gd name="connsiteY1185" fmla="*/ 4141550 h 4251103"/>
              <a:gd name="connsiteX1186" fmla="*/ 7313582 w 12192000"/>
              <a:gd name="connsiteY1186" fmla="*/ 4157202 h 4251103"/>
              <a:gd name="connsiteX1187" fmla="*/ 7329063 w 12192000"/>
              <a:gd name="connsiteY1187" fmla="*/ 4141550 h 4251103"/>
              <a:gd name="connsiteX1188" fmla="*/ 7308737 w 12192000"/>
              <a:gd name="connsiteY1188" fmla="*/ 4139475 h 4251103"/>
              <a:gd name="connsiteX1189" fmla="*/ 7332962 w 12192000"/>
              <a:gd name="connsiteY1189" fmla="*/ 4127394 h 4251103"/>
              <a:gd name="connsiteX1190" fmla="*/ 7358848 w 12192000"/>
              <a:gd name="connsiteY1190" fmla="*/ 4119647 h 4251103"/>
              <a:gd name="connsiteX1191" fmla="*/ 7322607 w 12192000"/>
              <a:gd name="connsiteY1191" fmla="*/ 4119647 h 4251103"/>
              <a:gd name="connsiteX1192" fmla="*/ 7307772 w 12192000"/>
              <a:gd name="connsiteY1192" fmla="*/ 4139376 h 4251103"/>
              <a:gd name="connsiteX1193" fmla="*/ 7271651 w 12192000"/>
              <a:gd name="connsiteY1193" fmla="*/ 4135684 h 4251103"/>
              <a:gd name="connsiteX1194" fmla="*/ 7287777 w 12192000"/>
              <a:gd name="connsiteY1194" fmla="*/ 4118075 h 4251103"/>
              <a:gd name="connsiteX1195" fmla="*/ 7261974 w 12192000"/>
              <a:gd name="connsiteY1195" fmla="*/ 4110250 h 4251103"/>
              <a:gd name="connsiteX1196" fmla="*/ 7251653 w 12192000"/>
              <a:gd name="connsiteY1196" fmla="*/ 4118075 h 4251103"/>
              <a:gd name="connsiteX1197" fmla="*/ 7246492 w 12192000"/>
              <a:gd name="connsiteY1197" fmla="*/ 4141550 h 4251103"/>
              <a:gd name="connsiteX1198" fmla="*/ 7205207 w 12192000"/>
              <a:gd name="connsiteY1198" fmla="*/ 4149377 h 4251103"/>
              <a:gd name="connsiteX1199" fmla="*/ 7065867 w 12192000"/>
              <a:gd name="connsiteY1199" fmla="*/ 4149377 h 4251103"/>
              <a:gd name="connsiteX1200" fmla="*/ 6965215 w 12192000"/>
              <a:gd name="connsiteY1200" fmla="*/ 4154826 h 4251103"/>
              <a:gd name="connsiteX1201" fmla="*/ 6974264 w 12192000"/>
              <a:gd name="connsiteY1201" fmla="*/ 4146443 h 4251103"/>
              <a:gd name="connsiteX1202" fmla="*/ 6993617 w 12192000"/>
              <a:gd name="connsiteY1202" fmla="*/ 4141550 h 4251103"/>
              <a:gd name="connsiteX1203" fmla="*/ 6988455 w 12192000"/>
              <a:gd name="connsiteY1203" fmla="*/ 4133727 h 4251103"/>
              <a:gd name="connsiteX1204" fmla="*/ 7086509 w 12192000"/>
              <a:gd name="connsiteY1204" fmla="*/ 4118075 h 4251103"/>
              <a:gd name="connsiteX1205" fmla="*/ 7076188 w 12192000"/>
              <a:gd name="connsiteY1205" fmla="*/ 4102428 h 4251103"/>
              <a:gd name="connsiteX1206" fmla="*/ 7038774 w 12192000"/>
              <a:gd name="connsiteY1206" fmla="*/ 4118075 h 4251103"/>
              <a:gd name="connsiteX1207" fmla="*/ 6994740 w 12192000"/>
              <a:gd name="connsiteY1207" fmla="*/ 4110446 h 4251103"/>
              <a:gd name="connsiteX1208" fmla="*/ 7019420 w 12192000"/>
              <a:gd name="connsiteY1208" fmla="*/ 4102428 h 4251103"/>
              <a:gd name="connsiteX1209" fmla="*/ 6957490 w 12192000"/>
              <a:gd name="connsiteY1209" fmla="*/ 4102428 h 4251103"/>
              <a:gd name="connsiteX1210" fmla="*/ 6978134 w 12192000"/>
              <a:gd name="connsiteY1210" fmla="*/ 4086776 h 4251103"/>
              <a:gd name="connsiteX1211" fmla="*/ 7014258 w 12192000"/>
              <a:gd name="connsiteY1211" fmla="*/ 4086776 h 4251103"/>
              <a:gd name="connsiteX1212" fmla="*/ 7013630 w 12192000"/>
              <a:gd name="connsiteY1212" fmla="*/ 4093458 h 4251103"/>
              <a:gd name="connsiteX1213" fmla="*/ 7009099 w 12192000"/>
              <a:gd name="connsiteY1213" fmla="*/ 4094603 h 4251103"/>
              <a:gd name="connsiteX1214" fmla="*/ 7013613 w 12192000"/>
              <a:gd name="connsiteY1214" fmla="*/ 4093624 h 4251103"/>
              <a:gd name="connsiteX1215" fmla="*/ 7013630 w 12192000"/>
              <a:gd name="connsiteY1215" fmla="*/ 4093458 h 4251103"/>
              <a:gd name="connsiteX1216" fmla="*/ 7024581 w 12192000"/>
              <a:gd name="connsiteY1216" fmla="*/ 4090689 h 4251103"/>
              <a:gd name="connsiteX1217" fmla="*/ 7040064 w 12192000"/>
              <a:gd name="connsiteY1217" fmla="*/ 4086776 h 4251103"/>
              <a:gd name="connsiteX1218" fmla="*/ 7045223 w 12192000"/>
              <a:gd name="connsiteY1218" fmla="*/ 4102428 h 4251103"/>
              <a:gd name="connsiteX1219" fmla="*/ 7101991 w 12192000"/>
              <a:gd name="connsiteY1219" fmla="*/ 4078953 h 4251103"/>
              <a:gd name="connsiteX1220" fmla="*/ 6998776 w 12192000"/>
              <a:gd name="connsiteY1220" fmla="*/ 4071127 h 4251103"/>
              <a:gd name="connsiteX1221" fmla="*/ 6993617 w 12192000"/>
              <a:gd name="connsiteY1221" fmla="*/ 4047653 h 4251103"/>
              <a:gd name="connsiteX1222" fmla="*/ 7040064 w 12192000"/>
              <a:gd name="connsiteY1222" fmla="*/ 4047653 h 4251103"/>
              <a:gd name="connsiteX1223" fmla="*/ 7034902 w 12192000"/>
              <a:gd name="connsiteY1223" fmla="*/ 4055476 h 4251103"/>
              <a:gd name="connsiteX1224" fmla="*/ 7101991 w 12192000"/>
              <a:gd name="connsiteY1224" fmla="*/ 4071127 h 4251103"/>
              <a:gd name="connsiteX1225" fmla="*/ 7117473 w 12192000"/>
              <a:gd name="connsiteY1225" fmla="*/ 4078953 h 4251103"/>
              <a:gd name="connsiteX1226" fmla="*/ 7127796 w 12192000"/>
              <a:gd name="connsiteY1226" fmla="*/ 4071127 h 4251103"/>
              <a:gd name="connsiteX1227" fmla="*/ 7132956 w 12192000"/>
              <a:gd name="connsiteY1227" fmla="*/ 4086776 h 4251103"/>
              <a:gd name="connsiteX1228" fmla="*/ 7158758 w 12192000"/>
              <a:gd name="connsiteY1228" fmla="*/ 4086776 h 4251103"/>
              <a:gd name="connsiteX1229" fmla="*/ 7138117 w 12192000"/>
              <a:gd name="connsiteY1229" fmla="*/ 4094603 h 4251103"/>
              <a:gd name="connsiteX1230" fmla="*/ 7194886 w 12192000"/>
              <a:gd name="connsiteY1230" fmla="*/ 4102428 h 4251103"/>
              <a:gd name="connsiteX1231" fmla="*/ 7174242 w 12192000"/>
              <a:gd name="connsiteY1231" fmla="*/ 4094603 h 4251103"/>
              <a:gd name="connsiteX1232" fmla="*/ 7189723 w 12192000"/>
              <a:gd name="connsiteY1232" fmla="*/ 4086776 h 4251103"/>
              <a:gd name="connsiteX1233" fmla="*/ 7210367 w 12192000"/>
              <a:gd name="connsiteY1233" fmla="*/ 4102428 h 4251103"/>
              <a:gd name="connsiteX1234" fmla="*/ 7220688 w 12192000"/>
              <a:gd name="connsiteY1234" fmla="*/ 4102428 h 4251103"/>
              <a:gd name="connsiteX1235" fmla="*/ 7241332 w 12192000"/>
              <a:gd name="connsiteY1235" fmla="*/ 4094603 h 4251103"/>
              <a:gd name="connsiteX1236" fmla="*/ 7246492 w 12192000"/>
              <a:gd name="connsiteY1236" fmla="*/ 4102428 h 4251103"/>
              <a:gd name="connsiteX1237" fmla="*/ 7385831 w 12192000"/>
              <a:gd name="connsiteY1237" fmla="*/ 4086776 h 4251103"/>
              <a:gd name="connsiteX1238" fmla="*/ 7416794 w 12192000"/>
              <a:gd name="connsiteY1238" fmla="*/ 4094603 h 4251103"/>
              <a:gd name="connsiteX1239" fmla="*/ 7396154 w 12192000"/>
              <a:gd name="connsiteY1239" fmla="*/ 4071127 h 4251103"/>
              <a:gd name="connsiteX1240" fmla="*/ 7308421 w 12192000"/>
              <a:gd name="connsiteY1240" fmla="*/ 4071127 h 4251103"/>
              <a:gd name="connsiteX1241" fmla="*/ 7354868 w 12192000"/>
              <a:gd name="connsiteY1241" fmla="*/ 4071127 h 4251103"/>
              <a:gd name="connsiteX1242" fmla="*/ 7354868 w 12192000"/>
              <a:gd name="connsiteY1242" fmla="*/ 4055476 h 4251103"/>
              <a:gd name="connsiteX1243" fmla="*/ 7540654 w 12192000"/>
              <a:gd name="connsiteY1243" fmla="*/ 4039826 h 4251103"/>
              <a:gd name="connsiteX1244" fmla="*/ 7530331 w 12192000"/>
              <a:gd name="connsiteY1244" fmla="*/ 4032001 h 4251103"/>
              <a:gd name="connsiteX1245" fmla="*/ 7463243 w 12192000"/>
              <a:gd name="connsiteY1245" fmla="*/ 4032001 h 4251103"/>
              <a:gd name="connsiteX1246" fmla="*/ 7339385 w 12192000"/>
              <a:gd name="connsiteY1246" fmla="*/ 4055476 h 4251103"/>
              <a:gd name="connsiteX1247" fmla="*/ 7292938 w 12192000"/>
              <a:gd name="connsiteY1247" fmla="*/ 4024177 h 4251103"/>
              <a:gd name="connsiteX1248" fmla="*/ 7246492 w 12192000"/>
              <a:gd name="connsiteY1248" fmla="*/ 4032001 h 4251103"/>
              <a:gd name="connsiteX1249" fmla="*/ 7267135 w 12192000"/>
              <a:gd name="connsiteY1249" fmla="*/ 4016351 h 4251103"/>
              <a:gd name="connsiteX1250" fmla="*/ 7225850 w 12192000"/>
              <a:gd name="connsiteY1250" fmla="*/ 4016351 h 4251103"/>
              <a:gd name="connsiteX1251" fmla="*/ 7220688 w 12192000"/>
              <a:gd name="connsiteY1251" fmla="*/ 4000702 h 4251103"/>
              <a:gd name="connsiteX1252" fmla="*/ 7081349 w 12192000"/>
              <a:gd name="connsiteY1252" fmla="*/ 4000702 h 4251103"/>
              <a:gd name="connsiteX1253" fmla="*/ 7143277 w 12192000"/>
              <a:gd name="connsiteY1253" fmla="*/ 3985050 h 4251103"/>
              <a:gd name="connsiteX1254" fmla="*/ 7163921 w 12192000"/>
              <a:gd name="connsiteY1254" fmla="*/ 3977226 h 4251103"/>
              <a:gd name="connsiteX1255" fmla="*/ 7158758 w 12192000"/>
              <a:gd name="connsiteY1255" fmla="*/ 3961575 h 4251103"/>
              <a:gd name="connsiteX1256" fmla="*/ 7179402 w 12192000"/>
              <a:gd name="connsiteY1256" fmla="*/ 3977226 h 4251103"/>
              <a:gd name="connsiteX1257" fmla="*/ 7200044 w 12192000"/>
              <a:gd name="connsiteY1257" fmla="*/ 3961575 h 4251103"/>
              <a:gd name="connsiteX1258" fmla="*/ 7184564 w 12192000"/>
              <a:gd name="connsiteY1258" fmla="*/ 3953751 h 4251103"/>
              <a:gd name="connsiteX1259" fmla="*/ 7169081 w 12192000"/>
              <a:gd name="connsiteY1259" fmla="*/ 3961575 h 4251103"/>
              <a:gd name="connsiteX1260" fmla="*/ 7132956 w 12192000"/>
              <a:gd name="connsiteY1260" fmla="*/ 3969403 h 4251103"/>
              <a:gd name="connsiteX1261" fmla="*/ 7034902 w 12192000"/>
              <a:gd name="connsiteY1261" fmla="*/ 3969403 h 4251103"/>
              <a:gd name="connsiteX1262" fmla="*/ 7076188 w 12192000"/>
              <a:gd name="connsiteY1262" fmla="*/ 3961575 h 4251103"/>
              <a:gd name="connsiteX1263" fmla="*/ 7112314 w 12192000"/>
              <a:gd name="connsiteY1263" fmla="*/ 3938100 h 4251103"/>
              <a:gd name="connsiteX1264" fmla="*/ 7112314 w 12192000"/>
              <a:gd name="connsiteY1264" fmla="*/ 3953751 h 4251103"/>
              <a:gd name="connsiteX1265" fmla="*/ 7133601 w 12192000"/>
              <a:gd name="connsiteY1265" fmla="*/ 3941035 h 4251103"/>
              <a:gd name="connsiteX1266" fmla="*/ 7153893 w 12192000"/>
              <a:gd name="connsiteY1266" fmla="*/ 3944980 h 4251103"/>
              <a:gd name="connsiteX1267" fmla="*/ 7147998 w 12192000"/>
              <a:gd name="connsiteY1267" fmla="*/ 3948257 h 4251103"/>
              <a:gd name="connsiteX1268" fmla="*/ 7140697 w 12192000"/>
              <a:gd name="connsiteY1268" fmla="*/ 3949836 h 4251103"/>
              <a:gd name="connsiteX1269" fmla="*/ 7138117 w 12192000"/>
              <a:gd name="connsiteY1269" fmla="*/ 3953751 h 4251103"/>
              <a:gd name="connsiteX1270" fmla="*/ 7147998 w 12192000"/>
              <a:gd name="connsiteY1270" fmla="*/ 3948257 h 4251103"/>
              <a:gd name="connsiteX1271" fmla="*/ 7158758 w 12192000"/>
              <a:gd name="connsiteY1271" fmla="*/ 3945926 h 4251103"/>
              <a:gd name="connsiteX1272" fmla="*/ 7153893 w 12192000"/>
              <a:gd name="connsiteY1272" fmla="*/ 3944980 h 4251103"/>
              <a:gd name="connsiteX1273" fmla="*/ 7176823 w 12192000"/>
              <a:gd name="connsiteY1273" fmla="*/ 3932231 h 4251103"/>
              <a:gd name="connsiteX1274" fmla="*/ 7215527 w 12192000"/>
              <a:gd name="connsiteY1274" fmla="*/ 3922451 h 4251103"/>
              <a:gd name="connsiteX1275" fmla="*/ 7210367 w 12192000"/>
              <a:gd name="connsiteY1275" fmla="*/ 3906801 h 4251103"/>
              <a:gd name="connsiteX1276" fmla="*/ 7329063 w 12192000"/>
              <a:gd name="connsiteY1276" fmla="*/ 3891152 h 4251103"/>
              <a:gd name="connsiteX1277" fmla="*/ 7385831 w 12192000"/>
              <a:gd name="connsiteY1277" fmla="*/ 3883324 h 4251103"/>
              <a:gd name="connsiteX1278" fmla="*/ 7354868 w 12192000"/>
              <a:gd name="connsiteY1278" fmla="*/ 3875500 h 4251103"/>
              <a:gd name="connsiteX1279" fmla="*/ 7390992 w 12192000"/>
              <a:gd name="connsiteY1279" fmla="*/ 3852024 h 4251103"/>
              <a:gd name="connsiteX1280" fmla="*/ 7437438 w 12192000"/>
              <a:gd name="connsiteY1280" fmla="*/ 3852024 h 4251103"/>
              <a:gd name="connsiteX1281" fmla="*/ 7421957 w 12192000"/>
              <a:gd name="connsiteY1281" fmla="*/ 3859850 h 4251103"/>
              <a:gd name="connsiteX1282" fmla="*/ 7628384 w 12192000"/>
              <a:gd name="connsiteY1282" fmla="*/ 3859850 h 4251103"/>
              <a:gd name="connsiteX1283" fmla="*/ 7600646 w 12192000"/>
              <a:gd name="connsiteY1283" fmla="*/ 3864740 h 4251103"/>
              <a:gd name="connsiteX1284" fmla="*/ 7582529 w 12192000"/>
              <a:gd name="connsiteY1284" fmla="*/ 3872908 h 4251103"/>
              <a:gd name="connsiteX1285" fmla="*/ 7576778 w 12192000"/>
              <a:gd name="connsiteY1285" fmla="*/ 3867676 h 4251103"/>
              <a:gd name="connsiteX1286" fmla="*/ 7499368 w 12192000"/>
              <a:gd name="connsiteY1286" fmla="*/ 3875500 h 4251103"/>
              <a:gd name="connsiteX1287" fmla="*/ 7483885 w 12192000"/>
              <a:gd name="connsiteY1287" fmla="*/ 3883324 h 4251103"/>
              <a:gd name="connsiteX1288" fmla="*/ 7484493 w 12192000"/>
              <a:gd name="connsiteY1288" fmla="*/ 3876874 h 4251103"/>
              <a:gd name="connsiteX1289" fmla="*/ 7489045 w 12192000"/>
              <a:gd name="connsiteY1289" fmla="*/ 3875500 h 4251103"/>
              <a:gd name="connsiteX1290" fmla="*/ 7484530 w 12192000"/>
              <a:gd name="connsiteY1290" fmla="*/ 3876479 h 4251103"/>
              <a:gd name="connsiteX1291" fmla="*/ 7484493 w 12192000"/>
              <a:gd name="connsiteY1291" fmla="*/ 3876874 h 4251103"/>
              <a:gd name="connsiteX1292" fmla="*/ 7458242 w 12192000"/>
              <a:gd name="connsiteY1292" fmla="*/ 3884793 h 4251103"/>
              <a:gd name="connsiteX1293" fmla="*/ 7329063 w 12192000"/>
              <a:gd name="connsiteY1293" fmla="*/ 3906801 h 4251103"/>
              <a:gd name="connsiteX1294" fmla="*/ 7318742 w 12192000"/>
              <a:gd name="connsiteY1294" fmla="*/ 3898975 h 4251103"/>
              <a:gd name="connsiteX1295" fmla="*/ 7298099 w 12192000"/>
              <a:gd name="connsiteY1295" fmla="*/ 3914624 h 4251103"/>
              <a:gd name="connsiteX1296" fmla="*/ 7329063 w 12192000"/>
              <a:gd name="connsiteY1296" fmla="*/ 3914624 h 4251103"/>
              <a:gd name="connsiteX1297" fmla="*/ 7360027 w 12192000"/>
              <a:gd name="connsiteY1297" fmla="*/ 3914624 h 4251103"/>
              <a:gd name="connsiteX1298" fmla="*/ 7344545 w 12192000"/>
              <a:gd name="connsiteY1298" fmla="*/ 3922451 h 4251103"/>
              <a:gd name="connsiteX1299" fmla="*/ 7354868 w 12192000"/>
              <a:gd name="connsiteY1299" fmla="*/ 3922451 h 4251103"/>
              <a:gd name="connsiteX1300" fmla="*/ 7344545 w 12192000"/>
              <a:gd name="connsiteY1300" fmla="*/ 3930274 h 4251103"/>
              <a:gd name="connsiteX1301" fmla="*/ 7411635 w 12192000"/>
              <a:gd name="connsiteY1301" fmla="*/ 3914624 h 4251103"/>
              <a:gd name="connsiteX1302" fmla="*/ 7396154 w 12192000"/>
              <a:gd name="connsiteY1302" fmla="*/ 3930274 h 4251103"/>
              <a:gd name="connsiteX1303" fmla="*/ 7323903 w 12192000"/>
              <a:gd name="connsiteY1303" fmla="*/ 3945926 h 4251103"/>
              <a:gd name="connsiteX1304" fmla="*/ 7370349 w 12192000"/>
              <a:gd name="connsiteY1304" fmla="*/ 3961575 h 4251103"/>
              <a:gd name="connsiteX1305" fmla="*/ 7344545 w 12192000"/>
              <a:gd name="connsiteY1305" fmla="*/ 3953751 h 4251103"/>
              <a:gd name="connsiteX1306" fmla="*/ 7375510 w 12192000"/>
              <a:gd name="connsiteY1306" fmla="*/ 3977226 h 4251103"/>
              <a:gd name="connsiteX1307" fmla="*/ 7360027 w 12192000"/>
              <a:gd name="connsiteY1307" fmla="*/ 3992877 h 4251103"/>
              <a:gd name="connsiteX1308" fmla="*/ 7390992 w 12192000"/>
              <a:gd name="connsiteY1308" fmla="*/ 4000702 h 4251103"/>
              <a:gd name="connsiteX1309" fmla="*/ 7432278 w 12192000"/>
              <a:gd name="connsiteY1309" fmla="*/ 4000702 h 4251103"/>
              <a:gd name="connsiteX1310" fmla="*/ 7390992 w 12192000"/>
              <a:gd name="connsiteY1310" fmla="*/ 4016351 h 4251103"/>
              <a:gd name="connsiteX1311" fmla="*/ 7612904 w 12192000"/>
              <a:gd name="connsiteY1311" fmla="*/ 4016351 h 4251103"/>
              <a:gd name="connsiteX1312" fmla="*/ 7633546 w 12192000"/>
              <a:gd name="connsiteY1312" fmla="*/ 4024177 h 4251103"/>
              <a:gd name="connsiteX1313" fmla="*/ 7602581 w 12192000"/>
              <a:gd name="connsiteY1313" fmla="*/ 4055476 h 4251103"/>
              <a:gd name="connsiteX1314" fmla="*/ 7576778 w 12192000"/>
              <a:gd name="connsiteY1314" fmla="*/ 4063301 h 4251103"/>
              <a:gd name="connsiteX1315" fmla="*/ 7556136 w 12192000"/>
              <a:gd name="connsiteY1315" fmla="*/ 4047653 h 4251103"/>
              <a:gd name="connsiteX1316" fmla="*/ 7566457 w 12192000"/>
              <a:gd name="connsiteY1316" fmla="*/ 4063301 h 4251103"/>
              <a:gd name="connsiteX1317" fmla="*/ 7494206 w 12192000"/>
              <a:gd name="connsiteY1317" fmla="*/ 4063301 h 4251103"/>
              <a:gd name="connsiteX1318" fmla="*/ 7483885 w 12192000"/>
              <a:gd name="connsiteY1318" fmla="*/ 4086776 h 4251103"/>
              <a:gd name="connsiteX1319" fmla="*/ 7566457 w 12192000"/>
              <a:gd name="connsiteY1319" fmla="*/ 4071127 h 4251103"/>
              <a:gd name="connsiteX1320" fmla="*/ 7597421 w 12192000"/>
              <a:gd name="connsiteY1320" fmla="*/ 4078953 h 4251103"/>
              <a:gd name="connsiteX1321" fmla="*/ 7576778 w 12192000"/>
              <a:gd name="connsiteY1321" fmla="*/ 4078953 h 4251103"/>
              <a:gd name="connsiteX1322" fmla="*/ 7576778 w 12192000"/>
              <a:gd name="connsiteY1322" fmla="*/ 4071127 h 4251103"/>
              <a:gd name="connsiteX1323" fmla="*/ 7612904 w 12192000"/>
              <a:gd name="connsiteY1323" fmla="*/ 4071127 h 4251103"/>
              <a:gd name="connsiteX1324" fmla="*/ 7597421 w 12192000"/>
              <a:gd name="connsiteY1324" fmla="*/ 4071127 h 4251103"/>
              <a:gd name="connsiteX1325" fmla="*/ 7612904 w 12192000"/>
              <a:gd name="connsiteY1325" fmla="*/ 4078953 h 4251103"/>
              <a:gd name="connsiteX1326" fmla="*/ 7679992 w 12192000"/>
              <a:gd name="connsiteY1326" fmla="*/ 4071127 h 4251103"/>
              <a:gd name="connsiteX1327" fmla="*/ 7679992 w 12192000"/>
              <a:gd name="connsiteY1327" fmla="*/ 4078953 h 4251103"/>
              <a:gd name="connsiteX1328" fmla="*/ 7676918 w 12192000"/>
              <a:gd name="connsiteY1328" fmla="*/ 4080282 h 4251103"/>
              <a:gd name="connsiteX1329" fmla="*/ 7654190 w 12192000"/>
              <a:gd name="connsiteY1329" fmla="*/ 4086776 h 4251103"/>
              <a:gd name="connsiteX1330" fmla="*/ 7657414 w 12192000"/>
              <a:gd name="connsiteY1330" fmla="*/ 4088733 h 4251103"/>
              <a:gd name="connsiteX1331" fmla="*/ 7676918 w 12192000"/>
              <a:gd name="connsiteY1331" fmla="*/ 4080282 h 4251103"/>
              <a:gd name="connsiteX1332" fmla="*/ 7698700 w 12192000"/>
              <a:gd name="connsiteY1332" fmla="*/ 4074059 h 4251103"/>
              <a:gd name="connsiteX1333" fmla="*/ 7716117 w 12192000"/>
              <a:gd name="connsiteY1333" fmla="*/ 4055476 h 4251103"/>
              <a:gd name="connsiteX1334" fmla="*/ 7731599 w 12192000"/>
              <a:gd name="connsiteY1334" fmla="*/ 4063301 h 4251103"/>
              <a:gd name="connsiteX1335" fmla="*/ 7772885 w 12192000"/>
              <a:gd name="connsiteY1335" fmla="*/ 4039826 h 4251103"/>
              <a:gd name="connsiteX1336" fmla="*/ 7762563 w 12192000"/>
              <a:gd name="connsiteY1336" fmla="*/ 4024177 h 4251103"/>
              <a:gd name="connsiteX1337" fmla="*/ 7886419 w 12192000"/>
              <a:gd name="connsiteY1337" fmla="*/ 4024177 h 4251103"/>
              <a:gd name="connsiteX1338" fmla="*/ 7886419 w 12192000"/>
              <a:gd name="connsiteY1338" fmla="*/ 4032001 h 4251103"/>
              <a:gd name="connsiteX1339" fmla="*/ 7943189 w 12192000"/>
              <a:gd name="connsiteY1339" fmla="*/ 4024177 h 4251103"/>
              <a:gd name="connsiteX1340" fmla="*/ 7927707 w 12192000"/>
              <a:gd name="connsiteY1340" fmla="*/ 4008525 h 4251103"/>
              <a:gd name="connsiteX1341" fmla="*/ 7963832 w 12192000"/>
              <a:gd name="connsiteY1341" fmla="*/ 3992877 h 4251103"/>
              <a:gd name="connsiteX1342" fmla="*/ 8072206 w 12192000"/>
              <a:gd name="connsiteY1342" fmla="*/ 3977226 h 4251103"/>
              <a:gd name="connsiteX1343" fmla="*/ 8036083 w 12192000"/>
              <a:gd name="connsiteY1343" fmla="*/ 3977226 h 4251103"/>
              <a:gd name="connsiteX1344" fmla="*/ 8046403 w 12192000"/>
              <a:gd name="connsiteY1344" fmla="*/ 3953751 h 4251103"/>
              <a:gd name="connsiteX1345" fmla="*/ 8092850 w 12192000"/>
              <a:gd name="connsiteY1345" fmla="*/ 3938100 h 4251103"/>
              <a:gd name="connsiteX1346" fmla="*/ 8082529 w 12192000"/>
              <a:gd name="connsiteY1346" fmla="*/ 3930274 h 4251103"/>
              <a:gd name="connsiteX1347" fmla="*/ 7968993 w 12192000"/>
              <a:gd name="connsiteY1347" fmla="*/ 3945926 h 4251103"/>
              <a:gd name="connsiteX1348" fmla="*/ 7958670 w 12192000"/>
              <a:gd name="connsiteY1348" fmla="*/ 3953751 h 4251103"/>
              <a:gd name="connsiteX1349" fmla="*/ 7932868 w 12192000"/>
              <a:gd name="connsiteY1349" fmla="*/ 3953751 h 4251103"/>
              <a:gd name="connsiteX1350" fmla="*/ 7963832 w 12192000"/>
              <a:gd name="connsiteY1350" fmla="*/ 3938100 h 4251103"/>
              <a:gd name="connsiteX1351" fmla="*/ 7901903 w 12192000"/>
              <a:gd name="connsiteY1351" fmla="*/ 3938100 h 4251103"/>
              <a:gd name="connsiteX1352" fmla="*/ 7876100 w 12192000"/>
              <a:gd name="connsiteY1352" fmla="*/ 3945926 h 4251103"/>
              <a:gd name="connsiteX1353" fmla="*/ 7829652 w 12192000"/>
              <a:gd name="connsiteY1353" fmla="*/ 3945926 h 4251103"/>
              <a:gd name="connsiteX1354" fmla="*/ 7762563 w 12192000"/>
              <a:gd name="connsiteY1354" fmla="*/ 3938100 h 4251103"/>
              <a:gd name="connsiteX1355" fmla="*/ 7845135 w 12192000"/>
              <a:gd name="connsiteY1355" fmla="*/ 3922451 h 4251103"/>
              <a:gd name="connsiteX1356" fmla="*/ 7819331 w 12192000"/>
              <a:gd name="connsiteY1356" fmla="*/ 3922451 h 4251103"/>
              <a:gd name="connsiteX1357" fmla="*/ 7803849 w 12192000"/>
              <a:gd name="connsiteY1357" fmla="*/ 3930274 h 4251103"/>
              <a:gd name="connsiteX1358" fmla="*/ 7778046 w 12192000"/>
              <a:gd name="connsiteY1358" fmla="*/ 3930274 h 4251103"/>
              <a:gd name="connsiteX1359" fmla="*/ 7767725 w 12192000"/>
              <a:gd name="connsiteY1359" fmla="*/ 3914624 h 4251103"/>
              <a:gd name="connsiteX1360" fmla="*/ 7839975 w 12192000"/>
              <a:gd name="connsiteY1360" fmla="*/ 3914624 h 4251103"/>
              <a:gd name="connsiteX1361" fmla="*/ 7803849 w 12192000"/>
              <a:gd name="connsiteY1361" fmla="*/ 3906801 h 4251103"/>
              <a:gd name="connsiteX1362" fmla="*/ 7819331 w 12192000"/>
              <a:gd name="connsiteY1362" fmla="*/ 3898975 h 4251103"/>
              <a:gd name="connsiteX1363" fmla="*/ 7778046 w 12192000"/>
              <a:gd name="connsiteY1363" fmla="*/ 3898975 h 4251103"/>
              <a:gd name="connsiteX1364" fmla="*/ 7814171 w 12192000"/>
              <a:gd name="connsiteY1364" fmla="*/ 3883324 h 4251103"/>
              <a:gd name="connsiteX1365" fmla="*/ 7860617 w 12192000"/>
              <a:gd name="connsiteY1365" fmla="*/ 3891152 h 4251103"/>
              <a:gd name="connsiteX1366" fmla="*/ 7886419 w 12192000"/>
              <a:gd name="connsiteY1366" fmla="*/ 3859850 h 4251103"/>
              <a:gd name="connsiteX1367" fmla="*/ 7803849 w 12192000"/>
              <a:gd name="connsiteY1367" fmla="*/ 3867676 h 4251103"/>
              <a:gd name="connsiteX1368" fmla="*/ 7721278 w 12192000"/>
              <a:gd name="connsiteY1368" fmla="*/ 3875500 h 4251103"/>
              <a:gd name="connsiteX1369" fmla="*/ 7752242 w 12192000"/>
              <a:gd name="connsiteY1369" fmla="*/ 3859850 h 4251103"/>
              <a:gd name="connsiteX1370" fmla="*/ 7690313 w 12192000"/>
              <a:gd name="connsiteY1370" fmla="*/ 3867676 h 4251103"/>
              <a:gd name="connsiteX1371" fmla="*/ 7700635 w 12192000"/>
              <a:gd name="connsiteY1371" fmla="*/ 3859850 h 4251103"/>
              <a:gd name="connsiteX1372" fmla="*/ 7679992 w 12192000"/>
              <a:gd name="connsiteY1372" fmla="*/ 3875500 h 4251103"/>
              <a:gd name="connsiteX1373" fmla="*/ 7664511 w 12192000"/>
              <a:gd name="connsiteY1373" fmla="*/ 3852024 h 4251103"/>
              <a:gd name="connsiteX1374" fmla="*/ 7855458 w 12192000"/>
              <a:gd name="connsiteY1374" fmla="*/ 3844201 h 4251103"/>
              <a:gd name="connsiteX1375" fmla="*/ 7799272 w 12192000"/>
              <a:gd name="connsiteY1375" fmla="*/ 3852269 h 4251103"/>
              <a:gd name="connsiteX1376" fmla="*/ 7798690 w 12192000"/>
              <a:gd name="connsiteY1376" fmla="*/ 3852024 h 4251103"/>
              <a:gd name="connsiteX1377" fmla="*/ 7797427 w 12192000"/>
              <a:gd name="connsiteY1377" fmla="*/ 3852535 h 4251103"/>
              <a:gd name="connsiteX1378" fmla="*/ 7794174 w 12192000"/>
              <a:gd name="connsiteY1378" fmla="*/ 3853002 h 4251103"/>
              <a:gd name="connsiteX1379" fmla="*/ 7752242 w 12192000"/>
              <a:gd name="connsiteY1379" fmla="*/ 3867676 h 4251103"/>
              <a:gd name="connsiteX1380" fmla="*/ 7779337 w 12192000"/>
              <a:gd name="connsiteY1380" fmla="*/ 3859850 h 4251103"/>
              <a:gd name="connsiteX1381" fmla="*/ 7797427 w 12192000"/>
              <a:gd name="connsiteY1381" fmla="*/ 3852535 h 4251103"/>
              <a:gd name="connsiteX1382" fmla="*/ 7799272 w 12192000"/>
              <a:gd name="connsiteY1382" fmla="*/ 3852269 h 4251103"/>
              <a:gd name="connsiteX1383" fmla="*/ 7821913 w 12192000"/>
              <a:gd name="connsiteY1383" fmla="*/ 3861805 h 4251103"/>
              <a:gd name="connsiteX1384" fmla="*/ 7837648 w 12192000"/>
              <a:gd name="connsiteY1384" fmla="*/ 3860480 h 4251103"/>
              <a:gd name="connsiteX1385" fmla="*/ 7837878 w 12192000"/>
              <a:gd name="connsiteY1385" fmla="*/ 3861928 h 4251103"/>
              <a:gd name="connsiteX1386" fmla="*/ 7845135 w 12192000"/>
              <a:gd name="connsiteY1386" fmla="*/ 3859850 h 4251103"/>
              <a:gd name="connsiteX1387" fmla="*/ 7837648 w 12192000"/>
              <a:gd name="connsiteY1387" fmla="*/ 3860480 h 4251103"/>
              <a:gd name="connsiteX1388" fmla="*/ 7837394 w 12192000"/>
              <a:gd name="connsiteY1388" fmla="*/ 3858871 h 4251103"/>
              <a:gd name="connsiteX1389" fmla="*/ 7845135 w 12192000"/>
              <a:gd name="connsiteY1389" fmla="*/ 3852024 h 4251103"/>
              <a:gd name="connsiteX1390" fmla="*/ 7881261 w 12192000"/>
              <a:gd name="connsiteY1390" fmla="*/ 3852024 h 4251103"/>
              <a:gd name="connsiteX1391" fmla="*/ 7932868 w 12192000"/>
              <a:gd name="connsiteY1391" fmla="*/ 3820724 h 4251103"/>
              <a:gd name="connsiteX1392" fmla="*/ 7783207 w 12192000"/>
              <a:gd name="connsiteY1392" fmla="*/ 3828550 h 4251103"/>
              <a:gd name="connsiteX1393" fmla="*/ 7778046 w 12192000"/>
              <a:gd name="connsiteY1393" fmla="*/ 3844201 h 4251103"/>
              <a:gd name="connsiteX1394" fmla="*/ 7762563 w 12192000"/>
              <a:gd name="connsiteY1394" fmla="*/ 3836373 h 4251103"/>
              <a:gd name="connsiteX1395" fmla="*/ 7741922 w 12192000"/>
              <a:gd name="connsiteY1395" fmla="*/ 3812898 h 4251103"/>
              <a:gd name="connsiteX1396" fmla="*/ 7778046 w 12192000"/>
              <a:gd name="connsiteY1396" fmla="*/ 3820724 h 4251103"/>
              <a:gd name="connsiteX1397" fmla="*/ 7819331 w 12192000"/>
              <a:gd name="connsiteY1397" fmla="*/ 3805074 h 4251103"/>
              <a:gd name="connsiteX1398" fmla="*/ 7809011 w 12192000"/>
              <a:gd name="connsiteY1398" fmla="*/ 3812898 h 4251103"/>
              <a:gd name="connsiteX1399" fmla="*/ 7834814 w 12192000"/>
              <a:gd name="connsiteY1399" fmla="*/ 3812898 h 4251103"/>
              <a:gd name="connsiteX1400" fmla="*/ 7839975 w 12192000"/>
              <a:gd name="connsiteY1400" fmla="*/ 3805074 h 4251103"/>
              <a:gd name="connsiteX1401" fmla="*/ 7886419 w 12192000"/>
              <a:gd name="connsiteY1401" fmla="*/ 3820724 h 4251103"/>
              <a:gd name="connsiteX1402" fmla="*/ 7886419 w 12192000"/>
              <a:gd name="connsiteY1402" fmla="*/ 3812898 h 4251103"/>
              <a:gd name="connsiteX1403" fmla="*/ 7953511 w 12192000"/>
              <a:gd name="connsiteY1403" fmla="*/ 3820724 h 4251103"/>
              <a:gd name="connsiteX1404" fmla="*/ 7989635 w 12192000"/>
              <a:gd name="connsiteY1404" fmla="*/ 3805074 h 4251103"/>
              <a:gd name="connsiteX1405" fmla="*/ 8041243 w 12192000"/>
              <a:gd name="connsiteY1405" fmla="*/ 3812898 h 4251103"/>
              <a:gd name="connsiteX1406" fmla="*/ 8051564 w 12192000"/>
              <a:gd name="connsiteY1406" fmla="*/ 3805074 h 4251103"/>
              <a:gd name="connsiteX1407" fmla="*/ 7963832 w 12192000"/>
              <a:gd name="connsiteY1407" fmla="*/ 3797249 h 4251103"/>
              <a:gd name="connsiteX1408" fmla="*/ 7968993 w 12192000"/>
              <a:gd name="connsiteY1408" fmla="*/ 3789425 h 4251103"/>
              <a:gd name="connsiteX1409" fmla="*/ 8056726 w 12192000"/>
              <a:gd name="connsiteY1409" fmla="*/ 3781599 h 4251103"/>
              <a:gd name="connsiteX1410" fmla="*/ 8098011 w 12192000"/>
              <a:gd name="connsiteY1410" fmla="*/ 3781599 h 4251103"/>
              <a:gd name="connsiteX1411" fmla="*/ 8092850 w 12192000"/>
              <a:gd name="connsiteY1411" fmla="*/ 3765950 h 4251103"/>
              <a:gd name="connsiteX1412" fmla="*/ 8051564 w 12192000"/>
              <a:gd name="connsiteY1412" fmla="*/ 3773774 h 4251103"/>
              <a:gd name="connsiteX1413" fmla="*/ 8067047 w 12192000"/>
              <a:gd name="connsiteY1413" fmla="*/ 3765950 h 4251103"/>
              <a:gd name="connsiteX1414" fmla="*/ 8036083 w 12192000"/>
              <a:gd name="connsiteY1414" fmla="*/ 3773774 h 4251103"/>
              <a:gd name="connsiteX1415" fmla="*/ 8015439 w 12192000"/>
              <a:gd name="connsiteY1415" fmla="*/ 3765950 h 4251103"/>
              <a:gd name="connsiteX1416" fmla="*/ 7999956 w 12192000"/>
              <a:gd name="connsiteY1416" fmla="*/ 3773774 h 4251103"/>
              <a:gd name="connsiteX1417" fmla="*/ 7891582 w 12192000"/>
              <a:gd name="connsiteY1417" fmla="*/ 3765950 h 4251103"/>
              <a:gd name="connsiteX1418" fmla="*/ 8082529 w 12192000"/>
              <a:gd name="connsiteY1418" fmla="*/ 3734648 h 4251103"/>
              <a:gd name="connsiteX1419" fmla="*/ 8082529 w 12192000"/>
              <a:gd name="connsiteY1419" fmla="*/ 3726823 h 4251103"/>
              <a:gd name="connsiteX1420" fmla="*/ 8098011 w 12192000"/>
              <a:gd name="connsiteY1420" fmla="*/ 3726823 h 4251103"/>
              <a:gd name="connsiteX1421" fmla="*/ 8108332 w 12192000"/>
              <a:gd name="connsiteY1421" fmla="*/ 3742474 h 4251103"/>
              <a:gd name="connsiteX1422" fmla="*/ 8149618 w 12192000"/>
              <a:gd name="connsiteY1422" fmla="*/ 3742474 h 4251103"/>
              <a:gd name="connsiteX1423" fmla="*/ 8325084 w 12192000"/>
              <a:gd name="connsiteY1423" fmla="*/ 3719000 h 4251103"/>
              <a:gd name="connsiteX1424" fmla="*/ 8464421 w 12192000"/>
              <a:gd name="connsiteY1424" fmla="*/ 3711174 h 4251103"/>
              <a:gd name="connsiteX1425" fmla="*/ 8469583 w 12192000"/>
              <a:gd name="connsiteY1425" fmla="*/ 3703348 h 4251103"/>
              <a:gd name="connsiteX1426" fmla="*/ 8531511 w 12192000"/>
              <a:gd name="connsiteY1426" fmla="*/ 3695524 h 4251103"/>
              <a:gd name="connsiteX1427" fmla="*/ 8577957 w 12192000"/>
              <a:gd name="connsiteY1427" fmla="*/ 3695524 h 4251103"/>
              <a:gd name="connsiteX1428" fmla="*/ 8577957 w 12192000"/>
              <a:gd name="connsiteY1428" fmla="*/ 3679872 h 4251103"/>
              <a:gd name="connsiteX1429" fmla="*/ 8603760 w 12192000"/>
              <a:gd name="connsiteY1429" fmla="*/ 3695524 h 4251103"/>
              <a:gd name="connsiteX1430" fmla="*/ 8646337 w 12192000"/>
              <a:gd name="connsiteY1430" fmla="*/ 3680852 h 4251103"/>
              <a:gd name="connsiteX1431" fmla="*/ 8651926 w 12192000"/>
              <a:gd name="connsiteY1431" fmla="*/ 3679872 h 4251103"/>
              <a:gd name="connsiteX1432" fmla="*/ 8676011 w 12192000"/>
              <a:gd name="connsiteY1432" fmla="*/ 3679872 h 4251103"/>
              <a:gd name="connsiteX1433" fmla="*/ 8678127 w 12192000"/>
              <a:gd name="connsiteY1433" fmla="*/ 3675290 h 4251103"/>
              <a:gd name="connsiteX1434" fmla="*/ 8696654 w 12192000"/>
              <a:gd name="connsiteY1434" fmla="*/ 3672049 h 4251103"/>
              <a:gd name="connsiteX1435" fmla="*/ 8680526 w 12192000"/>
              <a:gd name="connsiteY1435" fmla="*/ 3670092 h 4251103"/>
              <a:gd name="connsiteX1436" fmla="*/ 8678127 w 12192000"/>
              <a:gd name="connsiteY1436" fmla="*/ 3675290 h 4251103"/>
              <a:gd name="connsiteX1437" fmla="*/ 8651926 w 12192000"/>
              <a:gd name="connsiteY1437" fmla="*/ 3679872 h 4251103"/>
              <a:gd name="connsiteX1438" fmla="*/ 8650208 w 12192000"/>
              <a:gd name="connsiteY1438" fmla="*/ 3679872 h 4251103"/>
              <a:gd name="connsiteX1439" fmla="*/ 8645046 w 12192000"/>
              <a:gd name="connsiteY1439" fmla="*/ 3672049 h 4251103"/>
              <a:gd name="connsiteX1440" fmla="*/ 8665690 w 12192000"/>
              <a:gd name="connsiteY1440" fmla="*/ 3664223 h 4251103"/>
              <a:gd name="connsiteX1441" fmla="*/ 8588278 w 12192000"/>
              <a:gd name="connsiteY1441" fmla="*/ 3679872 h 4251103"/>
              <a:gd name="connsiteX1442" fmla="*/ 8541833 w 12192000"/>
              <a:gd name="connsiteY1442" fmla="*/ 3664223 h 4251103"/>
              <a:gd name="connsiteX1443" fmla="*/ 8557313 w 12192000"/>
              <a:gd name="connsiteY1443" fmla="*/ 3672049 h 4251103"/>
              <a:gd name="connsiteX1444" fmla="*/ 8490225 w 12192000"/>
              <a:gd name="connsiteY1444" fmla="*/ 3679872 h 4251103"/>
              <a:gd name="connsiteX1445" fmla="*/ 8474742 w 12192000"/>
              <a:gd name="connsiteY1445" fmla="*/ 3672049 h 4251103"/>
              <a:gd name="connsiteX1446" fmla="*/ 8438619 w 12192000"/>
              <a:gd name="connsiteY1446" fmla="*/ 3687699 h 4251103"/>
              <a:gd name="connsiteX1447" fmla="*/ 8428297 w 12192000"/>
              <a:gd name="connsiteY1447" fmla="*/ 3672049 h 4251103"/>
              <a:gd name="connsiteX1448" fmla="*/ 8402492 w 12192000"/>
              <a:gd name="connsiteY1448" fmla="*/ 3687699 h 4251103"/>
              <a:gd name="connsiteX1449" fmla="*/ 8381851 w 12192000"/>
              <a:gd name="connsiteY1449" fmla="*/ 3695524 h 4251103"/>
              <a:gd name="connsiteX1450" fmla="*/ 8376689 w 12192000"/>
              <a:gd name="connsiteY1450" fmla="*/ 3687699 h 4251103"/>
              <a:gd name="connsiteX1451" fmla="*/ 8309600 w 12192000"/>
              <a:gd name="connsiteY1451" fmla="*/ 3695524 h 4251103"/>
              <a:gd name="connsiteX1452" fmla="*/ 8294119 w 12192000"/>
              <a:gd name="connsiteY1452" fmla="*/ 3711174 h 4251103"/>
              <a:gd name="connsiteX1453" fmla="*/ 8221868 w 12192000"/>
              <a:gd name="connsiteY1453" fmla="*/ 3719000 h 4251103"/>
              <a:gd name="connsiteX1454" fmla="*/ 8113494 w 12192000"/>
              <a:gd name="connsiteY1454" fmla="*/ 3695524 h 4251103"/>
              <a:gd name="connsiteX1455" fmla="*/ 8113494 w 12192000"/>
              <a:gd name="connsiteY1455" fmla="*/ 3711174 h 4251103"/>
              <a:gd name="connsiteX1456" fmla="*/ 8091721 w 12192000"/>
              <a:gd name="connsiteY1456" fmla="*/ 3701270 h 4251103"/>
              <a:gd name="connsiteX1457" fmla="*/ 8082621 w 12192000"/>
              <a:gd name="connsiteY1457" fmla="*/ 3703327 h 4251103"/>
              <a:gd name="connsiteX1458" fmla="*/ 8083657 w 12192000"/>
              <a:gd name="connsiteY1458" fmla="*/ 3702447 h 4251103"/>
              <a:gd name="connsiteX1459" fmla="*/ 8040060 w 12192000"/>
              <a:gd name="connsiteY1459" fmla="*/ 3718971 h 4251103"/>
              <a:gd name="connsiteX1460" fmla="*/ 8073779 w 12192000"/>
              <a:gd name="connsiteY1460" fmla="*/ 3710839 h 4251103"/>
              <a:gd name="connsiteX1461" fmla="*/ 8082578 w 12192000"/>
              <a:gd name="connsiteY1461" fmla="*/ 3703364 h 4251103"/>
              <a:gd name="connsiteX1462" fmla="*/ 8094785 w 12192000"/>
              <a:gd name="connsiteY1462" fmla="*/ 3707261 h 4251103"/>
              <a:gd name="connsiteX1463" fmla="*/ 8103171 w 12192000"/>
              <a:gd name="connsiteY1463" fmla="*/ 3711174 h 4251103"/>
              <a:gd name="connsiteX1464" fmla="*/ 7999956 w 12192000"/>
              <a:gd name="connsiteY1464" fmla="*/ 3734648 h 4251103"/>
              <a:gd name="connsiteX1465" fmla="*/ 8020599 w 12192000"/>
              <a:gd name="connsiteY1465" fmla="*/ 3719000 h 4251103"/>
              <a:gd name="connsiteX1466" fmla="*/ 7979314 w 12192000"/>
              <a:gd name="connsiteY1466" fmla="*/ 3734648 h 4251103"/>
              <a:gd name="connsiteX1467" fmla="*/ 7984476 w 12192000"/>
              <a:gd name="connsiteY1467" fmla="*/ 3719000 h 4251103"/>
              <a:gd name="connsiteX1468" fmla="*/ 7907063 w 12192000"/>
              <a:gd name="connsiteY1468" fmla="*/ 3734648 h 4251103"/>
              <a:gd name="connsiteX1469" fmla="*/ 7917384 w 12192000"/>
              <a:gd name="connsiteY1469" fmla="*/ 3726823 h 4251103"/>
              <a:gd name="connsiteX1470" fmla="*/ 8030920 w 12192000"/>
              <a:gd name="connsiteY1470" fmla="*/ 3703348 h 4251103"/>
              <a:gd name="connsiteX1471" fmla="*/ 7901903 w 12192000"/>
              <a:gd name="connsiteY1471" fmla="*/ 3719000 h 4251103"/>
              <a:gd name="connsiteX1472" fmla="*/ 7814171 w 12192000"/>
              <a:gd name="connsiteY1472" fmla="*/ 3719000 h 4251103"/>
              <a:gd name="connsiteX1473" fmla="*/ 7628384 w 12192000"/>
              <a:gd name="connsiteY1473" fmla="*/ 3734648 h 4251103"/>
              <a:gd name="connsiteX1474" fmla="*/ 7628384 w 12192000"/>
              <a:gd name="connsiteY1474" fmla="*/ 3726823 h 4251103"/>
              <a:gd name="connsiteX1475" fmla="*/ 7613548 w 12192000"/>
              <a:gd name="connsiteY1475" fmla="*/ 3734649 h 4251103"/>
              <a:gd name="connsiteX1476" fmla="*/ 7609996 w 12192000"/>
              <a:gd name="connsiteY1476" fmla="*/ 3737183 h 4251103"/>
              <a:gd name="connsiteX1477" fmla="*/ 7609677 w 12192000"/>
              <a:gd name="connsiteY1477" fmla="*/ 3736603 h 4251103"/>
              <a:gd name="connsiteX1478" fmla="*/ 7602581 w 12192000"/>
              <a:gd name="connsiteY1478" fmla="*/ 3742474 h 4251103"/>
              <a:gd name="connsiteX1479" fmla="*/ 7609996 w 12192000"/>
              <a:gd name="connsiteY1479" fmla="*/ 3737183 h 4251103"/>
              <a:gd name="connsiteX1480" fmla="*/ 7612904 w 12192000"/>
              <a:gd name="connsiteY1480" fmla="*/ 3742474 h 4251103"/>
              <a:gd name="connsiteX1481" fmla="*/ 7545814 w 12192000"/>
              <a:gd name="connsiteY1481" fmla="*/ 3750300 h 4251103"/>
              <a:gd name="connsiteX1482" fmla="*/ 7550974 w 12192000"/>
              <a:gd name="connsiteY1482" fmla="*/ 3734648 h 4251103"/>
              <a:gd name="connsiteX1483" fmla="*/ 7489045 w 12192000"/>
              <a:gd name="connsiteY1483" fmla="*/ 3734648 h 4251103"/>
              <a:gd name="connsiteX1484" fmla="*/ 7489045 w 12192000"/>
              <a:gd name="connsiteY1484" fmla="*/ 3750300 h 4251103"/>
              <a:gd name="connsiteX1485" fmla="*/ 7468403 w 12192000"/>
              <a:gd name="connsiteY1485" fmla="*/ 3742474 h 4251103"/>
              <a:gd name="connsiteX1486" fmla="*/ 7458080 w 12192000"/>
              <a:gd name="connsiteY1486" fmla="*/ 3758122 h 4251103"/>
              <a:gd name="connsiteX1487" fmla="*/ 7390992 w 12192000"/>
              <a:gd name="connsiteY1487" fmla="*/ 3765950 h 4251103"/>
              <a:gd name="connsiteX1488" fmla="*/ 7375510 w 12192000"/>
              <a:gd name="connsiteY1488" fmla="*/ 3750300 h 4251103"/>
              <a:gd name="connsiteX1489" fmla="*/ 7318742 w 12192000"/>
              <a:gd name="connsiteY1489" fmla="*/ 3758122 h 4251103"/>
              <a:gd name="connsiteX1490" fmla="*/ 7318742 w 12192000"/>
              <a:gd name="connsiteY1490" fmla="*/ 3742474 h 4251103"/>
              <a:gd name="connsiteX1491" fmla="*/ 7298099 w 12192000"/>
              <a:gd name="connsiteY1491" fmla="*/ 3742474 h 4251103"/>
              <a:gd name="connsiteX1492" fmla="*/ 7298099 w 12192000"/>
              <a:gd name="connsiteY1492" fmla="*/ 3765950 h 4251103"/>
              <a:gd name="connsiteX1493" fmla="*/ 7127796 w 12192000"/>
              <a:gd name="connsiteY1493" fmla="*/ 3781599 h 4251103"/>
              <a:gd name="connsiteX1494" fmla="*/ 7132956 w 12192000"/>
              <a:gd name="connsiteY1494" fmla="*/ 3765950 h 4251103"/>
              <a:gd name="connsiteX1495" fmla="*/ 7107152 w 12192000"/>
              <a:gd name="connsiteY1495" fmla="*/ 3765950 h 4251103"/>
              <a:gd name="connsiteX1496" fmla="*/ 7091670 w 12192000"/>
              <a:gd name="connsiteY1496" fmla="*/ 3781599 h 4251103"/>
              <a:gd name="connsiteX1497" fmla="*/ 7081349 w 12192000"/>
              <a:gd name="connsiteY1497" fmla="*/ 3765950 h 4251103"/>
              <a:gd name="connsiteX1498" fmla="*/ 7153600 w 12192000"/>
              <a:gd name="connsiteY1498" fmla="*/ 3765950 h 4251103"/>
              <a:gd name="connsiteX1499" fmla="*/ 7241332 w 12192000"/>
              <a:gd name="connsiteY1499" fmla="*/ 3750300 h 4251103"/>
              <a:gd name="connsiteX1500" fmla="*/ 7122635 w 12192000"/>
              <a:gd name="connsiteY1500" fmla="*/ 3750300 h 4251103"/>
              <a:gd name="connsiteX1501" fmla="*/ 7019420 w 12192000"/>
              <a:gd name="connsiteY1501" fmla="*/ 3742474 h 4251103"/>
              <a:gd name="connsiteX1502" fmla="*/ 7003938 w 12192000"/>
              <a:gd name="connsiteY1502" fmla="*/ 3750300 h 4251103"/>
              <a:gd name="connsiteX1503" fmla="*/ 7014258 w 12192000"/>
              <a:gd name="connsiteY1503" fmla="*/ 3765950 h 4251103"/>
              <a:gd name="connsiteX1504" fmla="*/ 7034902 w 12192000"/>
              <a:gd name="connsiteY1504" fmla="*/ 3758122 h 4251103"/>
              <a:gd name="connsiteX1505" fmla="*/ 7055544 w 12192000"/>
              <a:gd name="connsiteY1505" fmla="*/ 3781599 h 4251103"/>
              <a:gd name="connsiteX1506" fmla="*/ 6988455 w 12192000"/>
              <a:gd name="connsiteY1506" fmla="*/ 3789425 h 4251103"/>
              <a:gd name="connsiteX1507" fmla="*/ 6962652 w 12192000"/>
              <a:gd name="connsiteY1507" fmla="*/ 3789425 h 4251103"/>
              <a:gd name="connsiteX1508" fmla="*/ 6972973 w 12192000"/>
              <a:gd name="connsiteY1508" fmla="*/ 3773774 h 4251103"/>
              <a:gd name="connsiteX1509" fmla="*/ 6947170 w 12192000"/>
              <a:gd name="connsiteY1509" fmla="*/ 3789425 h 4251103"/>
              <a:gd name="connsiteX1510" fmla="*/ 6926527 w 12192000"/>
              <a:gd name="connsiteY1510" fmla="*/ 3789425 h 4251103"/>
              <a:gd name="connsiteX1511" fmla="*/ 6921366 w 12192000"/>
              <a:gd name="connsiteY1511" fmla="*/ 3765950 h 4251103"/>
              <a:gd name="connsiteX1512" fmla="*/ 6885241 w 12192000"/>
              <a:gd name="connsiteY1512" fmla="*/ 3773774 h 4251103"/>
              <a:gd name="connsiteX1513" fmla="*/ 6895564 w 12192000"/>
              <a:gd name="connsiteY1513" fmla="*/ 3758122 h 4251103"/>
              <a:gd name="connsiteX1514" fmla="*/ 6942008 w 12192000"/>
              <a:gd name="connsiteY1514" fmla="*/ 3758122 h 4251103"/>
              <a:gd name="connsiteX1515" fmla="*/ 6957490 w 12192000"/>
              <a:gd name="connsiteY1515" fmla="*/ 3765950 h 4251103"/>
              <a:gd name="connsiteX1516" fmla="*/ 6993617 w 12192000"/>
              <a:gd name="connsiteY1516" fmla="*/ 3765950 h 4251103"/>
              <a:gd name="connsiteX1517" fmla="*/ 6947170 w 12192000"/>
              <a:gd name="connsiteY1517" fmla="*/ 3750300 h 4251103"/>
              <a:gd name="connsiteX1518" fmla="*/ 6972973 w 12192000"/>
              <a:gd name="connsiteY1518" fmla="*/ 3742474 h 4251103"/>
              <a:gd name="connsiteX1519" fmla="*/ 6916206 w 12192000"/>
              <a:gd name="connsiteY1519" fmla="*/ 3742474 h 4251103"/>
              <a:gd name="connsiteX1520" fmla="*/ 6895564 w 12192000"/>
              <a:gd name="connsiteY1520" fmla="*/ 3750300 h 4251103"/>
              <a:gd name="connsiteX1521" fmla="*/ 6926527 w 12192000"/>
              <a:gd name="connsiteY1521" fmla="*/ 3750300 h 4251103"/>
              <a:gd name="connsiteX1522" fmla="*/ 6869758 w 12192000"/>
              <a:gd name="connsiteY1522" fmla="*/ 3750300 h 4251103"/>
              <a:gd name="connsiteX1523" fmla="*/ 6885241 w 12192000"/>
              <a:gd name="connsiteY1523" fmla="*/ 3758122 h 4251103"/>
              <a:gd name="connsiteX1524" fmla="*/ 6874920 w 12192000"/>
              <a:gd name="connsiteY1524" fmla="*/ 3765950 h 4251103"/>
              <a:gd name="connsiteX1525" fmla="*/ 6818151 w 12192000"/>
              <a:gd name="connsiteY1525" fmla="*/ 3758122 h 4251103"/>
              <a:gd name="connsiteX1526" fmla="*/ 6828472 w 12192000"/>
              <a:gd name="connsiteY1526" fmla="*/ 3765950 h 4251103"/>
              <a:gd name="connsiteX1527" fmla="*/ 6812990 w 12192000"/>
              <a:gd name="connsiteY1527" fmla="*/ 3765950 h 4251103"/>
              <a:gd name="connsiteX1528" fmla="*/ 6792349 w 12192000"/>
              <a:gd name="connsiteY1528" fmla="*/ 3758122 h 4251103"/>
              <a:gd name="connsiteX1529" fmla="*/ 6807830 w 12192000"/>
              <a:gd name="connsiteY1529" fmla="*/ 3742474 h 4251103"/>
              <a:gd name="connsiteX1530" fmla="*/ 6766545 w 12192000"/>
              <a:gd name="connsiteY1530" fmla="*/ 3742474 h 4251103"/>
              <a:gd name="connsiteX1531" fmla="*/ 6740740 w 12192000"/>
              <a:gd name="connsiteY1531" fmla="*/ 3758122 h 4251103"/>
              <a:gd name="connsiteX1532" fmla="*/ 6720098 w 12192000"/>
              <a:gd name="connsiteY1532" fmla="*/ 3750300 h 4251103"/>
              <a:gd name="connsiteX1533" fmla="*/ 6658169 w 12192000"/>
              <a:gd name="connsiteY1533" fmla="*/ 3758122 h 4251103"/>
              <a:gd name="connsiteX1534" fmla="*/ 6632365 w 12192000"/>
              <a:gd name="connsiteY1534" fmla="*/ 3773774 h 4251103"/>
              <a:gd name="connsiteX1535" fmla="*/ 6678812 w 12192000"/>
              <a:gd name="connsiteY1535" fmla="*/ 3773774 h 4251103"/>
              <a:gd name="connsiteX1536" fmla="*/ 6663330 w 12192000"/>
              <a:gd name="connsiteY1536" fmla="*/ 3781599 h 4251103"/>
              <a:gd name="connsiteX1537" fmla="*/ 6689133 w 12192000"/>
              <a:gd name="connsiteY1537" fmla="*/ 3773774 h 4251103"/>
              <a:gd name="connsiteX1538" fmla="*/ 6730419 w 12192000"/>
              <a:gd name="connsiteY1538" fmla="*/ 3773774 h 4251103"/>
              <a:gd name="connsiteX1539" fmla="*/ 6725260 w 12192000"/>
              <a:gd name="connsiteY1539" fmla="*/ 3789425 h 4251103"/>
              <a:gd name="connsiteX1540" fmla="*/ 6818151 w 12192000"/>
              <a:gd name="connsiteY1540" fmla="*/ 3789425 h 4251103"/>
              <a:gd name="connsiteX1541" fmla="*/ 6854278 w 12192000"/>
              <a:gd name="connsiteY1541" fmla="*/ 3789425 h 4251103"/>
              <a:gd name="connsiteX1542" fmla="*/ 6874920 w 12192000"/>
              <a:gd name="connsiteY1542" fmla="*/ 3781599 h 4251103"/>
              <a:gd name="connsiteX1543" fmla="*/ 6890401 w 12192000"/>
              <a:gd name="connsiteY1543" fmla="*/ 3789425 h 4251103"/>
              <a:gd name="connsiteX1544" fmla="*/ 6766545 w 12192000"/>
              <a:gd name="connsiteY1544" fmla="*/ 3789425 h 4251103"/>
              <a:gd name="connsiteX1545" fmla="*/ 6699454 w 12192000"/>
              <a:gd name="connsiteY1545" fmla="*/ 3797249 h 4251103"/>
              <a:gd name="connsiteX1546" fmla="*/ 6699454 w 12192000"/>
              <a:gd name="connsiteY1546" fmla="*/ 3789425 h 4251103"/>
              <a:gd name="connsiteX1547" fmla="*/ 6658169 w 12192000"/>
              <a:gd name="connsiteY1547" fmla="*/ 3805074 h 4251103"/>
              <a:gd name="connsiteX1548" fmla="*/ 6704616 w 12192000"/>
              <a:gd name="connsiteY1548" fmla="*/ 3812898 h 4251103"/>
              <a:gd name="connsiteX1549" fmla="*/ 6622044 w 12192000"/>
              <a:gd name="connsiteY1549" fmla="*/ 3812898 h 4251103"/>
              <a:gd name="connsiteX1550" fmla="*/ 6611723 w 12192000"/>
              <a:gd name="connsiteY1550" fmla="*/ 3797249 h 4251103"/>
              <a:gd name="connsiteX1551" fmla="*/ 6585919 w 12192000"/>
              <a:gd name="connsiteY1551" fmla="*/ 3805074 h 4251103"/>
              <a:gd name="connsiteX1552" fmla="*/ 6431097 w 12192000"/>
              <a:gd name="connsiteY1552" fmla="*/ 3812898 h 4251103"/>
              <a:gd name="connsiteX1553" fmla="*/ 6374330 w 12192000"/>
              <a:gd name="connsiteY1553" fmla="*/ 3805074 h 4251103"/>
              <a:gd name="connsiteX1554" fmla="*/ 6379491 w 12192000"/>
              <a:gd name="connsiteY1554" fmla="*/ 3797249 h 4251103"/>
              <a:gd name="connsiteX1555" fmla="*/ 6348526 w 12192000"/>
              <a:gd name="connsiteY1555" fmla="*/ 3789425 h 4251103"/>
              <a:gd name="connsiteX1556" fmla="*/ 6353688 w 12192000"/>
              <a:gd name="connsiteY1556" fmla="*/ 3805074 h 4251103"/>
              <a:gd name="connsiteX1557" fmla="*/ 6317563 w 12192000"/>
              <a:gd name="connsiteY1557" fmla="*/ 3797249 h 4251103"/>
              <a:gd name="connsiteX1558" fmla="*/ 6167905 w 12192000"/>
              <a:gd name="connsiteY1558" fmla="*/ 3797249 h 4251103"/>
              <a:gd name="connsiteX1559" fmla="*/ 6059525 w 12192000"/>
              <a:gd name="connsiteY1559" fmla="*/ 3812898 h 4251103"/>
              <a:gd name="connsiteX1560" fmla="*/ 6028563 w 12192000"/>
              <a:gd name="connsiteY1560" fmla="*/ 3797249 h 4251103"/>
              <a:gd name="connsiteX1561" fmla="*/ 5920188 w 12192000"/>
              <a:gd name="connsiteY1561" fmla="*/ 3797249 h 4251103"/>
              <a:gd name="connsiteX1562" fmla="*/ 5920188 w 12192000"/>
              <a:gd name="connsiteY1562" fmla="*/ 3789425 h 4251103"/>
              <a:gd name="connsiteX1563" fmla="*/ 5894384 w 12192000"/>
              <a:gd name="connsiteY1563" fmla="*/ 3789425 h 4251103"/>
              <a:gd name="connsiteX1564" fmla="*/ 5847938 w 12192000"/>
              <a:gd name="connsiteY1564" fmla="*/ 3789425 h 4251103"/>
              <a:gd name="connsiteX1565" fmla="*/ 5847938 w 12192000"/>
              <a:gd name="connsiteY1565" fmla="*/ 3797249 h 4251103"/>
              <a:gd name="connsiteX1566" fmla="*/ 5837618 w 12192000"/>
              <a:gd name="connsiteY1566" fmla="*/ 3781599 h 4251103"/>
              <a:gd name="connsiteX1567" fmla="*/ 5873741 w 12192000"/>
              <a:gd name="connsiteY1567" fmla="*/ 3773774 h 4251103"/>
              <a:gd name="connsiteX1568" fmla="*/ 5878906 w 12192000"/>
              <a:gd name="connsiteY1568" fmla="*/ 3758122 h 4251103"/>
              <a:gd name="connsiteX1569" fmla="*/ 5765367 w 12192000"/>
              <a:gd name="connsiteY1569" fmla="*/ 3750300 h 4251103"/>
              <a:gd name="connsiteX1570" fmla="*/ 5791169 w 12192000"/>
              <a:gd name="connsiteY1570" fmla="*/ 3765950 h 4251103"/>
              <a:gd name="connsiteX1571" fmla="*/ 5765367 w 12192000"/>
              <a:gd name="connsiteY1571" fmla="*/ 3765950 h 4251103"/>
              <a:gd name="connsiteX1572" fmla="*/ 5775687 w 12192000"/>
              <a:gd name="connsiteY1572" fmla="*/ 3773774 h 4251103"/>
              <a:gd name="connsiteX1573" fmla="*/ 5796332 w 12192000"/>
              <a:gd name="connsiteY1573" fmla="*/ 3765950 h 4251103"/>
              <a:gd name="connsiteX1574" fmla="*/ 5816974 w 12192000"/>
              <a:gd name="connsiteY1574" fmla="*/ 3773774 h 4251103"/>
              <a:gd name="connsiteX1575" fmla="*/ 5796332 w 12192000"/>
              <a:gd name="connsiteY1575" fmla="*/ 3781599 h 4251103"/>
              <a:gd name="connsiteX1576" fmla="*/ 5827294 w 12192000"/>
              <a:gd name="connsiteY1576" fmla="*/ 3781599 h 4251103"/>
              <a:gd name="connsiteX1577" fmla="*/ 5693117 w 12192000"/>
              <a:gd name="connsiteY1577" fmla="*/ 3797249 h 4251103"/>
              <a:gd name="connsiteX1578" fmla="*/ 5579581 w 12192000"/>
              <a:gd name="connsiteY1578" fmla="*/ 3797249 h 4251103"/>
              <a:gd name="connsiteX1579" fmla="*/ 5564098 w 12192000"/>
              <a:gd name="connsiteY1579" fmla="*/ 3781599 h 4251103"/>
              <a:gd name="connsiteX1580" fmla="*/ 5620868 w 12192000"/>
              <a:gd name="connsiteY1580" fmla="*/ 3773774 h 4251103"/>
              <a:gd name="connsiteX1581" fmla="*/ 5584741 w 12192000"/>
              <a:gd name="connsiteY1581" fmla="*/ 3765950 h 4251103"/>
              <a:gd name="connsiteX1582" fmla="*/ 5558936 w 12192000"/>
              <a:gd name="connsiteY1582" fmla="*/ 3773774 h 4251103"/>
              <a:gd name="connsiteX1583" fmla="*/ 5558936 w 12192000"/>
              <a:gd name="connsiteY1583" fmla="*/ 3765950 h 4251103"/>
              <a:gd name="connsiteX1584" fmla="*/ 5589902 w 12192000"/>
              <a:gd name="connsiteY1584" fmla="*/ 3758122 h 4251103"/>
              <a:gd name="connsiteX1585" fmla="*/ 5543453 w 12192000"/>
              <a:gd name="connsiteY1585" fmla="*/ 3758122 h 4251103"/>
              <a:gd name="connsiteX1586" fmla="*/ 5471205 w 12192000"/>
              <a:gd name="connsiteY1586" fmla="*/ 3750300 h 4251103"/>
              <a:gd name="connsiteX1587" fmla="*/ 5481527 w 12192000"/>
              <a:gd name="connsiteY1587" fmla="*/ 3742474 h 4251103"/>
              <a:gd name="connsiteX1588" fmla="*/ 5527974 w 12192000"/>
              <a:gd name="connsiteY1588" fmla="*/ 3742474 h 4251103"/>
              <a:gd name="connsiteX1589" fmla="*/ 5527974 w 12192000"/>
              <a:gd name="connsiteY1589" fmla="*/ 3758122 h 4251103"/>
              <a:gd name="connsiteX1590" fmla="*/ 5541522 w 12192000"/>
              <a:gd name="connsiteY1590" fmla="*/ 3753234 h 4251103"/>
              <a:gd name="connsiteX1591" fmla="*/ 5543028 w 12192000"/>
              <a:gd name="connsiteY1591" fmla="*/ 3744855 h 4251103"/>
              <a:gd name="connsiteX1592" fmla="*/ 5548928 w 12192000"/>
              <a:gd name="connsiteY1592" fmla="*/ 3746081 h 4251103"/>
              <a:gd name="connsiteX1593" fmla="*/ 5558294 w 12192000"/>
              <a:gd name="connsiteY1593" fmla="*/ 3752255 h 4251103"/>
              <a:gd name="connsiteX1594" fmla="*/ 5569258 w 12192000"/>
              <a:gd name="connsiteY1594" fmla="*/ 3750300 h 4251103"/>
              <a:gd name="connsiteX1595" fmla="*/ 5548928 w 12192000"/>
              <a:gd name="connsiteY1595" fmla="*/ 3746081 h 4251103"/>
              <a:gd name="connsiteX1596" fmla="*/ 5543453 w 12192000"/>
              <a:gd name="connsiteY1596" fmla="*/ 3742474 h 4251103"/>
              <a:gd name="connsiteX1597" fmla="*/ 5543028 w 12192000"/>
              <a:gd name="connsiteY1597" fmla="*/ 3744855 h 4251103"/>
              <a:gd name="connsiteX1598" fmla="*/ 5507974 w 12192000"/>
              <a:gd name="connsiteY1598" fmla="*/ 3737583 h 4251103"/>
              <a:gd name="connsiteX1599" fmla="*/ 5435081 w 12192000"/>
              <a:gd name="connsiteY1599" fmla="*/ 3742474 h 4251103"/>
              <a:gd name="connsiteX1600" fmla="*/ 5337026 w 12192000"/>
              <a:gd name="connsiteY1600" fmla="*/ 3719000 h 4251103"/>
              <a:gd name="connsiteX1601" fmla="*/ 5290580 w 12192000"/>
              <a:gd name="connsiteY1601" fmla="*/ 3711174 h 4251103"/>
              <a:gd name="connsiteX1602" fmla="*/ 5264777 w 12192000"/>
              <a:gd name="connsiteY1602" fmla="*/ 3711174 h 4251103"/>
              <a:gd name="connsiteX1603" fmla="*/ 5223489 w 12192000"/>
              <a:gd name="connsiteY1603" fmla="*/ 3679872 h 4251103"/>
              <a:gd name="connsiteX1604" fmla="*/ 5166724 w 12192000"/>
              <a:gd name="connsiteY1604" fmla="*/ 3687699 h 4251103"/>
              <a:gd name="connsiteX1605" fmla="*/ 5177043 w 12192000"/>
              <a:gd name="connsiteY1605" fmla="*/ 3679872 h 4251103"/>
              <a:gd name="connsiteX1606" fmla="*/ 5135759 w 12192000"/>
              <a:gd name="connsiteY1606" fmla="*/ 3679872 h 4251103"/>
              <a:gd name="connsiteX1607" fmla="*/ 5146081 w 12192000"/>
              <a:gd name="connsiteY1607" fmla="*/ 3672049 h 4251103"/>
              <a:gd name="connsiteX1608" fmla="*/ 5109956 w 12192000"/>
              <a:gd name="connsiteY1608" fmla="*/ 3672049 h 4251103"/>
              <a:gd name="connsiteX1609" fmla="*/ 5094472 w 12192000"/>
              <a:gd name="connsiteY1609" fmla="*/ 3664223 h 4251103"/>
              <a:gd name="connsiteX1610" fmla="*/ 4996420 w 12192000"/>
              <a:gd name="connsiteY1610" fmla="*/ 3648572 h 4251103"/>
              <a:gd name="connsiteX1611" fmla="*/ 4671292 w 12192000"/>
              <a:gd name="connsiteY1611" fmla="*/ 3617273 h 4251103"/>
              <a:gd name="connsiteX1612" fmla="*/ 4686775 w 12192000"/>
              <a:gd name="connsiteY1612" fmla="*/ 3601621 h 4251103"/>
              <a:gd name="connsiteX1613" fmla="*/ 4707419 w 12192000"/>
              <a:gd name="connsiteY1613" fmla="*/ 3609450 h 4251103"/>
              <a:gd name="connsiteX1614" fmla="*/ 4697098 w 12192000"/>
              <a:gd name="connsiteY1614" fmla="*/ 3601621 h 4251103"/>
              <a:gd name="connsiteX1615" fmla="*/ 4738385 w 12192000"/>
              <a:gd name="connsiteY1615" fmla="*/ 3601621 h 4251103"/>
              <a:gd name="connsiteX1616" fmla="*/ 4676453 w 12192000"/>
              <a:gd name="connsiteY1616" fmla="*/ 3593798 h 4251103"/>
              <a:gd name="connsiteX1617" fmla="*/ 4660971 w 12192000"/>
              <a:gd name="connsiteY1617" fmla="*/ 3609450 h 4251103"/>
              <a:gd name="connsiteX1618" fmla="*/ 4630010 w 12192000"/>
              <a:gd name="connsiteY1618" fmla="*/ 3593798 h 4251103"/>
              <a:gd name="connsiteX1619" fmla="*/ 4624849 w 12192000"/>
              <a:gd name="connsiteY1619" fmla="*/ 3585974 h 4251103"/>
              <a:gd name="connsiteX1620" fmla="*/ 4619684 w 12192000"/>
              <a:gd name="connsiteY1620" fmla="*/ 3593798 h 4251103"/>
              <a:gd name="connsiteX1621" fmla="*/ 4573239 w 12192000"/>
              <a:gd name="connsiteY1621" fmla="*/ 3570322 h 4251103"/>
              <a:gd name="connsiteX1622" fmla="*/ 4593883 w 12192000"/>
              <a:gd name="connsiteY1622" fmla="*/ 3578148 h 4251103"/>
              <a:gd name="connsiteX1623" fmla="*/ 4542277 w 12192000"/>
              <a:gd name="connsiteY1623" fmla="*/ 3578148 h 4251103"/>
              <a:gd name="connsiteX1624" fmla="*/ 4485508 w 12192000"/>
              <a:gd name="connsiteY1624" fmla="*/ 3585974 h 4251103"/>
              <a:gd name="connsiteX1625" fmla="*/ 4490668 w 12192000"/>
              <a:gd name="connsiteY1625" fmla="*/ 3578148 h 4251103"/>
              <a:gd name="connsiteX1626" fmla="*/ 4408098 w 12192000"/>
              <a:gd name="connsiteY1626" fmla="*/ 3562499 h 4251103"/>
              <a:gd name="connsiteX1627" fmla="*/ 4435835 w 12192000"/>
              <a:gd name="connsiteY1627" fmla="*/ 3562499 h 4251103"/>
              <a:gd name="connsiteX1628" fmla="*/ 4444221 w 12192000"/>
              <a:gd name="connsiteY1628" fmla="*/ 3562499 h 4251103"/>
              <a:gd name="connsiteX1629" fmla="*/ 4428738 w 12192000"/>
              <a:gd name="connsiteY1629" fmla="*/ 3546847 h 4251103"/>
              <a:gd name="connsiteX1630" fmla="*/ 4382294 w 12192000"/>
              <a:gd name="connsiteY1630" fmla="*/ 3546847 h 4251103"/>
              <a:gd name="connsiteX1631" fmla="*/ 4377133 w 12192000"/>
              <a:gd name="connsiteY1631" fmla="*/ 3539022 h 4251103"/>
              <a:gd name="connsiteX1632" fmla="*/ 4397776 w 12192000"/>
              <a:gd name="connsiteY1632" fmla="*/ 3531196 h 4251103"/>
              <a:gd name="connsiteX1633" fmla="*/ 4351328 w 12192000"/>
              <a:gd name="connsiteY1633" fmla="*/ 3507723 h 4251103"/>
              <a:gd name="connsiteX1634" fmla="*/ 4361650 w 12192000"/>
              <a:gd name="connsiteY1634" fmla="*/ 3515548 h 4251103"/>
              <a:gd name="connsiteX1635" fmla="*/ 4325528 w 12192000"/>
              <a:gd name="connsiteY1635" fmla="*/ 3523372 h 4251103"/>
              <a:gd name="connsiteX1636" fmla="*/ 4284240 w 12192000"/>
              <a:gd name="connsiteY1636" fmla="*/ 3507723 h 4251103"/>
              <a:gd name="connsiteX1637" fmla="*/ 4341006 w 12192000"/>
              <a:gd name="connsiteY1637" fmla="*/ 3507723 h 4251103"/>
              <a:gd name="connsiteX1638" fmla="*/ 4315203 w 12192000"/>
              <a:gd name="connsiteY1638" fmla="*/ 3492071 h 4251103"/>
              <a:gd name="connsiteX1639" fmla="*/ 4356491 w 12192000"/>
              <a:gd name="connsiteY1639" fmla="*/ 3492071 h 4251103"/>
              <a:gd name="connsiteX1640" fmla="*/ 4304882 w 12192000"/>
              <a:gd name="connsiteY1640" fmla="*/ 3468598 h 4251103"/>
              <a:gd name="connsiteX1641" fmla="*/ 4242953 w 12192000"/>
              <a:gd name="connsiteY1641" fmla="*/ 3468598 h 4251103"/>
              <a:gd name="connsiteX1642" fmla="*/ 4237793 w 12192000"/>
              <a:gd name="connsiteY1642" fmla="*/ 3460772 h 4251103"/>
              <a:gd name="connsiteX1643" fmla="*/ 4211987 w 12192000"/>
              <a:gd name="connsiteY1643" fmla="*/ 3452946 h 4251103"/>
              <a:gd name="connsiteX1644" fmla="*/ 4206829 w 12192000"/>
              <a:gd name="connsiteY1644" fmla="*/ 3460772 h 4251103"/>
              <a:gd name="connsiteX1645" fmla="*/ 4175866 w 12192000"/>
              <a:gd name="connsiteY1645" fmla="*/ 3452946 h 4251103"/>
              <a:gd name="connsiteX1646" fmla="*/ 4165543 w 12192000"/>
              <a:gd name="connsiteY1646" fmla="*/ 3437297 h 4251103"/>
              <a:gd name="connsiteX1647" fmla="*/ 4031363 w 12192000"/>
              <a:gd name="connsiteY1647" fmla="*/ 3413820 h 4251103"/>
              <a:gd name="connsiteX1648" fmla="*/ 4026201 w 12192000"/>
              <a:gd name="connsiteY1648" fmla="*/ 3398170 h 4251103"/>
              <a:gd name="connsiteX1649" fmla="*/ 3984916 w 12192000"/>
              <a:gd name="connsiteY1649" fmla="*/ 3405998 h 4251103"/>
              <a:gd name="connsiteX1650" fmla="*/ 3995239 w 12192000"/>
              <a:gd name="connsiteY1650" fmla="*/ 3398170 h 4251103"/>
              <a:gd name="connsiteX1651" fmla="*/ 3922988 w 12192000"/>
              <a:gd name="connsiteY1651" fmla="*/ 3374695 h 4251103"/>
              <a:gd name="connsiteX1652" fmla="*/ 3855898 w 12192000"/>
              <a:gd name="connsiteY1652" fmla="*/ 3359046 h 4251103"/>
              <a:gd name="connsiteX1653" fmla="*/ 3850739 w 12192000"/>
              <a:gd name="connsiteY1653" fmla="*/ 3374695 h 4251103"/>
              <a:gd name="connsiteX1654" fmla="*/ 3680434 w 12192000"/>
              <a:gd name="connsiteY1654" fmla="*/ 3335571 h 4251103"/>
              <a:gd name="connsiteX1655" fmla="*/ 3618506 w 12192000"/>
              <a:gd name="connsiteY1655" fmla="*/ 3335571 h 4251103"/>
              <a:gd name="connsiteX1656" fmla="*/ 3603022 w 12192000"/>
              <a:gd name="connsiteY1656" fmla="*/ 3319919 h 4251103"/>
              <a:gd name="connsiteX1657" fmla="*/ 3773326 w 12192000"/>
              <a:gd name="connsiteY1657" fmla="*/ 3335571 h 4251103"/>
              <a:gd name="connsiteX1658" fmla="*/ 3747523 w 12192000"/>
              <a:gd name="connsiteY1658" fmla="*/ 3304270 h 4251103"/>
              <a:gd name="connsiteX1659" fmla="*/ 4067489 w 12192000"/>
              <a:gd name="connsiteY1659" fmla="*/ 3335571 h 4251103"/>
              <a:gd name="connsiteX1660" fmla="*/ 4418418 w 12192000"/>
              <a:gd name="connsiteY1660" fmla="*/ 3343396 h 4251103"/>
              <a:gd name="connsiteX1661" fmla="*/ 4660971 w 12192000"/>
              <a:gd name="connsiteY1661" fmla="*/ 3366871 h 4251103"/>
              <a:gd name="connsiteX1662" fmla="*/ 4583561 w 12192000"/>
              <a:gd name="connsiteY1662" fmla="*/ 3351219 h 4251103"/>
              <a:gd name="connsiteX1663" fmla="*/ 4500991 w 12192000"/>
              <a:gd name="connsiteY1663" fmla="*/ 3335571 h 4251103"/>
              <a:gd name="connsiteX1664" fmla="*/ 4511311 w 12192000"/>
              <a:gd name="connsiteY1664" fmla="*/ 3319919 h 4251103"/>
              <a:gd name="connsiteX1665" fmla="*/ 4433900 w 12192000"/>
              <a:gd name="connsiteY1665" fmla="*/ 3280796 h 4251103"/>
              <a:gd name="connsiteX1666" fmla="*/ 4279080 w 12192000"/>
              <a:gd name="connsiteY1666" fmla="*/ 3241670 h 4251103"/>
              <a:gd name="connsiteX1667" fmla="*/ 4253278 w 12192000"/>
              <a:gd name="connsiteY1667" fmla="*/ 3241670 h 4251103"/>
              <a:gd name="connsiteX1668" fmla="*/ 4248114 w 12192000"/>
              <a:gd name="connsiteY1668" fmla="*/ 3233846 h 4251103"/>
              <a:gd name="connsiteX1669" fmla="*/ 4206829 w 12192000"/>
              <a:gd name="connsiteY1669" fmla="*/ 3226021 h 4251103"/>
              <a:gd name="connsiteX1670" fmla="*/ 4144899 w 12192000"/>
              <a:gd name="connsiteY1670" fmla="*/ 3218194 h 4251103"/>
              <a:gd name="connsiteX1671" fmla="*/ 4144899 w 12192000"/>
              <a:gd name="connsiteY1671" fmla="*/ 3210371 h 4251103"/>
              <a:gd name="connsiteX1672" fmla="*/ 3995239 w 12192000"/>
              <a:gd name="connsiteY1672" fmla="*/ 3186894 h 4251103"/>
              <a:gd name="connsiteX1673" fmla="*/ 3990078 w 12192000"/>
              <a:gd name="connsiteY1673" fmla="*/ 3171242 h 4251103"/>
              <a:gd name="connsiteX1674" fmla="*/ 3928149 w 12192000"/>
              <a:gd name="connsiteY1674" fmla="*/ 3163420 h 4251103"/>
              <a:gd name="connsiteX1675" fmla="*/ 3680434 w 12192000"/>
              <a:gd name="connsiteY1675" fmla="*/ 3132120 h 4251103"/>
              <a:gd name="connsiteX1676" fmla="*/ 3664952 w 12192000"/>
              <a:gd name="connsiteY1676" fmla="*/ 3124296 h 4251103"/>
              <a:gd name="connsiteX1677" fmla="*/ 3520452 w 12192000"/>
              <a:gd name="connsiteY1677" fmla="*/ 3108644 h 4251103"/>
              <a:gd name="connsiteX1678" fmla="*/ 3499808 w 12192000"/>
              <a:gd name="connsiteY1678" fmla="*/ 3124296 h 4251103"/>
              <a:gd name="connsiteX1679" fmla="*/ 3489487 w 12192000"/>
              <a:gd name="connsiteY1679" fmla="*/ 3116470 h 4251103"/>
              <a:gd name="connsiteX1680" fmla="*/ 3489487 w 12192000"/>
              <a:gd name="connsiteY1680" fmla="*/ 3132120 h 4251103"/>
              <a:gd name="connsiteX1681" fmla="*/ 3468845 w 12192000"/>
              <a:gd name="connsiteY1681" fmla="*/ 3124296 h 4251103"/>
              <a:gd name="connsiteX1682" fmla="*/ 3427558 w 12192000"/>
              <a:gd name="connsiteY1682" fmla="*/ 3124296 h 4251103"/>
              <a:gd name="connsiteX1683" fmla="*/ 3324345 w 12192000"/>
              <a:gd name="connsiteY1683" fmla="*/ 3155595 h 4251103"/>
              <a:gd name="connsiteX1684" fmla="*/ 3185004 w 12192000"/>
              <a:gd name="connsiteY1684" fmla="*/ 3179072 h 4251103"/>
              <a:gd name="connsiteX1685" fmla="*/ 3154041 w 12192000"/>
              <a:gd name="connsiteY1685" fmla="*/ 3171242 h 4251103"/>
              <a:gd name="connsiteX1686" fmla="*/ 3174683 w 12192000"/>
              <a:gd name="connsiteY1686" fmla="*/ 3202545 h 4251103"/>
              <a:gd name="connsiteX1687" fmla="*/ 3159202 w 12192000"/>
              <a:gd name="connsiteY1687" fmla="*/ 3202545 h 4251103"/>
              <a:gd name="connsiteX1688" fmla="*/ 3164362 w 12192000"/>
              <a:gd name="connsiteY1688" fmla="*/ 3194719 h 4251103"/>
              <a:gd name="connsiteX1689" fmla="*/ 3123077 w 12192000"/>
              <a:gd name="connsiteY1689" fmla="*/ 3202545 h 4251103"/>
              <a:gd name="connsiteX1690" fmla="*/ 3092112 w 12192000"/>
              <a:gd name="connsiteY1690" fmla="*/ 3210371 h 4251103"/>
              <a:gd name="connsiteX1691" fmla="*/ 3143718 w 12192000"/>
              <a:gd name="connsiteY1691" fmla="*/ 3218194 h 4251103"/>
              <a:gd name="connsiteX1692" fmla="*/ 3138560 w 12192000"/>
              <a:gd name="connsiteY1692" fmla="*/ 3226021 h 4251103"/>
              <a:gd name="connsiteX1693" fmla="*/ 3040506 w 12192000"/>
              <a:gd name="connsiteY1693" fmla="*/ 3210371 h 4251103"/>
              <a:gd name="connsiteX1694" fmla="*/ 3019861 w 12192000"/>
              <a:gd name="connsiteY1694" fmla="*/ 3218194 h 4251103"/>
              <a:gd name="connsiteX1695" fmla="*/ 3019861 w 12192000"/>
              <a:gd name="connsiteY1695" fmla="*/ 3194719 h 4251103"/>
              <a:gd name="connsiteX1696" fmla="*/ 2978576 w 12192000"/>
              <a:gd name="connsiteY1696" fmla="*/ 3194719 h 4251103"/>
              <a:gd name="connsiteX1697" fmla="*/ 2978576 w 12192000"/>
              <a:gd name="connsiteY1697" fmla="*/ 3186894 h 4251103"/>
              <a:gd name="connsiteX1698" fmla="*/ 2952772 w 12192000"/>
              <a:gd name="connsiteY1698" fmla="*/ 3194719 h 4251103"/>
              <a:gd name="connsiteX1699" fmla="*/ 2890845 w 12192000"/>
              <a:gd name="connsiteY1699" fmla="*/ 3155595 h 4251103"/>
              <a:gd name="connsiteX1700" fmla="*/ 2963094 w 12192000"/>
              <a:gd name="connsiteY1700" fmla="*/ 3171242 h 4251103"/>
              <a:gd name="connsiteX1701" fmla="*/ 2932130 w 12192000"/>
              <a:gd name="connsiteY1701" fmla="*/ 3171242 h 4251103"/>
              <a:gd name="connsiteX1702" fmla="*/ 2988898 w 12192000"/>
              <a:gd name="connsiteY1702" fmla="*/ 3179072 h 4251103"/>
              <a:gd name="connsiteX1703" fmla="*/ 3102432 w 12192000"/>
              <a:gd name="connsiteY1703" fmla="*/ 3194719 h 4251103"/>
              <a:gd name="connsiteX1704" fmla="*/ 3009541 w 12192000"/>
              <a:gd name="connsiteY1704" fmla="*/ 3155595 h 4251103"/>
              <a:gd name="connsiteX1705" fmla="*/ 3035344 w 12192000"/>
              <a:gd name="connsiteY1705" fmla="*/ 3163420 h 4251103"/>
              <a:gd name="connsiteX1706" fmla="*/ 3014701 w 12192000"/>
              <a:gd name="connsiteY1706" fmla="*/ 3171242 h 4251103"/>
              <a:gd name="connsiteX1707" fmla="*/ 2963094 w 12192000"/>
              <a:gd name="connsiteY1707" fmla="*/ 3163420 h 4251103"/>
              <a:gd name="connsiteX1708" fmla="*/ 2963094 w 12192000"/>
              <a:gd name="connsiteY1708" fmla="*/ 3139943 h 4251103"/>
              <a:gd name="connsiteX1709" fmla="*/ 2916647 w 12192000"/>
              <a:gd name="connsiteY1709" fmla="*/ 3124296 h 4251103"/>
              <a:gd name="connsiteX1710" fmla="*/ 2952772 w 12192000"/>
              <a:gd name="connsiteY1710" fmla="*/ 3132120 h 4251103"/>
              <a:gd name="connsiteX1711" fmla="*/ 2952772 w 12192000"/>
              <a:gd name="connsiteY1711" fmla="*/ 3116470 h 4251103"/>
              <a:gd name="connsiteX1712" fmla="*/ 2896005 w 12192000"/>
              <a:gd name="connsiteY1712" fmla="*/ 3108644 h 4251103"/>
              <a:gd name="connsiteX1713" fmla="*/ 2901165 w 12192000"/>
              <a:gd name="connsiteY1713" fmla="*/ 3100821 h 4251103"/>
              <a:gd name="connsiteX1714" fmla="*/ 2875361 w 12192000"/>
              <a:gd name="connsiteY1714" fmla="*/ 3092994 h 4251103"/>
              <a:gd name="connsiteX1715" fmla="*/ 2890845 w 12192000"/>
              <a:gd name="connsiteY1715" fmla="*/ 3108644 h 4251103"/>
              <a:gd name="connsiteX1716" fmla="*/ 2792857 w 12192000"/>
              <a:gd name="connsiteY1716" fmla="*/ 3077345 h 4251103"/>
              <a:gd name="connsiteX1717" fmla="*/ 2808273 w 12192000"/>
              <a:gd name="connsiteY1717" fmla="*/ 3077345 h 4251103"/>
              <a:gd name="connsiteX1718" fmla="*/ 2798019 w 12192000"/>
              <a:gd name="connsiteY1718" fmla="*/ 3069519 h 4251103"/>
              <a:gd name="connsiteX1719" fmla="*/ 2751572 w 12192000"/>
              <a:gd name="connsiteY1719" fmla="*/ 3069519 h 4251103"/>
              <a:gd name="connsiteX1720" fmla="*/ 2509017 w 12192000"/>
              <a:gd name="connsiteY1720" fmla="*/ 2999094 h 4251103"/>
              <a:gd name="connsiteX1721" fmla="*/ 2519337 w 12192000"/>
              <a:gd name="connsiteY1721" fmla="*/ 2991268 h 4251103"/>
              <a:gd name="connsiteX1722" fmla="*/ 2493532 w 12192000"/>
              <a:gd name="connsiteY1722" fmla="*/ 3014743 h 4251103"/>
              <a:gd name="connsiteX1723" fmla="*/ 2467729 w 12192000"/>
              <a:gd name="connsiteY1723" fmla="*/ 3006920 h 4251103"/>
              <a:gd name="connsiteX1724" fmla="*/ 2467729 w 12192000"/>
              <a:gd name="connsiteY1724" fmla="*/ 3022570 h 4251103"/>
              <a:gd name="connsiteX1725" fmla="*/ 2436765 w 12192000"/>
              <a:gd name="connsiteY1725" fmla="*/ 3030393 h 4251103"/>
              <a:gd name="connsiteX1726" fmla="*/ 2452247 w 12192000"/>
              <a:gd name="connsiteY1726" fmla="*/ 3061692 h 4251103"/>
              <a:gd name="connsiteX1727" fmla="*/ 2472890 w 12192000"/>
              <a:gd name="connsiteY1727" fmla="*/ 3061692 h 4251103"/>
              <a:gd name="connsiteX1728" fmla="*/ 2472890 w 12192000"/>
              <a:gd name="connsiteY1728" fmla="*/ 3077345 h 4251103"/>
              <a:gd name="connsiteX1729" fmla="*/ 2539981 w 12192000"/>
              <a:gd name="connsiteY1729" fmla="*/ 3077345 h 4251103"/>
              <a:gd name="connsiteX1730" fmla="*/ 2514176 w 12192000"/>
              <a:gd name="connsiteY1730" fmla="*/ 3085169 h 4251103"/>
              <a:gd name="connsiteX1731" fmla="*/ 2684481 w 12192000"/>
              <a:gd name="connsiteY1731" fmla="*/ 3155595 h 4251103"/>
              <a:gd name="connsiteX1732" fmla="*/ 2756732 w 12192000"/>
              <a:gd name="connsiteY1732" fmla="*/ 3171242 h 4251103"/>
              <a:gd name="connsiteX1733" fmla="*/ 2736088 w 12192000"/>
              <a:gd name="connsiteY1733" fmla="*/ 3163420 h 4251103"/>
              <a:gd name="connsiteX1734" fmla="*/ 2792857 w 12192000"/>
              <a:gd name="connsiteY1734" fmla="*/ 3179072 h 4251103"/>
              <a:gd name="connsiteX1735" fmla="*/ 2823755 w 12192000"/>
              <a:gd name="connsiteY1735" fmla="*/ 3179072 h 4251103"/>
              <a:gd name="connsiteX1736" fmla="*/ 2859880 w 12192000"/>
              <a:gd name="connsiteY1736" fmla="*/ 3186894 h 4251103"/>
              <a:gd name="connsiteX1737" fmla="*/ 2854720 w 12192000"/>
              <a:gd name="connsiteY1737" fmla="*/ 3186894 h 4251103"/>
              <a:gd name="connsiteX1738" fmla="*/ 2834076 w 12192000"/>
              <a:gd name="connsiteY1738" fmla="*/ 3186894 h 4251103"/>
              <a:gd name="connsiteX1739" fmla="*/ 2859880 w 12192000"/>
              <a:gd name="connsiteY1739" fmla="*/ 3202545 h 4251103"/>
              <a:gd name="connsiteX1740" fmla="*/ 2880523 w 12192000"/>
              <a:gd name="connsiteY1740" fmla="*/ 3194719 h 4251103"/>
              <a:gd name="connsiteX1741" fmla="*/ 2854720 w 12192000"/>
              <a:gd name="connsiteY1741" fmla="*/ 3194719 h 4251103"/>
              <a:gd name="connsiteX1742" fmla="*/ 2885682 w 12192000"/>
              <a:gd name="connsiteY1742" fmla="*/ 3186894 h 4251103"/>
              <a:gd name="connsiteX1743" fmla="*/ 2839237 w 12192000"/>
              <a:gd name="connsiteY1743" fmla="*/ 3210371 h 4251103"/>
              <a:gd name="connsiteX1744" fmla="*/ 2798019 w 12192000"/>
              <a:gd name="connsiteY1744" fmla="*/ 3194719 h 4251103"/>
              <a:gd name="connsiteX1745" fmla="*/ 2798019 w 12192000"/>
              <a:gd name="connsiteY1745" fmla="*/ 3210371 h 4251103"/>
              <a:gd name="connsiteX1746" fmla="*/ 2767055 w 12192000"/>
              <a:gd name="connsiteY1746" fmla="*/ 3202545 h 4251103"/>
              <a:gd name="connsiteX1747" fmla="*/ 2782536 w 12192000"/>
              <a:gd name="connsiteY1747" fmla="*/ 3218194 h 4251103"/>
              <a:gd name="connsiteX1748" fmla="*/ 2720607 w 12192000"/>
              <a:gd name="connsiteY1748" fmla="*/ 3210371 h 4251103"/>
              <a:gd name="connsiteX1749" fmla="*/ 2715446 w 12192000"/>
              <a:gd name="connsiteY1749" fmla="*/ 3202545 h 4251103"/>
              <a:gd name="connsiteX1750" fmla="*/ 2607070 w 12192000"/>
              <a:gd name="connsiteY1750" fmla="*/ 3186894 h 4251103"/>
              <a:gd name="connsiteX1751" fmla="*/ 2591587 w 12192000"/>
              <a:gd name="connsiteY1751" fmla="*/ 3179072 h 4251103"/>
              <a:gd name="connsiteX1752" fmla="*/ 2519337 w 12192000"/>
              <a:gd name="connsiteY1752" fmla="*/ 3163420 h 4251103"/>
              <a:gd name="connsiteX1753" fmla="*/ 2663839 w 12192000"/>
              <a:gd name="connsiteY1753" fmla="*/ 3194719 h 4251103"/>
              <a:gd name="connsiteX1754" fmla="*/ 2612231 w 12192000"/>
              <a:gd name="connsiteY1754" fmla="*/ 3163420 h 4251103"/>
              <a:gd name="connsiteX1755" fmla="*/ 2586427 w 12192000"/>
              <a:gd name="connsiteY1755" fmla="*/ 3163420 h 4251103"/>
              <a:gd name="connsiteX1756" fmla="*/ 2586427 w 12192000"/>
              <a:gd name="connsiteY1756" fmla="*/ 3139943 h 4251103"/>
              <a:gd name="connsiteX1757" fmla="*/ 2558531 w 12192000"/>
              <a:gd name="connsiteY1757" fmla="*/ 3145232 h 4251103"/>
              <a:gd name="connsiteX1758" fmla="*/ 2557398 w 12192000"/>
              <a:gd name="connsiteY1758" fmla="*/ 3144836 h 4251103"/>
              <a:gd name="connsiteX1759" fmla="*/ 2545140 w 12192000"/>
              <a:gd name="connsiteY1759" fmla="*/ 3147769 h 4251103"/>
              <a:gd name="connsiteX1760" fmla="*/ 2558531 w 12192000"/>
              <a:gd name="connsiteY1760" fmla="*/ 3145232 h 4251103"/>
              <a:gd name="connsiteX1761" fmla="*/ 2565784 w 12192000"/>
              <a:gd name="connsiteY1761" fmla="*/ 3147769 h 4251103"/>
              <a:gd name="connsiteX1762" fmla="*/ 2514176 w 12192000"/>
              <a:gd name="connsiteY1762" fmla="*/ 3139943 h 4251103"/>
              <a:gd name="connsiteX1763" fmla="*/ 2539981 w 12192000"/>
              <a:gd name="connsiteY1763" fmla="*/ 3155595 h 4251103"/>
              <a:gd name="connsiteX1764" fmla="*/ 2493532 w 12192000"/>
              <a:gd name="connsiteY1764" fmla="*/ 3147769 h 4251103"/>
              <a:gd name="connsiteX1765" fmla="*/ 2498694 w 12192000"/>
              <a:gd name="connsiteY1765" fmla="*/ 3163420 h 4251103"/>
              <a:gd name="connsiteX1766" fmla="*/ 2405800 w 12192000"/>
              <a:gd name="connsiteY1766" fmla="*/ 3155595 h 4251103"/>
              <a:gd name="connsiteX1767" fmla="*/ 2431603 w 12192000"/>
              <a:gd name="connsiteY1767" fmla="*/ 3179072 h 4251103"/>
              <a:gd name="connsiteX1768" fmla="*/ 2349033 w 12192000"/>
              <a:gd name="connsiteY1768" fmla="*/ 3147769 h 4251103"/>
              <a:gd name="connsiteX1769" fmla="*/ 2390317 w 12192000"/>
              <a:gd name="connsiteY1769" fmla="*/ 3147769 h 4251103"/>
              <a:gd name="connsiteX1770" fmla="*/ 2343870 w 12192000"/>
              <a:gd name="connsiteY1770" fmla="*/ 3139943 h 4251103"/>
              <a:gd name="connsiteX1771" fmla="*/ 2333549 w 12192000"/>
              <a:gd name="connsiteY1771" fmla="*/ 3124296 h 4251103"/>
              <a:gd name="connsiteX1772" fmla="*/ 2328388 w 12192000"/>
              <a:gd name="connsiteY1772" fmla="*/ 3132120 h 4251103"/>
              <a:gd name="connsiteX1773" fmla="*/ 2318068 w 12192000"/>
              <a:gd name="connsiteY1773" fmla="*/ 3132120 h 4251103"/>
              <a:gd name="connsiteX1774" fmla="*/ 2312906 w 12192000"/>
              <a:gd name="connsiteY1774" fmla="*/ 3116470 h 4251103"/>
              <a:gd name="connsiteX1775" fmla="*/ 2297424 w 12192000"/>
              <a:gd name="connsiteY1775" fmla="*/ 3124296 h 4251103"/>
              <a:gd name="connsiteX1776" fmla="*/ 2318068 w 12192000"/>
              <a:gd name="connsiteY1776" fmla="*/ 3132120 h 4251103"/>
              <a:gd name="connsiteX1777" fmla="*/ 2261298 w 12192000"/>
              <a:gd name="connsiteY1777" fmla="*/ 3124296 h 4251103"/>
              <a:gd name="connsiteX1778" fmla="*/ 2251621 w 12192000"/>
              <a:gd name="connsiteY1778" fmla="*/ 3110601 h 4251103"/>
              <a:gd name="connsiteX1779" fmla="*/ 2244862 w 12192000"/>
              <a:gd name="connsiteY1779" fmla="*/ 3109980 h 4251103"/>
              <a:gd name="connsiteX1780" fmla="*/ 2244525 w 12192000"/>
              <a:gd name="connsiteY1780" fmla="*/ 3109623 h 4251103"/>
              <a:gd name="connsiteX1781" fmla="*/ 2230333 w 12192000"/>
              <a:gd name="connsiteY1781" fmla="*/ 3108644 h 4251103"/>
              <a:gd name="connsiteX1782" fmla="*/ 2244862 w 12192000"/>
              <a:gd name="connsiteY1782" fmla="*/ 3109980 h 4251103"/>
              <a:gd name="connsiteX1783" fmla="*/ 2250976 w 12192000"/>
              <a:gd name="connsiteY1783" fmla="*/ 3116470 h 4251103"/>
              <a:gd name="connsiteX1784" fmla="*/ 2189047 w 12192000"/>
              <a:gd name="connsiteY1784" fmla="*/ 3116470 h 4251103"/>
              <a:gd name="connsiteX1785" fmla="*/ 2209691 w 12192000"/>
              <a:gd name="connsiteY1785" fmla="*/ 3139943 h 4251103"/>
              <a:gd name="connsiteX1786" fmla="*/ 2204530 w 12192000"/>
              <a:gd name="connsiteY1786" fmla="*/ 3124296 h 4251103"/>
              <a:gd name="connsiteX1787" fmla="*/ 2271620 w 12192000"/>
              <a:gd name="connsiteY1787" fmla="*/ 3132120 h 4251103"/>
              <a:gd name="connsiteX1788" fmla="*/ 2292262 w 12192000"/>
              <a:gd name="connsiteY1788" fmla="*/ 3163420 h 4251103"/>
              <a:gd name="connsiteX1789" fmla="*/ 2281942 w 12192000"/>
              <a:gd name="connsiteY1789" fmla="*/ 3179072 h 4251103"/>
              <a:gd name="connsiteX1790" fmla="*/ 2292262 w 12192000"/>
              <a:gd name="connsiteY1790" fmla="*/ 3186894 h 4251103"/>
              <a:gd name="connsiteX1791" fmla="*/ 2318068 w 12192000"/>
              <a:gd name="connsiteY1791" fmla="*/ 3194719 h 4251103"/>
              <a:gd name="connsiteX1792" fmla="*/ 2359354 w 12192000"/>
              <a:gd name="connsiteY1792" fmla="*/ 3226021 h 4251103"/>
              <a:gd name="connsiteX1793" fmla="*/ 2349033 w 12192000"/>
              <a:gd name="connsiteY1793" fmla="*/ 3202545 h 4251103"/>
              <a:gd name="connsiteX1794" fmla="*/ 2374835 w 12192000"/>
              <a:gd name="connsiteY1794" fmla="*/ 3218194 h 4251103"/>
              <a:gd name="connsiteX1795" fmla="*/ 2328388 w 12192000"/>
              <a:gd name="connsiteY1795" fmla="*/ 3179072 h 4251103"/>
              <a:gd name="connsiteX1796" fmla="*/ 2369675 w 12192000"/>
              <a:gd name="connsiteY1796" fmla="*/ 3194719 h 4251103"/>
              <a:gd name="connsiteX1797" fmla="*/ 2410960 w 12192000"/>
              <a:gd name="connsiteY1797" fmla="*/ 3226021 h 4251103"/>
              <a:gd name="connsiteX1798" fmla="*/ 2385156 w 12192000"/>
              <a:gd name="connsiteY1798" fmla="*/ 3218194 h 4251103"/>
              <a:gd name="connsiteX1799" fmla="*/ 2374835 w 12192000"/>
              <a:gd name="connsiteY1799" fmla="*/ 3226021 h 4251103"/>
              <a:gd name="connsiteX1800" fmla="*/ 2379997 w 12192000"/>
              <a:gd name="connsiteY1800" fmla="*/ 3241670 h 4251103"/>
              <a:gd name="connsiteX1801" fmla="*/ 2271620 w 12192000"/>
              <a:gd name="connsiteY1801" fmla="*/ 3233846 h 4251103"/>
              <a:gd name="connsiteX1802" fmla="*/ 2364514 w 12192000"/>
              <a:gd name="connsiteY1802" fmla="*/ 3249495 h 4251103"/>
              <a:gd name="connsiteX1803" fmla="*/ 2364514 w 12192000"/>
              <a:gd name="connsiteY1803" fmla="*/ 3272968 h 4251103"/>
              <a:gd name="connsiteX1804" fmla="*/ 2395479 w 12192000"/>
              <a:gd name="connsiteY1804" fmla="*/ 3280796 h 4251103"/>
              <a:gd name="connsiteX1805" fmla="*/ 2405800 w 12192000"/>
              <a:gd name="connsiteY1805" fmla="*/ 3280796 h 4251103"/>
              <a:gd name="connsiteX1806" fmla="*/ 2405800 w 12192000"/>
              <a:gd name="connsiteY1806" fmla="*/ 3288620 h 4251103"/>
              <a:gd name="connsiteX1807" fmla="*/ 2338712 w 12192000"/>
              <a:gd name="connsiteY1807" fmla="*/ 3280796 h 4251103"/>
              <a:gd name="connsiteX1808" fmla="*/ 2349033 w 12192000"/>
              <a:gd name="connsiteY1808" fmla="*/ 3288620 h 4251103"/>
              <a:gd name="connsiteX1809" fmla="*/ 2318068 w 12192000"/>
              <a:gd name="connsiteY1809" fmla="*/ 3288620 h 4251103"/>
              <a:gd name="connsiteX1810" fmla="*/ 2225174 w 12192000"/>
              <a:gd name="connsiteY1810" fmla="*/ 3241670 h 4251103"/>
              <a:gd name="connsiteX1811" fmla="*/ 2240654 w 12192000"/>
              <a:gd name="connsiteY1811" fmla="*/ 3233846 h 4251103"/>
              <a:gd name="connsiteX1812" fmla="*/ 2228803 w 12192000"/>
              <a:gd name="connsiteY1812" fmla="*/ 3232684 h 4251103"/>
              <a:gd name="connsiteX1813" fmla="*/ 2199369 w 12192000"/>
              <a:gd name="connsiteY1813" fmla="*/ 3210371 h 4251103"/>
              <a:gd name="connsiteX1814" fmla="*/ 2178726 w 12192000"/>
              <a:gd name="connsiteY1814" fmla="*/ 3226021 h 4251103"/>
              <a:gd name="connsiteX1815" fmla="*/ 2168404 w 12192000"/>
              <a:gd name="connsiteY1815" fmla="*/ 3202545 h 4251103"/>
              <a:gd name="connsiteX1816" fmla="*/ 2132279 w 12192000"/>
              <a:gd name="connsiteY1816" fmla="*/ 3179072 h 4251103"/>
              <a:gd name="connsiteX1817" fmla="*/ 2121956 w 12192000"/>
              <a:gd name="connsiteY1817" fmla="*/ 3186894 h 4251103"/>
              <a:gd name="connsiteX1818" fmla="*/ 2039385 w 12192000"/>
              <a:gd name="connsiteY1818" fmla="*/ 3155595 h 4251103"/>
              <a:gd name="connsiteX1819" fmla="*/ 2044545 w 12192000"/>
              <a:gd name="connsiteY1819" fmla="*/ 3147769 h 4251103"/>
              <a:gd name="connsiteX1820" fmla="*/ 2013581 w 12192000"/>
              <a:gd name="connsiteY1820" fmla="*/ 3124296 h 4251103"/>
              <a:gd name="connsiteX1821" fmla="*/ 2034225 w 12192000"/>
              <a:gd name="connsiteY1821" fmla="*/ 3132120 h 4251103"/>
              <a:gd name="connsiteX1822" fmla="*/ 2023901 w 12192000"/>
              <a:gd name="connsiteY1822" fmla="*/ 3116470 h 4251103"/>
              <a:gd name="connsiteX1823" fmla="*/ 1992939 w 12192000"/>
              <a:gd name="connsiteY1823" fmla="*/ 3108644 h 4251103"/>
              <a:gd name="connsiteX1824" fmla="*/ 1931009 w 12192000"/>
              <a:gd name="connsiteY1824" fmla="*/ 3085169 h 4251103"/>
              <a:gd name="connsiteX1825" fmla="*/ 1956814 w 12192000"/>
              <a:gd name="connsiteY1825" fmla="*/ 3077345 h 4251103"/>
              <a:gd name="connsiteX1826" fmla="*/ 1941330 w 12192000"/>
              <a:gd name="connsiteY1826" fmla="*/ 3069519 h 4251103"/>
              <a:gd name="connsiteX1827" fmla="*/ 1956814 w 12192000"/>
              <a:gd name="connsiteY1827" fmla="*/ 3069519 h 4251103"/>
              <a:gd name="connsiteX1828" fmla="*/ 1925849 w 12192000"/>
              <a:gd name="connsiteY1828" fmla="*/ 3061692 h 4251103"/>
              <a:gd name="connsiteX1829" fmla="*/ 1884561 w 12192000"/>
              <a:gd name="connsiteY1829" fmla="*/ 3085169 h 4251103"/>
              <a:gd name="connsiteX1830" fmla="*/ 1843275 w 12192000"/>
              <a:gd name="connsiteY1830" fmla="*/ 3069519 h 4251103"/>
              <a:gd name="connsiteX1831" fmla="*/ 1827793 w 12192000"/>
              <a:gd name="connsiteY1831" fmla="*/ 3085169 h 4251103"/>
              <a:gd name="connsiteX1832" fmla="*/ 1801990 w 12192000"/>
              <a:gd name="connsiteY1832" fmla="*/ 3116470 h 4251103"/>
              <a:gd name="connsiteX1833" fmla="*/ 1807151 w 12192000"/>
              <a:gd name="connsiteY1833" fmla="*/ 3124296 h 4251103"/>
              <a:gd name="connsiteX1834" fmla="*/ 1815777 w 12192000"/>
              <a:gd name="connsiteY1834" fmla="*/ 3126163 h 4251103"/>
              <a:gd name="connsiteX1835" fmla="*/ 1810376 w 12192000"/>
              <a:gd name="connsiteY1835" fmla="*/ 3132120 h 4251103"/>
              <a:gd name="connsiteX1836" fmla="*/ 1807151 w 12192000"/>
              <a:gd name="connsiteY1836" fmla="*/ 3139943 h 4251103"/>
              <a:gd name="connsiteX1837" fmla="*/ 1838113 w 12192000"/>
              <a:gd name="connsiteY1837" fmla="*/ 3155595 h 4251103"/>
              <a:gd name="connsiteX1838" fmla="*/ 1910365 w 12192000"/>
              <a:gd name="connsiteY1838" fmla="*/ 3163420 h 4251103"/>
              <a:gd name="connsiteX1839" fmla="*/ 1905205 w 12192000"/>
              <a:gd name="connsiteY1839" fmla="*/ 3163420 h 4251103"/>
              <a:gd name="connsiteX1840" fmla="*/ 1977455 w 12192000"/>
              <a:gd name="connsiteY1840" fmla="*/ 3171242 h 4251103"/>
              <a:gd name="connsiteX1841" fmla="*/ 1982616 w 12192000"/>
              <a:gd name="connsiteY1841" fmla="*/ 3179072 h 4251103"/>
              <a:gd name="connsiteX1842" fmla="*/ 1961972 w 12192000"/>
              <a:gd name="connsiteY1842" fmla="*/ 3186894 h 4251103"/>
              <a:gd name="connsiteX1843" fmla="*/ 1936170 w 12192000"/>
              <a:gd name="connsiteY1843" fmla="*/ 3179072 h 4251103"/>
              <a:gd name="connsiteX1844" fmla="*/ 1925849 w 12192000"/>
              <a:gd name="connsiteY1844" fmla="*/ 3179072 h 4251103"/>
              <a:gd name="connsiteX1845" fmla="*/ 1941330 w 12192000"/>
              <a:gd name="connsiteY1845" fmla="*/ 3194719 h 4251103"/>
              <a:gd name="connsiteX1846" fmla="*/ 1982616 w 12192000"/>
              <a:gd name="connsiteY1846" fmla="*/ 3210371 h 4251103"/>
              <a:gd name="connsiteX1847" fmla="*/ 1956814 w 12192000"/>
              <a:gd name="connsiteY1847" fmla="*/ 3210371 h 4251103"/>
              <a:gd name="connsiteX1848" fmla="*/ 1941904 w 12192000"/>
              <a:gd name="connsiteY1848" fmla="*/ 3201678 h 4251103"/>
              <a:gd name="connsiteX1849" fmla="*/ 1946492 w 12192000"/>
              <a:gd name="connsiteY1849" fmla="*/ 3202545 h 4251103"/>
              <a:gd name="connsiteX1850" fmla="*/ 1937943 w 12192000"/>
              <a:gd name="connsiteY1850" fmla="*/ 3199366 h 4251103"/>
              <a:gd name="connsiteX1851" fmla="*/ 1940040 w 12192000"/>
              <a:gd name="connsiteY1851" fmla="*/ 3200589 h 4251103"/>
              <a:gd name="connsiteX1852" fmla="*/ 1941904 w 12192000"/>
              <a:gd name="connsiteY1852" fmla="*/ 3201678 h 4251103"/>
              <a:gd name="connsiteX1853" fmla="*/ 1905205 w 12192000"/>
              <a:gd name="connsiteY1853" fmla="*/ 3194719 h 4251103"/>
              <a:gd name="connsiteX1854" fmla="*/ 1910365 w 12192000"/>
              <a:gd name="connsiteY1854" fmla="*/ 3202545 h 4251103"/>
              <a:gd name="connsiteX1855" fmla="*/ 1884561 w 12192000"/>
              <a:gd name="connsiteY1855" fmla="*/ 3186894 h 4251103"/>
              <a:gd name="connsiteX1856" fmla="*/ 1874240 w 12192000"/>
              <a:gd name="connsiteY1856" fmla="*/ 3194719 h 4251103"/>
              <a:gd name="connsiteX1857" fmla="*/ 1848436 w 12192000"/>
              <a:gd name="connsiteY1857" fmla="*/ 3186894 h 4251103"/>
              <a:gd name="connsiteX1858" fmla="*/ 1827793 w 12192000"/>
              <a:gd name="connsiteY1858" fmla="*/ 3186894 h 4251103"/>
              <a:gd name="connsiteX1859" fmla="*/ 1771025 w 12192000"/>
              <a:gd name="connsiteY1859" fmla="*/ 3226021 h 4251103"/>
              <a:gd name="connsiteX1860" fmla="*/ 1740060 w 12192000"/>
              <a:gd name="connsiteY1860" fmla="*/ 3218194 h 4251103"/>
              <a:gd name="connsiteX1861" fmla="*/ 1729739 w 12192000"/>
              <a:gd name="connsiteY1861" fmla="*/ 3226021 h 4251103"/>
              <a:gd name="connsiteX1862" fmla="*/ 1719416 w 12192000"/>
              <a:gd name="connsiteY1862" fmla="*/ 3210371 h 4251103"/>
              <a:gd name="connsiteX1863" fmla="*/ 1709096 w 12192000"/>
              <a:gd name="connsiteY1863" fmla="*/ 3218194 h 4251103"/>
              <a:gd name="connsiteX1864" fmla="*/ 1683291 w 12192000"/>
              <a:gd name="connsiteY1864" fmla="*/ 3186894 h 4251103"/>
              <a:gd name="connsiteX1865" fmla="*/ 1688452 w 12192000"/>
              <a:gd name="connsiteY1865" fmla="*/ 3202545 h 4251103"/>
              <a:gd name="connsiteX1866" fmla="*/ 1611041 w 12192000"/>
              <a:gd name="connsiteY1866" fmla="*/ 3179072 h 4251103"/>
              <a:gd name="connsiteX1867" fmla="*/ 1585237 w 12192000"/>
              <a:gd name="connsiteY1867" fmla="*/ 3147769 h 4251103"/>
              <a:gd name="connsiteX1868" fmla="*/ 1580076 w 12192000"/>
              <a:gd name="connsiteY1868" fmla="*/ 3124296 h 4251103"/>
              <a:gd name="connsiteX1869" fmla="*/ 1600720 w 12192000"/>
              <a:gd name="connsiteY1869" fmla="*/ 3132120 h 4251103"/>
              <a:gd name="connsiteX1870" fmla="*/ 1585237 w 12192000"/>
              <a:gd name="connsiteY1870" fmla="*/ 3108644 h 4251103"/>
              <a:gd name="connsiteX1871" fmla="*/ 1605879 w 12192000"/>
              <a:gd name="connsiteY1871" fmla="*/ 3108644 h 4251103"/>
              <a:gd name="connsiteX1872" fmla="*/ 1574916 w 12192000"/>
              <a:gd name="connsiteY1872" fmla="*/ 3077345 h 4251103"/>
              <a:gd name="connsiteX1873" fmla="*/ 1549111 w 12192000"/>
              <a:gd name="connsiteY1873" fmla="*/ 3108644 h 4251103"/>
              <a:gd name="connsiteX1874" fmla="*/ 1564593 w 12192000"/>
              <a:gd name="connsiteY1874" fmla="*/ 3116470 h 4251103"/>
              <a:gd name="connsiteX1875" fmla="*/ 1492343 w 12192000"/>
              <a:gd name="connsiteY1875" fmla="*/ 3124296 h 4251103"/>
              <a:gd name="connsiteX1876" fmla="*/ 1482021 w 12192000"/>
              <a:gd name="connsiteY1876" fmla="*/ 3108644 h 4251103"/>
              <a:gd name="connsiteX1877" fmla="*/ 1430414 w 12192000"/>
              <a:gd name="connsiteY1877" fmla="*/ 3124296 h 4251103"/>
              <a:gd name="connsiteX1878" fmla="*/ 1404609 w 12192000"/>
              <a:gd name="connsiteY1878" fmla="*/ 3100821 h 4251103"/>
              <a:gd name="connsiteX1879" fmla="*/ 1420091 w 12192000"/>
              <a:gd name="connsiteY1879" fmla="*/ 3100821 h 4251103"/>
              <a:gd name="connsiteX1880" fmla="*/ 1399450 w 12192000"/>
              <a:gd name="connsiteY1880" fmla="*/ 3077345 h 4251103"/>
              <a:gd name="connsiteX1881" fmla="*/ 1358165 w 12192000"/>
              <a:gd name="connsiteY1881" fmla="*/ 3077345 h 4251103"/>
              <a:gd name="connsiteX1882" fmla="*/ 1342680 w 12192000"/>
              <a:gd name="connsiteY1882" fmla="*/ 3053870 h 4251103"/>
              <a:gd name="connsiteX1883" fmla="*/ 1389129 w 12192000"/>
              <a:gd name="connsiteY1883" fmla="*/ 3061692 h 4251103"/>
              <a:gd name="connsiteX1884" fmla="*/ 1461379 w 12192000"/>
              <a:gd name="connsiteY1884" fmla="*/ 3061692 h 4251103"/>
              <a:gd name="connsiteX1885" fmla="*/ 1404609 w 12192000"/>
              <a:gd name="connsiteY1885" fmla="*/ 3046042 h 4251103"/>
              <a:gd name="connsiteX1886" fmla="*/ 1394288 w 12192000"/>
              <a:gd name="connsiteY1886" fmla="*/ 3030393 h 4251103"/>
              <a:gd name="connsiteX1887" fmla="*/ 1311716 w 12192000"/>
              <a:gd name="connsiteY1887" fmla="*/ 2999094 h 4251103"/>
              <a:gd name="connsiteX1888" fmla="*/ 1306556 w 12192000"/>
              <a:gd name="connsiteY1888" fmla="*/ 3014743 h 4251103"/>
              <a:gd name="connsiteX1889" fmla="*/ 1291073 w 12192000"/>
              <a:gd name="connsiteY1889" fmla="*/ 2999094 h 4251103"/>
              <a:gd name="connsiteX1890" fmla="*/ 1306556 w 12192000"/>
              <a:gd name="connsiteY1890" fmla="*/ 2999094 h 4251103"/>
              <a:gd name="connsiteX1891" fmla="*/ 1270430 w 12192000"/>
              <a:gd name="connsiteY1891" fmla="*/ 2975619 h 4251103"/>
              <a:gd name="connsiteX1892" fmla="*/ 1244627 w 12192000"/>
              <a:gd name="connsiteY1892" fmla="*/ 2967792 h 4251103"/>
              <a:gd name="connsiteX1893" fmla="*/ 1254948 w 12192000"/>
              <a:gd name="connsiteY1893" fmla="*/ 2967792 h 4251103"/>
              <a:gd name="connsiteX1894" fmla="*/ 1311716 w 12192000"/>
              <a:gd name="connsiteY1894" fmla="*/ 2967792 h 4251103"/>
              <a:gd name="connsiteX1895" fmla="*/ 1244627 w 12192000"/>
              <a:gd name="connsiteY1895" fmla="*/ 2913017 h 4251103"/>
              <a:gd name="connsiteX1896" fmla="*/ 1275592 w 12192000"/>
              <a:gd name="connsiteY1896" fmla="*/ 2928669 h 4251103"/>
              <a:gd name="connsiteX1897" fmla="*/ 1301394 w 12192000"/>
              <a:gd name="connsiteY1897" fmla="*/ 2936492 h 4251103"/>
              <a:gd name="connsiteX1898" fmla="*/ 1265269 w 12192000"/>
              <a:gd name="connsiteY1898" fmla="*/ 2905193 h 4251103"/>
              <a:gd name="connsiteX1899" fmla="*/ 1280751 w 12192000"/>
              <a:gd name="connsiteY1899" fmla="*/ 2897367 h 4251103"/>
              <a:gd name="connsiteX1900" fmla="*/ 1234306 w 12192000"/>
              <a:gd name="connsiteY1900" fmla="*/ 2850418 h 4251103"/>
              <a:gd name="connsiteX1901" fmla="*/ 1213662 w 12192000"/>
              <a:gd name="connsiteY1901" fmla="*/ 2850418 h 4251103"/>
              <a:gd name="connsiteX1902" fmla="*/ 1213662 w 12192000"/>
              <a:gd name="connsiteY1902" fmla="*/ 2826942 h 4251103"/>
              <a:gd name="connsiteX1903" fmla="*/ 1187860 w 12192000"/>
              <a:gd name="connsiteY1903" fmla="*/ 2834766 h 4251103"/>
              <a:gd name="connsiteX1904" fmla="*/ 1177537 w 12192000"/>
              <a:gd name="connsiteY1904" fmla="*/ 2826942 h 4251103"/>
              <a:gd name="connsiteX1905" fmla="*/ 1203339 w 12192000"/>
              <a:gd name="connsiteY1905" fmla="*/ 2826942 h 4251103"/>
              <a:gd name="connsiteX1906" fmla="*/ 1167216 w 12192000"/>
              <a:gd name="connsiteY1906" fmla="*/ 2803467 h 4251103"/>
              <a:gd name="connsiteX1907" fmla="*/ 1162053 w 12192000"/>
              <a:gd name="connsiteY1907" fmla="*/ 2819116 h 4251103"/>
              <a:gd name="connsiteX1908" fmla="*/ 1136251 w 12192000"/>
              <a:gd name="connsiteY1908" fmla="*/ 2795640 h 4251103"/>
              <a:gd name="connsiteX1909" fmla="*/ 1131089 w 12192000"/>
              <a:gd name="connsiteY1909" fmla="*/ 2842591 h 4251103"/>
              <a:gd name="connsiteX1910" fmla="*/ 1146573 w 12192000"/>
              <a:gd name="connsiteY1910" fmla="*/ 2858241 h 4251103"/>
              <a:gd name="connsiteX1911" fmla="*/ 1120768 w 12192000"/>
              <a:gd name="connsiteY1911" fmla="*/ 2858241 h 4251103"/>
              <a:gd name="connsiteX1912" fmla="*/ 1146573 w 12192000"/>
              <a:gd name="connsiteY1912" fmla="*/ 2873890 h 4251103"/>
              <a:gd name="connsiteX1913" fmla="*/ 1193018 w 12192000"/>
              <a:gd name="connsiteY1913" fmla="*/ 2866066 h 4251103"/>
              <a:gd name="connsiteX1914" fmla="*/ 1187860 w 12192000"/>
              <a:gd name="connsiteY1914" fmla="*/ 2881718 h 4251103"/>
              <a:gd name="connsiteX1915" fmla="*/ 1208500 w 12192000"/>
              <a:gd name="connsiteY1915" fmla="*/ 2889541 h 4251103"/>
              <a:gd name="connsiteX1916" fmla="*/ 1213662 w 12192000"/>
              <a:gd name="connsiteY1916" fmla="*/ 2897367 h 4251103"/>
              <a:gd name="connsiteX1917" fmla="*/ 1213662 w 12192000"/>
              <a:gd name="connsiteY1917" fmla="*/ 2913017 h 4251103"/>
              <a:gd name="connsiteX1918" fmla="*/ 1162053 w 12192000"/>
              <a:gd name="connsiteY1918" fmla="*/ 2897367 h 4251103"/>
              <a:gd name="connsiteX1919" fmla="*/ 1182697 w 12192000"/>
              <a:gd name="connsiteY1919" fmla="*/ 2897367 h 4251103"/>
              <a:gd name="connsiteX1920" fmla="*/ 1141411 w 12192000"/>
              <a:gd name="connsiteY1920" fmla="*/ 2873890 h 4251103"/>
              <a:gd name="connsiteX1921" fmla="*/ 1125928 w 12192000"/>
              <a:gd name="connsiteY1921" fmla="*/ 2881718 h 4251103"/>
              <a:gd name="connsiteX1922" fmla="*/ 1141411 w 12192000"/>
              <a:gd name="connsiteY1922" fmla="*/ 2897367 h 4251103"/>
              <a:gd name="connsiteX1923" fmla="*/ 1125928 w 12192000"/>
              <a:gd name="connsiteY1923" fmla="*/ 2889541 h 4251103"/>
              <a:gd name="connsiteX1924" fmla="*/ 1125928 w 12192000"/>
              <a:gd name="connsiteY1924" fmla="*/ 2897367 h 4251103"/>
              <a:gd name="connsiteX1925" fmla="*/ 1131089 w 12192000"/>
              <a:gd name="connsiteY1925" fmla="*/ 2905193 h 4251103"/>
              <a:gd name="connsiteX1926" fmla="*/ 1143289 w 12192000"/>
              <a:gd name="connsiteY1926" fmla="*/ 2910883 h 4251103"/>
              <a:gd name="connsiteX1927" fmla="*/ 1120768 w 12192000"/>
              <a:gd name="connsiteY1927" fmla="*/ 2905193 h 4251103"/>
              <a:gd name="connsiteX1928" fmla="*/ 1141411 w 12192000"/>
              <a:gd name="connsiteY1928" fmla="*/ 2928669 h 4251103"/>
              <a:gd name="connsiteX1929" fmla="*/ 1213662 w 12192000"/>
              <a:gd name="connsiteY1929" fmla="*/ 2944316 h 4251103"/>
              <a:gd name="connsiteX1930" fmla="*/ 1203339 w 12192000"/>
              <a:gd name="connsiteY1930" fmla="*/ 2967792 h 4251103"/>
              <a:gd name="connsiteX1931" fmla="*/ 1244627 w 12192000"/>
              <a:gd name="connsiteY1931" fmla="*/ 2967792 h 4251103"/>
              <a:gd name="connsiteX1932" fmla="*/ 1229144 w 12192000"/>
              <a:gd name="connsiteY1932" fmla="*/ 2975619 h 4251103"/>
              <a:gd name="connsiteX1933" fmla="*/ 1254948 w 12192000"/>
              <a:gd name="connsiteY1933" fmla="*/ 2991268 h 4251103"/>
              <a:gd name="connsiteX1934" fmla="*/ 1229144 w 12192000"/>
              <a:gd name="connsiteY1934" fmla="*/ 2999094 h 4251103"/>
              <a:gd name="connsiteX1935" fmla="*/ 1223985 w 12192000"/>
              <a:gd name="connsiteY1935" fmla="*/ 3006920 h 4251103"/>
              <a:gd name="connsiteX1936" fmla="*/ 1254948 w 12192000"/>
              <a:gd name="connsiteY1936" fmla="*/ 3014743 h 4251103"/>
              <a:gd name="connsiteX1937" fmla="*/ 1270430 w 12192000"/>
              <a:gd name="connsiteY1937" fmla="*/ 3046042 h 4251103"/>
              <a:gd name="connsiteX1938" fmla="*/ 1229144 w 12192000"/>
              <a:gd name="connsiteY1938" fmla="*/ 3030393 h 4251103"/>
              <a:gd name="connsiteX1939" fmla="*/ 1239466 w 12192000"/>
              <a:gd name="connsiteY1939" fmla="*/ 3046042 h 4251103"/>
              <a:gd name="connsiteX1940" fmla="*/ 1193018 w 12192000"/>
              <a:gd name="connsiteY1940" fmla="*/ 3046042 h 4251103"/>
              <a:gd name="connsiteX1941" fmla="*/ 1198181 w 12192000"/>
              <a:gd name="connsiteY1941" fmla="*/ 3061692 h 4251103"/>
              <a:gd name="connsiteX1942" fmla="*/ 1136251 w 12192000"/>
              <a:gd name="connsiteY1942" fmla="*/ 3038219 h 4251103"/>
              <a:gd name="connsiteX1943" fmla="*/ 1136251 w 12192000"/>
              <a:gd name="connsiteY1943" fmla="*/ 3053870 h 4251103"/>
              <a:gd name="connsiteX1944" fmla="*/ 1162053 w 12192000"/>
              <a:gd name="connsiteY1944" fmla="*/ 3069519 h 4251103"/>
              <a:gd name="connsiteX1945" fmla="*/ 1105286 w 12192000"/>
              <a:gd name="connsiteY1945" fmla="*/ 3053870 h 4251103"/>
              <a:gd name="connsiteX1946" fmla="*/ 1094965 w 12192000"/>
              <a:gd name="connsiteY1946" fmla="*/ 3030393 h 4251103"/>
              <a:gd name="connsiteX1947" fmla="*/ 1074321 w 12192000"/>
              <a:gd name="connsiteY1947" fmla="*/ 3030393 h 4251103"/>
              <a:gd name="connsiteX1948" fmla="*/ 1079482 w 12192000"/>
              <a:gd name="connsiteY1948" fmla="*/ 3053870 h 4251103"/>
              <a:gd name="connsiteX1949" fmla="*/ 1048517 w 12192000"/>
              <a:gd name="connsiteY1949" fmla="*/ 3053870 h 4251103"/>
              <a:gd name="connsiteX1950" fmla="*/ 1048517 w 12192000"/>
              <a:gd name="connsiteY1950" fmla="*/ 3022570 h 4251103"/>
              <a:gd name="connsiteX1951" fmla="*/ 1007232 w 12192000"/>
              <a:gd name="connsiteY1951" fmla="*/ 3014743 h 4251103"/>
              <a:gd name="connsiteX1952" fmla="*/ 971106 w 12192000"/>
              <a:gd name="connsiteY1952" fmla="*/ 2967792 h 4251103"/>
              <a:gd name="connsiteX1953" fmla="*/ 960783 w 12192000"/>
              <a:gd name="connsiteY1953" fmla="*/ 2975619 h 4251103"/>
              <a:gd name="connsiteX1954" fmla="*/ 940139 w 12192000"/>
              <a:gd name="connsiteY1954" fmla="*/ 2952143 h 4251103"/>
              <a:gd name="connsiteX1955" fmla="*/ 960783 w 12192000"/>
              <a:gd name="connsiteY1955" fmla="*/ 2959968 h 4251103"/>
              <a:gd name="connsiteX1956" fmla="*/ 904016 w 12192000"/>
              <a:gd name="connsiteY1956" fmla="*/ 2928669 h 4251103"/>
              <a:gd name="connsiteX1957" fmla="*/ 976267 w 12192000"/>
              <a:gd name="connsiteY1957" fmla="*/ 2936492 h 4251103"/>
              <a:gd name="connsiteX1958" fmla="*/ 965946 w 12192000"/>
              <a:gd name="connsiteY1958" fmla="*/ 2944316 h 4251103"/>
              <a:gd name="connsiteX1959" fmla="*/ 1007232 w 12192000"/>
              <a:gd name="connsiteY1959" fmla="*/ 2959968 h 4251103"/>
              <a:gd name="connsiteX1960" fmla="*/ 1012392 w 12192000"/>
              <a:gd name="connsiteY1960" fmla="*/ 2952143 h 4251103"/>
              <a:gd name="connsiteX1961" fmla="*/ 996911 w 12192000"/>
              <a:gd name="connsiteY1961" fmla="*/ 2944316 h 4251103"/>
              <a:gd name="connsiteX1962" fmla="*/ 1038195 w 12192000"/>
              <a:gd name="connsiteY1962" fmla="*/ 2944316 h 4251103"/>
              <a:gd name="connsiteX1963" fmla="*/ 1017553 w 12192000"/>
              <a:gd name="connsiteY1963" fmla="*/ 2889541 h 4251103"/>
              <a:gd name="connsiteX1964" fmla="*/ 976267 w 12192000"/>
              <a:gd name="connsiteY1964" fmla="*/ 2873890 h 4251103"/>
              <a:gd name="connsiteX1965" fmla="*/ 955623 w 12192000"/>
              <a:gd name="connsiteY1965" fmla="*/ 2858241 h 4251103"/>
              <a:gd name="connsiteX1966" fmla="*/ 950462 w 12192000"/>
              <a:gd name="connsiteY1966" fmla="*/ 2842591 h 4251103"/>
              <a:gd name="connsiteX1967" fmla="*/ 971106 w 12192000"/>
              <a:gd name="connsiteY1967" fmla="*/ 2834766 h 4251103"/>
              <a:gd name="connsiteX1968" fmla="*/ 940139 w 12192000"/>
              <a:gd name="connsiteY1968" fmla="*/ 2819116 h 4251103"/>
              <a:gd name="connsiteX1969" fmla="*/ 934981 w 12192000"/>
              <a:gd name="connsiteY1969" fmla="*/ 2842591 h 4251103"/>
              <a:gd name="connsiteX1970" fmla="*/ 960783 w 12192000"/>
              <a:gd name="connsiteY1970" fmla="*/ 2866066 h 4251103"/>
              <a:gd name="connsiteX1971" fmla="*/ 940139 w 12192000"/>
              <a:gd name="connsiteY1971" fmla="*/ 2866066 h 4251103"/>
              <a:gd name="connsiteX1972" fmla="*/ 960783 w 12192000"/>
              <a:gd name="connsiteY1972" fmla="*/ 2881718 h 4251103"/>
              <a:gd name="connsiteX1973" fmla="*/ 965946 w 12192000"/>
              <a:gd name="connsiteY1973" fmla="*/ 2873890 h 4251103"/>
              <a:gd name="connsiteX1974" fmla="*/ 996911 w 12192000"/>
              <a:gd name="connsiteY1974" fmla="*/ 2913017 h 4251103"/>
              <a:gd name="connsiteX1975" fmla="*/ 934981 w 12192000"/>
              <a:gd name="connsiteY1975" fmla="*/ 2873890 h 4251103"/>
              <a:gd name="connsiteX1976" fmla="*/ 929819 w 12192000"/>
              <a:gd name="connsiteY1976" fmla="*/ 2858241 h 4251103"/>
              <a:gd name="connsiteX1977" fmla="*/ 904016 w 12192000"/>
              <a:gd name="connsiteY1977" fmla="*/ 2858241 h 4251103"/>
              <a:gd name="connsiteX1978" fmla="*/ 893693 w 12192000"/>
              <a:gd name="connsiteY1978" fmla="*/ 2842591 h 4251103"/>
              <a:gd name="connsiteX1979" fmla="*/ 888533 w 12192000"/>
              <a:gd name="connsiteY1979" fmla="*/ 2858241 h 4251103"/>
              <a:gd name="connsiteX1980" fmla="*/ 909177 w 12192000"/>
              <a:gd name="connsiteY1980" fmla="*/ 2873890 h 4251103"/>
              <a:gd name="connsiteX1981" fmla="*/ 857568 w 12192000"/>
              <a:gd name="connsiteY1981" fmla="*/ 2850418 h 4251103"/>
              <a:gd name="connsiteX1982" fmla="*/ 878211 w 12192000"/>
              <a:gd name="connsiteY1982" fmla="*/ 2858241 h 4251103"/>
              <a:gd name="connsiteX1983" fmla="*/ 873049 w 12192000"/>
              <a:gd name="connsiteY1983" fmla="*/ 2873890 h 4251103"/>
              <a:gd name="connsiteX1984" fmla="*/ 842087 w 12192000"/>
              <a:gd name="connsiteY1984" fmla="*/ 2873890 h 4251103"/>
              <a:gd name="connsiteX1985" fmla="*/ 873049 w 12192000"/>
              <a:gd name="connsiteY1985" fmla="*/ 2897367 h 4251103"/>
              <a:gd name="connsiteX1986" fmla="*/ 862731 w 12192000"/>
              <a:gd name="connsiteY1986" fmla="*/ 2905193 h 4251103"/>
              <a:gd name="connsiteX1987" fmla="*/ 842087 w 12192000"/>
              <a:gd name="connsiteY1987" fmla="*/ 2889541 h 4251103"/>
              <a:gd name="connsiteX1988" fmla="*/ 852408 w 12192000"/>
              <a:gd name="connsiteY1988" fmla="*/ 2905193 h 4251103"/>
              <a:gd name="connsiteX1989" fmla="*/ 878211 w 12192000"/>
              <a:gd name="connsiteY1989" fmla="*/ 2920843 h 4251103"/>
              <a:gd name="connsiteX1990" fmla="*/ 831766 w 12192000"/>
              <a:gd name="connsiteY1990" fmla="*/ 2905193 h 4251103"/>
              <a:gd name="connsiteX1991" fmla="*/ 852408 w 12192000"/>
              <a:gd name="connsiteY1991" fmla="*/ 2928669 h 4251103"/>
              <a:gd name="connsiteX1992" fmla="*/ 805962 w 12192000"/>
              <a:gd name="connsiteY1992" fmla="*/ 2920843 h 4251103"/>
              <a:gd name="connsiteX1993" fmla="*/ 774997 w 12192000"/>
              <a:gd name="connsiteY1993" fmla="*/ 2905193 h 4251103"/>
              <a:gd name="connsiteX1994" fmla="*/ 816281 w 12192000"/>
              <a:gd name="connsiteY1994" fmla="*/ 2913017 h 4251103"/>
              <a:gd name="connsiteX1995" fmla="*/ 816281 w 12192000"/>
              <a:gd name="connsiteY1995" fmla="*/ 2897367 h 4251103"/>
              <a:gd name="connsiteX1996" fmla="*/ 800799 w 12192000"/>
              <a:gd name="connsiteY1996" fmla="*/ 2873890 h 4251103"/>
              <a:gd name="connsiteX1997" fmla="*/ 707908 w 12192000"/>
              <a:gd name="connsiteY1997" fmla="*/ 2842591 h 4251103"/>
              <a:gd name="connsiteX1998" fmla="*/ 687264 w 12192000"/>
              <a:gd name="connsiteY1998" fmla="*/ 2834766 h 4251103"/>
              <a:gd name="connsiteX1999" fmla="*/ 687264 w 12192000"/>
              <a:gd name="connsiteY1999" fmla="*/ 2858241 h 4251103"/>
              <a:gd name="connsiteX2000" fmla="*/ 671782 w 12192000"/>
              <a:gd name="connsiteY2000" fmla="*/ 2850418 h 4251103"/>
              <a:gd name="connsiteX2001" fmla="*/ 661459 w 12192000"/>
              <a:gd name="connsiteY2001" fmla="*/ 2855307 h 4251103"/>
              <a:gd name="connsiteX2002" fmla="*/ 654274 w 12192000"/>
              <a:gd name="connsiteY2002" fmla="*/ 2862797 h 4251103"/>
              <a:gd name="connsiteX2003" fmla="*/ 609852 w 12192000"/>
              <a:gd name="connsiteY2003" fmla="*/ 2842591 h 4251103"/>
              <a:gd name="connsiteX2004" fmla="*/ 594369 w 12192000"/>
              <a:gd name="connsiteY2004" fmla="*/ 2787817 h 4251103"/>
              <a:gd name="connsiteX2005" fmla="*/ 625334 w 12192000"/>
              <a:gd name="connsiteY2005" fmla="*/ 2772165 h 4251103"/>
              <a:gd name="connsiteX2006" fmla="*/ 599531 w 12192000"/>
              <a:gd name="connsiteY2006" fmla="*/ 2772165 h 4251103"/>
              <a:gd name="connsiteX2007" fmla="*/ 599531 w 12192000"/>
              <a:gd name="connsiteY2007" fmla="*/ 2756516 h 4251103"/>
              <a:gd name="connsiteX2008" fmla="*/ 573727 w 12192000"/>
              <a:gd name="connsiteY2008" fmla="*/ 2779991 h 4251103"/>
              <a:gd name="connsiteX2009" fmla="*/ 584048 w 12192000"/>
              <a:gd name="connsiteY2009" fmla="*/ 2803467 h 4251103"/>
              <a:gd name="connsiteX2010" fmla="*/ 558243 w 12192000"/>
              <a:gd name="connsiteY2010" fmla="*/ 2795640 h 4251103"/>
              <a:gd name="connsiteX2011" fmla="*/ 516959 w 12192000"/>
              <a:gd name="connsiteY2011" fmla="*/ 2834766 h 4251103"/>
              <a:gd name="connsiteX2012" fmla="*/ 547922 w 12192000"/>
              <a:gd name="connsiteY2012" fmla="*/ 2842591 h 4251103"/>
              <a:gd name="connsiteX2013" fmla="*/ 532440 w 12192000"/>
              <a:gd name="connsiteY2013" fmla="*/ 2850418 h 4251103"/>
              <a:gd name="connsiteX2014" fmla="*/ 511798 w 12192000"/>
              <a:gd name="connsiteY2014" fmla="*/ 2850418 h 4251103"/>
              <a:gd name="connsiteX2015" fmla="*/ 532440 w 12192000"/>
              <a:gd name="connsiteY2015" fmla="*/ 2858241 h 4251103"/>
              <a:gd name="connsiteX2016" fmla="*/ 553084 w 12192000"/>
              <a:gd name="connsiteY2016" fmla="*/ 2889541 h 4251103"/>
              <a:gd name="connsiteX2017" fmla="*/ 547922 w 12192000"/>
              <a:gd name="connsiteY2017" fmla="*/ 2913017 h 4251103"/>
              <a:gd name="connsiteX2018" fmla="*/ 511798 w 12192000"/>
              <a:gd name="connsiteY2018" fmla="*/ 2920843 h 4251103"/>
              <a:gd name="connsiteX2019" fmla="*/ 511798 w 12192000"/>
              <a:gd name="connsiteY2019" fmla="*/ 2897367 h 4251103"/>
              <a:gd name="connsiteX2020" fmla="*/ 501476 w 12192000"/>
              <a:gd name="connsiteY2020" fmla="*/ 2920843 h 4251103"/>
              <a:gd name="connsiteX2021" fmla="*/ 470513 w 12192000"/>
              <a:gd name="connsiteY2021" fmla="*/ 2913017 h 4251103"/>
              <a:gd name="connsiteX2022" fmla="*/ 455039 w 12192000"/>
              <a:gd name="connsiteY2022" fmla="*/ 2913017 h 4251103"/>
              <a:gd name="connsiteX2023" fmla="*/ 475675 w 12192000"/>
              <a:gd name="connsiteY2023" fmla="*/ 2928669 h 4251103"/>
              <a:gd name="connsiteX2024" fmla="*/ 449868 w 12192000"/>
              <a:gd name="connsiteY2024" fmla="*/ 2928669 h 4251103"/>
              <a:gd name="connsiteX2025" fmla="*/ 444708 w 12192000"/>
              <a:gd name="connsiteY2025" fmla="*/ 2975619 h 4251103"/>
              <a:gd name="connsiteX2026" fmla="*/ 475675 w 12192000"/>
              <a:gd name="connsiteY2026" fmla="*/ 2999094 h 4251103"/>
              <a:gd name="connsiteX2027" fmla="*/ 470513 w 12192000"/>
              <a:gd name="connsiteY2027" fmla="*/ 3014743 h 4251103"/>
              <a:gd name="connsiteX2028" fmla="*/ 449868 w 12192000"/>
              <a:gd name="connsiteY2028" fmla="*/ 3006920 h 4251103"/>
              <a:gd name="connsiteX2029" fmla="*/ 460192 w 12192000"/>
              <a:gd name="connsiteY2029" fmla="*/ 3030393 h 4251103"/>
              <a:gd name="connsiteX2030" fmla="*/ 418903 w 12192000"/>
              <a:gd name="connsiteY2030" fmla="*/ 3014743 h 4251103"/>
              <a:gd name="connsiteX2031" fmla="*/ 413745 w 12192000"/>
              <a:gd name="connsiteY2031" fmla="*/ 3022570 h 4251103"/>
              <a:gd name="connsiteX2032" fmla="*/ 449868 w 12192000"/>
              <a:gd name="connsiteY2032" fmla="*/ 3038219 h 4251103"/>
              <a:gd name="connsiteX2033" fmla="*/ 424064 w 12192000"/>
              <a:gd name="connsiteY2033" fmla="*/ 3030393 h 4251103"/>
              <a:gd name="connsiteX2034" fmla="*/ 393100 w 12192000"/>
              <a:gd name="connsiteY2034" fmla="*/ 3069519 h 4251103"/>
              <a:gd name="connsiteX2035" fmla="*/ 377620 w 12192000"/>
              <a:gd name="connsiteY2035" fmla="*/ 3069519 h 4251103"/>
              <a:gd name="connsiteX2036" fmla="*/ 387942 w 12192000"/>
              <a:gd name="connsiteY2036" fmla="*/ 3092994 h 4251103"/>
              <a:gd name="connsiteX2037" fmla="*/ 372456 w 12192000"/>
              <a:gd name="connsiteY2037" fmla="*/ 3092994 h 4251103"/>
              <a:gd name="connsiteX2038" fmla="*/ 346653 w 12192000"/>
              <a:gd name="connsiteY2038" fmla="*/ 3085169 h 4251103"/>
              <a:gd name="connsiteX2039" fmla="*/ 398260 w 12192000"/>
              <a:gd name="connsiteY2039" fmla="*/ 3139943 h 4251103"/>
              <a:gd name="connsiteX2040" fmla="*/ 382779 w 12192000"/>
              <a:gd name="connsiteY2040" fmla="*/ 3155595 h 4251103"/>
              <a:gd name="connsiteX2041" fmla="*/ 326012 w 12192000"/>
              <a:gd name="connsiteY2041" fmla="*/ 3124296 h 4251103"/>
              <a:gd name="connsiteX2042" fmla="*/ 315691 w 12192000"/>
              <a:gd name="connsiteY2042" fmla="*/ 3030393 h 4251103"/>
              <a:gd name="connsiteX2043" fmla="*/ 362139 w 12192000"/>
              <a:gd name="connsiteY2043" fmla="*/ 3030393 h 4251103"/>
              <a:gd name="connsiteX2044" fmla="*/ 315691 w 12192000"/>
              <a:gd name="connsiteY2044" fmla="*/ 3014743 h 4251103"/>
              <a:gd name="connsiteX2045" fmla="*/ 233117 w 12192000"/>
              <a:gd name="connsiteY2045" fmla="*/ 2999094 h 4251103"/>
              <a:gd name="connsiteX2046" fmla="*/ 212473 w 12192000"/>
              <a:gd name="connsiteY2046" fmla="*/ 2975619 h 4251103"/>
              <a:gd name="connsiteX2047" fmla="*/ 186672 w 12192000"/>
              <a:gd name="connsiteY2047" fmla="*/ 2975619 h 4251103"/>
              <a:gd name="connsiteX2048" fmla="*/ 93778 w 12192000"/>
              <a:gd name="connsiteY2048" fmla="*/ 2928669 h 4251103"/>
              <a:gd name="connsiteX2049" fmla="*/ 98939 w 12192000"/>
              <a:gd name="connsiteY2049" fmla="*/ 2928669 h 4251103"/>
              <a:gd name="connsiteX2050" fmla="*/ 19592 w 12192000"/>
              <a:gd name="connsiteY2050" fmla="*/ 2894432 h 4251103"/>
              <a:gd name="connsiteX2051" fmla="*/ 0 w 12192000"/>
              <a:gd name="connsiteY2051" fmla="*/ 2885296 h 4251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</a:cxnLst>
            <a:rect l="l" t="t" r="r" b="b"/>
            <a:pathLst>
              <a:path w="12192000" h="4251103">
                <a:moveTo>
                  <a:pt x="6931687" y="4243277"/>
                </a:moveTo>
                <a:cubicBezTo>
                  <a:pt x="6947170" y="4243277"/>
                  <a:pt x="6952331" y="4251103"/>
                  <a:pt x="6962652" y="4251103"/>
                </a:cubicBezTo>
                <a:lnTo>
                  <a:pt x="6926527" y="4251103"/>
                </a:lnTo>
                <a:cubicBezTo>
                  <a:pt x="6926527" y="4251103"/>
                  <a:pt x="6926527" y="4251103"/>
                  <a:pt x="6921366" y="4251103"/>
                </a:cubicBezTo>
                <a:cubicBezTo>
                  <a:pt x="6931687" y="4251103"/>
                  <a:pt x="6926527" y="4243277"/>
                  <a:pt x="6931687" y="4243277"/>
                </a:cubicBezTo>
                <a:close/>
                <a:moveTo>
                  <a:pt x="7061514" y="4216590"/>
                </a:moveTo>
                <a:cubicBezTo>
                  <a:pt x="7058880" y="4216202"/>
                  <a:pt x="7055367" y="4216718"/>
                  <a:pt x="7050258" y="4218784"/>
                </a:cubicBezTo>
                <a:cubicBezTo>
                  <a:pt x="7050258" y="4227046"/>
                  <a:pt x="7040040" y="4235306"/>
                  <a:pt x="7055368" y="4235306"/>
                </a:cubicBezTo>
                <a:lnTo>
                  <a:pt x="7063031" y="4231176"/>
                </a:lnTo>
                <a:lnTo>
                  <a:pt x="7070695" y="4235306"/>
                </a:lnTo>
                <a:cubicBezTo>
                  <a:pt x="7065585" y="4235306"/>
                  <a:pt x="7075804" y="4227046"/>
                  <a:pt x="7080913" y="4227046"/>
                </a:cubicBezTo>
                <a:cubicBezTo>
                  <a:pt x="7069417" y="4227046"/>
                  <a:pt x="7069418" y="4217752"/>
                  <a:pt x="7061514" y="4216590"/>
                </a:cubicBezTo>
                <a:close/>
                <a:moveTo>
                  <a:pt x="7097260" y="4210523"/>
                </a:moveTo>
                <a:cubicBezTo>
                  <a:pt x="7107252" y="4218784"/>
                  <a:pt x="7097260" y="4235306"/>
                  <a:pt x="7112249" y="4235306"/>
                </a:cubicBezTo>
                <a:cubicBezTo>
                  <a:pt x="7107252" y="4235306"/>
                  <a:pt x="7127235" y="4202260"/>
                  <a:pt x="7097260" y="4210523"/>
                </a:cubicBezTo>
                <a:close/>
                <a:moveTo>
                  <a:pt x="6977368" y="4202260"/>
                </a:moveTo>
                <a:cubicBezTo>
                  <a:pt x="6982816" y="4210523"/>
                  <a:pt x="6971917" y="4210523"/>
                  <a:pt x="6971917" y="4210523"/>
                </a:cubicBezTo>
                <a:cubicBezTo>
                  <a:pt x="6982816" y="4210523"/>
                  <a:pt x="6988266" y="4210523"/>
                  <a:pt x="6993716" y="4218784"/>
                </a:cubicBezTo>
                <a:cubicBezTo>
                  <a:pt x="6982816" y="4218784"/>
                  <a:pt x="6966468" y="4227046"/>
                  <a:pt x="6977368" y="4227046"/>
                </a:cubicBezTo>
                <a:cubicBezTo>
                  <a:pt x="6977368" y="4218784"/>
                  <a:pt x="7010065" y="4227046"/>
                  <a:pt x="7004616" y="4218784"/>
                </a:cubicBezTo>
                <a:cubicBezTo>
                  <a:pt x="6988266" y="4218784"/>
                  <a:pt x="6993716" y="4202260"/>
                  <a:pt x="6977368" y="4202260"/>
                </a:cubicBezTo>
                <a:close/>
                <a:moveTo>
                  <a:pt x="7448767" y="4181609"/>
                </a:moveTo>
                <a:cubicBezTo>
                  <a:pt x="7437867" y="4189871"/>
                  <a:pt x="7416068" y="4173347"/>
                  <a:pt x="7416068" y="4189871"/>
                </a:cubicBezTo>
                <a:cubicBezTo>
                  <a:pt x="7426968" y="4189871"/>
                  <a:pt x="7448767" y="4189871"/>
                  <a:pt x="7448767" y="4181609"/>
                </a:cubicBezTo>
                <a:close/>
                <a:moveTo>
                  <a:pt x="7431737" y="4165086"/>
                </a:moveTo>
                <a:cubicBezTo>
                  <a:pt x="7452628" y="4173347"/>
                  <a:pt x="7416068" y="4173347"/>
                  <a:pt x="7426516" y="4173347"/>
                </a:cubicBezTo>
                <a:cubicBezTo>
                  <a:pt x="7442183" y="4173347"/>
                  <a:pt x="7463073" y="4173347"/>
                  <a:pt x="7478742" y="4181609"/>
                </a:cubicBezTo>
                <a:cubicBezTo>
                  <a:pt x="7478742" y="4173347"/>
                  <a:pt x="7468296" y="4173347"/>
                  <a:pt x="7478742" y="4173347"/>
                </a:cubicBezTo>
                <a:cubicBezTo>
                  <a:pt x="7463073" y="4173347"/>
                  <a:pt x="7442183" y="4165086"/>
                  <a:pt x="7431737" y="4165086"/>
                </a:cubicBezTo>
                <a:close/>
                <a:moveTo>
                  <a:pt x="6965215" y="4154826"/>
                </a:moveTo>
                <a:lnTo>
                  <a:pt x="6962652" y="4157202"/>
                </a:lnTo>
                <a:cubicBezTo>
                  <a:pt x="6942008" y="4157202"/>
                  <a:pt x="6942008" y="4157202"/>
                  <a:pt x="6921366" y="4157202"/>
                </a:cubicBezTo>
                <a:close/>
                <a:moveTo>
                  <a:pt x="7580806" y="4150304"/>
                </a:moveTo>
                <a:lnTo>
                  <a:pt x="7673857" y="4150304"/>
                </a:lnTo>
                <a:cubicBezTo>
                  <a:pt x="7637671" y="4158127"/>
                  <a:pt x="7616992" y="4158127"/>
                  <a:pt x="7575637" y="4165956"/>
                </a:cubicBezTo>
                <a:cubicBezTo>
                  <a:pt x="7575637" y="4158127"/>
                  <a:pt x="7606654" y="4150304"/>
                  <a:pt x="7580806" y="4150304"/>
                </a:cubicBezTo>
                <a:close/>
                <a:moveTo>
                  <a:pt x="7473292" y="4140301"/>
                </a:moveTo>
                <a:cubicBezTo>
                  <a:pt x="7457760" y="4148564"/>
                  <a:pt x="7437051" y="4148564"/>
                  <a:pt x="7421519" y="4156825"/>
                </a:cubicBezTo>
                <a:cubicBezTo>
                  <a:pt x="7437051" y="4156825"/>
                  <a:pt x="7473292" y="4156825"/>
                  <a:pt x="7473292" y="4140301"/>
                </a:cubicBezTo>
                <a:close/>
                <a:moveTo>
                  <a:pt x="8026654" y="4134105"/>
                </a:moveTo>
                <a:cubicBezTo>
                  <a:pt x="8020802" y="4132556"/>
                  <a:pt x="8014299" y="4131008"/>
                  <a:pt x="8009096" y="4134107"/>
                </a:cubicBezTo>
                <a:cubicBezTo>
                  <a:pt x="8019502" y="4140301"/>
                  <a:pt x="7988288" y="4134107"/>
                  <a:pt x="7993491" y="4140301"/>
                </a:cubicBezTo>
                <a:cubicBezTo>
                  <a:pt x="8019502" y="4134107"/>
                  <a:pt x="8029905" y="4140301"/>
                  <a:pt x="8045510" y="4140301"/>
                </a:cubicBezTo>
                <a:cubicBezTo>
                  <a:pt x="8045510" y="4134107"/>
                  <a:pt x="8045510" y="4134107"/>
                  <a:pt x="8040310" y="4134107"/>
                </a:cubicBezTo>
                <a:cubicBezTo>
                  <a:pt x="8037709" y="4137205"/>
                  <a:pt x="8032507" y="4135654"/>
                  <a:pt x="8026654" y="4134105"/>
                </a:cubicBezTo>
                <a:close/>
                <a:moveTo>
                  <a:pt x="7224393" y="4117825"/>
                </a:moveTo>
                <a:cubicBezTo>
                  <a:pt x="7219540" y="4120875"/>
                  <a:pt x="7230779" y="4133073"/>
                  <a:pt x="7214430" y="4133073"/>
                </a:cubicBezTo>
                <a:lnTo>
                  <a:pt x="7225330" y="4133073"/>
                </a:lnTo>
                <a:cubicBezTo>
                  <a:pt x="7229418" y="4131266"/>
                  <a:pt x="7233504" y="4129460"/>
                  <a:pt x="7241678" y="4133073"/>
                </a:cubicBezTo>
                <a:cubicBezTo>
                  <a:pt x="7236229" y="4125844"/>
                  <a:pt x="7236229" y="4125844"/>
                  <a:pt x="7236229" y="4118614"/>
                </a:cubicBezTo>
                <a:cubicBezTo>
                  <a:pt x="7229418" y="4116808"/>
                  <a:pt x="7226011" y="4116808"/>
                  <a:pt x="7224393" y="4117825"/>
                </a:cubicBezTo>
                <a:close/>
                <a:moveTo>
                  <a:pt x="7617368" y="4111386"/>
                </a:moveTo>
                <a:cubicBezTo>
                  <a:pt x="7612258" y="4127907"/>
                  <a:pt x="7642914" y="4127907"/>
                  <a:pt x="7653132" y="4119647"/>
                </a:cubicBezTo>
                <a:cubicBezTo>
                  <a:pt x="7637804" y="4127907"/>
                  <a:pt x="7632696" y="4119647"/>
                  <a:pt x="7617368" y="4111386"/>
                </a:cubicBezTo>
                <a:close/>
                <a:moveTo>
                  <a:pt x="7293450" y="4111386"/>
                </a:moveTo>
                <a:cubicBezTo>
                  <a:pt x="7308632" y="4111386"/>
                  <a:pt x="7323814" y="4119647"/>
                  <a:pt x="7328873" y="4111386"/>
                </a:cubicBezTo>
                <a:cubicBezTo>
                  <a:pt x="7313692" y="4111386"/>
                  <a:pt x="7298512" y="4111386"/>
                  <a:pt x="7293450" y="4111386"/>
                </a:cubicBezTo>
                <a:close/>
                <a:moveTo>
                  <a:pt x="7189905" y="4111386"/>
                </a:moveTo>
                <a:cubicBezTo>
                  <a:pt x="7184456" y="4111386"/>
                  <a:pt x="7162658" y="4111386"/>
                  <a:pt x="7162658" y="4119647"/>
                </a:cubicBezTo>
                <a:cubicBezTo>
                  <a:pt x="7168106" y="4119647"/>
                  <a:pt x="7168106" y="4119647"/>
                  <a:pt x="7162658" y="4127907"/>
                </a:cubicBezTo>
                <a:cubicBezTo>
                  <a:pt x="7179006" y="4119647"/>
                  <a:pt x="7184456" y="4119647"/>
                  <a:pt x="7189905" y="4111386"/>
                </a:cubicBezTo>
                <a:close/>
                <a:moveTo>
                  <a:pt x="6993411" y="4110878"/>
                </a:moveTo>
                <a:lnTo>
                  <a:pt x="6988455" y="4125901"/>
                </a:lnTo>
                <a:cubicBezTo>
                  <a:pt x="6978134" y="4118075"/>
                  <a:pt x="6983296" y="4114165"/>
                  <a:pt x="6992325" y="4111231"/>
                </a:cubicBezTo>
                <a:close/>
                <a:moveTo>
                  <a:pt x="6993617" y="4110250"/>
                </a:moveTo>
                <a:lnTo>
                  <a:pt x="6994740" y="4110446"/>
                </a:lnTo>
                <a:lnTo>
                  <a:pt x="6993411" y="4110878"/>
                </a:lnTo>
                <a:close/>
                <a:moveTo>
                  <a:pt x="7203054" y="4108321"/>
                </a:moveTo>
                <a:cubicBezTo>
                  <a:pt x="7201760" y="4108093"/>
                  <a:pt x="7199171" y="4108547"/>
                  <a:pt x="7193994" y="4110353"/>
                </a:cubicBezTo>
                <a:cubicBezTo>
                  <a:pt x="7188816" y="4117583"/>
                  <a:pt x="7199171" y="4117583"/>
                  <a:pt x="7199171" y="4124811"/>
                </a:cubicBezTo>
                <a:cubicBezTo>
                  <a:pt x="7188816" y="4124811"/>
                  <a:pt x="7173285" y="4117583"/>
                  <a:pt x="7168106" y="4132040"/>
                </a:cubicBezTo>
                <a:cubicBezTo>
                  <a:pt x="7178463" y="4132040"/>
                  <a:pt x="7193994" y="4124811"/>
                  <a:pt x="7204347" y="4132040"/>
                </a:cubicBezTo>
                <a:cubicBezTo>
                  <a:pt x="7193994" y="4117583"/>
                  <a:pt x="7219880" y="4124811"/>
                  <a:pt x="7214703" y="4110353"/>
                </a:cubicBezTo>
                <a:cubicBezTo>
                  <a:pt x="7199171" y="4115777"/>
                  <a:pt x="7206937" y="4108999"/>
                  <a:pt x="7203054" y="4108321"/>
                </a:cubicBezTo>
                <a:close/>
                <a:moveTo>
                  <a:pt x="7111442" y="4103511"/>
                </a:moveTo>
                <a:cubicBezTo>
                  <a:pt x="7104209" y="4103124"/>
                  <a:pt x="7096898" y="4105191"/>
                  <a:pt x="7091811" y="4111386"/>
                </a:cubicBezTo>
                <a:cubicBezTo>
                  <a:pt x="7096898" y="4111386"/>
                  <a:pt x="7117243" y="4103124"/>
                  <a:pt x="7122329" y="4111386"/>
                </a:cubicBezTo>
                <a:cubicBezTo>
                  <a:pt x="7122329" y="4119647"/>
                  <a:pt x="7112157" y="4119647"/>
                  <a:pt x="7112157" y="4127907"/>
                </a:cubicBezTo>
                <a:cubicBezTo>
                  <a:pt x="7154120" y="4127907"/>
                  <a:pt x="7133137" y="4104675"/>
                  <a:pt x="7111442" y="4103511"/>
                </a:cubicBezTo>
                <a:close/>
                <a:moveTo>
                  <a:pt x="7391544" y="4103124"/>
                </a:moveTo>
                <a:cubicBezTo>
                  <a:pt x="7391544" y="4111386"/>
                  <a:pt x="7416068" y="4119647"/>
                  <a:pt x="7416068" y="4111386"/>
                </a:cubicBezTo>
                <a:cubicBezTo>
                  <a:pt x="7406259" y="4103124"/>
                  <a:pt x="7406259" y="4103124"/>
                  <a:pt x="7391544" y="4103124"/>
                </a:cubicBezTo>
                <a:close/>
                <a:moveTo>
                  <a:pt x="7473291" y="4094863"/>
                </a:moveTo>
                <a:cubicBezTo>
                  <a:pt x="7478438" y="4103124"/>
                  <a:pt x="7514468" y="4103124"/>
                  <a:pt x="7519614" y="4094863"/>
                </a:cubicBezTo>
                <a:cubicBezTo>
                  <a:pt x="7499026" y="4094863"/>
                  <a:pt x="7493879" y="4094863"/>
                  <a:pt x="7473291" y="4094863"/>
                </a:cubicBezTo>
                <a:close/>
                <a:moveTo>
                  <a:pt x="7431269" y="4076145"/>
                </a:moveTo>
                <a:cubicBezTo>
                  <a:pt x="7427328" y="4075758"/>
                  <a:pt x="7422503" y="4076275"/>
                  <a:pt x="7416068" y="4078340"/>
                </a:cubicBezTo>
                <a:cubicBezTo>
                  <a:pt x="7421217" y="4086601"/>
                  <a:pt x="7431509" y="4086601"/>
                  <a:pt x="7436658" y="4094863"/>
                </a:cubicBezTo>
                <a:cubicBezTo>
                  <a:pt x="7446950" y="4086601"/>
                  <a:pt x="7457246" y="4086601"/>
                  <a:pt x="7462393" y="4086601"/>
                </a:cubicBezTo>
                <a:cubicBezTo>
                  <a:pt x="7446952" y="4086601"/>
                  <a:pt x="7443092" y="4077307"/>
                  <a:pt x="7431269" y="4076145"/>
                </a:cubicBezTo>
                <a:close/>
                <a:moveTo>
                  <a:pt x="8587754" y="4061817"/>
                </a:moveTo>
                <a:cubicBezTo>
                  <a:pt x="8567513" y="4070078"/>
                  <a:pt x="8532090" y="4070078"/>
                  <a:pt x="8516909" y="4078340"/>
                </a:cubicBezTo>
                <a:cubicBezTo>
                  <a:pt x="8547272" y="4070078"/>
                  <a:pt x="8567513" y="4078340"/>
                  <a:pt x="8587754" y="4061817"/>
                </a:cubicBezTo>
                <a:close/>
                <a:moveTo>
                  <a:pt x="7509881" y="4049427"/>
                </a:moveTo>
                <a:lnTo>
                  <a:pt x="7510636" y="4051278"/>
                </a:lnTo>
                <a:lnTo>
                  <a:pt x="7500393" y="4053301"/>
                </a:lnTo>
                <a:cubicBezTo>
                  <a:pt x="7495966" y="4055624"/>
                  <a:pt x="7494699" y="4058720"/>
                  <a:pt x="7499762" y="4061820"/>
                </a:cubicBezTo>
                <a:cubicBezTo>
                  <a:pt x="7502290" y="4058720"/>
                  <a:pt x="7508616" y="4057172"/>
                  <a:pt x="7512413" y="4055624"/>
                </a:cubicBezTo>
                <a:lnTo>
                  <a:pt x="7510636" y="4051278"/>
                </a:lnTo>
                <a:lnTo>
                  <a:pt x="7520003" y="4049427"/>
                </a:lnTo>
                <a:cubicBezTo>
                  <a:pt x="7520003" y="4049427"/>
                  <a:pt x="7514943" y="4049427"/>
                  <a:pt x="7509881" y="4049427"/>
                </a:cubicBezTo>
                <a:close/>
                <a:moveTo>
                  <a:pt x="8489498" y="4047792"/>
                </a:moveTo>
                <a:cubicBezTo>
                  <a:pt x="8487934" y="4046846"/>
                  <a:pt x="8486617" y="4046846"/>
                  <a:pt x="8485300" y="4048740"/>
                </a:cubicBezTo>
                <a:cubicBezTo>
                  <a:pt x="8490569" y="4056311"/>
                  <a:pt x="8485300" y="4063885"/>
                  <a:pt x="8474765" y="4063885"/>
                </a:cubicBezTo>
                <a:cubicBezTo>
                  <a:pt x="8458960" y="4063885"/>
                  <a:pt x="8448424" y="4063885"/>
                  <a:pt x="8437887" y="4071456"/>
                </a:cubicBezTo>
                <a:cubicBezTo>
                  <a:pt x="8448424" y="4071456"/>
                  <a:pt x="8485300" y="4063885"/>
                  <a:pt x="8469496" y="4079032"/>
                </a:cubicBezTo>
                <a:cubicBezTo>
                  <a:pt x="8485300" y="4071456"/>
                  <a:pt x="8485300" y="4086605"/>
                  <a:pt x="8501105" y="4079032"/>
                </a:cubicBezTo>
                <a:cubicBezTo>
                  <a:pt x="8506373" y="4063885"/>
                  <a:pt x="8480032" y="4079032"/>
                  <a:pt x="8485300" y="4063885"/>
                </a:cubicBezTo>
                <a:cubicBezTo>
                  <a:pt x="8495835" y="4056311"/>
                  <a:pt x="8506373" y="4063885"/>
                  <a:pt x="8516909" y="4056311"/>
                </a:cubicBezTo>
                <a:cubicBezTo>
                  <a:pt x="8501103" y="4061992"/>
                  <a:pt x="8494190" y="4050632"/>
                  <a:pt x="8489498" y="4047792"/>
                </a:cubicBezTo>
                <a:close/>
                <a:moveTo>
                  <a:pt x="8211257" y="4046962"/>
                </a:moveTo>
                <a:cubicBezTo>
                  <a:pt x="8188338" y="4045917"/>
                  <a:pt x="8157455" y="4062647"/>
                  <a:pt x="8138154" y="4062647"/>
                </a:cubicBezTo>
                <a:cubicBezTo>
                  <a:pt x="8158742" y="4070081"/>
                  <a:pt x="8189624" y="4047774"/>
                  <a:pt x="8215357" y="4055211"/>
                </a:cubicBezTo>
                <a:cubicBezTo>
                  <a:pt x="8215357" y="4062647"/>
                  <a:pt x="8194771" y="4047774"/>
                  <a:pt x="8199918" y="4062647"/>
                </a:cubicBezTo>
                <a:cubicBezTo>
                  <a:pt x="8210212" y="4055211"/>
                  <a:pt x="8230799" y="4055211"/>
                  <a:pt x="8230799" y="4055211"/>
                </a:cubicBezTo>
                <a:cubicBezTo>
                  <a:pt x="8225653" y="4049633"/>
                  <a:pt x="8218896" y="4047311"/>
                  <a:pt x="8211257" y="4046962"/>
                </a:cubicBezTo>
                <a:close/>
                <a:moveTo>
                  <a:pt x="8715567" y="4045040"/>
                </a:moveTo>
                <a:cubicBezTo>
                  <a:pt x="8711735" y="4044264"/>
                  <a:pt x="8706626" y="4044264"/>
                  <a:pt x="8696409" y="4047363"/>
                </a:cubicBezTo>
                <a:cubicBezTo>
                  <a:pt x="8691299" y="4053559"/>
                  <a:pt x="8732173" y="4047363"/>
                  <a:pt x="8727065" y="4047363"/>
                </a:cubicBezTo>
                <a:cubicBezTo>
                  <a:pt x="8721954" y="4047363"/>
                  <a:pt x="8719399" y="4045815"/>
                  <a:pt x="8715567" y="4045040"/>
                </a:cubicBezTo>
                <a:close/>
                <a:moveTo>
                  <a:pt x="7171088" y="4045040"/>
                </a:moveTo>
                <a:cubicBezTo>
                  <a:pt x="7162147" y="4045812"/>
                  <a:pt x="7154483" y="4047363"/>
                  <a:pt x="7154483" y="4047363"/>
                </a:cubicBezTo>
                <a:cubicBezTo>
                  <a:pt x="7159593" y="4047363"/>
                  <a:pt x="7159593" y="4053559"/>
                  <a:pt x="7154483" y="4053559"/>
                </a:cubicBezTo>
                <a:cubicBezTo>
                  <a:pt x="7169811" y="4047363"/>
                  <a:pt x="7185139" y="4053559"/>
                  <a:pt x="7195357" y="4047363"/>
                </a:cubicBezTo>
                <a:cubicBezTo>
                  <a:pt x="7190249" y="4044264"/>
                  <a:pt x="7180029" y="4044264"/>
                  <a:pt x="7171088" y="4045040"/>
                </a:cubicBezTo>
                <a:close/>
                <a:moveTo>
                  <a:pt x="8582305" y="4041165"/>
                </a:moveTo>
                <a:cubicBezTo>
                  <a:pt x="8557327" y="4041165"/>
                  <a:pt x="8552333" y="4047363"/>
                  <a:pt x="8532350" y="4047363"/>
                </a:cubicBezTo>
                <a:cubicBezTo>
                  <a:pt x="8527356" y="4047363"/>
                  <a:pt x="8527356" y="4047363"/>
                  <a:pt x="8522358" y="4047363"/>
                </a:cubicBezTo>
                <a:cubicBezTo>
                  <a:pt x="8527356" y="4047363"/>
                  <a:pt x="8522358" y="4053559"/>
                  <a:pt x="8522358" y="4053559"/>
                </a:cubicBezTo>
                <a:cubicBezTo>
                  <a:pt x="8542340" y="4053559"/>
                  <a:pt x="8542340" y="4047363"/>
                  <a:pt x="8562324" y="4047363"/>
                </a:cubicBezTo>
                <a:cubicBezTo>
                  <a:pt x="8562324" y="4047363"/>
                  <a:pt x="8552333" y="4047363"/>
                  <a:pt x="8552333" y="4053559"/>
                </a:cubicBezTo>
                <a:cubicBezTo>
                  <a:pt x="8562324" y="4053559"/>
                  <a:pt x="8562324" y="4053559"/>
                  <a:pt x="8562324" y="4053559"/>
                </a:cubicBezTo>
                <a:cubicBezTo>
                  <a:pt x="8562324" y="4053559"/>
                  <a:pt x="8562324" y="4053559"/>
                  <a:pt x="8567318" y="4053559"/>
                </a:cubicBezTo>
                <a:cubicBezTo>
                  <a:pt x="8562324" y="4047363"/>
                  <a:pt x="8582305" y="4047363"/>
                  <a:pt x="8582305" y="4041165"/>
                </a:cubicBezTo>
                <a:close/>
                <a:moveTo>
                  <a:pt x="8768585" y="4038927"/>
                </a:moveTo>
                <a:cubicBezTo>
                  <a:pt x="8758181" y="4039789"/>
                  <a:pt x="8745176" y="4043232"/>
                  <a:pt x="8732172" y="4046673"/>
                </a:cubicBezTo>
                <a:cubicBezTo>
                  <a:pt x="8742576" y="4053559"/>
                  <a:pt x="8768585" y="4046673"/>
                  <a:pt x="8789394" y="4046673"/>
                </a:cubicBezTo>
                <a:cubicBezTo>
                  <a:pt x="8786794" y="4039789"/>
                  <a:pt x="8778990" y="4038068"/>
                  <a:pt x="8768585" y="4038927"/>
                </a:cubicBezTo>
                <a:close/>
                <a:moveTo>
                  <a:pt x="8364298" y="4038652"/>
                </a:moveTo>
                <a:cubicBezTo>
                  <a:pt x="8361713" y="4038285"/>
                  <a:pt x="8357513" y="4038774"/>
                  <a:pt x="8351051" y="4040731"/>
                </a:cubicBezTo>
                <a:lnTo>
                  <a:pt x="8333520" y="4054001"/>
                </a:lnTo>
                <a:lnTo>
                  <a:pt x="8323047" y="4056049"/>
                </a:lnTo>
                <a:lnTo>
                  <a:pt x="8287726" y="4054427"/>
                </a:lnTo>
                <a:cubicBezTo>
                  <a:pt x="8270926" y="4056385"/>
                  <a:pt x="8252833" y="4060298"/>
                  <a:pt x="8237325" y="4064211"/>
                </a:cubicBezTo>
                <a:cubicBezTo>
                  <a:pt x="8252833" y="4064211"/>
                  <a:pt x="8247663" y="4064211"/>
                  <a:pt x="8258002" y="4064211"/>
                </a:cubicBezTo>
                <a:cubicBezTo>
                  <a:pt x="8263171" y="4064211"/>
                  <a:pt x="8263171" y="4064211"/>
                  <a:pt x="8268341" y="4064211"/>
                </a:cubicBezTo>
                <a:cubicBezTo>
                  <a:pt x="8247663" y="4079861"/>
                  <a:pt x="8221816" y="4079861"/>
                  <a:pt x="8195968" y="4095516"/>
                </a:cubicBezTo>
                <a:cubicBezTo>
                  <a:pt x="8164952" y="4095516"/>
                  <a:pt x="8180461" y="4079861"/>
                  <a:pt x="8144275" y="4087690"/>
                </a:cubicBezTo>
                <a:cubicBezTo>
                  <a:pt x="8144275" y="4103344"/>
                  <a:pt x="8113258" y="4103344"/>
                  <a:pt x="8087410" y="4111170"/>
                </a:cubicBezTo>
                <a:cubicBezTo>
                  <a:pt x="8082241" y="4103344"/>
                  <a:pt x="8082241" y="4103344"/>
                  <a:pt x="8082241" y="4103344"/>
                </a:cubicBezTo>
                <a:cubicBezTo>
                  <a:pt x="8061563" y="4111170"/>
                  <a:pt x="8051225" y="4103344"/>
                  <a:pt x="8025376" y="4118997"/>
                </a:cubicBezTo>
                <a:cubicBezTo>
                  <a:pt x="8025376" y="4111170"/>
                  <a:pt x="8025376" y="4111170"/>
                  <a:pt x="8020209" y="4111170"/>
                </a:cubicBezTo>
                <a:cubicBezTo>
                  <a:pt x="8030547" y="4103344"/>
                  <a:pt x="8113258" y="4087690"/>
                  <a:pt x="8102919" y="4095516"/>
                </a:cubicBezTo>
                <a:cubicBezTo>
                  <a:pt x="8139105" y="4079861"/>
                  <a:pt x="8164952" y="4072038"/>
                  <a:pt x="8206308" y="4072038"/>
                </a:cubicBezTo>
                <a:cubicBezTo>
                  <a:pt x="8201139" y="4072038"/>
                  <a:pt x="8221816" y="4064211"/>
                  <a:pt x="8206308" y="4064211"/>
                </a:cubicBezTo>
                <a:cubicBezTo>
                  <a:pt x="8185630" y="4072038"/>
                  <a:pt x="8154613" y="4079861"/>
                  <a:pt x="8139105" y="4072038"/>
                </a:cubicBezTo>
                <a:cubicBezTo>
                  <a:pt x="8133935" y="4079864"/>
                  <a:pt x="8119720" y="4083777"/>
                  <a:pt x="8104858" y="4084756"/>
                </a:cubicBezTo>
                <a:lnTo>
                  <a:pt x="8068470" y="4080085"/>
                </a:lnTo>
                <a:lnTo>
                  <a:pt x="8068672" y="4079863"/>
                </a:lnTo>
                <a:lnTo>
                  <a:pt x="8068714" y="4079760"/>
                </a:lnTo>
                <a:lnTo>
                  <a:pt x="8085472" y="4078884"/>
                </a:lnTo>
                <a:cubicBezTo>
                  <a:pt x="8089996" y="4077907"/>
                  <a:pt x="8092581" y="4075950"/>
                  <a:pt x="8092581" y="4072038"/>
                </a:cubicBezTo>
                <a:cubicBezTo>
                  <a:pt x="8077072" y="4068125"/>
                  <a:pt x="8066733" y="4066168"/>
                  <a:pt x="8057041" y="4067146"/>
                </a:cubicBezTo>
                <a:cubicBezTo>
                  <a:pt x="8047347" y="4068125"/>
                  <a:pt x="8038302" y="4072037"/>
                  <a:pt x="8025376" y="4079861"/>
                </a:cubicBezTo>
                <a:cubicBezTo>
                  <a:pt x="8046055" y="4079861"/>
                  <a:pt x="8061563" y="4072038"/>
                  <a:pt x="8071902" y="4072038"/>
                </a:cubicBezTo>
                <a:lnTo>
                  <a:pt x="8068714" y="4079760"/>
                </a:lnTo>
                <a:lnTo>
                  <a:pt x="8066732" y="4079861"/>
                </a:lnTo>
                <a:lnTo>
                  <a:pt x="8068470" y="4080085"/>
                </a:lnTo>
                <a:lnTo>
                  <a:pt x="8061563" y="4087690"/>
                </a:lnTo>
                <a:cubicBezTo>
                  <a:pt x="8046055" y="4079861"/>
                  <a:pt x="8040887" y="4087690"/>
                  <a:pt x="8020209" y="4087690"/>
                </a:cubicBezTo>
                <a:cubicBezTo>
                  <a:pt x="8025376" y="4072038"/>
                  <a:pt x="7999531" y="4079861"/>
                  <a:pt x="7994361" y="4079861"/>
                </a:cubicBezTo>
                <a:cubicBezTo>
                  <a:pt x="7978852" y="4087690"/>
                  <a:pt x="8004700" y="4087690"/>
                  <a:pt x="7984023" y="4095516"/>
                </a:cubicBezTo>
                <a:cubicBezTo>
                  <a:pt x="7963344" y="4095516"/>
                  <a:pt x="7947836" y="4103344"/>
                  <a:pt x="7927158" y="4095516"/>
                </a:cubicBezTo>
                <a:cubicBezTo>
                  <a:pt x="7932329" y="4087690"/>
                  <a:pt x="7947836" y="4087690"/>
                  <a:pt x="7953005" y="4079861"/>
                </a:cubicBezTo>
                <a:cubicBezTo>
                  <a:pt x="7932329" y="4079861"/>
                  <a:pt x="7937496" y="4095516"/>
                  <a:pt x="7921989" y="4095516"/>
                </a:cubicBezTo>
                <a:cubicBezTo>
                  <a:pt x="7921989" y="4087690"/>
                  <a:pt x="7906480" y="4087690"/>
                  <a:pt x="7896143" y="4087690"/>
                </a:cubicBezTo>
                <a:cubicBezTo>
                  <a:pt x="7875464" y="4103344"/>
                  <a:pt x="7823771" y="4103344"/>
                  <a:pt x="7808261" y="4118997"/>
                </a:cubicBezTo>
                <a:cubicBezTo>
                  <a:pt x="7797923" y="4111170"/>
                  <a:pt x="7782415" y="4118997"/>
                  <a:pt x="7772075" y="4111170"/>
                </a:cubicBezTo>
                <a:cubicBezTo>
                  <a:pt x="7782415" y="4111170"/>
                  <a:pt x="7792753" y="4111170"/>
                  <a:pt x="7792753" y="4103344"/>
                </a:cubicBezTo>
                <a:cubicBezTo>
                  <a:pt x="7766906" y="4118997"/>
                  <a:pt x="7715212" y="4111170"/>
                  <a:pt x="7720380" y="4126823"/>
                </a:cubicBezTo>
                <a:cubicBezTo>
                  <a:pt x="7710042" y="4130738"/>
                  <a:pt x="7700994" y="4128780"/>
                  <a:pt x="7692595" y="4126823"/>
                </a:cubicBezTo>
                <a:lnTo>
                  <a:pt x="7679026" y="4126823"/>
                </a:lnTo>
                <a:cubicBezTo>
                  <a:pt x="7668686" y="4126823"/>
                  <a:pt x="7668686" y="4134651"/>
                  <a:pt x="7658348" y="4134651"/>
                </a:cubicBezTo>
                <a:cubicBezTo>
                  <a:pt x="7648009" y="4118997"/>
                  <a:pt x="7606654" y="4142476"/>
                  <a:pt x="7585977" y="4134651"/>
                </a:cubicBezTo>
                <a:cubicBezTo>
                  <a:pt x="7596315" y="4142476"/>
                  <a:pt x="7565298" y="4142476"/>
                  <a:pt x="7565298" y="4150304"/>
                </a:cubicBezTo>
                <a:lnTo>
                  <a:pt x="7580806" y="4150304"/>
                </a:lnTo>
                <a:cubicBezTo>
                  <a:pt x="7565298" y="4173782"/>
                  <a:pt x="7523942" y="4158127"/>
                  <a:pt x="7503263" y="4173782"/>
                </a:cubicBezTo>
                <a:cubicBezTo>
                  <a:pt x="7529112" y="4173782"/>
                  <a:pt x="7560128" y="4165956"/>
                  <a:pt x="7565298" y="4181609"/>
                </a:cubicBezTo>
                <a:cubicBezTo>
                  <a:pt x="7565298" y="4165956"/>
                  <a:pt x="7580806" y="4181609"/>
                  <a:pt x="7591144" y="4181609"/>
                </a:cubicBezTo>
                <a:cubicBezTo>
                  <a:pt x="7591144" y="4165956"/>
                  <a:pt x="7637671" y="4173782"/>
                  <a:pt x="7663516" y="4158127"/>
                </a:cubicBezTo>
                <a:cubicBezTo>
                  <a:pt x="7668686" y="4173782"/>
                  <a:pt x="7679026" y="4165956"/>
                  <a:pt x="7699703" y="4158127"/>
                </a:cubicBezTo>
                <a:cubicBezTo>
                  <a:pt x="7694535" y="4173782"/>
                  <a:pt x="7725550" y="4165956"/>
                  <a:pt x="7730720" y="4173782"/>
                </a:cubicBezTo>
                <a:cubicBezTo>
                  <a:pt x="7756567" y="4142476"/>
                  <a:pt x="7823771" y="4158127"/>
                  <a:pt x="7844447" y="4158127"/>
                </a:cubicBezTo>
                <a:cubicBezTo>
                  <a:pt x="7844447" y="4158127"/>
                  <a:pt x="7854786" y="4150304"/>
                  <a:pt x="7854786" y="4150304"/>
                </a:cubicBezTo>
                <a:cubicBezTo>
                  <a:pt x="7870295" y="4150304"/>
                  <a:pt x="7875464" y="4165956"/>
                  <a:pt x="7890973" y="4158127"/>
                </a:cubicBezTo>
                <a:cubicBezTo>
                  <a:pt x="7880633" y="4150304"/>
                  <a:pt x="7870295" y="4158127"/>
                  <a:pt x="7870295" y="4150304"/>
                </a:cubicBezTo>
                <a:cubicBezTo>
                  <a:pt x="7890973" y="4150304"/>
                  <a:pt x="7906480" y="4142476"/>
                  <a:pt x="7916818" y="4150304"/>
                </a:cubicBezTo>
                <a:cubicBezTo>
                  <a:pt x="7916818" y="4142476"/>
                  <a:pt x="7921989" y="4142476"/>
                  <a:pt x="7932329" y="4134651"/>
                </a:cubicBezTo>
                <a:cubicBezTo>
                  <a:pt x="7947836" y="4134651"/>
                  <a:pt x="7958175" y="4142476"/>
                  <a:pt x="7963344" y="4142476"/>
                </a:cubicBezTo>
                <a:cubicBezTo>
                  <a:pt x="7963344" y="4142476"/>
                  <a:pt x="7972392" y="4142476"/>
                  <a:pt x="7979499" y="4142476"/>
                </a:cubicBezTo>
                <a:lnTo>
                  <a:pt x="7984023" y="4142476"/>
                </a:lnTo>
                <a:cubicBezTo>
                  <a:pt x="7921989" y="4126823"/>
                  <a:pt x="8097749" y="4111170"/>
                  <a:pt x="8082241" y="4134651"/>
                </a:cubicBezTo>
                <a:cubicBezTo>
                  <a:pt x="8097749" y="4126823"/>
                  <a:pt x="8097749" y="4118997"/>
                  <a:pt x="8113258" y="4118997"/>
                </a:cubicBezTo>
                <a:cubicBezTo>
                  <a:pt x="8123596" y="4118997"/>
                  <a:pt x="8149445" y="4118997"/>
                  <a:pt x="8154613" y="4126823"/>
                </a:cubicBezTo>
                <a:cubicBezTo>
                  <a:pt x="8185630" y="4118997"/>
                  <a:pt x="8201139" y="4111170"/>
                  <a:pt x="8216647" y="4118997"/>
                </a:cubicBezTo>
                <a:cubicBezTo>
                  <a:pt x="8226985" y="4111170"/>
                  <a:pt x="8211477" y="4111170"/>
                  <a:pt x="8211477" y="4103344"/>
                </a:cubicBezTo>
                <a:cubicBezTo>
                  <a:pt x="8221816" y="4103344"/>
                  <a:pt x="8237325" y="4095516"/>
                  <a:pt x="8247663" y="4103344"/>
                </a:cubicBezTo>
                <a:cubicBezTo>
                  <a:pt x="8232154" y="4103344"/>
                  <a:pt x="8216647" y="4111170"/>
                  <a:pt x="8237325" y="4118997"/>
                </a:cubicBezTo>
                <a:cubicBezTo>
                  <a:pt x="8247663" y="4103344"/>
                  <a:pt x="8294188" y="4103344"/>
                  <a:pt x="8294188" y="4111170"/>
                </a:cubicBezTo>
                <a:cubicBezTo>
                  <a:pt x="8309696" y="4103344"/>
                  <a:pt x="8294188" y="4103344"/>
                  <a:pt x="8294188" y="4095516"/>
                </a:cubicBezTo>
                <a:cubicBezTo>
                  <a:pt x="8309696" y="4087690"/>
                  <a:pt x="8314865" y="4079861"/>
                  <a:pt x="8325205" y="4079861"/>
                </a:cubicBezTo>
                <a:cubicBezTo>
                  <a:pt x="8330375" y="4079861"/>
                  <a:pt x="8340713" y="4079861"/>
                  <a:pt x="8345883" y="4079861"/>
                </a:cubicBezTo>
                <a:cubicBezTo>
                  <a:pt x="8335543" y="4087690"/>
                  <a:pt x="8325205" y="4095516"/>
                  <a:pt x="8314865" y="4095516"/>
                </a:cubicBezTo>
                <a:cubicBezTo>
                  <a:pt x="8335543" y="4087690"/>
                  <a:pt x="8345883" y="4103344"/>
                  <a:pt x="8361391" y="4087690"/>
                </a:cubicBezTo>
                <a:cubicBezTo>
                  <a:pt x="8371728" y="4079861"/>
                  <a:pt x="8345883" y="4079861"/>
                  <a:pt x="8361391" y="4079861"/>
                </a:cubicBezTo>
                <a:cubicBezTo>
                  <a:pt x="8387237" y="4079861"/>
                  <a:pt x="8392407" y="4079861"/>
                  <a:pt x="8407915" y="4079861"/>
                </a:cubicBezTo>
                <a:cubicBezTo>
                  <a:pt x="8407915" y="4064211"/>
                  <a:pt x="8407915" y="4064211"/>
                  <a:pt x="8407915" y="4064211"/>
                </a:cubicBezTo>
                <a:cubicBezTo>
                  <a:pt x="8382068" y="4072038"/>
                  <a:pt x="8371728" y="4072038"/>
                  <a:pt x="8356221" y="4072038"/>
                </a:cubicBezTo>
                <a:cubicBezTo>
                  <a:pt x="8351051" y="4072038"/>
                  <a:pt x="8356221" y="4064211"/>
                  <a:pt x="8345883" y="4064211"/>
                </a:cubicBezTo>
                <a:cubicBezTo>
                  <a:pt x="8335543" y="4072038"/>
                  <a:pt x="8294188" y="4079861"/>
                  <a:pt x="8289019" y="4064211"/>
                </a:cubicBezTo>
                <a:cubicBezTo>
                  <a:pt x="8301941" y="4060298"/>
                  <a:pt x="8310989" y="4058340"/>
                  <a:pt x="8321327" y="4056385"/>
                </a:cubicBezTo>
                <a:lnTo>
                  <a:pt x="8323047" y="4056049"/>
                </a:lnTo>
                <a:lnTo>
                  <a:pt x="8330375" y="4056385"/>
                </a:lnTo>
                <a:lnTo>
                  <a:pt x="8333520" y="4054001"/>
                </a:lnTo>
                <a:lnTo>
                  <a:pt x="8361391" y="4048557"/>
                </a:lnTo>
                <a:cubicBezTo>
                  <a:pt x="8365269" y="4048557"/>
                  <a:pt x="8372053" y="4039752"/>
                  <a:pt x="8364298" y="4038652"/>
                </a:cubicBezTo>
                <a:close/>
                <a:moveTo>
                  <a:pt x="8437889" y="4032904"/>
                </a:moveTo>
                <a:lnTo>
                  <a:pt x="8423670" y="4039473"/>
                </a:lnTo>
                <a:lnTo>
                  <a:pt x="8420646" y="4040131"/>
                </a:lnTo>
                <a:lnTo>
                  <a:pt x="8421382" y="4040530"/>
                </a:lnTo>
                <a:lnTo>
                  <a:pt x="8402126" y="4049427"/>
                </a:lnTo>
                <a:cubicBezTo>
                  <a:pt x="8412343" y="4049427"/>
                  <a:pt x="8422561" y="4049427"/>
                  <a:pt x="8422561" y="4041165"/>
                </a:cubicBezTo>
                <a:lnTo>
                  <a:pt x="8421382" y="4040530"/>
                </a:lnTo>
                <a:lnTo>
                  <a:pt x="8423670" y="4039473"/>
                </a:lnTo>
                <a:lnTo>
                  <a:pt x="8431902" y="4037681"/>
                </a:lnTo>
                <a:cubicBezTo>
                  <a:pt x="8435335" y="4036519"/>
                  <a:pt x="8437889" y="4034971"/>
                  <a:pt x="8437889" y="4032904"/>
                </a:cubicBezTo>
                <a:close/>
                <a:moveTo>
                  <a:pt x="7138117" y="4032001"/>
                </a:moveTo>
                <a:cubicBezTo>
                  <a:pt x="7158758" y="4039826"/>
                  <a:pt x="7200044" y="4032001"/>
                  <a:pt x="7215527" y="4039826"/>
                </a:cubicBezTo>
                <a:cubicBezTo>
                  <a:pt x="7215527" y="4047653"/>
                  <a:pt x="7205207" y="4047653"/>
                  <a:pt x="7210367" y="4055476"/>
                </a:cubicBezTo>
                <a:cubicBezTo>
                  <a:pt x="7184564" y="4071127"/>
                  <a:pt x="7138117" y="4071127"/>
                  <a:pt x="7101991" y="4071127"/>
                </a:cubicBezTo>
                <a:cubicBezTo>
                  <a:pt x="7112314" y="4063301"/>
                  <a:pt x="7112314" y="4055476"/>
                  <a:pt x="7127796" y="4055476"/>
                </a:cubicBezTo>
                <a:cubicBezTo>
                  <a:pt x="7112314" y="4055476"/>
                  <a:pt x="7122635" y="4039826"/>
                  <a:pt x="7127796" y="4039826"/>
                </a:cubicBezTo>
                <a:cubicBezTo>
                  <a:pt x="7138117" y="4039826"/>
                  <a:pt x="7148437" y="4047653"/>
                  <a:pt x="7138117" y="4032001"/>
                </a:cubicBezTo>
                <a:close/>
                <a:moveTo>
                  <a:pt x="8909287" y="4024642"/>
                </a:moveTo>
                <a:cubicBezTo>
                  <a:pt x="8857266" y="4032904"/>
                  <a:pt x="8852066" y="4032904"/>
                  <a:pt x="8794843" y="4041165"/>
                </a:cubicBezTo>
                <a:cubicBezTo>
                  <a:pt x="8794843" y="4049427"/>
                  <a:pt x="8805249" y="4049427"/>
                  <a:pt x="8820854" y="4041165"/>
                </a:cubicBezTo>
                <a:cubicBezTo>
                  <a:pt x="8820854" y="4041165"/>
                  <a:pt x="8826056" y="4041165"/>
                  <a:pt x="8831258" y="4049427"/>
                </a:cubicBezTo>
                <a:cubicBezTo>
                  <a:pt x="8846863" y="4032904"/>
                  <a:pt x="8904086" y="4041165"/>
                  <a:pt x="8909287" y="4024642"/>
                </a:cubicBezTo>
                <a:close/>
                <a:moveTo>
                  <a:pt x="8639528" y="4024642"/>
                </a:moveTo>
                <a:cubicBezTo>
                  <a:pt x="8618941" y="4032904"/>
                  <a:pt x="8603500" y="4016381"/>
                  <a:pt x="8593205" y="4032904"/>
                </a:cubicBezTo>
                <a:cubicBezTo>
                  <a:pt x="8613793" y="4024642"/>
                  <a:pt x="8593205" y="4049427"/>
                  <a:pt x="8608646" y="4041165"/>
                </a:cubicBezTo>
                <a:cubicBezTo>
                  <a:pt x="8608646" y="4032904"/>
                  <a:pt x="8634382" y="4032904"/>
                  <a:pt x="8639528" y="4024642"/>
                </a:cubicBezTo>
                <a:close/>
                <a:moveTo>
                  <a:pt x="8212145" y="4024642"/>
                </a:moveTo>
                <a:cubicBezTo>
                  <a:pt x="8201666" y="4032904"/>
                  <a:pt x="8175464" y="4024642"/>
                  <a:pt x="8154504" y="4032904"/>
                </a:cubicBezTo>
                <a:cubicBezTo>
                  <a:pt x="8154504" y="4032904"/>
                  <a:pt x="8222626" y="4032904"/>
                  <a:pt x="8212145" y="4024642"/>
                </a:cubicBezTo>
                <a:close/>
                <a:moveTo>
                  <a:pt x="7443318" y="4024642"/>
                </a:moveTo>
                <a:cubicBezTo>
                  <a:pt x="7433100" y="4024642"/>
                  <a:pt x="7402444" y="4024642"/>
                  <a:pt x="7407554" y="4041165"/>
                </a:cubicBezTo>
                <a:cubicBezTo>
                  <a:pt x="7422881" y="4032904"/>
                  <a:pt x="7433100" y="4032904"/>
                  <a:pt x="7443318" y="4024642"/>
                </a:cubicBezTo>
                <a:close/>
                <a:moveTo>
                  <a:pt x="8587754" y="4016381"/>
                </a:moveTo>
                <a:cubicBezTo>
                  <a:pt x="8577401" y="4024642"/>
                  <a:pt x="8551513" y="4024642"/>
                  <a:pt x="8535981" y="4032904"/>
                </a:cubicBezTo>
                <a:cubicBezTo>
                  <a:pt x="8546338" y="4032904"/>
                  <a:pt x="8572223" y="4032904"/>
                  <a:pt x="8587754" y="4016381"/>
                </a:cubicBezTo>
                <a:close/>
                <a:moveTo>
                  <a:pt x="8165403" y="3991598"/>
                </a:moveTo>
                <a:cubicBezTo>
                  <a:pt x="8149053" y="4008119"/>
                  <a:pt x="8149053" y="3991598"/>
                  <a:pt x="8132703" y="3999858"/>
                </a:cubicBezTo>
                <a:cubicBezTo>
                  <a:pt x="8143603" y="4008119"/>
                  <a:pt x="8170852" y="4008119"/>
                  <a:pt x="8176303" y="3999858"/>
                </a:cubicBezTo>
                <a:cubicBezTo>
                  <a:pt x="8170852" y="3999858"/>
                  <a:pt x="8165403" y="3999858"/>
                  <a:pt x="8165403" y="3991598"/>
                </a:cubicBezTo>
                <a:close/>
                <a:moveTo>
                  <a:pt x="8912013" y="3983335"/>
                </a:moveTo>
                <a:cubicBezTo>
                  <a:pt x="8897298" y="3991598"/>
                  <a:pt x="8892394" y="3983335"/>
                  <a:pt x="8887489" y="3991598"/>
                </a:cubicBezTo>
                <a:cubicBezTo>
                  <a:pt x="8902204" y="3991598"/>
                  <a:pt x="8897298" y="3999858"/>
                  <a:pt x="8912013" y="3991598"/>
                </a:cubicBezTo>
                <a:cubicBezTo>
                  <a:pt x="8912013" y="3983335"/>
                  <a:pt x="8912013" y="3983335"/>
                  <a:pt x="8912013" y="3983335"/>
                </a:cubicBezTo>
                <a:close/>
                <a:moveTo>
                  <a:pt x="8685849" y="3983335"/>
                </a:moveTo>
                <a:cubicBezTo>
                  <a:pt x="8665041" y="3991598"/>
                  <a:pt x="8633829" y="3991598"/>
                  <a:pt x="8628626" y="3999858"/>
                </a:cubicBezTo>
                <a:cubicBezTo>
                  <a:pt x="8633829" y="3999858"/>
                  <a:pt x="8633829" y="4008119"/>
                  <a:pt x="8633829" y="4008119"/>
                </a:cubicBezTo>
                <a:cubicBezTo>
                  <a:pt x="8649435" y="3999858"/>
                  <a:pt x="8675446" y="3999858"/>
                  <a:pt x="8685849" y="3983335"/>
                </a:cubicBezTo>
                <a:close/>
                <a:moveTo>
                  <a:pt x="8092105" y="3979204"/>
                </a:moveTo>
                <a:cubicBezTo>
                  <a:pt x="8071396" y="3979204"/>
                  <a:pt x="8076573" y="3993662"/>
                  <a:pt x="8061040" y="3993662"/>
                </a:cubicBezTo>
                <a:cubicBezTo>
                  <a:pt x="8045508" y="4008119"/>
                  <a:pt x="8097282" y="3986432"/>
                  <a:pt x="8092105" y="3979204"/>
                </a:cubicBezTo>
                <a:close/>
                <a:moveTo>
                  <a:pt x="9113652" y="3970942"/>
                </a:moveTo>
                <a:lnTo>
                  <a:pt x="9113505" y="3971169"/>
                </a:lnTo>
                <a:lnTo>
                  <a:pt x="9112857" y="3971152"/>
                </a:lnTo>
                <a:close/>
                <a:moveTo>
                  <a:pt x="7255301" y="3962680"/>
                </a:moveTo>
                <a:cubicBezTo>
                  <a:pt x="7240211" y="3969566"/>
                  <a:pt x="7199966" y="3969566"/>
                  <a:pt x="7189905" y="3983335"/>
                </a:cubicBezTo>
                <a:cubicBezTo>
                  <a:pt x="7220089" y="3976450"/>
                  <a:pt x="7255301" y="3969566"/>
                  <a:pt x="7255301" y="3962680"/>
                </a:cubicBezTo>
                <a:close/>
                <a:moveTo>
                  <a:pt x="9098324" y="3954419"/>
                </a:moveTo>
                <a:cubicBezTo>
                  <a:pt x="9098324" y="3954419"/>
                  <a:pt x="9077887" y="3954419"/>
                  <a:pt x="9072779" y="3962680"/>
                </a:cubicBezTo>
                <a:cubicBezTo>
                  <a:pt x="9072779" y="3979204"/>
                  <a:pt x="9113652" y="3954419"/>
                  <a:pt x="9098324" y="3954419"/>
                </a:cubicBezTo>
                <a:close/>
                <a:moveTo>
                  <a:pt x="8174875" y="3954419"/>
                </a:moveTo>
                <a:cubicBezTo>
                  <a:pt x="8143733" y="3954419"/>
                  <a:pt x="8122974" y="3954419"/>
                  <a:pt x="8091832" y="3970942"/>
                </a:cubicBezTo>
                <a:cubicBezTo>
                  <a:pt x="8112593" y="3970942"/>
                  <a:pt x="8200826" y="3970942"/>
                  <a:pt x="8174875" y="3954419"/>
                </a:cubicBezTo>
                <a:close/>
                <a:moveTo>
                  <a:pt x="9213054" y="3937896"/>
                </a:moveTo>
                <a:cubicBezTo>
                  <a:pt x="9207932" y="3954419"/>
                  <a:pt x="9141335" y="3962680"/>
                  <a:pt x="9120845" y="3962680"/>
                </a:cubicBezTo>
                <a:cubicBezTo>
                  <a:pt x="9125967" y="3970942"/>
                  <a:pt x="9105476" y="3962680"/>
                  <a:pt x="9105476" y="3970942"/>
                </a:cubicBezTo>
                <a:lnTo>
                  <a:pt x="9112857" y="3971152"/>
                </a:lnTo>
                <a:lnTo>
                  <a:pt x="9087468" y="3977827"/>
                </a:lnTo>
                <a:cubicBezTo>
                  <a:pt x="9080442" y="3977827"/>
                  <a:pt x="9075334" y="3977827"/>
                  <a:pt x="9072779" y="3984711"/>
                </a:cubicBezTo>
                <a:cubicBezTo>
                  <a:pt x="9084274" y="3979548"/>
                  <a:pt x="9098645" y="3986004"/>
                  <a:pt x="9107266" y="3980839"/>
                </a:cubicBezTo>
                <a:lnTo>
                  <a:pt x="9113505" y="3971169"/>
                </a:lnTo>
                <a:lnTo>
                  <a:pt x="9137414" y="3971847"/>
                </a:lnTo>
                <a:cubicBezTo>
                  <a:pt x="9169831" y="3968361"/>
                  <a:pt x="9201529" y="3954419"/>
                  <a:pt x="9213054" y="3954419"/>
                </a:cubicBezTo>
                <a:cubicBezTo>
                  <a:pt x="9213054" y="3954419"/>
                  <a:pt x="9233545" y="3937896"/>
                  <a:pt x="9213054" y="3937896"/>
                </a:cubicBezTo>
                <a:close/>
                <a:moveTo>
                  <a:pt x="7276869" y="3915566"/>
                </a:moveTo>
                <a:cubicBezTo>
                  <a:pt x="7270504" y="3915436"/>
                  <a:pt x="7265607" y="3916728"/>
                  <a:pt x="7263649" y="3918276"/>
                </a:cubicBezTo>
                <a:cubicBezTo>
                  <a:pt x="7259733" y="3921373"/>
                  <a:pt x="7267565" y="3925505"/>
                  <a:pt x="7298900" y="3921373"/>
                </a:cubicBezTo>
                <a:cubicBezTo>
                  <a:pt x="7291068" y="3917244"/>
                  <a:pt x="7283234" y="3915694"/>
                  <a:pt x="7276869" y="3915566"/>
                </a:cubicBezTo>
                <a:close/>
                <a:moveTo>
                  <a:pt x="7988591" y="3904851"/>
                </a:moveTo>
                <a:cubicBezTo>
                  <a:pt x="7978297" y="3913112"/>
                  <a:pt x="7973150" y="3913112"/>
                  <a:pt x="7962855" y="3913112"/>
                </a:cubicBezTo>
                <a:cubicBezTo>
                  <a:pt x="7968003" y="3921373"/>
                  <a:pt x="7947414" y="3921373"/>
                  <a:pt x="7947414" y="3929635"/>
                </a:cubicBezTo>
                <a:cubicBezTo>
                  <a:pt x="7957709" y="3929635"/>
                  <a:pt x="7957709" y="3929635"/>
                  <a:pt x="7978297" y="3929635"/>
                </a:cubicBezTo>
                <a:cubicBezTo>
                  <a:pt x="7983444" y="3921373"/>
                  <a:pt x="7978297" y="3921373"/>
                  <a:pt x="7973150" y="3913112"/>
                </a:cubicBezTo>
                <a:cubicBezTo>
                  <a:pt x="7983444" y="3913112"/>
                  <a:pt x="7993738" y="3913112"/>
                  <a:pt x="7988591" y="3904851"/>
                </a:cubicBezTo>
                <a:close/>
                <a:moveTo>
                  <a:pt x="7865668" y="3904851"/>
                </a:moveTo>
                <a:cubicBezTo>
                  <a:pt x="7870665" y="3913112"/>
                  <a:pt x="7885652" y="3913112"/>
                  <a:pt x="7890647" y="3913112"/>
                </a:cubicBezTo>
                <a:cubicBezTo>
                  <a:pt x="7895643" y="3904851"/>
                  <a:pt x="7875660" y="3913112"/>
                  <a:pt x="7880657" y="3904851"/>
                </a:cubicBezTo>
                <a:cubicBezTo>
                  <a:pt x="7865668" y="3904851"/>
                  <a:pt x="7865668" y="3904851"/>
                  <a:pt x="7865668" y="3904851"/>
                </a:cubicBezTo>
                <a:close/>
                <a:moveTo>
                  <a:pt x="7398740" y="3873743"/>
                </a:moveTo>
                <a:cubicBezTo>
                  <a:pt x="7395657" y="3873355"/>
                  <a:pt x="7392810" y="3873871"/>
                  <a:pt x="7391544" y="3875937"/>
                </a:cubicBezTo>
                <a:cubicBezTo>
                  <a:pt x="7396607" y="3875937"/>
                  <a:pt x="7401667" y="3884199"/>
                  <a:pt x="7396607" y="3884199"/>
                </a:cubicBezTo>
                <a:cubicBezTo>
                  <a:pt x="7419378" y="3884199"/>
                  <a:pt x="7407992" y="3874905"/>
                  <a:pt x="7398740" y="3873743"/>
                </a:cubicBezTo>
                <a:close/>
                <a:moveTo>
                  <a:pt x="7582529" y="3872908"/>
                </a:moveTo>
                <a:lnTo>
                  <a:pt x="7584637" y="3874827"/>
                </a:lnTo>
                <a:lnTo>
                  <a:pt x="7576778" y="3875500"/>
                </a:lnTo>
                <a:close/>
                <a:moveTo>
                  <a:pt x="7610967" y="3872566"/>
                </a:moveTo>
                <a:cubicBezTo>
                  <a:pt x="7623225" y="3871585"/>
                  <a:pt x="7636125" y="3871585"/>
                  <a:pt x="7649027" y="3875500"/>
                </a:cubicBezTo>
                <a:cubicBezTo>
                  <a:pt x="7654190" y="3883324"/>
                  <a:pt x="7643867" y="3883324"/>
                  <a:pt x="7628384" y="3891152"/>
                </a:cubicBezTo>
                <a:cubicBezTo>
                  <a:pt x="7625804" y="3883324"/>
                  <a:pt x="7607742" y="3883324"/>
                  <a:pt x="7592905" y="3882346"/>
                </a:cubicBezTo>
                <a:lnTo>
                  <a:pt x="7584637" y="3874827"/>
                </a:lnTo>
                <a:close/>
                <a:moveTo>
                  <a:pt x="9506030" y="3867676"/>
                </a:moveTo>
                <a:cubicBezTo>
                  <a:pt x="9495911" y="3867676"/>
                  <a:pt x="9470607" y="3875937"/>
                  <a:pt x="9475668" y="3884199"/>
                </a:cubicBezTo>
                <a:cubicBezTo>
                  <a:pt x="9485788" y="3875937"/>
                  <a:pt x="9500970" y="3875937"/>
                  <a:pt x="9506030" y="3867676"/>
                </a:cubicBezTo>
                <a:close/>
                <a:moveTo>
                  <a:pt x="9274418" y="3867676"/>
                </a:moveTo>
                <a:cubicBezTo>
                  <a:pt x="9259431" y="3867676"/>
                  <a:pt x="9244443" y="3875937"/>
                  <a:pt x="9259431" y="3884199"/>
                </a:cubicBezTo>
                <a:cubicBezTo>
                  <a:pt x="9274418" y="3884199"/>
                  <a:pt x="9274418" y="3875937"/>
                  <a:pt x="9274418" y="3867676"/>
                </a:cubicBezTo>
                <a:close/>
                <a:moveTo>
                  <a:pt x="8298921" y="3867676"/>
                </a:moveTo>
                <a:cubicBezTo>
                  <a:pt x="8301453" y="3871807"/>
                  <a:pt x="8303983" y="3873871"/>
                  <a:pt x="8307145" y="3873871"/>
                </a:cubicBezTo>
                <a:lnTo>
                  <a:pt x="8307380" y="3873752"/>
                </a:lnTo>
                <a:lnTo>
                  <a:pt x="8314736" y="3879036"/>
                </a:lnTo>
                <a:cubicBezTo>
                  <a:pt x="8320429" y="3882134"/>
                  <a:pt x="8326754" y="3884199"/>
                  <a:pt x="8334345" y="3884199"/>
                </a:cubicBezTo>
                <a:cubicBezTo>
                  <a:pt x="8334345" y="3875937"/>
                  <a:pt x="8314103" y="3884199"/>
                  <a:pt x="8319164" y="3867676"/>
                </a:cubicBezTo>
                <a:lnTo>
                  <a:pt x="8307380" y="3873752"/>
                </a:lnTo>
                <a:close/>
                <a:moveTo>
                  <a:pt x="8557781" y="3859414"/>
                </a:moveTo>
                <a:cubicBezTo>
                  <a:pt x="8542115" y="3867676"/>
                  <a:pt x="8542115" y="3859414"/>
                  <a:pt x="8531668" y="3867676"/>
                </a:cubicBezTo>
                <a:cubicBezTo>
                  <a:pt x="8521223" y="3875937"/>
                  <a:pt x="8500333" y="3875937"/>
                  <a:pt x="8495110" y="3884199"/>
                </a:cubicBezTo>
                <a:cubicBezTo>
                  <a:pt x="8521223" y="3875937"/>
                  <a:pt x="8536892" y="3867676"/>
                  <a:pt x="8557781" y="3859414"/>
                </a:cubicBezTo>
                <a:close/>
                <a:moveTo>
                  <a:pt x="8022105" y="3857349"/>
                </a:moveTo>
                <a:cubicBezTo>
                  <a:pt x="8015147" y="3857349"/>
                  <a:pt x="8010087" y="3859414"/>
                  <a:pt x="8010087" y="3867676"/>
                </a:cubicBezTo>
                <a:cubicBezTo>
                  <a:pt x="8025268" y="3859414"/>
                  <a:pt x="8025268" y="3867676"/>
                  <a:pt x="8035391" y="3867676"/>
                </a:cubicBezTo>
                <a:cubicBezTo>
                  <a:pt x="8035391" y="3859414"/>
                  <a:pt x="8040451" y="3859414"/>
                  <a:pt x="8045510" y="3859414"/>
                </a:cubicBezTo>
                <a:cubicBezTo>
                  <a:pt x="8037920" y="3859414"/>
                  <a:pt x="8029063" y="3857349"/>
                  <a:pt x="8022105" y="3857349"/>
                </a:cubicBezTo>
                <a:close/>
                <a:moveTo>
                  <a:pt x="9213746" y="3856318"/>
                </a:moveTo>
                <a:cubicBezTo>
                  <a:pt x="9209276" y="3855286"/>
                  <a:pt x="9205443" y="3855286"/>
                  <a:pt x="9202889" y="3859414"/>
                </a:cubicBezTo>
                <a:cubicBezTo>
                  <a:pt x="9233543" y="3867676"/>
                  <a:pt x="9151798" y="3892459"/>
                  <a:pt x="9167126" y="3900721"/>
                </a:cubicBezTo>
                <a:cubicBezTo>
                  <a:pt x="9182453" y="3884199"/>
                  <a:pt x="9228436" y="3875937"/>
                  <a:pt x="9228436" y="3859414"/>
                </a:cubicBezTo>
                <a:cubicBezTo>
                  <a:pt x="9223326" y="3859414"/>
                  <a:pt x="9218218" y="3857349"/>
                  <a:pt x="9213746" y="3856318"/>
                </a:cubicBezTo>
                <a:close/>
                <a:moveTo>
                  <a:pt x="9673379" y="3852443"/>
                </a:moveTo>
                <a:cubicBezTo>
                  <a:pt x="9670690" y="3851671"/>
                  <a:pt x="9666944" y="3852185"/>
                  <a:pt x="9662709" y="3853219"/>
                </a:cubicBezTo>
                <a:cubicBezTo>
                  <a:pt x="9654238" y="3855286"/>
                  <a:pt x="9643813" y="3859414"/>
                  <a:pt x="9635994" y="3859414"/>
                </a:cubicBezTo>
                <a:cubicBezTo>
                  <a:pt x="9625569" y="3875937"/>
                  <a:pt x="9594292" y="3859414"/>
                  <a:pt x="9557802" y="3875937"/>
                </a:cubicBezTo>
                <a:cubicBezTo>
                  <a:pt x="9560409" y="3880069"/>
                  <a:pt x="9576048" y="3875937"/>
                  <a:pt x="9589078" y="3873871"/>
                </a:cubicBezTo>
                <a:lnTo>
                  <a:pt x="9592445" y="3876095"/>
                </a:lnTo>
                <a:lnTo>
                  <a:pt x="9604717" y="3884199"/>
                </a:lnTo>
                <a:cubicBezTo>
                  <a:pt x="9630781" y="3867676"/>
                  <a:pt x="9641207" y="3859414"/>
                  <a:pt x="9677696" y="3859414"/>
                </a:cubicBezTo>
                <a:cubicBezTo>
                  <a:pt x="9677696" y="3855285"/>
                  <a:pt x="9676066" y="3853219"/>
                  <a:pt x="9673379" y="3852443"/>
                </a:cubicBezTo>
                <a:close/>
                <a:moveTo>
                  <a:pt x="9356163" y="3834630"/>
                </a:moveTo>
                <a:cubicBezTo>
                  <a:pt x="9346172" y="3834630"/>
                  <a:pt x="9331185" y="3842892"/>
                  <a:pt x="9326188" y="3842892"/>
                </a:cubicBezTo>
                <a:cubicBezTo>
                  <a:pt x="9331185" y="3842892"/>
                  <a:pt x="9336180" y="3842892"/>
                  <a:pt x="9336180" y="3851153"/>
                </a:cubicBezTo>
                <a:cubicBezTo>
                  <a:pt x="9346172" y="3842892"/>
                  <a:pt x="9351168" y="3842892"/>
                  <a:pt x="9356163" y="3834630"/>
                </a:cubicBezTo>
                <a:close/>
                <a:moveTo>
                  <a:pt x="8293861" y="3834630"/>
                </a:moveTo>
                <a:cubicBezTo>
                  <a:pt x="8288800" y="3842892"/>
                  <a:pt x="8263498" y="3834630"/>
                  <a:pt x="8268558" y="3842892"/>
                </a:cubicBezTo>
                <a:lnTo>
                  <a:pt x="8293861" y="3842892"/>
                </a:lnTo>
                <a:cubicBezTo>
                  <a:pt x="8288800" y="3834630"/>
                  <a:pt x="8298921" y="3834630"/>
                  <a:pt x="8293861" y="3834630"/>
                </a:cubicBezTo>
                <a:close/>
                <a:moveTo>
                  <a:pt x="9380006" y="3834372"/>
                </a:moveTo>
                <a:cubicBezTo>
                  <a:pt x="9375237" y="3833598"/>
                  <a:pt x="9369786" y="3833598"/>
                  <a:pt x="9361613" y="3836697"/>
                </a:cubicBezTo>
                <a:cubicBezTo>
                  <a:pt x="9361613" y="3842892"/>
                  <a:pt x="9394311" y="3842892"/>
                  <a:pt x="9394311" y="3836697"/>
                </a:cubicBezTo>
                <a:cubicBezTo>
                  <a:pt x="9388862" y="3836697"/>
                  <a:pt x="9384773" y="3835147"/>
                  <a:pt x="9380006" y="3834372"/>
                </a:cubicBezTo>
                <a:close/>
                <a:moveTo>
                  <a:pt x="9764219" y="3831996"/>
                </a:moveTo>
                <a:cubicBezTo>
                  <a:pt x="9760384" y="3831996"/>
                  <a:pt x="9754999" y="3833391"/>
                  <a:pt x="9748796" y="3835249"/>
                </a:cubicBezTo>
                <a:cubicBezTo>
                  <a:pt x="9736393" y="3838969"/>
                  <a:pt x="9720724" y="3844544"/>
                  <a:pt x="9707668" y="3844544"/>
                </a:cubicBezTo>
                <a:cubicBezTo>
                  <a:pt x="9723335" y="3859414"/>
                  <a:pt x="9744227" y="3837107"/>
                  <a:pt x="9770340" y="3837107"/>
                </a:cubicBezTo>
                <a:cubicBezTo>
                  <a:pt x="9770340" y="3833391"/>
                  <a:pt x="9768055" y="3831996"/>
                  <a:pt x="9764219" y="3831996"/>
                </a:cubicBezTo>
                <a:close/>
                <a:moveTo>
                  <a:pt x="8604408" y="3830498"/>
                </a:moveTo>
                <a:cubicBezTo>
                  <a:pt x="8594112" y="3834630"/>
                  <a:pt x="8568377" y="3834630"/>
                  <a:pt x="8563230" y="3834630"/>
                </a:cubicBezTo>
                <a:cubicBezTo>
                  <a:pt x="8573526" y="3834630"/>
                  <a:pt x="8609553" y="3834630"/>
                  <a:pt x="8604408" y="3830498"/>
                </a:cubicBezTo>
                <a:close/>
                <a:moveTo>
                  <a:pt x="7975038" y="3823852"/>
                </a:moveTo>
                <a:cubicBezTo>
                  <a:pt x="7969733" y="3823967"/>
                  <a:pt x="7963042" y="3825594"/>
                  <a:pt x="7956186" y="3827917"/>
                </a:cubicBezTo>
                <a:lnTo>
                  <a:pt x="7940800" y="3835222"/>
                </a:lnTo>
                <a:lnTo>
                  <a:pt x="7933338" y="3836282"/>
                </a:lnTo>
                <a:lnTo>
                  <a:pt x="7936323" y="3837343"/>
                </a:lnTo>
                <a:lnTo>
                  <a:pt x="7922891" y="3843718"/>
                </a:lnTo>
                <a:cubicBezTo>
                  <a:pt x="7933338" y="3843718"/>
                  <a:pt x="7969895" y="3851153"/>
                  <a:pt x="7954229" y="3843718"/>
                </a:cubicBezTo>
                <a:cubicBezTo>
                  <a:pt x="7951616" y="3840001"/>
                  <a:pt x="7947699" y="3840001"/>
                  <a:pt x="7943783" y="3840001"/>
                </a:cubicBezTo>
                <a:lnTo>
                  <a:pt x="7936323" y="3837343"/>
                </a:lnTo>
                <a:lnTo>
                  <a:pt x="7940800" y="3835222"/>
                </a:lnTo>
                <a:lnTo>
                  <a:pt x="7959449" y="3832564"/>
                </a:lnTo>
                <a:cubicBezTo>
                  <a:pt x="7965980" y="3830706"/>
                  <a:pt x="7972507" y="3828846"/>
                  <a:pt x="7985564" y="3828846"/>
                </a:cubicBezTo>
                <a:cubicBezTo>
                  <a:pt x="7984259" y="3825129"/>
                  <a:pt x="7980342" y="3823736"/>
                  <a:pt x="7975038" y="3823852"/>
                </a:cubicBezTo>
                <a:close/>
                <a:moveTo>
                  <a:pt x="9646813" y="3822236"/>
                </a:moveTo>
                <a:cubicBezTo>
                  <a:pt x="9646813" y="3822236"/>
                  <a:pt x="9636822" y="3830498"/>
                  <a:pt x="9651809" y="3830498"/>
                </a:cubicBezTo>
                <a:cubicBezTo>
                  <a:pt x="9651809" y="3822236"/>
                  <a:pt x="9651809" y="3822236"/>
                  <a:pt x="9656804" y="3822236"/>
                </a:cubicBezTo>
                <a:close/>
                <a:moveTo>
                  <a:pt x="7830247" y="3822236"/>
                </a:moveTo>
                <a:cubicBezTo>
                  <a:pt x="7830247" y="3828436"/>
                  <a:pt x="7835015" y="3834630"/>
                  <a:pt x="7844553" y="3828436"/>
                </a:cubicBezTo>
                <a:cubicBezTo>
                  <a:pt x="7844553" y="3828436"/>
                  <a:pt x="7839785" y="3828436"/>
                  <a:pt x="7844553" y="3822236"/>
                </a:cubicBezTo>
                <a:close/>
                <a:moveTo>
                  <a:pt x="8003817" y="3816428"/>
                </a:moveTo>
                <a:cubicBezTo>
                  <a:pt x="8000891" y="3816558"/>
                  <a:pt x="7997639" y="3818107"/>
                  <a:pt x="7993738" y="3822236"/>
                </a:cubicBezTo>
                <a:cubicBezTo>
                  <a:pt x="8004143" y="3822236"/>
                  <a:pt x="8009344" y="3822236"/>
                  <a:pt x="8009344" y="3830498"/>
                </a:cubicBezTo>
                <a:cubicBezTo>
                  <a:pt x="8019748" y="3830498"/>
                  <a:pt x="8050960" y="3822236"/>
                  <a:pt x="8030152" y="3822236"/>
                </a:cubicBezTo>
                <a:cubicBezTo>
                  <a:pt x="8022349" y="3826369"/>
                  <a:pt x="8017148" y="3822236"/>
                  <a:pt x="8011945" y="3819139"/>
                </a:cubicBezTo>
                <a:cubicBezTo>
                  <a:pt x="8009345" y="3817591"/>
                  <a:pt x="8006744" y="3816300"/>
                  <a:pt x="8003817" y="3816428"/>
                </a:cubicBezTo>
                <a:close/>
                <a:moveTo>
                  <a:pt x="9827961" y="3804080"/>
                </a:moveTo>
                <a:cubicBezTo>
                  <a:pt x="9825019" y="3803133"/>
                  <a:pt x="9819933" y="3803133"/>
                  <a:pt x="9811032" y="3805026"/>
                </a:cubicBezTo>
                <a:cubicBezTo>
                  <a:pt x="9811032" y="3812597"/>
                  <a:pt x="9826292" y="3805026"/>
                  <a:pt x="9826292" y="3820173"/>
                </a:cubicBezTo>
                <a:cubicBezTo>
                  <a:pt x="9811032" y="3820173"/>
                  <a:pt x="9805946" y="3820173"/>
                  <a:pt x="9790686" y="3820173"/>
                </a:cubicBezTo>
                <a:cubicBezTo>
                  <a:pt x="9785599" y="3827746"/>
                  <a:pt x="9770340" y="3842892"/>
                  <a:pt x="9785599" y="3835320"/>
                </a:cubicBezTo>
                <a:cubicBezTo>
                  <a:pt x="9795773" y="3827746"/>
                  <a:pt x="9821205" y="3827746"/>
                  <a:pt x="9831377" y="3827746"/>
                </a:cubicBezTo>
                <a:cubicBezTo>
                  <a:pt x="9831377" y="3820173"/>
                  <a:pt x="9841551" y="3820173"/>
                  <a:pt x="9841551" y="3812597"/>
                </a:cubicBezTo>
                <a:cubicBezTo>
                  <a:pt x="9826292" y="3818280"/>
                  <a:pt x="9836782" y="3806920"/>
                  <a:pt x="9827961" y="3804080"/>
                </a:cubicBezTo>
                <a:close/>
                <a:moveTo>
                  <a:pt x="9898738" y="3803519"/>
                </a:moveTo>
                <a:cubicBezTo>
                  <a:pt x="9897682" y="3803132"/>
                  <a:pt x="9896056" y="3803648"/>
                  <a:pt x="9893455" y="3805713"/>
                </a:cubicBezTo>
                <a:cubicBezTo>
                  <a:pt x="9883051" y="3813976"/>
                  <a:pt x="9851838" y="3805713"/>
                  <a:pt x="9846636" y="3822236"/>
                </a:cubicBezTo>
                <a:cubicBezTo>
                  <a:pt x="9854440" y="3822236"/>
                  <a:pt x="9863543" y="3820170"/>
                  <a:pt x="9871346" y="3819139"/>
                </a:cubicBezTo>
                <a:lnTo>
                  <a:pt x="9886831" y="3821978"/>
                </a:lnTo>
                <a:lnTo>
                  <a:pt x="9886953" y="3822236"/>
                </a:lnTo>
                <a:lnTo>
                  <a:pt x="9886686" y="3822350"/>
                </a:lnTo>
                <a:lnTo>
                  <a:pt x="9873947" y="3823269"/>
                </a:lnTo>
                <a:cubicBezTo>
                  <a:pt x="9870046" y="3824303"/>
                  <a:pt x="9867445" y="3826367"/>
                  <a:pt x="9867445" y="3830498"/>
                </a:cubicBezTo>
                <a:lnTo>
                  <a:pt x="9886686" y="3822350"/>
                </a:lnTo>
                <a:lnTo>
                  <a:pt x="9888253" y="3822236"/>
                </a:lnTo>
                <a:lnTo>
                  <a:pt x="9886831" y="3821978"/>
                </a:lnTo>
                <a:lnTo>
                  <a:pt x="9883051" y="3813976"/>
                </a:lnTo>
                <a:cubicBezTo>
                  <a:pt x="9893455" y="3813976"/>
                  <a:pt x="9898658" y="3813976"/>
                  <a:pt x="9903859" y="3813976"/>
                </a:cubicBezTo>
                <a:cubicBezTo>
                  <a:pt x="9899958" y="3813976"/>
                  <a:pt x="9901909" y="3804681"/>
                  <a:pt x="9898738" y="3803519"/>
                </a:cubicBezTo>
                <a:close/>
                <a:moveTo>
                  <a:pt x="9517384" y="3797452"/>
                </a:moveTo>
                <a:cubicBezTo>
                  <a:pt x="9512388" y="3797452"/>
                  <a:pt x="9492406" y="3797452"/>
                  <a:pt x="9492406" y="3813976"/>
                </a:cubicBezTo>
                <a:cubicBezTo>
                  <a:pt x="9502396" y="3805713"/>
                  <a:pt x="9522380" y="3805713"/>
                  <a:pt x="9517384" y="3797452"/>
                </a:cubicBezTo>
                <a:close/>
                <a:moveTo>
                  <a:pt x="8061858" y="3797452"/>
                </a:moveTo>
                <a:cubicBezTo>
                  <a:pt x="8061858" y="3805713"/>
                  <a:pt x="8061858" y="3805713"/>
                  <a:pt x="8061858" y="3805713"/>
                </a:cubicBezTo>
                <a:cubicBezTo>
                  <a:pt x="8061858" y="3805713"/>
                  <a:pt x="8061858" y="3805713"/>
                  <a:pt x="8066854" y="3805713"/>
                </a:cubicBezTo>
                <a:cubicBezTo>
                  <a:pt x="8066854" y="3797452"/>
                  <a:pt x="8091832" y="3813976"/>
                  <a:pt x="8086837" y="3797452"/>
                </a:cubicBezTo>
                <a:cubicBezTo>
                  <a:pt x="8071850" y="3805713"/>
                  <a:pt x="8071850" y="3797452"/>
                  <a:pt x="8061858" y="3797452"/>
                </a:cubicBezTo>
                <a:close/>
                <a:moveTo>
                  <a:pt x="9941262" y="3780930"/>
                </a:moveTo>
                <a:cubicBezTo>
                  <a:pt x="9925656" y="3797452"/>
                  <a:pt x="9977677" y="3797452"/>
                  <a:pt x="9982878" y="3789190"/>
                </a:cubicBezTo>
                <a:cubicBezTo>
                  <a:pt x="9962070" y="3789190"/>
                  <a:pt x="9946465" y="3789190"/>
                  <a:pt x="9941262" y="3780930"/>
                </a:cubicBezTo>
                <a:close/>
                <a:moveTo>
                  <a:pt x="6637974" y="3780930"/>
                </a:moveTo>
                <a:cubicBezTo>
                  <a:pt x="6632826" y="3780930"/>
                  <a:pt x="6612237" y="3780930"/>
                  <a:pt x="6612237" y="3789190"/>
                </a:cubicBezTo>
                <a:cubicBezTo>
                  <a:pt x="6627678" y="3780930"/>
                  <a:pt x="6632826" y="3789190"/>
                  <a:pt x="6632826" y="3789190"/>
                </a:cubicBezTo>
                <a:cubicBezTo>
                  <a:pt x="6637974" y="3789190"/>
                  <a:pt x="6658560" y="3797452"/>
                  <a:pt x="6658560" y="3789190"/>
                </a:cubicBezTo>
                <a:cubicBezTo>
                  <a:pt x="6637974" y="3789190"/>
                  <a:pt x="6632826" y="3789190"/>
                  <a:pt x="6637974" y="3780930"/>
                </a:cubicBezTo>
                <a:close/>
                <a:moveTo>
                  <a:pt x="8617727" y="3772669"/>
                </a:moveTo>
                <a:cubicBezTo>
                  <a:pt x="8587754" y="3772669"/>
                  <a:pt x="8577764" y="3780930"/>
                  <a:pt x="8557780" y="3780930"/>
                </a:cubicBezTo>
                <a:cubicBezTo>
                  <a:pt x="8562777" y="3789190"/>
                  <a:pt x="8607735" y="3780930"/>
                  <a:pt x="8617727" y="3780930"/>
                </a:cubicBezTo>
                <a:cubicBezTo>
                  <a:pt x="8617727" y="3772669"/>
                  <a:pt x="8617727" y="3772669"/>
                  <a:pt x="8617727" y="3772669"/>
                </a:cubicBezTo>
                <a:close/>
                <a:moveTo>
                  <a:pt x="6441077" y="3772669"/>
                </a:moveTo>
                <a:cubicBezTo>
                  <a:pt x="6430581" y="3789190"/>
                  <a:pt x="6399092" y="3764406"/>
                  <a:pt x="6383349" y="3780930"/>
                </a:cubicBezTo>
                <a:cubicBezTo>
                  <a:pt x="6425334" y="3780930"/>
                  <a:pt x="6472563" y="3789190"/>
                  <a:pt x="6525042" y="3789190"/>
                </a:cubicBezTo>
                <a:cubicBezTo>
                  <a:pt x="6504052" y="3772669"/>
                  <a:pt x="6462067" y="3789190"/>
                  <a:pt x="6441077" y="3772669"/>
                </a:cubicBezTo>
                <a:close/>
                <a:moveTo>
                  <a:pt x="6317953" y="3772669"/>
                </a:moveTo>
                <a:cubicBezTo>
                  <a:pt x="6301604" y="3780930"/>
                  <a:pt x="6296154" y="3764406"/>
                  <a:pt x="6285256" y="3780930"/>
                </a:cubicBezTo>
                <a:cubicBezTo>
                  <a:pt x="6296154" y="3780930"/>
                  <a:pt x="6312504" y="3780930"/>
                  <a:pt x="6323403" y="3780930"/>
                </a:cubicBezTo>
                <a:cubicBezTo>
                  <a:pt x="6323403" y="3772669"/>
                  <a:pt x="6317953" y="3772669"/>
                  <a:pt x="6317953" y="3772669"/>
                </a:cubicBezTo>
                <a:close/>
                <a:moveTo>
                  <a:pt x="6282532" y="3772669"/>
                </a:moveTo>
                <a:cubicBezTo>
                  <a:pt x="6277081" y="3772669"/>
                  <a:pt x="6249833" y="3772669"/>
                  <a:pt x="6249833" y="3780930"/>
                </a:cubicBezTo>
                <a:cubicBezTo>
                  <a:pt x="6260733" y="3780930"/>
                  <a:pt x="6282532" y="3780930"/>
                  <a:pt x="6282532" y="3772669"/>
                </a:cubicBezTo>
                <a:close/>
                <a:moveTo>
                  <a:pt x="6341116" y="3771635"/>
                </a:moveTo>
                <a:cubicBezTo>
                  <a:pt x="6334984" y="3770603"/>
                  <a:pt x="6328852" y="3772669"/>
                  <a:pt x="6328852" y="3780930"/>
                </a:cubicBezTo>
                <a:cubicBezTo>
                  <a:pt x="6338662" y="3780930"/>
                  <a:pt x="6343567" y="3780930"/>
                  <a:pt x="6353376" y="3780930"/>
                </a:cubicBezTo>
                <a:cubicBezTo>
                  <a:pt x="6353376" y="3776800"/>
                  <a:pt x="6347246" y="3772669"/>
                  <a:pt x="6341116" y="3771635"/>
                </a:cubicBezTo>
                <a:close/>
                <a:moveTo>
                  <a:pt x="6158095" y="3764406"/>
                </a:moveTo>
                <a:cubicBezTo>
                  <a:pt x="6178441" y="3780930"/>
                  <a:pt x="6132664" y="3756145"/>
                  <a:pt x="6132664" y="3780930"/>
                </a:cubicBezTo>
                <a:cubicBezTo>
                  <a:pt x="6183529" y="3780930"/>
                  <a:pt x="6173354" y="3780930"/>
                  <a:pt x="6208962" y="3780930"/>
                </a:cubicBezTo>
                <a:cubicBezTo>
                  <a:pt x="6188615" y="3772669"/>
                  <a:pt x="6178441" y="3772669"/>
                  <a:pt x="6158095" y="3764406"/>
                </a:cubicBezTo>
                <a:close/>
                <a:moveTo>
                  <a:pt x="6048017" y="3761310"/>
                </a:moveTo>
                <a:cubicBezTo>
                  <a:pt x="6045382" y="3760277"/>
                  <a:pt x="6042745" y="3760277"/>
                  <a:pt x="6042745" y="3764406"/>
                </a:cubicBezTo>
                <a:cubicBezTo>
                  <a:pt x="6048012" y="3764406"/>
                  <a:pt x="6053283" y="3764406"/>
                  <a:pt x="6053283" y="3772669"/>
                </a:cubicBezTo>
                <a:cubicBezTo>
                  <a:pt x="6063818" y="3772669"/>
                  <a:pt x="6069086" y="3764406"/>
                  <a:pt x="6084891" y="3764406"/>
                </a:cubicBezTo>
                <a:cubicBezTo>
                  <a:pt x="6090156" y="3772669"/>
                  <a:pt x="6095426" y="3772669"/>
                  <a:pt x="6100696" y="3780930"/>
                </a:cubicBezTo>
                <a:cubicBezTo>
                  <a:pt x="6100696" y="3772669"/>
                  <a:pt x="6121766" y="3789190"/>
                  <a:pt x="6121766" y="3772669"/>
                </a:cubicBezTo>
                <a:cubicBezTo>
                  <a:pt x="6111231" y="3772669"/>
                  <a:pt x="6116498" y="3764406"/>
                  <a:pt x="6105963" y="3764406"/>
                </a:cubicBezTo>
                <a:cubicBezTo>
                  <a:pt x="6105963" y="3772669"/>
                  <a:pt x="6105963" y="3772669"/>
                  <a:pt x="6100696" y="3772669"/>
                </a:cubicBezTo>
                <a:cubicBezTo>
                  <a:pt x="6100696" y="3772669"/>
                  <a:pt x="6100696" y="3764406"/>
                  <a:pt x="6095426" y="3764406"/>
                </a:cubicBezTo>
                <a:lnTo>
                  <a:pt x="6084891" y="3764406"/>
                </a:lnTo>
                <a:lnTo>
                  <a:pt x="6070405" y="3764406"/>
                </a:lnTo>
                <a:cubicBezTo>
                  <a:pt x="6061187" y="3762341"/>
                  <a:pt x="6053283" y="3760277"/>
                  <a:pt x="6053283" y="3764406"/>
                </a:cubicBezTo>
                <a:cubicBezTo>
                  <a:pt x="6053283" y="3764406"/>
                  <a:pt x="6050648" y="3762341"/>
                  <a:pt x="6048017" y="3761310"/>
                </a:cubicBezTo>
                <a:close/>
                <a:moveTo>
                  <a:pt x="8402465" y="3758214"/>
                </a:moveTo>
                <a:cubicBezTo>
                  <a:pt x="8402465" y="3764410"/>
                  <a:pt x="8402465" y="3764410"/>
                  <a:pt x="8407915" y="3764410"/>
                </a:cubicBezTo>
                <a:cubicBezTo>
                  <a:pt x="8413364" y="3764410"/>
                  <a:pt x="8424264" y="3764410"/>
                  <a:pt x="8424264" y="3764410"/>
                </a:cubicBezTo>
                <a:cubicBezTo>
                  <a:pt x="8407915" y="3764410"/>
                  <a:pt x="8418815" y="3752017"/>
                  <a:pt x="8402465" y="3758214"/>
                </a:cubicBezTo>
                <a:close/>
                <a:moveTo>
                  <a:pt x="6611094" y="3757073"/>
                </a:moveTo>
                <a:cubicBezTo>
                  <a:pt x="6610933" y="3756750"/>
                  <a:pt x="6609968" y="3757180"/>
                  <a:pt x="6607395" y="3758901"/>
                </a:cubicBezTo>
                <a:cubicBezTo>
                  <a:pt x="6607395" y="3765785"/>
                  <a:pt x="6607395" y="3765785"/>
                  <a:pt x="6602247" y="3765785"/>
                </a:cubicBezTo>
                <a:cubicBezTo>
                  <a:pt x="6591954" y="3765785"/>
                  <a:pt x="6597101" y="3758901"/>
                  <a:pt x="6591954" y="3758901"/>
                </a:cubicBezTo>
                <a:cubicBezTo>
                  <a:pt x="6571365" y="3765785"/>
                  <a:pt x="6607395" y="3772671"/>
                  <a:pt x="6612542" y="3765785"/>
                </a:cubicBezTo>
                <a:cubicBezTo>
                  <a:pt x="6604821" y="3765785"/>
                  <a:pt x="6611577" y="3758041"/>
                  <a:pt x="6611094" y="3757073"/>
                </a:cubicBezTo>
                <a:close/>
                <a:moveTo>
                  <a:pt x="8441379" y="3757072"/>
                </a:moveTo>
                <a:cubicBezTo>
                  <a:pt x="8438228" y="3756750"/>
                  <a:pt x="8433801" y="3757179"/>
                  <a:pt x="8426987" y="3758901"/>
                </a:cubicBezTo>
                <a:cubicBezTo>
                  <a:pt x="8432437" y="3758901"/>
                  <a:pt x="8454236" y="3772671"/>
                  <a:pt x="8465135" y="3765785"/>
                </a:cubicBezTo>
                <a:cubicBezTo>
                  <a:pt x="8448786" y="3765785"/>
                  <a:pt x="8450830" y="3758042"/>
                  <a:pt x="8441379" y="3757072"/>
                </a:cubicBezTo>
                <a:close/>
                <a:moveTo>
                  <a:pt x="5889192" y="3756145"/>
                </a:moveTo>
                <a:cubicBezTo>
                  <a:pt x="5894322" y="3756145"/>
                  <a:pt x="5873806" y="3772669"/>
                  <a:pt x="5884064" y="3764406"/>
                </a:cubicBezTo>
                <a:cubicBezTo>
                  <a:pt x="5894322" y="3756145"/>
                  <a:pt x="5909711" y="3772669"/>
                  <a:pt x="5919966" y="3772669"/>
                </a:cubicBezTo>
                <a:cubicBezTo>
                  <a:pt x="5914839" y="3756145"/>
                  <a:pt x="5961001" y="3772669"/>
                  <a:pt x="5961001" y="3764406"/>
                </a:cubicBezTo>
                <a:cubicBezTo>
                  <a:pt x="5945614" y="3764406"/>
                  <a:pt x="5940483" y="3764406"/>
                  <a:pt x="5945614" y="3756145"/>
                </a:cubicBezTo>
                <a:cubicBezTo>
                  <a:pt x="5919966" y="3756145"/>
                  <a:pt x="5919966" y="3756145"/>
                  <a:pt x="5919966" y="3764406"/>
                </a:cubicBezTo>
                <a:cubicBezTo>
                  <a:pt x="5894322" y="3764406"/>
                  <a:pt x="5904580" y="3756145"/>
                  <a:pt x="5889192" y="3756145"/>
                </a:cubicBezTo>
                <a:close/>
                <a:moveTo>
                  <a:pt x="9734916" y="3752017"/>
                </a:moveTo>
                <a:cubicBezTo>
                  <a:pt x="9729466" y="3752017"/>
                  <a:pt x="9696769" y="3758214"/>
                  <a:pt x="9696769" y="3764410"/>
                </a:cubicBezTo>
                <a:cubicBezTo>
                  <a:pt x="9702218" y="3764410"/>
                  <a:pt x="9734916" y="3758214"/>
                  <a:pt x="9734916" y="3752017"/>
                </a:cubicBezTo>
                <a:close/>
                <a:moveTo>
                  <a:pt x="8205936" y="3752017"/>
                </a:moveTo>
                <a:cubicBezTo>
                  <a:pt x="8200826" y="3764410"/>
                  <a:pt x="8236591" y="3764410"/>
                  <a:pt x="8241701" y="3758214"/>
                </a:cubicBezTo>
                <a:cubicBezTo>
                  <a:pt x="8231482" y="3758214"/>
                  <a:pt x="8221264" y="3758214"/>
                  <a:pt x="8205936" y="3752017"/>
                </a:cubicBezTo>
                <a:close/>
                <a:moveTo>
                  <a:pt x="8154410" y="3752017"/>
                </a:moveTo>
                <a:cubicBezTo>
                  <a:pt x="8149242" y="3759590"/>
                  <a:pt x="8138907" y="3759590"/>
                  <a:pt x="8133739" y="3767162"/>
                </a:cubicBezTo>
                <a:cubicBezTo>
                  <a:pt x="8149242" y="3759590"/>
                  <a:pt x="8144075" y="3774736"/>
                  <a:pt x="8149242" y="3774736"/>
                </a:cubicBezTo>
                <a:cubicBezTo>
                  <a:pt x="8138907" y="3774736"/>
                  <a:pt x="8138907" y="3774736"/>
                  <a:pt x="8133739" y="3782309"/>
                </a:cubicBezTo>
                <a:cubicBezTo>
                  <a:pt x="8123403" y="3774736"/>
                  <a:pt x="8123403" y="3767162"/>
                  <a:pt x="8107899" y="3767162"/>
                </a:cubicBezTo>
                <a:cubicBezTo>
                  <a:pt x="8102732" y="3774736"/>
                  <a:pt x="8118236" y="3774736"/>
                  <a:pt x="8107899" y="3782309"/>
                </a:cubicBezTo>
                <a:cubicBezTo>
                  <a:pt x="8118236" y="3778523"/>
                  <a:pt x="8122112" y="3780417"/>
                  <a:pt x="8125340" y="3782309"/>
                </a:cubicBezTo>
                <a:lnTo>
                  <a:pt x="8133739" y="3782309"/>
                </a:lnTo>
                <a:lnTo>
                  <a:pt x="8138907" y="3782309"/>
                </a:lnTo>
                <a:cubicBezTo>
                  <a:pt x="8123403" y="3789884"/>
                  <a:pt x="8123403" y="3789884"/>
                  <a:pt x="8123403" y="3789884"/>
                </a:cubicBezTo>
                <a:cubicBezTo>
                  <a:pt x="8123403" y="3797455"/>
                  <a:pt x="8123403" y="3797455"/>
                  <a:pt x="8123403" y="3797455"/>
                </a:cubicBezTo>
                <a:cubicBezTo>
                  <a:pt x="8149242" y="3789884"/>
                  <a:pt x="8175082" y="3797455"/>
                  <a:pt x="8180249" y="3797455"/>
                </a:cubicBezTo>
                <a:cubicBezTo>
                  <a:pt x="8175082" y="3789884"/>
                  <a:pt x="8144075" y="3797455"/>
                  <a:pt x="8133739" y="3789884"/>
                </a:cubicBezTo>
                <a:cubicBezTo>
                  <a:pt x="8149242" y="3774736"/>
                  <a:pt x="8200921" y="3767162"/>
                  <a:pt x="8216425" y="3774736"/>
                </a:cubicBezTo>
                <a:cubicBezTo>
                  <a:pt x="8200921" y="3782309"/>
                  <a:pt x="8200921" y="3774736"/>
                  <a:pt x="8190585" y="3782309"/>
                </a:cubicBezTo>
                <a:cubicBezTo>
                  <a:pt x="8195754" y="3789884"/>
                  <a:pt x="8252600" y="3782309"/>
                  <a:pt x="8252600" y="3767162"/>
                </a:cubicBezTo>
                <a:cubicBezTo>
                  <a:pt x="8216425" y="3774736"/>
                  <a:pt x="8200921" y="3767162"/>
                  <a:pt x="8180249" y="3759590"/>
                </a:cubicBezTo>
                <a:cubicBezTo>
                  <a:pt x="8180249" y="3759590"/>
                  <a:pt x="8180249" y="3767162"/>
                  <a:pt x="8175082" y="3767162"/>
                </a:cubicBezTo>
                <a:cubicBezTo>
                  <a:pt x="8175082" y="3752017"/>
                  <a:pt x="8159578" y="3767162"/>
                  <a:pt x="8149242" y="3759590"/>
                </a:cubicBezTo>
                <a:cubicBezTo>
                  <a:pt x="8164747" y="3767162"/>
                  <a:pt x="8159578" y="3752017"/>
                  <a:pt x="8154410" y="3752017"/>
                </a:cubicBezTo>
                <a:close/>
                <a:moveTo>
                  <a:pt x="6653111" y="3752017"/>
                </a:moveTo>
                <a:cubicBezTo>
                  <a:pt x="6637929" y="3758214"/>
                  <a:pt x="6617687" y="3758214"/>
                  <a:pt x="6617687" y="3764410"/>
                </a:cubicBezTo>
                <a:cubicBezTo>
                  <a:pt x="6627808" y="3764410"/>
                  <a:pt x="6653111" y="3752017"/>
                  <a:pt x="6653111" y="3752017"/>
                </a:cubicBezTo>
                <a:close/>
                <a:moveTo>
                  <a:pt x="6503243" y="3752017"/>
                </a:moveTo>
                <a:cubicBezTo>
                  <a:pt x="6503243" y="3758214"/>
                  <a:pt x="6503243" y="3758214"/>
                  <a:pt x="6503243" y="3758214"/>
                </a:cubicBezTo>
                <a:cubicBezTo>
                  <a:pt x="6503243" y="3758214"/>
                  <a:pt x="6503243" y="3758214"/>
                  <a:pt x="6508353" y="3758214"/>
                </a:cubicBezTo>
                <a:cubicBezTo>
                  <a:pt x="6513461" y="3752017"/>
                  <a:pt x="6533899" y="3758214"/>
                  <a:pt x="6533899" y="3764410"/>
                </a:cubicBezTo>
                <a:cubicBezTo>
                  <a:pt x="6533899" y="3758214"/>
                  <a:pt x="6544117" y="3758214"/>
                  <a:pt x="6533899" y="3752017"/>
                </a:cubicBezTo>
                <a:cubicBezTo>
                  <a:pt x="6518570" y="3758214"/>
                  <a:pt x="6518570" y="3758214"/>
                  <a:pt x="6503243" y="3752017"/>
                </a:cubicBezTo>
                <a:close/>
                <a:moveTo>
                  <a:pt x="6977368" y="3743754"/>
                </a:moveTo>
                <a:cubicBezTo>
                  <a:pt x="6977368" y="3752017"/>
                  <a:pt x="6988266" y="3752017"/>
                  <a:pt x="6999166" y="3752017"/>
                </a:cubicBezTo>
                <a:cubicBezTo>
                  <a:pt x="6999166" y="3743754"/>
                  <a:pt x="6999166" y="3743754"/>
                  <a:pt x="6999166" y="3743754"/>
                </a:cubicBezTo>
                <a:close/>
                <a:moveTo>
                  <a:pt x="8556765" y="3738270"/>
                </a:moveTo>
                <a:cubicBezTo>
                  <a:pt x="8559997" y="3737302"/>
                  <a:pt x="8562584" y="3737302"/>
                  <a:pt x="8562584" y="3741174"/>
                </a:cubicBezTo>
                <a:lnTo>
                  <a:pt x="8547067" y="3741174"/>
                </a:lnTo>
                <a:cubicBezTo>
                  <a:pt x="8549652" y="3741174"/>
                  <a:pt x="8553532" y="3739238"/>
                  <a:pt x="8556765" y="3738270"/>
                </a:cubicBezTo>
                <a:close/>
                <a:moveTo>
                  <a:pt x="7417772" y="3735493"/>
                </a:moveTo>
                <a:cubicBezTo>
                  <a:pt x="7417772" y="3743754"/>
                  <a:pt x="7402444" y="3735493"/>
                  <a:pt x="7402444" y="3743754"/>
                </a:cubicBezTo>
                <a:cubicBezTo>
                  <a:pt x="7417772" y="3743754"/>
                  <a:pt x="7433100" y="3743754"/>
                  <a:pt x="7443318" y="3735493"/>
                </a:cubicBezTo>
                <a:cubicBezTo>
                  <a:pt x="7427990" y="3735493"/>
                  <a:pt x="7427990" y="3735493"/>
                  <a:pt x="7417772" y="3735493"/>
                </a:cubicBezTo>
                <a:close/>
                <a:moveTo>
                  <a:pt x="5500161" y="3716904"/>
                </a:moveTo>
                <a:cubicBezTo>
                  <a:pt x="5496416" y="3714841"/>
                  <a:pt x="5491418" y="3714841"/>
                  <a:pt x="5481425" y="3718971"/>
                </a:cubicBezTo>
                <a:cubicBezTo>
                  <a:pt x="5481425" y="3727231"/>
                  <a:pt x="5506405" y="3727231"/>
                  <a:pt x="5511400" y="3727231"/>
                </a:cubicBezTo>
                <a:cubicBezTo>
                  <a:pt x="5506405" y="3723102"/>
                  <a:pt x="5503908" y="3718971"/>
                  <a:pt x="5500161" y="3716904"/>
                </a:cubicBezTo>
                <a:close/>
                <a:moveTo>
                  <a:pt x="10199633" y="3703869"/>
                </a:moveTo>
                <a:cubicBezTo>
                  <a:pt x="10196014" y="3703223"/>
                  <a:pt x="10190705" y="3703999"/>
                  <a:pt x="10185237" y="3705547"/>
                </a:cubicBezTo>
                <a:cubicBezTo>
                  <a:pt x="10174300" y="3708643"/>
                  <a:pt x="10162719" y="3714841"/>
                  <a:pt x="10162719" y="3718971"/>
                </a:cubicBezTo>
                <a:cubicBezTo>
                  <a:pt x="10183308" y="3710710"/>
                  <a:pt x="10188454" y="3718971"/>
                  <a:pt x="10203895" y="3710710"/>
                </a:cubicBezTo>
                <a:cubicBezTo>
                  <a:pt x="10205181" y="3706579"/>
                  <a:pt x="10203251" y="3704513"/>
                  <a:pt x="10199633" y="3703869"/>
                </a:cubicBezTo>
                <a:close/>
                <a:moveTo>
                  <a:pt x="8082621" y="3703327"/>
                </a:moveTo>
                <a:lnTo>
                  <a:pt x="8082578" y="3703364"/>
                </a:lnTo>
                <a:lnTo>
                  <a:pt x="8082529" y="3703348"/>
                </a:lnTo>
                <a:close/>
                <a:moveTo>
                  <a:pt x="8676381" y="3702447"/>
                </a:moveTo>
                <a:cubicBezTo>
                  <a:pt x="8619483" y="3725684"/>
                  <a:pt x="8583275" y="3717938"/>
                  <a:pt x="8547067" y="3741174"/>
                </a:cubicBezTo>
                <a:lnTo>
                  <a:pt x="8531548" y="3741174"/>
                </a:lnTo>
                <a:cubicBezTo>
                  <a:pt x="8531548" y="3733431"/>
                  <a:pt x="8547067" y="3717938"/>
                  <a:pt x="8536722" y="3710194"/>
                </a:cubicBezTo>
                <a:cubicBezTo>
                  <a:pt x="8531548" y="3725684"/>
                  <a:pt x="8505684" y="3741174"/>
                  <a:pt x="8479823" y="3733431"/>
                </a:cubicBezTo>
                <a:cubicBezTo>
                  <a:pt x="8479823" y="3741174"/>
                  <a:pt x="8500513" y="3733431"/>
                  <a:pt x="8495340" y="3741174"/>
                </a:cubicBezTo>
                <a:cubicBezTo>
                  <a:pt x="8484995" y="3741174"/>
                  <a:pt x="8484995" y="3741174"/>
                  <a:pt x="8474649" y="3741174"/>
                </a:cubicBezTo>
                <a:cubicBezTo>
                  <a:pt x="8474649" y="3741174"/>
                  <a:pt x="8479823" y="3741174"/>
                  <a:pt x="8469477" y="3733431"/>
                </a:cubicBezTo>
                <a:cubicBezTo>
                  <a:pt x="8453960" y="3741174"/>
                  <a:pt x="8459131" y="3733431"/>
                  <a:pt x="8448786" y="3733431"/>
                </a:cubicBezTo>
                <a:cubicBezTo>
                  <a:pt x="8448786" y="3748919"/>
                  <a:pt x="8484995" y="3733431"/>
                  <a:pt x="8479823" y="3756666"/>
                </a:cubicBezTo>
                <a:cubicBezTo>
                  <a:pt x="8536722" y="3764410"/>
                  <a:pt x="8609137" y="3733431"/>
                  <a:pt x="8671208" y="3733431"/>
                </a:cubicBezTo>
                <a:cubicBezTo>
                  <a:pt x="8681553" y="3725684"/>
                  <a:pt x="8671208" y="3725684"/>
                  <a:pt x="8681553" y="3725684"/>
                </a:cubicBezTo>
                <a:cubicBezTo>
                  <a:pt x="8691899" y="3733431"/>
                  <a:pt x="8697072" y="3717938"/>
                  <a:pt x="8717761" y="3717938"/>
                </a:cubicBezTo>
                <a:cubicBezTo>
                  <a:pt x="8717761" y="3717938"/>
                  <a:pt x="8722934" y="3710194"/>
                  <a:pt x="8733279" y="3710194"/>
                </a:cubicBezTo>
                <a:cubicBezTo>
                  <a:pt x="8733279" y="3710194"/>
                  <a:pt x="8743625" y="3710194"/>
                  <a:pt x="8743625" y="3717938"/>
                </a:cubicBezTo>
                <a:cubicBezTo>
                  <a:pt x="8743625" y="3717938"/>
                  <a:pt x="8717761" y="3717938"/>
                  <a:pt x="8717761" y="3725684"/>
                </a:cubicBezTo>
                <a:cubicBezTo>
                  <a:pt x="8728107" y="3725684"/>
                  <a:pt x="8748798" y="3733431"/>
                  <a:pt x="8748798" y="3725684"/>
                </a:cubicBezTo>
                <a:cubicBezTo>
                  <a:pt x="8743625" y="3717938"/>
                  <a:pt x="8743625" y="3710194"/>
                  <a:pt x="8753970" y="3702447"/>
                </a:cubicBezTo>
                <a:cubicBezTo>
                  <a:pt x="8717761" y="3702447"/>
                  <a:pt x="8686727" y="3710194"/>
                  <a:pt x="8666036" y="3725684"/>
                </a:cubicBezTo>
                <a:cubicBezTo>
                  <a:pt x="8666036" y="3725684"/>
                  <a:pt x="8650518" y="3725684"/>
                  <a:pt x="8645347" y="3725684"/>
                </a:cubicBezTo>
                <a:cubicBezTo>
                  <a:pt x="8650518" y="3717938"/>
                  <a:pt x="8671208" y="3717938"/>
                  <a:pt x="8676381" y="3710194"/>
                </a:cubicBezTo>
                <a:cubicBezTo>
                  <a:pt x="8671208" y="3710194"/>
                  <a:pt x="8671208" y="3702447"/>
                  <a:pt x="8676381" y="3702447"/>
                </a:cubicBezTo>
                <a:close/>
                <a:moveTo>
                  <a:pt x="7064563" y="3702447"/>
                </a:moveTo>
                <a:cubicBezTo>
                  <a:pt x="7049576" y="3710710"/>
                  <a:pt x="7044581" y="3710710"/>
                  <a:pt x="7029594" y="3718971"/>
                </a:cubicBezTo>
                <a:cubicBezTo>
                  <a:pt x="7049576" y="3718971"/>
                  <a:pt x="7004616" y="3727231"/>
                  <a:pt x="7029594" y="3735493"/>
                </a:cubicBezTo>
                <a:cubicBezTo>
                  <a:pt x="7029594" y="3727231"/>
                  <a:pt x="7059568" y="3710710"/>
                  <a:pt x="7044581" y="3727231"/>
                </a:cubicBezTo>
                <a:cubicBezTo>
                  <a:pt x="7064563" y="3727231"/>
                  <a:pt x="7054571" y="3710710"/>
                  <a:pt x="7064563" y="3702447"/>
                </a:cubicBezTo>
                <a:close/>
                <a:moveTo>
                  <a:pt x="10378265" y="3681794"/>
                </a:moveTo>
                <a:cubicBezTo>
                  <a:pt x="10367932" y="3689464"/>
                  <a:pt x="10357599" y="3689464"/>
                  <a:pt x="10352432" y="3689464"/>
                </a:cubicBezTo>
                <a:cubicBezTo>
                  <a:pt x="10342097" y="3697136"/>
                  <a:pt x="10352432" y="3704808"/>
                  <a:pt x="10347266" y="3704808"/>
                </a:cubicBezTo>
                <a:cubicBezTo>
                  <a:pt x="10326598" y="3704808"/>
                  <a:pt x="10331764" y="3697136"/>
                  <a:pt x="10311099" y="3697136"/>
                </a:cubicBezTo>
                <a:cubicBezTo>
                  <a:pt x="10295599" y="3704808"/>
                  <a:pt x="10290433" y="3704808"/>
                  <a:pt x="10269766" y="3704808"/>
                </a:cubicBezTo>
                <a:cubicBezTo>
                  <a:pt x="10274933" y="3720148"/>
                  <a:pt x="10233598" y="3720148"/>
                  <a:pt x="10218100" y="3727820"/>
                </a:cubicBezTo>
                <a:cubicBezTo>
                  <a:pt x="10218100" y="3727820"/>
                  <a:pt x="10212932" y="3727820"/>
                  <a:pt x="10212932" y="3720148"/>
                </a:cubicBezTo>
                <a:cubicBezTo>
                  <a:pt x="10197434" y="3727820"/>
                  <a:pt x="10176766" y="3735493"/>
                  <a:pt x="10161266" y="3735493"/>
                </a:cubicBezTo>
                <a:cubicBezTo>
                  <a:pt x="10156100" y="3735493"/>
                  <a:pt x="10156100" y="3743164"/>
                  <a:pt x="10150934" y="3743164"/>
                </a:cubicBezTo>
                <a:cubicBezTo>
                  <a:pt x="10088934" y="3750835"/>
                  <a:pt x="10032103" y="3773849"/>
                  <a:pt x="9985602" y="3773849"/>
                </a:cubicBezTo>
                <a:cubicBezTo>
                  <a:pt x="9985602" y="3781519"/>
                  <a:pt x="9985602" y="3781519"/>
                  <a:pt x="9985602" y="3781519"/>
                </a:cubicBezTo>
                <a:cubicBezTo>
                  <a:pt x="9990770" y="3781519"/>
                  <a:pt x="9990770" y="3789190"/>
                  <a:pt x="9995935" y="3781519"/>
                </a:cubicBezTo>
                <a:cubicBezTo>
                  <a:pt x="10094101" y="3766176"/>
                  <a:pt x="10156100" y="3758506"/>
                  <a:pt x="10280099" y="3727820"/>
                </a:cubicBezTo>
                <a:cubicBezTo>
                  <a:pt x="10285266" y="3720148"/>
                  <a:pt x="10285266" y="3712478"/>
                  <a:pt x="10295599" y="3704808"/>
                </a:cubicBezTo>
                <a:cubicBezTo>
                  <a:pt x="10290433" y="3720148"/>
                  <a:pt x="10342097" y="3697136"/>
                  <a:pt x="10321431" y="3712478"/>
                </a:cubicBezTo>
                <a:cubicBezTo>
                  <a:pt x="10347266" y="3712478"/>
                  <a:pt x="10367932" y="3704808"/>
                  <a:pt x="10383430" y="3697136"/>
                </a:cubicBezTo>
                <a:cubicBezTo>
                  <a:pt x="10357599" y="3704808"/>
                  <a:pt x="10373097" y="3689464"/>
                  <a:pt x="10378265" y="3681794"/>
                </a:cubicBezTo>
                <a:close/>
                <a:moveTo>
                  <a:pt x="5198552" y="3675597"/>
                </a:moveTo>
                <a:cubicBezTo>
                  <a:pt x="5192934" y="3675597"/>
                  <a:pt x="5186689" y="3677664"/>
                  <a:pt x="5186689" y="3681794"/>
                </a:cubicBezTo>
                <a:lnTo>
                  <a:pt x="5191685" y="3681794"/>
                </a:lnTo>
                <a:lnTo>
                  <a:pt x="5203550" y="3681794"/>
                </a:lnTo>
                <a:cubicBezTo>
                  <a:pt x="5206671" y="3681794"/>
                  <a:pt x="5206671" y="3681794"/>
                  <a:pt x="5206671" y="3681794"/>
                </a:cubicBezTo>
                <a:cubicBezTo>
                  <a:pt x="5209172" y="3677664"/>
                  <a:pt x="5204174" y="3675597"/>
                  <a:pt x="5198552" y="3675597"/>
                </a:cubicBezTo>
                <a:close/>
                <a:moveTo>
                  <a:pt x="10318034" y="3673531"/>
                </a:moveTo>
                <a:cubicBezTo>
                  <a:pt x="10301686" y="3679730"/>
                  <a:pt x="10301686" y="3679730"/>
                  <a:pt x="10285336" y="3679730"/>
                </a:cubicBezTo>
                <a:cubicBezTo>
                  <a:pt x="10290787" y="3685924"/>
                  <a:pt x="10296235" y="3685924"/>
                  <a:pt x="10312586" y="3679730"/>
                </a:cubicBezTo>
                <a:lnTo>
                  <a:pt x="10318034" y="3679730"/>
                </a:lnTo>
                <a:cubicBezTo>
                  <a:pt x="10318034" y="3673531"/>
                  <a:pt x="10318034" y="3673531"/>
                  <a:pt x="10318034" y="3673531"/>
                </a:cubicBezTo>
                <a:close/>
                <a:moveTo>
                  <a:pt x="7056388" y="3673531"/>
                </a:moveTo>
                <a:cubicBezTo>
                  <a:pt x="7045489" y="3679730"/>
                  <a:pt x="7040040" y="3679730"/>
                  <a:pt x="7029140" y="3679730"/>
                </a:cubicBezTo>
                <a:cubicBezTo>
                  <a:pt x="7023691" y="3685924"/>
                  <a:pt x="7061839" y="3685924"/>
                  <a:pt x="7056388" y="3673531"/>
                </a:cubicBezTo>
                <a:close/>
                <a:moveTo>
                  <a:pt x="5273733" y="3673531"/>
                </a:moveTo>
                <a:cubicBezTo>
                  <a:pt x="5273733" y="3677147"/>
                  <a:pt x="5271162" y="3680760"/>
                  <a:pt x="5270517" y="3685279"/>
                </a:cubicBezTo>
                <a:lnTo>
                  <a:pt x="5271340" y="3686971"/>
                </a:lnTo>
                <a:lnTo>
                  <a:pt x="5268585" y="3687991"/>
                </a:lnTo>
                <a:lnTo>
                  <a:pt x="5272570" y="3689498"/>
                </a:lnTo>
                <a:lnTo>
                  <a:pt x="5278880" y="3702447"/>
                </a:lnTo>
                <a:cubicBezTo>
                  <a:pt x="5284026" y="3702447"/>
                  <a:pt x="5304616" y="3702447"/>
                  <a:pt x="5309761" y="3695220"/>
                </a:cubicBezTo>
                <a:cubicBezTo>
                  <a:pt x="5296895" y="3695220"/>
                  <a:pt x="5290460" y="3695220"/>
                  <a:pt x="5285315" y="3694316"/>
                </a:cubicBezTo>
                <a:lnTo>
                  <a:pt x="5272570" y="3689498"/>
                </a:lnTo>
                <a:lnTo>
                  <a:pt x="5271340" y="3686971"/>
                </a:lnTo>
                <a:lnTo>
                  <a:pt x="5280810" y="3683470"/>
                </a:lnTo>
                <a:cubicBezTo>
                  <a:pt x="5281452" y="3678953"/>
                  <a:pt x="5281452" y="3673531"/>
                  <a:pt x="5289173" y="3673531"/>
                </a:cubicBezTo>
                <a:cubicBezTo>
                  <a:pt x="5284026" y="3673531"/>
                  <a:pt x="5278880" y="3673531"/>
                  <a:pt x="5273733" y="3673531"/>
                </a:cubicBezTo>
                <a:close/>
                <a:moveTo>
                  <a:pt x="5394231" y="3665270"/>
                </a:moveTo>
                <a:cubicBezTo>
                  <a:pt x="5378902" y="3673531"/>
                  <a:pt x="5363575" y="3665270"/>
                  <a:pt x="5353356" y="3673531"/>
                </a:cubicBezTo>
                <a:cubicBezTo>
                  <a:pt x="5363575" y="3681794"/>
                  <a:pt x="5389124" y="3673531"/>
                  <a:pt x="5394231" y="3665270"/>
                </a:cubicBezTo>
                <a:close/>
                <a:moveTo>
                  <a:pt x="9037356" y="3615702"/>
                </a:moveTo>
                <a:lnTo>
                  <a:pt x="9020219" y="3623696"/>
                </a:lnTo>
                <a:lnTo>
                  <a:pt x="9017114" y="3623963"/>
                </a:lnTo>
                <a:lnTo>
                  <a:pt x="9018515" y="3624491"/>
                </a:lnTo>
                <a:lnTo>
                  <a:pt x="9001933" y="3632224"/>
                </a:lnTo>
                <a:cubicBezTo>
                  <a:pt x="9009524" y="3628095"/>
                  <a:pt x="9017114" y="3630159"/>
                  <a:pt x="9023438" y="3631191"/>
                </a:cubicBezTo>
                <a:lnTo>
                  <a:pt x="9037356" y="3623963"/>
                </a:lnTo>
                <a:lnTo>
                  <a:pt x="9044098" y="3627061"/>
                </a:lnTo>
                <a:cubicBezTo>
                  <a:pt x="9048391" y="3626029"/>
                  <a:pt x="9054522" y="3623963"/>
                  <a:pt x="9061879" y="3623963"/>
                </a:cubicBezTo>
                <a:lnTo>
                  <a:pt x="9037356" y="3623963"/>
                </a:lnTo>
                <a:lnTo>
                  <a:pt x="9025338" y="3627061"/>
                </a:lnTo>
                <a:lnTo>
                  <a:pt x="9018515" y="3624491"/>
                </a:lnTo>
                <a:lnTo>
                  <a:pt x="9020219" y="3623696"/>
                </a:lnTo>
                <a:lnTo>
                  <a:pt x="9029134" y="3622931"/>
                </a:lnTo>
                <a:cubicBezTo>
                  <a:pt x="9032296" y="3621898"/>
                  <a:pt x="9034826" y="3619832"/>
                  <a:pt x="9037356" y="3615702"/>
                </a:cubicBezTo>
                <a:close/>
                <a:moveTo>
                  <a:pt x="7003465" y="3615702"/>
                </a:moveTo>
                <a:cubicBezTo>
                  <a:pt x="6977428" y="3632224"/>
                  <a:pt x="6925353" y="3623963"/>
                  <a:pt x="6920146" y="3632224"/>
                </a:cubicBezTo>
                <a:cubicBezTo>
                  <a:pt x="6987844" y="3632224"/>
                  <a:pt x="7091995" y="3648748"/>
                  <a:pt x="7154483" y="3632224"/>
                </a:cubicBezTo>
                <a:lnTo>
                  <a:pt x="7151170" y="3631769"/>
                </a:lnTo>
                <a:lnTo>
                  <a:pt x="7173302" y="3627061"/>
                </a:lnTo>
                <a:cubicBezTo>
                  <a:pt x="7182243" y="3623963"/>
                  <a:pt x="7189906" y="3619833"/>
                  <a:pt x="7189906" y="3615702"/>
                </a:cubicBezTo>
                <a:lnTo>
                  <a:pt x="7150415" y="3631669"/>
                </a:lnTo>
                <a:lnTo>
                  <a:pt x="7086787" y="3622931"/>
                </a:lnTo>
                <a:cubicBezTo>
                  <a:pt x="7060749" y="3621898"/>
                  <a:pt x="7032108" y="3623963"/>
                  <a:pt x="7003465" y="3632224"/>
                </a:cubicBezTo>
                <a:cubicBezTo>
                  <a:pt x="6987844" y="3623963"/>
                  <a:pt x="7024296" y="3623963"/>
                  <a:pt x="7003465" y="3615702"/>
                </a:cubicBezTo>
                <a:close/>
                <a:moveTo>
                  <a:pt x="7691163" y="3595049"/>
                </a:moveTo>
                <a:cubicBezTo>
                  <a:pt x="7691163" y="3610195"/>
                  <a:pt x="7634406" y="3602624"/>
                  <a:pt x="7644725" y="3610195"/>
                </a:cubicBezTo>
                <a:cubicBezTo>
                  <a:pt x="7634406" y="3610195"/>
                  <a:pt x="7639565" y="3602624"/>
                  <a:pt x="7629245" y="3602624"/>
                </a:cubicBezTo>
                <a:cubicBezTo>
                  <a:pt x="7587967" y="3610195"/>
                  <a:pt x="7536368" y="3625343"/>
                  <a:pt x="7500248" y="3617771"/>
                </a:cubicBezTo>
                <a:cubicBezTo>
                  <a:pt x="7510569" y="3625343"/>
                  <a:pt x="7510569" y="3617771"/>
                  <a:pt x="7495089" y="3625343"/>
                </a:cubicBezTo>
                <a:cubicBezTo>
                  <a:pt x="7526048" y="3617771"/>
                  <a:pt x="7572486" y="3640488"/>
                  <a:pt x="7603446" y="3625343"/>
                </a:cubicBezTo>
                <a:cubicBezTo>
                  <a:pt x="7603446" y="3625343"/>
                  <a:pt x="7603446" y="3632916"/>
                  <a:pt x="7608606" y="3632916"/>
                </a:cubicBezTo>
                <a:cubicBezTo>
                  <a:pt x="7608606" y="3617771"/>
                  <a:pt x="7629245" y="3625343"/>
                  <a:pt x="7629245" y="3632916"/>
                </a:cubicBezTo>
                <a:cubicBezTo>
                  <a:pt x="7660204" y="3625343"/>
                  <a:pt x="7696322" y="3625343"/>
                  <a:pt x="7732443" y="3625343"/>
                </a:cubicBezTo>
                <a:cubicBezTo>
                  <a:pt x="7722123" y="3617771"/>
                  <a:pt x="7737601" y="3610195"/>
                  <a:pt x="7727282" y="3610195"/>
                </a:cubicBezTo>
                <a:cubicBezTo>
                  <a:pt x="7727282" y="3617771"/>
                  <a:pt x="7716963" y="3617771"/>
                  <a:pt x="7711804" y="3617771"/>
                </a:cubicBezTo>
                <a:cubicBezTo>
                  <a:pt x="7711804" y="3602624"/>
                  <a:pt x="7696322" y="3610195"/>
                  <a:pt x="7691163" y="3595049"/>
                </a:cubicBezTo>
                <a:close/>
                <a:moveTo>
                  <a:pt x="8117991" y="3562004"/>
                </a:moveTo>
                <a:cubicBezTo>
                  <a:pt x="8108181" y="3570265"/>
                  <a:pt x="8117991" y="3578528"/>
                  <a:pt x="8127802" y="3578528"/>
                </a:cubicBezTo>
                <a:cubicBezTo>
                  <a:pt x="8127802" y="3570265"/>
                  <a:pt x="8132707" y="3570265"/>
                  <a:pt x="8132707" y="3570265"/>
                </a:cubicBezTo>
                <a:cubicBezTo>
                  <a:pt x="8122896" y="3570265"/>
                  <a:pt x="8122896" y="3562004"/>
                  <a:pt x="8117991" y="3562004"/>
                </a:cubicBezTo>
                <a:close/>
                <a:moveTo>
                  <a:pt x="4711214" y="3548064"/>
                </a:moveTo>
                <a:cubicBezTo>
                  <a:pt x="4708761" y="3548064"/>
                  <a:pt x="4705913" y="3549613"/>
                  <a:pt x="4702118" y="3553742"/>
                </a:cubicBezTo>
                <a:cubicBezTo>
                  <a:pt x="4712242" y="3553742"/>
                  <a:pt x="4722362" y="3553742"/>
                  <a:pt x="4722362" y="3562004"/>
                </a:cubicBezTo>
                <a:lnTo>
                  <a:pt x="4737541" y="3562004"/>
                </a:lnTo>
                <a:cubicBezTo>
                  <a:pt x="4727422" y="3562004"/>
                  <a:pt x="4722364" y="3555809"/>
                  <a:pt x="4717933" y="3551677"/>
                </a:cubicBezTo>
                <a:cubicBezTo>
                  <a:pt x="4715720" y="3549613"/>
                  <a:pt x="4713663" y="3548064"/>
                  <a:pt x="4711214" y="3548064"/>
                </a:cubicBezTo>
                <a:close/>
                <a:moveTo>
                  <a:pt x="4660660" y="3542018"/>
                </a:moveTo>
                <a:cubicBezTo>
                  <a:pt x="4658407" y="3542125"/>
                  <a:pt x="4656477" y="3543415"/>
                  <a:pt x="4655191" y="3546858"/>
                </a:cubicBezTo>
                <a:lnTo>
                  <a:pt x="4660007" y="3553302"/>
                </a:lnTo>
                <a:lnTo>
                  <a:pt x="4658823" y="3553339"/>
                </a:lnTo>
                <a:lnTo>
                  <a:pt x="4650687" y="3551161"/>
                </a:lnTo>
                <a:cubicBezTo>
                  <a:pt x="4647470" y="3550300"/>
                  <a:pt x="4644896" y="3550300"/>
                  <a:pt x="4644896" y="3553742"/>
                </a:cubicBezTo>
                <a:lnTo>
                  <a:pt x="4658823" y="3553339"/>
                </a:lnTo>
                <a:lnTo>
                  <a:pt x="4660336" y="3553742"/>
                </a:lnTo>
                <a:lnTo>
                  <a:pt x="4660007" y="3553302"/>
                </a:lnTo>
                <a:lnTo>
                  <a:pt x="4674493" y="3552882"/>
                </a:lnTo>
                <a:cubicBezTo>
                  <a:pt x="4682213" y="3552022"/>
                  <a:pt x="4686073" y="3550300"/>
                  <a:pt x="4680924" y="3546858"/>
                </a:cubicBezTo>
                <a:cubicBezTo>
                  <a:pt x="4678353" y="3550300"/>
                  <a:pt x="4673205" y="3546858"/>
                  <a:pt x="4668059" y="3544277"/>
                </a:cubicBezTo>
                <a:cubicBezTo>
                  <a:pt x="4665485" y="3542986"/>
                  <a:pt x="4662911" y="3541909"/>
                  <a:pt x="4660660" y="3542018"/>
                </a:cubicBezTo>
                <a:close/>
                <a:moveTo>
                  <a:pt x="10952133" y="3530975"/>
                </a:moveTo>
                <a:lnTo>
                  <a:pt x="10945288" y="3535670"/>
                </a:lnTo>
                <a:lnTo>
                  <a:pt x="10936900" y="3536332"/>
                </a:lnTo>
                <a:close/>
                <a:moveTo>
                  <a:pt x="6094515" y="3524825"/>
                </a:moveTo>
                <a:cubicBezTo>
                  <a:pt x="6094515" y="3533088"/>
                  <a:pt x="6105415" y="3533088"/>
                  <a:pt x="6116315" y="3533088"/>
                </a:cubicBezTo>
                <a:cubicBezTo>
                  <a:pt x="6116315" y="3533088"/>
                  <a:pt x="6121765" y="3524825"/>
                  <a:pt x="6121765" y="3524825"/>
                </a:cubicBezTo>
                <a:cubicBezTo>
                  <a:pt x="6105415" y="3524825"/>
                  <a:pt x="6105415" y="3533088"/>
                  <a:pt x="6094515" y="3524825"/>
                </a:cubicBezTo>
                <a:close/>
                <a:moveTo>
                  <a:pt x="6029122" y="3500042"/>
                </a:moveTo>
                <a:cubicBezTo>
                  <a:pt x="6044107" y="3500042"/>
                  <a:pt x="6049102" y="3500042"/>
                  <a:pt x="6054101" y="3508305"/>
                </a:cubicBezTo>
                <a:cubicBezTo>
                  <a:pt x="6054101" y="3500042"/>
                  <a:pt x="6059093" y="3500042"/>
                  <a:pt x="6059093" y="3500042"/>
                </a:cubicBezTo>
                <a:cubicBezTo>
                  <a:pt x="6044107" y="3500042"/>
                  <a:pt x="6034117" y="3500042"/>
                  <a:pt x="6029122" y="3500042"/>
                </a:cubicBezTo>
                <a:close/>
                <a:moveTo>
                  <a:pt x="4381753" y="3483518"/>
                </a:moveTo>
                <a:cubicBezTo>
                  <a:pt x="4381753" y="3491781"/>
                  <a:pt x="4381753" y="3491781"/>
                  <a:pt x="4381753" y="3491781"/>
                </a:cubicBezTo>
                <a:cubicBezTo>
                  <a:pt x="4376692" y="3491781"/>
                  <a:pt x="4361511" y="3491781"/>
                  <a:pt x="4361511" y="3491781"/>
                </a:cubicBezTo>
                <a:cubicBezTo>
                  <a:pt x="4371632" y="3491781"/>
                  <a:pt x="4376692" y="3500042"/>
                  <a:pt x="4386814" y="3500042"/>
                </a:cubicBezTo>
                <a:cubicBezTo>
                  <a:pt x="4386814" y="3491781"/>
                  <a:pt x="4396935" y="3491781"/>
                  <a:pt x="4381753" y="3483518"/>
                </a:cubicBezTo>
                <a:close/>
                <a:moveTo>
                  <a:pt x="6271632" y="3475259"/>
                </a:moveTo>
                <a:cubicBezTo>
                  <a:pt x="6266486" y="3475259"/>
                  <a:pt x="6230457" y="3475259"/>
                  <a:pt x="6225308" y="3483518"/>
                </a:cubicBezTo>
                <a:cubicBezTo>
                  <a:pt x="6245897" y="3483518"/>
                  <a:pt x="6251045" y="3475259"/>
                  <a:pt x="6271632" y="3475259"/>
                </a:cubicBezTo>
                <a:close/>
                <a:moveTo>
                  <a:pt x="6623136" y="3466996"/>
                </a:moveTo>
                <a:cubicBezTo>
                  <a:pt x="6623136" y="3483518"/>
                  <a:pt x="6648440" y="3475259"/>
                  <a:pt x="6658560" y="3466996"/>
                </a:cubicBezTo>
                <a:cubicBezTo>
                  <a:pt x="6643378" y="3466996"/>
                  <a:pt x="6628199" y="3475259"/>
                  <a:pt x="6623136" y="3466996"/>
                </a:cubicBezTo>
                <a:close/>
                <a:moveTo>
                  <a:pt x="6158399" y="3458735"/>
                </a:moveTo>
                <a:cubicBezTo>
                  <a:pt x="6163546" y="3466996"/>
                  <a:pt x="6132664" y="3466996"/>
                  <a:pt x="6137813" y="3475259"/>
                </a:cubicBezTo>
                <a:cubicBezTo>
                  <a:pt x="6163546" y="3458735"/>
                  <a:pt x="6230457" y="3475259"/>
                  <a:pt x="6271632" y="3466996"/>
                </a:cubicBezTo>
                <a:cubicBezTo>
                  <a:pt x="6235605" y="3466996"/>
                  <a:pt x="6199575" y="3458735"/>
                  <a:pt x="6158399" y="3458735"/>
                </a:cubicBezTo>
                <a:close/>
                <a:moveTo>
                  <a:pt x="7200805" y="3446346"/>
                </a:moveTo>
                <a:cubicBezTo>
                  <a:pt x="7189905" y="3446346"/>
                  <a:pt x="7162658" y="3446346"/>
                  <a:pt x="7162658" y="3454605"/>
                </a:cubicBezTo>
                <a:cubicBezTo>
                  <a:pt x="7173556" y="3454605"/>
                  <a:pt x="7195355" y="3454605"/>
                  <a:pt x="7200805" y="3446346"/>
                </a:cubicBezTo>
                <a:close/>
                <a:moveTo>
                  <a:pt x="10961101" y="3429822"/>
                </a:moveTo>
                <a:cubicBezTo>
                  <a:pt x="10950883" y="3429822"/>
                  <a:pt x="10920228" y="3438083"/>
                  <a:pt x="10920228" y="3446346"/>
                </a:cubicBezTo>
                <a:cubicBezTo>
                  <a:pt x="10935555" y="3438083"/>
                  <a:pt x="10950883" y="3446346"/>
                  <a:pt x="10961101" y="3429822"/>
                </a:cubicBezTo>
                <a:close/>
                <a:moveTo>
                  <a:pt x="4862468" y="3429822"/>
                </a:moveTo>
                <a:cubicBezTo>
                  <a:pt x="4862468" y="3438083"/>
                  <a:pt x="4857435" y="3438083"/>
                  <a:pt x="4857435" y="3438083"/>
                </a:cubicBezTo>
                <a:cubicBezTo>
                  <a:pt x="4882589" y="3429822"/>
                  <a:pt x="4912770" y="3454605"/>
                  <a:pt x="4922830" y="3446346"/>
                </a:cubicBezTo>
                <a:cubicBezTo>
                  <a:pt x="4907740" y="3438083"/>
                  <a:pt x="4872528" y="3438083"/>
                  <a:pt x="4862468" y="3429822"/>
                </a:cubicBezTo>
                <a:close/>
                <a:moveTo>
                  <a:pt x="9294218" y="3413298"/>
                </a:moveTo>
                <a:cubicBezTo>
                  <a:pt x="9278959" y="3421559"/>
                  <a:pt x="9289131" y="3429822"/>
                  <a:pt x="9268786" y="3429822"/>
                </a:cubicBezTo>
                <a:cubicBezTo>
                  <a:pt x="9268786" y="3421559"/>
                  <a:pt x="9278959" y="3421559"/>
                  <a:pt x="9268786" y="3421559"/>
                </a:cubicBezTo>
                <a:cubicBezTo>
                  <a:pt x="9238267" y="3438083"/>
                  <a:pt x="9187404" y="3438083"/>
                  <a:pt x="9151798" y="3454605"/>
                </a:cubicBezTo>
                <a:cubicBezTo>
                  <a:pt x="9172145" y="3446346"/>
                  <a:pt x="9212835" y="3446346"/>
                  <a:pt x="9248440" y="3438083"/>
                </a:cubicBezTo>
                <a:cubicBezTo>
                  <a:pt x="9268786" y="3438083"/>
                  <a:pt x="9304389" y="3429822"/>
                  <a:pt x="9304389" y="3421559"/>
                </a:cubicBezTo>
                <a:cubicBezTo>
                  <a:pt x="9299305" y="3421559"/>
                  <a:pt x="9294218" y="3421559"/>
                  <a:pt x="9294218" y="3413298"/>
                </a:cubicBezTo>
                <a:close/>
                <a:moveTo>
                  <a:pt x="9335998" y="3405037"/>
                </a:moveTo>
                <a:cubicBezTo>
                  <a:pt x="9315289" y="3421559"/>
                  <a:pt x="9367061" y="3421559"/>
                  <a:pt x="9361886" y="3405037"/>
                </a:cubicBezTo>
                <a:cubicBezTo>
                  <a:pt x="9341176" y="3413298"/>
                  <a:pt x="9351529" y="3405037"/>
                  <a:pt x="9335998" y="3405037"/>
                </a:cubicBezTo>
                <a:close/>
                <a:moveTo>
                  <a:pt x="9413385" y="3396776"/>
                </a:moveTo>
                <a:cubicBezTo>
                  <a:pt x="9397943" y="3405037"/>
                  <a:pt x="9372210" y="3396776"/>
                  <a:pt x="9367061" y="3413298"/>
                </a:cubicBezTo>
                <a:cubicBezTo>
                  <a:pt x="9382502" y="3405037"/>
                  <a:pt x="9408239" y="3405037"/>
                  <a:pt x="9413385" y="3396776"/>
                </a:cubicBezTo>
                <a:close/>
                <a:moveTo>
                  <a:pt x="8519960" y="3391268"/>
                </a:moveTo>
                <a:cubicBezTo>
                  <a:pt x="8432504" y="3429132"/>
                  <a:pt x="8365625" y="3376121"/>
                  <a:pt x="8283313" y="3406413"/>
                </a:cubicBezTo>
                <a:cubicBezTo>
                  <a:pt x="8283313" y="3406413"/>
                  <a:pt x="8278169" y="3398839"/>
                  <a:pt x="8273025" y="3398839"/>
                </a:cubicBezTo>
                <a:cubicBezTo>
                  <a:pt x="8257591" y="3421559"/>
                  <a:pt x="8216433" y="3398839"/>
                  <a:pt x="8206145" y="3413986"/>
                </a:cubicBezTo>
                <a:cubicBezTo>
                  <a:pt x="8206145" y="3398839"/>
                  <a:pt x="8164989" y="3413986"/>
                  <a:pt x="8154701" y="3421559"/>
                </a:cubicBezTo>
                <a:cubicBezTo>
                  <a:pt x="8118689" y="3406413"/>
                  <a:pt x="8067244" y="3429132"/>
                  <a:pt x="8020943" y="3421559"/>
                </a:cubicBezTo>
                <a:cubicBezTo>
                  <a:pt x="8015800" y="3421559"/>
                  <a:pt x="8005509" y="3429132"/>
                  <a:pt x="8000364" y="3429132"/>
                </a:cubicBezTo>
                <a:cubicBezTo>
                  <a:pt x="8005509" y="3421559"/>
                  <a:pt x="7984930" y="3421559"/>
                  <a:pt x="7995220" y="3429132"/>
                </a:cubicBezTo>
                <a:cubicBezTo>
                  <a:pt x="7990076" y="3436703"/>
                  <a:pt x="7979787" y="3436703"/>
                  <a:pt x="7979787" y="3436703"/>
                </a:cubicBezTo>
                <a:cubicBezTo>
                  <a:pt x="7974642" y="3429132"/>
                  <a:pt x="7984930" y="3429132"/>
                  <a:pt x="7974642" y="3421559"/>
                </a:cubicBezTo>
                <a:cubicBezTo>
                  <a:pt x="7959208" y="3421559"/>
                  <a:pt x="7964354" y="3436703"/>
                  <a:pt x="7959208" y="3429132"/>
                </a:cubicBezTo>
                <a:cubicBezTo>
                  <a:pt x="7943775" y="3429132"/>
                  <a:pt x="7928342" y="3436703"/>
                  <a:pt x="7943775" y="3444279"/>
                </a:cubicBezTo>
                <a:cubicBezTo>
                  <a:pt x="7954063" y="3444279"/>
                  <a:pt x="7948920" y="3436703"/>
                  <a:pt x="7954063" y="3436703"/>
                </a:cubicBezTo>
                <a:cubicBezTo>
                  <a:pt x="7959208" y="3444279"/>
                  <a:pt x="7984930" y="3459424"/>
                  <a:pt x="7995220" y="3444279"/>
                </a:cubicBezTo>
                <a:cubicBezTo>
                  <a:pt x="8026087" y="3459424"/>
                  <a:pt x="8077533" y="3466996"/>
                  <a:pt x="8139266" y="3451851"/>
                </a:cubicBezTo>
                <a:cubicBezTo>
                  <a:pt x="8170135" y="3451851"/>
                  <a:pt x="8211290" y="3459424"/>
                  <a:pt x="8242157" y="3444279"/>
                </a:cubicBezTo>
                <a:cubicBezTo>
                  <a:pt x="8247302" y="3451851"/>
                  <a:pt x="8283313" y="3444279"/>
                  <a:pt x="8298748" y="3444279"/>
                </a:cubicBezTo>
                <a:cubicBezTo>
                  <a:pt x="8298748" y="3444279"/>
                  <a:pt x="8298748" y="3436703"/>
                  <a:pt x="8303891" y="3436703"/>
                </a:cubicBezTo>
                <a:cubicBezTo>
                  <a:pt x="8381059" y="3444279"/>
                  <a:pt x="8447937" y="3421559"/>
                  <a:pt x="8525105" y="3421559"/>
                </a:cubicBezTo>
                <a:cubicBezTo>
                  <a:pt x="8525105" y="3413986"/>
                  <a:pt x="8561117" y="3413986"/>
                  <a:pt x="8571406" y="3406413"/>
                </a:cubicBezTo>
                <a:cubicBezTo>
                  <a:pt x="8550827" y="3406413"/>
                  <a:pt x="8540539" y="3406413"/>
                  <a:pt x="8519960" y="3406413"/>
                </a:cubicBezTo>
                <a:cubicBezTo>
                  <a:pt x="8519960" y="3406413"/>
                  <a:pt x="8525105" y="3413986"/>
                  <a:pt x="8519960" y="3413986"/>
                </a:cubicBezTo>
                <a:cubicBezTo>
                  <a:pt x="8509672" y="3413986"/>
                  <a:pt x="8499382" y="3413986"/>
                  <a:pt x="8499382" y="3406413"/>
                </a:cubicBezTo>
                <a:cubicBezTo>
                  <a:pt x="8494238" y="3398839"/>
                  <a:pt x="8525105" y="3398839"/>
                  <a:pt x="8519960" y="3391268"/>
                </a:cubicBezTo>
                <a:close/>
                <a:moveTo>
                  <a:pt x="8108677" y="3376121"/>
                </a:moveTo>
                <a:cubicBezTo>
                  <a:pt x="8061858" y="3384382"/>
                  <a:pt x="8093071" y="3376121"/>
                  <a:pt x="8113879" y="3384382"/>
                </a:cubicBezTo>
                <a:cubicBezTo>
                  <a:pt x="8119080" y="3384382"/>
                  <a:pt x="8103475" y="3384382"/>
                  <a:pt x="8108677" y="3376121"/>
                </a:cubicBezTo>
                <a:close/>
                <a:moveTo>
                  <a:pt x="4320638" y="3359598"/>
                </a:moveTo>
                <a:cubicBezTo>
                  <a:pt x="4356832" y="3374057"/>
                  <a:pt x="4424043" y="3359598"/>
                  <a:pt x="4439556" y="3381286"/>
                </a:cubicBezTo>
                <a:cubicBezTo>
                  <a:pt x="4455065" y="3374057"/>
                  <a:pt x="4460237" y="3381286"/>
                  <a:pt x="4480918" y="3388513"/>
                </a:cubicBezTo>
                <a:cubicBezTo>
                  <a:pt x="4486088" y="3381286"/>
                  <a:pt x="4501598" y="3374057"/>
                  <a:pt x="4506768" y="3381286"/>
                </a:cubicBezTo>
                <a:cubicBezTo>
                  <a:pt x="4522278" y="3366826"/>
                  <a:pt x="4480918" y="3381286"/>
                  <a:pt x="4449895" y="3374057"/>
                </a:cubicBezTo>
                <a:cubicBezTo>
                  <a:pt x="4460237" y="3366826"/>
                  <a:pt x="4449895" y="3366826"/>
                  <a:pt x="4444726" y="3366826"/>
                </a:cubicBezTo>
                <a:cubicBezTo>
                  <a:pt x="4403363" y="3366826"/>
                  <a:pt x="4346489" y="3366826"/>
                  <a:pt x="4320638" y="3359598"/>
                </a:cubicBezTo>
                <a:close/>
                <a:moveTo>
                  <a:pt x="8262638" y="3357274"/>
                </a:moveTo>
                <a:cubicBezTo>
                  <a:pt x="8260568" y="3357016"/>
                  <a:pt x="8257503" y="3357532"/>
                  <a:pt x="8252598" y="3359598"/>
                </a:cubicBezTo>
                <a:cubicBezTo>
                  <a:pt x="8252598" y="3367860"/>
                  <a:pt x="8267313" y="3359598"/>
                  <a:pt x="8267313" y="3376121"/>
                </a:cubicBezTo>
                <a:cubicBezTo>
                  <a:pt x="8272218" y="3367860"/>
                  <a:pt x="8277122" y="3367860"/>
                  <a:pt x="8277122" y="3359598"/>
                </a:cubicBezTo>
                <a:cubicBezTo>
                  <a:pt x="8266085" y="3365794"/>
                  <a:pt x="8268845" y="3358049"/>
                  <a:pt x="8262638" y="3357274"/>
                </a:cubicBezTo>
                <a:close/>
                <a:moveTo>
                  <a:pt x="8386435" y="3349142"/>
                </a:moveTo>
                <a:cubicBezTo>
                  <a:pt x="8376480" y="3349530"/>
                  <a:pt x="8365708" y="3350820"/>
                  <a:pt x="8354610" y="3352370"/>
                </a:cubicBezTo>
                <a:lnTo>
                  <a:pt x="8345949" y="3353309"/>
                </a:lnTo>
                <a:lnTo>
                  <a:pt x="8340247" y="3351336"/>
                </a:lnTo>
                <a:lnTo>
                  <a:pt x="8331216" y="3354909"/>
                </a:lnTo>
                <a:lnTo>
                  <a:pt x="8288022" y="3359598"/>
                </a:lnTo>
                <a:cubicBezTo>
                  <a:pt x="8288022" y="3376121"/>
                  <a:pt x="8308911" y="3351336"/>
                  <a:pt x="8319357" y="3359598"/>
                </a:cubicBezTo>
                <a:cubicBezTo>
                  <a:pt x="8327191" y="3359598"/>
                  <a:pt x="8328497" y="3357533"/>
                  <a:pt x="8329803" y="3355469"/>
                </a:cubicBezTo>
                <a:lnTo>
                  <a:pt x="8331216" y="3354909"/>
                </a:lnTo>
                <a:lnTo>
                  <a:pt x="8345949" y="3353309"/>
                </a:lnTo>
                <a:lnTo>
                  <a:pt x="8361138" y="3358565"/>
                </a:lnTo>
                <a:cubicBezTo>
                  <a:pt x="8368973" y="3357533"/>
                  <a:pt x="8376808" y="3355469"/>
                  <a:pt x="8382029" y="3359598"/>
                </a:cubicBezTo>
                <a:cubicBezTo>
                  <a:pt x="8366361" y="3351336"/>
                  <a:pt x="8397696" y="3359598"/>
                  <a:pt x="8413364" y="3351336"/>
                </a:cubicBezTo>
                <a:cubicBezTo>
                  <a:pt x="8405530" y="3349271"/>
                  <a:pt x="8396390" y="3348755"/>
                  <a:pt x="8386435" y="3349142"/>
                </a:cubicBezTo>
                <a:close/>
                <a:moveTo>
                  <a:pt x="8966679" y="3347979"/>
                </a:moveTo>
                <a:cubicBezTo>
                  <a:pt x="8967334" y="3347722"/>
                  <a:pt x="8963733" y="3348240"/>
                  <a:pt x="8958492" y="3349271"/>
                </a:cubicBezTo>
                <a:lnTo>
                  <a:pt x="8956534" y="3349942"/>
                </a:lnTo>
                <a:lnTo>
                  <a:pt x="8949321" y="3351336"/>
                </a:lnTo>
                <a:lnTo>
                  <a:pt x="8947193" y="3353145"/>
                </a:lnTo>
                <a:lnTo>
                  <a:pt x="8928361" y="3359598"/>
                </a:lnTo>
                <a:cubicBezTo>
                  <a:pt x="8936221" y="3359598"/>
                  <a:pt x="8938841" y="3359598"/>
                  <a:pt x="8940806" y="3358565"/>
                </a:cubicBezTo>
                <a:lnTo>
                  <a:pt x="8947193" y="3353145"/>
                </a:lnTo>
                <a:lnTo>
                  <a:pt x="8956534" y="3349942"/>
                </a:lnTo>
                <a:close/>
                <a:moveTo>
                  <a:pt x="9206297" y="3297640"/>
                </a:moveTo>
                <a:cubicBezTo>
                  <a:pt x="9175643" y="3297640"/>
                  <a:pt x="9114333" y="3304524"/>
                  <a:pt x="9083677" y="3318293"/>
                </a:cubicBezTo>
                <a:cubicBezTo>
                  <a:pt x="9129659" y="3304524"/>
                  <a:pt x="9185861" y="3304524"/>
                  <a:pt x="9206297" y="3297640"/>
                </a:cubicBezTo>
                <a:close/>
                <a:moveTo>
                  <a:pt x="2311461" y="3248070"/>
                </a:moveTo>
                <a:cubicBezTo>
                  <a:pt x="2306259" y="3256331"/>
                  <a:pt x="2295855" y="3248070"/>
                  <a:pt x="2290652" y="3256331"/>
                </a:cubicBezTo>
                <a:cubicBezTo>
                  <a:pt x="2306259" y="3256331"/>
                  <a:pt x="2342672" y="3281116"/>
                  <a:pt x="2347875" y="3264594"/>
                </a:cubicBezTo>
                <a:cubicBezTo>
                  <a:pt x="2342672" y="3264594"/>
                  <a:pt x="2337470" y="3264594"/>
                  <a:pt x="2332268" y="3256331"/>
                </a:cubicBezTo>
                <a:cubicBezTo>
                  <a:pt x="2321865" y="3272855"/>
                  <a:pt x="2311461" y="3256331"/>
                  <a:pt x="2311461" y="3248070"/>
                </a:cubicBezTo>
                <a:close/>
                <a:moveTo>
                  <a:pt x="2228349" y="3232641"/>
                </a:moveTo>
                <a:lnTo>
                  <a:pt x="2228803" y="3232684"/>
                </a:lnTo>
                <a:lnTo>
                  <a:pt x="2230333" y="3233846"/>
                </a:lnTo>
                <a:close/>
                <a:moveTo>
                  <a:pt x="9786689" y="3227415"/>
                </a:moveTo>
                <a:cubicBezTo>
                  <a:pt x="9786689" y="3239809"/>
                  <a:pt x="9827563" y="3227415"/>
                  <a:pt x="9807127" y="3227415"/>
                </a:cubicBezTo>
                <a:cubicBezTo>
                  <a:pt x="9807127" y="3233614"/>
                  <a:pt x="9796907" y="3227415"/>
                  <a:pt x="9786689" y="3227415"/>
                </a:cubicBezTo>
                <a:close/>
                <a:moveTo>
                  <a:pt x="5754819" y="3227415"/>
                </a:moveTo>
                <a:cubicBezTo>
                  <a:pt x="5739833" y="3227415"/>
                  <a:pt x="5734839" y="3233614"/>
                  <a:pt x="5734839" y="3239809"/>
                </a:cubicBezTo>
                <a:cubicBezTo>
                  <a:pt x="5749823" y="3233614"/>
                  <a:pt x="5749823" y="3239809"/>
                  <a:pt x="5764810" y="3239809"/>
                </a:cubicBezTo>
                <a:cubicBezTo>
                  <a:pt x="5764810" y="3233614"/>
                  <a:pt x="5759816" y="3233614"/>
                  <a:pt x="5754819" y="3227415"/>
                </a:cubicBezTo>
                <a:close/>
                <a:moveTo>
                  <a:pt x="2312425" y="3219154"/>
                </a:moveTo>
                <a:cubicBezTo>
                  <a:pt x="2317876" y="3227415"/>
                  <a:pt x="2323324" y="3227415"/>
                  <a:pt x="2339675" y="3235678"/>
                </a:cubicBezTo>
                <a:cubicBezTo>
                  <a:pt x="2339675" y="3219154"/>
                  <a:pt x="2312425" y="3219154"/>
                  <a:pt x="2312425" y="3219154"/>
                </a:cubicBezTo>
                <a:close/>
                <a:moveTo>
                  <a:pt x="2204530" y="3218194"/>
                </a:moveTo>
                <a:lnTo>
                  <a:pt x="2228349" y="3232641"/>
                </a:lnTo>
                <a:lnTo>
                  <a:pt x="2220658" y="3231888"/>
                </a:lnTo>
                <a:cubicBezTo>
                  <a:pt x="2212272" y="3227976"/>
                  <a:pt x="2204530" y="3222107"/>
                  <a:pt x="2204530" y="3218194"/>
                </a:cubicBezTo>
                <a:close/>
                <a:moveTo>
                  <a:pt x="2781098" y="3177847"/>
                </a:moveTo>
                <a:cubicBezTo>
                  <a:pt x="2766112" y="3177847"/>
                  <a:pt x="2751124" y="3177847"/>
                  <a:pt x="2751124" y="3186108"/>
                </a:cubicBezTo>
                <a:cubicBezTo>
                  <a:pt x="2781098" y="3194371"/>
                  <a:pt x="2781098" y="3194371"/>
                  <a:pt x="2781098" y="3194371"/>
                </a:cubicBezTo>
                <a:close/>
                <a:moveTo>
                  <a:pt x="2683033" y="3177847"/>
                </a:moveTo>
                <a:lnTo>
                  <a:pt x="2683033" y="3194371"/>
                </a:lnTo>
                <a:cubicBezTo>
                  <a:pt x="2693479" y="3186108"/>
                  <a:pt x="2730037" y="3202632"/>
                  <a:pt x="2745705" y="3194371"/>
                </a:cubicBezTo>
                <a:cubicBezTo>
                  <a:pt x="2724816" y="3186108"/>
                  <a:pt x="2709147" y="3186108"/>
                  <a:pt x="2683033" y="3177847"/>
                </a:cubicBezTo>
                <a:close/>
                <a:moveTo>
                  <a:pt x="1701055" y="3162358"/>
                </a:moveTo>
                <a:cubicBezTo>
                  <a:pt x="1696585" y="3161928"/>
                  <a:pt x="1692358" y="3162358"/>
                  <a:pt x="1688456" y="3164079"/>
                </a:cubicBezTo>
                <a:cubicBezTo>
                  <a:pt x="1698860" y="3170965"/>
                  <a:pt x="1740477" y="3177849"/>
                  <a:pt x="1745679" y="3177849"/>
                </a:cubicBezTo>
                <a:cubicBezTo>
                  <a:pt x="1730074" y="3172686"/>
                  <a:pt x="1714467" y="3163650"/>
                  <a:pt x="1701055" y="3162358"/>
                </a:cubicBezTo>
                <a:close/>
                <a:moveTo>
                  <a:pt x="2219806" y="3161325"/>
                </a:moveTo>
                <a:cubicBezTo>
                  <a:pt x="2219806" y="3177847"/>
                  <a:pt x="2208907" y="3177847"/>
                  <a:pt x="2225256" y="3186108"/>
                </a:cubicBezTo>
                <a:cubicBezTo>
                  <a:pt x="2230704" y="3186108"/>
                  <a:pt x="2236153" y="3169586"/>
                  <a:pt x="2219806" y="3161325"/>
                </a:cubicBezTo>
                <a:close/>
                <a:moveTo>
                  <a:pt x="2647610" y="3156162"/>
                </a:moveTo>
                <a:cubicBezTo>
                  <a:pt x="2663280" y="3163392"/>
                  <a:pt x="2663280" y="3170621"/>
                  <a:pt x="2684169" y="3177849"/>
                </a:cubicBezTo>
                <a:cubicBezTo>
                  <a:pt x="2673724" y="3163392"/>
                  <a:pt x="2705061" y="3177849"/>
                  <a:pt x="2710282" y="3170621"/>
                </a:cubicBezTo>
                <a:cubicBezTo>
                  <a:pt x="2699838" y="3170621"/>
                  <a:pt x="2699838" y="3163392"/>
                  <a:pt x="2694615" y="3163392"/>
                </a:cubicBezTo>
                <a:cubicBezTo>
                  <a:pt x="2689392" y="3177849"/>
                  <a:pt x="2652833" y="3148932"/>
                  <a:pt x="2647610" y="3156162"/>
                </a:cubicBezTo>
                <a:close/>
                <a:moveTo>
                  <a:pt x="1627805" y="3142739"/>
                </a:moveTo>
                <a:cubicBezTo>
                  <a:pt x="1620312" y="3142739"/>
                  <a:pt x="1614863" y="3144804"/>
                  <a:pt x="1614863" y="3148932"/>
                </a:cubicBezTo>
                <a:cubicBezTo>
                  <a:pt x="1625763" y="3140673"/>
                  <a:pt x="1642110" y="3157195"/>
                  <a:pt x="1653011" y="3148932"/>
                </a:cubicBezTo>
                <a:cubicBezTo>
                  <a:pt x="1644835" y="3144804"/>
                  <a:pt x="1635299" y="3142739"/>
                  <a:pt x="1627805" y="3142739"/>
                </a:cubicBezTo>
                <a:close/>
                <a:moveTo>
                  <a:pt x="189253" y="3136931"/>
                </a:moveTo>
                <a:cubicBezTo>
                  <a:pt x="185421" y="3136026"/>
                  <a:pt x="181589" y="3136026"/>
                  <a:pt x="181589" y="3139639"/>
                </a:cubicBezTo>
                <a:cubicBezTo>
                  <a:pt x="186698" y="3146871"/>
                  <a:pt x="222463" y="3161326"/>
                  <a:pt x="212246" y="3154099"/>
                </a:cubicBezTo>
                <a:cubicBezTo>
                  <a:pt x="207136" y="3146871"/>
                  <a:pt x="207136" y="3154099"/>
                  <a:pt x="196917" y="3146871"/>
                </a:cubicBezTo>
                <a:cubicBezTo>
                  <a:pt x="207136" y="3146871"/>
                  <a:pt x="207136" y="3146871"/>
                  <a:pt x="196917" y="3139639"/>
                </a:cubicBezTo>
                <a:cubicBezTo>
                  <a:pt x="196917" y="3139639"/>
                  <a:pt x="193084" y="3137833"/>
                  <a:pt x="189253" y="3136931"/>
                </a:cubicBezTo>
                <a:close/>
                <a:moveTo>
                  <a:pt x="2090716" y="3132412"/>
                </a:moveTo>
                <a:cubicBezTo>
                  <a:pt x="2095824" y="3140673"/>
                  <a:pt x="2075387" y="3132412"/>
                  <a:pt x="2075387" y="3140673"/>
                </a:cubicBezTo>
                <a:cubicBezTo>
                  <a:pt x="2085605" y="3148932"/>
                  <a:pt x="2116262" y="3140673"/>
                  <a:pt x="2090716" y="3132412"/>
                </a:cubicBezTo>
                <a:close/>
                <a:moveTo>
                  <a:pt x="2047916" y="3128992"/>
                </a:moveTo>
                <a:cubicBezTo>
                  <a:pt x="2042170" y="3128021"/>
                  <a:pt x="2037060" y="3128021"/>
                  <a:pt x="2034503" y="3131896"/>
                </a:cubicBezTo>
                <a:cubicBezTo>
                  <a:pt x="2039614" y="3139639"/>
                  <a:pt x="2080485" y="3147386"/>
                  <a:pt x="2065160" y="3155132"/>
                </a:cubicBezTo>
                <a:cubicBezTo>
                  <a:pt x="2075377" y="3162875"/>
                  <a:pt x="2085595" y="3162875"/>
                  <a:pt x="2085595" y="3170621"/>
                </a:cubicBezTo>
                <a:cubicBezTo>
                  <a:pt x="2106033" y="3170621"/>
                  <a:pt x="2116252" y="3186111"/>
                  <a:pt x="2116252" y="3170621"/>
                </a:cubicBezTo>
                <a:cubicBezTo>
                  <a:pt x="2085595" y="3170621"/>
                  <a:pt x="2065160" y="3139639"/>
                  <a:pt x="2065160" y="3131896"/>
                </a:cubicBezTo>
                <a:cubicBezTo>
                  <a:pt x="2060050" y="3131896"/>
                  <a:pt x="2053663" y="3129960"/>
                  <a:pt x="2047916" y="3128992"/>
                </a:cubicBezTo>
                <a:close/>
                <a:moveTo>
                  <a:pt x="1822522" y="3127622"/>
                </a:moveTo>
                <a:lnTo>
                  <a:pt x="1843275" y="3132120"/>
                </a:lnTo>
                <a:cubicBezTo>
                  <a:pt x="1838113" y="3136033"/>
                  <a:pt x="1835536" y="3136033"/>
                  <a:pt x="1832309" y="3134076"/>
                </a:cubicBezTo>
                <a:close/>
                <a:moveTo>
                  <a:pt x="1817472" y="3124296"/>
                </a:moveTo>
                <a:lnTo>
                  <a:pt x="1822522" y="3127622"/>
                </a:lnTo>
                <a:lnTo>
                  <a:pt x="1815777" y="3126163"/>
                </a:lnTo>
                <a:close/>
                <a:moveTo>
                  <a:pt x="2581668" y="3115888"/>
                </a:moveTo>
                <a:cubicBezTo>
                  <a:pt x="2571288" y="3124149"/>
                  <a:pt x="2592048" y="3124149"/>
                  <a:pt x="2597239" y="3132412"/>
                </a:cubicBezTo>
                <a:cubicBezTo>
                  <a:pt x="2586859" y="3124149"/>
                  <a:pt x="2571288" y="3132412"/>
                  <a:pt x="2586859" y="3140673"/>
                </a:cubicBezTo>
                <a:cubicBezTo>
                  <a:pt x="2592048" y="3132412"/>
                  <a:pt x="2597239" y="3132412"/>
                  <a:pt x="2612811" y="3132412"/>
                </a:cubicBezTo>
                <a:cubicBezTo>
                  <a:pt x="2633571" y="3140673"/>
                  <a:pt x="2664711" y="3157195"/>
                  <a:pt x="2680282" y="3148932"/>
                </a:cubicBezTo>
                <a:cubicBezTo>
                  <a:pt x="2643950" y="3132412"/>
                  <a:pt x="2612811" y="3124149"/>
                  <a:pt x="2581668" y="3115888"/>
                </a:cubicBezTo>
                <a:close/>
                <a:moveTo>
                  <a:pt x="2560390" y="3115888"/>
                </a:moveTo>
                <a:cubicBezTo>
                  <a:pt x="2544041" y="3115888"/>
                  <a:pt x="2533139" y="3115888"/>
                  <a:pt x="2533139" y="3132412"/>
                </a:cubicBezTo>
                <a:cubicBezTo>
                  <a:pt x="2554940" y="3132412"/>
                  <a:pt x="2549490" y="3124149"/>
                  <a:pt x="2560390" y="3115888"/>
                </a:cubicBezTo>
                <a:close/>
                <a:moveTo>
                  <a:pt x="2342426" y="3115888"/>
                </a:moveTo>
                <a:cubicBezTo>
                  <a:pt x="2347875" y="3124149"/>
                  <a:pt x="2358775" y="3132412"/>
                  <a:pt x="2369675" y="3132412"/>
                </a:cubicBezTo>
                <a:cubicBezTo>
                  <a:pt x="2369675" y="3132412"/>
                  <a:pt x="2369675" y="3124149"/>
                  <a:pt x="2358775" y="3115888"/>
                </a:cubicBezTo>
                <a:cubicBezTo>
                  <a:pt x="2358775" y="3124149"/>
                  <a:pt x="2353324" y="3124149"/>
                  <a:pt x="2342426" y="3115888"/>
                </a:cubicBezTo>
                <a:close/>
                <a:moveTo>
                  <a:pt x="3165302" y="3107625"/>
                </a:moveTo>
                <a:cubicBezTo>
                  <a:pt x="3165302" y="3115888"/>
                  <a:pt x="3175292" y="3115888"/>
                  <a:pt x="3180290" y="3124149"/>
                </a:cubicBezTo>
                <a:cubicBezTo>
                  <a:pt x="3180290" y="3115888"/>
                  <a:pt x="3185284" y="3115888"/>
                  <a:pt x="3195275" y="3115888"/>
                </a:cubicBezTo>
                <a:cubicBezTo>
                  <a:pt x="3195275" y="3107625"/>
                  <a:pt x="3185284" y="3115888"/>
                  <a:pt x="3195275" y="3107625"/>
                </a:cubicBezTo>
                <a:cubicBezTo>
                  <a:pt x="3180290" y="3107625"/>
                  <a:pt x="3180290" y="3107625"/>
                  <a:pt x="3165302" y="3107625"/>
                </a:cubicBezTo>
                <a:close/>
                <a:moveTo>
                  <a:pt x="3246443" y="3099366"/>
                </a:moveTo>
                <a:cubicBezTo>
                  <a:pt x="3236147" y="3124149"/>
                  <a:pt x="3261883" y="3107625"/>
                  <a:pt x="3256736" y="3124149"/>
                </a:cubicBezTo>
                <a:cubicBezTo>
                  <a:pt x="3282472" y="3132412"/>
                  <a:pt x="3251589" y="3107625"/>
                  <a:pt x="3246443" y="3099366"/>
                </a:cubicBezTo>
                <a:close/>
                <a:moveTo>
                  <a:pt x="1450283" y="3070450"/>
                </a:moveTo>
                <a:cubicBezTo>
                  <a:pt x="1429571" y="3070450"/>
                  <a:pt x="1470991" y="3093169"/>
                  <a:pt x="1434751" y="3085597"/>
                </a:cubicBezTo>
                <a:cubicBezTo>
                  <a:pt x="1434751" y="3093169"/>
                  <a:pt x="1434751" y="3100742"/>
                  <a:pt x="1445105" y="3108317"/>
                </a:cubicBezTo>
                <a:cubicBezTo>
                  <a:pt x="1439927" y="3085597"/>
                  <a:pt x="1470991" y="3115888"/>
                  <a:pt x="1470991" y="3108317"/>
                </a:cubicBezTo>
                <a:cubicBezTo>
                  <a:pt x="1429571" y="3093169"/>
                  <a:pt x="1481344" y="3085597"/>
                  <a:pt x="1450283" y="3070450"/>
                </a:cubicBezTo>
                <a:close/>
                <a:moveTo>
                  <a:pt x="3415988" y="3053926"/>
                </a:moveTo>
                <a:cubicBezTo>
                  <a:pt x="3415988" y="3062189"/>
                  <a:pt x="3426887" y="3070450"/>
                  <a:pt x="3443237" y="3070450"/>
                </a:cubicBezTo>
                <a:cubicBezTo>
                  <a:pt x="3443237" y="3070450"/>
                  <a:pt x="3443237" y="3062189"/>
                  <a:pt x="3448685" y="3062189"/>
                </a:cubicBezTo>
                <a:cubicBezTo>
                  <a:pt x="3432337" y="3062189"/>
                  <a:pt x="3426887" y="3062189"/>
                  <a:pt x="3415988" y="3053926"/>
                </a:cubicBezTo>
                <a:close/>
                <a:moveTo>
                  <a:pt x="3406178" y="3053926"/>
                </a:moveTo>
                <a:cubicBezTo>
                  <a:pt x="3391463" y="3053926"/>
                  <a:pt x="3391463" y="3062189"/>
                  <a:pt x="3391463" y="3062189"/>
                </a:cubicBezTo>
                <a:cubicBezTo>
                  <a:pt x="3396368" y="3070450"/>
                  <a:pt x="3415988" y="3078711"/>
                  <a:pt x="3406178" y="3070450"/>
                </a:cubicBezTo>
                <a:cubicBezTo>
                  <a:pt x="3391463" y="3062189"/>
                  <a:pt x="3411083" y="3062189"/>
                  <a:pt x="3406178" y="3053926"/>
                </a:cubicBezTo>
                <a:close/>
                <a:moveTo>
                  <a:pt x="2493533" y="3044087"/>
                </a:moveTo>
                <a:cubicBezTo>
                  <a:pt x="2495468" y="3043598"/>
                  <a:pt x="2498694" y="3044086"/>
                  <a:pt x="2503855" y="3046042"/>
                </a:cubicBezTo>
                <a:cubicBezTo>
                  <a:pt x="2493532" y="3061692"/>
                  <a:pt x="2503855" y="3061692"/>
                  <a:pt x="2519337" y="3069519"/>
                </a:cubicBezTo>
                <a:cubicBezTo>
                  <a:pt x="2519337" y="3077345"/>
                  <a:pt x="2488373" y="3077345"/>
                  <a:pt x="2472890" y="3061692"/>
                </a:cubicBezTo>
                <a:lnTo>
                  <a:pt x="2493532" y="3061692"/>
                </a:lnTo>
                <a:cubicBezTo>
                  <a:pt x="2493532" y="3055825"/>
                  <a:pt x="2487726" y="3045555"/>
                  <a:pt x="2493533" y="3044087"/>
                </a:cubicBezTo>
                <a:close/>
                <a:moveTo>
                  <a:pt x="1899786" y="3037404"/>
                </a:moveTo>
                <a:cubicBezTo>
                  <a:pt x="1910079" y="3053926"/>
                  <a:pt x="1899786" y="3045665"/>
                  <a:pt x="1884345" y="3045665"/>
                </a:cubicBezTo>
                <a:cubicBezTo>
                  <a:pt x="1889492" y="3053926"/>
                  <a:pt x="1904934" y="3062189"/>
                  <a:pt x="1879197" y="3062189"/>
                </a:cubicBezTo>
                <a:cubicBezTo>
                  <a:pt x="1879197" y="3070450"/>
                  <a:pt x="1894639" y="3070450"/>
                  <a:pt x="1910079" y="3078711"/>
                </a:cubicBezTo>
                <a:cubicBezTo>
                  <a:pt x="1920373" y="3070450"/>
                  <a:pt x="1925520" y="3062189"/>
                  <a:pt x="1925520" y="3053926"/>
                </a:cubicBezTo>
                <a:cubicBezTo>
                  <a:pt x="1915227" y="3053926"/>
                  <a:pt x="1910079" y="3045665"/>
                  <a:pt x="1899786" y="3037404"/>
                </a:cubicBezTo>
                <a:close/>
                <a:moveTo>
                  <a:pt x="3314178" y="3029143"/>
                </a:moveTo>
                <a:cubicBezTo>
                  <a:pt x="3303773" y="3036989"/>
                  <a:pt x="3251753" y="3036989"/>
                  <a:pt x="3293370" y="3044839"/>
                </a:cubicBezTo>
                <a:cubicBezTo>
                  <a:pt x="3236147" y="3036989"/>
                  <a:pt x="3241349" y="3052688"/>
                  <a:pt x="3204936" y="3052688"/>
                </a:cubicBezTo>
                <a:cubicBezTo>
                  <a:pt x="3225744" y="3060535"/>
                  <a:pt x="3241349" y="3060535"/>
                  <a:pt x="3246551" y="3068386"/>
                </a:cubicBezTo>
                <a:cubicBezTo>
                  <a:pt x="3246551" y="3084081"/>
                  <a:pt x="3204936" y="3060535"/>
                  <a:pt x="3194530" y="3068386"/>
                </a:cubicBezTo>
                <a:cubicBezTo>
                  <a:pt x="3199733" y="3068386"/>
                  <a:pt x="3210136" y="3084081"/>
                  <a:pt x="3178925" y="3076235"/>
                </a:cubicBezTo>
                <a:cubicBezTo>
                  <a:pt x="3199733" y="3084081"/>
                  <a:pt x="3189330" y="3107625"/>
                  <a:pt x="3230945" y="3099780"/>
                </a:cubicBezTo>
                <a:cubicBezTo>
                  <a:pt x="3220541" y="3099780"/>
                  <a:pt x="3215339" y="3099780"/>
                  <a:pt x="3215339" y="3091931"/>
                </a:cubicBezTo>
                <a:cubicBezTo>
                  <a:pt x="3230945" y="3076235"/>
                  <a:pt x="3251753" y="3099780"/>
                  <a:pt x="3272562" y="3091931"/>
                </a:cubicBezTo>
                <a:cubicBezTo>
                  <a:pt x="3277762" y="3091931"/>
                  <a:pt x="3262157" y="3099780"/>
                  <a:pt x="3277762" y="3099780"/>
                </a:cubicBezTo>
                <a:cubicBezTo>
                  <a:pt x="3288167" y="3091931"/>
                  <a:pt x="3282965" y="3091931"/>
                  <a:pt x="3277762" y="3084081"/>
                </a:cubicBezTo>
                <a:cubicBezTo>
                  <a:pt x="3298570" y="3091931"/>
                  <a:pt x="3293370" y="3076235"/>
                  <a:pt x="3282965" y="3076235"/>
                </a:cubicBezTo>
                <a:cubicBezTo>
                  <a:pt x="3303773" y="3068386"/>
                  <a:pt x="3324582" y="3076235"/>
                  <a:pt x="3350592" y="3068386"/>
                </a:cubicBezTo>
                <a:cubicBezTo>
                  <a:pt x="3329783" y="3060535"/>
                  <a:pt x="3334986" y="3052688"/>
                  <a:pt x="3298570" y="3044839"/>
                </a:cubicBezTo>
                <a:cubicBezTo>
                  <a:pt x="3293370" y="3036989"/>
                  <a:pt x="3334986" y="3044839"/>
                  <a:pt x="3314178" y="3029143"/>
                </a:cubicBezTo>
                <a:close/>
                <a:moveTo>
                  <a:pt x="2033105" y="3014998"/>
                </a:moveTo>
                <a:cubicBezTo>
                  <a:pt x="2021910" y="3014066"/>
                  <a:pt x="2012692" y="3015926"/>
                  <a:pt x="2012692" y="3023361"/>
                </a:cubicBezTo>
                <a:cubicBezTo>
                  <a:pt x="2044302" y="3038234"/>
                  <a:pt x="2049570" y="3038234"/>
                  <a:pt x="2091713" y="3045666"/>
                </a:cubicBezTo>
                <a:cubicBezTo>
                  <a:pt x="2075909" y="3038234"/>
                  <a:pt x="2049570" y="3038234"/>
                  <a:pt x="2065373" y="3023361"/>
                </a:cubicBezTo>
                <a:cubicBezTo>
                  <a:pt x="2057470" y="3019645"/>
                  <a:pt x="2044302" y="3015926"/>
                  <a:pt x="2033105" y="3014998"/>
                </a:cubicBezTo>
                <a:close/>
                <a:moveTo>
                  <a:pt x="1884647" y="3012619"/>
                </a:moveTo>
                <a:cubicBezTo>
                  <a:pt x="1890097" y="3020880"/>
                  <a:pt x="1868298" y="3020880"/>
                  <a:pt x="1868298" y="3029143"/>
                </a:cubicBezTo>
                <a:cubicBezTo>
                  <a:pt x="1884647" y="3037404"/>
                  <a:pt x="1900995" y="3020880"/>
                  <a:pt x="1884647" y="3012619"/>
                </a:cubicBezTo>
                <a:close/>
                <a:moveTo>
                  <a:pt x="1162555" y="3008489"/>
                </a:moveTo>
                <a:cubicBezTo>
                  <a:pt x="1167551" y="3014689"/>
                  <a:pt x="1167551" y="3014689"/>
                  <a:pt x="1167551" y="3014689"/>
                </a:cubicBezTo>
                <a:cubicBezTo>
                  <a:pt x="1182537" y="3020883"/>
                  <a:pt x="1192529" y="3020883"/>
                  <a:pt x="1187534" y="3014689"/>
                </a:cubicBezTo>
                <a:cubicBezTo>
                  <a:pt x="1177543" y="3008489"/>
                  <a:pt x="1167551" y="3008489"/>
                  <a:pt x="1162555" y="3008489"/>
                </a:cubicBezTo>
                <a:close/>
                <a:moveTo>
                  <a:pt x="0" y="3003903"/>
                </a:moveTo>
                <a:lnTo>
                  <a:pt x="16368" y="3016700"/>
                </a:lnTo>
                <a:cubicBezTo>
                  <a:pt x="46042" y="3036263"/>
                  <a:pt x="78298" y="3053870"/>
                  <a:pt x="114424" y="3069519"/>
                </a:cubicBezTo>
                <a:cubicBezTo>
                  <a:pt x="119579" y="3077345"/>
                  <a:pt x="109258" y="3077345"/>
                  <a:pt x="119579" y="3085169"/>
                </a:cubicBezTo>
                <a:lnTo>
                  <a:pt x="160845" y="3111984"/>
                </a:lnTo>
                <a:lnTo>
                  <a:pt x="152118" y="3108659"/>
                </a:lnTo>
                <a:cubicBezTo>
                  <a:pt x="145791" y="3105562"/>
                  <a:pt x="140731" y="3103497"/>
                  <a:pt x="140731" y="3107625"/>
                </a:cubicBezTo>
                <a:cubicBezTo>
                  <a:pt x="140731" y="3107625"/>
                  <a:pt x="149588" y="3113823"/>
                  <a:pt x="157809" y="3117955"/>
                </a:cubicBezTo>
                <a:lnTo>
                  <a:pt x="167673" y="3116421"/>
                </a:lnTo>
                <a:lnTo>
                  <a:pt x="191832" y="3132120"/>
                </a:lnTo>
                <a:cubicBezTo>
                  <a:pt x="191832" y="3124296"/>
                  <a:pt x="202152" y="3139943"/>
                  <a:pt x="212473" y="3139943"/>
                </a:cubicBezTo>
                <a:cubicBezTo>
                  <a:pt x="202152" y="3132120"/>
                  <a:pt x="191832" y="3116470"/>
                  <a:pt x="186672" y="3108644"/>
                </a:cubicBezTo>
                <a:cubicBezTo>
                  <a:pt x="238276" y="3132120"/>
                  <a:pt x="258918" y="3116470"/>
                  <a:pt x="305369" y="3147769"/>
                </a:cubicBezTo>
                <a:cubicBezTo>
                  <a:pt x="289886" y="3163420"/>
                  <a:pt x="253759" y="3155595"/>
                  <a:pt x="243436" y="3179072"/>
                </a:cubicBezTo>
                <a:cubicBezTo>
                  <a:pt x="184089" y="3155595"/>
                  <a:pt x="123451" y="3130164"/>
                  <a:pt x="63459" y="3103755"/>
                </a:cubicBezTo>
                <a:lnTo>
                  <a:pt x="0" y="3074500"/>
                </a:lnTo>
                <a:close/>
                <a:moveTo>
                  <a:pt x="10485171" y="2988669"/>
                </a:moveTo>
                <a:cubicBezTo>
                  <a:pt x="10478071" y="2987680"/>
                  <a:pt x="10470322" y="2987680"/>
                  <a:pt x="10457410" y="2991650"/>
                </a:cubicBezTo>
                <a:cubicBezTo>
                  <a:pt x="10421254" y="3007538"/>
                  <a:pt x="10369605" y="3023425"/>
                  <a:pt x="10317953" y="3039314"/>
                </a:cubicBezTo>
                <a:cubicBezTo>
                  <a:pt x="10266305" y="3055199"/>
                  <a:pt x="10209488" y="3071086"/>
                  <a:pt x="10168168" y="3079031"/>
                </a:cubicBezTo>
                <a:cubicBezTo>
                  <a:pt x="10173334" y="3086973"/>
                  <a:pt x="10183664" y="3079031"/>
                  <a:pt x="10178498" y="3086973"/>
                </a:cubicBezTo>
                <a:cubicBezTo>
                  <a:pt x="10224985" y="3071086"/>
                  <a:pt x="10271469" y="3063143"/>
                  <a:pt x="10312789" y="3055199"/>
                </a:cubicBezTo>
                <a:cubicBezTo>
                  <a:pt x="10359275" y="3039314"/>
                  <a:pt x="10400595" y="3031369"/>
                  <a:pt x="10452244" y="3007538"/>
                </a:cubicBezTo>
                <a:cubicBezTo>
                  <a:pt x="10462575" y="3007538"/>
                  <a:pt x="10514226" y="2999593"/>
                  <a:pt x="10509061" y="2991650"/>
                </a:cubicBezTo>
                <a:cubicBezTo>
                  <a:pt x="10498731" y="2991650"/>
                  <a:pt x="10492274" y="2989665"/>
                  <a:pt x="10485171" y="2988669"/>
                </a:cubicBezTo>
                <a:close/>
                <a:moveTo>
                  <a:pt x="1342397" y="2983706"/>
                </a:moveTo>
                <a:cubicBezTo>
                  <a:pt x="1342397" y="2998851"/>
                  <a:pt x="1403433" y="3006427"/>
                  <a:pt x="1383089" y="3021573"/>
                </a:cubicBezTo>
                <a:cubicBezTo>
                  <a:pt x="1403433" y="3029144"/>
                  <a:pt x="1388175" y="2998851"/>
                  <a:pt x="1413607" y="3021573"/>
                </a:cubicBezTo>
                <a:cubicBezTo>
                  <a:pt x="1408521" y="3013999"/>
                  <a:pt x="1418694" y="3006427"/>
                  <a:pt x="1408521" y="3006427"/>
                </a:cubicBezTo>
                <a:cubicBezTo>
                  <a:pt x="1388175" y="3013999"/>
                  <a:pt x="1362743" y="2991280"/>
                  <a:pt x="1342397" y="2983706"/>
                </a:cubicBezTo>
                <a:close/>
                <a:moveTo>
                  <a:pt x="1315128" y="2975443"/>
                </a:moveTo>
                <a:cubicBezTo>
                  <a:pt x="1331476" y="2983706"/>
                  <a:pt x="1320578" y="2983706"/>
                  <a:pt x="1320578" y="2991967"/>
                </a:cubicBezTo>
                <a:cubicBezTo>
                  <a:pt x="1331476" y="2991967"/>
                  <a:pt x="1331476" y="2991967"/>
                  <a:pt x="1331476" y="2991967"/>
                </a:cubicBezTo>
                <a:cubicBezTo>
                  <a:pt x="1331476" y="2991967"/>
                  <a:pt x="1336927" y="2991967"/>
                  <a:pt x="1336927" y="2991967"/>
                </a:cubicBezTo>
                <a:cubicBezTo>
                  <a:pt x="1331476" y="2991967"/>
                  <a:pt x="1326027" y="2983706"/>
                  <a:pt x="1326027" y="2983706"/>
                </a:cubicBezTo>
                <a:cubicBezTo>
                  <a:pt x="1326027" y="2983706"/>
                  <a:pt x="1331476" y="2983706"/>
                  <a:pt x="1331476" y="2983706"/>
                </a:cubicBezTo>
                <a:cubicBezTo>
                  <a:pt x="1320578" y="2975443"/>
                  <a:pt x="1320578" y="2975443"/>
                  <a:pt x="1320578" y="2975443"/>
                </a:cubicBezTo>
                <a:cubicBezTo>
                  <a:pt x="1315128" y="2975443"/>
                  <a:pt x="1315128" y="2975443"/>
                  <a:pt x="1315128" y="2975443"/>
                </a:cubicBezTo>
                <a:close/>
                <a:moveTo>
                  <a:pt x="1187080" y="2967184"/>
                </a:moveTo>
                <a:cubicBezTo>
                  <a:pt x="1197201" y="2983706"/>
                  <a:pt x="1192140" y="2983706"/>
                  <a:pt x="1192140" y="2991967"/>
                </a:cubicBezTo>
                <a:cubicBezTo>
                  <a:pt x="1192140" y="2991967"/>
                  <a:pt x="1197201" y="2991967"/>
                  <a:pt x="1202262" y="3000230"/>
                </a:cubicBezTo>
                <a:cubicBezTo>
                  <a:pt x="1202262" y="2991967"/>
                  <a:pt x="1212384" y="2983706"/>
                  <a:pt x="1222504" y="2975443"/>
                </a:cubicBezTo>
                <a:cubicBezTo>
                  <a:pt x="1202262" y="2967184"/>
                  <a:pt x="1212384" y="2983706"/>
                  <a:pt x="1202262" y="2983706"/>
                </a:cubicBezTo>
                <a:cubicBezTo>
                  <a:pt x="1197201" y="2975443"/>
                  <a:pt x="1202262" y="2967184"/>
                  <a:pt x="1187080" y="2967184"/>
                </a:cubicBezTo>
                <a:close/>
                <a:moveTo>
                  <a:pt x="1369596" y="2966408"/>
                </a:moveTo>
                <a:cubicBezTo>
                  <a:pt x="1359995" y="2970282"/>
                  <a:pt x="1363742" y="2985772"/>
                  <a:pt x="1378729" y="2991967"/>
                </a:cubicBezTo>
                <a:cubicBezTo>
                  <a:pt x="1373732" y="2967184"/>
                  <a:pt x="1373732" y="2983706"/>
                  <a:pt x="1388721" y="2975443"/>
                </a:cubicBezTo>
                <a:cubicBezTo>
                  <a:pt x="1383724" y="2975443"/>
                  <a:pt x="1383724" y="2975443"/>
                  <a:pt x="1383724" y="2967184"/>
                </a:cubicBezTo>
                <a:cubicBezTo>
                  <a:pt x="1377478" y="2965118"/>
                  <a:pt x="1372795" y="2965118"/>
                  <a:pt x="1369596" y="2966408"/>
                </a:cubicBezTo>
                <a:close/>
                <a:moveTo>
                  <a:pt x="1109775" y="2950660"/>
                </a:moveTo>
                <a:cubicBezTo>
                  <a:pt x="1109775" y="2958407"/>
                  <a:pt x="1109775" y="2966150"/>
                  <a:pt x="1099372" y="2958407"/>
                </a:cubicBezTo>
                <a:cubicBezTo>
                  <a:pt x="1094169" y="2958407"/>
                  <a:pt x="1094169" y="2958407"/>
                  <a:pt x="1088966" y="2958407"/>
                </a:cubicBezTo>
                <a:cubicBezTo>
                  <a:pt x="1114978" y="2966150"/>
                  <a:pt x="1120178" y="2989387"/>
                  <a:pt x="1094169" y="2981643"/>
                </a:cubicBezTo>
                <a:cubicBezTo>
                  <a:pt x="1109775" y="2989387"/>
                  <a:pt x="1146188" y="3012622"/>
                  <a:pt x="1135783" y="2997132"/>
                </a:cubicBezTo>
                <a:cubicBezTo>
                  <a:pt x="1114978" y="2989387"/>
                  <a:pt x="1130583" y="2989387"/>
                  <a:pt x="1120178" y="2973897"/>
                </a:cubicBezTo>
                <a:cubicBezTo>
                  <a:pt x="1140985" y="2989387"/>
                  <a:pt x="1114978" y="2966150"/>
                  <a:pt x="1146188" y="2981643"/>
                </a:cubicBezTo>
                <a:cubicBezTo>
                  <a:pt x="1140985" y="2966150"/>
                  <a:pt x="1130583" y="2966150"/>
                  <a:pt x="1109775" y="2950660"/>
                </a:cubicBezTo>
                <a:close/>
                <a:moveTo>
                  <a:pt x="1333541" y="2926264"/>
                </a:moveTo>
                <a:cubicBezTo>
                  <a:pt x="1331497" y="2925358"/>
                  <a:pt x="1328774" y="2925358"/>
                  <a:pt x="1326048" y="2928973"/>
                </a:cubicBezTo>
                <a:cubicBezTo>
                  <a:pt x="1342397" y="2936203"/>
                  <a:pt x="1326048" y="2950660"/>
                  <a:pt x="1336947" y="2950660"/>
                </a:cubicBezTo>
                <a:cubicBezTo>
                  <a:pt x="1347847" y="2950660"/>
                  <a:pt x="1353296" y="2943432"/>
                  <a:pt x="1353296" y="2936203"/>
                </a:cubicBezTo>
                <a:cubicBezTo>
                  <a:pt x="1347847" y="2928973"/>
                  <a:pt x="1342397" y="2928973"/>
                  <a:pt x="1336947" y="2928973"/>
                </a:cubicBezTo>
                <a:cubicBezTo>
                  <a:pt x="1336947" y="2928973"/>
                  <a:pt x="1335584" y="2927165"/>
                  <a:pt x="1333541" y="2926264"/>
                </a:cubicBezTo>
                <a:close/>
                <a:moveTo>
                  <a:pt x="1172777" y="2924643"/>
                </a:moveTo>
                <a:lnTo>
                  <a:pt x="1178827" y="2925733"/>
                </a:lnTo>
                <a:cubicBezTo>
                  <a:pt x="1183988" y="2926710"/>
                  <a:pt x="1187860" y="2928669"/>
                  <a:pt x="1198181" y="2936492"/>
                </a:cubicBezTo>
                <a:close/>
                <a:moveTo>
                  <a:pt x="1781080" y="2921744"/>
                </a:moveTo>
                <a:cubicBezTo>
                  <a:pt x="1781080" y="2935513"/>
                  <a:pt x="1802879" y="2942399"/>
                  <a:pt x="1802879" y="2942399"/>
                </a:cubicBezTo>
                <a:cubicBezTo>
                  <a:pt x="1797429" y="2942399"/>
                  <a:pt x="1802879" y="2935513"/>
                  <a:pt x="1802879" y="2935513"/>
                </a:cubicBezTo>
                <a:cubicBezTo>
                  <a:pt x="1797429" y="2928628"/>
                  <a:pt x="1791980" y="2928628"/>
                  <a:pt x="1781080" y="2921744"/>
                </a:cubicBezTo>
                <a:close/>
                <a:moveTo>
                  <a:pt x="1151732" y="2914822"/>
                </a:moveTo>
                <a:lnTo>
                  <a:pt x="1172777" y="2924643"/>
                </a:lnTo>
                <a:lnTo>
                  <a:pt x="1151732" y="2920843"/>
                </a:lnTo>
                <a:close/>
                <a:moveTo>
                  <a:pt x="1143289" y="2910883"/>
                </a:moveTo>
                <a:lnTo>
                  <a:pt x="1151732" y="2913017"/>
                </a:lnTo>
                <a:lnTo>
                  <a:pt x="1151732" y="2914822"/>
                </a:lnTo>
                <a:close/>
                <a:moveTo>
                  <a:pt x="1441237" y="2905220"/>
                </a:moveTo>
                <a:cubicBezTo>
                  <a:pt x="1430998" y="2920994"/>
                  <a:pt x="1446357" y="2920994"/>
                  <a:pt x="1451475" y="2928878"/>
                </a:cubicBezTo>
                <a:cubicBezTo>
                  <a:pt x="1430998" y="2936765"/>
                  <a:pt x="1425878" y="2920994"/>
                  <a:pt x="1410519" y="2928878"/>
                </a:cubicBezTo>
                <a:cubicBezTo>
                  <a:pt x="1425878" y="2936765"/>
                  <a:pt x="1441237" y="2944652"/>
                  <a:pt x="1477072" y="2952536"/>
                </a:cubicBezTo>
                <a:cubicBezTo>
                  <a:pt x="1477072" y="2968310"/>
                  <a:pt x="1487310" y="2968310"/>
                  <a:pt x="1507790" y="2976196"/>
                </a:cubicBezTo>
                <a:cubicBezTo>
                  <a:pt x="1507790" y="2968310"/>
                  <a:pt x="1477072" y="2960423"/>
                  <a:pt x="1482192" y="2952536"/>
                </a:cubicBezTo>
                <a:cubicBezTo>
                  <a:pt x="1507790" y="2960423"/>
                  <a:pt x="1518028" y="2976196"/>
                  <a:pt x="1538505" y="2991967"/>
                </a:cubicBezTo>
                <a:cubicBezTo>
                  <a:pt x="1533385" y="2968310"/>
                  <a:pt x="1574341" y="2991967"/>
                  <a:pt x="1579461" y="2984080"/>
                </a:cubicBezTo>
                <a:cubicBezTo>
                  <a:pt x="1558984" y="2968310"/>
                  <a:pt x="1543625" y="2976196"/>
                  <a:pt x="1528267" y="2968310"/>
                </a:cubicBezTo>
                <a:cubicBezTo>
                  <a:pt x="1533385" y="2960423"/>
                  <a:pt x="1543625" y="2968310"/>
                  <a:pt x="1543625" y="2960423"/>
                </a:cubicBezTo>
                <a:cubicBezTo>
                  <a:pt x="1528267" y="2952536"/>
                  <a:pt x="1518028" y="2944652"/>
                  <a:pt x="1497550" y="2936765"/>
                </a:cubicBezTo>
                <a:cubicBezTo>
                  <a:pt x="1477072" y="2928878"/>
                  <a:pt x="1497550" y="2944652"/>
                  <a:pt x="1477072" y="2944652"/>
                </a:cubicBezTo>
                <a:cubicBezTo>
                  <a:pt x="1451475" y="2936765"/>
                  <a:pt x="1456595" y="2920994"/>
                  <a:pt x="1441237" y="2905220"/>
                </a:cubicBezTo>
                <a:close/>
                <a:moveTo>
                  <a:pt x="1271161" y="2880437"/>
                </a:moveTo>
                <a:cubicBezTo>
                  <a:pt x="1266100" y="2888698"/>
                  <a:pt x="1291403" y="2888698"/>
                  <a:pt x="1296463" y="2896961"/>
                </a:cubicBezTo>
                <a:cubicBezTo>
                  <a:pt x="1301526" y="2888698"/>
                  <a:pt x="1281281" y="2880437"/>
                  <a:pt x="1271161" y="2880437"/>
                </a:cubicBezTo>
                <a:close/>
                <a:moveTo>
                  <a:pt x="654274" y="2862797"/>
                </a:moveTo>
                <a:lnTo>
                  <a:pt x="661459" y="2866066"/>
                </a:lnTo>
                <a:cubicBezTo>
                  <a:pt x="661459" y="2866066"/>
                  <a:pt x="656299" y="2866066"/>
                  <a:pt x="651138" y="2866066"/>
                </a:cubicBezTo>
                <a:close/>
                <a:moveTo>
                  <a:pt x="268799" y="2859785"/>
                </a:moveTo>
                <a:cubicBezTo>
                  <a:pt x="274022" y="2867218"/>
                  <a:pt x="294914" y="2896964"/>
                  <a:pt x="310580" y="2889525"/>
                </a:cubicBezTo>
                <a:cubicBezTo>
                  <a:pt x="305360" y="2889525"/>
                  <a:pt x="300136" y="2882093"/>
                  <a:pt x="305360" y="2882093"/>
                </a:cubicBezTo>
                <a:cubicBezTo>
                  <a:pt x="315805" y="2889525"/>
                  <a:pt x="315805" y="2889525"/>
                  <a:pt x="321026" y="2896964"/>
                </a:cubicBezTo>
                <a:cubicBezTo>
                  <a:pt x="310580" y="2874655"/>
                  <a:pt x="326251" y="2889525"/>
                  <a:pt x="331473" y="2882093"/>
                </a:cubicBezTo>
                <a:cubicBezTo>
                  <a:pt x="310580" y="2882093"/>
                  <a:pt x="300136" y="2867218"/>
                  <a:pt x="268799" y="2859785"/>
                </a:cubicBezTo>
                <a:close/>
                <a:moveTo>
                  <a:pt x="1723880" y="2857718"/>
                </a:moveTo>
                <a:cubicBezTo>
                  <a:pt x="1729328" y="2857718"/>
                  <a:pt x="1734779" y="2857718"/>
                  <a:pt x="1734779" y="2863918"/>
                </a:cubicBezTo>
                <a:cubicBezTo>
                  <a:pt x="1740228" y="2863918"/>
                  <a:pt x="1745679" y="2863918"/>
                  <a:pt x="1751128" y="2863918"/>
                </a:cubicBezTo>
                <a:cubicBezTo>
                  <a:pt x="1751128" y="2863918"/>
                  <a:pt x="1729328" y="2851524"/>
                  <a:pt x="1723880" y="2857718"/>
                </a:cubicBezTo>
                <a:close/>
                <a:moveTo>
                  <a:pt x="748204" y="2789562"/>
                </a:moveTo>
                <a:cubicBezTo>
                  <a:pt x="769323" y="2797305"/>
                  <a:pt x="774603" y="2797305"/>
                  <a:pt x="779883" y="2805052"/>
                </a:cubicBezTo>
                <a:cubicBezTo>
                  <a:pt x="758764" y="2797305"/>
                  <a:pt x="774603" y="2812797"/>
                  <a:pt x="774603" y="2820540"/>
                </a:cubicBezTo>
                <a:cubicBezTo>
                  <a:pt x="764043" y="2820540"/>
                  <a:pt x="758764" y="2820540"/>
                  <a:pt x="753484" y="2820540"/>
                </a:cubicBezTo>
                <a:cubicBezTo>
                  <a:pt x="748204" y="2828287"/>
                  <a:pt x="769323" y="2828287"/>
                  <a:pt x="764043" y="2836034"/>
                </a:cubicBezTo>
                <a:cubicBezTo>
                  <a:pt x="753484" y="2836034"/>
                  <a:pt x="748204" y="2836034"/>
                  <a:pt x="742926" y="2836034"/>
                </a:cubicBezTo>
                <a:cubicBezTo>
                  <a:pt x="753484" y="2843777"/>
                  <a:pt x="753484" y="2851524"/>
                  <a:pt x="769323" y="2851524"/>
                </a:cubicBezTo>
                <a:cubicBezTo>
                  <a:pt x="764043" y="2843777"/>
                  <a:pt x="774603" y="2836034"/>
                  <a:pt x="790441" y="2828287"/>
                </a:cubicBezTo>
                <a:cubicBezTo>
                  <a:pt x="779883" y="2836034"/>
                  <a:pt x="806278" y="2851524"/>
                  <a:pt x="811558" y="2843777"/>
                </a:cubicBezTo>
                <a:cubicBezTo>
                  <a:pt x="806278" y="2836034"/>
                  <a:pt x="785160" y="2828287"/>
                  <a:pt x="800999" y="2828287"/>
                </a:cubicBezTo>
                <a:cubicBezTo>
                  <a:pt x="811558" y="2836034"/>
                  <a:pt x="811558" y="2843777"/>
                  <a:pt x="822118" y="2843777"/>
                </a:cubicBezTo>
                <a:cubicBezTo>
                  <a:pt x="827398" y="2828287"/>
                  <a:pt x="774603" y="2805052"/>
                  <a:pt x="790441" y="2789562"/>
                </a:cubicBezTo>
                <a:cubicBezTo>
                  <a:pt x="785160" y="2797305"/>
                  <a:pt x="764043" y="2789562"/>
                  <a:pt x="748204" y="2789562"/>
                </a:cubicBezTo>
                <a:close/>
                <a:moveTo>
                  <a:pt x="11503346" y="2653250"/>
                </a:moveTo>
                <a:cubicBezTo>
                  <a:pt x="11488360" y="2661511"/>
                  <a:pt x="11488360" y="2653250"/>
                  <a:pt x="11473372" y="2661511"/>
                </a:cubicBezTo>
                <a:cubicBezTo>
                  <a:pt x="11473372" y="2669772"/>
                  <a:pt x="11498349" y="2661511"/>
                  <a:pt x="11503346" y="2653250"/>
                </a:cubicBezTo>
                <a:close/>
                <a:moveTo>
                  <a:pt x="11457861" y="2644989"/>
                </a:moveTo>
                <a:cubicBezTo>
                  <a:pt x="11457861" y="2669772"/>
                  <a:pt x="11426422" y="2653250"/>
                  <a:pt x="11410701" y="2661511"/>
                </a:cubicBezTo>
                <a:cubicBezTo>
                  <a:pt x="11410701" y="2686296"/>
                  <a:pt x="11452621" y="2653250"/>
                  <a:pt x="11463102" y="2669772"/>
                </a:cubicBezTo>
                <a:cubicBezTo>
                  <a:pt x="11457861" y="2661511"/>
                  <a:pt x="11478823" y="2644989"/>
                  <a:pt x="11457861" y="2644989"/>
                </a:cubicBezTo>
                <a:close/>
                <a:moveTo>
                  <a:pt x="222480" y="2640856"/>
                </a:moveTo>
                <a:cubicBezTo>
                  <a:pt x="222480" y="2647742"/>
                  <a:pt x="242721" y="2661511"/>
                  <a:pt x="257901" y="2661511"/>
                </a:cubicBezTo>
                <a:cubicBezTo>
                  <a:pt x="247781" y="2654625"/>
                  <a:pt x="247781" y="2640856"/>
                  <a:pt x="222480" y="2640856"/>
                </a:cubicBezTo>
                <a:close/>
                <a:moveTo>
                  <a:pt x="169960" y="2591286"/>
                </a:moveTo>
                <a:cubicBezTo>
                  <a:pt x="154354" y="2607810"/>
                  <a:pt x="175163" y="2616073"/>
                  <a:pt x="201173" y="2632595"/>
                </a:cubicBezTo>
                <a:cubicBezTo>
                  <a:pt x="211577" y="2632595"/>
                  <a:pt x="201173" y="2616073"/>
                  <a:pt x="195972" y="2607810"/>
                </a:cubicBezTo>
                <a:cubicBezTo>
                  <a:pt x="185566" y="2607810"/>
                  <a:pt x="169960" y="2607810"/>
                  <a:pt x="169960" y="2591286"/>
                </a:cubicBezTo>
                <a:close/>
                <a:moveTo>
                  <a:pt x="1137008" y="2514225"/>
                </a:moveTo>
                <a:cubicBezTo>
                  <a:pt x="1133944" y="2513581"/>
                  <a:pt x="1132580" y="2514355"/>
                  <a:pt x="1132580" y="2515904"/>
                </a:cubicBezTo>
                <a:cubicBezTo>
                  <a:pt x="1132580" y="2519000"/>
                  <a:pt x="1138031" y="2525196"/>
                  <a:pt x="1146206" y="2529327"/>
                </a:cubicBezTo>
                <a:cubicBezTo>
                  <a:pt x="1146206" y="2521068"/>
                  <a:pt x="1151655" y="2521068"/>
                  <a:pt x="1151655" y="2521068"/>
                </a:cubicBezTo>
                <a:cubicBezTo>
                  <a:pt x="1144843" y="2516937"/>
                  <a:pt x="1140074" y="2514871"/>
                  <a:pt x="1137008" y="2514225"/>
                </a:cubicBezTo>
                <a:close/>
                <a:moveTo>
                  <a:pt x="1135988" y="2497313"/>
                </a:moveTo>
                <a:cubicBezTo>
                  <a:pt x="1133944" y="2499036"/>
                  <a:pt x="1132580" y="2502478"/>
                  <a:pt x="1129857" y="2505921"/>
                </a:cubicBezTo>
                <a:cubicBezTo>
                  <a:pt x="1135306" y="2505921"/>
                  <a:pt x="1140756" y="2505921"/>
                  <a:pt x="1146206" y="2512807"/>
                </a:cubicBezTo>
                <a:lnTo>
                  <a:pt x="1146206" y="2499036"/>
                </a:lnTo>
                <a:cubicBezTo>
                  <a:pt x="1140756" y="2495593"/>
                  <a:pt x="1138031" y="2495593"/>
                  <a:pt x="1135988" y="2497313"/>
                </a:cubicBezTo>
                <a:close/>
                <a:moveTo>
                  <a:pt x="1120187" y="2445036"/>
                </a:moveTo>
                <a:cubicBezTo>
                  <a:pt x="1118762" y="2445164"/>
                  <a:pt x="1117498" y="2446713"/>
                  <a:pt x="1116232" y="2450844"/>
                </a:cubicBezTo>
                <a:cubicBezTo>
                  <a:pt x="1116232" y="2450844"/>
                  <a:pt x="1131414" y="2450844"/>
                  <a:pt x="1131414" y="2459104"/>
                </a:cubicBezTo>
                <a:cubicBezTo>
                  <a:pt x="1131414" y="2467367"/>
                  <a:pt x="1131414" y="2467367"/>
                  <a:pt x="1131414" y="2467367"/>
                </a:cubicBezTo>
                <a:cubicBezTo>
                  <a:pt x="1151657" y="2475628"/>
                  <a:pt x="1141535" y="2459104"/>
                  <a:pt x="1141535" y="2450844"/>
                </a:cubicBezTo>
                <a:cubicBezTo>
                  <a:pt x="1133946" y="2454973"/>
                  <a:pt x="1128883" y="2450844"/>
                  <a:pt x="1125088" y="2447744"/>
                </a:cubicBezTo>
                <a:cubicBezTo>
                  <a:pt x="1123192" y="2446197"/>
                  <a:pt x="1121610" y="2444906"/>
                  <a:pt x="1120187" y="244503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046271"/>
                </a:lnTo>
                <a:lnTo>
                  <a:pt x="11563756" y="3315886"/>
                </a:lnTo>
                <a:lnTo>
                  <a:pt x="10952133" y="3530975"/>
                </a:lnTo>
                <a:lnTo>
                  <a:pt x="10961101" y="3524825"/>
                </a:lnTo>
                <a:lnTo>
                  <a:pt x="10960918" y="3524825"/>
                </a:lnTo>
                <a:cubicBezTo>
                  <a:pt x="10997796" y="3508305"/>
                  <a:pt x="11024136" y="3500042"/>
                  <a:pt x="11034671" y="3483518"/>
                </a:cubicBezTo>
                <a:cubicBezTo>
                  <a:pt x="11008330" y="3500042"/>
                  <a:pt x="10955650" y="3500042"/>
                  <a:pt x="10960918" y="3524825"/>
                </a:cubicBezTo>
                <a:lnTo>
                  <a:pt x="10945919" y="3524825"/>
                </a:lnTo>
                <a:cubicBezTo>
                  <a:pt x="10945919" y="3531025"/>
                  <a:pt x="10940858" y="3531025"/>
                  <a:pt x="10940858" y="3531025"/>
                </a:cubicBezTo>
                <a:cubicBezTo>
                  <a:pt x="10940858" y="3531025"/>
                  <a:pt x="10930738" y="3531025"/>
                  <a:pt x="10925677" y="3537219"/>
                </a:cubicBezTo>
                <a:lnTo>
                  <a:pt x="10936900" y="3536332"/>
                </a:lnTo>
                <a:lnTo>
                  <a:pt x="10831903" y="3573258"/>
                </a:lnTo>
                <a:lnTo>
                  <a:pt x="10612693" y="3635571"/>
                </a:lnTo>
                <a:lnTo>
                  <a:pt x="10637449" y="3615702"/>
                </a:lnTo>
                <a:cubicBezTo>
                  <a:pt x="10632301" y="3615702"/>
                  <a:pt x="10627153" y="3615702"/>
                  <a:pt x="10627153" y="3615702"/>
                </a:cubicBezTo>
                <a:cubicBezTo>
                  <a:pt x="10622008" y="3615702"/>
                  <a:pt x="10606567" y="3615702"/>
                  <a:pt x="10606567" y="3623963"/>
                </a:cubicBezTo>
                <a:cubicBezTo>
                  <a:pt x="10627153" y="3615702"/>
                  <a:pt x="10625868" y="3617768"/>
                  <a:pt x="10620076" y="3622931"/>
                </a:cubicBezTo>
                <a:lnTo>
                  <a:pt x="10609695" y="3636421"/>
                </a:lnTo>
                <a:lnTo>
                  <a:pt x="10544770" y="3654878"/>
                </a:lnTo>
                <a:lnTo>
                  <a:pt x="10544239" y="3644618"/>
                </a:lnTo>
                <a:cubicBezTo>
                  <a:pt x="10547434" y="3640487"/>
                  <a:pt x="10552542" y="3636357"/>
                  <a:pt x="10555098" y="3632224"/>
                </a:cubicBezTo>
                <a:cubicBezTo>
                  <a:pt x="10539770" y="3648748"/>
                  <a:pt x="10529551" y="3648748"/>
                  <a:pt x="10514224" y="3657008"/>
                </a:cubicBezTo>
                <a:cubicBezTo>
                  <a:pt x="10514224" y="3661140"/>
                  <a:pt x="10519332" y="3661140"/>
                  <a:pt x="10525718" y="3660108"/>
                </a:cubicBezTo>
                <a:lnTo>
                  <a:pt x="10527238" y="3659861"/>
                </a:lnTo>
                <a:lnTo>
                  <a:pt x="10055536" y="3793947"/>
                </a:lnTo>
                <a:lnTo>
                  <a:pt x="9896857" y="3829543"/>
                </a:lnTo>
                <a:lnTo>
                  <a:pt x="9914758" y="3822236"/>
                </a:lnTo>
                <a:cubicBezTo>
                  <a:pt x="9909698" y="3825336"/>
                  <a:pt x="9900844" y="3826883"/>
                  <a:pt x="9893884" y="3828436"/>
                </a:cubicBezTo>
                <a:lnTo>
                  <a:pt x="9889740" y="3831141"/>
                </a:lnTo>
                <a:lnTo>
                  <a:pt x="9238530" y="3977226"/>
                </a:lnTo>
                <a:cubicBezTo>
                  <a:pt x="9238530" y="3977226"/>
                  <a:pt x="9233368" y="3977226"/>
                  <a:pt x="9233368" y="3977226"/>
                </a:cubicBezTo>
                <a:cubicBezTo>
                  <a:pt x="9238530" y="3977226"/>
                  <a:pt x="9238530" y="3969403"/>
                  <a:pt x="9233368" y="3969403"/>
                </a:cubicBezTo>
                <a:cubicBezTo>
                  <a:pt x="9228209" y="3977226"/>
                  <a:pt x="9228209" y="3977226"/>
                  <a:pt x="9223047" y="3977226"/>
                </a:cubicBezTo>
                <a:cubicBezTo>
                  <a:pt x="9202404" y="3985050"/>
                  <a:pt x="9181762" y="3985050"/>
                  <a:pt x="9161118" y="3992877"/>
                </a:cubicBezTo>
                <a:cubicBezTo>
                  <a:pt x="9150797" y="3992877"/>
                  <a:pt x="9140476" y="3992877"/>
                  <a:pt x="9130153" y="3992877"/>
                </a:cubicBezTo>
                <a:cubicBezTo>
                  <a:pt x="9124994" y="4000702"/>
                  <a:pt x="9130153" y="4000702"/>
                  <a:pt x="9135315" y="4000702"/>
                </a:cubicBezTo>
                <a:cubicBezTo>
                  <a:pt x="9135315" y="4000702"/>
                  <a:pt x="9130153" y="4000702"/>
                  <a:pt x="9130153" y="4000702"/>
                </a:cubicBezTo>
                <a:cubicBezTo>
                  <a:pt x="9124994" y="4000702"/>
                  <a:pt x="9119833" y="3992877"/>
                  <a:pt x="9114671" y="3992877"/>
                </a:cubicBezTo>
                <a:cubicBezTo>
                  <a:pt x="9114671" y="4008525"/>
                  <a:pt x="9094029" y="4000702"/>
                  <a:pt x="9088868" y="4008525"/>
                </a:cubicBezTo>
                <a:cubicBezTo>
                  <a:pt x="9083708" y="4008525"/>
                  <a:pt x="9083708" y="4008525"/>
                  <a:pt x="9083708" y="4008525"/>
                </a:cubicBezTo>
                <a:lnTo>
                  <a:pt x="9056429" y="4011481"/>
                </a:lnTo>
                <a:lnTo>
                  <a:pt x="9056429" y="4008119"/>
                </a:lnTo>
                <a:lnTo>
                  <a:pt x="9055278" y="4011603"/>
                </a:lnTo>
                <a:lnTo>
                  <a:pt x="9011459" y="4016351"/>
                </a:lnTo>
                <a:cubicBezTo>
                  <a:pt x="8988235" y="4020264"/>
                  <a:pt x="8965011" y="4024177"/>
                  <a:pt x="8939208" y="4024177"/>
                </a:cubicBezTo>
                <a:cubicBezTo>
                  <a:pt x="8949529" y="4032001"/>
                  <a:pt x="8928885" y="4032001"/>
                  <a:pt x="8939208" y="4032001"/>
                </a:cubicBezTo>
                <a:cubicBezTo>
                  <a:pt x="8660528" y="4078953"/>
                  <a:pt x="8376689" y="4125901"/>
                  <a:pt x="8087688" y="4157202"/>
                </a:cubicBezTo>
                <a:cubicBezTo>
                  <a:pt x="8082529" y="4157202"/>
                  <a:pt x="8077368" y="4157202"/>
                  <a:pt x="8082529" y="4149377"/>
                </a:cubicBezTo>
                <a:cubicBezTo>
                  <a:pt x="8061885" y="4157202"/>
                  <a:pt x="8072206" y="4157202"/>
                  <a:pt x="8072206" y="4157202"/>
                </a:cubicBezTo>
                <a:lnTo>
                  <a:pt x="7855048" y="4180006"/>
                </a:lnTo>
                <a:lnTo>
                  <a:pt x="7860610" y="4173347"/>
                </a:lnTo>
                <a:cubicBezTo>
                  <a:pt x="7850489" y="4177480"/>
                  <a:pt x="7844164" y="4177480"/>
                  <a:pt x="7839735" y="4178513"/>
                </a:cubicBezTo>
                <a:lnTo>
                  <a:pt x="7836894" y="4181913"/>
                </a:lnTo>
                <a:lnTo>
                  <a:pt x="7541297" y="4212955"/>
                </a:lnTo>
                <a:cubicBezTo>
                  <a:pt x="7362607" y="4227628"/>
                  <a:pt x="7181981" y="4239367"/>
                  <a:pt x="6998776" y="4251103"/>
                </a:cubicBezTo>
                <a:cubicBezTo>
                  <a:pt x="6998776" y="4251103"/>
                  <a:pt x="7003938" y="4251103"/>
                  <a:pt x="7009099" y="4243277"/>
                </a:cubicBezTo>
                <a:cubicBezTo>
                  <a:pt x="6998776" y="4243277"/>
                  <a:pt x="6988455" y="4243277"/>
                  <a:pt x="6988455" y="4235452"/>
                </a:cubicBezTo>
                <a:cubicBezTo>
                  <a:pt x="6988455" y="4235452"/>
                  <a:pt x="6983296" y="4235452"/>
                  <a:pt x="6972973" y="4235452"/>
                </a:cubicBezTo>
                <a:cubicBezTo>
                  <a:pt x="6988455" y="4243277"/>
                  <a:pt x="6983296" y="4243277"/>
                  <a:pt x="6972973" y="4251103"/>
                </a:cubicBezTo>
                <a:lnTo>
                  <a:pt x="6962652" y="4251103"/>
                </a:lnTo>
                <a:cubicBezTo>
                  <a:pt x="6962652" y="4243277"/>
                  <a:pt x="6957490" y="4243277"/>
                  <a:pt x="6962652" y="4243277"/>
                </a:cubicBezTo>
                <a:cubicBezTo>
                  <a:pt x="6967813" y="4235452"/>
                  <a:pt x="6947170" y="4251103"/>
                  <a:pt x="6947170" y="4235452"/>
                </a:cubicBezTo>
                <a:cubicBezTo>
                  <a:pt x="6967813" y="4211978"/>
                  <a:pt x="6947170" y="4196329"/>
                  <a:pt x="6993617" y="4196329"/>
                </a:cubicBezTo>
                <a:cubicBezTo>
                  <a:pt x="7009099" y="4211978"/>
                  <a:pt x="7029741" y="4204152"/>
                  <a:pt x="7060706" y="4196329"/>
                </a:cubicBezTo>
                <a:cubicBezTo>
                  <a:pt x="7060706" y="4204152"/>
                  <a:pt x="7055544" y="4204152"/>
                  <a:pt x="7055544" y="4204152"/>
                </a:cubicBezTo>
                <a:cubicBezTo>
                  <a:pt x="7060706" y="4204152"/>
                  <a:pt x="7074898" y="4206109"/>
                  <a:pt x="7087800" y="4206109"/>
                </a:cubicBezTo>
                <a:lnTo>
                  <a:pt x="7099527" y="4201431"/>
                </a:lnTo>
                <a:lnTo>
                  <a:pt x="7105218" y="4200240"/>
                </a:lnTo>
                <a:cubicBezTo>
                  <a:pt x="7109734" y="4198286"/>
                  <a:pt x="7112314" y="4196329"/>
                  <a:pt x="7112314" y="4196329"/>
                </a:cubicBezTo>
                <a:lnTo>
                  <a:pt x="7099527" y="4201431"/>
                </a:lnTo>
                <a:lnTo>
                  <a:pt x="7086509" y="4204152"/>
                </a:lnTo>
                <a:cubicBezTo>
                  <a:pt x="7091670" y="4196329"/>
                  <a:pt x="7065867" y="4196329"/>
                  <a:pt x="7071027" y="4188501"/>
                </a:cubicBezTo>
                <a:cubicBezTo>
                  <a:pt x="7112314" y="4188501"/>
                  <a:pt x="7122635" y="4188501"/>
                  <a:pt x="7127796" y="4204152"/>
                </a:cubicBezTo>
                <a:cubicBezTo>
                  <a:pt x="7179402" y="4196329"/>
                  <a:pt x="7205207" y="4204152"/>
                  <a:pt x="7272295" y="4196329"/>
                </a:cubicBezTo>
                <a:cubicBezTo>
                  <a:pt x="7277456" y="4188501"/>
                  <a:pt x="7256814" y="4188501"/>
                  <a:pt x="7272295" y="4188501"/>
                </a:cubicBezTo>
                <a:cubicBezTo>
                  <a:pt x="7287777" y="4188501"/>
                  <a:pt x="7292938" y="4180678"/>
                  <a:pt x="7318742" y="4180678"/>
                </a:cubicBezTo>
                <a:cubicBezTo>
                  <a:pt x="7313582" y="4188501"/>
                  <a:pt x="7313582" y="4188501"/>
                  <a:pt x="7323903" y="4188501"/>
                </a:cubicBezTo>
                <a:cubicBezTo>
                  <a:pt x="7339385" y="4180678"/>
                  <a:pt x="7354868" y="4196329"/>
                  <a:pt x="7354868" y="4180678"/>
                </a:cubicBezTo>
                <a:cubicBezTo>
                  <a:pt x="7370349" y="4180678"/>
                  <a:pt x="7370349" y="4188501"/>
                  <a:pt x="7380670" y="4188501"/>
                </a:cubicBezTo>
                <a:cubicBezTo>
                  <a:pt x="7385831" y="4188501"/>
                  <a:pt x="7380670" y="4180678"/>
                  <a:pt x="7385831" y="4180678"/>
                </a:cubicBezTo>
                <a:cubicBezTo>
                  <a:pt x="7401313" y="4172852"/>
                  <a:pt x="7406475" y="4172852"/>
                  <a:pt x="7416794" y="4180678"/>
                </a:cubicBezTo>
                <a:cubicBezTo>
                  <a:pt x="7416794" y="4172852"/>
                  <a:pt x="7416794" y="4165026"/>
                  <a:pt x="7421957" y="4165026"/>
                </a:cubicBezTo>
                <a:cubicBezTo>
                  <a:pt x="7401313" y="4165026"/>
                  <a:pt x="7401313" y="4157202"/>
                  <a:pt x="7396154" y="4157202"/>
                </a:cubicBezTo>
                <a:cubicBezTo>
                  <a:pt x="7380670" y="4157202"/>
                  <a:pt x="7380670" y="4157202"/>
                  <a:pt x="7370349" y="4157202"/>
                </a:cubicBezTo>
                <a:cubicBezTo>
                  <a:pt x="7370349" y="4157202"/>
                  <a:pt x="7365189" y="4157202"/>
                  <a:pt x="7365189" y="4157202"/>
                </a:cubicBezTo>
                <a:cubicBezTo>
                  <a:pt x="7360027" y="4149377"/>
                  <a:pt x="7360027" y="4149377"/>
                  <a:pt x="7360027" y="4149377"/>
                </a:cubicBezTo>
                <a:cubicBezTo>
                  <a:pt x="7375510" y="4149377"/>
                  <a:pt x="7385831" y="4149377"/>
                  <a:pt x="7385831" y="4141550"/>
                </a:cubicBezTo>
                <a:cubicBezTo>
                  <a:pt x="7365189" y="4133727"/>
                  <a:pt x="7354868" y="4165026"/>
                  <a:pt x="7313582" y="4157202"/>
                </a:cubicBezTo>
                <a:cubicBezTo>
                  <a:pt x="7344545" y="4157202"/>
                  <a:pt x="7318742" y="4149377"/>
                  <a:pt x="7329063" y="4141550"/>
                </a:cubicBezTo>
                <a:lnTo>
                  <a:pt x="7308737" y="4139475"/>
                </a:lnTo>
                <a:lnTo>
                  <a:pt x="7332962" y="4127394"/>
                </a:lnTo>
                <a:cubicBezTo>
                  <a:pt x="7342021" y="4124811"/>
                  <a:pt x="7351083" y="4123089"/>
                  <a:pt x="7358848" y="4119647"/>
                </a:cubicBezTo>
                <a:cubicBezTo>
                  <a:pt x="7343316" y="4119647"/>
                  <a:pt x="7332962" y="4119647"/>
                  <a:pt x="7322607" y="4119647"/>
                </a:cubicBezTo>
                <a:lnTo>
                  <a:pt x="7307772" y="4139376"/>
                </a:lnTo>
                <a:lnTo>
                  <a:pt x="7271651" y="4135684"/>
                </a:lnTo>
                <a:cubicBezTo>
                  <a:pt x="7256814" y="4129814"/>
                  <a:pt x="7254232" y="4121988"/>
                  <a:pt x="7287777" y="4118075"/>
                </a:cubicBezTo>
                <a:cubicBezTo>
                  <a:pt x="7287777" y="4110250"/>
                  <a:pt x="7277456" y="4110250"/>
                  <a:pt x="7261974" y="4110250"/>
                </a:cubicBezTo>
                <a:cubicBezTo>
                  <a:pt x="7267135" y="4118075"/>
                  <a:pt x="7261974" y="4118075"/>
                  <a:pt x="7251653" y="4118075"/>
                </a:cubicBezTo>
                <a:cubicBezTo>
                  <a:pt x="7246492" y="4125901"/>
                  <a:pt x="7256814" y="4133727"/>
                  <a:pt x="7246492" y="4141550"/>
                </a:cubicBezTo>
                <a:cubicBezTo>
                  <a:pt x="7231009" y="4141550"/>
                  <a:pt x="7215527" y="4133727"/>
                  <a:pt x="7205207" y="4149377"/>
                </a:cubicBezTo>
                <a:cubicBezTo>
                  <a:pt x="7158758" y="4141550"/>
                  <a:pt x="7112314" y="4149377"/>
                  <a:pt x="7065867" y="4149377"/>
                </a:cubicBezTo>
                <a:lnTo>
                  <a:pt x="6965215" y="4154826"/>
                </a:lnTo>
                <a:lnTo>
                  <a:pt x="6974264" y="4146443"/>
                </a:lnTo>
                <a:cubicBezTo>
                  <a:pt x="6982005" y="4145464"/>
                  <a:pt x="6991037" y="4145464"/>
                  <a:pt x="6993617" y="4141550"/>
                </a:cubicBezTo>
                <a:cubicBezTo>
                  <a:pt x="6978134" y="4141550"/>
                  <a:pt x="7009099" y="4141550"/>
                  <a:pt x="6988455" y="4133727"/>
                </a:cubicBezTo>
                <a:cubicBezTo>
                  <a:pt x="7029741" y="4133727"/>
                  <a:pt x="7065867" y="4133727"/>
                  <a:pt x="7086509" y="4118075"/>
                </a:cubicBezTo>
                <a:cubicBezTo>
                  <a:pt x="7050385" y="4125901"/>
                  <a:pt x="7101991" y="4102428"/>
                  <a:pt x="7076188" y="4102428"/>
                </a:cubicBezTo>
                <a:cubicBezTo>
                  <a:pt x="7068446" y="4114165"/>
                  <a:pt x="7054255" y="4118075"/>
                  <a:pt x="7038774" y="4118075"/>
                </a:cubicBezTo>
                <a:lnTo>
                  <a:pt x="6994740" y="4110446"/>
                </a:lnTo>
                <a:lnTo>
                  <a:pt x="7019420" y="4102428"/>
                </a:lnTo>
                <a:cubicBezTo>
                  <a:pt x="6998776" y="4102428"/>
                  <a:pt x="6978134" y="4102428"/>
                  <a:pt x="6957490" y="4102428"/>
                </a:cubicBezTo>
                <a:cubicBezTo>
                  <a:pt x="6962652" y="4094603"/>
                  <a:pt x="6962652" y="4086776"/>
                  <a:pt x="6978134" y="4086776"/>
                </a:cubicBezTo>
                <a:cubicBezTo>
                  <a:pt x="6998776" y="4086776"/>
                  <a:pt x="6993617" y="4094603"/>
                  <a:pt x="7014258" y="4086776"/>
                </a:cubicBezTo>
                <a:lnTo>
                  <a:pt x="7013630" y="4093458"/>
                </a:lnTo>
                <a:lnTo>
                  <a:pt x="7009099" y="4094603"/>
                </a:lnTo>
                <a:cubicBezTo>
                  <a:pt x="7011679" y="4094603"/>
                  <a:pt x="7012968" y="4094603"/>
                  <a:pt x="7013613" y="4093624"/>
                </a:cubicBezTo>
                <a:lnTo>
                  <a:pt x="7013630" y="4093458"/>
                </a:lnTo>
                <a:lnTo>
                  <a:pt x="7024581" y="4090689"/>
                </a:lnTo>
                <a:cubicBezTo>
                  <a:pt x="7028453" y="4088733"/>
                  <a:pt x="7032322" y="4086776"/>
                  <a:pt x="7040064" y="4086776"/>
                </a:cubicBezTo>
                <a:cubicBezTo>
                  <a:pt x="7045223" y="4102428"/>
                  <a:pt x="7045223" y="4102428"/>
                  <a:pt x="7045223" y="4102428"/>
                </a:cubicBezTo>
                <a:cubicBezTo>
                  <a:pt x="7055544" y="4094603"/>
                  <a:pt x="7076188" y="4086776"/>
                  <a:pt x="7101991" y="4078953"/>
                </a:cubicBezTo>
                <a:cubicBezTo>
                  <a:pt x="7071027" y="4078953"/>
                  <a:pt x="7029741" y="4055476"/>
                  <a:pt x="6998776" y="4071127"/>
                </a:cubicBezTo>
                <a:cubicBezTo>
                  <a:pt x="6998776" y="4063301"/>
                  <a:pt x="6983296" y="4055476"/>
                  <a:pt x="6993617" y="4047653"/>
                </a:cubicBezTo>
                <a:cubicBezTo>
                  <a:pt x="7014258" y="4055476"/>
                  <a:pt x="7014258" y="4055476"/>
                  <a:pt x="7040064" y="4047653"/>
                </a:cubicBezTo>
                <a:cubicBezTo>
                  <a:pt x="7040064" y="4047653"/>
                  <a:pt x="7034902" y="4055476"/>
                  <a:pt x="7034902" y="4055476"/>
                </a:cubicBezTo>
                <a:cubicBezTo>
                  <a:pt x="7076188" y="4055476"/>
                  <a:pt x="7055544" y="4071127"/>
                  <a:pt x="7101991" y="4071127"/>
                </a:cubicBezTo>
                <a:cubicBezTo>
                  <a:pt x="7101991" y="4078953"/>
                  <a:pt x="7107152" y="4078953"/>
                  <a:pt x="7117473" y="4078953"/>
                </a:cubicBezTo>
                <a:cubicBezTo>
                  <a:pt x="7112314" y="4078953"/>
                  <a:pt x="7117473" y="4071127"/>
                  <a:pt x="7127796" y="4071127"/>
                </a:cubicBezTo>
                <a:cubicBezTo>
                  <a:pt x="7132956" y="4078953"/>
                  <a:pt x="7132956" y="4078953"/>
                  <a:pt x="7132956" y="4086776"/>
                </a:cubicBezTo>
                <a:cubicBezTo>
                  <a:pt x="7143277" y="4086776"/>
                  <a:pt x="7158758" y="4086776"/>
                  <a:pt x="7158758" y="4086776"/>
                </a:cubicBezTo>
                <a:cubicBezTo>
                  <a:pt x="7138117" y="4094603"/>
                  <a:pt x="7138117" y="4094603"/>
                  <a:pt x="7138117" y="4094603"/>
                </a:cubicBezTo>
                <a:cubicBezTo>
                  <a:pt x="7138117" y="4102428"/>
                  <a:pt x="7179402" y="4110250"/>
                  <a:pt x="7194886" y="4102428"/>
                </a:cubicBezTo>
                <a:cubicBezTo>
                  <a:pt x="7184564" y="4102428"/>
                  <a:pt x="7179402" y="4102428"/>
                  <a:pt x="7174242" y="4094603"/>
                </a:cubicBezTo>
                <a:cubicBezTo>
                  <a:pt x="7184564" y="4094603"/>
                  <a:pt x="7184564" y="4086776"/>
                  <a:pt x="7189723" y="4086776"/>
                </a:cubicBezTo>
                <a:cubicBezTo>
                  <a:pt x="7210367" y="4086776"/>
                  <a:pt x="7200044" y="4094603"/>
                  <a:pt x="7210367" y="4102428"/>
                </a:cubicBezTo>
                <a:cubicBezTo>
                  <a:pt x="7220688" y="4094603"/>
                  <a:pt x="7215527" y="4110250"/>
                  <a:pt x="7220688" y="4102428"/>
                </a:cubicBezTo>
                <a:cubicBezTo>
                  <a:pt x="7225850" y="4102428"/>
                  <a:pt x="7225850" y="4094603"/>
                  <a:pt x="7241332" y="4094603"/>
                </a:cubicBezTo>
                <a:cubicBezTo>
                  <a:pt x="7241332" y="4094603"/>
                  <a:pt x="7241332" y="4102428"/>
                  <a:pt x="7246492" y="4102428"/>
                </a:cubicBezTo>
                <a:cubicBezTo>
                  <a:pt x="7292938" y="4078953"/>
                  <a:pt x="7334224" y="4110250"/>
                  <a:pt x="7385831" y="4086776"/>
                </a:cubicBezTo>
                <a:cubicBezTo>
                  <a:pt x="7390992" y="4094603"/>
                  <a:pt x="7406475" y="4094603"/>
                  <a:pt x="7416794" y="4094603"/>
                </a:cubicBezTo>
                <a:cubicBezTo>
                  <a:pt x="7411635" y="4086776"/>
                  <a:pt x="7401313" y="4078953"/>
                  <a:pt x="7396154" y="4071127"/>
                </a:cubicBezTo>
                <a:cubicBezTo>
                  <a:pt x="7375510" y="4071127"/>
                  <a:pt x="7323903" y="4078953"/>
                  <a:pt x="7308421" y="4071127"/>
                </a:cubicBezTo>
                <a:cubicBezTo>
                  <a:pt x="7323903" y="4071127"/>
                  <a:pt x="7344545" y="4063301"/>
                  <a:pt x="7354868" y="4071127"/>
                </a:cubicBezTo>
                <a:cubicBezTo>
                  <a:pt x="7354868" y="4063301"/>
                  <a:pt x="7349706" y="4055476"/>
                  <a:pt x="7354868" y="4055476"/>
                </a:cubicBezTo>
                <a:cubicBezTo>
                  <a:pt x="7416794" y="4055476"/>
                  <a:pt x="7489045" y="4032001"/>
                  <a:pt x="7540654" y="4039826"/>
                </a:cubicBezTo>
                <a:cubicBezTo>
                  <a:pt x="7530331" y="4039826"/>
                  <a:pt x="7535492" y="4032001"/>
                  <a:pt x="7530331" y="4032001"/>
                </a:cubicBezTo>
                <a:cubicBezTo>
                  <a:pt x="7509689" y="4039826"/>
                  <a:pt x="7483885" y="4039826"/>
                  <a:pt x="7463243" y="4032001"/>
                </a:cubicBezTo>
                <a:cubicBezTo>
                  <a:pt x="7432278" y="4047653"/>
                  <a:pt x="7375510" y="4047653"/>
                  <a:pt x="7339385" y="4055476"/>
                </a:cubicBezTo>
                <a:cubicBezTo>
                  <a:pt x="7334224" y="4039826"/>
                  <a:pt x="7287777" y="4039826"/>
                  <a:pt x="7292938" y="4024177"/>
                </a:cubicBezTo>
                <a:cubicBezTo>
                  <a:pt x="7277456" y="4024177"/>
                  <a:pt x="7251653" y="4032001"/>
                  <a:pt x="7246492" y="4032001"/>
                </a:cubicBezTo>
                <a:cubicBezTo>
                  <a:pt x="7261974" y="4024177"/>
                  <a:pt x="7256814" y="4016351"/>
                  <a:pt x="7267135" y="4016351"/>
                </a:cubicBezTo>
                <a:cubicBezTo>
                  <a:pt x="7256814" y="4016351"/>
                  <a:pt x="7246492" y="4008525"/>
                  <a:pt x="7225850" y="4016351"/>
                </a:cubicBezTo>
                <a:cubicBezTo>
                  <a:pt x="7225850" y="4008525"/>
                  <a:pt x="7236171" y="4000702"/>
                  <a:pt x="7220688" y="4000702"/>
                </a:cubicBezTo>
                <a:cubicBezTo>
                  <a:pt x="7174242" y="4008525"/>
                  <a:pt x="7127796" y="4016351"/>
                  <a:pt x="7081349" y="4000702"/>
                </a:cubicBezTo>
                <a:cubicBezTo>
                  <a:pt x="7086509" y="3985050"/>
                  <a:pt x="7122635" y="3992877"/>
                  <a:pt x="7143277" y="3985050"/>
                </a:cubicBezTo>
                <a:cubicBezTo>
                  <a:pt x="7122635" y="3985050"/>
                  <a:pt x="7169081" y="3985050"/>
                  <a:pt x="7163921" y="3977226"/>
                </a:cubicBezTo>
                <a:cubicBezTo>
                  <a:pt x="7148437" y="3977226"/>
                  <a:pt x="7148437" y="3961575"/>
                  <a:pt x="7158758" y="3961575"/>
                </a:cubicBezTo>
                <a:cubicBezTo>
                  <a:pt x="7169081" y="3961575"/>
                  <a:pt x="7179402" y="3961575"/>
                  <a:pt x="7179402" y="3977226"/>
                </a:cubicBezTo>
                <a:cubicBezTo>
                  <a:pt x="7189723" y="3969403"/>
                  <a:pt x="7205207" y="3969403"/>
                  <a:pt x="7200044" y="3961575"/>
                </a:cubicBezTo>
                <a:cubicBezTo>
                  <a:pt x="7174242" y="3969403"/>
                  <a:pt x="7194886" y="3945926"/>
                  <a:pt x="7184564" y="3953751"/>
                </a:cubicBezTo>
                <a:cubicBezTo>
                  <a:pt x="7184564" y="3953751"/>
                  <a:pt x="7179402" y="3961575"/>
                  <a:pt x="7169081" y="3961575"/>
                </a:cubicBezTo>
                <a:cubicBezTo>
                  <a:pt x="7163921" y="3945926"/>
                  <a:pt x="7143277" y="3961575"/>
                  <a:pt x="7132956" y="3969403"/>
                </a:cubicBezTo>
                <a:cubicBezTo>
                  <a:pt x="7117473" y="3961575"/>
                  <a:pt x="7060706" y="3985050"/>
                  <a:pt x="7034902" y="3969403"/>
                </a:cubicBezTo>
                <a:cubicBezTo>
                  <a:pt x="7045223" y="3961575"/>
                  <a:pt x="7060706" y="3961575"/>
                  <a:pt x="7076188" y="3961575"/>
                </a:cubicBezTo>
                <a:cubicBezTo>
                  <a:pt x="7076188" y="3953751"/>
                  <a:pt x="7091670" y="3945926"/>
                  <a:pt x="7112314" y="3938100"/>
                </a:cubicBezTo>
                <a:cubicBezTo>
                  <a:pt x="7122635" y="3945926"/>
                  <a:pt x="7112314" y="3945926"/>
                  <a:pt x="7112314" y="3953751"/>
                </a:cubicBezTo>
                <a:cubicBezTo>
                  <a:pt x="7117473" y="3949836"/>
                  <a:pt x="7125214" y="3943969"/>
                  <a:pt x="7133601" y="3941035"/>
                </a:cubicBezTo>
                <a:lnTo>
                  <a:pt x="7153893" y="3944980"/>
                </a:lnTo>
                <a:lnTo>
                  <a:pt x="7147998" y="3948257"/>
                </a:lnTo>
                <a:lnTo>
                  <a:pt x="7140697" y="3949836"/>
                </a:lnTo>
                <a:cubicBezTo>
                  <a:pt x="7135537" y="3951793"/>
                  <a:pt x="7132956" y="3953751"/>
                  <a:pt x="7138117" y="3953751"/>
                </a:cubicBezTo>
                <a:lnTo>
                  <a:pt x="7147998" y="3948257"/>
                </a:lnTo>
                <a:lnTo>
                  <a:pt x="7158758" y="3945926"/>
                </a:lnTo>
                <a:lnTo>
                  <a:pt x="7153893" y="3944980"/>
                </a:lnTo>
                <a:lnTo>
                  <a:pt x="7176823" y="3932231"/>
                </a:lnTo>
                <a:cubicBezTo>
                  <a:pt x="7189723" y="3926364"/>
                  <a:pt x="7202625" y="3922451"/>
                  <a:pt x="7215527" y="3922451"/>
                </a:cubicBezTo>
                <a:cubicBezTo>
                  <a:pt x="7215527" y="3914624"/>
                  <a:pt x="7215527" y="3906801"/>
                  <a:pt x="7210367" y="3906801"/>
                </a:cubicBezTo>
                <a:cubicBezTo>
                  <a:pt x="7256814" y="3898975"/>
                  <a:pt x="7303259" y="3875500"/>
                  <a:pt x="7329063" y="3891152"/>
                </a:cubicBezTo>
                <a:cubicBezTo>
                  <a:pt x="7344545" y="3891152"/>
                  <a:pt x="7380670" y="3891152"/>
                  <a:pt x="7385831" y="3883324"/>
                </a:cubicBezTo>
                <a:cubicBezTo>
                  <a:pt x="7365189" y="3883324"/>
                  <a:pt x="7365189" y="3867676"/>
                  <a:pt x="7354868" y="3875500"/>
                </a:cubicBezTo>
                <a:cubicBezTo>
                  <a:pt x="7370349" y="3867676"/>
                  <a:pt x="7380670" y="3859850"/>
                  <a:pt x="7390992" y="3852024"/>
                </a:cubicBezTo>
                <a:cubicBezTo>
                  <a:pt x="7396154" y="3859850"/>
                  <a:pt x="7427117" y="3852024"/>
                  <a:pt x="7437438" y="3852024"/>
                </a:cubicBezTo>
                <a:cubicBezTo>
                  <a:pt x="7442599" y="3859850"/>
                  <a:pt x="7416794" y="3852024"/>
                  <a:pt x="7421957" y="3859850"/>
                </a:cubicBezTo>
                <a:cubicBezTo>
                  <a:pt x="7478724" y="3875500"/>
                  <a:pt x="7571616" y="3852024"/>
                  <a:pt x="7628384" y="3859850"/>
                </a:cubicBezTo>
                <a:cubicBezTo>
                  <a:pt x="7623225" y="3863763"/>
                  <a:pt x="7611613" y="3863763"/>
                  <a:pt x="7600646" y="3864740"/>
                </a:cubicBezTo>
                <a:lnTo>
                  <a:pt x="7582529" y="3872908"/>
                </a:lnTo>
                <a:lnTo>
                  <a:pt x="7576778" y="3867676"/>
                </a:lnTo>
                <a:cubicBezTo>
                  <a:pt x="7550974" y="3875500"/>
                  <a:pt x="7520010" y="3883324"/>
                  <a:pt x="7499368" y="3875500"/>
                </a:cubicBezTo>
                <a:cubicBezTo>
                  <a:pt x="7489045" y="3875500"/>
                  <a:pt x="7499368" y="3883324"/>
                  <a:pt x="7483885" y="3883324"/>
                </a:cubicBezTo>
                <a:lnTo>
                  <a:pt x="7484493" y="3876874"/>
                </a:lnTo>
                <a:lnTo>
                  <a:pt x="7489045" y="3875500"/>
                </a:lnTo>
                <a:cubicBezTo>
                  <a:pt x="7489045" y="3875500"/>
                  <a:pt x="7486465" y="3875500"/>
                  <a:pt x="7484530" y="3876479"/>
                </a:cubicBezTo>
                <a:lnTo>
                  <a:pt x="7484493" y="3876874"/>
                </a:lnTo>
                <a:lnTo>
                  <a:pt x="7458242" y="3884793"/>
                </a:lnTo>
                <a:cubicBezTo>
                  <a:pt x="7418086" y="3892129"/>
                  <a:pt x="7356157" y="3895063"/>
                  <a:pt x="7329063" y="3906801"/>
                </a:cubicBezTo>
                <a:cubicBezTo>
                  <a:pt x="7329063" y="3898975"/>
                  <a:pt x="7323903" y="3898975"/>
                  <a:pt x="7318742" y="3898975"/>
                </a:cubicBezTo>
                <a:cubicBezTo>
                  <a:pt x="7318742" y="3898975"/>
                  <a:pt x="7303259" y="3906801"/>
                  <a:pt x="7298099" y="3914624"/>
                </a:cubicBezTo>
                <a:cubicBezTo>
                  <a:pt x="7318742" y="3906801"/>
                  <a:pt x="7318742" y="3914624"/>
                  <a:pt x="7329063" y="3914624"/>
                </a:cubicBezTo>
                <a:cubicBezTo>
                  <a:pt x="7329063" y="3914624"/>
                  <a:pt x="7354868" y="3906801"/>
                  <a:pt x="7360027" y="3914624"/>
                </a:cubicBezTo>
                <a:cubicBezTo>
                  <a:pt x="7360027" y="3914624"/>
                  <a:pt x="7344545" y="3914624"/>
                  <a:pt x="7344545" y="3922451"/>
                </a:cubicBezTo>
                <a:cubicBezTo>
                  <a:pt x="7349706" y="3922451"/>
                  <a:pt x="7354868" y="3922451"/>
                  <a:pt x="7354868" y="3922451"/>
                </a:cubicBezTo>
                <a:cubicBezTo>
                  <a:pt x="7349706" y="3922451"/>
                  <a:pt x="7344545" y="3922451"/>
                  <a:pt x="7344545" y="3930274"/>
                </a:cubicBezTo>
                <a:cubicBezTo>
                  <a:pt x="7370349" y="3922451"/>
                  <a:pt x="7396154" y="3906801"/>
                  <a:pt x="7411635" y="3914624"/>
                </a:cubicBezTo>
                <a:cubicBezTo>
                  <a:pt x="7390992" y="3914624"/>
                  <a:pt x="7406475" y="3930274"/>
                  <a:pt x="7396154" y="3930274"/>
                </a:cubicBezTo>
                <a:cubicBezTo>
                  <a:pt x="7370349" y="3922451"/>
                  <a:pt x="7329063" y="3938100"/>
                  <a:pt x="7323903" y="3945926"/>
                </a:cubicBezTo>
                <a:cubicBezTo>
                  <a:pt x="7354868" y="3938100"/>
                  <a:pt x="7349706" y="3953751"/>
                  <a:pt x="7370349" y="3961575"/>
                </a:cubicBezTo>
                <a:cubicBezTo>
                  <a:pt x="7354868" y="3961575"/>
                  <a:pt x="7360027" y="3953751"/>
                  <a:pt x="7344545" y="3953751"/>
                </a:cubicBezTo>
                <a:cubicBezTo>
                  <a:pt x="7344545" y="3969403"/>
                  <a:pt x="7360027" y="3977226"/>
                  <a:pt x="7375510" y="3977226"/>
                </a:cubicBezTo>
                <a:cubicBezTo>
                  <a:pt x="7360027" y="3977226"/>
                  <a:pt x="7365189" y="3985050"/>
                  <a:pt x="7360027" y="3992877"/>
                </a:cubicBezTo>
                <a:cubicBezTo>
                  <a:pt x="7375510" y="3992877"/>
                  <a:pt x="7406475" y="3985050"/>
                  <a:pt x="7390992" y="4000702"/>
                </a:cubicBezTo>
                <a:cubicBezTo>
                  <a:pt x="7406475" y="4000702"/>
                  <a:pt x="7432278" y="3992877"/>
                  <a:pt x="7432278" y="4000702"/>
                </a:cubicBezTo>
                <a:cubicBezTo>
                  <a:pt x="7421957" y="4008525"/>
                  <a:pt x="7390992" y="4008525"/>
                  <a:pt x="7390992" y="4016351"/>
                </a:cubicBezTo>
                <a:cubicBezTo>
                  <a:pt x="7478724" y="3977226"/>
                  <a:pt x="7525171" y="4047653"/>
                  <a:pt x="7612904" y="4016351"/>
                </a:cubicBezTo>
                <a:cubicBezTo>
                  <a:pt x="7607742" y="4024177"/>
                  <a:pt x="7623225" y="4024177"/>
                  <a:pt x="7633546" y="4024177"/>
                </a:cubicBezTo>
                <a:cubicBezTo>
                  <a:pt x="7628384" y="4039826"/>
                  <a:pt x="7612904" y="4047653"/>
                  <a:pt x="7602581" y="4055476"/>
                </a:cubicBezTo>
                <a:cubicBezTo>
                  <a:pt x="7592260" y="4055476"/>
                  <a:pt x="7587099" y="4055476"/>
                  <a:pt x="7576778" y="4063301"/>
                </a:cubicBezTo>
                <a:cubicBezTo>
                  <a:pt x="7561295" y="4055476"/>
                  <a:pt x="7576778" y="4047653"/>
                  <a:pt x="7556136" y="4047653"/>
                </a:cubicBezTo>
                <a:cubicBezTo>
                  <a:pt x="7561295" y="4055476"/>
                  <a:pt x="7561295" y="4055476"/>
                  <a:pt x="7566457" y="4063301"/>
                </a:cubicBezTo>
                <a:cubicBezTo>
                  <a:pt x="7540654" y="4063301"/>
                  <a:pt x="7535492" y="4063301"/>
                  <a:pt x="7494206" y="4063301"/>
                </a:cubicBezTo>
                <a:cubicBezTo>
                  <a:pt x="7489045" y="4071127"/>
                  <a:pt x="7473564" y="4071127"/>
                  <a:pt x="7483885" y="4086776"/>
                </a:cubicBezTo>
                <a:cubicBezTo>
                  <a:pt x="7520010" y="4078953"/>
                  <a:pt x="7535492" y="4086776"/>
                  <a:pt x="7566457" y="4071127"/>
                </a:cubicBezTo>
                <a:cubicBezTo>
                  <a:pt x="7556136" y="4078953"/>
                  <a:pt x="7587099" y="4094603"/>
                  <a:pt x="7597421" y="4078953"/>
                </a:cubicBezTo>
                <a:cubicBezTo>
                  <a:pt x="7587099" y="4078953"/>
                  <a:pt x="7576778" y="4086776"/>
                  <a:pt x="7576778" y="4078953"/>
                </a:cubicBezTo>
                <a:cubicBezTo>
                  <a:pt x="7576778" y="4078953"/>
                  <a:pt x="7571616" y="4071127"/>
                  <a:pt x="7576778" y="4071127"/>
                </a:cubicBezTo>
                <a:cubicBezTo>
                  <a:pt x="7597421" y="4071127"/>
                  <a:pt x="7612904" y="4055476"/>
                  <a:pt x="7612904" y="4071127"/>
                </a:cubicBezTo>
                <a:cubicBezTo>
                  <a:pt x="7607742" y="4063301"/>
                  <a:pt x="7597421" y="4071127"/>
                  <a:pt x="7597421" y="4071127"/>
                </a:cubicBezTo>
                <a:cubicBezTo>
                  <a:pt x="7612904" y="4071127"/>
                  <a:pt x="7597421" y="4078953"/>
                  <a:pt x="7612904" y="4078953"/>
                </a:cubicBezTo>
                <a:cubicBezTo>
                  <a:pt x="7623225" y="4071127"/>
                  <a:pt x="7664511" y="4063301"/>
                  <a:pt x="7679992" y="4071127"/>
                </a:cubicBezTo>
                <a:cubicBezTo>
                  <a:pt x="7679992" y="4078953"/>
                  <a:pt x="7679992" y="4078953"/>
                  <a:pt x="7679992" y="4078953"/>
                </a:cubicBezTo>
                <a:lnTo>
                  <a:pt x="7676918" y="4080282"/>
                </a:lnTo>
                <a:lnTo>
                  <a:pt x="7654190" y="4086776"/>
                </a:lnTo>
                <a:cubicBezTo>
                  <a:pt x="7651607" y="4094603"/>
                  <a:pt x="7652899" y="4092646"/>
                  <a:pt x="7657414" y="4088733"/>
                </a:cubicBezTo>
                <a:lnTo>
                  <a:pt x="7676918" y="4080282"/>
                </a:lnTo>
                <a:lnTo>
                  <a:pt x="7698700" y="4074059"/>
                </a:lnTo>
                <a:cubicBezTo>
                  <a:pt x="7708376" y="4067214"/>
                  <a:pt x="7713537" y="4059389"/>
                  <a:pt x="7716117" y="4055476"/>
                </a:cubicBezTo>
                <a:cubicBezTo>
                  <a:pt x="7731599" y="4047653"/>
                  <a:pt x="7721278" y="4063301"/>
                  <a:pt x="7731599" y="4063301"/>
                </a:cubicBezTo>
                <a:cubicBezTo>
                  <a:pt x="7731599" y="4047653"/>
                  <a:pt x="7757402" y="4047653"/>
                  <a:pt x="7772885" y="4039826"/>
                </a:cubicBezTo>
                <a:cubicBezTo>
                  <a:pt x="7762563" y="4039826"/>
                  <a:pt x="7752242" y="4032001"/>
                  <a:pt x="7762563" y="4024177"/>
                </a:cubicBezTo>
                <a:cubicBezTo>
                  <a:pt x="7798690" y="4032001"/>
                  <a:pt x="7860617" y="4016351"/>
                  <a:pt x="7886419" y="4024177"/>
                </a:cubicBezTo>
                <a:cubicBezTo>
                  <a:pt x="7881261" y="4024177"/>
                  <a:pt x="7870940" y="4032001"/>
                  <a:pt x="7886419" y="4032001"/>
                </a:cubicBezTo>
                <a:cubicBezTo>
                  <a:pt x="7886419" y="4016351"/>
                  <a:pt x="7932868" y="4032001"/>
                  <a:pt x="7943189" y="4024177"/>
                </a:cubicBezTo>
                <a:cubicBezTo>
                  <a:pt x="7948349" y="4008525"/>
                  <a:pt x="7922547" y="4024177"/>
                  <a:pt x="7927707" y="4008525"/>
                </a:cubicBezTo>
                <a:cubicBezTo>
                  <a:pt x="7953511" y="4008525"/>
                  <a:pt x="7943189" y="3992877"/>
                  <a:pt x="7963832" y="3992877"/>
                </a:cubicBezTo>
                <a:cubicBezTo>
                  <a:pt x="7984476" y="4000702"/>
                  <a:pt x="8051564" y="3985050"/>
                  <a:pt x="8072206" y="3977226"/>
                </a:cubicBezTo>
                <a:cubicBezTo>
                  <a:pt x="8061885" y="3969403"/>
                  <a:pt x="8041243" y="3985050"/>
                  <a:pt x="8036083" y="3977226"/>
                </a:cubicBezTo>
                <a:cubicBezTo>
                  <a:pt x="8041243" y="3969403"/>
                  <a:pt x="8036083" y="3953751"/>
                  <a:pt x="8046403" y="3953751"/>
                </a:cubicBezTo>
                <a:cubicBezTo>
                  <a:pt x="8056726" y="3953751"/>
                  <a:pt x="8082529" y="3945926"/>
                  <a:pt x="8092850" y="3938100"/>
                </a:cubicBezTo>
                <a:cubicBezTo>
                  <a:pt x="8072206" y="3938100"/>
                  <a:pt x="8061885" y="3938100"/>
                  <a:pt x="8082529" y="3930274"/>
                </a:cubicBezTo>
                <a:cubicBezTo>
                  <a:pt x="8041243" y="3930274"/>
                  <a:pt x="8015439" y="3945926"/>
                  <a:pt x="7968993" y="3945926"/>
                </a:cubicBezTo>
                <a:cubicBezTo>
                  <a:pt x="7968993" y="3953751"/>
                  <a:pt x="7968993" y="3953751"/>
                  <a:pt x="7958670" y="3953751"/>
                </a:cubicBezTo>
                <a:cubicBezTo>
                  <a:pt x="7958670" y="3953751"/>
                  <a:pt x="7938028" y="3961575"/>
                  <a:pt x="7932868" y="3953751"/>
                </a:cubicBezTo>
                <a:cubicBezTo>
                  <a:pt x="7932868" y="3945926"/>
                  <a:pt x="7963832" y="3945926"/>
                  <a:pt x="7963832" y="3938100"/>
                </a:cubicBezTo>
                <a:cubicBezTo>
                  <a:pt x="7948349" y="3938100"/>
                  <a:pt x="7901903" y="3953751"/>
                  <a:pt x="7901903" y="3938100"/>
                </a:cubicBezTo>
                <a:cubicBezTo>
                  <a:pt x="7876100" y="3945926"/>
                  <a:pt x="7876100" y="3945926"/>
                  <a:pt x="7876100" y="3945926"/>
                </a:cubicBezTo>
                <a:cubicBezTo>
                  <a:pt x="7881261" y="3961575"/>
                  <a:pt x="7814171" y="3961575"/>
                  <a:pt x="7829652" y="3945926"/>
                </a:cubicBezTo>
                <a:cubicBezTo>
                  <a:pt x="7803849" y="3945926"/>
                  <a:pt x="7767725" y="3953751"/>
                  <a:pt x="7762563" y="3938100"/>
                </a:cubicBezTo>
                <a:cubicBezTo>
                  <a:pt x="7798690" y="3938100"/>
                  <a:pt x="7824493" y="3938100"/>
                  <a:pt x="7845135" y="3922451"/>
                </a:cubicBezTo>
                <a:cubicBezTo>
                  <a:pt x="7834814" y="3922451"/>
                  <a:pt x="7834814" y="3914624"/>
                  <a:pt x="7819331" y="3922451"/>
                </a:cubicBezTo>
                <a:cubicBezTo>
                  <a:pt x="7824493" y="3930274"/>
                  <a:pt x="7809011" y="3930274"/>
                  <a:pt x="7803849" y="3930274"/>
                </a:cubicBezTo>
                <a:cubicBezTo>
                  <a:pt x="7803849" y="3930274"/>
                  <a:pt x="7783207" y="3938100"/>
                  <a:pt x="7778046" y="3930274"/>
                </a:cubicBezTo>
                <a:cubicBezTo>
                  <a:pt x="7783207" y="3922451"/>
                  <a:pt x="7767725" y="3922451"/>
                  <a:pt x="7767725" y="3914624"/>
                </a:cubicBezTo>
                <a:cubicBezTo>
                  <a:pt x="7788367" y="3906801"/>
                  <a:pt x="7819331" y="3914624"/>
                  <a:pt x="7839975" y="3914624"/>
                </a:cubicBezTo>
                <a:cubicBezTo>
                  <a:pt x="7839975" y="3898975"/>
                  <a:pt x="7809011" y="3914624"/>
                  <a:pt x="7803849" y="3906801"/>
                </a:cubicBezTo>
                <a:cubicBezTo>
                  <a:pt x="7803849" y="3898975"/>
                  <a:pt x="7819331" y="3898975"/>
                  <a:pt x="7819331" y="3898975"/>
                </a:cubicBezTo>
                <a:cubicBezTo>
                  <a:pt x="7814171" y="3891152"/>
                  <a:pt x="7783207" y="3906801"/>
                  <a:pt x="7778046" y="3898975"/>
                </a:cubicBezTo>
                <a:cubicBezTo>
                  <a:pt x="7788367" y="3891152"/>
                  <a:pt x="7814171" y="3891152"/>
                  <a:pt x="7814171" y="3883324"/>
                </a:cubicBezTo>
                <a:cubicBezTo>
                  <a:pt x="7829652" y="3883324"/>
                  <a:pt x="7845135" y="3883324"/>
                  <a:pt x="7860617" y="3891152"/>
                </a:cubicBezTo>
                <a:cubicBezTo>
                  <a:pt x="7850296" y="3883324"/>
                  <a:pt x="7886419" y="3875500"/>
                  <a:pt x="7886419" y="3859850"/>
                </a:cubicBezTo>
                <a:cubicBezTo>
                  <a:pt x="7865779" y="3867676"/>
                  <a:pt x="7829652" y="3891152"/>
                  <a:pt x="7803849" y="3867676"/>
                </a:cubicBezTo>
                <a:cubicBezTo>
                  <a:pt x="7778046" y="3875500"/>
                  <a:pt x="7736760" y="3883324"/>
                  <a:pt x="7721278" y="3875500"/>
                </a:cubicBezTo>
                <a:cubicBezTo>
                  <a:pt x="7731599" y="3875500"/>
                  <a:pt x="7747081" y="3867676"/>
                  <a:pt x="7752242" y="3859850"/>
                </a:cubicBezTo>
                <a:cubicBezTo>
                  <a:pt x="7736760" y="3852024"/>
                  <a:pt x="7710957" y="3875500"/>
                  <a:pt x="7690313" y="3867676"/>
                </a:cubicBezTo>
                <a:cubicBezTo>
                  <a:pt x="7700635" y="3867676"/>
                  <a:pt x="7705796" y="3867676"/>
                  <a:pt x="7700635" y="3859850"/>
                </a:cubicBezTo>
                <a:cubicBezTo>
                  <a:pt x="7685154" y="3859850"/>
                  <a:pt x="7685154" y="3867676"/>
                  <a:pt x="7679992" y="3875500"/>
                </a:cubicBezTo>
                <a:cubicBezTo>
                  <a:pt x="7669671" y="3875500"/>
                  <a:pt x="7649027" y="3859850"/>
                  <a:pt x="7664511" y="3852024"/>
                </a:cubicBezTo>
                <a:cubicBezTo>
                  <a:pt x="7731599" y="3859850"/>
                  <a:pt x="7788367" y="3836373"/>
                  <a:pt x="7855458" y="3844201"/>
                </a:cubicBezTo>
                <a:lnTo>
                  <a:pt x="7799272" y="3852269"/>
                </a:lnTo>
                <a:lnTo>
                  <a:pt x="7798690" y="3852024"/>
                </a:lnTo>
                <a:lnTo>
                  <a:pt x="7797427" y="3852535"/>
                </a:lnTo>
                <a:lnTo>
                  <a:pt x="7794174" y="3853002"/>
                </a:lnTo>
                <a:cubicBezTo>
                  <a:pt x="7775467" y="3853982"/>
                  <a:pt x="7759984" y="3855938"/>
                  <a:pt x="7752242" y="3867676"/>
                </a:cubicBezTo>
                <a:cubicBezTo>
                  <a:pt x="7762563" y="3859850"/>
                  <a:pt x="7771595" y="3859850"/>
                  <a:pt x="7779337" y="3859850"/>
                </a:cubicBezTo>
                <a:lnTo>
                  <a:pt x="7797427" y="3852535"/>
                </a:lnTo>
                <a:lnTo>
                  <a:pt x="7799272" y="3852269"/>
                </a:lnTo>
                <a:lnTo>
                  <a:pt x="7821913" y="3861805"/>
                </a:lnTo>
                <a:lnTo>
                  <a:pt x="7837648" y="3860480"/>
                </a:lnTo>
                <a:lnTo>
                  <a:pt x="7837878" y="3861928"/>
                </a:lnTo>
                <a:cubicBezTo>
                  <a:pt x="7839006" y="3862295"/>
                  <a:pt x="7841264" y="3861806"/>
                  <a:pt x="7845135" y="3859850"/>
                </a:cubicBezTo>
                <a:lnTo>
                  <a:pt x="7837648" y="3860480"/>
                </a:lnTo>
                <a:lnTo>
                  <a:pt x="7837394" y="3858871"/>
                </a:lnTo>
                <a:cubicBezTo>
                  <a:pt x="7838684" y="3855937"/>
                  <a:pt x="7842555" y="3852024"/>
                  <a:pt x="7845135" y="3852024"/>
                </a:cubicBezTo>
                <a:cubicBezTo>
                  <a:pt x="7860617" y="3852024"/>
                  <a:pt x="7860617" y="3852024"/>
                  <a:pt x="7881261" y="3852024"/>
                </a:cubicBezTo>
                <a:cubicBezTo>
                  <a:pt x="7881261" y="3836373"/>
                  <a:pt x="7932868" y="3836373"/>
                  <a:pt x="7932868" y="3820724"/>
                </a:cubicBezTo>
                <a:cubicBezTo>
                  <a:pt x="7881261" y="3844201"/>
                  <a:pt x="7824493" y="3836373"/>
                  <a:pt x="7783207" y="3828550"/>
                </a:cubicBezTo>
                <a:cubicBezTo>
                  <a:pt x="7767725" y="3836373"/>
                  <a:pt x="7793528" y="3836373"/>
                  <a:pt x="7778046" y="3844201"/>
                </a:cubicBezTo>
                <a:cubicBezTo>
                  <a:pt x="7772885" y="3844201"/>
                  <a:pt x="7767725" y="3836373"/>
                  <a:pt x="7762563" y="3836373"/>
                </a:cubicBezTo>
                <a:cubicBezTo>
                  <a:pt x="7772885" y="3820724"/>
                  <a:pt x="7757402" y="3828550"/>
                  <a:pt x="7741922" y="3812898"/>
                </a:cubicBezTo>
                <a:cubicBezTo>
                  <a:pt x="7767725" y="3805074"/>
                  <a:pt x="7762563" y="3820724"/>
                  <a:pt x="7778046" y="3820724"/>
                </a:cubicBezTo>
                <a:cubicBezTo>
                  <a:pt x="7793528" y="3820724"/>
                  <a:pt x="7814171" y="3805074"/>
                  <a:pt x="7819331" y="3805074"/>
                </a:cubicBezTo>
                <a:cubicBezTo>
                  <a:pt x="7819331" y="3812898"/>
                  <a:pt x="7814171" y="3812898"/>
                  <a:pt x="7809011" y="3812898"/>
                </a:cubicBezTo>
                <a:cubicBezTo>
                  <a:pt x="7819331" y="3812898"/>
                  <a:pt x="7824493" y="3812898"/>
                  <a:pt x="7834814" y="3812898"/>
                </a:cubicBezTo>
                <a:cubicBezTo>
                  <a:pt x="7829652" y="3812898"/>
                  <a:pt x="7834814" y="3805074"/>
                  <a:pt x="7839975" y="3805074"/>
                </a:cubicBezTo>
                <a:cubicBezTo>
                  <a:pt x="7845135" y="3820724"/>
                  <a:pt x="7860617" y="3828550"/>
                  <a:pt x="7886419" y="3820724"/>
                </a:cubicBezTo>
                <a:cubicBezTo>
                  <a:pt x="7886419" y="3820724"/>
                  <a:pt x="7881261" y="3820724"/>
                  <a:pt x="7886419" y="3812898"/>
                </a:cubicBezTo>
                <a:cubicBezTo>
                  <a:pt x="7907063" y="3820724"/>
                  <a:pt x="7932868" y="3812898"/>
                  <a:pt x="7953511" y="3820724"/>
                </a:cubicBezTo>
                <a:cubicBezTo>
                  <a:pt x="7958670" y="3812898"/>
                  <a:pt x="7974153" y="3812898"/>
                  <a:pt x="7989635" y="3805074"/>
                </a:cubicBezTo>
                <a:cubicBezTo>
                  <a:pt x="7994797" y="3820724"/>
                  <a:pt x="8036083" y="3797249"/>
                  <a:pt x="8041243" y="3812898"/>
                </a:cubicBezTo>
                <a:cubicBezTo>
                  <a:pt x="8041243" y="3812898"/>
                  <a:pt x="8046403" y="3805074"/>
                  <a:pt x="8051564" y="3805074"/>
                </a:cubicBezTo>
                <a:cubicBezTo>
                  <a:pt x="8051564" y="3781599"/>
                  <a:pt x="7979314" y="3805074"/>
                  <a:pt x="7963832" y="3797249"/>
                </a:cubicBezTo>
                <a:cubicBezTo>
                  <a:pt x="7994797" y="3789425"/>
                  <a:pt x="7979314" y="3789425"/>
                  <a:pt x="7968993" y="3789425"/>
                </a:cubicBezTo>
                <a:cubicBezTo>
                  <a:pt x="8005118" y="3765950"/>
                  <a:pt x="8056726" y="3797249"/>
                  <a:pt x="8056726" y="3781599"/>
                </a:cubicBezTo>
                <a:cubicBezTo>
                  <a:pt x="8067047" y="3781599"/>
                  <a:pt x="8103171" y="3789425"/>
                  <a:pt x="8098011" y="3781599"/>
                </a:cubicBezTo>
                <a:cubicBezTo>
                  <a:pt x="8072206" y="3781599"/>
                  <a:pt x="8092850" y="3781599"/>
                  <a:pt x="8092850" y="3765950"/>
                </a:cubicBezTo>
                <a:cubicBezTo>
                  <a:pt x="8087688" y="3765950"/>
                  <a:pt x="8061885" y="3781599"/>
                  <a:pt x="8051564" y="3773774"/>
                </a:cubicBezTo>
                <a:cubicBezTo>
                  <a:pt x="8051564" y="3765950"/>
                  <a:pt x="8087688" y="3765950"/>
                  <a:pt x="8067047" y="3765950"/>
                </a:cubicBezTo>
                <a:cubicBezTo>
                  <a:pt x="8046403" y="3765950"/>
                  <a:pt x="8046403" y="3765950"/>
                  <a:pt x="8036083" y="3773774"/>
                </a:cubicBezTo>
                <a:cubicBezTo>
                  <a:pt x="8025762" y="3773774"/>
                  <a:pt x="8025762" y="3765950"/>
                  <a:pt x="8015439" y="3765950"/>
                </a:cubicBezTo>
                <a:cubicBezTo>
                  <a:pt x="8005118" y="3765950"/>
                  <a:pt x="8020599" y="3773774"/>
                  <a:pt x="7999956" y="3773774"/>
                </a:cubicBezTo>
                <a:cubicBezTo>
                  <a:pt x="7989635" y="3750300"/>
                  <a:pt x="7922547" y="3773774"/>
                  <a:pt x="7891582" y="3765950"/>
                </a:cubicBezTo>
                <a:cubicBezTo>
                  <a:pt x="7963832" y="3742474"/>
                  <a:pt x="8036083" y="3742474"/>
                  <a:pt x="8082529" y="3734648"/>
                </a:cubicBezTo>
                <a:cubicBezTo>
                  <a:pt x="8077368" y="3734648"/>
                  <a:pt x="8077368" y="3734648"/>
                  <a:pt x="8082529" y="3726823"/>
                </a:cubicBezTo>
                <a:cubicBezTo>
                  <a:pt x="8098011" y="3726823"/>
                  <a:pt x="8098011" y="3726823"/>
                  <a:pt x="8098011" y="3726823"/>
                </a:cubicBezTo>
                <a:cubicBezTo>
                  <a:pt x="8098011" y="3734648"/>
                  <a:pt x="8103171" y="3734648"/>
                  <a:pt x="8108332" y="3742474"/>
                </a:cubicBezTo>
                <a:cubicBezTo>
                  <a:pt x="8128974" y="3726823"/>
                  <a:pt x="8128974" y="3742474"/>
                  <a:pt x="8149618" y="3742474"/>
                </a:cubicBezTo>
                <a:cubicBezTo>
                  <a:pt x="8190904" y="3726823"/>
                  <a:pt x="8288956" y="3719000"/>
                  <a:pt x="8325084" y="3719000"/>
                </a:cubicBezTo>
                <a:cubicBezTo>
                  <a:pt x="8350886" y="3719000"/>
                  <a:pt x="8438619" y="3695524"/>
                  <a:pt x="8464421" y="3711174"/>
                </a:cubicBezTo>
                <a:cubicBezTo>
                  <a:pt x="8464421" y="3703348"/>
                  <a:pt x="8464421" y="3703348"/>
                  <a:pt x="8469583" y="3703348"/>
                </a:cubicBezTo>
                <a:cubicBezTo>
                  <a:pt x="8485065" y="3703348"/>
                  <a:pt x="8510869" y="3695524"/>
                  <a:pt x="8531511" y="3695524"/>
                </a:cubicBezTo>
                <a:cubicBezTo>
                  <a:pt x="8557313" y="3695524"/>
                  <a:pt x="8577957" y="3695524"/>
                  <a:pt x="8577957" y="3695524"/>
                </a:cubicBezTo>
                <a:cubicBezTo>
                  <a:pt x="8577957" y="3687699"/>
                  <a:pt x="8572797" y="3687699"/>
                  <a:pt x="8577957" y="3679872"/>
                </a:cubicBezTo>
                <a:cubicBezTo>
                  <a:pt x="8588278" y="3679872"/>
                  <a:pt x="8593439" y="3687699"/>
                  <a:pt x="8603760" y="3695524"/>
                </a:cubicBezTo>
                <a:cubicBezTo>
                  <a:pt x="8614082" y="3683786"/>
                  <a:pt x="8629564" y="3681829"/>
                  <a:pt x="8646337" y="3680852"/>
                </a:cubicBezTo>
                <a:lnTo>
                  <a:pt x="8651926" y="3679872"/>
                </a:lnTo>
                <a:lnTo>
                  <a:pt x="8676011" y="3679872"/>
                </a:lnTo>
                <a:lnTo>
                  <a:pt x="8678127" y="3675290"/>
                </a:lnTo>
                <a:lnTo>
                  <a:pt x="8696654" y="3672049"/>
                </a:lnTo>
                <a:cubicBezTo>
                  <a:pt x="8691493" y="3668136"/>
                  <a:pt x="8685043" y="3668136"/>
                  <a:pt x="8680526" y="3670092"/>
                </a:cubicBezTo>
                <a:lnTo>
                  <a:pt x="8678127" y="3675290"/>
                </a:lnTo>
                <a:lnTo>
                  <a:pt x="8651926" y="3679872"/>
                </a:lnTo>
                <a:lnTo>
                  <a:pt x="8650208" y="3679872"/>
                </a:lnTo>
                <a:cubicBezTo>
                  <a:pt x="8670851" y="3672049"/>
                  <a:pt x="8645046" y="3672049"/>
                  <a:pt x="8645046" y="3672049"/>
                </a:cubicBezTo>
                <a:cubicBezTo>
                  <a:pt x="8655368" y="3664223"/>
                  <a:pt x="8660528" y="3664223"/>
                  <a:pt x="8665690" y="3664223"/>
                </a:cubicBezTo>
                <a:cubicBezTo>
                  <a:pt x="8665690" y="3640750"/>
                  <a:pt x="8614082" y="3672049"/>
                  <a:pt x="8588278" y="3679872"/>
                </a:cubicBezTo>
                <a:cubicBezTo>
                  <a:pt x="8562476" y="3679872"/>
                  <a:pt x="8572797" y="3656397"/>
                  <a:pt x="8541833" y="3664223"/>
                </a:cubicBezTo>
                <a:cubicBezTo>
                  <a:pt x="8541833" y="3672049"/>
                  <a:pt x="8552155" y="3672049"/>
                  <a:pt x="8557313" y="3672049"/>
                </a:cubicBezTo>
                <a:cubicBezTo>
                  <a:pt x="8531511" y="3679872"/>
                  <a:pt x="8505707" y="3687699"/>
                  <a:pt x="8490225" y="3679872"/>
                </a:cubicBezTo>
                <a:cubicBezTo>
                  <a:pt x="8505707" y="3679872"/>
                  <a:pt x="8490225" y="3672049"/>
                  <a:pt x="8474742" y="3672049"/>
                </a:cubicBezTo>
                <a:cubicBezTo>
                  <a:pt x="8464421" y="3679872"/>
                  <a:pt x="8459260" y="3679872"/>
                  <a:pt x="8438619" y="3687699"/>
                </a:cubicBezTo>
                <a:cubicBezTo>
                  <a:pt x="8454100" y="3672049"/>
                  <a:pt x="8407654" y="3687699"/>
                  <a:pt x="8428297" y="3672049"/>
                </a:cubicBezTo>
                <a:cubicBezTo>
                  <a:pt x="8402492" y="3679872"/>
                  <a:pt x="8417975" y="3679872"/>
                  <a:pt x="8402492" y="3687699"/>
                </a:cubicBezTo>
                <a:cubicBezTo>
                  <a:pt x="8387010" y="3679872"/>
                  <a:pt x="8402492" y="3687699"/>
                  <a:pt x="8381851" y="3695524"/>
                </a:cubicBezTo>
                <a:cubicBezTo>
                  <a:pt x="8376689" y="3687699"/>
                  <a:pt x="8366368" y="3695524"/>
                  <a:pt x="8376689" y="3687699"/>
                </a:cubicBezTo>
                <a:cubicBezTo>
                  <a:pt x="8345726" y="3687699"/>
                  <a:pt x="8330242" y="3695524"/>
                  <a:pt x="8309600" y="3695524"/>
                </a:cubicBezTo>
                <a:cubicBezTo>
                  <a:pt x="8304440" y="3703348"/>
                  <a:pt x="8299279" y="3703348"/>
                  <a:pt x="8294119" y="3711174"/>
                </a:cubicBezTo>
                <a:cubicBezTo>
                  <a:pt x="8273475" y="3711174"/>
                  <a:pt x="8252833" y="3711174"/>
                  <a:pt x="8221868" y="3719000"/>
                </a:cubicBezTo>
                <a:cubicBezTo>
                  <a:pt x="8221868" y="3695524"/>
                  <a:pt x="8144457" y="3711174"/>
                  <a:pt x="8113494" y="3695524"/>
                </a:cubicBezTo>
                <a:cubicBezTo>
                  <a:pt x="8113494" y="3703348"/>
                  <a:pt x="8118653" y="3703348"/>
                  <a:pt x="8113494" y="3711174"/>
                </a:cubicBezTo>
                <a:cubicBezTo>
                  <a:pt x="8101882" y="3711174"/>
                  <a:pt x="8098979" y="3702371"/>
                  <a:pt x="8091721" y="3701270"/>
                </a:cubicBezTo>
                <a:lnTo>
                  <a:pt x="8082621" y="3703327"/>
                </a:lnTo>
                <a:lnTo>
                  <a:pt x="8083657" y="3702447"/>
                </a:lnTo>
                <a:cubicBezTo>
                  <a:pt x="8067307" y="3702447"/>
                  <a:pt x="8040060" y="3702447"/>
                  <a:pt x="8040060" y="3718971"/>
                </a:cubicBezTo>
                <a:cubicBezTo>
                  <a:pt x="8048233" y="3712775"/>
                  <a:pt x="8062539" y="3715873"/>
                  <a:pt x="8073779" y="3710839"/>
                </a:cubicBezTo>
                <a:lnTo>
                  <a:pt x="8082578" y="3703364"/>
                </a:lnTo>
                <a:lnTo>
                  <a:pt x="8094785" y="3707261"/>
                </a:lnTo>
                <a:cubicBezTo>
                  <a:pt x="8100591" y="3707261"/>
                  <a:pt x="8105751" y="3707261"/>
                  <a:pt x="8103171" y="3711174"/>
                </a:cubicBezTo>
                <a:cubicBezTo>
                  <a:pt x="8077368" y="3719000"/>
                  <a:pt x="8030920" y="3734648"/>
                  <a:pt x="7999956" y="3734648"/>
                </a:cubicBezTo>
                <a:cubicBezTo>
                  <a:pt x="8015439" y="3734648"/>
                  <a:pt x="8025762" y="3719000"/>
                  <a:pt x="8020599" y="3719000"/>
                </a:cubicBezTo>
                <a:cubicBezTo>
                  <a:pt x="8005118" y="3726823"/>
                  <a:pt x="7999956" y="3734648"/>
                  <a:pt x="7979314" y="3734648"/>
                </a:cubicBezTo>
                <a:cubicBezTo>
                  <a:pt x="7984476" y="3734648"/>
                  <a:pt x="7979314" y="3726823"/>
                  <a:pt x="7984476" y="3719000"/>
                </a:cubicBezTo>
                <a:cubicBezTo>
                  <a:pt x="7958670" y="3719000"/>
                  <a:pt x="7927707" y="3734648"/>
                  <a:pt x="7907063" y="3734648"/>
                </a:cubicBezTo>
                <a:cubicBezTo>
                  <a:pt x="7907063" y="3726823"/>
                  <a:pt x="7912226" y="3726823"/>
                  <a:pt x="7917384" y="3726823"/>
                </a:cubicBezTo>
                <a:cubicBezTo>
                  <a:pt x="7953511" y="3719000"/>
                  <a:pt x="8015439" y="3719000"/>
                  <a:pt x="8030920" y="3703348"/>
                </a:cubicBezTo>
                <a:cubicBezTo>
                  <a:pt x="7994797" y="3719000"/>
                  <a:pt x="7948349" y="3711174"/>
                  <a:pt x="7901903" y="3719000"/>
                </a:cubicBezTo>
                <a:cubicBezTo>
                  <a:pt x="7901903" y="3703348"/>
                  <a:pt x="7834814" y="3734648"/>
                  <a:pt x="7814171" y="3719000"/>
                </a:cubicBezTo>
                <a:cubicBezTo>
                  <a:pt x="7762563" y="3742474"/>
                  <a:pt x="7669671" y="3742474"/>
                  <a:pt x="7628384" y="3734648"/>
                </a:cubicBezTo>
                <a:cubicBezTo>
                  <a:pt x="7628384" y="3734648"/>
                  <a:pt x="7633546" y="3734648"/>
                  <a:pt x="7628384" y="3726823"/>
                </a:cubicBezTo>
                <a:cubicBezTo>
                  <a:pt x="7623225" y="3730735"/>
                  <a:pt x="7618063" y="3732692"/>
                  <a:pt x="7613548" y="3734649"/>
                </a:cubicBezTo>
                <a:lnTo>
                  <a:pt x="7609996" y="3737183"/>
                </a:lnTo>
                <a:lnTo>
                  <a:pt x="7609677" y="3736603"/>
                </a:lnTo>
                <a:cubicBezTo>
                  <a:pt x="7607743" y="3736603"/>
                  <a:pt x="7605161" y="3738561"/>
                  <a:pt x="7602581" y="3742474"/>
                </a:cubicBezTo>
                <a:lnTo>
                  <a:pt x="7609996" y="3737183"/>
                </a:lnTo>
                <a:lnTo>
                  <a:pt x="7612904" y="3742474"/>
                </a:lnTo>
                <a:cubicBezTo>
                  <a:pt x="7576778" y="3750300"/>
                  <a:pt x="7566457" y="3742474"/>
                  <a:pt x="7545814" y="3750300"/>
                </a:cubicBezTo>
                <a:cubicBezTo>
                  <a:pt x="7545814" y="3742474"/>
                  <a:pt x="7550974" y="3742474"/>
                  <a:pt x="7550974" y="3734648"/>
                </a:cubicBezTo>
                <a:cubicBezTo>
                  <a:pt x="7520010" y="3742474"/>
                  <a:pt x="7520010" y="3734648"/>
                  <a:pt x="7489045" y="3734648"/>
                </a:cubicBezTo>
                <a:cubicBezTo>
                  <a:pt x="7494206" y="3742474"/>
                  <a:pt x="7509689" y="3742474"/>
                  <a:pt x="7489045" y="3750300"/>
                </a:cubicBezTo>
                <a:cubicBezTo>
                  <a:pt x="7489045" y="3742474"/>
                  <a:pt x="7473564" y="3750300"/>
                  <a:pt x="7468403" y="3742474"/>
                </a:cubicBezTo>
                <a:cubicBezTo>
                  <a:pt x="7458080" y="3750300"/>
                  <a:pt x="7478724" y="3750300"/>
                  <a:pt x="7458080" y="3758122"/>
                </a:cubicBezTo>
                <a:cubicBezTo>
                  <a:pt x="7427117" y="3758122"/>
                  <a:pt x="7427117" y="3765950"/>
                  <a:pt x="7390992" y="3765950"/>
                </a:cubicBezTo>
                <a:cubicBezTo>
                  <a:pt x="7396154" y="3758122"/>
                  <a:pt x="7360027" y="3758122"/>
                  <a:pt x="7375510" y="3750300"/>
                </a:cubicBezTo>
                <a:cubicBezTo>
                  <a:pt x="7344545" y="3750300"/>
                  <a:pt x="7334224" y="3750300"/>
                  <a:pt x="7318742" y="3758122"/>
                </a:cubicBezTo>
                <a:cubicBezTo>
                  <a:pt x="7323903" y="3750300"/>
                  <a:pt x="7303259" y="3750300"/>
                  <a:pt x="7318742" y="3742474"/>
                </a:cubicBezTo>
                <a:cubicBezTo>
                  <a:pt x="7308421" y="3742474"/>
                  <a:pt x="7308421" y="3742474"/>
                  <a:pt x="7298099" y="3742474"/>
                </a:cubicBezTo>
                <a:cubicBezTo>
                  <a:pt x="7303259" y="3750300"/>
                  <a:pt x="7313582" y="3758122"/>
                  <a:pt x="7298099" y="3765950"/>
                </a:cubicBezTo>
                <a:cubicBezTo>
                  <a:pt x="7241332" y="3765950"/>
                  <a:pt x="7169081" y="3758122"/>
                  <a:pt x="7127796" y="3781599"/>
                </a:cubicBezTo>
                <a:cubicBezTo>
                  <a:pt x="7127796" y="3773774"/>
                  <a:pt x="7127796" y="3765950"/>
                  <a:pt x="7132956" y="3765950"/>
                </a:cubicBezTo>
                <a:cubicBezTo>
                  <a:pt x="7107152" y="3765950"/>
                  <a:pt x="7107152" y="3765950"/>
                  <a:pt x="7107152" y="3765950"/>
                </a:cubicBezTo>
                <a:cubicBezTo>
                  <a:pt x="7112314" y="3773774"/>
                  <a:pt x="7107152" y="3781599"/>
                  <a:pt x="7091670" y="3781599"/>
                </a:cubicBezTo>
                <a:cubicBezTo>
                  <a:pt x="7101991" y="3765950"/>
                  <a:pt x="7081349" y="3773774"/>
                  <a:pt x="7081349" y="3765950"/>
                </a:cubicBezTo>
                <a:cubicBezTo>
                  <a:pt x="7101991" y="3758122"/>
                  <a:pt x="7122635" y="3765950"/>
                  <a:pt x="7153600" y="3765950"/>
                </a:cubicBezTo>
                <a:cubicBezTo>
                  <a:pt x="7163921" y="3750300"/>
                  <a:pt x="7225850" y="3750300"/>
                  <a:pt x="7241332" y="3750300"/>
                </a:cubicBezTo>
                <a:cubicBezTo>
                  <a:pt x="7215527" y="3742474"/>
                  <a:pt x="7143277" y="3750300"/>
                  <a:pt x="7122635" y="3750300"/>
                </a:cubicBezTo>
                <a:cubicBezTo>
                  <a:pt x="7086509" y="3750300"/>
                  <a:pt x="7060706" y="3742474"/>
                  <a:pt x="7019420" y="3742474"/>
                </a:cubicBezTo>
                <a:cubicBezTo>
                  <a:pt x="7024581" y="3750300"/>
                  <a:pt x="7009099" y="3750300"/>
                  <a:pt x="7003938" y="3750300"/>
                </a:cubicBezTo>
                <a:cubicBezTo>
                  <a:pt x="7003938" y="3765950"/>
                  <a:pt x="7014258" y="3758122"/>
                  <a:pt x="7014258" y="3765950"/>
                </a:cubicBezTo>
                <a:cubicBezTo>
                  <a:pt x="7034902" y="3773774"/>
                  <a:pt x="7019420" y="3758122"/>
                  <a:pt x="7034902" y="3758122"/>
                </a:cubicBezTo>
                <a:cubicBezTo>
                  <a:pt x="7029741" y="3773774"/>
                  <a:pt x="7060706" y="3765950"/>
                  <a:pt x="7055544" y="3781599"/>
                </a:cubicBezTo>
                <a:cubicBezTo>
                  <a:pt x="7029741" y="3781599"/>
                  <a:pt x="6993617" y="3773774"/>
                  <a:pt x="6988455" y="3789425"/>
                </a:cubicBezTo>
                <a:cubicBezTo>
                  <a:pt x="6978134" y="3789425"/>
                  <a:pt x="6972973" y="3789425"/>
                  <a:pt x="6962652" y="3789425"/>
                </a:cubicBezTo>
                <a:cubicBezTo>
                  <a:pt x="6967813" y="3781599"/>
                  <a:pt x="6967813" y="3773774"/>
                  <a:pt x="6972973" y="3773774"/>
                </a:cubicBezTo>
                <a:cubicBezTo>
                  <a:pt x="6942008" y="3773774"/>
                  <a:pt x="6978134" y="3789425"/>
                  <a:pt x="6947170" y="3789425"/>
                </a:cubicBezTo>
                <a:cubicBezTo>
                  <a:pt x="6936850" y="3781599"/>
                  <a:pt x="6931687" y="3781599"/>
                  <a:pt x="6926527" y="3789425"/>
                </a:cubicBezTo>
                <a:cubicBezTo>
                  <a:pt x="6905885" y="3781599"/>
                  <a:pt x="6931687" y="3773774"/>
                  <a:pt x="6921366" y="3765950"/>
                </a:cubicBezTo>
                <a:cubicBezTo>
                  <a:pt x="6921366" y="3773774"/>
                  <a:pt x="6885241" y="3773774"/>
                  <a:pt x="6885241" y="3773774"/>
                </a:cubicBezTo>
                <a:cubicBezTo>
                  <a:pt x="6885241" y="3765950"/>
                  <a:pt x="6885241" y="3758122"/>
                  <a:pt x="6895564" y="3758122"/>
                </a:cubicBezTo>
                <a:cubicBezTo>
                  <a:pt x="6890401" y="3773774"/>
                  <a:pt x="6926527" y="3758122"/>
                  <a:pt x="6942008" y="3758122"/>
                </a:cubicBezTo>
                <a:cubicBezTo>
                  <a:pt x="6947170" y="3758122"/>
                  <a:pt x="6947170" y="3765950"/>
                  <a:pt x="6957490" y="3765950"/>
                </a:cubicBezTo>
                <a:cubicBezTo>
                  <a:pt x="6957490" y="3758122"/>
                  <a:pt x="6988455" y="3765950"/>
                  <a:pt x="6993617" y="3765950"/>
                </a:cubicBezTo>
                <a:cubicBezTo>
                  <a:pt x="6988455" y="3750300"/>
                  <a:pt x="6957490" y="3750300"/>
                  <a:pt x="6947170" y="3750300"/>
                </a:cubicBezTo>
                <a:cubicBezTo>
                  <a:pt x="6947170" y="3742474"/>
                  <a:pt x="6962652" y="3750300"/>
                  <a:pt x="6972973" y="3742474"/>
                </a:cubicBezTo>
                <a:cubicBezTo>
                  <a:pt x="6947170" y="3742474"/>
                  <a:pt x="6926527" y="3750300"/>
                  <a:pt x="6916206" y="3742474"/>
                </a:cubicBezTo>
                <a:cubicBezTo>
                  <a:pt x="6916206" y="3750300"/>
                  <a:pt x="6880080" y="3742474"/>
                  <a:pt x="6895564" y="3750300"/>
                </a:cubicBezTo>
                <a:cubicBezTo>
                  <a:pt x="6911045" y="3758122"/>
                  <a:pt x="6921366" y="3742474"/>
                  <a:pt x="6926527" y="3750300"/>
                </a:cubicBezTo>
                <a:cubicBezTo>
                  <a:pt x="6905885" y="3765950"/>
                  <a:pt x="6890401" y="3750300"/>
                  <a:pt x="6869758" y="3750300"/>
                </a:cubicBezTo>
                <a:cubicBezTo>
                  <a:pt x="6864599" y="3758122"/>
                  <a:pt x="6890401" y="3750300"/>
                  <a:pt x="6885241" y="3758122"/>
                </a:cubicBezTo>
                <a:cubicBezTo>
                  <a:pt x="6880080" y="3758122"/>
                  <a:pt x="6880080" y="3765950"/>
                  <a:pt x="6874920" y="3765950"/>
                </a:cubicBezTo>
                <a:cubicBezTo>
                  <a:pt x="6843955" y="3765950"/>
                  <a:pt x="6838795" y="3758122"/>
                  <a:pt x="6818151" y="3758122"/>
                </a:cubicBezTo>
                <a:cubicBezTo>
                  <a:pt x="6802670" y="3758122"/>
                  <a:pt x="6828472" y="3758122"/>
                  <a:pt x="6828472" y="3765950"/>
                </a:cubicBezTo>
                <a:cubicBezTo>
                  <a:pt x="6818151" y="3765950"/>
                  <a:pt x="6812990" y="3765950"/>
                  <a:pt x="6812990" y="3765950"/>
                </a:cubicBezTo>
                <a:cubicBezTo>
                  <a:pt x="6802670" y="3765950"/>
                  <a:pt x="6792349" y="3765950"/>
                  <a:pt x="6792349" y="3758122"/>
                </a:cubicBezTo>
                <a:cubicBezTo>
                  <a:pt x="6792349" y="3750300"/>
                  <a:pt x="6812990" y="3750300"/>
                  <a:pt x="6807830" y="3742474"/>
                </a:cubicBezTo>
                <a:cubicBezTo>
                  <a:pt x="6787187" y="3750300"/>
                  <a:pt x="6782028" y="3750300"/>
                  <a:pt x="6766545" y="3742474"/>
                </a:cubicBezTo>
                <a:cubicBezTo>
                  <a:pt x="6756222" y="3750300"/>
                  <a:pt x="6756222" y="3758122"/>
                  <a:pt x="6740740" y="3758122"/>
                </a:cubicBezTo>
                <a:cubicBezTo>
                  <a:pt x="6730419" y="3758122"/>
                  <a:pt x="6730419" y="3750300"/>
                  <a:pt x="6720098" y="3750300"/>
                </a:cubicBezTo>
                <a:cubicBezTo>
                  <a:pt x="6709777" y="3758122"/>
                  <a:pt x="6683973" y="3758122"/>
                  <a:pt x="6658169" y="3758122"/>
                </a:cubicBezTo>
                <a:cubicBezTo>
                  <a:pt x="6653009" y="3765950"/>
                  <a:pt x="6642686" y="3765950"/>
                  <a:pt x="6632365" y="3773774"/>
                </a:cubicBezTo>
                <a:cubicBezTo>
                  <a:pt x="6658169" y="3773774"/>
                  <a:pt x="6668492" y="3765950"/>
                  <a:pt x="6678812" y="3773774"/>
                </a:cubicBezTo>
                <a:cubicBezTo>
                  <a:pt x="6673651" y="3773774"/>
                  <a:pt x="6668492" y="3773774"/>
                  <a:pt x="6663330" y="3781599"/>
                </a:cubicBezTo>
                <a:cubicBezTo>
                  <a:pt x="6678812" y="3781599"/>
                  <a:pt x="6678812" y="3773774"/>
                  <a:pt x="6689133" y="3773774"/>
                </a:cubicBezTo>
                <a:cubicBezTo>
                  <a:pt x="6689133" y="3789425"/>
                  <a:pt x="6725260" y="3773774"/>
                  <a:pt x="6730419" y="3773774"/>
                </a:cubicBezTo>
                <a:cubicBezTo>
                  <a:pt x="6725260" y="3781599"/>
                  <a:pt x="6720098" y="3781599"/>
                  <a:pt x="6725260" y="3789425"/>
                </a:cubicBezTo>
                <a:cubicBezTo>
                  <a:pt x="6756222" y="3781599"/>
                  <a:pt x="6797509" y="3773774"/>
                  <a:pt x="6818151" y="3789425"/>
                </a:cubicBezTo>
                <a:cubicBezTo>
                  <a:pt x="6812990" y="3765950"/>
                  <a:pt x="6874920" y="3781599"/>
                  <a:pt x="6854278" y="3789425"/>
                </a:cubicBezTo>
                <a:cubicBezTo>
                  <a:pt x="6880080" y="3789425"/>
                  <a:pt x="6859437" y="3781599"/>
                  <a:pt x="6874920" y="3781599"/>
                </a:cubicBezTo>
                <a:cubicBezTo>
                  <a:pt x="6880080" y="3781599"/>
                  <a:pt x="6890401" y="3781599"/>
                  <a:pt x="6890401" y="3789425"/>
                </a:cubicBezTo>
                <a:cubicBezTo>
                  <a:pt x="6843955" y="3812898"/>
                  <a:pt x="6812990" y="3797249"/>
                  <a:pt x="6766545" y="3789425"/>
                </a:cubicBezTo>
                <a:cubicBezTo>
                  <a:pt x="6735581" y="3797249"/>
                  <a:pt x="6720098" y="3797249"/>
                  <a:pt x="6699454" y="3797249"/>
                </a:cubicBezTo>
                <a:cubicBezTo>
                  <a:pt x="6699454" y="3789425"/>
                  <a:pt x="6699454" y="3789425"/>
                  <a:pt x="6699454" y="3789425"/>
                </a:cubicBezTo>
                <a:cubicBezTo>
                  <a:pt x="6694295" y="3797249"/>
                  <a:pt x="6642686" y="3797249"/>
                  <a:pt x="6658169" y="3805074"/>
                </a:cubicBezTo>
                <a:cubicBezTo>
                  <a:pt x="6668492" y="3797249"/>
                  <a:pt x="6704616" y="3805074"/>
                  <a:pt x="6704616" y="3812898"/>
                </a:cubicBezTo>
                <a:cubicBezTo>
                  <a:pt x="6673651" y="3812898"/>
                  <a:pt x="6658169" y="3805074"/>
                  <a:pt x="6622044" y="3812898"/>
                </a:cubicBezTo>
                <a:cubicBezTo>
                  <a:pt x="6627205" y="3805074"/>
                  <a:pt x="6622044" y="3805074"/>
                  <a:pt x="6611723" y="3797249"/>
                </a:cubicBezTo>
                <a:cubicBezTo>
                  <a:pt x="6616884" y="3812898"/>
                  <a:pt x="6580759" y="3812898"/>
                  <a:pt x="6585919" y="3805074"/>
                </a:cubicBezTo>
                <a:cubicBezTo>
                  <a:pt x="6539473" y="3812898"/>
                  <a:pt x="6487864" y="3797249"/>
                  <a:pt x="6431097" y="3812898"/>
                </a:cubicBezTo>
                <a:cubicBezTo>
                  <a:pt x="6420776" y="3797249"/>
                  <a:pt x="6389812" y="3797249"/>
                  <a:pt x="6374330" y="3805074"/>
                </a:cubicBezTo>
                <a:cubicBezTo>
                  <a:pt x="6374330" y="3805074"/>
                  <a:pt x="6374330" y="3805074"/>
                  <a:pt x="6379491" y="3797249"/>
                </a:cubicBezTo>
                <a:cubicBezTo>
                  <a:pt x="6358847" y="3805074"/>
                  <a:pt x="6353688" y="3797249"/>
                  <a:pt x="6348526" y="3789425"/>
                </a:cubicBezTo>
                <a:cubicBezTo>
                  <a:pt x="6327882" y="3797249"/>
                  <a:pt x="6369168" y="3805074"/>
                  <a:pt x="6353688" y="3805074"/>
                </a:cubicBezTo>
                <a:cubicBezTo>
                  <a:pt x="6338205" y="3805074"/>
                  <a:pt x="6322723" y="3805074"/>
                  <a:pt x="6317563" y="3797249"/>
                </a:cubicBezTo>
                <a:cubicBezTo>
                  <a:pt x="6281437" y="3797249"/>
                  <a:pt x="6198866" y="3805074"/>
                  <a:pt x="6167905" y="3797249"/>
                </a:cubicBezTo>
                <a:cubicBezTo>
                  <a:pt x="6152419" y="3805074"/>
                  <a:pt x="6100812" y="3805074"/>
                  <a:pt x="6059525" y="3812898"/>
                </a:cubicBezTo>
                <a:cubicBezTo>
                  <a:pt x="6023403" y="3812898"/>
                  <a:pt x="5992439" y="3805074"/>
                  <a:pt x="6028563" y="3797249"/>
                </a:cubicBezTo>
                <a:cubicBezTo>
                  <a:pt x="5992439" y="3797249"/>
                  <a:pt x="5945993" y="3797249"/>
                  <a:pt x="5920188" y="3797249"/>
                </a:cubicBezTo>
                <a:cubicBezTo>
                  <a:pt x="5945993" y="3797249"/>
                  <a:pt x="5909867" y="3797249"/>
                  <a:pt x="5920188" y="3789425"/>
                </a:cubicBezTo>
                <a:cubicBezTo>
                  <a:pt x="5904705" y="3789425"/>
                  <a:pt x="5904705" y="3789425"/>
                  <a:pt x="5894384" y="3789425"/>
                </a:cubicBezTo>
                <a:cubicBezTo>
                  <a:pt x="5894384" y="3797249"/>
                  <a:pt x="5858260" y="3781599"/>
                  <a:pt x="5847938" y="3789425"/>
                </a:cubicBezTo>
                <a:cubicBezTo>
                  <a:pt x="5853101" y="3789425"/>
                  <a:pt x="5853101" y="3797249"/>
                  <a:pt x="5847938" y="3797249"/>
                </a:cubicBezTo>
                <a:cubicBezTo>
                  <a:pt x="5842779" y="3789425"/>
                  <a:pt x="5842779" y="3789425"/>
                  <a:pt x="5837618" y="3781599"/>
                </a:cubicBezTo>
                <a:cubicBezTo>
                  <a:pt x="5847938" y="3773774"/>
                  <a:pt x="5853101" y="3773774"/>
                  <a:pt x="5873741" y="3773774"/>
                </a:cubicBezTo>
                <a:cubicBezTo>
                  <a:pt x="5858260" y="3765950"/>
                  <a:pt x="5873741" y="3765950"/>
                  <a:pt x="5878906" y="3758122"/>
                </a:cubicBezTo>
                <a:cubicBezTo>
                  <a:pt x="5811813" y="3758122"/>
                  <a:pt x="5822135" y="3758122"/>
                  <a:pt x="5765367" y="3750300"/>
                </a:cubicBezTo>
                <a:cubicBezTo>
                  <a:pt x="5760207" y="3765950"/>
                  <a:pt x="5791169" y="3758122"/>
                  <a:pt x="5791169" y="3765950"/>
                </a:cubicBezTo>
                <a:cubicBezTo>
                  <a:pt x="5765367" y="3765950"/>
                  <a:pt x="5765367" y="3765950"/>
                  <a:pt x="5765367" y="3765950"/>
                </a:cubicBezTo>
                <a:cubicBezTo>
                  <a:pt x="5765367" y="3765950"/>
                  <a:pt x="5770525" y="3773774"/>
                  <a:pt x="5775687" y="3773774"/>
                </a:cubicBezTo>
                <a:cubicBezTo>
                  <a:pt x="5775687" y="3765950"/>
                  <a:pt x="5796332" y="3773774"/>
                  <a:pt x="5796332" y="3765950"/>
                </a:cubicBezTo>
                <a:cubicBezTo>
                  <a:pt x="5806653" y="3765950"/>
                  <a:pt x="5816974" y="3765950"/>
                  <a:pt x="5816974" y="3773774"/>
                </a:cubicBezTo>
                <a:cubicBezTo>
                  <a:pt x="5806653" y="3773774"/>
                  <a:pt x="5786008" y="3773774"/>
                  <a:pt x="5796332" y="3781599"/>
                </a:cubicBezTo>
                <a:cubicBezTo>
                  <a:pt x="5806653" y="3781599"/>
                  <a:pt x="5816974" y="3781599"/>
                  <a:pt x="5827294" y="3781599"/>
                </a:cubicBezTo>
                <a:cubicBezTo>
                  <a:pt x="5796332" y="3797249"/>
                  <a:pt x="5729241" y="3781599"/>
                  <a:pt x="5693117" y="3797249"/>
                </a:cubicBezTo>
                <a:cubicBezTo>
                  <a:pt x="5672473" y="3781599"/>
                  <a:pt x="5574420" y="3781599"/>
                  <a:pt x="5579581" y="3797249"/>
                </a:cubicBezTo>
                <a:cubicBezTo>
                  <a:pt x="5569258" y="3789425"/>
                  <a:pt x="5574420" y="3789425"/>
                  <a:pt x="5564098" y="3781599"/>
                </a:cubicBezTo>
                <a:cubicBezTo>
                  <a:pt x="5579581" y="3781599"/>
                  <a:pt x="5620868" y="3789425"/>
                  <a:pt x="5620868" y="3773774"/>
                </a:cubicBezTo>
                <a:cubicBezTo>
                  <a:pt x="5595063" y="3781599"/>
                  <a:pt x="5564098" y="3781599"/>
                  <a:pt x="5584741" y="3765950"/>
                </a:cubicBezTo>
                <a:cubicBezTo>
                  <a:pt x="5569258" y="3765950"/>
                  <a:pt x="5574420" y="3773774"/>
                  <a:pt x="5558936" y="3773774"/>
                </a:cubicBezTo>
                <a:cubicBezTo>
                  <a:pt x="5558936" y="3765950"/>
                  <a:pt x="5558936" y="3765950"/>
                  <a:pt x="5558936" y="3765950"/>
                </a:cubicBezTo>
                <a:cubicBezTo>
                  <a:pt x="5569258" y="3765950"/>
                  <a:pt x="5605383" y="3765950"/>
                  <a:pt x="5589902" y="3758122"/>
                </a:cubicBezTo>
                <a:cubicBezTo>
                  <a:pt x="5579581" y="3765950"/>
                  <a:pt x="5553779" y="3758122"/>
                  <a:pt x="5543453" y="3758122"/>
                </a:cubicBezTo>
                <a:cubicBezTo>
                  <a:pt x="5538295" y="3765950"/>
                  <a:pt x="5481527" y="3765950"/>
                  <a:pt x="5471205" y="3750300"/>
                </a:cubicBezTo>
                <a:cubicBezTo>
                  <a:pt x="5471205" y="3742474"/>
                  <a:pt x="5476367" y="3742474"/>
                  <a:pt x="5481527" y="3742474"/>
                </a:cubicBezTo>
                <a:cubicBezTo>
                  <a:pt x="5497011" y="3742474"/>
                  <a:pt x="5522812" y="3750300"/>
                  <a:pt x="5527974" y="3742474"/>
                </a:cubicBezTo>
                <a:cubicBezTo>
                  <a:pt x="5533134" y="3750300"/>
                  <a:pt x="5538295" y="3750300"/>
                  <a:pt x="5527974" y="3758122"/>
                </a:cubicBezTo>
                <a:cubicBezTo>
                  <a:pt x="5540875" y="3758122"/>
                  <a:pt x="5542166" y="3756170"/>
                  <a:pt x="5541522" y="3753234"/>
                </a:cubicBezTo>
                <a:lnTo>
                  <a:pt x="5543028" y="3744855"/>
                </a:lnTo>
                <a:lnTo>
                  <a:pt x="5548928" y="3746081"/>
                </a:lnTo>
                <a:lnTo>
                  <a:pt x="5558294" y="3752255"/>
                </a:lnTo>
                <a:cubicBezTo>
                  <a:pt x="5562806" y="3754213"/>
                  <a:pt x="5566679" y="3754213"/>
                  <a:pt x="5569258" y="3750300"/>
                </a:cubicBezTo>
                <a:lnTo>
                  <a:pt x="5548928" y="3746081"/>
                </a:lnTo>
                <a:lnTo>
                  <a:pt x="5543453" y="3742474"/>
                </a:lnTo>
                <a:lnTo>
                  <a:pt x="5543028" y="3744855"/>
                </a:lnTo>
                <a:lnTo>
                  <a:pt x="5507974" y="3737583"/>
                </a:lnTo>
                <a:cubicBezTo>
                  <a:pt x="5480236" y="3734648"/>
                  <a:pt x="5450561" y="3734648"/>
                  <a:pt x="5435081" y="3742474"/>
                </a:cubicBezTo>
                <a:cubicBezTo>
                  <a:pt x="5414435" y="3726823"/>
                  <a:pt x="5347347" y="3742474"/>
                  <a:pt x="5337026" y="3719000"/>
                </a:cubicBezTo>
                <a:cubicBezTo>
                  <a:pt x="5321543" y="3719000"/>
                  <a:pt x="5295743" y="3719000"/>
                  <a:pt x="5290580" y="3711174"/>
                </a:cubicBezTo>
                <a:cubicBezTo>
                  <a:pt x="5275097" y="3703348"/>
                  <a:pt x="5280258" y="3719000"/>
                  <a:pt x="5264777" y="3711174"/>
                </a:cubicBezTo>
                <a:cubicBezTo>
                  <a:pt x="5233811" y="3703348"/>
                  <a:pt x="5238974" y="3695524"/>
                  <a:pt x="5223489" y="3679872"/>
                </a:cubicBezTo>
                <a:cubicBezTo>
                  <a:pt x="5228652" y="3695524"/>
                  <a:pt x="5182207" y="3687699"/>
                  <a:pt x="5166724" y="3687699"/>
                </a:cubicBezTo>
                <a:cubicBezTo>
                  <a:pt x="5166724" y="3679872"/>
                  <a:pt x="5177043" y="3679872"/>
                  <a:pt x="5177043" y="3679872"/>
                </a:cubicBezTo>
                <a:cubicBezTo>
                  <a:pt x="5156400" y="3672049"/>
                  <a:pt x="5151241" y="3695524"/>
                  <a:pt x="5135759" y="3679872"/>
                </a:cubicBezTo>
                <a:cubicBezTo>
                  <a:pt x="5125438" y="3672049"/>
                  <a:pt x="5166724" y="3672049"/>
                  <a:pt x="5146081" y="3672049"/>
                </a:cubicBezTo>
                <a:cubicBezTo>
                  <a:pt x="5125438" y="3679872"/>
                  <a:pt x="5120275" y="3664223"/>
                  <a:pt x="5109956" y="3672049"/>
                </a:cubicBezTo>
                <a:cubicBezTo>
                  <a:pt x="5099632" y="3672049"/>
                  <a:pt x="5099632" y="3664223"/>
                  <a:pt x="5094472" y="3664223"/>
                </a:cubicBezTo>
                <a:cubicBezTo>
                  <a:pt x="5078991" y="3672049"/>
                  <a:pt x="4986097" y="3664223"/>
                  <a:pt x="4996420" y="3648572"/>
                </a:cubicBezTo>
                <a:cubicBezTo>
                  <a:pt x="4898364" y="3656397"/>
                  <a:pt x="4764188" y="3617273"/>
                  <a:pt x="4671292" y="3617273"/>
                </a:cubicBezTo>
                <a:cubicBezTo>
                  <a:pt x="4676453" y="3609450"/>
                  <a:pt x="4671292" y="3601621"/>
                  <a:pt x="4686775" y="3601621"/>
                </a:cubicBezTo>
                <a:cubicBezTo>
                  <a:pt x="4686775" y="3609450"/>
                  <a:pt x="4697098" y="3617273"/>
                  <a:pt x="4707419" y="3609450"/>
                </a:cubicBezTo>
                <a:cubicBezTo>
                  <a:pt x="4697098" y="3609450"/>
                  <a:pt x="4697098" y="3601621"/>
                  <a:pt x="4697098" y="3601621"/>
                </a:cubicBezTo>
                <a:cubicBezTo>
                  <a:pt x="4712580" y="3593798"/>
                  <a:pt x="4728061" y="3609450"/>
                  <a:pt x="4738385" y="3601621"/>
                </a:cubicBezTo>
                <a:cubicBezTo>
                  <a:pt x="4722900" y="3601621"/>
                  <a:pt x="4686775" y="3593798"/>
                  <a:pt x="4676453" y="3593798"/>
                </a:cubicBezTo>
                <a:cubicBezTo>
                  <a:pt x="4671292" y="3593798"/>
                  <a:pt x="4676453" y="3601621"/>
                  <a:pt x="4660971" y="3609450"/>
                </a:cubicBezTo>
                <a:cubicBezTo>
                  <a:pt x="4666132" y="3585974"/>
                  <a:pt x="4640329" y="3601621"/>
                  <a:pt x="4630010" y="3593798"/>
                </a:cubicBezTo>
                <a:cubicBezTo>
                  <a:pt x="4645490" y="3593798"/>
                  <a:pt x="4630010" y="3578148"/>
                  <a:pt x="4624849" y="3585974"/>
                </a:cubicBezTo>
                <a:cubicBezTo>
                  <a:pt x="4635171" y="3585974"/>
                  <a:pt x="4624849" y="3593798"/>
                  <a:pt x="4619684" y="3593798"/>
                </a:cubicBezTo>
                <a:cubicBezTo>
                  <a:pt x="4599044" y="3585974"/>
                  <a:pt x="4593883" y="3562499"/>
                  <a:pt x="4573239" y="3570322"/>
                </a:cubicBezTo>
                <a:cubicBezTo>
                  <a:pt x="4573239" y="3578148"/>
                  <a:pt x="4599044" y="3570322"/>
                  <a:pt x="4593883" y="3578148"/>
                </a:cubicBezTo>
                <a:cubicBezTo>
                  <a:pt x="4588723" y="3593798"/>
                  <a:pt x="4557759" y="3578148"/>
                  <a:pt x="4542277" y="3578148"/>
                </a:cubicBezTo>
                <a:cubicBezTo>
                  <a:pt x="4537115" y="3593798"/>
                  <a:pt x="4511311" y="3593798"/>
                  <a:pt x="4485508" y="3585974"/>
                </a:cubicBezTo>
                <a:cubicBezTo>
                  <a:pt x="4506152" y="3585974"/>
                  <a:pt x="4490668" y="3585974"/>
                  <a:pt x="4490668" y="3578148"/>
                </a:cubicBezTo>
                <a:cubicBezTo>
                  <a:pt x="4459704" y="3570322"/>
                  <a:pt x="4439062" y="3570322"/>
                  <a:pt x="4408098" y="3562499"/>
                </a:cubicBezTo>
                <a:cubicBezTo>
                  <a:pt x="4413259" y="3562499"/>
                  <a:pt x="4426159" y="3562499"/>
                  <a:pt x="4435835" y="3562499"/>
                </a:cubicBezTo>
                <a:lnTo>
                  <a:pt x="4444221" y="3562499"/>
                </a:lnTo>
                <a:cubicBezTo>
                  <a:pt x="4418418" y="3562499"/>
                  <a:pt x="4413259" y="3546847"/>
                  <a:pt x="4428738" y="3546847"/>
                </a:cubicBezTo>
                <a:cubicBezTo>
                  <a:pt x="4402938" y="3546847"/>
                  <a:pt x="4402938" y="3539022"/>
                  <a:pt x="4382294" y="3546847"/>
                </a:cubicBezTo>
                <a:cubicBezTo>
                  <a:pt x="4382294" y="3539022"/>
                  <a:pt x="4377133" y="3539022"/>
                  <a:pt x="4377133" y="3539022"/>
                </a:cubicBezTo>
                <a:cubicBezTo>
                  <a:pt x="4377133" y="3531196"/>
                  <a:pt x="4382294" y="3531196"/>
                  <a:pt x="4397776" y="3531196"/>
                </a:cubicBezTo>
                <a:cubicBezTo>
                  <a:pt x="4377133" y="3515548"/>
                  <a:pt x="4371971" y="3515548"/>
                  <a:pt x="4351328" y="3507723"/>
                </a:cubicBezTo>
                <a:cubicBezTo>
                  <a:pt x="4346167" y="3515548"/>
                  <a:pt x="4371971" y="3515548"/>
                  <a:pt x="4361650" y="3515548"/>
                </a:cubicBezTo>
                <a:cubicBezTo>
                  <a:pt x="4335847" y="3515548"/>
                  <a:pt x="4341006" y="3523372"/>
                  <a:pt x="4325528" y="3523372"/>
                </a:cubicBezTo>
                <a:cubicBezTo>
                  <a:pt x="4325528" y="3507723"/>
                  <a:pt x="4294560" y="3507723"/>
                  <a:pt x="4284240" y="3507723"/>
                </a:cubicBezTo>
                <a:cubicBezTo>
                  <a:pt x="4310045" y="3492071"/>
                  <a:pt x="4330685" y="3515548"/>
                  <a:pt x="4341006" y="3507723"/>
                </a:cubicBezTo>
                <a:cubicBezTo>
                  <a:pt x="4330685" y="3507723"/>
                  <a:pt x="4310045" y="3499897"/>
                  <a:pt x="4315203" y="3492071"/>
                </a:cubicBezTo>
                <a:cubicBezTo>
                  <a:pt x="4325528" y="3492071"/>
                  <a:pt x="4351328" y="3492071"/>
                  <a:pt x="4356491" y="3492071"/>
                </a:cubicBezTo>
                <a:cubicBezTo>
                  <a:pt x="4330685" y="3484248"/>
                  <a:pt x="4310045" y="3484248"/>
                  <a:pt x="4304882" y="3468598"/>
                </a:cubicBezTo>
                <a:cubicBezTo>
                  <a:pt x="4294560" y="3476421"/>
                  <a:pt x="4263597" y="3460772"/>
                  <a:pt x="4242953" y="3468598"/>
                </a:cubicBezTo>
                <a:cubicBezTo>
                  <a:pt x="4232632" y="3460772"/>
                  <a:pt x="4242953" y="3468598"/>
                  <a:pt x="4237793" y="3460772"/>
                </a:cubicBezTo>
                <a:cubicBezTo>
                  <a:pt x="4222310" y="3460772"/>
                  <a:pt x="4211987" y="3445121"/>
                  <a:pt x="4211987" y="3452946"/>
                </a:cubicBezTo>
                <a:cubicBezTo>
                  <a:pt x="4222310" y="3452946"/>
                  <a:pt x="4211987" y="3460772"/>
                  <a:pt x="4206829" y="3460772"/>
                </a:cubicBezTo>
                <a:cubicBezTo>
                  <a:pt x="4201666" y="3452946"/>
                  <a:pt x="4186186" y="3452946"/>
                  <a:pt x="4175866" y="3452946"/>
                </a:cubicBezTo>
                <a:cubicBezTo>
                  <a:pt x="4175866" y="3445121"/>
                  <a:pt x="4165543" y="3445121"/>
                  <a:pt x="4165543" y="3437297"/>
                </a:cubicBezTo>
                <a:cubicBezTo>
                  <a:pt x="4113934" y="3445121"/>
                  <a:pt x="4077811" y="3421646"/>
                  <a:pt x="4031363" y="3413820"/>
                </a:cubicBezTo>
                <a:cubicBezTo>
                  <a:pt x="4026201" y="3413820"/>
                  <a:pt x="4036524" y="3398170"/>
                  <a:pt x="4026201" y="3398170"/>
                </a:cubicBezTo>
                <a:cubicBezTo>
                  <a:pt x="4015880" y="3405998"/>
                  <a:pt x="4000398" y="3405998"/>
                  <a:pt x="3984916" y="3405998"/>
                </a:cubicBezTo>
                <a:cubicBezTo>
                  <a:pt x="3984916" y="3398170"/>
                  <a:pt x="3995239" y="3398170"/>
                  <a:pt x="3995239" y="3398170"/>
                </a:cubicBezTo>
                <a:cubicBezTo>
                  <a:pt x="3969434" y="3390347"/>
                  <a:pt x="3892023" y="3390347"/>
                  <a:pt x="3922988" y="3374695"/>
                </a:cubicBezTo>
                <a:cubicBezTo>
                  <a:pt x="3902344" y="3374695"/>
                  <a:pt x="3855898" y="3382521"/>
                  <a:pt x="3855898" y="3359046"/>
                </a:cubicBezTo>
                <a:cubicBezTo>
                  <a:pt x="3840416" y="3366871"/>
                  <a:pt x="3855898" y="3374695"/>
                  <a:pt x="3850739" y="3374695"/>
                </a:cubicBezTo>
                <a:cubicBezTo>
                  <a:pt x="3793971" y="3343396"/>
                  <a:pt x="3732041" y="3359046"/>
                  <a:pt x="3680434" y="3335571"/>
                </a:cubicBezTo>
                <a:cubicBezTo>
                  <a:pt x="3680434" y="3343396"/>
                  <a:pt x="3633987" y="3312097"/>
                  <a:pt x="3618506" y="3335571"/>
                </a:cubicBezTo>
                <a:cubicBezTo>
                  <a:pt x="3613343" y="3327744"/>
                  <a:pt x="3608185" y="3327744"/>
                  <a:pt x="3603022" y="3319919"/>
                </a:cubicBezTo>
                <a:cubicBezTo>
                  <a:pt x="3675273" y="3319919"/>
                  <a:pt x="3706238" y="3327744"/>
                  <a:pt x="3773326" y="3335571"/>
                </a:cubicBezTo>
                <a:cubicBezTo>
                  <a:pt x="3778488" y="3319919"/>
                  <a:pt x="3747523" y="3319919"/>
                  <a:pt x="3747523" y="3304270"/>
                </a:cubicBezTo>
                <a:cubicBezTo>
                  <a:pt x="3861060" y="3296444"/>
                  <a:pt x="3964274" y="3304270"/>
                  <a:pt x="4067489" y="3335571"/>
                </a:cubicBezTo>
                <a:cubicBezTo>
                  <a:pt x="4186186" y="3335571"/>
                  <a:pt x="4304882" y="3366871"/>
                  <a:pt x="4418418" y="3343396"/>
                </a:cubicBezTo>
                <a:cubicBezTo>
                  <a:pt x="4485508" y="3351219"/>
                  <a:pt x="4578401" y="3351219"/>
                  <a:pt x="4660971" y="3366871"/>
                </a:cubicBezTo>
                <a:cubicBezTo>
                  <a:pt x="4640329" y="3351219"/>
                  <a:pt x="4614527" y="3351219"/>
                  <a:pt x="4583561" y="3351219"/>
                </a:cubicBezTo>
                <a:cubicBezTo>
                  <a:pt x="4552598" y="3351219"/>
                  <a:pt x="4521633" y="3351219"/>
                  <a:pt x="4500991" y="3335571"/>
                </a:cubicBezTo>
                <a:cubicBezTo>
                  <a:pt x="4506152" y="3327744"/>
                  <a:pt x="4506152" y="3319919"/>
                  <a:pt x="4511311" y="3319919"/>
                </a:cubicBezTo>
                <a:cubicBezTo>
                  <a:pt x="4480347" y="3312097"/>
                  <a:pt x="4449383" y="3296444"/>
                  <a:pt x="4433900" y="3280796"/>
                </a:cubicBezTo>
                <a:cubicBezTo>
                  <a:pt x="4377133" y="3280796"/>
                  <a:pt x="4315203" y="3265145"/>
                  <a:pt x="4279080" y="3241670"/>
                </a:cubicBezTo>
                <a:cubicBezTo>
                  <a:pt x="4263597" y="3241670"/>
                  <a:pt x="4268758" y="3249495"/>
                  <a:pt x="4253278" y="3241670"/>
                </a:cubicBezTo>
                <a:cubicBezTo>
                  <a:pt x="4253278" y="3241670"/>
                  <a:pt x="4242953" y="3241670"/>
                  <a:pt x="4248114" y="3233846"/>
                </a:cubicBezTo>
                <a:cubicBezTo>
                  <a:pt x="4232632" y="3233846"/>
                  <a:pt x="4211987" y="3233846"/>
                  <a:pt x="4206829" y="3226021"/>
                </a:cubicBezTo>
                <a:cubicBezTo>
                  <a:pt x="4175866" y="3233846"/>
                  <a:pt x="4175866" y="3210371"/>
                  <a:pt x="4144899" y="3218194"/>
                </a:cubicBezTo>
                <a:cubicBezTo>
                  <a:pt x="4144899" y="3210371"/>
                  <a:pt x="4144899" y="3210371"/>
                  <a:pt x="4144899" y="3210371"/>
                </a:cubicBezTo>
                <a:cubicBezTo>
                  <a:pt x="4088131" y="3210371"/>
                  <a:pt x="4046845" y="3179072"/>
                  <a:pt x="3995239" y="3186894"/>
                </a:cubicBezTo>
                <a:cubicBezTo>
                  <a:pt x="3995239" y="3179072"/>
                  <a:pt x="3984916" y="3179072"/>
                  <a:pt x="3990078" y="3171242"/>
                </a:cubicBezTo>
                <a:cubicBezTo>
                  <a:pt x="3959113" y="3171242"/>
                  <a:pt x="3943631" y="3171242"/>
                  <a:pt x="3928149" y="3163420"/>
                </a:cubicBezTo>
                <a:cubicBezTo>
                  <a:pt x="3845577" y="3155595"/>
                  <a:pt x="3773326" y="3124296"/>
                  <a:pt x="3680434" y="3132120"/>
                </a:cubicBezTo>
                <a:cubicBezTo>
                  <a:pt x="3675273" y="3124296"/>
                  <a:pt x="3670112" y="3124296"/>
                  <a:pt x="3664952" y="3124296"/>
                </a:cubicBezTo>
                <a:cubicBezTo>
                  <a:pt x="3628827" y="3124296"/>
                  <a:pt x="3556576" y="3108644"/>
                  <a:pt x="3520452" y="3108644"/>
                </a:cubicBezTo>
                <a:cubicBezTo>
                  <a:pt x="3510131" y="3116470"/>
                  <a:pt x="3504970" y="3124296"/>
                  <a:pt x="3499808" y="3124296"/>
                </a:cubicBezTo>
                <a:cubicBezTo>
                  <a:pt x="3484326" y="3124296"/>
                  <a:pt x="3510131" y="3124296"/>
                  <a:pt x="3489487" y="3116470"/>
                </a:cubicBezTo>
                <a:cubicBezTo>
                  <a:pt x="3468845" y="3116470"/>
                  <a:pt x="3504970" y="3132120"/>
                  <a:pt x="3489487" y="3132120"/>
                </a:cubicBezTo>
                <a:cubicBezTo>
                  <a:pt x="3489487" y="3124296"/>
                  <a:pt x="3479167" y="3124296"/>
                  <a:pt x="3468845" y="3124296"/>
                </a:cubicBezTo>
                <a:cubicBezTo>
                  <a:pt x="3474005" y="3132120"/>
                  <a:pt x="3448202" y="3124296"/>
                  <a:pt x="3427558" y="3124296"/>
                </a:cubicBezTo>
                <a:cubicBezTo>
                  <a:pt x="3406916" y="3139943"/>
                  <a:pt x="3350149" y="3139943"/>
                  <a:pt x="3324345" y="3155595"/>
                </a:cubicBezTo>
                <a:cubicBezTo>
                  <a:pt x="3252095" y="3139943"/>
                  <a:pt x="3215970" y="3163420"/>
                  <a:pt x="3185004" y="3179072"/>
                </a:cubicBezTo>
                <a:cubicBezTo>
                  <a:pt x="3174683" y="3171242"/>
                  <a:pt x="3164362" y="3179072"/>
                  <a:pt x="3154041" y="3171242"/>
                </a:cubicBezTo>
                <a:cubicBezTo>
                  <a:pt x="3169523" y="3186894"/>
                  <a:pt x="3174683" y="3186894"/>
                  <a:pt x="3174683" y="3202545"/>
                </a:cubicBezTo>
                <a:cubicBezTo>
                  <a:pt x="3164362" y="3202545"/>
                  <a:pt x="3164362" y="3202545"/>
                  <a:pt x="3159202" y="3202545"/>
                </a:cubicBezTo>
                <a:cubicBezTo>
                  <a:pt x="3159202" y="3194719"/>
                  <a:pt x="3164362" y="3194719"/>
                  <a:pt x="3164362" y="3194719"/>
                </a:cubicBezTo>
                <a:cubicBezTo>
                  <a:pt x="3143718" y="3202545"/>
                  <a:pt x="3138560" y="3202545"/>
                  <a:pt x="3123077" y="3202545"/>
                </a:cubicBezTo>
                <a:cubicBezTo>
                  <a:pt x="3154041" y="3210371"/>
                  <a:pt x="3097273" y="3210371"/>
                  <a:pt x="3092112" y="3210371"/>
                </a:cubicBezTo>
                <a:cubicBezTo>
                  <a:pt x="3102432" y="3218194"/>
                  <a:pt x="3128237" y="3218194"/>
                  <a:pt x="3143718" y="3218194"/>
                </a:cubicBezTo>
                <a:cubicBezTo>
                  <a:pt x="3143718" y="3218194"/>
                  <a:pt x="3143718" y="3226021"/>
                  <a:pt x="3138560" y="3226021"/>
                </a:cubicBezTo>
                <a:cubicBezTo>
                  <a:pt x="3107594" y="3226021"/>
                  <a:pt x="3081792" y="3210371"/>
                  <a:pt x="3040506" y="3210371"/>
                </a:cubicBezTo>
                <a:cubicBezTo>
                  <a:pt x="3030183" y="3210371"/>
                  <a:pt x="3050827" y="3226021"/>
                  <a:pt x="3019861" y="3218194"/>
                </a:cubicBezTo>
                <a:cubicBezTo>
                  <a:pt x="3025023" y="3210371"/>
                  <a:pt x="2999218" y="3202545"/>
                  <a:pt x="3019861" y="3194719"/>
                </a:cubicBezTo>
                <a:cubicBezTo>
                  <a:pt x="2999218" y="3194719"/>
                  <a:pt x="2999218" y="3202545"/>
                  <a:pt x="2978576" y="3194719"/>
                </a:cubicBezTo>
                <a:cubicBezTo>
                  <a:pt x="2978576" y="3186894"/>
                  <a:pt x="2978576" y="3186894"/>
                  <a:pt x="2978576" y="3186894"/>
                </a:cubicBezTo>
                <a:cubicBezTo>
                  <a:pt x="2963094" y="3186894"/>
                  <a:pt x="2968256" y="3194719"/>
                  <a:pt x="2952772" y="3194719"/>
                </a:cubicBezTo>
                <a:cubicBezTo>
                  <a:pt x="2932130" y="3179072"/>
                  <a:pt x="2911488" y="3163420"/>
                  <a:pt x="2890845" y="3155595"/>
                </a:cubicBezTo>
                <a:cubicBezTo>
                  <a:pt x="2916647" y="3163420"/>
                  <a:pt x="2947612" y="3155595"/>
                  <a:pt x="2963094" y="3171242"/>
                </a:cubicBezTo>
                <a:cubicBezTo>
                  <a:pt x="2952772" y="3171242"/>
                  <a:pt x="2937291" y="3163420"/>
                  <a:pt x="2932130" y="3171242"/>
                </a:cubicBezTo>
                <a:cubicBezTo>
                  <a:pt x="2957933" y="3186894"/>
                  <a:pt x="2968256" y="3163420"/>
                  <a:pt x="2988898" y="3179072"/>
                </a:cubicBezTo>
                <a:cubicBezTo>
                  <a:pt x="3030183" y="3171242"/>
                  <a:pt x="3076629" y="3210371"/>
                  <a:pt x="3102432" y="3194719"/>
                </a:cubicBezTo>
                <a:cubicBezTo>
                  <a:pt x="3061148" y="3179072"/>
                  <a:pt x="3030183" y="3147769"/>
                  <a:pt x="3009541" y="3155595"/>
                </a:cubicBezTo>
                <a:cubicBezTo>
                  <a:pt x="3019861" y="3155595"/>
                  <a:pt x="3035344" y="3163420"/>
                  <a:pt x="3035344" y="3163420"/>
                </a:cubicBezTo>
                <a:cubicBezTo>
                  <a:pt x="3030183" y="3171242"/>
                  <a:pt x="3025023" y="3171242"/>
                  <a:pt x="3014701" y="3171242"/>
                </a:cubicBezTo>
                <a:cubicBezTo>
                  <a:pt x="2994058" y="3155595"/>
                  <a:pt x="2994058" y="3163420"/>
                  <a:pt x="2963094" y="3163420"/>
                </a:cubicBezTo>
                <a:cubicBezTo>
                  <a:pt x="2978576" y="3155595"/>
                  <a:pt x="2937291" y="3147769"/>
                  <a:pt x="2963094" y="3139943"/>
                </a:cubicBezTo>
                <a:cubicBezTo>
                  <a:pt x="2952772" y="3139943"/>
                  <a:pt x="2916647" y="3147769"/>
                  <a:pt x="2916647" y="3124296"/>
                </a:cubicBezTo>
                <a:cubicBezTo>
                  <a:pt x="2926968" y="3124296"/>
                  <a:pt x="2947612" y="3139943"/>
                  <a:pt x="2952772" y="3132120"/>
                </a:cubicBezTo>
                <a:cubicBezTo>
                  <a:pt x="2932130" y="3124296"/>
                  <a:pt x="2968256" y="3124296"/>
                  <a:pt x="2952772" y="3116470"/>
                </a:cubicBezTo>
                <a:cubicBezTo>
                  <a:pt x="2926968" y="3124296"/>
                  <a:pt x="2916647" y="3100821"/>
                  <a:pt x="2896005" y="3108644"/>
                </a:cubicBezTo>
                <a:cubicBezTo>
                  <a:pt x="2896005" y="3100821"/>
                  <a:pt x="2901165" y="3108644"/>
                  <a:pt x="2901165" y="3100821"/>
                </a:cubicBezTo>
                <a:cubicBezTo>
                  <a:pt x="2885682" y="3100821"/>
                  <a:pt x="2885682" y="3100821"/>
                  <a:pt x="2875361" y="3092994"/>
                </a:cubicBezTo>
                <a:cubicBezTo>
                  <a:pt x="2870201" y="3100821"/>
                  <a:pt x="2890845" y="3100821"/>
                  <a:pt x="2890845" y="3108644"/>
                </a:cubicBezTo>
                <a:cubicBezTo>
                  <a:pt x="2834076" y="3100821"/>
                  <a:pt x="2818594" y="3100821"/>
                  <a:pt x="2792857" y="3077345"/>
                </a:cubicBezTo>
                <a:cubicBezTo>
                  <a:pt x="2798019" y="3077345"/>
                  <a:pt x="2808273" y="3085169"/>
                  <a:pt x="2808273" y="3077345"/>
                </a:cubicBezTo>
                <a:cubicBezTo>
                  <a:pt x="2798019" y="3077345"/>
                  <a:pt x="2798019" y="3077345"/>
                  <a:pt x="2798019" y="3069519"/>
                </a:cubicBezTo>
                <a:cubicBezTo>
                  <a:pt x="2772214" y="3061692"/>
                  <a:pt x="2761893" y="3069519"/>
                  <a:pt x="2751572" y="3069519"/>
                </a:cubicBezTo>
                <a:cubicBezTo>
                  <a:pt x="2689643" y="3046042"/>
                  <a:pt x="2607070" y="3006920"/>
                  <a:pt x="2509017" y="2999094"/>
                </a:cubicBezTo>
                <a:cubicBezTo>
                  <a:pt x="2509017" y="2999094"/>
                  <a:pt x="2524498" y="2999094"/>
                  <a:pt x="2519337" y="2991268"/>
                </a:cubicBezTo>
                <a:cubicBezTo>
                  <a:pt x="2493532" y="2991268"/>
                  <a:pt x="2472890" y="2999094"/>
                  <a:pt x="2493532" y="3014743"/>
                </a:cubicBezTo>
                <a:cubicBezTo>
                  <a:pt x="2483211" y="3014743"/>
                  <a:pt x="2483211" y="3006920"/>
                  <a:pt x="2467729" y="3006920"/>
                </a:cubicBezTo>
                <a:cubicBezTo>
                  <a:pt x="2467729" y="3022570"/>
                  <a:pt x="2467729" y="3022570"/>
                  <a:pt x="2467729" y="3022570"/>
                </a:cubicBezTo>
                <a:cubicBezTo>
                  <a:pt x="2447085" y="3014743"/>
                  <a:pt x="2436765" y="3022570"/>
                  <a:pt x="2436765" y="3030393"/>
                </a:cubicBezTo>
                <a:cubicBezTo>
                  <a:pt x="2447085" y="3038219"/>
                  <a:pt x="2436765" y="3053870"/>
                  <a:pt x="2452247" y="3061692"/>
                </a:cubicBezTo>
                <a:lnTo>
                  <a:pt x="2472890" y="3061692"/>
                </a:lnTo>
                <a:cubicBezTo>
                  <a:pt x="2472890" y="3077345"/>
                  <a:pt x="2472890" y="3077345"/>
                  <a:pt x="2472890" y="3077345"/>
                </a:cubicBezTo>
                <a:cubicBezTo>
                  <a:pt x="2503855" y="3077345"/>
                  <a:pt x="2514176" y="3085169"/>
                  <a:pt x="2539981" y="3077345"/>
                </a:cubicBezTo>
                <a:cubicBezTo>
                  <a:pt x="2534819" y="3085169"/>
                  <a:pt x="2519337" y="3085169"/>
                  <a:pt x="2514176" y="3085169"/>
                </a:cubicBezTo>
                <a:cubicBezTo>
                  <a:pt x="2560624" y="3100821"/>
                  <a:pt x="2694803" y="3116470"/>
                  <a:pt x="2684481" y="3155595"/>
                </a:cubicBezTo>
                <a:cubicBezTo>
                  <a:pt x="2705124" y="3163420"/>
                  <a:pt x="2725768" y="3171242"/>
                  <a:pt x="2756732" y="3171242"/>
                </a:cubicBezTo>
                <a:cubicBezTo>
                  <a:pt x="2756732" y="3163420"/>
                  <a:pt x="2741249" y="3163420"/>
                  <a:pt x="2736088" y="3163420"/>
                </a:cubicBezTo>
                <a:cubicBezTo>
                  <a:pt x="2761893" y="3155595"/>
                  <a:pt x="2782536" y="3163420"/>
                  <a:pt x="2792857" y="3179072"/>
                </a:cubicBezTo>
                <a:cubicBezTo>
                  <a:pt x="2787698" y="3171242"/>
                  <a:pt x="2823755" y="3171242"/>
                  <a:pt x="2823755" y="3179072"/>
                </a:cubicBezTo>
                <a:cubicBezTo>
                  <a:pt x="2828915" y="3171242"/>
                  <a:pt x="2854720" y="3179072"/>
                  <a:pt x="2859880" y="3186894"/>
                </a:cubicBezTo>
                <a:cubicBezTo>
                  <a:pt x="2859880" y="3186894"/>
                  <a:pt x="2854720" y="3186894"/>
                  <a:pt x="2854720" y="3186894"/>
                </a:cubicBezTo>
                <a:cubicBezTo>
                  <a:pt x="2849559" y="3186894"/>
                  <a:pt x="2839237" y="3186894"/>
                  <a:pt x="2834076" y="3186894"/>
                </a:cubicBezTo>
                <a:cubicBezTo>
                  <a:pt x="2849559" y="3194719"/>
                  <a:pt x="2854720" y="3194719"/>
                  <a:pt x="2859880" y="3202545"/>
                </a:cubicBezTo>
                <a:cubicBezTo>
                  <a:pt x="2865041" y="3202545"/>
                  <a:pt x="2875361" y="3202545"/>
                  <a:pt x="2880523" y="3194719"/>
                </a:cubicBezTo>
                <a:cubicBezTo>
                  <a:pt x="2875361" y="3194719"/>
                  <a:pt x="2859880" y="3202545"/>
                  <a:pt x="2854720" y="3194719"/>
                </a:cubicBezTo>
                <a:cubicBezTo>
                  <a:pt x="2865041" y="3186894"/>
                  <a:pt x="2870201" y="3179072"/>
                  <a:pt x="2885682" y="3186894"/>
                </a:cubicBezTo>
                <a:cubicBezTo>
                  <a:pt x="2916647" y="3210371"/>
                  <a:pt x="2896005" y="3210371"/>
                  <a:pt x="2839237" y="3210371"/>
                </a:cubicBezTo>
                <a:cubicBezTo>
                  <a:pt x="2823755" y="3202545"/>
                  <a:pt x="2818594" y="3194719"/>
                  <a:pt x="2798019" y="3194719"/>
                </a:cubicBezTo>
                <a:cubicBezTo>
                  <a:pt x="2787698" y="3202545"/>
                  <a:pt x="2813432" y="3210371"/>
                  <a:pt x="2798019" y="3210371"/>
                </a:cubicBezTo>
                <a:cubicBezTo>
                  <a:pt x="2782536" y="3210371"/>
                  <a:pt x="2777375" y="3194719"/>
                  <a:pt x="2767055" y="3202545"/>
                </a:cubicBezTo>
                <a:cubicBezTo>
                  <a:pt x="2756732" y="3210371"/>
                  <a:pt x="2787698" y="3202545"/>
                  <a:pt x="2782536" y="3218194"/>
                </a:cubicBezTo>
                <a:cubicBezTo>
                  <a:pt x="2761893" y="3226021"/>
                  <a:pt x="2746410" y="3210371"/>
                  <a:pt x="2720607" y="3210371"/>
                </a:cubicBezTo>
                <a:cubicBezTo>
                  <a:pt x="2720607" y="3210371"/>
                  <a:pt x="2720607" y="3202545"/>
                  <a:pt x="2715446" y="3202545"/>
                </a:cubicBezTo>
                <a:cubicBezTo>
                  <a:pt x="2689643" y="3210371"/>
                  <a:pt x="2658677" y="3194719"/>
                  <a:pt x="2607070" y="3186894"/>
                </a:cubicBezTo>
                <a:cubicBezTo>
                  <a:pt x="2612231" y="3179072"/>
                  <a:pt x="2591587" y="3186894"/>
                  <a:pt x="2591587" y="3179072"/>
                </a:cubicBezTo>
                <a:cubicBezTo>
                  <a:pt x="2565784" y="3179072"/>
                  <a:pt x="2529659" y="3163420"/>
                  <a:pt x="2519337" y="3163420"/>
                </a:cubicBezTo>
                <a:cubicBezTo>
                  <a:pt x="2560624" y="3155595"/>
                  <a:pt x="2627714" y="3171242"/>
                  <a:pt x="2663839" y="3194719"/>
                </a:cubicBezTo>
                <a:cubicBezTo>
                  <a:pt x="2653517" y="3179072"/>
                  <a:pt x="2622552" y="3171242"/>
                  <a:pt x="2612231" y="3163420"/>
                </a:cubicBezTo>
                <a:cubicBezTo>
                  <a:pt x="2596750" y="3155595"/>
                  <a:pt x="2601908" y="3171242"/>
                  <a:pt x="2586427" y="3163420"/>
                </a:cubicBezTo>
                <a:cubicBezTo>
                  <a:pt x="2576105" y="3155595"/>
                  <a:pt x="2565784" y="3147769"/>
                  <a:pt x="2586427" y="3139943"/>
                </a:cubicBezTo>
                <a:lnTo>
                  <a:pt x="2558531" y="3145232"/>
                </a:lnTo>
                <a:lnTo>
                  <a:pt x="2557398" y="3144836"/>
                </a:lnTo>
                <a:cubicBezTo>
                  <a:pt x="2554172" y="3145815"/>
                  <a:pt x="2550302" y="3147769"/>
                  <a:pt x="2545140" y="3147769"/>
                </a:cubicBezTo>
                <a:lnTo>
                  <a:pt x="2558531" y="3145232"/>
                </a:lnTo>
                <a:lnTo>
                  <a:pt x="2565784" y="3147769"/>
                </a:lnTo>
                <a:cubicBezTo>
                  <a:pt x="2555461" y="3163420"/>
                  <a:pt x="2529659" y="3139943"/>
                  <a:pt x="2514176" y="3139943"/>
                </a:cubicBezTo>
                <a:cubicBezTo>
                  <a:pt x="2514176" y="3147769"/>
                  <a:pt x="2534819" y="3147769"/>
                  <a:pt x="2539981" y="3155595"/>
                </a:cubicBezTo>
                <a:cubicBezTo>
                  <a:pt x="2519337" y="3147769"/>
                  <a:pt x="2519337" y="3155595"/>
                  <a:pt x="2493532" y="3147769"/>
                </a:cubicBezTo>
                <a:cubicBezTo>
                  <a:pt x="2493532" y="3155595"/>
                  <a:pt x="2493532" y="3155595"/>
                  <a:pt x="2498694" y="3163420"/>
                </a:cubicBezTo>
                <a:cubicBezTo>
                  <a:pt x="2467729" y="3163420"/>
                  <a:pt x="2421282" y="3147769"/>
                  <a:pt x="2405800" y="3155595"/>
                </a:cubicBezTo>
                <a:cubicBezTo>
                  <a:pt x="2410960" y="3163420"/>
                  <a:pt x="2426444" y="3171242"/>
                  <a:pt x="2431603" y="3179072"/>
                </a:cubicBezTo>
                <a:cubicBezTo>
                  <a:pt x="2410960" y="3171242"/>
                  <a:pt x="2379997" y="3147769"/>
                  <a:pt x="2349033" y="3147769"/>
                </a:cubicBezTo>
                <a:cubicBezTo>
                  <a:pt x="2359354" y="3139943"/>
                  <a:pt x="2374835" y="3147769"/>
                  <a:pt x="2390317" y="3147769"/>
                </a:cubicBezTo>
                <a:cubicBezTo>
                  <a:pt x="2374835" y="3132120"/>
                  <a:pt x="2359354" y="3139943"/>
                  <a:pt x="2343870" y="3139943"/>
                </a:cubicBezTo>
                <a:cubicBezTo>
                  <a:pt x="2338712" y="3132120"/>
                  <a:pt x="2338712" y="3124296"/>
                  <a:pt x="2333549" y="3124296"/>
                </a:cubicBezTo>
                <a:cubicBezTo>
                  <a:pt x="2318068" y="3124296"/>
                  <a:pt x="2349033" y="3139943"/>
                  <a:pt x="2328388" y="3132120"/>
                </a:cubicBezTo>
                <a:cubicBezTo>
                  <a:pt x="2318068" y="3132120"/>
                  <a:pt x="2318068" y="3132120"/>
                  <a:pt x="2318068" y="3132120"/>
                </a:cubicBezTo>
                <a:cubicBezTo>
                  <a:pt x="2328388" y="3132120"/>
                  <a:pt x="2323226" y="3116470"/>
                  <a:pt x="2312906" y="3116470"/>
                </a:cubicBezTo>
                <a:cubicBezTo>
                  <a:pt x="2312906" y="3116470"/>
                  <a:pt x="2302583" y="3116470"/>
                  <a:pt x="2297424" y="3124296"/>
                </a:cubicBezTo>
                <a:cubicBezTo>
                  <a:pt x="2312906" y="3124296"/>
                  <a:pt x="2312906" y="3124296"/>
                  <a:pt x="2318068" y="3132120"/>
                </a:cubicBezTo>
                <a:cubicBezTo>
                  <a:pt x="2297424" y="3132120"/>
                  <a:pt x="2287103" y="3124296"/>
                  <a:pt x="2261298" y="3124296"/>
                </a:cubicBezTo>
                <a:cubicBezTo>
                  <a:pt x="2263879" y="3120383"/>
                  <a:pt x="2258718" y="3114513"/>
                  <a:pt x="2251621" y="3110601"/>
                </a:cubicBezTo>
                <a:lnTo>
                  <a:pt x="2244862" y="3109980"/>
                </a:lnTo>
                <a:lnTo>
                  <a:pt x="2244525" y="3109623"/>
                </a:lnTo>
                <a:cubicBezTo>
                  <a:pt x="2240654" y="3108644"/>
                  <a:pt x="2235494" y="3108644"/>
                  <a:pt x="2230333" y="3108644"/>
                </a:cubicBezTo>
                <a:lnTo>
                  <a:pt x="2244862" y="3109980"/>
                </a:lnTo>
                <a:lnTo>
                  <a:pt x="2250976" y="3116470"/>
                </a:lnTo>
                <a:cubicBezTo>
                  <a:pt x="2235494" y="3108644"/>
                  <a:pt x="2204530" y="3116470"/>
                  <a:pt x="2189047" y="3116470"/>
                </a:cubicBezTo>
                <a:cubicBezTo>
                  <a:pt x="2183886" y="3124296"/>
                  <a:pt x="2199369" y="3132120"/>
                  <a:pt x="2209691" y="3139943"/>
                </a:cubicBezTo>
                <a:cubicBezTo>
                  <a:pt x="2209691" y="3132120"/>
                  <a:pt x="2189047" y="3124296"/>
                  <a:pt x="2204530" y="3124296"/>
                </a:cubicBezTo>
                <a:cubicBezTo>
                  <a:pt x="2230333" y="3132120"/>
                  <a:pt x="2245817" y="3139943"/>
                  <a:pt x="2271620" y="3132120"/>
                </a:cubicBezTo>
                <a:cubicBezTo>
                  <a:pt x="2281942" y="3139943"/>
                  <a:pt x="2276780" y="3163420"/>
                  <a:pt x="2292262" y="3163420"/>
                </a:cubicBezTo>
                <a:cubicBezTo>
                  <a:pt x="2281942" y="3163420"/>
                  <a:pt x="2287103" y="3179072"/>
                  <a:pt x="2281942" y="3179072"/>
                </a:cubicBezTo>
                <a:cubicBezTo>
                  <a:pt x="2297424" y="3179072"/>
                  <a:pt x="2297424" y="3186894"/>
                  <a:pt x="2292262" y="3186894"/>
                </a:cubicBezTo>
                <a:cubicBezTo>
                  <a:pt x="2307744" y="3186894"/>
                  <a:pt x="2302583" y="3194719"/>
                  <a:pt x="2318068" y="3194719"/>
                </a:cubicBezTo>
                <a:cubicBezTo>
                  <a:pt x="2323226" y="3202545"/>
                  <a:pt x="2333549" y="3218194"/>
                  <a:pt x="2359354" y="3226021"/>
                </a:cubicBezTo>
                <a:cubicBezTo>
                  <a:pt x="2359354" y="3218194"/>
                  <a:pt x="2338712" y="3210371"/>
                  <a:pt x="2349033" y="3202545"/>
                </a:cubicBezTo>
                <a:cubicBezTo>
                  <a:pt x="2359354" y="3210371"/>
                  <a:pt x="2359354" y="3218194"/>
                  <a:pt x="2374835" y="3218194"/>
                </a:cubicBezTo>
                <a:cubicBezTo>
                  <a:pt x="2379997" y="3202545"/>
                  <a:pt x="2318068" y="3194719"/>
                  <a:pt x="2328388" y="3179072"/>
                </a:cubicBezTo>
                <a:cubicBezTo>
                  <a:pt x="2343870" y="3186894"/>
                  <a:pt x="2343870" y="3194719"/>
                  <a:pt x="2369675" y="3194719"/>
                </a:cubicBezTo>
                <a:cubicBezTo>
                  <a:pt x="2364514" y="3210371"/>
                  <a:pt x="2395479" y="3210371"/>
                  <a:pt x="2410960" y="3226021"/>
                </a:cubicBezTo>
                <a:cubicBezTo>
                  <a:pt x="2400638" y="3226021"/>
                  <a:pt x="2390317" y="3210371"/>
                  <a:pt x="2385156" y="3218194"/>
                </a:cubicBezTo>
                <a:cubicBezTo>
                  <a:pt x="2405800" y="3233846"/>
                  <a:pt x="2374835" y="3226021"/>
                  <a:pt x="2374835" y="3226021"/>
                </a:cubicBezTo>
                <a:cubicBezTo>
                  <a:pt x="2374835" y="3233846"/>
                  <a:pt x="2385156" y="3241670"/>
                  <a:pt x="2379997" y="3241670"/>
                </a:cubicBezTo>
                <a:cubicBezTo>
                  <a:pt x="2343870" y="3233846"/>
                  <a:pt x="2297424" y="3233846"/>
                  <a:pt x="2271620" y="3233846"/>
                </a:cubicBezTo>
                <a:cubicBezTo>
                  <a:pt x="2292262" y="3241670"/>
                  <a:pt x="2349033" y="3233846"/>
                  <a:pt x="2364514" y="3249495"/>
                </a:cubicBezTo>
                <a:cubicBezTo>
                  <a:pt x="2369675" y="3249495"/>
                  <a:pt x="2364514" y="3272968"/>
                  <a:pt x="2364514" y="3272968"/>
                </a:cubicBezTo>
                <a:cubicBezTo>
                  <a:pt x="2379997" y="3265145"/>
                  <a:pt x="2379997" y="3280796"/>
                  <a:pt x="2395479" y="3280796"/>
                </a:cubicBezTo>
                <a:cubicBezTo>
                  <a:pt x="2395479" y="3280796"/>
                  <a:pt x="2395479" y="3272968"/>
                  <a:pt x="2405800" y="3280796"/>
                </a:cubicBezTo>
                <a:cubicBezTo>
                  <a:pt x="2405800" y="3288620"/>
                  <a:pt x="2405800" y="3288620"/>
                  <a:pt x="2405800" y="3288620"/>
                </a:cubicBezTo>
                <a:cubicBezTo>
                  <a:pt x="2379997" y="3288620"/>
                  <a:pt x="2354191" y="3280796"/>
                  <a:pt x="2338712" y="3280796"/>
                </a:cubicBezTo>
                <a:cubicBezTo>
                  <a:pt x="2343870" y="3280796"/>
                  <a:pt x="2349033" y="3280796"/>
                  <a:pt x="2349033" y="3288620"/>
                </a:cubicBezTo>
                <a:cubicBezTo>
                  <a:pt x="2333549" y="3288620"/>
                  <a:pt x="2333549" y="3280796"/>
                  <a:pt x="2318068" y="3288620"/>
                </a:cubicBezTo>
                <a:cubicBezTo>
                  <a:pt x="2307744" y="3257321"/>
                  <a:pt x="2250976" y="3265145"/>
                  <a:pt x="2225174" y="3241670"/>
                </a:cubicBezTo>
                <a:cubicBezTo>
                  <a:pt x="2250976" y="3241670"/>
                  <a:pt x="2240654" y="3226021"/>
                  <a:pt x="2240654" y="3233846"/>
                </a:cubicBezTo>
                <a:lnTo>
                  <a:pt x="2228803" y="3232684"/>
                </a:lnTo>
                <a:lnTo>
                  <a:pt x="2199369" y="3210371"/>
                </a:lnTo>
                <a:cubicBezTo>
                  <a:pt x="2204530" y="3226021"/>
                  <a:pt x="2194209" y="3226021"/>
                  <a:pt x="2178726" y="3226021"/>
                </a:cubicBezTo>
                <a:cubicBezTo>
                  <a:pt x="2178726" y="3218194"/>
                  <a:pt x="2163242" y="3210371"/>
                  <a:pt x="2168404" y="3202545"/>
                </a:cubicBezTo>
                <a:cubicBezTo>
                  <a:pt x="2132279" y="3194719"/>
                  <a:pt x="2142600" y="3186894"/>
                  <a:pt x="2132279" y="3179072"/>
                </a:cubicBezTo>
                <a:cubicBezTo>
                  <a:pt x="2106475" y="3171242"/>
                  <a:pt x="2137440" y="3186894"/>
                  <a:pt x="2121956" y="3186894"/>
                </a:cubicBezTo>
                <a:cubicBezTo>
                  <a:pt x="2085833" y="3179072"/>
                  <a:pt x="2070350" y="3155595"/>
                  <a:pt x="2039385" y="3155595"/>
                </a:cubicBezTo>
                <a:cubicBezTo>
                  <a:pt x="2039385" y="3147769"/>
                  <a:pt x="2039385" y="3147769"/>
                  <a:pt x="2044545" y="3147769"/>
                </a:cubicBezTo>
                <a:cubicBezTo>
                  <a:pt x="2029062" y="3139943"/>
                  <a:pt x="2008420" y="3124296"/>
                  <a:pt x="2013581" y="3124296"/>
                </a:cubicBezTo>
                <a:cubicBezTo>
                  <a:pt x="2029062" y="3124296"/>
                  <a:pt x="2029062" y="3139943"/>
                  <a:pt x="2034225" y="3132120"/>
                </a:cubicBezTo>
                <a:cubicBezTo>
                  <a:pt x="2029062" y="3132120"/>
                  <a:pt x="2023901" y="3124296"/>
                  <a:pt x="2023901" y="3116470"/>
                </a:cubicBezTo>
                <a:cubicBezTo>
                  <a:pt x="2008420" y="3124296"/>
                  <a:pt x="1998098" y="3116470"/>
                  <a:pt x="1992939" y="3108644"/>
                </a:cubicBezTo>
                <a:cubicBezTo>
                  <a:pt x="1987777" y="3116470"/>
                  <a:pt x="1946492" y="3100821"/>
                  <a:pt x="1931009" y="3085169"/>
                </a:cubicBezTo>
                <a:cubicBezTo>
                  <a:pt x="1931009" y="3077345"/>
                  <a:pt x="1956814" y="3085169"/>
                  <a:pt x="1956814" y="3077345"/>
                </a:cubicBezTo>
                <a:cubicBezTo>
                  <a:pt x="1946492" y="3077345"/>
                  <a:pt x="1941330" y="3077345"/>
                  <a:pt x="1941330" y="3069519"/>
                </a:cubicBezTo>
                <a:cubicBezTo>
                  <a:pt x="1946492" y="3069519"/>
                  <a:pt x="1956814" y="3069519"/>
                  <a:pt x="1956814" y="3069519"/>
                </a:cubicBezTo>
                <a:cubicBezTo>
                  <a:pt x="1946492" y="3061692"/>
                  <a:pt x="1931009" y="3061692"/>
                  <a:pt x="1925849" y="3061692"/>
                </a:cubicBezTo>
                <a:cubicBezTo>
                  <a:pt x="1946492" y="3092994"/>
                  <a:pt x="1894884" y="3077345"/>
                  <a:pt x="1884561" y="3085169"/>
                </a:cubicBezTo>
                <a:cubicBezTo>
                  <a:pt x="1874240" y="3077345"/>
                  <a:pt x="1863919" y="3077345"/>
                  <a:pt x="1843275" y="3069519"/>
                </a:cubicBezTo>
                <a:cubicBezTo>
                  <a:pt x="1853598" y="3085169"/>
                  <a:pt x="1843275" y="3085169"/>
                  <a:pt x="1827793" y="3085169"/>
                </a:cubicBezTo>
                <a:cubicBezTo>
                  <a:pt x="1832954" y="3108644"/>
                  <a:pt x="1822632" y="3124296"/>
                  <a:pt x="1801990" y="3116470"/>
                </a:cubicBezTo>
                <a:cubicBezTo>
                  <a:pt x="1807151" y="3116470"/>
                  <a:pt x="1807151" y="3124296"/>
                  <a:pt x="1807151" y="3124296"/>
                </a:cubicBezTo>
                <a:lnTo>
                  <a:pt x="1815777" y="3126163"/>
                </a:lnTo>
                <a:lnTo>
                  <a:pt x="1810376" y="3132120"/>
                </a:lnTo>
                <a:cubicBezTo>
                  <a:pt x="1805860" y="3132120"/>
                  <a:pt x="1801990" y="3132120"/>
                  <a:pt x="1807151" y="3139943"/>
                </a:cubicBezTo>
                <a:cubicBezTo>
                  <a:pt x="1822632" y="3139943"/>
                  <a:pt x="1838113" y="3147769"/>
                  <a:pt x="1838113" y="3155595"/>
                </a:cubicBezTo>
                <a:cubicBezTo>
                  <a:pt x="1869080" y="3155595"/>
                  <a:pt x="1874240" y="3147769"/>
                  <a:pt x="1910365" y="3163420"/>
                </a:cubicBezTo>
                <a:cubicBezTo>
                  <a:pt x="1910365" y="3163420"/>
                  <a:pt x="1905205" y="3163420"/>
                  <a:pt x="1905205" y="3163420"/>
                </a:cubicBezTo>
                <a:cubicBezTo>
                  <a:pt x="1925849" y="3163420"/>
                  <a:pt x="1951651" y="3179072"/>
                  <a:pt x="1977455" y="3171242"/>
                </a:cubicBezTo>
                <a:cubicBezTo>
                  <a:pt x="1977455" y="3171242"/>
                  <a:pt x="1982616" y="3171242"/>
                  <a:pt x="1982616" y="3179072"/>
                </a:cubicBezTo>
                <a:cubicBezTo>
                  <a:pt x="1977455" y="3186894"/>
                  <a:pt x="1972293" y="3179072"/>
                  <a:pt x="1961972" y="3186894"/>
                </a:cubicBezTo>
                <a:cubicBezTo>
                  <a:pt x="1951651" y="3179072"/>
                  <a:pt x="1946492" y="3194719"/>
                  <a:pt x="1936170" y="3179072"/>
                </a:cubicBezTo>
                <a:cubicBezTo>
                  <a:pt x="1936170" y="3179072"/>
                  <a:pt x="1920688" y="3171242"/>
                  <a:pt x="1925849" y="3179072"/>
                </a:cubicBezTo>
                <a:cubicBezTo>
                  <a:pt x="1931009" y="3186894"/>
                  <a:pt x="1951651" y="3194719"/>
                  <a:pt x="1941330" y="3194719"/>
                </a:cubicBezTo>
                <a:cubicBezTo>
                  <a:pt x="1961972" y="3202545"/>
                  <a:pt x="1972293" y="3194719"/>
                  <a:pt x="1982616" y="3210371"/>
                </a:cubicBezTo>
                <a:cubicBezTo>
                  <a:pt x="1961972" y="3202545"/>
                  <a:pt x="1961972" y="3202545"/>
                  <a:pt x="1956814" y="3210371"/>
                </a:cubicBezTo>
                <a:lnTo>
                  <a:pt x="1941904" y="3201678"/>
                </a:lnTo>
                <a:lnTo>
                  <a:pt x="1946492" y="3202545"/>
                </a:lnTo>
                <a:cubicBezTo>
                  <a:pt x="1941330" y="3200589"/>
                  <a:pt x="1938750" y="3199611"/>
                  <a:pt x="1937943" y="3199366"/>
                </a:cubicBezTo>
                <a:cubicBezTo>
                  <a:pt x="1937137" y="3199121"/>
                  <a:pt x="1938104" y="3199611"/>
                  <a:pt x="1940040" y="3200589"/>
                </a:cubicBezTo>
                <a:lnTo>
                  <a:pt x="1941904" y="3201678"/>
                </a:lnTo>
                <a:lnTo>
                  <a:pt x="1905205" y="3194719"/>
                </a:lnTo>
                <a:cubicBezTo>
                  <a:pt x="1910365" y="3194719"/>
                  <a:pt x="1920688" y="3210371"/>
                  <a:pt x="1910365" y="3202545"/>
                </a:cubicBezTo>
                <a:cubicBezTo>
                  <a:pt x="1894884" y="3202545"/>
                  <a:pt x="1894884" y="3194719"/>
                  <a:pt x="1884561" y="3186894"/>
                </a:cubicBezTo>
                <a:cubicBezTo>
                  <a:pt x="1874240" y="3186894"/>
                  <a:pt x="1889722" y="3194719"/>
                  <a:pt x="1874240" y="3194719"/>
                </a:cubicBezTo>
                <a:cubicBezTo>
                  <a:pt x="1889722" y="3186894"/>
                  <a:pt x="1858760" y="3186894"/>
                  <a:pt x="1848436" y="3186894"/>
                </a:cubicBezTo>
                <a:cubicBezTo>
                  <a:pt x="1848436" y="3194719"/>
                  <a:pt x="1838113" y="3186894"/>
                  <a:pt x="1827793" y="3186894"/>
                </a:cubicBezTo>
                <a:cubicBezTo>
                  <a:pt x="1817472" y="3202545"/>
                  <a:pt x="1801990" y="3226021"/>
                  <a:pt x="1771025" y="3226021"/>
                </a:cubicBezTo>
                <a:cubicBezTo>
                  <a:pt x="1755542" y="3218194"/>
                  <a:pt x="1760704" y="3226021"/>
                  <a:pt x="1740060" y="3218194"/>
                </a:cubicBezTo>
                <a:cubicBezTo>
                  <a:pt x="1729739" y="3218194"/>
                  <a:pt x="1740060" y="3233846"/>
                  <a:pt x="1729739" y="3226021"/>
                </a:cubicBezTo>
                <a:cubicBezTo>
                  <a:pt x="1729739" y="3218194"/>
                  <a:pt x="1724578" y="3218194"/>
                  <a:pt x="1719416" y="3210371"/>
                </a:cubicBezTo>
                <a:cubicBezTo>
                  <a:pt x="1714257" y="3210371"/>
                  <a:pt x="1719416" y="3226021"/>
                  <a:pt x="1709096" y="3218194"/>
                </a:cubicBezTo>
                <a:cubicBezTo>
                  <a:pt x="1688452" y="3210371"/>
                  <a:pt x="1709096" y="3202545"/>
                  <a:pt x="1683291" y="3186894"/>
                </a:cubicBezTo>
                <a:cubicBezTo>
                  <a:pt x="1683291" y="3194719"/>
                  <a:pt x="1693614" y="3194719"/>
                  <a:pt x="1688452" y="3202545"/>
                </a:cubicBezTo>
                <a:cubicBezTo>
                  <a:pt x="1657488" y="3194719"/>
                  <a:pt x="1636846" y="3194719"/>
                  <a:pt x="1611041" y="3179072"/>
                </a:cubicBezTo>
                <a:cubicBezTo>
                  <a:pt x="1616202" y="3163420"/>
                  <a:pt x="1600720" y="3155595"/>
                  <a:pt x="1585237" y="3147769"/>
                </a:cubicBezTo>
                <a:cubicBezTo>
                  <a:pt x="1595558" y="3132120"/>
                  <a:pt x="1600720" y="3147769"/>
                  <a:pt x="1580076" y="3124296"/>
                </a:cubicBezTo>
                <a:cubicBezTo>
                  <a:pt x="1590399" y="3132120"/>
                  <a:pt x="1600720" y="3132120"/>
                  <a:pt x="1600720" y="3132120"/>
                </a:cubicBezTo>
                <a:cubicBezTo>
                  <a:pt x="1590399" y="3124296"/>
                  <a:pt x="1585237" y="3116470"/>
                  <a:pt x="1585237" y="3108644"/>
                </a:cubicBezTo>
                <a:cubicBezTo>
                  <a:pt x="1595558" y="3108644"/>
                  <a:pt x="1605879" y="3116470"/>
                  <a:pt x="1605879" y="3108644"/>
                </a:cubicBezTo>
                <a:cubicBezTo>
                  <a:pt x="1580076" y="3108644"/>
                  <a:pt x="1600720" y="3085169"/>
                  <a:pt x="1574916" y="3077345"/>
                </a:cubicBezTo>
                <a:cubicBezTo>
                  <a:pt x="1585237" y="3092994"/>
                  <a:pt x="1569755" y="3108644"/>
                  <a:pt x="1549111" y="3108644"/>
                </a:cubicBezTo>
                <a:cubicBezTo>
                  <a:pt x="1554273" y="3116470"/>
                  <a:pt x="1564593" y="3116470"/>
                  <a:pt x="1564593" y="3116470"/>
                </a:cubicBezTo>
                <a:cubicBezTo>
                  <a:pt x="1533629" y="3108644"/>
                  <a:pt x="1538790" y="3132120"/>
                  <a:pt x="1492343" y="3124296"/>
                </a:cubicBezTo>
                <a:cubicBezTo>
                  <a:pt x="1487183" y="3116470"/>
                  <a:pt x="1492343" y="3108644"/>
                  <a:pt x="1482021" y="3108644"/>
                </a:cubicBezTo>
                <a:cubicBezTo>
                  <a:pt x="1476862" y="3124296"/>
                  <a:pt x="1456218" y="3124296"/>
                  <a:pt x="1430414" y="3124296"/>
                </a:cubicBezTo>
                <a:cubicBezTo>
                  <a:pt x="1420091" y="3116470"/>
                  <a:pt x="1414932" y="3108644"/>
                  <a:pt x="1404609" y="3100821"/>
                </a:cubicBezTo>
                <a:cubicBezTo>
                  <a:pt x="1414932" y="3100821"/>
                  <a:pt x="1420091" y="3100821"/>
                  <a:pt x="1420091" y="3100821"/>
                </a:cubicBezTo>
                <a:cubicBezTo>
                  <a:pt x="1394288" y="3092994"/>
                  <a:pt x="1383967" y="3077345"/>
                  <a:pt x="1399450" y="3077345"/>
                </a:cubicBezTo>
                <a:cubicBezTo>
                  <a:pt x="1378807" y="3069519"/>
                  <a:pt x="1373646" y="3077345"/>
                  <a:pt x="1358165" y="3077345"/>
                </a:cubicBezTo>
                <a:cubicBezTo>
                  <a:pt x="1358165" y="3061692"/>
                  <a:pt x="1342680" y="3061692"/>
                  <a:pt x="1342680" y="3053870"/>
                </a:cubicBezTo>
                <a:cubicBezTo>
                  <a:pt x="1347841" y="3046042"/>
                  <a:pt x="1378807" y="3061692"/>
                  <a:pt x="1389129" y="3061692"/>
                </a:cubicBezTo>
                <a:cubicBezTo>
                  <a:pt x="1373646" y="3038219"/>
                  <a:pt x="1451056" y="3069519"/>
                  <a:pt x="1461379" y="3061692"/>
                </a:cubicBezTo>
                <a:cubicBezTo>
                  <a:pt x="1456218" y="3038219"/>
                  <a:pt x="1430414" y="3053870"/>
                  <a:pt x="1404609" y="3046042"/>
                </a:cubicBezTo>
                <a:cubicBezTo>
                  <a:pt x="1389129" y="3038219"/>
                  <a:pt x="1378807" y="3030393"/>
                  <a:pt x="1394288" y="3030393"/>
                </a:cubicBezTo>
                <a:cubicBezTo>
                  <a:pt x="1363325" y="3022570"/>
                  <a:pt x="1337521" y="3022570"/>
                  <a:pt x="1311716" y="2999094"/>
                </a:cubicBezTo>
                <a:cubicBezTo>
                  <a:pt x="1296235" y="2999094"/>
                  <a:pt x="1322038" y="3014743"/>
                  <a:pt x="1306556" y="3014743"/>
                </a:cubicBezTo>
                <a:cubicBezTo>
                  <a:pt x="1301394" y="3006920"/>
                  <a:pt x="1296235" y="3006920"/>
                  <a:pt x="1291073" y="2999094"/>
                </a:cubicBezTo>
                <a:cubicBezTo>
                  <a:pt x="1301394" y="3006920"/>
                  <a:pt x="1301394" y="3006920"/>
                  <a:pt x="1306556" y="2999094"/>
                </a:cubicBezTo>
                <a:cubicBezTo>
                  <a:pt x="1291073" y="2999094"/>
                  <a:pt x="1275592" y="2991268"/>
                  <a:pt x="1270430" y="2975619"/>
                </a:cubicBezTo>
                <a:cubicBezTo>
                  <a:pt x="1270430" y="2983443"/>
                  <a:pt x="1244627" y="2975619"/>
                  <a:pt x="1244627" y="2967792"/>
                </a:cubicBezTo>
                <a:cubicBezTo>
                  <a:pt x="1249786" y="2975619"/>
                  <a:pt x="1249786" y="2967792"/>
                  <a:pt x="1254948" y="2967792"/>
                </a:cubicBezTo>
                <a:cubicBezTo>
                  <a:pt x="1285912" y="2975619"/>
                  <a:pt x="1306556" y="2983443"/>
                  <a:pt x="1311716" y="2967792"/>
                </a:cubicBezTo>
                <a:cubicBezTo>
                  <a:pt x="1291073" y="2952143"/>
                  <a:pt x="1270430" y="2928669"/>
                  <a:pt x="1244627" y="2913017"/>
                </a:cubicBezTo>
                <a:cubicBezTo>
                  <a:pt x="1270430" y="2920843"/>
                  <a:pt x="1275592" y="2928669"/>
                  <a:pt x="1275592" y="2928669"/>
                </a:cubicBezTo>
                <a:cubicBezTo>
                  <a:pt x="1280751" y="2920843"/>
                  <a:pt x="1301394" y="2944316"/>
                  <a:pt x="1301394" y="2936492"/>
                </a:cubicBezTo>
                <a:cubicBezTo>
                  <a:pt x="1291073" y="2920843"/>
                  <a:pt x="1270430" y="2913017"/>
                  <a:pt x="1265269" y="2905193"/>
                </a:cubicBezTo>
                <a:cubicBezTo>
                  <a:pt x="1260108" y="2889541"/>
                  <a:pt x="1280751" y="2897367"/>
                  <a:pt x="1280751" y="2897367"/>
                </a:cubicBezTo>
                <a:cubicBezTo>
                  <a:pt x="1260108" y="2881718"/>
                  <a:pt x="1229144" y="2866066"/>
                  <a:pt x="1234306" y="2850418"/>
                </a:cubicBezTo>
                <a:cubicBezTo>
                  <a:pt x="1218822" y="2842591"/>
                  <a:pt x="1229144" y="2858241"/>
                  <a:pt x="1213662" y="2850418"/>
                </a:cubicBezTo>
                <a:cubicBezTo>
                  <a:pt x="1203339" y="2834766"/>
                  <a:pt x="1223985" y="2834766"/>
                  <a:pt x="1213662" y="2826942"/>
                </a:cubicBezTo>
                <a:cubicBezTo>
                  <a:pt x="1203339" y="2826942"/>
                  <a:pt x="1198181" y="2834766"/>
                  <a:pt x="1187860" y="2834766"/>
                </a:cubicBezTo>
                <a:cubicBezTo>
                  <a:pt x="1182697" y="2834766"/>
                  <a:pt x="1177537" y="2826942"/>
                  <a:pt x="1177537" y="2826942"/>
                </a:cubicBezTo>
                <a:cubicBezTo>
                  <a:pt x="1177537" y="2819116"/>
                  <a:pt x="1208500" y="2834766"/>
                  <a:pt x="1203339" y="2826942"/>
                </a:cubicBezTo>
                <a:cubicBezTo>
                  <a:pt x="1187860" y="2819116"/>
                  <a:pt x="1182697" y="2811290"/>
                  <a:pt x="1167216" y="2803467"/>
                </a:cubicBezTo>
                <a:cubicBezTo>
                  <a:pt x="1167216" y="2811290"/>
                  <a:pt x="1182697" y="2826942"/>
                  <a:pt x="1162053" y="2819116"/>
                </a:cubicBezTo>
                <a:cubicBezTo>
                  <a:pt x="1151732" y="2811290"/>
                  <a:pt x="1146573" y="2803467"/>
                  <a:pt x="1136251" y="2795640"/>
                </a:cubicBezTo>
                <a:cubicBezTo>
                  <a:pt x="1146573" y="2819116"/>
                  <a:pt x="1146573" y="2826942"/>
                  <a:pt x="1131089" y="2842591"/>
                </a:cubicBezTo>
                <a:cubicBezTo>
                  <a:pt x="1146573" y="2842591"/>
                  <a:pt x="1141411" y="2850418"/>
                  <a:pt x="1146573" y="2858241"/>
                </a:cubicBezTo>
                <a:cubicBezTo>
                  <a:pt x="1136251" y="2858241"/>
                  <a:pt x="1115607" y="2842591"/>
                  <a:pt x="1120768" y="2858241"/>
                </a:cubicBezTo>
                <a:cubicBezTo>
                  <a:pt x="1136251" y="2866066"/>
                  <a:pt x="1131089" y="2858241"/>
                  <a:pt x="1146573" y="2873890"/>
                </a:cubicBezTo>
                <a:cubicBezTo>
                  <a:pt x="1141411" y="2858241"/>
                  <a:pt x="1172374" y="2850418"/>
                  <a:pt x="1193018" y="2866066"/>
                </a:cubicBezTo>
                <a:cubicBezTo>
                  <a:pt x="1182697" y="2866066"/>
                  <a:pt x="1177537" y="2873890"/>
                  <a:pt x="1187860" y="2881718"/>
                </a:cubicBezTo>
                <a:cubicBezTo>
                  <a:pt x="1198181" y="2881718"/>
                  <a:pt x="1203339" y="2873890"/>
                  <a:pt x="1208500" y="2889541"/>
                </a:cubicBezTo>
                <a:cubicBezTo>
                  <a:pt x="1187860" y="2881718"/>
                  <a:pt x="1213662" y="2897367"/>
                  <a:pt x="1213662" y="2897367"/>
                </a:cubicBezTo>
                <a:cubicBezTo>
                  <a:pt x="1213662" y="2913017"/>
                  <a:pt x="1213662" y="2913017"/>
                  <a:pt x="1213662" y="2913017"/>
                </a:cubicBezTo>
                <a:cubicBezTo>
                  <a:pt x="1198181" y="2905193"/>
                  <a:pt x="1172374" y="2913017"/>
                  <a:pt x="1162053" y="2897367"/>
                </a:cubicBezTo>
                <a:cubicBezTo>
                  <a:pt x="1162053" y="2897367"/>
                  <a:pt x="1187860" y="2905193"/>
                  <a:pt x="1182697" y="2897367"/>
                </a:cubicBezTo>
                <a:cubicBezTo>
                  <a:pt x="1167216" y="2889541"/>
                  <a:pt x="1156893" y="2889541"/>
                  <a:pt x="1141411" y="2873890"/>
                </a:cubicBezTo>
                <a:cubicBezTo>
                  <a:pt x="1131089" y="2873890"/>
                  <a:pt x="1125928" y="2873890"/>
                  <a:pt x="1125928" y="2881718"/>
                </a:cubicBezTo>
                <a:cubicBezTo>
                  <a:pt x="1125928" y="2889541"/>
                  <a:pt x="1141411" y="2889541"/>
                  <a:pt x="1141411" y="2897367"/>
                </a:cubicBezTo>
                <a:cubicBezTo>
                  <a:pt x="1131089" y="2897367"/>
                  <a:pt x="1131089" y="2889541"/>
                  <a:pt x="1125928" y="2889541"/>
                </a:cubicBezTo>
                <a:cubicBezTo>
                  <a:pt x="1125928" y="2897367"/>
                  <a:pt x="1125928" y="2897367"/>
                  <a:pt x="1125928" y="2897367"/>
                </a:cubicBezTo>
                <a:cubicBezTo>
                  <a:pt x="1125928" y="2897367"/>
                  <a:pt x="1125928" y="2897367"/>
                  <a:pt x="1131089" y="2905193"/>
                </a:cubicBezTo>
                <a:lnTo>
                  <a:pt x="1143289" y="2910883"/>
                </a:lnTo>
                <a:lnTo>
                  <a:pt x="1120768" y="2905193"/>
                </a:lnTo>
                <a:cubicBezTo>
                  <a:pt x="1136251" y="2913017"/>
                  <a:pt x="1146573" y="2920843"/>
                  <a:pt x="1141411" y="2928669"/>
                </a:cubicBezTo>
                <a:cubicBezTo>
                  <a:pt x="1162053" y="2928669"/>
                  <a:pt x="1193018" y="2936492"/>
                  <a:pt x="1213662" y="2944316"/>
                </a:cubicBezTo>
                <a:cubicBezTo>
                  <a:pt x="1187860" y="2936492"/>
                  <a:pt x="1203339" y="2967792"/>
                  <a:pt x="1203339" y="2967792"/>
                </a:cubicBezTo>
                <a:cubicBezTo>
                  <a:pt x="1229144" y="2967792"/>
                  <a:pt x="1218822" y="2944316"/>
                  <a:pt x="1244627" y="2967792"/>
                </a:cubicBezTo>
                <a:cubicBezTo>
                  <a:pt x="1234306" y="2959968"/>
                  <a:pt x="1229144" y="2967792"/>
                  <a:pt x="1229144" y="2975619"/>
                </a:cubicBezTo>
                <a:cubicBezTo>
                  <a:pt x="1244627" y="2983443"/>
                  <a:pt x="1244627" y="2991268"/>
                  <a:pt x="1254948" y="2991268"/>
                </a:cubicBezTo>
                <a:cubicBezTo>
                  <a:pt x="1239466" y="2991268"/>
                  <a:pt x="1239466" y="2991268"/>
                  <a:pt x="1229144" y="2999094"/>
                </a:cubicBezTo>
                <a:cubicBezTo>
                  <a:pt x="1249786" y="3006920"/>
                  <a:pt x="1203339" y="2999094"/>
                  <a:pt x="1223985" y="3006920"/>
                </a:cubicBezTo>
                <a:cubicBezTo>
                  <a:pt x="1239466" y="3006920"/>
                  <a:pt x="1239466" y="3006920"/>
                  <a:pt x="1254948" y="3014743"/>
                </a:cubicBezTo>
                <a:cubicBezTo>
                  <a:pt x="1254948" y="3022570"/>
                  <a:pt x="1291073" y="3046042"/>
                  <a:pt x="1270430" y="3046042"/>
                </a:cubicBezTo>
                <a:cubicBezTo>
                  <a:pt x="1254948" y="3038219"/>
                  <a:pt x="1249786" y="3038219"/>
                  <a:pt x="1229144" y="3030393"/>
                </a:cubicBezTo>
                <a:cubicBezTo>
                  <a:pt x="1223985" y="3038219"/>
                  <a:pt x="1239466" y="3038219"/>
                  <a:pt x="1239466" y="3046042"/>
                </a:cubicBezTo>
                <a:cubicBezTo>
                  <a:pt x="1223985" y="3046042"/>
                  <a:pt x="1203339" y="3038219"/>
                  <a:pt x="1193018" y="3046042"/>
                </a:cubicBezTo>
                <a:cubicBezTo>
                  <a:pt x="1198181" y="3046042"/>
                  <a:pt x="1203339" y="3061692"/>
                  <a:pt x="1198181" y="3061692"/>
                </a:cubicBezTo>
                <a:cubicBezTo>
                  <a:pt x="1187860" y="3046042"/>
                  <a:pt x="1151732" y="3046042"/>
                  <a:pt x="1136251" y="3038219"/>
                </a:cubicBezTo>
                <a:cubicBezTo>
                  <a:pt x="1151732" y="3046042"/>
                  <a:pt x="1146573" y="3053870"/>
                  <a:pt x="1136251" y="3053870"/>
                </a:cubicBezTo>
                <a:cubicBezTo>
                  <a:pt x="1151732" y="3053870"/>
                  <a:pt x="1167216" y="3061692"/>
                  <a:pt x="1162053" y="3069519"/>
                </a:cubicBezTo>
                <a:cubicBezTo>
                  <a:pt x="1141411" y="3053870"/>
                  <a:pt x="1120768" y="3053870"/>
                  <a:pt x="1105286" y="3053870"/>
                </a:cubicBezTo>
                <a:cubicBezTo>
                  <a:pt x="1100124" y="3046042"/>
                  <a:pt x="1094965" y="3038219"/>
                  <a:pt x="1094965" y="3030393"/>
                </a:cubicBezTo>
                <a:cubicBezTo>
                  <a:pt x="1084642" y="3022570"/>
                  <a:pt x="1079482" y="3022570"/>
                  <a:pt x="1074321" y="3030393"/>
                </a:cubicBezTo>
                <a:cubicBezTo>
                  <a:pt x="1094965" y="3038219"/>
                  <a:pt x="1074321" y="3038219"/>
                  <a:pt x="1079482" y="3053870"/>
                </a:cubicBezTo>
                <a:cubicBezTo>
                  <a:pt x="1063999" y="3046042"/>
                  <a:pt x="1063999" y="3061692"/>
                  <a:pt x="1048517" y="3053870"/>
                </a:cubicBezTo>
                <a:cubicBezTo>
                  <a:pt x="1048517" y="3046042"/>
                  <a:pt x="1033034" y="3030393"/>
                  <a:pt x="1048517" y="3022570"/>
                </a:cubicBezTo>
                <a:cubicBezTo>
                  <a:pt x="1033034" y="3022570"/>
                  <a:pt x="1027874" y="3014743"/>
                  <a:pt x="1007232" y="3014743"/>
                </a:cubicBezTo>
                <a:cubicBezTo>
                  <a:pt x="1002071" y="2999094"/>
                  <a:pt x="991748" y="2983443"/>
                  <a:pt x="971106" y="2967792"/>
                </a:cubicBezTo>
                <a:cubicBezTo>
                  <a:pt x="960783" y="2967792"/>
                  <a:pt x="976267" y="2975619"/>
                  <a:pt x="960783" y="2975619"/>
                </a:cubicBezTo>
                <a:cubicBezTo>
                  <a:pt x="955623" y="2967792"/>
                  <a:pt x="934981" y="2959968"/>
                  <a:pt x="940139" y="2952143"/>
                </a:cubicBezTo>
                <a:cubicBezTo>
                  <a:pt x="950462" y="2952143"/>
                  <a:pt x="960783" y="2967792"/>
                  <a:pt x="960783" y="2959968"/>
                </a:cubicBezTo>
                <a:cubicBezTo>
                  <a:pt x="929819" y="2944316"/>
                  <a:pt x="919498" y="2936492"/>
                  <a:pt x="904016" y="2928669"/>
                </a:cubicBezTo>
                <a:cubicBezTo>
                  <a:pt x="919498" y="2928669"/>
                  <a:pt x="955623" y="2920843"/>
                  <a:pt x="976267" y="2936492"/>
                </a:cubicBezTo>
                <a:cubicBezTo>
                  <a:pt x="976267" y="2944316"/>
                  <a:pt x="960783" y="2936492"/>
                  <a:pt x="965946" y="2944316"/>
                </a:cubicBezTo>
                <a:cubicBezTo>
                  <a:pt x="981427" y="2959968"/>
                  <a:pt x="986589" y="2952143"/>
                  <a:pt x="1007232" y="2959968"/>
                </a:cubicBezTo>
                <a:cubicBezTo>
                  <a:pt x="1007232" y="2959968"/>
                  <a:pt x="1012392" y="2959968"/>
                  <a:pt x="1012392" y="2952143"/>
                </a:cubicBezTo>
                <a:cubicBezTo>
                  <a:pt x="1007232" y="2952143"/>
                  <a:pt x="996911" y="2944316"/>
                  <a:pt x="996911" y="2944316"/>
                </a:cubicBezTo>
                <a:cubicBezTo>
                  <a:pt x="996911" y="2928669"/>
                  <a:pt x="1017553" y="2936492"/>
                  <a:pt x="1038195" y="2944316"/>
                </a:cubicBezTo>
                <a:cubicBezTo>
                  <a:pt x="1007232" y="2920843"/>
                  <a:pt x="1012392" y="2905193"/>
                  <a:pt x="1017553" y="2889541"/>
                </a:cubicBezTo>
                <a:cubicBezTo>
                  <a:pt x="1007232" y="2881718"/>
                  <a:pt x="991748" y="2881718"/>
                  <a:pt x="976267" y="2873890"/>
                </a:cubicBezTo>
                <a:cubicBezTo>
                  <a:pt x="996911" y="2866066"/>
                  <a:pt x="960783" y="2866066"/>
                  <a:pt x="955623" y="2858241"/>
                </a:cubicBezTo>
                <a:cubicBezTo>
                  <a:pt x="971106" y="2858241"/>
                  <a:pt x="960783" y="2850418"/>
                  <a:pt x="950462" y="2842591"/>
                </a:cubicBezTo>
                <a:cubicBezTo>
                  <a:pt x="950462" y="2834766"/>
                  <a:pt x="971106" y="2842591"/>
                  <a:pt x="971106" y="2834766"/>
                </a:cubicBezTo>
                <a:cubicBezTo>
                  <a:pt x="965946" y="2826942"/>
                  <a:pt x="950462" y="2826942"/>
                  <a:pt x="940139" y="2819116"/>
                </a:cubicBezTo>
                <a:cubicBezTo>
                  <a:pt x="945302" y="2834766"/>
                  <a:pt x="945302" y="2834766"/>
                  <a:pt x="934981" y="2842591"/>
                </a:cubicBezTo>
                <a:cubicBezTo>
                  <a:pt x="955623" y="2850418"/>
                  <a:pt x="950462" y="2866066"/>
                  <a:pt x="960783" y="2866066"/>
                </a:cubicBezTo>
                <a:cubicBezTo>
                  <a:pt x="965946" y="2873890"/>
                  <a:pt x="945302" y="2866066"/>
                  <a:pt x="940139" y="2866066"/>
                </a:cubicBezTo>
                <a:cubicBezTo>
                  <a:pt x="950462" y="2873890"/>
                  <a:pt x="955623" y="2873890"/>
                  <a:pt x="960783" y="2881718"/>
                </a:cubicBezTo>
                <a:cubicBezTo>
                  <a:pt x="960783" y="2873890"/>
                  <a:pt x="960783" y="2866066"/>
                  <a:pt x="965946" y="2873890"/>
                </a:cubicBezTo>
                <a:cubicBezTo>
                  <a:pt x="976267" y="2881718"/>
                  <a:pt x="991748" y="2897367"/>
                  <a:pt x="996911" y="2913017"/>
                </a:cubicBezTo>
                <a:cubicBezTo>
                  <a:pt x="960783" y="2905193"/>
                  <a:pt x="971106" y="2881718"/>
                  <a:pt x="934981" y="2873890"/>
                </a:cubicBezTo>
                <a:cubicBezTo>
                  <a:pt x="945302" y="2873890"/>
                  <a:pt x="934981" y="2866066"/>
                  <a:pt x="929819" y="2858241"/>
                </a:cubicBezTo>
                <a:cubicBezTo>
                  <a:pt x="914337" y="2850418"/>
                  <a:pt x="924658" y="2866066"/>
                  <a:pt x="904016" y="2858241"/>
                </a:cubicBezTo>
                <a:cubicBezTo>
                  <a:pt x="893693" y="2850418"/>
                  <a:pt x="904016" y="2850418"/>
                  <a:pt x="893693" y="2842591"/>
                </a:cubicBezTo>
                <a:cubicBezTo>
                  <a:pt x="883372" y="2842591"/>
                  <a:pt x="898854" y="2858241"/>
                  <a:pt x="888533" y="2858241"/>
                </a:cubicBezTo>
                <a:cubicBezTo>
                  <a:pt x="904016" y="2858241"/>
                  <a:pt x="914337" y="2866066"/>
                  <a:pt x="909177" y="2873890"/>
                </a:cubicBezTo>
                <a:cubicBezTo>
                  <a:pt x="888533" y="2873890"/>
                  <a:pt x="873049" y="2834766"/>
                  <a:pt x="857568" y="2850418"/>
                </a:cubicBezTo>
                <a:cubicBezTo>
                  <a:pt x="862731" y="2850418"/>
                  <a:pt x="873049" y="2858241"/>
                  <a:pt x="878211" y="2858241"/>
                </a:cubicBezTo>
                <a:cubicBezTo>
                  <a:pt x="878211" y="2866066"/>
                  <a:pt x="893693" y="2873890"/>
                  <a:pt x="873049" y="2873890"/>
                </a:cubicBezTo>
                <a:cubicBezTo>
                  <a:pt x="867890" y="2858241"/>
                  <a:pt x="857568" y="2873890"/>
                  <a:pt x="842087" y="2873890"/>
                </a:cubicBezTo>
                <a:cubicBezTo>
                  <a:pt x="857568" y="2881718"/>
                  <a:pt x="862731" y="2881718"/>
                  <a:pt x="873049" y="2897367"/>
                </a:cubicBezTo>
                <a:cubicBezTo>
                  <a:pt x="862731" y="2889541"/>
                  <a:pt x="878211" y="2913017"/>
                  <a:pt x="862731" y="2905193"/>
                </a:cubicBezTo>
                <a:cubicBezTo>
                  <a:pt x="857568" y="2905193"/>
                  <a:pt x="857568" y="2881718"/>
                  <a:pt x="842087" y="2889541"/>
                </a:cubicBezTo>
                <a:cubicBezTo>
                  <a:pt x="857568" y="2897367"/>
                  <a:pt x="847248" y="2897367"/>
                  <a:pt x="852408" y="2905193"/>
                </a:cubicBezTo>
                <a:cubicBezTo>
                  <a:pt x="867890" y="2913017"/>
                  <a:pt x="873049" y="2905193"/>
                  <a:pt x="878211" y="2920843"/>
                </a:cubicBezTo>
                <a:cubicBezTo>
                  <a:pt x="867890" y="2920843"/>
                  <a:pt x="836925" y="2897367"/>
                  <a:pt x="831766" y="2905193"/>
                </a:cubicBezTo>
                <a:cubicBezTo>
                  <a:pt x="842087" y="2913017"/>
                  <a:pt x="852408" y="2920843"/>
                  <a:pt x="852408" y="2928669"/>
                </a:cubicBezTo>
                <a:cubicBezTo>
                  <a:pt x="831766" y="2928669"/>
                  <a:pt x="826604" y="2928669"/>
                  <a:pt x="805962" y="2920843"/>
                </a:cubicBezTo>
                <a:cubicBezTo>
                  <a:pt x="816281" y="2913017"/>
                  <a:pt x="780157" y="2913017"/>
                  <a:pt x="774997" y="2905193"/>
                </a:cubicBezTo>
                <a:cubicBezTo>
                  <a:pt x="785318" y="2889541"/>
                  <a:pt x="795641" y="2913017"/>
                  <a:pt x="816281" y="2913017"/>
                </a:cubicBezTo>
                <a:cubicBezTo>
                  <a:pt x="811122" y="2905193"/>
                  <a:pt x="805962" y="2905193"/>
                  <a:pt x="816281" y="2897367"/>
                </a:cubicBezTo>
                <a:cubicBezTo>
                  <a:pt x="795641" y="2897367"/>
                  <a:pt x="785318" y="2881718"/>
                  <a:pt x="800799" y="2873890"/>
                </a:cubicBezTo>
                <a:cubicBezTo>
                  <a:pt x="769836" y="2881718"/>
                  <a:pt x="749192" y="2850418"/>
                  <a:pt x="707908" y="2842591"/>
                </a:cubicBezTo>
                <a:cubicBezTo>
                  <a:pt x="707908" y="2858241"/>
                  <a:pt x="692424" y="2842591"/>
                  <a:pt x="687264" y="2834766"/>
                </a:cubicBezTo>
                <a:cubicBezTo>
                  <a:pt x="687264" y="2842591"/>
                  <a:pt x="702745" y="2858241"/>
                  <a:pt x="687264" y="2858241"/>
                </a:cubicBezTo>
                <a:cubicBezTo>
                  <a:pt x="682102" y="2850418"/>
                  <a:pt x="682102" y="2850418"/>
                  <a:pt x="671782" y="2850418"/>
                </a:cubicBezTo>
                <a:cubicBezTo>
                  <a:pt x="671782" y="2854328"/>
                  <a:pt x="666620" y="2854328"/>
                  <a:pt x="661459" y="2855307"/>
                </a:cubicBezTo>
                <a:lnTo>
                  <a:pt x="654274" y="2862797"/>
                </a:lnTo>
                <a:lnTo>
                  <a:pt x="609852" y="2842591"/>
                </a:lnTo>
                <a:cubicBezTo>
                  <a:pt x="620173" y="2834766"/>
                  <a:pt x="615012" y="2803467"/>
                  <a:pt x="594369" y="2787817"/>
                </a:cubicBezTo>
                <a:cubicBezTo>
                  <a:pt x="599531" y="2787817"/>
                  <a:pt x="635655" y="2787817"/>
                  <a:pt x="625334" y="2772165"/>
                </a:cubicBezTo>
                <a:cubicBezTo>
                  <a:pt x="620173" y="2779991"/>
                  <a:pt x="615012" y="2779991"/>
                  <a:pt x="599531" y="2772165"/>
                </a:cubicBezTo>
                <a:cubicBezTo>
                  <a:pt x="594369" y="2772165"/>
                  <a:pt x="615012" y="2764340"/>
                  <a:pt x="599531" y="2756516"/>
                </a:cubicBezTo>
                <a:cubicBezTo>
                  <a:pt x="573727" y="2756516"/>
                  <a:pt x="589208" y="2779991"/>
                  <a:pt x="573727" y="2779991"/>
                </a:cubicBezTo>
                <a:cubicBezTo>
                  <a:pt x="578887" y="2787817"/>
                  <a:pt x="589208" y="2795640"/>
                  <a:pt x="584048" y="2803467"/>
                </a:cubicBezTo>
                <a:cubicBezTo>
                  <a:pt x="573727" y="2795640"/>
                  <a:pt x="568567" y="2795640"/>
                  <a:pt x="558243" y="2795640"/>
                </a:cubicBezTo>
                <a:cubicBezTo>
                  <a:pt x="542762" y="2803467"/>
                  <a:pt x="542762" y="2834766"/>
                  <a:pt x="516959" y="2834766"/>
                </a:cubicBezTo>
                <a:cubicBezTo>
                  <a:pt x="537600" y="2842591"/>
                  <a:pt x="537600" y="2826942"/>
                  <a:pt x="547922" y="2842591"/>
                </a:cubicBezTo>
                <a:cubicBezTo>
                  <a:pt x="547922" y="2850418"/>
                  <a:pt x="532440" y="2842591"/>
                  <a:pt x="532440" y="2850418"/>
                </a:cubicBezTo>
                <a:cubicBezTo>
                  <a:pt x="522119" y="2850418"/>
                  <a:pt x="511798" y="2842591"/>
                  <a:pt x="511798" y="2850418"/>
                </a:cubicBezTo>
                <a:cubicBezTo>
                  <a:pt x="527282" y="2850418"/>
                  <a:pt x="532440" y="2866066"/>
                  <a:pt x="532440" y="2858241"/>
                </a:cubicBezTo>
                <a:cubicBezTo>
                  <a:pt x="537600" y="2866066"/>
                  <a:pt x="547922" y="2873890"/>
                  <a:pt x="553084" y="2889541"/>
                </a:cubicBezTo>
                <a:cubicBezTo>
                  <a:pt x="516959" y="2873890"/>
                  <a:pt x="522119" y="2897367"/>
                  <a:pt x="547922" y="2913017"/>
                </a:cubicBezTo>
                <a:cubicBezTo>
                  <a:pt x="537600" y="2920843"/>
                  <a:pt x="527282" y="2920843"/>
                  <a:pt x="511798" y="2920843"/>
                </a:cubicBezTo>
                <a:cubicBezTo>
                  <a:pt x="491155" y="2905193"/>
                  <a:pt x="511798" y="2905193"/>
                  <a:pt x="511798" y="2897367"/>
                </a:cubicBezTo>
                <a:cubicBezTo>
                  <a:pt x="475675" y="2873890"/>
                  <a:pt x="480834" y="2920843"/>
                  <a:pt x="501476" y="2920843"/>
                </a:cubicBezTo>
                <a:cubicBezTo>
                  <a:pt x="491155" y="2920843"/>
                  <a:pt x="480834" y="2920843"/>
                  <a:pt x="470513" y="2913017"/>
                </a:cubicBezTo>
                <a:cubicBezTo>
                  <a:pt x="475675" y="2920843"/>
                  <a:pt x="455039" y="2905193"/>
                  <a:pt x="455039" y="2913017"/>
                </a:cubicBezTo>
                <a:cubicBezTo>
                  <a:pt x="465352" y="2920843"/>
                  <a:pt x="470513" y="2920843"/>
                  <a:pt x="475675" y="2928669"/>
                </a:cubicBezTo>
                <a:cubicBezTo>
                  <a:pt x="465352" y="2928669"/>
                  <a:pt x="455039" y="2928669"/>
                  <a:pt x="449868" y="2928669"/>
                </a:cubicBezTo>
                <a:cubicBezTo>
                  <a:pt x="455039" y="2952143"/>
                  <a:pt x="449868" y="2952143"/>
                  <a:pt x="444708" y="2975619"/>
                </a:cubicBezTo>
                <a:cubicBezTo>
                  <a:pt x="455039" y="2983443"/>
                  <a:pt x="470513" y="2991268"/>
                  <a:pt x="475675" y="2999094"/>
                </a:cubicBezTo>
                <a:cubicBezTo>
                  <a:pt x="465352" y="2999094"/>
                  <a:pt x="465352" y="2999094"/>
                  <a:pt x="470513" y="3014743"/>
                </a:cubicBezTo>
                <a:cubicBezTo>
                  <a:pt x="460192" y="3006920"/>
                  <a:pt x="455039" y="3006920"/>
                  <a:pt x="449868" y="3006920"/>
                </a:cubicBezTo>
                <a:cubicBezTo>
                  <a:pt x="444708" y="3014743"/>
                  <a:pt x="460192" y="3022570"/>
                  <a:pt x="460192" y="3030393"/>
                </a:cubicBezTo>
                <a:cubicBezTo>
                  <a:pt x="444708" y="3022570"/>
                  <a:pt x="424064" y="3022570"/>
                  <a:pt x="418903" y="3014743"/>
                </a:cubicBezTo>
                <a:cubicBezTo>
                  <a:pt x="418903" y="3022570"/>
                  <a:pt x="413745" y="3014743"/>
                  <a:pt x="413745" y="3022570"/>
                </a:cubicBezTo>
                <a:cubicBezTo>
                  <a:pt x="429227" y="3030393"/>
                  <a:pt x="439548" y="3022570"/>
                  <a:pt x="449868" y="3038219"/>
                </a:cubicBezTo>
                <a:cubicBezTo>
                  <a:pt x="449868" y="3046042"/>
                  <a:pt x="429227" y="3038219"/>
                  <a:pt x="424064" y="3030393"/>
                </a:cubicBezTo>
                <a:cubicBezTo>
                  <a:pt x="413745" y="3046042"/>
                  <a:pt x="341493" y="3038219"/>
                  <a:pt x="393100" y="3069519"/>
                </a:cubicBezTo>
                <a:cubicBezTo>
                  <a:pt x="387942" y="3069519"/>
                  <a:pt x="387942" y="3069519"/>
                  <a:pt x="377620" y="3069519"/>
                </a:cubicBezTo>
                <a:cubicBezTo>
                  <a:pt x="382779" y="3085169"/>
                  <a:pt x="377620" y="3085169"/>
                  <a:pt x="387942" y="3092994"/>
                </a:cubicBezTo>
                <a:cubicBezTo>
                  <a:pt x="382779" y="3092994"/>
                  <a:pt x="382779" y="3100821"/>
                  <a:pt x="372456" y="3092994"/>
                </a:cubicBezTo>
                <a:cubicBezTo>
                  <a:pt x="356973" y="3092994"/>
                  <a:pt x="362139" y="3085169"/>
                  <a:pt x="346653" y="3085169"/>
                </a:cubicBezTo>
                <a:cubicBezTo>
                  <a:pt x="320851" y="3092994"/>
                  <a:pt x="346653" y="3147769"/>
                  <a:pt x="398260" y="3139943"/>
                </a:cubicBezTo>
                <a:cubicBezTo>
                  <a:pt x="398260" y="3147769"/>
                  <a:pt x="393100" y="3155595"/>
                  <a:pt x="382779" y="3155595"/>
                </a:cubicBezTo>
                <a:cubicBezTo>
                  <a:pt x="362139" y="3139943"/>
                  <a:pt x="346653" y="3132120"/>
                  <a:pt x="326012" y="3124296"/>
                </a:cubicBezTo>
                <a:cubicBezTo>
                  <a:pt x="289886" y="3085169"/>
                  <a:pt x="258918" y="3038219"/>
                  <a:pt x="315691" y="3030393"/>
                </a:cubicBezTo>
                <a:cubicBezTo>
                  <a:pt x="336333" y="3030393"/>
                  <a:pt x="351814" y="3046042"/>
                  <a:pt x="362139" y="3030393"/>
                </a:cubicBezTo>
                <a:cubicBezTo>
                  <a:pt x="336333" y="3022570"/>
                  <a:pt x="331171" y="3022570"/>
                  <a:pt x="315691" y="3014743"/>
                </a:cubicBezTo>
                <a:cubicBezTo>
                  <a:pt x="320851" y="3038219"/>
                  <a:pt x="253759" y="2991268"/>
                  <a:pt x="233117" y="2999094"/>
                </a:cubicBezTo>
                <a:cubicBezTo>
                  <a:pt x="227955" y="2991268"/>
                  <a:pt x="227955" y="2983443"/>
                  <a:pt x="212473" y="2975619"/>
                </a:cubicBezTo>
                <a:cubicBezTo>
                  <a:pt x="202152" y="2975619"/>
                  <a:pt x="196992" y="2975619"/>
                  <a:pt x="186672" y="2975619"/>
                </a:cubicBezTo>
                <a:cubicBezTo>
                  <a:pt x="171188" y="2959968"/>
                  <a:pt x="135066" y="2952143"/>
                  <a:pt x="93778" y="2928669"/>
                </a:cubicBezTo>
                <a:cubicBezTo>
                  <a:pt x="93778" y="2928669"/>
                  <a:pt x="98939" y="2928669"/>
                  <a:pt x="98939" y="2928669"/>
                </a:cubicBezTo>
                <a:cubicBezTo>
                  <a:pt x="70556" y="2920843"/>
                  <a:pt x="44750" y="2907149"/>
                  <a:pt x="19592" y="2894432"/>
                </a:cubicBezTo>
                <a:lnTo>
                  <a:pt x="0" y="288529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43EBA1C-D0EE-8D11-2BF0-041728538C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785" y="4227820"/>
            <a:ext cx="3602445" cy="1133077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DF6BA66-5BC3-A02A-A624-F5839C317A0E}"/>
              </a:ext>
            </a:extLst>
          </p:cNvPr>
          <p:cNvSpPr>
            <a:spLocks noGrp="1"/>
          </p:cNvSpPr>
          <p:nvPr>
            <p:ph type="ftr" sz="quarter" idx="56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34744D-85C4-4549-A347-4688F7D2C2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EAA4E8-89BD-F14E-A45E-8A0EF7D326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C6DF47B-3BED-4C75-ACAB-4344E1B376FE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116865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and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A4FF3D70-DE6C-2EF5-2158-C66D3BE0F4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22758" y="1358089"/>
            <a:ext cx="7571353" cy="5478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b="0" i="0">
                <a:cs typeface="Poppins" pitchFamily="2" charset="77"/>
              </a:defRPr>
            </a:lvl1pPr>
          </a:lstStyle>
          <a:p>
            <a:pPr algn="ctr"/>
            <a:r>
              <a:rPr lang="en-GB" sz="3200" noProof="0" dirty="0">
                <a:solidFill>
                  <a:schemeClr val="accent1"/>
                </a:solidFill>
                <a:latin typeface="+mj-lt"/>
                <a:cs typeface="Poppins" pitchFamily="2" charset="77"/>
              </a:rPr>
              <a:t>Any further questions?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D0CFF4-E16B-0E45-9A58-8A986A8D1A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sp>
        <p:nvSpPr>
          <p:cNvPr id="11" name="Text Placeholder 139">
            <a:extLst>
              <a:ext uri="{FF2B5EF4-FFF2-40B4-BE49-F238E27FC236}">
                <a16:creationId xmlns:a16="http://schemas.microsoft.com/office/drawing/2014/main" id="{06A942C6-12B3-A61F-5B04-CFDA749BB42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122759" y="2286000"/>
            <a:ext cx="7571353" cy="1297243"/>
          </a:xfrm>
        </p:spPr>
        <p:txBody>
          <a:bodyPr>
            <a:noAutofit/>
          </a:bodyPr>
          <a:lstStyle>
            <a:lvl1pPr algn="ctr">
              <a:buFontTx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Contact me:</a:t>
            </a:r>
            <a:br>
              <a:rPr lang="en-GB" noProof="0" dirty="0"/>
            </a:br>
            <a:r>
              <a:rPr lang="en-GB" noProof="0" dirty="0"/>
              <a:t>me@email.com</a:t>
            </a:r>
          </a:p>
        </p:txBody>
      </p:sp>
      <p:sp>
        <p:nvSpPr>
          <p:cNvPr id="6" name="Picture Placeholder  39" descr="Picture Placeholder 38.">
            <a:extLst>
              <a:ext uri="{FF2B5EF4-FFF2-40B4-BE49-F238E27FC236}">
                <a16:creationId xmlns:a16="http://schemas.microsoft.com/office/drawing/2014/main" id="{67B10156-3D20-1842-B9B1-92158227E55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3806" y="3966395"/>
            <a:ext cx="12199611" cy="3451113"/>
          </a:xfrm>
          <a:custGeom>
            <a:avLst/>
            <a:gdLst>
              <a:gd name="connsiteX0" fmla="*/ 11009296 w 12146583"/>
              <a:gd name="connsiteY0" fmla="*/ 1903327 h 4532507"/>
              <a:gd name="connsiteX1" fmla="*/ 11009295 w 12146583"/>
              <a:gd name="connsiteY1" fmla="*/ 1919430 h 4532507"/>
              <a:gd name="connsiteX2" fmla="*/ 11025680 w 12146583"/>
              <a:gd name="connsiteY2" fmla="*/ 1922730 h 4532507"/>
              <a:gd name="connsiteX3" fmla="*/ 11030566 w 12146583"/>
              <a:gd name="connsiteY3" fmla="*/ 1925625 h 4532507"/>
              <a:gd name="connsiteX4" fmla="*/ 11034513 w 12146583"/>
              <a:gd name="connsiteY4" fmla="*/ 1919430 h 4532507"/>
              <a:gd name="connsiteX5" fmla="*/ 11019380 w 12146583"/>
              <a:gd name="connsiteY5" fmla="*/ 1910622 h 4532507"/>
              <a:gd name="connsiteX6" fmla="*/ 11009296 w 12146583"/>
              <a:gd name="connsiteY6" fmla="*/ 1903327 h 4532507"/>
              <a:gd name="connsiteX7" fmla="*/ 11004652 w 12146583"/>
              <a:gd name="connsiteY7" fmla="*/ 1853362 h 4532507"/>
              <a:gd name="connsiteX8" fmla="*/ 11004652 w 12146583"/>
              <a:gd name="connsiteY8" fmla="*/ 1868042 h 4532507"/>
              <a:gd name="connsiteX9" fmla="*/ 11014824 w 12146583"/>
              <a:gd name="connsiteY9" fmla="*/ 1869882 h 4532507"/>
              <a:gd name="connsiteX10" fmla="*/ 11020936 w 12146583"/>
              <a:gd name="connsiteY10" fmla="*/ 1860709 h 4532507"/>
              <a:gd name="connsiteX11" fmla="*/ 11004652 w 12146583"/>
              <a:gd name="connsiteY11" fmla="*/ 1853362 h 4532507"/>
              <a:gd name="connsiteX12" fmla="*/ 11004652 w 12146583"/>
              <a:gd name="connsiteY12" fmla="*/ 1835747 h 4532507"/>
              <a:gd name="connsiteX13" fmla="*/ 11013813 w 12146583"/>
              <a:gd name="connsiteY13" fmla="*/ 1851847 h 4532507"/>
              <a:gd name="connsiteX14" fmla="*/ 11018216 w 12146583"/>
              <a:gd name="connsiteY14" fmla="*/ 1850062 h 4532507"/>
              <a:gd name="connsiteX15" fmla="*/ 11004652 w 12146583"/>
              <a:gd name="connsiteY15" fmla="*/ 1835747 h 4532507"/>
              <a:gd name="connsiteX16" fmla="*/ 11946163 w 12146583"/>
              <a:gd name="connsiteY16" fmla="*/ 1725641 h 4532507"/>
              <a:gd name="connsiteX17" fmla="*/ 11951338 w 12146583"/>
              <a:gd name="connsiteY17" fmla="*/ 1752079 h 4532507"/>
              <a:gd name="connsiteX18" fmla="*/ 11977251 w 12146583"/>
              <a:gd name="connsiteY18" fmla="*/ 1769693 h 4532507"/>
              <a:gd name="connsiteX19" fmla="*/ 11946163 w 12146583"/>
              <a:gd name="connsiteY19" fmla="*/ 1725641 h 4532507"/>
              <a:gd name="connsiteX20" fmla="*/ 11889644 w 12146583"/>
              <a:gd name="connsiteY20" fmla="*/ 1694819 h 4532507"/>
              <a:gd name="connsiteX21" fmla="*/ 11924932 w 12146583"/>
              <a:gd name="connsiteY21" fmla="*/ 1716832 h 4532507"/>
              <a:gd name="connsiteX22" fmla="*/ 11889644 w 12146583"/>
              <a:gd name="connsiteY22" fmla="*/ 1694819 h 4532507"/>
              <a:gd name="connsiteX23" fmla="*/ 702886 w 12146583"/>
              <a:gd name="connsiteY23" fmla="*/ 1692617 h 4532507"/>
              <a:gd name="connsiteX24" fmla="*/ 686092 w 12146583"/>
              <a:gd name="connsiteY24" fmla="*/ 1703627 h 4532507"/>
              <a:gd name="connsiteX25" fmla="*/ 715952 w 12146583"/>
              <a:gd name="connsiteY25" fmla="*/ 1694819 h 4532507"/>
              <a:gd name="connsiteX26" fmla="*/ 702886 w 12146583"/>
              <a:gd name="connsiteY26" fmla="*/ 1692617 h 4532507"/>
              <a:gd name="connsiteX27" fmla="*/ 771704 w 12146583"/>
              <a:gd name="connsiteY27" fmla="*/ 1684773 h 4532507"/>
              <a:gd name="connsiteX28" fmla="*/ 726187 w 12146583"/>
              <a:gd name="connsiteY28" fmla="*/ 1686011 h 4532507"/>
              <a:gd name="connsiteX29" fmla="*/ 731401 w 12146583"/>
              <a:gd name="connsiteY29" fmla="*/ 1712436 h 4532507"/>
              <a:gd name="connsiteX30" fmla="*/ 778393 w 12146583"/>
              <a:gd name="connsiteY30" fmla="*/ 1694819 h 4532507"/>
              <a:gd name="connsiteX31" fmla="*/ 771704 w 12146583"/>
              <a:gd name="connsiteY31" fmla="*/ 1684773 h 4532507"/>
              <a:gd name="connsiteX32" fmla="*/ 11380120 w 12146583"/>
              <a:gd name="connsiteY32" fmla="*/ 1492224 h 4532507"/>
              <a:gd name="connsiteX33" fmla="*/ 11359092 w 12146583"/>
              <a:gd name="connsiteY33" fmla="*/ 1516997 h 4532507"/>
              <a:gd name="connsiteX34" fmla="*/ 11338051 w 12146583"/>
              <a:gd name="connsiteY34" fmla="*/ 1500490 h 4532507"/>
              <a:gd name="connsiteX35" fmla="*/ 11348565 w 12146583"/>
              <a:gd name="connsiteY35" fmla="*/ 1516997 h 4532507"/>
              <a:gd name="connsiteX36" fmla="*/ 11327523 w 12146583"/>
              <a:gd name="connsiteY36" fmla="*/ 1500490 h 4532507"/>
              <a:gd name="connsiteX37" fmla="*/ 11359092 w 12146583"/>
              <a:gd name="connsiteY37" fmla="*/ 1558289 h 4532507"/>
              <a:gd name="connsiteX38" fmla="*/ 11401162 w 12146583"/>
              <a:gd name="connsiteY38" fmla="*/ 1558289 h 4532507"/>
              <a:gd name="connsiteX39" fmla="*/ 11369606 w 12146583"/>
              <a:gd name="connsiteY39" fmla="*/ 1541769 h 4532507"/>
              <a:gd name="connsiteX40" fmla="*/ 11374869 w 12146583"/>
              <a:gd name="connsiteY40" fmla="*/ 1525264 h 4532507"/>
              <a:gd name="connsiteX41" fmla="*/ 11395911 w 12146583"/>
              <a:gd name="connsiteY41" fmla="*/ 1525264 h 4532507"/>
              <a:gd name="connsiteX42" fmla="*/ 11385385 w 12146583"/>
              <a:gd name="connsiteY42" fmla="*/ 1508744 h 4532507"/>
              <a:gd name="connsiteX43" fmla="*/ 11406427 w 12146583"/>
              <a:gd name="connsiteY43" fmla="*/ 1508744 h 4532507"/>
              <a:gd name="connsiteX44" fmla="*/ 11380120 w 12146583"/>
              <a:gd name="connsiteY44" fmla="*/ 1492224 h 4532507"/>
              <a:gd name="connsiteX45" fmla="*/ 10401980 w 12146583"/>
              <a:gd name="connsiteY45" fmla="*/ 1479005 h 4532507"/>
              <a:gd name="connsiteX46" fmla="*/ 10429119 w 12146583"/>
              <a:gd name="connsiteY46" fmla="*/ 1485621 h 4532507"/>
              <a:gd name="connsiteX47" fmla="*/ 10418263 w 12146583"/>
              <a:gd name="connsiteY47" fmla="*/ 1479005 h 4532507"/>
              <a:gd name="connsiteX48" fmla="*/ 10854945 w 12146583"/>
              <a:gd name="connsiteY48" fmla="*/ 1443786 h 4532507"/>
              <a:gd name="connsiteX49" fmla="*/ 10880162 w 12146583"/>
              <a:gd name="connsiteY49" fmla="*/ 1461402 h 4532507"/>
              <a:gd name="connsiteX50" fmla="*/ 10854945 w 12146583"/>
              <a:gd name="connsiteY50" fmla="*/ 1443786 h 4532507"/>
              <a:gd name="connsiteX51" fmla="*/ 11826747 w 12146583"/>
              <a:gd name="connsiteY51" fmla="*/ 1443773 h 4532507"/>
              <a:gd name="connsiteX52" fmla="*/ 11816348 w 12146583"/>
              <a:gd name="connsiteY52" fmla="*/ 1459630 h 4532507"/>
              <a:gd name="connsiteX53" fmla="*/ 11878788 w 12146583"/>
              <a:gd name="connsiteY53" fmla="*/ 1483415 h 4532507"/>
              <a:gd name="connsiteX54" fmla="*/ 11837162 w 12146583"/>
              <a:gd name="connsiteY54" fmla="*/ 1451715 h 4532507"/>
              <a:gd name="connsiteX55" fmla="*/ 11842361 w 12146583"/>
              <a:gd name="connsiteY55" fmla="*/ 1459630 h 4532507"/>
              <a:gd name="connsiteX56" fmla="*/ 11826747 w 12146583"/>
              <a:gd name="connsiteY56" fmla="*/ 1443773 h 4532507"/>
              <a:gd name="connsiteX57" fmla="*/ 10978170 w 12146583"/>
              <a:gd name="connsiteY57" fmla="*/ 1414265 h 4532507"/>
              <a:gd name="connsiteX58" fmla="*/ 10999136 w 12146583"/>
              <a:gd name="connsiteY58" fmla="*/ 1418322 h 4532507"/>
              <a:gd name="connsiteX59" fmla="*/ 10999136 w 12146583"/>
              <a:gd name="connsiteY59" fmla="*/ 1424736 h 4532507"/>
              <a:gd name="connsiteX60" fmla="*/ 10952864 w 12146583"/>
              <a:gd name="connsiteY60" fmla="*/ 1401628 h 4532507"/>
              <a:gd name="connsiteX61" fmla="*/ 10978170 w 12146583"/>
              <a:gd name="connsiteY61" fmla="*/ 1414265 h 4532507"/>
              <a:gd name="connsiteX62" fmla="*/ 10972147 w 12146583"/>
              <a:gd name="connsiteY62" fmla="*/ 1413100 h 4532507"/>
              <a:gd name="connsiteX63" fmla="*/ 10952864 w 12146583"/>
              <a:gd name="connsiteY63" fmla="*/ 1401628 h 4532507"/>
              <a:gd name="connsiteX64" fmla="*/ 10350419 w 12146583"/>
              <a:gd name="connsiteY64" fmla="*/ 1395336 h 4532507"/>
              <a:gd name="connsiteX65" fmla="*/ 10372132 w 12146583"/>
              <a:gd name="connsiteY65" fmla="*/ 1417362 h 4532507"/>
              <a:gd name="connsiteX66" fmla="*/ 10350419 w 12146583"/>
              <a:gd name="connsiteY66" fmla="*/ 1395336 h 4532507"/>
              <a:gd name="connsiteX67" fmla="*/ 10814621 w 12146583"/>
              <a:gd name="connsiteY67" fmla="*/ 1386528 h 4532507"/>
              <a:gd name="connsiteX68" fmla="*/ 10798325 w 12146583"/>
              <a:gd name="connsiteY68" fmla="*/ 1401938 h 4532507"/>
              <a:gd name="connsiteX69" fmla="*/ 10814621 w 12146583"/>
              <a:gd name="connsiteY69" fmla="*/ 1409650 h 4532507"/>
              <a:gd name="connsiteX70" fmla="*/ 10818013 w 12146583"/>
              <a:gd name="connsiteY70" fmla="*/ 1412532 h 4532507"/>
              <a:gd name="connsiteX71" fmla="*/ 10825477 w 12146583"/>
              <a:gd name="connsiteY71" fmla="*/ 1409650 h 4532507"/>
              <a:gd name="connsiteX72" fmla="*/ 10814621 w 12146583"/>
              <a:gd name="connsiteY72" fmla="*/ 1386528 h 4532507"/>
              <a:gd name="connsiteX73" fmla="*/ 10958887 w 12146583"/>
              <a:gd name="connsiteY73" fmla="*/ 1342488 h 4532507"/>
              <a:gd name="connsiteX74" fmla="*/ 10928634 w 12146583"/>
              <a:gd name="connsiteY74" fmla="*/ 1360103 h 4532507"/>
              <a:gd name="connsiteX75" fmla="*/ 10948803 w 12146583"/>
              <a:gd name="connsiteY75" fmla="*/ 1351297 h 4532507"/>
              <a:gd name="connsiteX76" fmla="*/ 10963924 w 12146583"/>
              <a:gd name="connsiteY76" fmla="*/ 1368911 h 4532507"/>
              <a:gd name="connsiteX77" fmla="*/ 10958887 w 12146583"/>
              <a:gd name="connsiteY77" fmla="*/ 1342488 h 4532507"/>
              <a:gd name="connsiteX78" fmla="*/ 10814633 w 12146583"/>
              <a:gd name="connsiteY78" fmla="*/ 1342488 h 4532507"/>
              <a:gd name="connsiteX79" fmla="*/ 10820063 w 12146583"/>
              <a:gd name="connsiteY79" fmla="*/ 1351297 h 4532507"/>
              <a:gd name="connsiteX80" fmla="*/ 10836359 w 12146583"/>
              <a:gd name="connsiteY80" fmla="*/ 1360103 h 4532507"/>
              <a:gd name="connsiteX81" fmla="*/ 10830918 w 12146583"/>
              <a:gd name="connsiteY81" fmla="*/ 1342488 h 4532507"/>
              <a:gd name="connsiteX82" fmla="*/ 10772994 w 12146583"/>
              <a:gd name="connsiteY82" fmla="*/ 1342488 h 4532507"/>
              <a:gd name="connsiteX83" fmla="*/ 10763037 w 12146583"/>
              <a:gd name="connsiteY83" fmla="*/ 1360103 h 4532507"/>
              <a:gd name="connsiteX84" fmla="*/ 10782091 w 12146583"/>
              <a:gd name="connsiteY84" fmla="*/ 1369737 h 4532507"/>
              <a:gd name="connsiteX85" fmla="*/ 10772994 w 12146583"/>
              <a:gd name="connsiteY85" fmla="*/ 1342488 h 4532507"/>
              <a:gd name="connsiteX86" fmla="*/ 10613810 w 12146583"/>
              <a:gd name="connsiteY86" fmla="*/ 1342488 h 4532507"/>
              <a:gd name="connsiteX87" fmla="*/ 10573005 w 12146583"/>
              <a:gd name="connsiteY87" fmla="*/ 1350890 h 4532507"/>
              <a:gd name="connsiteX88" fmla="*/ 10624008 w 12146583"/>
              <a:gd name="connsiteY88" fmla="*/ 1367707 h 4532507"/>
              <a:gd name="connsiteX89" fmla="*/ 10608711 w 12146583"/>
              <a:gd name="connsiteY89" fmla="*/ 1376123 h 4532507"/>
              <a:gd name="connsiteX90" fmla="*/ 10654616 w 12146583"/>
              <a:gd name="connsiteY90" fmla="*/ 1401342 h 4532507"/>
              <a:gd name="connsiteX91" fmla="*/ 10675011 w 12146583"/>
              <a:gd name="connsiteY91" fmla="*/ 1392928 h 4532507"/>
              <a:gd name="connsiteX92" fmla="*/ 10710717 w 12146583"/>
              <a:gd name="connsiteY92" fmla="*/ 1434979 h 4532507"/>
              <a:gd name="connsiteX93" fmla="*/ 10700519 w 12146583"/>
              <a:gd name="connsiteY93" fmla="*/ 1409745 h 4532507"/>
              <a:gd name="connsiteX94" fmla="*/ 10741311 w 12146583"/>
              <a:gd name="connsiteY94" fmla="*/ 1409745 h 4532507"/>
              <a:gd name="connsiteX95" fmla="*/ 10675011 w 12146583"/>
              <a:gd name="connsiteY95" fmla="*/ 1384525 h 4532507"/>
              <a:gd name="connsiteX96" fmla="*/ 10644405 w 12146583"/>
              <a:gd name="connsiteY96" fmla="*/ 1359306 h 4532507"/>
              <a:gd name="connsiteX97" fmla="*/ 10669913 w 12146583"/>
              <a:gd name="connsiteY97" fmla="*/ 1384525 h 4532507"/>
              <a:gd name="connsiteX98" fmla="*/ 10613810 w 12146583"/>
              <a:gd name="connsiteY98" fmla="*/ 1342488 h 4532507"/>
              <a:gd name="connsiteX99" fmla="*/ 11014948 w 12146583"/>
              <a:gd name="connsiteY99" fmla="*/ 1331430 h 4532507"/>
              <a:gd name="connsiteX100" fmla="*/ 11015028 w 12146583"/>
              <a:gd name="connsiteY100" fmla="*/ 1336981 h 4532507"/>
              <a:gd name="connsiteX101" fmla="*/ 11030578 w 12146583"/>
              <a:gd name="connsiteY101" fmla="*/ 1361754 h 4532507"/>
              <a:gd name="connsiteX102" fmla="*/ 11004665 w 12146583"/>
              <a:gd name="connsiteY102" fmla="*/ 1353487 h 4532507"/>
              <a:gd name="connsiteX103" fmla="*/ 11040941 w 12146583"/>
              <a:gd name="connsiteY103" fmla="*/ 1386528 h 4532507"/>
              <a:gd name="connsiteX104" fmla="*/ 11051303 w 12146583"/>
              <a:gd name="connsiteY104" fmla="*/ 1378261 h 4532507"/>
              <a:gd name="connsiteX105" fmla="*/ 11056490 w 12146583"/>
              <a:gd name="connsiteY105" fmla="*/ 1353487 h 4532507"/>
              <a:gd name="connsiteX106" fmla="*/ 11014948 w 12146583"/>
              <a:gd name="connsiteY106" fmla="*/ 1331430 h 4532507"/>
              <a:gd name="connsiteX107" fmla="*/ 10965961 w 12146583"/>
              <a:gd name="connsiteY107" fmla="*/ 1313305 h 4532507"/>
              <a:gd name="connsiteX108" fmla="*/ 10963467 w 12146583"/>
              <a:gd name="connsiteY108" fmla="*/ 1318256 h 4532507"/>
              <a:gd name="connsiteX109" fmla="*/ 10988356 w 12146583"/>
              <a:gd name="connsiteY109" fmla="*/ 1324872 h 4532507"/>
              <a:gd name="connsiteX110" fmla="*/ 10983384 w 12146583"/>
              <a:gd name="connsiteY110" fmla="*/ 1318256 h 4532507"/>
              <a:gd name="connsiteX111" fmla="*/ 10965961 w 12146583"/>
              <a:gd name="connsiteY111" fmla="*/ 1313305 h 4532507"/>
              <a:gd name="connsiteX112" fmla="*/ 10758909 w 12146583"/>
              <a:gd name="connsiteY112" fmla="*/ 1310921 h 4532507"/>
              <a:gd name="connsiteX113" fmla="*/ 10738237 w 12146583"/>
              <a:gd name="connsiteY113" fmla="*/ 1310923 h 4532507"/>
              <a:gd name="connsiteX114" fmla="*/ 10743311 w 12146583"/>
              <a:gd name="connsiteY114" fmla="*/ 1327064 h 4532507"/>
              <a:gd name="connsiteX115" fmla="*/ 10809180 w 12146583"/>
              <a:gd name="connsiteY115" fmla="*/ 1351297 h 4532507"/>
              <a:gd name="connsiteX116" fmla="*/ 10768642 w 12146583"/>
              <a:gd name="connsiteY116" fmla="*/ 1310923 h 4532507"/>
              <a:gd name="connsiteX117" fmla="*/ 10758909 w 12146583"/>
              <a:gd name="connsiteY117" fmla="*/ 1310921 h 4532507"/>
              <a:gd name="connsiteX118" fmla="*/ 10273540 w 12146583"/>
              <a:gd name="connsiteY118" fmla="*/ 1300644 h 4532507"/>
              <a:gd name="connsiteX119" fmla="*/ 10268962 w 12146583"/>
              <a:gd name="connsiteY119" fmla="*/ 1320462 h 4532507"/>
              <a:gd name="connsiteX120" fmla="*/ 10285246 w 12146583"/>
              <a:gd name="connsiteY120" fmla="*/ 1302846 h 4532507"/>
              <a:gd name="connsiteX121" fmla="*/ 10273540 w 12146583"/>
              <a:gd name="connsiteY121" fmla="*/ 1300644 h 4532507"/>
              <a:gd name="connsiteX122" fmla="*/ 10062659 w 12146583"/>
              <a:gd name="connsiteY122" fmla="*/ 1285229 h 4532507"/>
              <a:gd name="connsiteX123" fmla="*/ 10088901 w 12146583"/>
              <a:gd name="connsiteY123" fmla="*/ 1309014 h 4532507"/>
              <a:gd name="connsiteX124" fmla="*/ 10121051 w 12146583"/>
              <a:gd name="connsiteY124" fmla="*/ 1317931 h 4532507"/>
              <a:gd name="connsiteX125" fmla="*/ 10141384 w 12146583"/>
              <a:gd name="connsiteY125" fmla="*/ 1309014 h 4532507"/>
              <a:gd name="connsiteX126" fmla="*/ 10062659 w 12146583"/>
              <a:gd name="connsiteY126" fmla="*/ 1285229 h 4532507"/>
              <a:gd name="connsiteX127" fmla="*/ 8716173 w 12146583"/>
              <a:gd name="connsiteY127" fmla="*/ 1258806 h 4532507"/>
              <a:gd name="connsiteX128" fmla="*/ 8743326 w 12146583"/>
              <a:gd name="connsiteY128" fmla="*/ 1276421 h 4532507"/>
              <a:gd name="connsiteX129" fmla="*/ 8716173 w 12146583"/>
              <a:gd name="connsiteY129" fmla="*/ 1258806 h 4532507"/>
              <a:gd name="connsiteX130" fmla="*/ 8754926 w 12146583"/>
              <a:gd name="connsiteY130" fmla="*/ 1256604 h 4532507"/>
              <a:gd name="connsiteX131" fmla="*/ 8753092 w 12146583"/>
              <a:gd name="connsiteY131" fmla="*/ 1258806 h 4532507"/>
              <a:gd name="connsiteX132" fmla="*/ 8753092 w 12146583"/>
              <a:gd name="connsiteY132" fmla="*/ 1276421 h 4532507"/>
              <a:gd name="connsiteX133" fmla="*/ 8767757 w 12146583"/>
              <a:gd name="connsiteY133" fmla="*/ 1267614 h 4532507"/>
              <a:gd name="connsiteX134" fmla="*/ 8754926 w 12146583"/>
              <a:gd name="connsiteY134" fmla="*/ 1256604 h 4532507"/>
              <a:gd name="connsiteX135" fmla="*/ 9653982 w 12146583"/>
              <a:gd name="connsiteY135" fmla="*/ 1254587 h 4532507"/>
              <a:gd name="connsiteX136" fmla="*/ 9682901 w 12146583"/>
              <a:gd name="connsiteY136" fmla="*/ 1268141 h 4532507"/>
              <a:gd name="connsiteX137" fmla="*/ 9662341 w 12146583"/>
              <a:gd name="connsiteY137" fmla="*/ 1268141 h 4532507"/>
              <a:gd name="connsiteX138" fmla="*/ 9662341 w 12146583"/>
              <a:gd name="connsiteY138" fmla="*/ 1286920 h 4532507"/>
              <a:gd name="connsiteX139" fmla="*/ 9652054 w 12146583"/>
              <a:gd name="connsiteY139" fmla="*/ 1284837 h 4532507"/>
              <a:gd name="connsiteX140" fmla="*/ 9636631 w 12146583"/>
              <a:gd name="connsiteY140" fmla="*/ 1259793 h 4532507"/>
              <a:gd name="connsiteX141" fmla="*/ 9653982 w 12146583"/>
              <a:gd name="connsiteY141" fmla="*/ 1254587 h 4532507"/>
              <a:gd name="connsiteX142" fmla="*/ 10243617 w 12146583"/>
              <a:gd name="connsiteY142" fmla="*/ 1249998 h 4532507"/>
              <a:gd name="connsiteX143" fmla="*/ 10228232 w 12146583"/>
              <a:gd name="connsiteY143" fmla="*/ 1276421 h 4532507"/>
              <a:gd name="connsiteX144" fmla="*/ 10253867 w 12146583"/>
              <a:gd name="connsiteY144" fmla="*/ 1294037 h 4532507"/>
              <a:gd name="connsiteX145" fmla="*/ 10269253 w 12146583"/>
              <a:gd name="connsiteY145" fmla="*/ 1285229 h 4532507"/>
              <a:gd name="connsiteX146" fmla="*/ 10274390 w 12146583"/>
              <a:gd name="connsiteY146" fmla="*/ 1267614 h 4532507"/>
              <a:gd name="connsiteX147" fmla="*/ 10243617 w 12146583"/>
              <a:gd name="connsiteY147" fmla="*/ 1249998 h 4532507"/>
              <a:gd name="connsiteX148" fmla="*/ 2005995 w 12146583"/>
              <a:gd name="connsiteY148" fmla="*/ 1241190 h 4532507"/>
              <a:gd name="connsiteX149" fmla="*/ 1872205 w 12146583"/>
              <a:gd name="connsiteY149" fmla="*/ 1275069 h 4532507"/>
              <a:gd name="connsiteX150" fmla="*/ 1733279 w 12146583"/>
              <a:gd name="connsiteY150" fmla="*/ 1325887 h 4532507"/>
              <a:gd name="connsiteX151" fmla="*/ 1676671 w 12146583"/>
              <a:gd name="connsiteY151" fmla="*/ 1342826 h 4532507"/>
              <a:gd name="connsiteX152" fmla="*/ 1700471 w 12146583"/>
              <a:gd name="connsiteY152" fmla="*/ 1346006 h 4532507"/>
              <a:gd name="connsiteX153" fmla="*/ 1728129 w 12146583"/>
              <a:gd name="connsiteY153" fmla="*/ 1342826 h 4532507"/>
              <a:gd name="connsiteX154" fmla="*/ 1867069 w 12146583"/>
              <a:gd name="connsiteY154" fmla="*/ 1292008 h 4532507"/>
              <a:gd name="connsiteX155" fmla="*/ 2016294 w 12146583"/>
              <a:gd name="connsiteY155" fmla="*/ 1249659 h 4532507"/>
              <a:gd name="connsiteX156" fmla="*/ 2005995 w 12146583"/>
              <a:gd name="connsiteY156" fmla="*/ 1241190 h 4532507"/>
              <a:gd name="connsiteX157" fmla="*/ 8950349 w 12146583"/>
              <a:gd name="connsiteY157" fmla="*/ 1226756 h 4532507"/>
              <a:gd name="connsiteX158" fmla="*/ 8927675 w 12146583"/>
              <a:gd name="connsiteY158" fmla="*/ 1227538 h 4532507"/>
              <a:gd name="connsiteX159" fmla="*/ 8943225 w 12146583"/>
              <a:gd name="connsiteY159" fmla="*/ 1235899 h 4532507"/>
              <a:gd name="connsiteX160" fmla="*/ 8886211 w 12146583"/>
              <a:gd name="connsiteY160" fmla="*/ 1235899 h 4532507"/>
              <a:gd name="connsiteX161" fmla="*/ 8881037 w 12146583"/>
              <a:gd name="connsiteY161" fmla="*/ 1227538 h 4532507"/>
              <a:gd name="connsiteX162" fmla="*/ 8881037 w 12146583"/>
              <a:gd name="connsiteY162" fmla="*/ 1244274 h 4532507"/>
              <a:gd name="connsiteX163" fmla="*/ 8875850 w 12146583"/>
              <a:gd name="connsiteY163" fmla="*/ 1252636 h 4532507"/>
              <a:gd name="connsiteX164" fmla="*/ 8808475 w 12146583"/>
              <a:gd name="connsiteY164" fmla="*/ 1261012 h 4532507"/>
              <a:gd name="connsiteX165" fmla="*/ 8860300 w 12146583"/>
              <a:gd name="connsiteY165" fmla="*/ 1286109 h 4532507"/>
              <a:gd name="connsiteX166" fmla="*/ 8844749 w 12146583"/>
              <a:gd name="connsiteY166" fmla="*/ 1302846 h 4532507"/>
              <a:gd name="connsiteX167" fmla="*/ 8865487 w 12146583"/>
              <a:gd name="connsiteY167" fmla="*/ 1286109 h 4532507"/>
              <a:gd name="connsiteX168" fmla="*/ 8953588 w 12146583"/>
              <a:gd name="connsiteY168" fmla="*/ 1277748 h 4532507"/>
              <a:gd name="connsiteX169" fmla="*/ 8912125 w 12146583"/>
              <a:gd name="connsiteY169" fmla="*/ 1261012 h 4532507"/>
              <a:gd name="connsiteX170" fmla="*/ 8963950 w 12146583"/>
              <a:gd name="connsiteY170" fmla="*/ 1261012 h 4532507"/>
              <a:gd name="connsiteX171" fmla="*/ 8979500 w 12146583"/>
              <a:gd name="connsiteY171" fmla="*/ 1252636 h 4532507"/>
              <a:gd name="connsiteX172" fmla="*/ 8950349 w 12146583"/>
              <a:gd name="connsiteY172" fmla="*/ 1226756 h 4532507"/>
              <a:gd name="connsiteX173" fmla="*/ 10685828 w 12146583"/>
              <a:gd name="connsiteY173" fmla="*/ 1218431 h 4532507"/>
              <a:gd name="connsiteX174" fmla="*/ 10681073 w 12146583"/>
              <a:gd name="connsiteY174" fmla="*/ 1218432 h 4532507"/>
              <a:gd name="connsiteX175" fmla="*/ 10701709 w 12146583"/>
              <a:gd name="connsiteY175" fmla="*/ 1258806 h 4532507"/>
              <a:gd name="connsiteX176" fmla="*/ 10717169 w 12146583"/>
              <a:gd name="connsiteY176" fmla="*/ 1242651 h 4532507"/>
              <a:gd name="connsiteX177" fmla="*/ 10706857 w 12146583"/>
              <a:gd name="connsiteY177" fmla="*/ 1218432 h 4532507"/>
              <a:gd name="connsiteX178" fmla="*/ 10685828 w 12146583"/>
              <a:gd name="connsiteY178" fmla="*/ 1218431 h 4532507"/>
              <a:gd name="connsiteX179" fmla="*/ 8978146 w 12146583"/>
              <a:gd name="connsiteY179" fmla="*/ 1201547 h 4532507"/>
              <a:gd name="connsiteX180" fmla="*/ 8963216 w 12146583"/>
              <a:gd name="connsiteY180" fmla="*/ 1210355 h 4532507"/>
              <a:gd name="connsiteX181" fmla="*/ 8963216 w 12146583"/>
              <a:gd name="connsiteY181" fmla="*/ 1219177 h 4532507"/>
              <a:gd name="connsiteX182" fmla="*/ 8993077 w 12146583"/>
              <a:gd name="connsiteY182" fmla="*/ 1219177 h 4532507"/>
              <a:gd name="connsiteX183" fmla="*/ 8978146 w 12146583"/>
              <a:gd name="connsiteY183" fmla="*/ 1201547 h 4532507"/>
              <a:gd name="connsiteX184" fmla="*/ 8892044 w 12146583"/>
              <a:gd name="connsiteY184" fmla="*/ 1200723 h 4532507"/>
              <a:gd name="connsiteX185" fmla="*/ 8912238 w 12146583"/>
              <a:gd name="connsiteY185" fmla="*/ 1227972 h 4532507"/>
              <a:gd name="connsiteX186" fmla="*/ 8901977 w 12146583"/>
              <a:gd name="connsiteY186" fmla="*/ 1201547 h 4532507"/>
              <a:gd name="connsiteX187" fmla="*/ 8892044 w 12146583"/>
              <a:gd name="connsiteY187" fmla="*/ 1200723 h 4532507"/>
              <a:gd name="connsiteX188" fmla="*/ 9785731 w 12146583"/>
              <a:gd name="connsiteY188" fmla="*/ 1192739 h 4532507"/>
              <a:gd name="connsiteX189" fmla="*/ 9796599 w 12146583"/>
              <a:gd name="connsiteY189" fmla="*/ 1210355 h 4532507"/>
              <a:gd name="connsiteX190" fmla="*/ 9812882 w 12146583"/>
              <a:gd name="connsiteY190" fmla="*/ 1210355 h 4532507"/>
              <a:gd name="connsiteX191" fmla="*/ 9785731 w 12146583"/>
              <a:gd name="connsiteY191" fmla="*/ 1192739 h 4532507"/>
              <a:gd name="connsiteX192" fmla="*/ 9622877 w 12146583"/>
              <a:gd name="connsiteY192" fmla="*/ 1192739 h 4532507"/>
              <a:gd name="connsiteX193" fmla="*/ 9595737 w 12146583"/>
              <a:gd name="connsiteY193" fmla="*/ 1210355 h 4532507"/>
              <a:gd name="connsiteX194" fmla="*/ 9622877 w 12146583"/>
              <a:gd name="connsiteY194" fmla="*/ 1192739 h 4532507"/>
              <a:gd name="connsiteX195" fmla="*/ 10057929 w 12146583"/>
              <a:gd name="connsiteY195" fmla="*/ 1181735 h 4532507"/>
              <a:gd name="connsiteX196" fmla="*/ 10063659 w 12146583"/>
              <a:gd name="connsiteY196" fmla="*/ 1192739 h 4532507"/>
              <a:gd name="connsiteX197" fmla="*/ 10078931 w 12146583"/>
              <a:gd name="connsiteY197" fmla="*/ 1183932 h 4532507"/>
              <a:gd name="connsiteX198" fmla="*/ 10057929 w 12146583"/>
              <a:gd name="connsiteY198" fmla="*/ 1181735 h 4532507"/>
              <a:gd name="connsiteX199" fmla="*/ 9490422 w 12146583"/>
              <a:gd name="connsiteY199" fmla="*/ 1172928 h 4532507"/>
              <a:gd name="connsiteX200" fmla="*/ 9476283 w 12146583"/>
              <a:gd name="connsiteY200" fmla="*/ 1175137 h 4532507"/>
              <a:gd name="connsiteX201" fmla="*/ 9574532 w 12146583"/>
              <a:gd name="connsiteY201" fmla="*/ 1210355 h 4532507"/>
              <a:gd name="connsiteX202" fmla="*/ 9559019 w 12146583"/>
              <a:gd name="connsiteY202" fmla="*/ 1192739 h 4532507"/>
              <a:gd name="connsiteX203" fmla="*/ 9569355 w 12146583"/>
              <a:gd name="connsiteY203" fmla="*/ 1183932 h 4532507"/>
              <a:gd name="connsiteX204" fmla="*/ 9543507 w 12146583"/>
              <a:gd name="connsiteY204" fmla="*/ 1192739 h 4532507"/>
              <a:gd name="connsiteX205" fmla="*/ 9490422 w 12146583"/>
              <a:gd name="connsiteY205" fmla="*/ 1172928 h 4532507"/>
              <a:gd name="connsiteX206" fmla="*/ 10508724 w 12146583"/>
              <a:gd name="connsiteY206" fmla="*/ 1172653 h 4532507"/>
              <a:gd name="connsiteX207" fmla="*/ 10499734 w 12146583"/>
              <a:gd name="connsiteY207" fmla="*/ 1175137 h 4532507"/>
              <a:gd name="connsiteX208" fmla="*/ 10524836 w 12146583"/>
              <a:gd name="connsiteY208" fmla="*/ 1181740 h 4532507"/>
              <a:gd name="connsiteX209" fmla="*/ 10537729 w 12146583"/>
              <a:gd name="connsiteY209" fmla="*/ 1175137 h 4532507"/>
              <a:gd name="connsiteX210" fmla="*/ 10508724 w 12146583"/>
              <a:gd name="connsiteY210" fmla="*/ 1172653 h 4532507"/>
              <a:gd name="connsiteX211" fmla="*/ 11934890 w 12146583"/>
              <a:gd name="connsiteY211" fmla="*/ 1167695 h 4532507"/>
              <a:gd name="connsiteX212" fmla="*/ 11935132 w 12146583"/>
              <a:gd name="connsiteY212" fmla="*/ 1169616 h 4532507"/>
              <a:gd name="connsiteX213" fmla="*/ 11950403 w 12146583"/>
              <a:gd name="connsiteY213" fmla="*/ 1177330 h 4532507"/>
              <a:gd name="connsiteX214" fmla="*/ 11950403 w 12146583"/>
              <a:gd name="connsiteY214" fmla="*/ 1185042 h 4532507"/>
              <a:gd name="connsiteX215" fmla="*/ 11958032 w 12146583"/>
              <a:gd name="connsiteY215" fmla="*/ 1187923 h 4532507"/>
              <a:gd name="connsiteX216" fmla="*/ 11965675 w 12146583"/>
              <a:gd name="connsiteY216" fmla="*/ 1185042 h 4532507"/>
              <a:gd name="connsiteX217" fmla="*/ 11934890 w 12146583"/>
              <a:gd name="connsiteY217" fmla="*/ 1167695 h 4532507"/>
              <a:gd name="connsiteX218" fmla="*/ 10040125 w 12146583"/>
              <a:gd name="connsiteY218" fmla="*/ 1145038 h 4532507"/>
              <a:gd name="connsiteX219" fmla="*/ 10038215 w 12146583"/>
              <a:gd name="connsiteY219" fmla="*/ 1152001 h 4532507"/>
              <a:gd name="connsiteX220" fmla="*/ 10089117 w 12146583"/>
              <a:gd name="connsiteY220" fmla="*/ 1193293 h 4532507"/>
              <a:gd name="connsiteX221" fmla="*/ 10106298 w 12146583"/>
              <a:gd name="connsiteY221" fmla="*/ 1196393 h 4532507"/>
              <a:gd name="connsiteX222" fmla="*/ 10119659 w 12146583"/>
              <a:gd name="connsiteY222" fmla="*/ 1193293 h 4532507"/>
              <a:gd name="connsiteX223" fmla="*/ 10089117 w 12146583"/>
              <a:gd name="connsiteY223" fmla="*/ 1168521 h 4532507"/>
              <a:gd name="connsiteX224" fmla="*/ 10068759 w 12146583"/>
              <a:gd name="connsiteY224" fmla="*/ 1152001 h 4532507"/>
              <a:gd name="connsiteX225" fmla="*/ 10040125 w 12146583"/>
              <a:gd name="connsiteY225" fmla="*/ 1145038 h 4532507"/>
              <a:gd name="connsiteX226" fmla="*/ 10407408 w 12146583"/>
              <a:gd name="connsiteY226" fmla="*/ 1144303 h 4532507"/>
              <a:gd name="connsiteX227" fmla="*/ 10451869 w 12146583"/>
              <a:gd name="connsiteY227" fmla="*/ 1160823 h 4532507"/>
              <a:gd name="connsiteX228" fmla="*/ 10464420 w 12146583"/>
              <a:gd name="connsiteY228" fmla="*/ 1158982 h 4532507"/>
              <a:gd name="connsiteX229" fmla="*/ 10407408 w 12146583"/>
              <a:gd name="connsiteY229" fmla="*/ 1144303 h 4532507"/>
              <a:gd name="connsiteX230" fmla="*/ 9472412 w 12146583"/>
              <a:gd name="connsiteY230" fmla="*/ 1144303 h 4532507"/>
              <a:gd name="connsiteX231" fmla="*/ 9446398 w 12146583"/>
              <a:gd name="connsiteY231" fmla="*/ 1152001 h 4532507"/>
              <a:gd name="connsiteX232" fmla="*/ 9462010 w 12146583"/>
              <a:gd name="connsiteY232" fmla="*/ 1159713 h 4532507"/>
              <a:gd name="connsiteX233" fmla="*/ 9508838 w 12146583"/>
              <a:gd name="connsiteY233" fmla="*/ 1167425 h 4532507"/>
              <a:gd name="connsiteX234" fmla="*/ 9472412 w 12146583"/>
              <a:gd name="connsiteY234" fmla="*/ 1144303 h 4532507"/>
              <a:gd name="connsiteX235" fmla="*/ 11904055 w 12146583"/>
              <a:gd name="connsiteY235" fmla="*/ 1142990 h 4532507"/>
              <a:gd name="connsiteX236" fmla="*/ 12083357 w 12146583"/>
              <a:gd name="connsiteY236" fmla="*/ 1223304 h 4532507"/>
              <a:gd name="connsiteX237" fmla="*/ 12146583 w 12146583"/>
              <a:gd name="connsiteY237" fmla="*/ 1254489 h 4532507"/>
              <a:gd name="connsiteX238" fmla="*/ 12146583 w 12146583"/>
              <a:gd name="connsiteY238" fmla="*/ 1329757 h 4532507"/>
              <a:gd name="connsiteX239" fmla="*/ 12130273 w 12146583"/>
              <a:gd name="connsiteY239" fmla="*/ 1316119 h 4532507"/>
              <a:gd name="connsiteX240" fmla="*/ 12032582 w 12146583"/>
              <a:gd name="connsiteY240" fmla="*/ 1259793 h 4532507"/>
              <a:gd name="connsiteX241" fmla="*/ 12027445 w 12146583"/>
              <a:gd name="connsiteY241" fmla="*/ 1243111 h 4532507"/>
              <a:gd name="connsiteX242" fmla="*/ 11986337 w 12146583"/>
              <a:gd name="connsiteY242" fmla="*/ 1214523 h 4532507"/>
              <a:gd name="connsiteX243" fmla="*/ 12006378 w 12146583"/>
              <a:gd name="connsiteY243" fmla="*/ 1219177 h 4532507"/>
              <a:gd name="connsiteX244" fmla="*/ 11989360 w 12146583"/>
              <a:gd name="connsiteY244" fmla="*/ 1208163 h 4532507"/>
              <a:gd name="connsiteX245" fmla="*/ 11955464 w 12146583"/>
              <a:gd name="connsiteY245" fmla="*/ 1193051 h 4532507"/>
              <a:gd name="connsiteX246" fmla="*/ 11934904 w 12146583"/>
              <a:gd name="connsiteY246" fmla="*/ 1184716 h 4532507"/>
              <a:gd name="connsiteX247" fmla="*/ 11960601 w 12146583"/>
              <a:gd name="connsiteY247" fmla="*/ 1218080 h 4532507"/>
              <a:gd name="connsiteX248" fmla="*/ 11842349 w 12146583"/>
              <a:gd name="connsiteY248" fmla="*/ 1176368 h 4532507"/>
              <a:gd name="connsiteX249" fmla="*/ 11904055 w 12146583"/>
              <a:gd name="connsiteY249" fmla="*/ 1142990 h 4532507"/>
              <a:gd name="connsiteX250" fmla="*/ 9929617 w 12146583"/>
              <a:gd name="connsiteY250" fmla="*/ 1135494 h 4532507"/>
              <a:gd name="connsiteX251" fmla="*/ 9935045 w 12146583"/>
              <a:gd name="connsiteY251" fmla="*/ 1161919 h 4532507"/>
              <a:gd name="connsiteX252" fmla="*/ 9929617 w 12146583"/>
              <a:gd name="connsiteY252" fmla="*/ 1135494 h 4532507"/>
              <a:gd name="connsiteX253" fmla="*/ 9375846 w 12146583"/>
              <a:gd name="connsiteY253" fmla="*/ 1126686 h 4532507"/>
              <a:gd name="connsiteX254" fmla="*/ 9375846 w 12146583"/>
              <a:gd name="connsiteY254" fmla="*/ 1144303 h 4532507"/>
              <a:gd name="connsiteX255" fmla="*/ 9405707 w 12146583"/>
              <a:gd name="connsiteY255" fmla="*/ 1135494 h 4532507"/>
              <a:gd name="connsiteX256" fmla="*/ 9425982 w 12146583"/>
              <a:gd name="connsiteY256" fmla="*/ 1124209 h 4532507"/>
              <a:gd name="connsiteX257" fmla="*/ 9411108 w 12146583"/>
              <a:gd name="connsiteY257" fmla="*/ 1126686 h 4532507"/>
              <a:gd name="connsiteX258" fmla="*/ 9473550 w 12146583"/>
              <a:gd name="connsiteY258" fmla="*/ 1144303 h 4532507"/>
              <a:gd name="connsiteX259" fmla="*/ 9473550 w 12146583"/>
              <a:gd name="connsiteY259" fmla="*/ 1126686 h 4532507"/>
              <a:gd name="connsiteX260" fmla="*/ 9425982 w 12146583"/>
              <a:gd name="connsiteY260" fmla="*/ 1124209 h 4532507"/>
              <a:gd name="connsiteX261" fmla="*/ 2390310 w 12146583"/>
              <a:gd name="connsiteY261" fmla="*/ 1085879 h 4532507"/>
              <a:gd name="connsiteX262" fmla="*/ 2375985 w 12146583"/>
              <a:gd name="connsiteY262" fmla="*/ 1091455 h 4532507"/>
              <a:gd name="connsiteX263" fmla="*/ 2396356 w 12146583"/>
              <a:gd name="connsiteY263" fmla="*/ 1091455 h 4532507"/>
              <a:gd name="connsiteX264" fmla="*/ 2390310 w 12146583"/>
              <a:gd name="connsiteY264" fmla="*/ 1085879 h 4532507"/>
              <a:gd name="connsiteX265" fmla="*/ 9815628 w 12146583"/>
              <a:gd name="connsiteY265" fmla="*/ 1082647 h 4532507"/>
              <a:gd name="connsiteX266" fmla="*/ 9842768 w 12146583"/>
              <a:gd name="connsiteY266" fmla="*/ 1100263 h 4532507"/>
              <a:gd name="connsiteX267" fmla="*/ 9815628 w 12146583"/>
              <a:gd name="connsiteY267" fmla="*/ 1082647 h 4532507"/>
              <a:gd name="connsiteX268" fmla="*/ 6403249 w 12146583"/>
              <a:gd name="connsiteY268" fmla="*/ 1078237 h 4532507"/>
              <a:gd name="connsiteX269" fmla="*/ 6413206 w 12146583"/>
              <a:gd name="connsiteY269" fmla="*/ 1091455 h 4532507"/>
              <a:gd name="connsiteX270" fmla="*/ 6433109 w 12146583"/>
              <a:gd name="connsiteY270" fmla="*/ 1078237 h 4532507"/>
              <a:gd name="connsiteX271" fmla="*/ 6403249 w 12146583"/>
              <a:gd name="connsiteY271" fmla="*/ 1078237 h 4532507"/>
              <a:gd name="connsiteX272" fmla="*/ 9816365 w 12146583"/>
              <a:gd name="connsiteY272" fmla="*/ 1045757 h 4532507"/>
              <a:gd name="connsiteX273" fmla="*/ 9807455 w 12146583"/>
              <a:gd name="connsiteY273" fmla="*/ 1051812 h 4532507"/>
              <a:gd name="connsiteX274" fmla="*/ 9823005 w 12146583"/>
              <a:gd name="connsiteY274" fmla="*/ 1060620 h 4532507"/>
              <a:gd name="connsiteX275" fmla="*/ 9843730 w 12146583"/>
              <a:gd name="connsiteY275" fmla="*/ 1069429 h 4532507"/>
              <a:gd name="connsiteX276" fmla="*/ 9864467 w 12146583"/>
              <a:gd name="connsiteY276" fmla="*/ 1060620 h 4532507"/>
              <a:gd name="connsiteX277" fmla="*/ 9816365 w 12146583"/>
              <a:gd name="connsiteY277" fmla="*/ 1045757 h 4532507"/>
              <a:gd name="connsiteX278" fmla="*/ 3096745 w 12146583"/>
              <a:gd name="connsiteY278" fmla="*/ 994555 h 4532507"/>
              <a:gd name="connsiteX279" fmla="*/ 2974583 w 12146583"/>
              <a:gd name="connsiteY279" fmla="*/ 1016581 h 4532507"/>
              <a:gd name="connsiteX280" fmla="*/ 3096745 w 12146583"/>
              <a:gd name="connsiteY280" fmla="*/ 994555 h 4532507"/>
              <a:gd name="connsiteX281" fmla="*/ 3251474 w 12146583"/>
              <a:gd name="connsiteY281" fmla="*/ 950513 h 4532507"/>
              <a:gd name="connsiteX282" fmla="*/ 3232645 w 12146583"/>
              <a:gd name="connsiteY282" fmla="*/ 957424 h 4532507"/>
              <a:gd name="connsiteX283" fmla="*/ 3213303 w 12146583"/>
              <a:gd name="connsiteY283" fmla="*/ 962908 h 4532507"/>
              <a:gd name="connsiteX284" fmla="*/ 3221464 w 12146583"/>
              <a:gd name="connsiteY284" fmla="*/ 961527 h 4532507"/>
              <a:gd name="connsiteX285" fmla="*/ 3232645 w 12146583"/>
              <a:gd name="connsiteY285" fmla="*/ 957424 h 4532507"/>
              <a:gd name="connsiteX286" fmla="*/ 3232723 w 12146583"/>
              <a:gd name="connsiteY286" fmla="*/ 957402 h 4532507"/>
              <a:gd name="connsiteX287" fmla="*/ 3886022 w 12146583"/>
              <a:gd name="connsiteY287" fmla="*/ 944321 h 4532507"/>
              <a:gd name="connsiteX288" fmla="*/ 3858211 w 12146583"/>
              <a:gd name="connsiteY288" fmla="*/ 950513 h 4532507"/>
              <a:gd name="connsiteX289" fmla="*/ 3831727 w 12146583"/>
              <a:gd name="connsiteY289" fmla="*/ 957225 h 4532507"/>
              <a:gd name="connsiteX290" fmla="*/ 3816595 w 12146583"/>
              <a:gd name="connsiteY290" fmla="*/ 951623 h 4532507"/>
              <a:gd name="connsiteX291" fmla="*/ 3795782 w 12146583"/>
              <a:gd name="connsiteY291" fmla="*/ 950513 h 4532507"/>
              <a:gd name="connsiteX292" fmla="*/ 3764554 w 12146583"/>
              <a:gd name="connsiteY292" fmla="*/ 959322 h 4532507"/>
              <a:gd name="connsiteX293" fmla="*/ 3791392 w 12146583"/>
              <a:gd name="connsiteY293" fmla="*/ 961664 h 4532507"/>
              <a:gd name="connsiteX294" fmla="*/ 3823098 w 12146583"/>
              <a:gd name="connsiteY294" fmla="*/ 958225 h 4532507"/>
              <a:gd name="connsiteX295" fmla="*/ 3837409 w 12146583"/>
              <a:gd name="connsiteY295" fmla="*/ 959322 h 4532507"/>
              <a:gd name="connsiteX296" fmla="*/ 3889437 w 12146583"/>
              <a:gd name="connsiteY296" fmla="*/ 950513 h 4532507"/>
              <a:gd name="connsiteX297" fmla="*/ 3886022 w 12146583"/>
              <a:gd name="connsiteY297" fmla="*/ 944321 h 4532507"/>
              <a:gd name="connsiteX298" fmla="*/ 3910061 w 12146583"/>
              <a:gd name="connsiteY298" fmla="*/ 932899 h 4532507"/>
              <a:gd name="connsiteX299" fmla="*/ 3900293 w 12146583"/>
              <a:gd name="connsiteY299" fmla="*/ 950513 h 4532507"/>
              <a:gd name="connsiteX300" fmla="*/ 3914729 w 12146583"/>
              <a:gd name="connsiteY300" fmla="*/ 953003 h 4532507"/>
              <a:gd name="connsiteX301" fmla="*/ 3924725 w 12146583"/>
              <a:gd name="connsiteY301" fmla="*/ 950513 h 4532507"/>
              <a:gd name="connsiteX302" fmla="*/ 3910061 w 12146583"/>
              <a:gd name="connsiteY302" fmla="*/ 932899 h 4532507"/>
              <a:gd name="connsiteX303" fmla="*/ 4062930 w 12146583"/>
              <a:gd name="connsiteY303" fmla="*/ 924090 h 4532507"/>
              <a:gd name="connsiteX304" fmla="*/ 4068106 w 12146583"/>
              <a:gd name="connsiteY304" fmla="*/ 932899 h 4532507"/>
              <a:gd name="connsiteX305" fmla="*/ 4062930 w 12146583"/>
              <a:gd name="connsiteY305" fmla="*/ 924090 h 4532507"/>
              <a:gd name="connsiteX306" fmla="*/ 7682360 w 12146583"/>
              <a:gd name="connsiteY306" fmla="*/ 919694 h 4532507"/>
              <a:gd name="connsiteX307" fmla="*/ 7656599 w 12146583"/>
              <a:gd name="connsiteY307" fmla="*/ 927391 h 4532507"/>
              <a:gd name="connsiteX308" fmla="*/ 7713269 w 12146583"/>
              <a:gd name="connsiteY308" fmla="*/ 935104 h 4532507"/>
              <a:gd name="connsiteX309" fmla="*/ 7718419 w 12146583"/>
              <a:gd name="connsiteY309" fmla="*/ 942816 h 4532507"/>
              <a:gd name="connsiteX310" fmla="*/ 7842037 w 12146583"/>
              <a:gd name="connsiteY310" fmla="*/ 950513 h 4532507"/>
              <a:gd name="connsiteX311" fmla="*/ 7723570 w 12146583"/>
              <a:gd name="connsiteY311" fmla="*/ 927391 h 4532507"/>
              <a:gd name="connsiteX312" fmla="*/ 7682360 w 12146583"/>
              <a:gd name="connsiteY312" fmla="*/ 919694 h 4532507"/>
              <a:gd name="connsiteX313" fmla="*/ 2814414 w 12146583"/>
              <a:gd name="connsiteY313" fmla="*/ 893269 h 4532507"/>
              <a:gd name="connsiteX314" fmla="*/ 2768270 w 12146583"/>
              <a:gd name="connsiteY314" fmla="*/ 910886 h 4532507"/>
              <a:gd name="connsiteX315" fmla="*/ 2814414 w 12146583"/>
              <a:gd name="connsiteY315" fmla="*/ 893269 h 4532507"/>
              <a:gd name="connsiteX316" fmla="*/ 2838272 w 12146583"/>
              <a:gd name="connsiteY316" fmla="*/ 888865 h 4532507"/>
              <a:gd name="connsiteX317" fmla="*/ 2819576 w 12146583"/>
              <a:gd name="connsiteY317" fmla="*/ 902077 h 4532507"/>
              <a:gd name="connsiteX318" fmla="*/ 2845362 w 12146583"/>
              <a:gd name="connsiteY318" fmla="*/ 902077 h 4532507"/>
              <a:gd name="connsiteX319" fmla="*/ 2838272 w 12146583"/>
              <a:gd name="connsiteY319" fmla="*/ 888865 h 4532507"/>
              <a:gd name="connsiteX320" fmla="*/ 1267040 w 12146583"/>
              <a:gd name="connsiteY320" fmla="*/ 858025 h 4532507"/>
              <a:gd name="connsiteX321" fmla="*/ 1226312 w 12146583"/>
              <a:gd name="connsiteY321" fmla="*/ 875653 h 4532507"/>
              <a:gd name="connsiteX322" fmla="*/ 1267040 w 12146583"/>
              <a:gd name="connsiteY322" fmla="*/ 858025 h 4532507"/>
              <a:gd name="connsiteX323" fmla="*/ 7252979 w 12146583"/>
              <a:gd name="connsiteY323" fmla="*/ 856931 h 4532507"/>
              <a:gd name="connsiteX324" fmla="*/ 7242096 w 12146583"/>
              <a:gd name="connsiteY324" fmla="*/ 858025 h 4532507"/>
              <a:gd name="connsiteX325" fmla="*/ 7302235 w 12146583"/>
              <a:gd name="connsiteY325" fmla="*/ 875653 h 4532507"/>
              <a:gd name="connsiteX326" fmla="*/ 7307245 w 12146583"/>
              <a:gd name="connsiteY326" fmla="*/ 866846 h 4532507"/>
              <a:gd name="connsiteX327" fmla="*/ 7252979 w 12146583"/>
              <a:gd name="connsiteY327" fmla="*/ 856931 h 4532507"/>
              <a:gd name="connsiteX328" fmla="*/ 5010604 w 12146583"/>
              <a:gd name="connsiteY328" fmla="*/ 849230 h 4532507"/>
              <a:gd name="connsiteX329" fmla="*/ 4972609 w 12146583"/>
              <a:gd name="connsiteY329" fmla="*/ 858025 h 4532507"/>
              <a:gd name="connsiteX330" fmla="*/ 5010604 w 12146583"/>
              <a:gd name="connsiteY330" fmla="*/ 849230 h 4532507"/>
              <a:gd name="connsiteX331" fmla="*/ 3028876 w 12146583"/>
              <a:gd name="connsiteY331" fmla="*/ 849230 h 4532507"/>
              <a:gd name="connsiteX332" fmla="*/ 2932590 w 12146583"/>
              <a:gd name="connsiteY332" fmla="*/ 866846 h 4532507"/>
              <a:gd name="connsiteX333" fmla="*/ 2876855 w 12146583"/>
              <a:gd name="connsiteY333" fmla="*/ 884461 h 4532507"/>
              <a:gd name="connsiteX334" fmla="*/ 2886990 w 12146583"/>
              <a:gd name="connsiteY334" fmla="*/ 893269 h 4532507"/>
              <a:gd name="connsiteX335" fmla="*/ 2912321 w 12146583"/>
              <a:gd name="connsiteY335" fmla="*/ 875653 h 4532507"/>
              <a:gd name="connsiteX336" fmla="*/ 2912321 w 12146583"/>
              <a:gd name="connsiteY336" fmla="*/ 884461 h 4532507"/>
              <a:gd name="connsiteX337" fmla="*/ 3028876 w 12146583"/>
              <a:gd name="connsiteY337" fmla="*/ 849230 h 4532507"/>
              <a:gd name="connsiteX338" fmla="*/ 4120926 w 12146583"/>
              <a:gd name="connsiteY338" fmla="*/ 844087 h 4532507"/>
              <a:gd name="connsiteX339" fmla="*/ 4037638 w 12146583"/>
              <a:gd name="connsiteY339" fmla="*/ 852166 h 4532507"/>
              <a:gd name="connsiteX340" fmla="*/ 3935126 w 12146583"/>
              <a:gd name="connsiteY340" fmla="*/ 860229 h 4532507"/>
              <a:gd name="connsiteX341" fmla="*/ 3878746 w 12146583"/>
              <a:gd name="connsiteY341" fmla="*/ 860229 h 4532507"/>
              <a:gd name="connsiteX342" fmla="*/ 3653237 w 12146583"/>
              <a:gd name="connsiteY342" fmla="*/ 884461 h 4532507"/>
              <a:gd name="connsiteX343" fmla="*/ 3607105 w 12146583"/>
              <a:gd name="connsiteY343" fmla="*/ 900602 h 4532507"/>
              <a:gd name="connsiteX344" fmla="*/ 3658360 w 12146583"/>
              <a:gd name="connsiteY344" fmla="*/ 900602 h 4532507"/>
              <a:gd name="connsiteX345" fmla="*/ 3678858 w 12146583"/>
              <a:gd name="connsiteY345" fmla="*/ 900602 h 4532507"/>
              <a:gd name="connsiteX346" fmla="*/ 3658360 w 12146583"/>
              <a:gd name="connsiteY346" fmla="*/ 916757 h 4532507"/>
              <a:gd name="connsiteX347" fmla="*/ 3894131 w 12146583"/>
              <a:gd name="connsiteY347" fmla="*/ 900602 h 4532507"/>
              <a:gd name="connsiteX348" fmla="*/ 3971009 w 12146583"/>
              <a:gd name="connsiteY348" fmla="*/ 892525 h 4532507"/>
              <a:gd name="connsiteX349" fmla="*/ 4022265 w 12146583"/>
              <a:gd name="connsiteY349" fmla="*/ 884461 h 4532507"/>
              <a:gd name="connsiteX350" fmla="*/ 4155523 w 12146583"/>
              <a:gd name="connsiteY350" fmla="*/ 884461 h 4532507"/>
              <a:gd name="connsiteX351" fmla="*/ 4176020 w 12146583"/>
              <a:gd name="connsiteY351" fmla="*/ 876384 h 4532507"/>
              <a:gd name="connsiteX352" fmla="*/ 4181145 w 12146583"/>
              <a:gd name="connsiteY352" fmla="*/ 876384 h 4532507"/>
              <a:gd name="connsiteX353" fmla="*/ 4196518 w 12146583"/>
              <a:gd name="connsiteY353" fmla="*/ 868306 h 4532507"/>
              <a:gd name="connsiteX354" fmla="*/ 4201641 w 12146583"/>
              <a:gd name="connsiteY354" fmla="*/ 884461 h 4532507"/>
              <a:gd name="connsiteX355" fmla="*/ 4217027 w 12146583"/>
              <a:gd name="connsiteY355" fmla="*/ 876384 h 4532507"/>
              <a:gd name="connsiteX356" fmla="*/ 4232401 w 12146583"/>
              <a:gd name="connsiteY356" fmla="*/ 860229 h 4532507"/>
              <a:gd name="connsiteX357" fmla="*/ 4222152 w 12146583"/>
              <a:gd name="connsiteY357" fmla="*/ 868306 h 4532507"/>
              <a:gd name="connsiteX358" fmla="*/ 4181145 w 12146583"/>
              <a:gd name="connsiteY358" fmla="*/ 860229 h 4532507"/>
              <a:gd name="connsiteX359" fmla="*/ 4120926 w 12146583"/>
              <a:gd name="connsiteY359" fmla="*/ 844087 h 4532507"/>
              <a:gd name="connsiteX360" fmla="*/ 6031639 w 12146583"/>
              <a:gd name="connsiteY360" fmla="*/ 827203 h 4532507"/>
              <a:gd name="connsiteX361" fmla="*/ 5898317 w 12146583"/>
              <a:gd name="connsiteY361" fmla="*/ 836012 h 4532507"/>
              <a:gd name="connsiteX362" fmla="*/ 6011129 w 12146583"/>
              <a:gd name="connsiteY362" fmla="*/ 844818 h 4532507"/>
              <a:gd name="connsiteX363" fmla="*/ 6031639 w 12146583"/>
              <a:gd name="connsiteY363" fmla="*/ 827203 h 4532507"/>
              <a:gd name="connsiteX364" fmla="*/ 5534254 w 12146583"/>
              <a:gd name="connsiteY364" fmla="*/ 826102 h 4532507"/>
              <a:gd name="connsiteX365" fmla="*/ 5512827 w 12146583"/>
              <a:gd name="connsiteY365" fmla="*/ 836012 h 4532507"/>
              <a:gd name="connsiteX366" fmla="*/ 5548116 w 12146583"/>
              <a:gd name="connsiteY366" fmla="*/ 836012 h 4532507"/>
              <a:gd name="connsiteX367" fmla="*/ 5534254 w 12146583"/>
              <a:gd name="connsiteY367" fmla="*/ 826102 h 4532507"/>
              <a:gd name="connsiteX368" fmla="*/ 5944462 w 12146583"/>
              <a:gd name="connsiteY368" fmla="*/ 818395 h 4532507"/>
              <a:gd name="connsiteX369" fmla="*/ 5898317 w 12146583"/>
              <a:gd name="connsiteY369" fmla="*/ 827203 h 4532507"/>
              <a:gd name="connsiteX370" fmla="*/ 5944462 w 12146583"/>
              <a:gd name="connsiteY370" fmla="*/ 818395 h 4532507"/>
              <a:gd name="connsiteX371" fmla="*/ 7776116 w 12146583"/>
              <a:gd name="connsiteY371" fmla="*/ 800779 h 4532507"/>
              <a:gd name="connsiteX372" fmla="*/ 7781151 w 12146583"/>
              <a:gd name="connsiteY372" fmla="*/ 818395 h 4532507"/>
              <a:gd name="connsiteX373" fmla="*/ 7781151 w 12146583"/>
              <a:gd name="connsiteY373" fmla="*/ 809587 h 4532507"/>
              <a:gd name="connsiteX374" fmla="*/ 7801319 w 12146583"/>
              <a:gd name="connsiteY374" fmla="*/ 809587 h 4532507"/>
              <a:gd name="connsiteX375" fmla="*/ 7776116 w 12146583"/>
              <a:gd name="connsiteY375" fmla="*/ 800779 h 4532507"/>
              <a:gd name="connsiteX376" fmla="*/ 6115032 w 12146583"/>
              <a:gd name="connsiteY376" fmla="*/ 791970 h 4532507"/>
              <a:gd name="connsiteX377" fmla="*/ 6139920 w 12146583"/>
              <a:gd name="connsiteY377" fmla="*/ 800779 h 4532507"/>
              <a:gd name="connsiteX378" fmla="*/ 6115032 w 12146583"/>
              <a:gd name="connsiteY378" fmla="*/ 791970 h 4532507"/>
              <a:gd name="connsiteX379" fmla="*/ 6053048 w 12146583"/>
              <a:gd name="connsiteY379" fmla="*/ 765547 h 4532507"/>
              <a:gd name="connsiteX380" fmla="*/ 6074771 w 12146583"/>
              <a:gd name="connsiteY380" fmla="*/ 774356 h 4532507"/>
              <a:gd name="connsiteX381" fmla="*/ 6053048 w 12146583"/>
              <a:gd name="connsiteY381" fmla="*/ 765547 h 4532507"/>
              <a:gd name="connsiteX382" fmla="*/ 7489507 w 12146583"/>
              <a:gd name="connsiteY382" fmla="*/ 744441 h 4532507"/>
              <a:gd name="connsiteX383" fmla="*/ 7483092 w 12146583"/>
              <a:gd name="connsiteY383" fmla="*/ 750868 h 4532507"/>
              <a:gd name="connsiteX384" fmla="*/ 7495909 w 12146583"/>
              <a:gd name="connsiteY384" fmla="*/ 753613 h 4532507"/>
              <a:gd name="connsiteX385" fmla="*/ 7503285 w 12146583"/>
              <a:gd name="connsiteY385" fmla="*/ 756022 h 4532507"/>
              <a:gd name="connsiteX386" fmla="*/ 7508726 w 12146583"/>
              <a:gd name="connsiteY386" fmla="*/ 750868 h 4532507"/>
              <a:gd name="connsiteX387" fmla="*/ 7426688 w 12146583"/>
              <a:gd name="connsiteY387" fmla="*/ 734713 h 4532507"/>
              <a:gd name="connsiteX388" fmla="*/ 7446222 w 12146583"/>
              <a:gd name="connsiteY388" fmla="*/ 745727 h 4532507"/>
              <a:gd name="connsiteX389" fmla="*/ 7452916 w 12146583"/>
              <a:gd name="connsiteY389" fmla="*/ 749582 h 4532507"/>
              <a:gd name="connsiteX390" fmla="*/ 7461988 w 12146583"/>
              <a:gd name="connsiteY390" fmla="*/ 743521 h 4532507"/>
              <a:gd name="connsiteX391" fmla="*/ 7441820 w 12146583"/>
              <a:gd name="connsiteY391" fmla="*/ 734713 h 4532507"/>
              <a:gd name="connsiteX392" fmla="*/ 4049063 w 12146583"/>
              <a:gd name="connsiteY392" fmla="*/ 717096 h 4532507"/>
              <a:gd name="connsiteX393" fmla="*/ 4058831 w 12146583"/>
              <a:gd name="connsiteY393" fmla="*/ 734713 h 4532507"/>
              <a:gd name="connsiteX394" fmla="*/ 4049063 w 12146583"/>
              <a:gd name="connsiteY394" fmla="*/ 717096 h 4532507"/>
              <a:gd name="connsiteX395" fmla="*/ 3161667 w 12146583"/>
              <a:gd name="connsiteY395" fmla="*/ 668092 h 4532507"/>
              <a:gd name="connsiteX396" fmla="*/ 3161665 w 12146583"/>
              <a:gd name="connsiteY396" fmla="*/ 668093 h 4532507"/>
              <a:gd name="connsiteX397" fmla="*/ 3161665 w 12146583"/>
              <a:gd name="connsiteY397" fmla="*/ 668093 h 4532507"/>
              <a:gd name="connsiteX398" fmla="*/ 3178179 w 12146583"/>
              <a:gd name="connsiteY398" fmla="*/ 659852 h 4532507"/>
              <a:gd name="connsiteX399" fmla="*/ 3156756 w 12146583"/>
              <a:gd name="connsiteY399" fmla="*/ 660948 h 4532507"/>
              <a:gd name="connsiteX400" fmla="*/ 3142889 w 12146583"/>
              <a:gd name="connsiteY400" fmla="*/ 668660 h 4532507"/>
              <a:gd name="connsiteX401" fmla="*/ 3161665 w 12146583"/>
              <a:gd name="connsiteY401" fmla="*/ 668093 h 4532507"/>
              <a:gd name="connsiteX402" fmla="*/ 3161642 w 12146583"/>
              <a:gd name="connsiteY402" fmla="*/ 668104 h 4532507"/>
              <a:gd name="connsiteX403" fmla="*/ 3159958 w 12146583"/>
              <a:gd name="connsiteY403" fmla="*/ 668944 h 4532507"/>
              <a:gd name="connsiteX404" fmla="*/ 3142889 w 12146583"/>
              <a:gd name="connsiteY404" fmla="*/ 677469 h 4532507"/>
              <a:gd name="connsiteX405" fmla="*/ 3161642 w 12146583"/>
              <a:gd name="connsiteY405" fmla="*/ 668104 h 4532507"/>
              <a:gd name="connsiteX406" fmla="*/ 3161665 w 12146583"/>
              <a:gd name="connsiteY406" fmla="*/ 668093 h 4532507"/>
              <a:gd name="connsiteX407" fmla="*/ 4545758 w 12146583"/>
              <a:gd name="connsiteY407" fmla="*/ 659108 h 4532507"/>
              <a:gd name="connsiteX408" fmla="*/ 4442943 w 12146583"/>
              <a:gd name="connsiteY408" fmla="*/ 667185 h 4532507"/>
              <a:gd name="connsiteX409" fmla="*/ 4448091 w 12146583"/>
              <a:gd name="connsiteY409" fmla="*/ 683340 h 4532507"/>
              <a:gd name="connsiteX410" fmla="*/ 4463502 w 12146583"/>
              <a:gd name="connsiteY410" fmla="*/ 675263 h 4532507"/>
              <a:gd name="connsiteX411" fmla="*/ 4484077 w 12146583"/>
              <a:gd name="connsiteY411" fmla="*/ 699482 h 4532507"/>
              <a:gd name="connsiteX412" fmla="*/ 4530334 w 12146583"/>
              <a:gd name="connsiteY412" fmla="*/ 683340 h 4532507"/>
              <a:gd name="connsiteX413" fmla="*/ 4545758 w 12146583"/>
              <a:gd name="connsiteY413" fmla="*/ 691404 h 4532507"/>
              <a:gd name="connsiteX414" fmla="*/ 4674271 w 12146583"/>
              <a:gd name="connsiteY414" fmla="*/ 675263 h 4532507"/>
              <a:gd name="connsiteX415" fmla="*/ 4679409 w 12146583"/>
              <a:gd name="connsiteY415" fmla="*/ 667185 h 4532507"/>
              <a:gd name="connsiteX416" fmla="*/ 4571468 w 12146583"/>
              <a:gd name="connsiteY416" fmla="*/ 667185 h 4532507"/>
              <a:gd name="connsiteX417" fmla="*/ 4545758 w 12146583"/>
              <a:gd name="connsiteY417" fmla="*/ 659108 h 4532507"/>
              <a:gd name="connsiteX418" fmla="*/ 5072010 w 12146583"/>
              <a:gd name="connsiteY418" fmla="*/ 652415 h 4532507"/>
              <a:gd name="connsiteX419" fmla="*/ 5018754 w 12146583"/>
              <a:gd name="connsiteY419" fmla="*/ 659852 h 4532507"/>
              <a:gd name="connsiteX420" fmla="*/ 5000002 w 12146583"/>
              <a:gd name="connsiteY420" fmla="*/ 665345 h 4532507"/>
              <a:gd name="connsiteX421" fmla="*/ 4983465 w 12146583"/>
              <a:gd name="connsiteY421" fmla="*/ 677469 h 4532507"/>
              <a:gd name="connsiteX422" fmla="*/ 5022802 w 12146583"/>
              <a:gd name="connsiteY422" fmla="*/ 660433 h 4532507"/>
              <a:gd name="connsiteX423" fmla="*/ 5086192 w 12146583"/>
              <a:gd name="connsiteY423" fmla="*/ 669757 h 4532507"/>
              <a:gd name="connsiteX424" fmla="*/ 5169206 w 12146583"/>
              <a:gd name="connsiteY424" fmla="*/ 659852 h 4532507"/>
              <a:gd name="connsiteX425" fmla="*/ 5169206 w 12146583"/>
              <a:gd name="connsiteY425" fmla="*/ 677469 h 4532507"/>
              <a:gd name="connsiteX426" fmla="*/ 5252220 w 12146583"/>
              <a:gd name="connsiteY426" fmla="*/ 659852 h 4532507"/>
              <a:gd name="connsiteX427" fmla="*/ 5072010 w 12146583"/>
              <a:gd name="connsiteY427" fmla="*/ 652415 h 4532507"/>
              <a:gd name="connsiteX428" fmla="*/ 6790899 w 12146583"/>
              <a:gd name="connsiteY428" fmla="*/ 613597 h 4532507"/>
              <a:gd name="connsiteX429" fmla="*/ 6772442 w 12146583"/>
              <a:gd name="connsiteY429" fmla="*/ 624606 h 4532507"/>
              <a:gd name="connsiteX430" fmla="*/ 6813170 w 12146583"/>
              <a:gd name="connsiteY430" fmla="*/ 615799 h 4532507"/>
              <a:gd name="connsiteX431" fmla="*/ 6790899 w 12146583"/>
              <a:gd name="connsiteY431" fmla="*/ 613597 h 4532507"/>
              <a:gd name="connsiteX432" fmla="*/ 6962420 w 12146583"/>
              <a:gd name="connsiteY432" fmla="*/ 606991 h 4532507"/>
              <a:gd name="connsiteX433" fmla="*/ 6967393 w 12146583"/>
              <a:gd name="connsiteY433" fmla="*/ 613607 h 4532507"/>
              <a:gd name="connsiteX434" fmla="*/ 6979212 w 12146583"/>
              <a:gd name="connsiteY434" fmla="*/ 606991 h 4532507"/>
              <a:gd name="connsiteX435" fmla="*/ 5130052 w 12146583"/>
              <a:gd name="connsiteY435" fmla="*/ 605069 h 4532507"/>
              <a:gd name="connsiteX436" fmla="*/ 5116483 w 12146583"/>
              <a:gd name="connsiteY436" fmla="*/ 615799 h 4532507"/>
              <a:gd name="connsiteX437" fmla="*/ 5143622 w 12146583"/>
              <a:gd name="connsiteY437" fmla="*/ 609197 h 4532507"/>
              <a:gd name="connsiteX438" fmla="*/ 5130052 w 12146583"/>
              <a:gd name="connsiteY438" fmla="*/ 605069 h 4532507"/>
              <a:gd name="connsiteX439" fmla="*/ 1890060 w 12146583"/>
              <a:gd name="connsiteY439" fmla="*/ 604244 h 4532507"/>
              <a:gd name="connsiteX440" fmla="*/ 1872409 w 12146583"/>
              <a:gd name="connsiteY440" fmla="*/ 609197 h 4532507"/>
              <a:gd name="connsiteX441" fmla="*/ 1866981 w 12146583"/>
              <a:gd name="connsiteY441" fmla="*/ 615799 h 4532507"/>
              <a:gd name="connsiteX442" fmla="*/ 1899560 w 12146583"/>
              <a:gd name="connsiteY442" fmla="*/ 609197 h 4532507"/>
              <a:gd name="connsiteX443" fmla="*/ 1890060 w 12146583"/>
              <a:gd name="connsiteY443" fmla="*/ 604244 h 4532507"/>
              <a:gd name="connsiteX444" fmla="*/ 6887366 w 12146583"/>
              <a:gd name="connsiteY444" fmla="*/ 584978 h 4532507"/>
              <a:gd name="connsiteX445" fmla="*/ 6856607 w 12146583"/>
              <a:gd name="connsiteY445" fmla="*/ 592677 h 4532507"/>
              <a:gd name="connsiteX446" fmla="*/ 6880963 w 12146583"/>
              <a:gd name="connsiteY446" fmla="*/ 593650 h 4532507"/>
              <a:gd name="connsiteX447" fmla="*/ 6893651 w 12146583"/>
              <a:gd name="connsiteY447" fmla="*/ 598776 h 4532507"/>
              <a:gd name="connsiteX448" fmla="*/ 6893653 w 12146583"/>
              <a:gd name="connsiteY448" fmla="*/ 598780 h 4532507"/>
              <a:gd name="connsiteX449" fmla="*/ 6884953 w 12146583"/>
              <a:gd name="connsiteY449" fmla="*/ 611505 h 4532507"/>
              <a:gd name="connsiteX450" fmla="*/ 6877117 w 12146583"/>
              <a:gd name="connsiteY450" fmla="*/ 615799 h 4532507"/>
              <a:gd name="connsiteX451" fmla="*/ 6892490 w 12146583"/>
              <a:gd name="connsiteY451" fmla="*/ 615799 h 4532507"/>
              <a:gd name="connsiteX452" fmla="*/ 6895704 w 12146583"/>
              <a:gd name="connsiteY452" fmla="*/ 603284 h 4532507"/>
              <a:gd name="connsiteX453" fmla="*/ 6893653 w 12146583"/>
              <a:gd name="connsiteY453" fmla="*/ 598780 h 4532507"/>
              <a:gd name="connsiteX454" fmla="*/ 6893654 w 12146583"/>
              <a:gd name="connsiteY454" fmla="*/ 598778 h 4532507"/>
              <a:gd name="connsiteX455" fmla="*/ 6893651 w 12146583"/>
              <a:gd name="connsiteY455" fmla="*/ 598776 h 4532507"/>
              <a:gd name="connsiteX456" fmla="*/ 2021722 w 12146583"/>
              <a:gd name="connsiteY456" fmla="*/ 567362 h 4532507"/>
              <a:gd name="connsiteX457" fmla="*/ 1980702 w 12146583"/>
              <a:gd name="connsiteY457" fmla="*/ 576170 h 4532507"/>
              <a:gd name="connsiteX458" fmla="*/ 1984941 w 12146583"/>
              <a:gd name="connsiteY458" fmla="*/ 583462 h 4532507"/>
              <a:gd name="connsiteX459" fmla="*/ 1999290 w 12146583"/>
              <a:gd name="connsiteY459" fmla="*/ 581676 h 4532507"/>
              <a:gd name="connsiteX460" fmla="*/ 2021722 w 12146583"/>
              <a:gd name="connsiteY460" fmla="*/ 567362 h 4532507"/>
              <a:gd name="connsiteX461" fmla="*/ 6655708 w 12146583"/>
              <a:gd name="connsiteY461" fmla="*/ 558553 h 4532507"/>
              <a:gd name="connsiteX462" fmla="*/ 6666905 w 12146583"/>
              <a:gd name="connsiteY462" fmla="*/ 569567 h 4532507"/>
              <a:gd name="connsiteX463" fmla="*/ 6685580 w 12146583"/>
              <a:gd name="connsiteY463" fmla="*/ 567362 h 4532507"/>
              <a:gd name="connsiteX464" fmla="*/ 6655708 w 12146583"/>
              <a:gd name="connsiteY464" fmla="*/ 558553 h 4532507"/>
              <a:gd name="connsiteX465" fmla="*/ 5143179 w 12146583"/>
              <a:gd name="connsiteY465" fmla="*/ 549745 h 4532507"/>
              <a:gd name="connsiteX466" fmla="*/ 5128249 w 12146583"/>
              <a:gd name="connsiteY466" fmla="*/ 558553 h 4532507"/>
              <a:gd name="connsiteX467" fmla="*/ 5108334 w 12146583"/>
              <a:gd name="connsiteY467" fmla="*/ 584978 h 4532507"/>
              <a:gd name="connsiteX468" fmla="*/ 5143179 w 12146583"/>
              <a:gd name="connsiteY468" fmla="*/ 567362 h 4532507"/>
              <a:gd name="connsiteX469" fmla="*/ 5143179 w 12146583"/>
              <a:gd name="connsiteY469" fmla="*/ 549745 h 4532507"/>
              <a:gd name="connsiteX470" fmla="*/ 3615899 w 12146583"/>
              <a:gd name="connsiteY470" fmla="*/ 543684 h 4532507"/>
              <a:gd name="connsiteX471" fmla="*/ 3631359 w 12146583"/>
              <a:gd name="connsiteY471" fmla="*/ 543684 h 4532507"/>
              <a:gd name="connsiteX472" fmla="*/ 3621694 w 12146583"/>
              <a:gd name="connsiteY472" fmla="*/ 546784 h 4532507"/>
              <a:gd name="connsiteX473" fmla="*/ 3615899 w 12146583"/>
              <a:gd name="connsiteY473" fmla="*/ 543684 h 4532507"/>
              <a:gd name="connsiteX474" fmla="*/ 4771709 w 12146583"/>
              <a:gd name="connsiteY474" fmla="*/ 540939 h 4532507"/>
              <a:gd name="connsiteX475" fmla="*/ 4730992 w 12146583"/>
              <a:gd name="connsiteY475" fmla="*/ 549745 h 4532507"/>
              <a:gd name="connsiteX476" fmla="*/ 4756437 w 12146583"/>
              <a:gd name="connsiteY476" fmla="*/ 549745 h 4532507"/>
              <a:gd name="connsiteX477" fmla="*/ 4771709 w 12146583"/>
              <a:gd name="connsiteY477" fmla="*/ 540939 h 4532507"/>
              <a:gd name="connsiteX478" fmla="*/ 5173495 w 12146583"/>
              <a:gd name="connsiteY478" fmla="*/ 532117 h 4532507"/>
              <a:gd name="connsiteX479" fmla="*/ 5195208 w 12146583"/>
              <a:gd name="connsiteY479" fmla="*/ 540939 h 4532507"/>
              <a:gd name="connsiteX480" fmla="*/ 5173495 w 12146583"/>
              <a:gd name="connsiteY480" fmla="*/ 532117 h 4532507"/>
              <a:gd name="connsiteX481" fmla="*/ 3698343 w 12146583"/>
              <a:gd name="connsiteY481" fmla="*/ 527164 h 4532507"/>
              <a:gd name="connsiteX482" fmla="*/ 3507680 w 12146583"/>
              <a:gd name="connsiteY482" fmla="*/ 551938 h 4532507"/>
              <a:gd name="connsiteX483" fmla="*/ 3497368 w 12146583"/>
              <a:gd name="connsiteY483" fmla="*/ 560204 h 4532507"/>
              <a:gd name="connsiteX484" fmla="*/ 3461295 w 12146583"/>
              <a:gd name="connsiteY484" fmla="*/ 568458 h 4532507"/>
              <a:gd name="connsiteX485" fmla="*/ 3445834 w 12146583"/>
              <a:gd name="connsiteY485" fmla="*/ 576711 h 4532507"/>
              <a:gd name="connsiteX486" fmla="*/ 3461295 w 12146583"/>
              <a:gd name="connsiteY486" fmla="*/ 560204 h 4532507"/>
              <a:gd name="connsiteX487" fmla="*/ 3430372 w 12146583"/>
              <a:gd name="connsiteY487" fmla="*/ 560204 h 4532507"/>
              <a:gd name="connsiteX488" fmla="*/ 3425223 w 12146583"/>
              <a:gd name="connsiteY488" fmla="*/ 584978 h 4532507"/>
              <a:gd name="connsiteX489" fmla="*/ 3512830 w 12146583"/>
              <a:gd name="connsiteY489" fmla="*/ 560204 h 4532507"/>
              <a:gd name="connsiteX490" fmla="*/ 3533441 w 12146583"/>
              <a:gd name="connsiteY490" fmla="*/ 560204 h 4532507"/>
              <a:gd name="connsiteX491" fmla="*/ 3502518 w 12146583"/>
              <a:gd name="connsiteY491" fmla="*/ 576711 h 4532507"/>
              <a:gd name="connsiteX492" fmla="*/ 3502518 w 12146583"/>
              <a:gd name="connsiteY492" fmla="*/ 584978 h 4532507"/>
              <a:gd name="connsiteX493" fmla="*/ 3631359 w 12146583"/>
              <a:gd name="connsiteY493" fmla="*/ 543684 h 4532507"/>
              <a:gd name="connsiteX494" fmla="*/ 3646822 w 12146583"/>
              <a:gd name="connsiteY494" fmla="*/ 543684 h 4532507"/>
              <a:gd name="connsiteX495" fmla="*/ 3641659 w 12146583"/>
              <a:gd name="connsiteY495" fmla="*/ 576711 h 4532507"/>
              <a:gd name="connsiteX496" fmla="*/ 3698343 w 12146583"/>
              <a:gd name="connsiteY496" fmla="*/ 551938 h 4532507"/>
              <a:gd name="connsiteX497" fmla="*/ 3682894 w 12146583"/>
              <a:gd name="connsiteY497" fmla="*/ 543684 h 4532507"/>
              <a:gd name="connsiteX498" fmla="*/ 3703505 w 12146583"/>
              <a:gd name="connsiteY498" fmla="*/ 543684 h 4532507"/>
              <a:gd name="connsiteX499" fmla="*/ 3708654 w 12146583"/>
              <a:gd name="connsiteY499" fmla="*/ 551938 h 4532507"/>
              <a:gd name="connsiteX500" fmla="*/ 3729266 w 12146583"/>
              <a:gd name="connsiteY500" fmla="*/ 551938 h 4532507"/>
              <a:gd name="connsiteX501" fmla="*/ 3698343 w 12146583"/>
              <a:gd name="connsiteY501" fmla="*/ 527164 h 4532507"/>
              <a:gd name="connsiteX502" fmla="*/ 3957221 w 12146583"/>
              <a:gd name="connsiteY502" fmla="*/ 521387 h 4532507"/>
              <a:gd name="connsiteX503" fmla="*/ 3935581 w 12146583"/>
              <a:gd name="connsiteY503" fmla="*/ 525515 h 4532507"/>
              <a:gd name="connsiteX504" fmla="*/ 3971211 w 12146583"/>
              <a:gd name="connsiteY504" fmla="*/ 532117 h 4532507"/>
              <a:gd name="connsiteX505" fmla="*/ 3957221 w 12146583"/>
              <a:gd name="connsiteY505" fmla="*/ 521387 h 4532507"/>
              <a:gd name="connsiteX506" fmla="*/ 5637027 w 12146583"/>
              <a:gd name="connsiteY506" fmla="*/ 518911 h 4532507"/>
              <a:gd name="connsiteX507" fmla="*/ 5637027 w 12146583"/>
              <a:gd name="connsiteY507" fmla="*/ 532117 h 4532507"/>
              <a:gd name="connsiteX508" fmla="*/ 5667571 w 12146583"/>
              <a:gd name="connsiteY508" fmla="*/ 532117 h 4532507"/>
              <a:gd name="connsiteX509" fmla="*/ 5667571 w 12146583"/>
              <a:gd name="connsiteY509" fmla="*/ 525515 h 4532507"/>
              <a:gd name="connsiteX510" fmla="*/ 5637027 w 12146583"/>
              <a:gd name="connsiteY510" fmla="*/ 518911 h 4532507"/>
              <a:gd name="connsiteX511" fmla="*/ 5553545 w 12146583"/>
              <a:gd name="connsiteY511" fmla="*/ 518911 h 4532507"/>
              <a:gd name="connsiteX512" fmla="*/ 5518255 w 12146583"/>
              <a:gd name="connsiteY512" fmla="*/ 532117 h 4532507"/>
              <a:gd name="connsiteX513" fmla="*/ 5553545 w 12146583"/>
              <a:gd name="connsiteY513" fmla="*/ 518911 h 4532507"/>
              <a:gd name="connsiteX514" fmla="*/ 3753698 w 12146583"/>
              <a:gd name="connsiteY514" fmla="*/ 518911 h 4532507"/>
              <a:gd name="connsiteX515" fmla="*/ 3775424 w 12146583"/>
              <a:gd name="connsiteY515" fmla="*/ 525515 h 4532507"/>
              <a:gd name="connsiteX516" fmla="*/ 3769984 w 12146583"/>
              <a:gd name="connsiteY516" fmla="*/ 518911 h 4532507"/>
              <a:gd name="connsiteX517" fmla="*/ 2485937 w 12146583"/>
              <a:gd name="connsiteY517" fmla="*/ 518911 h 4532507"/>
              <a:gd name="connsiteX518" fmla="*/ 2447928 w 12146583"/>
              <a:gd name="connsiteY518" fmla="*/ 532117 h 4532507"/>
              <a:gd name="connsiteX519" fmla="*/ 2485937 w 12146583"/>
              <a:gd name="connsiteY519" fmla="*/ 518911 h 4532507"/>
              <a:gd name="connsiteX520" fmla="*/ 5578547 w 12146583"/>
              <a:gd name="connsiteY520" fmla="*/ 515612 h 4532507"/>
              <a:gd name="connsiteX521" fmla="*/ 5558668 w 12146583"/>
              <a:gd name="connsiteY521" fmla="*/ 517451 h 4532507"/>
              <a:gd name="connsiteX522" fmla="*/ 5560110 w 12146583"/>
              <a:gd name="connsiteY522" fmla="*/ 526732 h 4532507"/>
              <a:gd name="connsiteX523" fmla="*/ 5563806 w 12146583"/>
              <a:gd name="connsiteY523" fmla="*/ 524784 h 4532507"/>
              <a:gd name="connsiteX524" fmla="*/ 5579179 w 12146583"/>
              <a:gd name="connsiteY524" fmla="*/ 524784 h 4532507"/>
              <a:gd name="connsiteX525" fmla="*/ 5578547 w 12146583"/>
              <a:gd name="connsiteY525" fmla="*/ 515612 h 4532507"/>
              <a:gd name="connsiteX526" fmla="*/ 3722738 w 12146583"/>
              <a:gd name="connsiteY526" fmla="*/ 515497 h 4532507"/>
              <a:gd name="connsiteX527" fmla="*/ 3712982 w 12146583"/>
              <a:gd name="connsiteY527" fmla="*/ 517451 h 4532507"/>
              <a:gd name="connsiteX528" fmla="*/ 3736656 w 12146583"/>
              <a:gd name="connsiteY528" fmla="*/ 526732 h 4532507"/>
              <a:gd name="connsiteX529" fmla="*/ 3750991 w 12146583"/>
              <a:gd name="connsiteY529" fmla="*/ 524784 h 4532507"/>
              <a:gd name="connsiteX530" fmla="*/ 3722738 w 12146583"/>
              <a:gd name="connsiteY530" fmla="*/ 515497 h 4532507"/>
              <a:gd name="connsiteX531" fmla="*/ 6248670 w 12146583"/>
              <a:gd name="connsiteY531" fmla="*/ 510104 h 4532507"/>
              <a:gd name="connsiteX532" fmla="*/ 6207789 w 12146583"/>
              <a:gd name="connsiteY532" fmla="*/ 518911 h 4532507"/>
              <a:gd name="connsiteX533" fmla="*/ 6223113 w 12146583"/>
              <a:gd name="connsiteY533" fmla="*/ 527719 h 4532507"/>
              <a:gd name="connsiteX534" fmla="*/ 6248670 w 12146583"/>
              <a:gd name="connsiteY534" fmla="*/ 518911 h 4532507"/>
              <a:gd name="connsiteX535" fmla="*/ 6279327 w 12146583"/>
              <a:gd name="connsiteY535" fmla="*/ 527719 h 4532507"/>
              <a:gd name="connsiteX536" fmla="*/ 6284440 w 12146583"/>
              <a:gd name="connsiteY536" fmla="*/ 518911 h 4532507"/>
              <a:gd name="connsiteX537" fmla="*/ 6248670 w 12146583"/>
              <a:gd name="connsiteY537" fmla="*/ 510104 h 4532507"/>
              <a:gd name="connsiteX538" fmla="*/ 6068611 w 12146583"/>
              <a:gd name="connsiteY538" fmla="*/ 501296 h 4532507"/>
              <a:gd name="connsiteX539" fmla="*/ 6047620 w 12146583"/>
              <a:gd name="connsiteY539" fmla="*/ 510104 h 4532507"/>
              <a:gd name="connsiteX540" fmla="*/ 6063359 w 12146583"/>
              <a:gd name="connsiteY540" fmla="*/ 518911 h 4532507"/>
              <a:gd name="connsiteX541" fmla="*/ 6073861 w 12146583"/>
              <a:gd name="connsiteY541" fmla="*/ 518911 h 4532507"/>
              <a:gd name="connsiteX542" fmla="*/ 6084362 w 12146583"/>
              <a:gd name="connsiteY542" fmla="*/ 518911 h 4532507"/>
              <a:gd name="connsiteX543" fmla="*/ 6098787 w 12146583"/>
              <a:gd name="connsiteY543" fmla="*/ 518911 h 4532507"/>
              <a:gd name="connsiteX544" fmla="*/ 6115856 w 12146583"/>
              <a:gd name="connsiteY544" fmla="*/ 518911 h 4532507"/>
              <a:gd name="connsiteX545" fmla="*/ 6121094 w 12146583"/>
              <a:gd name="connsiteY545" fmla="*/ 522213 h 4532507"/>
              <a:gd name="connsiteX546" fmla="*/ 6126343 w 12146583"/>
              <a:gd name="connsiteY546" fmla="*/ 518911 h 4532507"/>
              <a:gd name="connsiteX547" fmla="*/ 6084362 w 12146583"/>
              <a:gd name="connsiteY547" fmla="*/ 518911 h 4532507"/>
              <a:gd name="connsiteX548" fmla="*/ 6068611 w 12146583"/>
              <a:gd name="connsiteY548" fmla="*/ 501296 h 4532507"/>
              <a:gd name="connsiteX549" fmla="*/ 5960746 w 12146583"/>
              <a:gd name="connsiteY549" fmla="*/ 501296 h 4532507"/>
              <a:gd name="connsiteX550" fmla="*/ 6011432 w 12146583"/>
              <a:gd name="connsiteY550" fmla="*/ 518911 h 4532507"/>
              <a:gd name="connsiteX551" fmla="*/ 6036762 w 12146583"/>
              <a:gd name="connsiteY551" fmla="*/ 501296 h 4532507"/>
              <a:gd name="connsiteX552" fmla="*/ 5920030 w 12146583"/>
              <a:gd name="connsiteY552" fmla="*/ 501296 h 4532507"/>
              <a:gd name="connsiteX553" fmla="*/ 5887449 w 12146583"/>
              <a:gd name="connsiteY553" fmla="*/ 510104 h 4532507"/>
              <a:gd name="connsiteX554" fmla="*/ 5920030 w 12146583"/>
              <a:gd name="connsiteY554" fmla="*/ 501296 h 4532507"/>
              <a:gd name="connsiteX555" fmla="*/ 5846732 w 12146583"/>
              <a:gd name="connsiteY555" fmla="*/ 501296 h 4532507"/>
              <a:gd name="connsiteX556" fmla="*/ 5852160 w 12146583"/>
              <a:gd name="connsiteY556" fmla="*/ 510104 h 4532507"/>
              <a:gd name="connsiteX557" fmla="*/ 5884742 w 12146583"/>
              <a:gd name="connsiteY557" fmla="*/ 501296 h 4532507"/>
              <a:gd name="connsiteX558" fmla="*/ 5816872 w 12146583"/>
              <a:gd name="connsiteY558" fmla="*/ 501296 h 4532507"/>
              <a:gd name="connsiteX559" fmla="*/ 5829094 w 12146583"/>
              <a:gd name="connsiteY559" fmla="*/ 511214 h 4532507"/>
              <a:gd name="connsiteX560" fmla="*/ 5841305 w 12146583"/>
              <a:gd name="connsiteY560" fmla="*/ 501296 h 4532507"/>
              <a:gd name="connsiteX561" fmla="*/ 2193029 w 12146583"/>
              <a:gd name="connsiteY561" fmla="*/ 498625 h 4532507"/>
              <a:gd name="connsiteX562" fmla="*/ 2187890 w 12146583"/>
              <a:gd name="connsiteY562" fmla="*/ 500673 h 4532507"/>
              <a:gd name="connsiteX563" fmla="*/ 1904774 w 12146583"/>
              <a:gd name="connsiteY563" fmla="*/ 557917 h 4532507"/>
              <a:gd name="connsiteX564" fmla="*/ 1889337 w 12146583"/>
              <a:gd name="connsiteY564" fmla="*/ 582462 h 4532507"/>
              <a:gd name="connsiteX565" fmla="*/ 1863602 w 12146583"/>
              <a:gd name="connsiteY565" fmla="*/ 574276 h 4532507"/>
              <a:gd name="connsiteX566" fmla="*/ 1801831 w 12146583"/>
              <a:gd name="connsiteY566" fmla="*/ 590634 h 4532507"/>
              <a:gd name="connsiteX567" fmla="*/ 1806980 w 12146583"/>
              <a:gd name="connsiteY567" fmla="*/ 606991 h 4532507"/>
              <a:gd name="connsiteX568" fmla="*/ 1832717 w 12146583"/>
              <a:gd name="connsiteY568" fmla="*/ 598819 h 4532507"/>
              <a:gd name="connsiteX569" fmla="*/ 1837866 w 12146583"/>
              <a:gd name="connsiteY569" fmla="*/ 582462 h 4532507"/>
              <a:gd name="connsiteX570" fmla="*/ 1873888 w 12146583"/>
              <a:gd name="connsiteY570" fmla="*/ 590634 h 4532507"/>
              <a:gd name="connsiteX571" fmla="*/ 1915073 w 12146583"/>
              <a:gd name="connsiteY571" fmla="*/ 582462 h 4532507"/>
              <a:gd name="connsiteX572" fmla="*/ 1966544 w 12146583"/>
              <a:gd name="connsiteY572" fmla="*/ 557917 h 4532507"/>
              <a:gd name="connsiteX573" fmla="*/ 2023164 w 12146583"/>
              <a:gd name="connsiteY573" fmla="*/ 549745 h 4532507"/>
              <a:gd name="connsiteX574" fmla="*/ 2198177 w 12146583"/>
              <a:gd name="connsiteY574" fmla="*/ 508845 h 4532507"/>
              <a:gd name="connsiteX575" fmla="*/ 2193029 w 12146583"/>
              <a:gd name="connsiteY575" fmla="*/ 498625 h 4532507"/>
              <a:gd name="connsiteX576" fmla="*/ 3592690 w 12146583"/>
              <a:gd name="connsiteY576" fmla="*/ 497993 h 4532507"/>
              <a:gd name="connsiteX577" fmla="*/ 3560960 w 12146583"/>
              <a:gd name="connsiteY577" fmla="*/ 501296 h 4532507"/>
              <a:gd name="connsiteX578" fmla="*/ 3560960 w 12146583"/>
              <a:gd name="connsiteY578" fmla="*/ 510104 h 4532507"/>
              <a:gd name="connsiteX579" fmla="*/ 3620680 w 12146583"/>
              <a:gd name="connsiteY579" fmla="*/ 501296 h 4532507"/>
              <a:gd name="connsiteX580" fmla="*/ 3592690 w 12146583"/>
              <a:gd name="connsiteY580" fmla="*/ 497993 h 4532507"/>
              <a:gd name="connsiteX581" fmla="*/ 5645845 w 12146583"/>
              <a:gd name="connsiteY581" fmla="*/ 492488 h 4532507"/>
              <a:gd name="connsiteX582" fmla="*/ 5729506 w 12146583"/>
              <a:gd name="connsiteY582" fmla="*/ 510104 h 4532507"/>
              <a:gd name="connsiteX583" fmla="*/ 5787012 w 12146583"/>
              <a:gd name="connsiteY583" fmla="*/ 501296 h 4532507"/>
              <a:gd name="connsiteX584" fmla="*/ 5645845 w 12146583"/>
              <a:gd name="connsiteY584" fmla="*/ 492488 h 4532507"/>
              <a:gd name="connsiteX585" fmla="*/ 5523723 w 12146583"/>
              <a:gd name="connsiteY585" fmla="*/ 489185 h 4532507"/>
              <a:gd name="connsiteX586" fmla="*/ 5512827 w 12146583"/>
              <a:gd name="connsiteY586" fmla="*/ 492488 h 4532507"/>
              <a:gd name="connsiteX587" fmla="*/ 5533338 w 12146583"/>
              <a:gd name="connsiteY587" fmla="*/ 501296 h 4532507"/>
              <a:gd name="connsiteX588" fmla="*/ 5558973 w 12146583"/>
              <a:gd name="connsiteY588" fmla="*/ 492488 h 4532507"/>
              <a:gd name="connsiteX589" fmla="*/ 5538463 w 12146583"/>
              <a:gd name="connsiteY589" fmla="*/ 492488 h 4532507"/>
              <a:gd name="connsiteX590" fmla="*/ 5523723 w 12146583"/>
              <a:gd name="connsiteY590" fmla="*/ 489185 h 4532507"/>
              <a:gd name="connsiteX591" fmla="*/ 2229394 w 12146583"/>
              <a:gd name="connsiteY591" fmla="*/ 486983 h 4532507"/>
              <a:gd name="connsiteX592" fmla="*/ 2200896 w 12146583"/>
              <a:gd name="connsiteY592" fmla="*/ 492488 h 4532507"/>
              <a:gd name="connsiteX593" fmla="*/ 2242347 w 12146583"/>
              <a:gd name="connsiteY593" fmla="*/ 501296 h 4532507"/>
              <a:gd name="connsiteX594" fmla="*/ 2229394 w 12146583"/>
              <a:gd name="connsiteY594" fmla="*/ 486983 h 4532507"/>
              <a:gd name="connsiteX595" fmla="*/ 3996807 w 12146583"/>
              <a:gd name="connsiteY595" fmla="*/ 483679 h 4532507"/>
              <a:gd name="connsiteX596" fmla="*/ 4017400 w 12146583"/>
              <a:gd name="connsiteY596" fmla="*/ 487711 h 4532507"/>
              <a:gd name="connsiteX597" fmla="*/ 4019520 w 12146583"/>
              <a:gd name="connsiteY597" fmla="*/ 487949 h 4532507"/>
              <a:gd name="connsiteX598" fmla="*/ 4043142 w 12146583"/>
              <a:gd name="connsiteY598" fmla="*/ 491743 h 4532507"/>
              <a:gd name="connsiteX599" fmla="*/ 3960759 w 12146583"/>
              <a:gd name="connsiteY599" fmla="*/ 507898 h 4532507"/>
              <a:gd name="connsiteX600" fmla="*/ 3986508 w 12146583"/>
              <a:gd name="connsiteY600" fmla="*/ 499821 h 4532507"/>
              <a:gd name="connsiteX601" fmla="*/ 3924725 w 12146583"/>
              <a:gd name="connsiteY601" fmla="*/ 515976 h 4532507"/>
              <a:gd name="connsiteX602" fmla="*/ 3996807 w 12146583"/>
              <a:gd name="connsiteY602" fmla="*/ 524053 h 4532507"/>
              <a:gd name="connsiteX603" fmla="*/ 4027693 w 12146583"/>
              <a:gd name="connsiteY603" fmla="*/ 524053 h 4532507"/>
              <a:gd name="connsiteX604" fmla="*/ 4022544 w 12146583"/>
              <a:gd name="connsiteY604" fmla="*/ 532117 h 4532507"/>
              <a:gd name="connsiteX605" fmla="*/ 4043142 w 12146583"/>
              <a:gd name="connsiteY605" fmla="*/ 515976 h 4532507"/>
              <a:gd name="connsiteX606" fmla="*/ 4027693 w 12146583"/>
              <a:gd name="connsiteY606" fmla="*/ 507898 h 4532507"/>
              <a:gd name="connsiteX607" fmla="*/ 4043142 w 12146583"/>
              <a:gd name="connsiteY607" fmla="*/ 499821 h 4532507"/>
              <a:gd name="connsiteX608" fmla="*/ 4068889 w 12146583"/>
              <a:gd name="connsiteY608" fmla="*/ 515976 h 4532507"/>
              <a:gd name="connsiteX609" fmla="*/ 4068889 w 12146583"/>
              <a:gd name="connsiteY609" fmla="*/ 499821 h 4532507"/>
              <a:gd name="connsiteX610" fmla="*/ 4051506 w 12146583"/>
              <a:gd name="connsiteY610" fmla="*/ 499821 h 4532507"/>
              <a:gd name="connsiteX611" fmla="*/ 4043142 w 12146583"/>
              <a:gd name="connsiteY611" fmla="*/ 499821 h 4532507"/>
              <a:gd name="connsiteX612" fmla="*/ 4037993 w 12146583"/>
              <a:gd name="connsiteY612" fmla="*/ 499821 h 4532507"/>
              <a:gd name="connsiteX613" fmla="*/ 4053442 w 12146583"/>
              <a:gd name="connsiteY613" fmla="*/ 491743 h 4532507"/>
              <a:gd name="connsiteX614" fmla="*/ 4019520 w 12146583"/>
              <a:gd name="connsiteY614" fmla="*/ 487949 h 4532507"/>
              <a:gd name="connsiteX615" fmla="*/ 4018044 w 12146583"/>
              <a:gd name="connsiteY615" fmla="*/ 487711 h 4532507"/>
              <a:gd name="connsiteX616" fmla="*/ 3996807 w 12146583"/>
              <a:gd name="connsiteY616" fmla="*/ 483679 h 4532507"/>
              <a:gd name="connsiteX617" fmla="*/ 4114757 w 12146583"/>
              <a:gd name="connsiteY617" fmla="*/ 474871 h 4532507"/>
              <a:gd name="connsiteX618" fmla="*/ 4089867 w 12146583"/>
              <a:gd name="connsiteY618" fmla="*/ 483679 h 4532507"/>
              <a:gd name="connsiteX619" fmla="*/ 4114757 w 12146583"/>
              <a:gd name="connsiteY619" fmla="*/ 483679 h 4532507"/>
              <a:gd name="connsiteX620" fmla="*/ 2689531 w 12146583"/>
              <a:gd name="connsiteY620" fmla="*/ 466063 h 4532507"/>
              <a:gd name="connsiteX621" fmla="*/ 2664657 w 12146583"/>
              <a:gd name="connsiteY621" fmla="*/ 483679 h 4532507"/>
              <a:gd name="connsiteX622" fmla="*/ 2689531 w 12146583"/>
              <a:gd name="connsiteY622" fmla="*/ 466063 h 4532507"/>
              <a:gd name="connsiteX623" fmla="*/ 2309420 w 12146583"/>
              <a:gd name="connsiteY623" fmla="*/ 456160 h 4532507"/>
              <a:gd name="connsiteX624" fmla="*/ 2296729 w 12146583"/>
              <a:gd name="connsiteY624" fmla="*/ 457133 h 4532507"/>
              <a:gd name="connsiteX625" fmla="*/ 2279621 w 12146583"/>
              <a:gd name="connsiteY625" fmla="*/ 466063 h 4532507"/>
              <a:gd name="connsiteX626" fmla="*/ 2284722 w 12146583"/>
              <a:gd name="connsiteY626" fmla="*/ 477211 h 4532507"/>
              <a:gd name="connsiteX627" fmla="*/ 2289985 w 12146583"/>
              <a:gd name="connsiteY627" fmla="*/ 474871 h 4532507"/>
              <a:gd name="connsiteX628" fmla="*/ 2336623 w 12146583"/>
              <a:gd name="connsiteY628" fmla="*/ 457256 h 4532507"/>
              <a:gd name="connsiteX629" fmla="*/ 2312013 w 12146583"/>
              <a:gd name="connsiteY629" fmla="*/ 460557 h 4532507"/>
              <a:gd name="connsiteX630" fmla="*/ 2296576 w 12146583"/>
              <a:gd name="connsiteY630" fmla="*/ 457527 h 4532507"/>
              <a:gd name="connsiteX631" fmla="*/ 4341943 w 12146583"/>
              <a:gd name="connsiteY631" fmla="*/ 448998 h 4532507"/>
              <a:gd name="connsiteX632" fmla="*/ 4331256 w 12146583"/>
              <a:gd name="connsiteY632" fmla="*/ 450654 h 4532507"/>
              <a:gd name="connsiteX633" fmla="*/ 4345503 w 12146583"/>
              <a:gd name="connsiteY633" fmla="*/ 457256 h 4532507"/>
              <a:gd name="connsiteX634" fmla="*/ 4341943 w 12146583"/>
              <a:gd name="connsiteY634" fmla="*/ 448998 h 4532507"/>
              <a:gd name="connsiteX635" fmla="*/ 4167074 w 12146583"/>
              <a:gd name="connsiteY635" fmla="*/ 448448 h 4532507"/>
              <a:gd name="connsiteX636" fmla="*/ 4146350 w 12146583"/>
              <a:gd name="connsiteY636" fmla="*/ 457256 h 4532507"/>
              <a:gd name="connsiteX637" fmla="*/ 4164481 w 12146583"/>
              <a:gd name="connsiteY637" fmla="*/ 460557 h 4532507"/>
              <a:gd name="connsiteX638" fmla="*/ 4172578 w 12146583"/>
              <a:gd name="connsiteY638" fmla="*/ 463452 h 4532507"/>
              <a:gd name="connsiteX639" fmla="*/ 4182625 w 12146583"/>
              <a:gd name="connsiteY639" fmla="*/ 457256 h 4532507"/>
              <a:gd name="connsiteX640" fmla="*/ 4167074 w 12146583"/>
              <a:gd name="connsiteY640" fmla="*/ 448448 h 4532507"/>
              <a:gd name="connsiteX641" fmla="*/ 2530727 w 12146583"/>
              <a:gd name="connsiteY641" fmla="*/ 448448 h 4532507"/>
              <a:gd name="connsiteX642" fmla="*/ 2535700 w 12146583"/>
              <a:gd name="connsiteY642" fmla="*/ 457256 h 4532507"/>
              <a:gd name="connsiteX643" fmla="*/ 2530727 w 12146583"/>
              <a:gd name="connsiteY643" fmla="*/ 448448 h 4532507"/>
              <a:gd name="connsiteX644" fmla="*/ 3615253 w 12146583"/>
              <a:gd name="connsiteY644" fmla="*/ 444037 h 4532507"/>
              <a:gd name="connsiteX645" fmla="*/ 3574221 w 12146583"/>
              <a:gd name="connsiteY645" fmla="*/ 448448 h 4532507"/>
              <a:gd name="connsiteX646" fmla="*/ 3615253 w 12146583"/>
              <a:gd name="connsiteY646" fmla="*/ 444037 h 4532507"/>
              <a:gd name="connsiteX647" fmla="*/ 2403768 w 12146583"/>
              <a:gd name="connsiteY647" fmla="*/ 441287 h 4532507"/>
              <a:gd name="connsiteX648" fmla="*/ 2397431 w 12146583"/>
              <a:gd name="connsiteY648" fmla="*/ 443306 h 4532507"/>
              <a:gd name="connsiteX649" fmla="*/ 2351831 w 12146583"/>
              <a:gd name="connsiteY649" fmla="*/ 451383 h 4532507"/>
              <a:gd name="connsiteX650" fmla="*/ 2341696 w 12146583"/>
              <a:gd name="connsiteY650" fmla="*/ 467538 h 4532507"/>
              <a:gd name="connsiteX651" fmla="*/ 2355234 w 12146583"/>
              <a:gd name="connsiteY651" fmla="*/ 476617 h 4532507"/>
              <a:gd name="connsiteX652" fmla="*/ 2372101 w 12146583"/>
              <a:gd name="connsiteY652" fmla="*/ 475602 h 4532507"/>
              <a:gd name="connsiteX653" fmla="*/ 2356892 w 12146583"/>
              <a:gd name="connsiteY653" fmla="*/ 459461 h 4532507"/>
              <a:gd name="connsiteX654" fmla="*/ 2392370 w 12146583"/>
              <a:gd name="connsiteY654" fmla="*/ 459461 h 4532507"/>
              <a:gd name="connsiteX655" fmla="*/ 2403768 w 12146583"/>
              <a:gd name="connsiteY655" fmla="*/ 441287 h 4532507"/>
              <a:gd name="connsiteX656" fmla="*/ 2803551 w 12146583"/>
              <a:gd name="connsiteY656" fmla="*/ 436879 h 4532507"/>
              <a:gd name="connsiteX657" fmla="*/ 2787260 w 12146583"/>
              <a:gd name="connsiteY657" fmla="*/ 441832 h 4532507"/>
              <a:gd name="connsiteX658" fmla="*/ 2801521 w 12146583"/>
              <a:gd name="connsiteY658" fmla="*/ 444321 h 4532507"/>
              <a:gd name="connsiteX659" fmla="*/ 2819842 w 12146583"/>
              <a:gd name="connsiteY659" fmla="*/ 441832 h 4532507"/>
              <a:gd name="connsiteX660" fmla="*/ 2803551 w 12146583"/>
              <a:gd name="connsiteY660" fmla="*/ 436879 h 4532507"/>
              <a:gd name="connsiteX661" fmla="*/ 3883616 w 12146583"/>
              <a:gd name="connsiteY661" fmla="*/ 435228 h 4532507"/>
              <a:gd name="connsiteX662" fmla="*/ 3883616 w 12146583"/>
              <a:gd name="connsiteY662" fmla="*/ 444037 h 4532507"/>
              <a:gd name="connsiteX663" fmla="*/ 3908821 w 12146583"/>
              <a:gd name="connsiteY663" fmla="*/ 435228 h 4532507"/>
              <a:gd name="connsiteX664" fmla="*/ 2855130 w 12146583"/>
              <a:gd name="connsiteY664" fmla="*/ 435228 h 4532507"/>
              <a:gd name="connsiteX665" fmla="*/ 2825270 w 12146583"/>
              <a:gd name="connsiteY665" fmla="*/ 444037 h 4532507"/>
              <a:gd name="connsiteX666" fmla="*/ 2855130 w 12146583"/>
              <a:gd name="connsiteY666" fmla="*/ 435228 h 4532507"/>
              <a:gd name="connsiteX667" fmla="*/ 4227840 w 12146583"/>
              <a:gd name="connsiteY667" fmla="*/ 431377 h 4532507"/>
              <a:gd name="connsiteX668" fmla="*/ 4221988 w 12146583"/>
              <a:gd name="connsiteY668" fmla="*/ 434350 h 4532507"/>
              <a:gd name="connsiteX669" fmla="*/ 4239818 w 12146583"/>
              <a:gd name="connsiteY669" fmla="*/ 441151 h 4532507"/>
              <a:gd name="connsiteX670" fmla="*/ 4239797 w 12146583"/>
              <a:gd name="connsiteY670" fmla="*/ 441162 h 4532507"/>
              <a:gd name="connsiteX671" fmla="*/ 4216788 w 12146583"/>
              <a:gd name="connsiteY671" fmla="*/ 446242 h 4532507"/>
              <a:gd name="connsiteX672" fmla="*/ 4190761 w 12146583"/>
              <a:gd name="connsiteY672" fmla="*/ 450207 h 4532507"/>
              <a:gd name="connsiteX673" fmla="*/ 4201250 w 12146583"/>
              <a:gd name="connsiteY673" fmla="*/ 455537 h 4532507"/>
              <a:gd name="connsiteX674" fmla="*/ 4220038 w 12146583"/>
              <a:gd name="connsiteY674" fmla="*/ 451194 h 4532507"/>
              <a:gd name="connsiteX675" fmla="*/ 4235362 w 12146583"/>
              <a:gd name="connsiteY675" fmla="*/ 443415 h 4532507"/>
              <a:gd name="connsiteX676" fmla="*/ 4239797 w 12146583"/>
              <a:gd name="connsiteY676" fmla="*/ 441162 h 4532507"/>
              <a:gd name="connsiteX677" fmla="*/ 4239829 w 12146583"/>
              <a:gd name="connsiteY677" fmla="*/ 441155 h 4532507"/>
              <a:gd name="connsiteX678" fmla="*/ 4239818 w 12146583"/>
              <a:gd name="connsiteY678" fmla="*/ 441151 h 4532507"/>
              <a:gd name="connsiteX679" fmla="*/ 4253202 w 12146583"/>
              <a:gd name="connsiteY679" fmla="*/ 434350 h 4532507"/>
              <a:gd name="connsiteX680" fmla="*/ 4227840 w 12146583"/>
              <a:gd name="connsiteY680" fmla="*/ 431377 h 4532507"/>
              <a:gd name="connsiteX681" fmla="*/ 2462396 w 12146583"/>
              <a:gd name="connsiteY681" fmla="*/ 428020 h 4532507"/>
              <a:gd name="connsiteX682" fmla="*/ 2412639 w 12146583"/>
              <a:gd name="connsiteY682" fmla="*/ 441399 h 4532507"/>
              <a:gd name="connsiteX683" fmla="*/ 2418739 w 12146583"/>
              <a:gd name="connsiteY683" fmla="*/ 446852 h 4532507"/>
              <a:gd name="connsiteX684" fmla="*/ 2434099 w 12146583"/>
              <a:gd name="connsiteY684" fmla="*/ 443387 h 4532507"/>
              <a:gd name="connsiteX685" fmla="*/ 2475081 w 12146583"/>
              <a:gd name="connsiteY685" fmla="*/ 433471 h 4532507"/>
              <a:gd name="connsiteX686" fmla="*/ 2462396 w 12146583"/>
              <a:gd name="connsiteY686" fmla="*/ 428020 h 4532507"/>
              <a:gd name="connsiteX687" fmla="*/ 4141124 w 12146583"/>
              <a:gd name="connsiteY687" fmla="*/ 408805 h 4532507"/>
              <a:gd name="connsiteX688" fmla="*/ 4154359 w 12146583"/>
              <a:gd name="connsiteY688" fmla="*/ 419819 h 4532507"/>
              <a:gd name="connsiteX689" fmla="*/ 4166341 w 12146583"/>
              <a:gd name="connsiteY689" fmla="*/ 408805 h 4532507"/>
              <a:gd name="connsiteX690" fmla="*/ 4141124 w 12146583"/>
              <a:gd name="connsiteY690" fmla="*/ 408805 h 4532507"/>
              <a:gd name="connsiteX691" fmla="*/ 4777529 w 12146583"/>
              <a:gd name="connsiteY691" fmla="*/ 391189 h 4532507"/>
              <a:gd name="connsiteX692" fmla="*/ 4775405 w 12146583"/>
              <a:gd name="connsiteY692" fmla="*/ 402337 h 4532507"/>
              <a:gd name="connsiteX693" fmla="*/ 4782578 w 12146583"/>
              <a:gd name="connsiteY693" fmla="*/ 399997 h 4532507"/>
              <a:gd name="connsiteX694" fmla="*/ 4777529 w 12146583"/>
              <a:gd name="connsiteY694" fmla="*/ 391189 h 4532507"/>
              <a:gd name="connsiteX695" fmla="*/ 3843281 w 12146583"/>
              <a:gd name="connsiteY695" fmla="*/ 391189 h 4532507"/>
              <a:gd name="connsiteX696" fmla="*/ 3858413 w 12146583"/>
              <a:gd name="connsiteY696" fmla="*/ 408805 h 4532507"/>
              <a:gd name="connsiteX697" fmla="*/ 3878581 w 12146583"/>
              <a:gd name="connsiteY697" fmla="*/ 408805 h 4532507"/>
              <a:gd name="connsiteX698" fmla="*/ 3870383 w 12146583"/>
              <a:gd name="connsiteY698" fmla="*/ 402203 h 4532507"/>
              <a:gd name="connsiteX699" fmla="*/ 3843281 w 12146583"/>
              <a:gd name="connsiteY699" fmla="*/ 391189 h 4532507"/>
              <a:gd name="connsiteX700" fmla="*/ 3683122 w 12146583"/>
              <a:gd name="connsiteY700" fmla="*/ 391189 h 4532507"/>
              <a:gd name="connsiteX701" fmla="*/ 3620680 w 12146583"/>
              <a:gd name="connsiteY701" fmla="*/ 417614 h 4532507"/>
              <a:gd name="connsiteX702" fmla="*/ 3646695 w 12146583"/>
              <a:gd name="connsiteY702" fmla="*/ 408805 h 4532507"/>
              <a:gd name="connsiteX703" fmla="*/ 3683122 w 12146583"/>
              <a:gd name="connsiteY703" fmla="*/ 391189 h 4532507"/>
              <a:gd name="connsiteX704" fmla="*/ 2921646 w 12146583"/>
              <a:gd name="connsiteY704" fmla="*/ 391189 h 4532507"/>
              <a:gd name="connsiteX705" fmla="*/ 2906716 w 12146583"/>
              <a:gd name="connsiteY705" fmla="*/ 408805 h 4532507"/>
              <a:gd name="connsiteX706" fmla="*/ 2921646 w 12146583"/>
              <a:gd name="connsiteY706" fmla="*/ 391189 h 4532507"/>
              <a:gd name="connsiteX707" fmla="*/ 2706208 w 12146583"/>
              <a:gd name="connsiteY707" fmla="*/ 391189 h 4532507"/>
              <a:gd name="connsiteX708" fmla="*/ 2675968 w 12146583"/>
              <a:gd name="connsiteY708" fmla="*/ 408805 h 4532507"/>
              <a:gd name="connsiteX709" fmla="*/ 2706208 w 12146583"/>
              <a:gd name="connsiteY709" fmla="*/ 391189 h 4532507"/>
              <a:gd name="connsiteX710" fmla="*/ 2577643 w 12146583"/>
              <a:gd name="connsiteY710" fmla="*/ 391189 h 4532507"/>
              <a:gd name="connsiteX711" fmla="*/ 2504941 w 12146583"/>
              <a:gd name="connsiteY711" fmla="*/ 417614 h 4532507"/>
              <a:gd name="connsiteX712" fmla="*/ 2509242 w 12146583"/>
              <a:gd name="connsiteY712" fmla="*/ 425055 h 4532507"/>
              <a:gd name="connsiteX713" fmla="*/ 2519871 w 12146583"/>
              <a:gd name="connsiteY713" fmla="*/ 424216 h 4532507"/>
              <a:gd name="connsiteX714" fmla="*/ 2546479 w 12146583"/>
              <a:gd name="connsiteY714" fmla="*/ 417614 h 4532507"/>
              <a:gd name="connsiteX715" fmla="*/ 2624382 w 12146583"/>
              <a:gd name="connsiteY715" fmla="*/ 399997 h 4532507"/>
              <a:gd name="connsiteX716" fmla="*/ 2593232 w 12146583"/>
              <a:gd name="connsiteY716" fmla="*/ 402203 h 4532507"/>
              <a:gd name="connsiteX717" fmla="*/ 4546618 w 12146583"/>
              <a:gd name="connsiteY717" fmla="*/ 383774 h 4532507"/>
              <a:gd name="connsiteX718" fmla="*/ 4581956 w 12146583"/>
              <a:gd name="connsiteY718" fmla="*/ 393165 h 4532507"/>
              <a:gd name="connsiteX719" fmla="*/ 4563966 w 12146583"/>
              <a:gd name="connsiteY719" fmla="*/ 403596 h 4532507"/>
              <a:gd name="connsiteX720" fmla="*/ 4526044 w 12146583"/>
              <a:gd name="connsiteY720" fmla="*/ 400471 h 4532507"/>
              <a:gd name="connsiteX721" fmla="*/ 4546618 w 12146583"/>
              <a:gd name="connsiteY721" fmla="*/ 383774 h 4532507"/>
              <a:gd name="connsiteX722" fmla="*/ 3013604 w 12146583"/>
              <a:gd name="connsiteY722" fmla="*/ 373574 h 4532507"/>
              <a:gd name="connsiteX723" fmla="*/ 2952530 w 12146583"/>
              <a:gd name="connsiteY723" fmla="*/ 417614 h 4532507"/>
              <a:gd name="connsiteX724" fmla="*/ 2967157 w 12146583"/>
              <a:gd name="connsiteY724" fmla="*/ 420914 h 4532507"/>
              <a:gd name="connsiteX725" fmla="*/ 2977976 w 12146583"/>
              <a:gd name="connsiteY725" fmla="*/ 417614 h 4532507"/>
              <a:gd name="connsiteX726" fmla="*/ 3013604 w 12146583"/>
              <a:gd name="connsiteY726" fmla="*/ 373574 h 4532507"/>
              <a:gd name="connsiteX727" fmla="*/ 4285327 w 12146583"/>
              <a:gd name="connsiteY727" fmla="*/ 360368 h 4532507"/>
              <a:gd name="connsiteX728" fmla="*/ 4295284 w 12146583"/>
              <a:gd name="connsiteY728" fmla="*/ 369176 h 4532507"/>
              <a:gd name="connsiteX729" fmla="*/ 4310214 w 12146583"/>
              <a:gd name="connsiteY729" fmla="*/ 369176 h 4532507"/>
              <a:gd name="connsiteX730" fmla="*/ 4285327 w 12146583"/>
              <a:gd name="connsiteY730" fmla="*/ 360368 h 4532507"/>
              <a:gd name="connsiteX731" fmla="*/ 4905605 w 12146583"/>
              <a:gd name="connsiteY731" fmla="*/ 350319 h 4532507"/>
              <a:gd name="connsiteX732" fmla="*/ 4874867 w 12146583"/>
              <a:gd name="connsiteY732" fmla="*/ 351561 h 4532507"/>
              <a:gd name="connsiteX733" fmla="*/ 4896819 w 12146583"/>
              <a:gd name="connsiteY733" fmla="*/ 357743 h 4532507"/>
              <a:gd name="connsiteX734" fmla="*/ 4909992 w 12146583"/>
              <a:gd name="connsiteY734" fmla="*/ 354861 h 4532507"/>
              <a:gd name="connsiteX735" fmla="*/ 4905605 w 12146583"/>
              <a:gd name="connsiteY735" fmla="*/ 350319 h 4532507"/>
              <a:gd name="connsiteX736" fmla="*/ 4198010 w 12146583"/>
              <a:gd name="connsiteY736" fmla="*/ 342753 h 4532507"/>
              <a:gd name="connsiteX737" fmla="*/ 4203135 w 12146583"/>
              <a:gd name="connsiteY737" fmla="*/ 360368 h 4532507"/>
              <a:gd name="connsiteX738" fmla="*/ 4187749 w 12146583"/>
              <a:gd name="connsiteY738" fmla="*/ 369176 h 4532507"/>
              <a:gd name="connsiteX739" fmla="*/ 4213383 w 12146583"/>
              <a:gd name="connsiteY739" fmla="*/ 360368 h 4532507"/>
              <a:gd name="connsiteX740" fmla="*/ 4228770 w 12146583"/>
              <a:gd name="connsiteY740" fmla="*/ 342753 h 4532507"/>
              <a:gd name="connsiteX741" fmla="*/ 3101478 w 12146583"/>
              <a:gd name="connsiteY741" fmla="*/ 301465 h 4532507"/>
              <a:gd name="connsiteX742" fmla="*/ 3082157 w 12146583"/>
              <a:gd name="connsiteY742" fmla="*/ 316328 h 4532507"/>
              <a:gd name="connsiteX743" fmla="*/ 3107601 w 12146583"/>
              <a:gd name="connsiteY743" fmla="*/ 307520 h 4532507"/>
              <a:gd name="connsiteX744" fmla="*/ 3101478 w 12146583"/>
              <a:gd name="connsiteY744" fmla="*/ 301465 h 4532507"/>
              <a:gd name="connsiteX745" fmla="*/ 4084895 w 12146583"/>
              <a:gd name="connsiteY745" fmla="*/ 298713 h 4532507"/>
              <a:gd name="connsiteX746" fmla="*/ 4002159 w 12146583"/>
              <a:gd name="connsiteY746" fmla="*/ 316328 h 4532507"/>
              <a:gd name="connsiteX747" fmla="*/ 4084895 w 12146583"/>
              <a:gd name="connsiteY747" fmla="*/ 298713 h 4532507"/>
              <a:gd name="connsiteX748" fmla="*/ 4983465 w 12146583"/>
              <a:gd name="connsiteY748" fmla="*/ 285494 h 4532507"/>
              <a:gd name="connsiteX749" fmla="*/ 4918304 w 12146583"/>
              <a:gd name="connsiteY749" fmla="*/ 307520 h 4532507"/>
              <a:gd name="connsiteX750" fmla="*/ 4983465 w 12146583"/>
              <a:gd name="connsiteY750" fmla="*/ 285494 h 4532507"/>
              <a:gd name="connsiteX751" fmla="*/ 3107601 w 12146583"/>
              <a:gd name="connsiteY751" fmla="*/ 284034 h 4532507"/>
              <a:gd name="connsiteX752" fmla="*/ 3073238 w 12146583"/>
              <a:gd name="connsiteY752" fmla="*/ 288159 h 4532507"/>
              <a:gd name="connsiteX753" fmla="*/ 3043213 w 12146583"/>
              <a:gd name="connsiteY753" fmla="*/ 297738 h 4532507"/>
              <a:gd name="connsiteX754" fmla="*/ 2967853 w 12146583"/>
              <a:gd name="connsiteY754" fmla="*/ 316328 h 4532507"/>
              <a:gd name="connsiteX755" fmla="*/ 2967853 w 12146583"/>
              <a:gd name="connsiteY755" fmla="*/ 333945 h 4532507"/>
              <a:gd name="connsiteX756" fmla="*/ 3059711 w 12146583"/>
              <a:gd name="connsiteY756" fmla="*/ 307520 h 4532507"/>
              <a:gd name="connsiteX757" fmla="*/ 3075022 w 12146583"/>
              <a:gd name="connsiteY757" fmla="*/ 298713 h 4532507"/>
              <a:gd name="connsiteX758" fmla="*/ 3092963 w 12146583"/>
              <a:gd name="connsiteY758" fmla="*/ 291365 h 4532507"/>
              <a:gd name="connsiteX759" fmla="*/ 3107601 w 12146583"/>
              <a:gd name="connsiteY759" fmla="*/ 284034 h 4532507"/>
              <a:gd name="connsiteX760" fmla="*/ 3279984 w 12146583"/>
              <a:gd name="connsiteY760" fmla="*/ 273383 h 4532507"/>
              <a:gd name="connsiteX761" fmla="*/ 3267772 w 12146583"/>
              <a:gd name="connsiteY761" fmla="*/ 276685 h 4532507"/>
              <a:gd name="connsiteX762" fmla="*/ 3267772 w 12146583"/>
              <a:gd name="connsiteY762" fmla="*/ 285494 h 4532507"/>
              <a:gd name="connsiteX763" fmla="*/ 3292205 w 12146583"/>
              <a:gd name="connsiteY763" fmla="*/ 276685 h 4532507"/>
              <a:gd name="connsiteX764" fmla="*/ 3279984 w 12146583"/>
              <a:gd name="connsiteY764" fmla="*/ 273383 h 4532507"/>
              <a:gd name="connsiteX765" fmla="*/ 4116535 w 12146583"/>
              <a:gd name="connsiteY765" fmla="*/ 269305 h 4532507"/>
              <a:gd name="connsiteX766" fmla="*/ 4084617 w 12146583"/>
              <a:gd name="connsiteY766" fmla="*/ 289905 h 4532507"/>
              <a:gd name="connsiteX767" fmla="*/ 4115566 w 12146583"/>
              <a:gd name="connsiteY767" fmla="*/ 274481 h 4532507"/>
              <a:gd name="connsiteX768" fmla="*/ 4116535 w 12146583"/>
              <a:gd name="connsiteY768" fmla="*/ 269305 h 4532507"/>
              <a:gd name="connsiteX769" fmla="*/ 3550104 w 12146583"/>
              <a:gd name="connsiteY769" fmla="*/ 267879 h 4532507"/>
              <a:gd name="connsiteX770" fmla="*/ 3493092 w 12146583"/>
              <a:gd name="connsiteY770" fmla="*/ 285494 h 4532507"/>
              <a:gd name="connsiteX771" fmla="*/ 3550104 w 12146583"/>
              <a:gd name="connsiteY771" fmla="*/ 267879 h 4532507"/>
              <a:gd name="connsiteX772" fmla="*/ 3045300 w 12146583"/>
              <a:gd name="connsiteY772" fmla="*/ 266972 h 4532507"/>
              <a:gd name="connsiteX773" fmla="*/ 3051726 w 12146583"/>
              <a:gd name="connsiteY773" fmla="*/ 268015 h 4532507"/>
              <a:gd name="connsiteX774" fmla="*/ 3051534 w 12146583"/>
              <a:gd name="connsiteY774" fmla="*/ 269103 h 4532507"/>
              <a:gd name="connsiteX775" fmla="*/ 4020421 w 12146583"/>
              <a:gd name="connsiteY775" fmla="*/ 261273 h 4532507"/>
              <a:gd name="connsiteX776" fmla="*/ 4000742 w 12146583"/>
              <a:gd name="connsiteY776" fmla="*/ 267879 h 4532507"/>
              <a:gd name="connsiteX777" fmla="*/ 4011599 w 12146583"/>
              <a:gd name="connsiteY777" fmla="*/ 276685 h 4532507"/>
              <a:gd name="connsiteX778" fmla="*/ 4044179 w 12146583"/>
              <a:gd name="connsiteY778" fmla="*/ 267879 h 4532507"/>
              <a:gd name="connsiteX779" fmla="*/ 4020421 w 12146583"/>
              <a:gd name="connsiteY779" fmla="*/ 261273 h 4532507"/>
              <a:gd name="connsiteX780" fmla="*/ 4022455 w 12146583"/>
              <a:gd name="connsiteY780" fmla="*/ 232646 h 4532507"/>
              <a:gd name="connsiteX781" fmla="*/ 3965023 w 12146583"/>
              <a:gd name="connsiteY781" fmla="*/ 241454 h 4532507"/>
              <a:gd name="connsiteX782" fmla="*/ 4022455 w 12146583"/>
              <a:gd name="connsiteY782" fmla="*/ 232646 h 4532507"/>
              <a:gd name="connsiteX783" fmla="*/ 3642406 w 12146583"/>
              <a:gd name="connsiteY783" fmla="*/ 232646 h 4532507"/>
              <a:gd name="connsiteX784" fmla="*/ 3590820 w 12146583"/>
              <a:gd name="connsiteY784" fmla="*/ 250262 h 4532507"/>
              <a:gd name="connsiteX785" fmla="*/ 3642406 w 12146583"/>
              <a:gd name="connsiteY785" fmla="*/ 232646 h 4532507"/>
              <a:gd name="connsiteX786" fmla="*/ 4766623 w 12146583"/>
              <a:gd name="connsiteY786" fmla="*/ 223838 h 4532507"/>
              <a:gd name="connsiteX787" fmla="*/ 4730992 w 12146583"/>
              <a:gd name="connsiteY787" fmla="*/ 241454 h 4532507"/>
              <a:gd name="connsiteX788" fmla="*/ 4766623 w 12146583"/>
              <a:gd name="connsiteY788" fmla="*/ 223838 h 4532507"/>
              <a:gd name="connsiteX789" fmla="*/ 3576017 w 12146583"/>
              <a:gd name="connsiteY789" fmla="*/ 222737 h 4532507"/>
              <a:gd name="connsiteX790" fmla="*/ 3570007 w 12146583"/>
              <a:gd name="connsiteY790" fmla="*/ 223838 h 4532507"/>
              <a:gd name="connsiteX791" fmla="*/ 3539236 w 12146583"/>
              <a:gd name="connsiteY791" fmla="*/ 241454 h 4532507"/>
              <a:gd name="connsiteX792" fmla="*/ 3585392 w 12146583"/>
              <a:gd name="connsiteY792" fmla="*/ 232646 h 4532507"/>
              <a:gd name="connsiteX793" fmla="*/ 3576017 w 12146583"/>
              <a:gd name="connsiteY793" fmla="*/ 222737 h 4532507"/>
              <a:gd name="connsiteX794" fmla="*/ 3377376 w 12146583"/>
              <a:gd name="connsiteY794" fmla="*/ 217233 h 4532507"/>
              <a:gd name="connsiteX795" fmla="*/ 3358593 w 12146583"/>
              <a:gd name="connsiteY795" fmla="*/ 223838 h 4532507"/>
              <a:gd name="connsiteX796" fmla="*/ 3270479 w 12146583"/>
              <a:gd name="connsiteY796" fmla="*/ 241454 h 4532507"/>
              <a:gd name="connsiteX797" fmla="*/ 3384507 w 12146583"/>
              <a:gd name="connsiteY797" fmla="*/ 223838 h 4532507"/>
              <a:gd name="connsiteX798" fmla="*/ 3377376 w 12146583"/>
              <a:gd name="connsiteY798" fmla="*/ 217233 h 4532507"/>
              <a:gd name="connsiteX799" fmla="*/ 3422320 w 12146583"/>
              <a:gd name="connsiteY799" fmla="*/ 215211 h 4532507"/>
              <a:gd name="connsiteX800" fmla="*/ 3389934 w 12146583"/>
              <a:gd name="connsiteY800" fmla="*/ 217966 h 4532507"/>
              <a:gd name="connsiteX801" fmla="*/ 3410659 w 12146583"/>
              <a:gd name="connsiteY801" fmla="*/ 226220 h 4532507"/>
              <a:gd name="connsiteX802" fmla="*/ 3446934 w 12146583"/>
              <a:gd name="connsiteY802" fmla="*/ 217966 h 4532507"/>
              <a:gd name="connsiteX803" fmla="*/ 3422320 w 12146583"/>
              <a:gd name="connsiteY803" fmla="*/ 215211 h 4532507"/>
              <a:gd name="connsiteX804" fmla="*/ 3775753 w 12146583"/>
              <a:gd name="connsiteY804" fmla="*/ 215031 h 4532507"/>
              <a:gd name="connsiteX805" fmla="*/ 3755394 w 12146583"/>
              <a:gd name="connsiteY805" fmla="*/ 223838 h 4532507"/>
              <a:gd name="connsiteX806" fmla="*/ 3740123 w 12146583"/>
              <a:gd name="connsiteY806" fmla="*/ 232646 h 4532507"/>
              <a:gd name="connsiteX807" fmla="*/ 3754294 w 12146583"/>
              <a:gd name="connsiteY807" fmla="*/ 225638 h 4532507"/>
              <a:gd name="connsiteX808" fmla="*/ 4996481 w 12146583"/>
              <a:gd name="connsiteY808" fmla="*/ 214746 h 4532507"/>
              <a:gd name="connsiteX809" fmla="*/ 4978024 w 12146583"/>
              <a:gd name="connsiteY809" fmla="*/ 217222 h 4532507"/>
              <a:gd name="connsiteX810" fmla="*/ 5002204 w 12146583"/>
              <a:gd name="connsiteY810" fmla="*/ 219699 h 4532507"/>
              <a:gd name="connsiteX811" fmla="*/ 5018754 w 12146583"/>
              <a:gd name="connsiteY811" fmla="*/ 217222 h 4532507"/>
              <a:gd name="connsiteX812" fmla="*/ 4996481 w 12146583"/>
              <a:gd name="connsiteY812" fmla="*/ 214746 h 4532507"/>
              <a:gd name="connsiteX813" fmla="*/ 3634821 w 12146583"/>
              <a:gd name="connsiteY813" fmla="*/ 214746 h 4532507"/>
              <a:gd name="connsiteX814" fmla="*/ 3616151 w 12146583"/>
              <a:gd name="connsiteY814" fmla="*/ 217222 h 4532507"/>
              <a:gd name="connsiteX815" fmla="*/ 3596248 w 12146583"/>
              <a:gd name="connsiteY815" fmla="*/ 223838 h 4532507"/>
              <a:gd name="connsiteX816" fmla="*/ 3646013 w 12146583"/>
              <a:gd name="connsiteY816" fmla="*/ 217222 h 4532507"/>
              <a:gd name="connsiteX817" fmla="*/ 3634821 w 12146583"/>
              <a:gd name="connsiteY817" fmla="*/ 214746 h 4532507"/>
              <a:gd name="connsiteX818" fmla="*/ 3467298 w 12146583"/>
              <a:gd name="connsiteY818" fmla="*/ 214746 h 4532507"/>
              <a:gd name="connsiteX819" fmla="*/ 3452033 w 12146583"/>
              <a:gd name="connsiteY819" fmla="*/ 217222 h 4532507"/>
              <a:gd name="connsiteX820" fmla="*/ 3463483 w 12146583"/>
              <a:gd name="connsiteY820" fmla="*/ 219699 h 4532507"/>
              <a:gd name="connsiteX821" fmla="*/ 3482564 w 12146583"/>
              <a:gd name="connsiteY821" fmla="*/ 217222 h 4532507"/>
              <a:gd name="connsiteX822" fmla="*/ 3467298 w 12146583"/>
              <a:gd name="connsiteY822" fmla="*/ 214746 h 4532507"/>
              <a:gd name="connsiteX823" fmla="*/ 4674764 w 12146583"/>
              <a:gd name="connsiteY823" fmla="*/ 201811 h 4532507"/>
              <a:gd name="connsiteX824" fmla="*/ 4654596 w 12146583"/>
              <a:gd name="connsiteY824" fmla="*/ 215031 h 4532507"/>
              <a:gd name="connsiteX825" fmla="*/ 4664679 w 12146583"/>
              <a:gd name="connsiteY825" fmla="*/ 215031 h 4532507"/>
              <a:gd name="connsiteX826" fmla="*/ 4663921 w 12146583"/>
              <a:gd name="connsiteY826" fmla="*/ 213055 h 4532507"/>
              <a:gd name="connsiteX827" fmla="*/ 4674764 w 12146583"/>
              <a:gd name="connsiteY827" fmla="*/ 201811 h 4532507"/>
              <a:gd name="connsiteX828" fmla="*/ 4021674 w 12146583"/>
              <a:gd name="connsiteY828" fmla="*/ 199941 h 4532507"/>
              <a:gd name="connsiteX829" fmla="*/ 3961824 w 12146583"/>
              <a:gd name="connsiteY829" fmla="*/ 208861 h 4532507"/>
              <a:gd name="connsiteX830" fmla="*/ 3977209 w 12146583"/>
              <a:gd name="connsiteY830" fmla="*/ 200933 h 4532507"/>
              <a:gd name="connsiteX831" fmla="*/ 3946451 w 12146583"/>
              <a:gd name="connsiteY831" fmla="*/ 208861 h 4532507"/>
              <a:gd name="connsiteX832" fmla="*/ 3965910 w 12146583"/>
              <a:gd name="connsiteY832" fmla="*/ 217656 h 4532507"/>
              <a:gd name="connsiteX833" fmla="*/ 4038739 w 12146583"/>
              <a:gd name="connsiteY833" fmla="*/ 200933 h 4532507"/>
              <a:gd name="connsiteX834" fmla="*/ 4021674 w 12146583"/>
              <a:gd name="connsiteY834" fmla="*/ 199941 h 4532507"/>
              <a:gd name="connsiteX835" fmla="*/ 5071046 w 12146583"/>
              <a:gd name="connsiteY835" fmla="*/ 191895 h 4532507"/>
              <a:gd name="connsiteX836" fmla="*/ 5045336 w 12146583"/>
              <a:gd name="connsiteY836" fmla="*/ 208577 h 4532507"/>
              <a:gd name="connsiteX837" fmla="*/ 5045336 w 12146583"/>
              <a:gd name="connsiteY837" fmla="*/ 225260 h 4532507"/>
              <a:gd name="connsiteX838" fmla="*/ 5035049 w 12146583"/>
              <a:gd name="connsiteY838" fmla="*/ 233608 h 4532507"/>
              <a:gd name="connsiteX839" fmla="*/ 4957931 w 12146583"/>
              <a:gd name="connsiteY839" fmla="*/ 225260 h 4532507"/>
              <a:gd name="connsiteX840" fmla="*/ 4963080 w 12146583"/>
              <a:gd name="connsiteY840" fmla="*/ 208577 h 4532507"/>
              <a:gd name="connsiteX841" fmla="*/ 5071046 w 12146583"/>
              <a:gd name="connsiteY841" fmla="*/ 191895 h 4532507"/>
              <a:gd name="connsiteX842" fmla="*/ 3661398 w 12146583"/>
              <a:gd name="connsiteY842" fmla="*/ 184197 h 4532507"/>
              <a:gd name="connsiteX843" fmla="*/ 3590820 w 12146583"/>
              <a:gd name="connsiteY843" fmla="*/ 201811 h 4532507"/>
              <a:gd name="connsiteX844" fmla="*/ 3661398 w 12146583"/>
              <a:gd name="connsiteY844" fmla="*/ 184197 h 4532507"/>
              <a:gd name="connsiteX845" fmla="*/ 3686496 w 12146583"/>
              <a:gd name="connsiteY845" fmla="*/ 181194 h 4532507"/>
              <a:gd name="connsiteX846" fmla="*/ 3677150 w 12146583"/>
              <a:gd name="connsiteY846" fmla="*/ 183466 h 4532507"/>
              <a:gd name="connsiteX847" fmla="*/ 3692890 w 12146583"/>
              <a:gd name="connsiteY847" fmla="*/ 199607 h 4532507"/>
              <a:gd name="connsiteX848" fmla="*/ 3661398 w 12146583"/>
              <a:gd name="connsiteY848" fmla="*/ 207685 h 4532507"/>
              <a:gd name="connsiteX849" fmla="*/ 3688715 w 12146583"/>
              <a:gd name="connsiteY849" fmla="*/ 216775 h 4532507"/>
              <a:gd name="connsiteX850" fmla="*/ 3692890 w 12146583"/>
              <a:gd name="connsiteY850" fmla="*/ 215760 h 4532507"/>
              <a:gd name="connsiteX851" fmla="*/ 3703392 w 12146583"/>
              <a:gd name="connsiteY851" fmla="*/ 199607 h 4532507"/>
              <a:gd name="connsiteX852" fmla="*/ 3740123 w 12146583"/>
              <a:gd name="connsiteY852" fmla="*/ 191543 h 4532507"/>
              <a:gd name="connsiteX853" fmla="*/ 3708642 w 12146583"/>
              <a:gd name="connsiteY853" fmla="*/ 183466 h 4532507"/>
              <a:gd name="connsiteX854" fmla="*/ 3686496 w 12146583"/>
              <a:gd name="connsiteY854" fmla="*/ 181194 h 4532507"/>
              <a:gd name="connsiteX855" fmla="*/ 4737622 w 12146583"/>
              <a:gd name="connsiteY855" fmla="*/ 166580 h 4532507"/>
              <a:gd name="connsiteX856" fmla="*/ 4711989 w 12146583"/>
              <a:gd name="connsiteY856" fmla="*/ 175388 h 4532507"/>
              <a:gd name="connsiteX857" fmla="*/ 4743001 w 12146583"/>
              <a:gd name="connsiteY857" fmla="*/ 186537 h 4532507"/>
              <a:gd name="connsiteX858" fmla="*/ 4758147 w 12146583"/>
              <a:gd name="connsiteY858" fmla="*/ 184197 h 4532507"/>
              <a:gd name="connsiteX859" fmla="*/ 4737622 w 12146583"/>
              <a:gd name="connsiteY859" fmla="*/ 166580 h 4532507"/>
              <a:gd name="connsiteX860" fmla="*/ 4678059 w 12146583"/>
              <a:gd name="connsiteY860" fmla="*/ 159974 h 4532507"/>
              <a:gd name="connsiteX861" fmla="*/ 4654975 w 12146583"/>
              <a:gd name="connsiteY861" fmla="*/ 166580 h 4532507"/>
              <a:gd name="connsiteX862" fmla="*/ 4701133 w 12146583"/>
              <a:gd name="connsiteY862" fmla="*/ 166580 h 4532507"/>
              <a:gd name="connsiteX863" fmla="*/ 4678059 w 12146583"/>
              <a:gd name="connsiteY863" fmla="*/ 159974 h 4532507"/>
              <a:gd name="connsiteX864" fmla="*/ 4770362 w 12146583"/>
              <a:gd name="connsiteY864" fmla="*/ 146762 h 4532507"/>
              <a:gd name="connsiteX865" fmla="*/ 4758147 w 12146583"/>
              <a:gd name="connsiteY865" fmla="*/ 148964 h 4532507"/>
              <a:gd name="connsiteX866" fmla="*/ 4782578 w 12146583"/>
              <a:gd name="connsiteY866" fmla="*/ 157772 h 4532507"/>
              <a:gd name="connsiteX867" fmla="*/ 4770362 w 12146583"/>
              <a:gd name="connsiteY867" fmla="*/ 146762 h 4532507"/>
              <a:gd name="connsiteX868" fmla="*/ 4858875 w 12146583"/>
              <a:gd name="connsiteY868" fmla="*/ 145661 h 4532507"/>
              <a:gd name="connsiteX869" fmla="*/ 4845007 w 12146583"/>
              <a:gd name="connsiteY869" fmla="*/ 148964 h 4532507"/>
              <a:gd name="connsiteX870" fmla="*/ 4880307 w 12146583"/>
              <a:gd name="connsiteY870" fmla="*/ 148964 h 4532507"/>
              <a:gd name="connsiteX871" fmla="*/ 4858875 w 12146583"/>
              <a:gd name="connsiteY871" fmla="*/ 145661 h 4532507"/>
              <a:gd name="connsiteX872" fmla="*/ 5010604 w 12146583"/>
              <a:gd name="connsiteY872" fmla="*/ 140155 h 4532507"/>
              <a:gd name="connsiteX873" fmla="*/ 4983465 w 12146583"/>
              <a:gd name="connsiteY873" fmla="*/ 148964 h 4532507"/>
              <a:gd name="connsiteX874" fmla="*/ 5010604 w 12146583"/>
              <a:gd name="connsiteY874" fmla="*/ 140155 h 4532507"/>
              <a:gd name="connsiteX875" fmla="*/ 4545504 w 12146583"/>
              <a:gd name="connsiteY875" fmla="*/ 134652 h 4532507"/>
              <a:gd name="connsiteX876" fmla="*/ 4521957 w 12146583"/>
              <a:gd name="connsiteY876" fmla="*/ 140155 h 4532507"/>
              <a:gd name="connsiteX877" fmla="*/ 4557587 w 12146583"/>
              <a:gd name="connsiteY877" fmla="*/ 148964 h 4532507"/>
              <a:gd name="connsiteX878" fmla="*/ 4545504 w 12146583"/>
              <a:gd name="connsiteY878" fmla="*/ 134652 h 4532507"/>
              <a:gd name="connsiteX879" fmla="*/ 5184161 w 12146583"/>
              <a:gd name="connsiteY879" fmla="*/ 133487 h 4532507"/>
              <a:gd name="connsiteX880" fmla="*/ 5180302 w 12146583"/>
              <a:gd name="connsiteY880" fmla="*/ 149126 h 4532507"/>
              <a:gd name="connsiteX881" fmla="*/ 5179228 w 12146583"/>
              <a:gd name="connsiteY881" fmla="*/ 149505 h 4532507"/>
              <a:gd name="connsiteX882" fmla="*/ 5060925 w 12146583"/>
              <a:gd name="connsiteY882" fmla="*/ 131349 h 4532507"/>
              <a:gd name="connsiteX883" fmla="*/ 5061635 w 12146583"/>
              <a:gd name="connsiteY883" fmla="*/ 157367 h 4532507"/>
              <a:gd name="connsiteX884" fmla="*/ 5081194 w 12146583"/>
              <a:gd name="connsiteY884" fmla="*/ 148964 h 4532507"/>
              <a:gd name="connsiteX885" fmla="*/ 5050790 w 12146583"/>
              <a:gd name="connsiteY885" fmla="*/ 148964 h 4532507"/>
              <a:gd name="connsiteX886" fmla="*/ 5060925 w 12146583"/>
              <a:gd name="connsiteY886" fmla="*/ 131349 h 4532507"/>
              <a:gd name="connsiteX887" fmla="*/ 4969078 w 12146583"/>
              <a:gd name="connsiteY887" fmla="*/ 126937 h 4532507"/>
              <a:gd name="connsiteX888" fmla="*/ 4958755 w 12146583"/>
              <a:gd name="connsiteY888" fmla="*/ 150073 h 4532507"/>
              <a:gd name="connsiteX889" fmla="*/ 4970356 w 12146583"/>
              <a:gd name="connsiteY889" fmla="*/ 152239 h 4532507"/>
              <a:gd name="connsiteX890" fmla="*/ 4979390 w 12146583"/>
              <a:gd name="connsiteY890" fmla="*/ 150073 h 4532507"/>
              <a:gd name="connsiteX891" fmla="*/ 4974228 w 12146583"/>
              <a:gd name="connsiteY891" fmla="*/ 134649 h 4532507"/>
              <a:gd name="connsiteX892" fmla="*/ 5005176 w 12146583"/>
              <a:gd name="connsiteY892" fmla="*/ 126937 h 4532507"/>
              <a:gd name="connsiteX893" fmla="*/ 4969078 w 12146583"/>
              <a:gd name="connsiteY893" fmla="*/ 126937 h 4532507"/>
              <a:gd name="connsiteX894" fmla="*/ 4931879 w 12146583"/>
              <a:gd name="connsiteY894" fmla="*/ 125841 h 4532507"/>
              <a:gd name="connsiteX895" fmla="*/ 4937307 w 12146583"/>
              <a:gd name="connsiteY895" fmla="*/ 141252 h 4532507"/>
              <a:gd name="connsiteX896" fmla="*/ 4949101 w 12146583"/>
              <a:gd name="connsiteY896" fmla="*/ 142104 h 4532507"/>
              <a:gd name="connsiteX897" fmla="*/ 4959032 w 12146583"/>
              <a:gd name="connsiteY897" fmla="*/ 125841 h 4532507"/>
              <a:gd name="connsiteX898" fmla="*/ 4931879 w 12146583"/>
              <a:gd name="connsiteY898" fmla="*/ 125841 h 4532507"/>
              <a:gd name="connsiteX899" fmla="*/ 4131040 w 12146583"/>
              <a:gd name="connsiteY899" fmla="*/ 118142 h 4532507"/>
              <a:gd name="connsiteX900" fmla="*/ 4149829 w 12146583"/>
              <a:gd name="connsiteY900" fmla="*/ 124746 h 4532507"/>
              <a:gd name="connsiteX901" fmla="*/ 4167328 w 12146583"/>
              <a:gd name="connsiteY901" fmla="*/ 124746 h 4532507"/>
              <a:gd name="connsiteX902" fmla="*/ 4182865 w 12146583"/>
              <a:gd name="connsiteY902" fmla="*/ 118142 h 4532507"/>
              <a:gd name="connsiteX903" fmla="*/ 4131040 w 12146583"/>
              <a:gd name="connsiteY903" fmla="*/ 118142 h 4532507"/>
              <a:gd name="connsiteX904" fmla="*/ 4752705 w 12146583"/>
              <a:gd name="connsiteY904" fmla="*/ 100514 h 4532507"/>
              <a:gd name="connsiteX905" fmla="*/ 4701133 w 12146583"/>
              <a:gd name="connsiteY905" fmla="*/ 118142 h 4532507"/>
              <a:gd name="connsiteX906" fmla="*/ 4752705 w 12146583"/>
              <a:gd name="connsiteY906" fmla="*/ 100514 h 4532507"/>
              <a:gd name="connsiteX907" fmla="*/ 5209873 w 12146583"/>
              <a:gd name="connsiteY907" fmla="*/ 100121 h 4532507"/>
              <a:gd name="connsiteX908" fmla="*/ 5250994 w 12146583"/>
              <a:gd name="connsiteY908" fmla="*/ 100121 h 4532507"/>
              <a:gd name="connsiteX909" fmla="*/ 5207317 w 12146583"/>
              <a:gd name="connsiteY909" fmla="*/ 102652 h 4532507"/>
              <a:gd name="connsiteX910" fmla="*/ 4599164 w 12146583"/>
              <a:gd name="connsiteY910" fmla="*/ 90786 h 4532507"/>
              <a:gd name="connsiteX911" fmla="*/ 4594015 w 12146583"/>
              <a:gd name="connsiteY911" fmla="*/ 107469 h 4532507"/>
              <a:gd name="connsiteX912" fmla="*/ 4501309 w 12146583"/>
              <a:gd name="connsiteY912" fmla="*/ 107469 h 4532507"/>
              <a:gd name="connsiteX913" fmla="*/ 4599164 w 12146583"/>
              <a:gd name="connsiteY913" fmla="*/ 90786 h 4532507"/>
              <a:gd name="connsiteX914" fmla="*/ 4695704 w 12146583"/>
              <a:gd name="connsiteY914" fmla="*/ 74090 h 4532507"/>
              <a:gd name="connsiteX915" fmla="*/ 4695704 w 12146583"/>
              <a:gd name="connsiteY915" fmla="*/ 82898 h 4532507"/>
              <a:gd name="connsiteX916" fmla="*/ 4742531 w 12146583"/>
              <a:gd name="connsiteY916" fmla="*/ 91706 h 4532507"/>
              <a:gd name="connsiteX917" fmla="*/ 4747734 w 12146583"/>
              <a:gd name="connsiteY917" fmla="*/ 82898 h 4532507"/>
              <a:gd name="connsiteX918" fmla="*/ 4695704 w 12146583"/>
              <a:gd name="connsiteY918" fmla="*/ 74090 h 4532507"/>
              <a:gd name="connsiteX919" fmla="*/ 4583715 w 12146583"/>
              <a:gd name="connsiteY919" fmla="*/ 74090 h 4532507"/>
              <a:gd name="connsiteX920" fmla="*/ 4511609 w 12146583"/>
              <a:gd name="connsiteY920" fmla="*/ 99134 h 4532507"/>
              <a:gd name="connsiteX921" fmla="*/ 4475560 w 12146583"/>
              <a:gd name="connsiteY921" fmla="*/ 99134 h 4532507"/>
              <a:gd name="connsiteX922" fmla="*/ 4444662 w 12146583"/>
              <a:gd name="connsiteY922" fmla="*/ 82438 h 4532507"/>
              <a:gd name="connsiteX923" fmla="*/ 4331357 w 12146583"/>
              <a:gd name="connsiteY923" fmla="*/ 99134 h 4532507"/>
              <a:gd name="connsiteX924" fmla="*/ 4285012 w 12146583"/>
              <a:gd name="connsiteY924" fmla="*/ 99134 h 4532507"/>
              <a:gd name="connsiteX925" fmla="*/ 4305609 w 12146583"/>
              <a:gd name="connsiteY925" fmla="*/ 107469 h 4532507"/>
              <a:gd name="connsiteX926" fmla="*/ 4259250 w 12146583"/>
              <a:gd name="connsiteY926" fmla="*/ 107469 h 4532507"/>
              <a:gd name="connsiteX927" fmla="*/ 4243801 w 12146583"/>
              <a:gd name="connsiteY927" fmla="*/ 124163 h 4532507"/>
              <a:gd name="connsiteX928" fmla="*/ 4212903 w 12146583"/>
              <a:gd name="connsiteY928" fmla="*/ 115815 h 4532507"/>
              <a:gd name="connsiteX929" fmla="*/ 4196809 w 12146583"/>
              <a:gd name="connsiteY929" fmla="*/ 115815 h 4532507"/>
              <a:gd name="connsiteX930" fmla="*/ 4094448 w 12146583"/>
              <a:gd name="connsiteY930" fmla="*/ 124163 h 4532507"/>
              <a:gd name="connsiteX931" fmla="*/ 4063550 w 12146583"/>
              <a:gd name="connsiteY931" fmla="*/ 140846 h 4532507"/>
              <a:gd name="connsiteX932" fmla="*/ 4022354 w 12146583"/>
              <a:gd name="connsiteY932" fmla="*/ 132512 h 4532507"/>
              <a:gd name="connsiteX933" fmla="*/ 3960545 w 12146583"/>
              <a:gd name="connsiteY933" fmla="*/ 140846 h 4532507"/>
              <a:gd name="connsiteX934" fmla="*/ 3965695 w 12146583"/>
              <a:gd name="connsiteY934" fmla="*/ 157543 h 4532507"/>
              <a:gd name="connsiteX935" fmla="*/ 3929647 w 12146583"/>
              <a:gd name="connsiteY935" fmla="*/ 157543 h 4532507"/>
              <a:gd name="connsiteX936" fmla="*/ 3939946 w 12146583"/>
              <a:gd name="connsiteY936" fmla="*/ 140846 h 4532507"/>
              <a:gd name="connsiteX937" fmla="*/ 3883288 w 12146583"/>
              <a:gd name="connsiteY937" fmla="*/ 149195 h 4532507"/>
              <a:gd name="connsiteX938" fmla="*/ 3883288 w 12146583"/>
              <a:gd name="connsiteY938" fmla="*/ 165891 h 4532507"/>
              <a:gd name="connsiteX939" fmla="*/ 3852390 w 12146583"/>
              <a:gd name="connsiteY939" fmla="*/ 182572 h 4532507"/>
              <a:gd name="connsiteX940" fmla="*/ 3831791 w 12146583"/>
              <a:gd name="connsiteY940" fmla="*/ 182572 h 4532507"/>
              <a:gd name="connsiteX941" fmla="*/ 3862689 w 12146583"/>
              <a:gd name="connsiteY941" fmla="*/ 165891 h 4532507"/>
              <a:gd name="connsiteX942" fmla="*/ 3816342 w 12146583"/>
              <a:gd name="connsiteY942" fmla="*/ 174224 h 4532507"/>
              <a:gd name="connsiteX943" fmla="*/ 3816342 w 12146583"/>
              <a:gd name="connsiteY943" fmla="*/ 182572 h 4532507"/>
              <a:gd name="connsiteX944" fmla="*/ 3769984 w 12146583"/>
              <a:gd name="connsiteY944" fmla="*/ 182572 h 4532507"/>
              <a:gd name="connsiteX945" fmla="*/ 3769984 w 12146583"/>
              <a:gd name="connsiteY945" fmla="*/ 199268 h 4532507"/>
              <a:gd name="connsiteX946" fmla="*/ 3821492 w 12146583"/>
              <a:gd name="connsiteY946" fmla="*/ 190920 h 4532507"/>
              <a:gd name="connsiteX947" fmla="*/ 3831791 w 12146583"/>
              <a:gd name="connsiteY947" fmla="*/ 199268 h 4532507"/>
              <a:gd name="connsiteX948" fmla="*/ 3888438 w 12146583"/>
              <a:gd name="connsiteY948" fmla="*/ 199268 h 4532507"/>
              <a:gd name="connsiteX949" fmla="*/ 3856248 w 12146583"/>
              <a:gd name="connsiteY949" fmla="*/ 207603 h 4532507"/>
              <a:gd name="connsiteX950" fmla="*/ 3816342 w 12146583"/>
              <a:gd name="connsiteY950" fmla="*/ 215951 h 4532507"/>
              <a:gd name="connsiteX951" fmla="*/ 3813445 w 12146583"/>
              <a:gd name="connsiteY951" fmla="*/ 226517 h 4532507"/>
              <a:gd name="connsiteX952" fmla="*/ 3826641 w 12146583"/>
              <a:gd name="connsiteY952" fmla="*/ 224298 h 4532507"/>
              <a:gd name="connsiteX953" fmla="*/ 3844103 w 12146583"/>
              <a:gd name="connsiteY953" fmla="*/ 210146 h 4532507"/>
              <a:gd name="connsiteX954" fmla="*/ 3889728 w 12146583"/>
              <a:gd name="connsiteY954" fmla="*/ 209699 h 4532507"/>
              <a:gd name="connsiteX955" fmla="*/ 3939946 w 12146583"/>
              <a:gd name="connsiteY955" fmla="*/ 199268 h 4532507"/>
              <a:gd name="connsiteX956" fmla="*/ 3919349 w 12146583"/>
              <a:gd name="connsiteY956" fmla="*/ 199268 h 4532507"/>
              <a:gd name="connsiteX957" fmla="*/ 3981144 w 12146583"/>
              <a:gd name="connsiteY957" fmla="*/ 165891 h 4532507"/>
              <a:gd name="connsiteX958" fmla="*/ 4032639 w 12146583"/>
              <a:gd name="connsiteY958" fmla="*/ 174224 h 4532507"/>
              <a:gd name="connsiteX959" fmla="*/ 4089299 w 12146583"/>
              <a:gd name="connsiteY959" fmla="*/ 149195 h 4532507"/>
              <a:gd name="connsiteX960" fmla="*/ 4151108 w 12146583"/>
              <a:gd name="connsiteY960" fmla="*/ 140846 h 4532507"/>
              <a:gd name="connsiteX961" fmla="*/ 4073849 w 12146583"/>
              <a:gd name="connsiteY961" fmla="*/ 165891 h 4532507"/>
              <a:gd name="connsiteX962" fmla="*/ 3970844 w 12146583"/>
              <a:gd name="connsiteY962" fmla="*/ 190920 h 4532507"/>
              <a:gd name="connsiteX963" fmla="*/ 3970844 w 12146583"/>
              <a:gd name="connsiteY963" fmla="*/ 199268 h 4532507"/>
              <a:gd name="connsiteX964" fmla="*/ 4037803 w 12146583"/>
              <a:gd name="connsiteY964" fmla="*/ 190920 h 4532507"/>
              <a:gd name="connsiteX965" fmla="*/ 4071913 w 12146583"/>
              <a:gd name="connsiteY965" fmla="*/ 177363 h 4532507"/>
              <a:gd name="connsiteX966" fmla="*/ 4108163 w 12146583"/>
              <a:gd name="connsiteY966" fmla="*/ 182343 h 4532507"/>
              <a:gd name="connsiteX967" fmla="*/ 4091235 w 12146583"/>
              <a:gd name="connsiteY967" fmla="*/ 183614 h 4532507"/>
              <a:gd name="connsiteX968" fmla="*/ 4119552 w 12146583"/>
              <a:gd name="connsiteY968" fmla="*/ 196129 h 4532507"/>
              <a:gd name="connsiteX969" fmla="*/ 4151108 w 12146583"/>
              <a:gd name="connsiteY969" fmla="*/ 182572 h 4532507"/>
              <a:gd name="connsiteX970" fmla="*/ 4104748 w 12146583"/>
              <a:gd name="connsiteY970" fmla="*/ 190920 h 4532507"/>
              <a:gd name="connsiteX971" fmla="*/ 4115047 w 12146583"/>
              <a:gd name="connsiteY971" fmla="*/ 174224 h 4532507"/>
              <a:gd name="connsiteX972" fmla="*/ 4156243 w 12146583"/>
              <a:gd name="connsiteY972" fmla="*/ 174224 h 4532507"/>
              <a:gd name="connsiteX973" fmla="*/ 4182005 w 12146583"/>
              <a:gd name="connsiteY973" fmla="*/ 182572 h 4532507"/>
              <a:gd name="connsiteX974" fmla="*/ 4192304 w 12146583"/>
              <a:gd name="connsiteY974" fmla="*/ 165891 h 4532507"/>
              <a:gd name="connsiteX975" fmla="*/ 4248951 w 12146583"/>
              <a:gd name="connsiteY975" fmla="*/ 165891 h 4532507"/>
              <a:gd name="connsiteX976" fmla="*/ 4223202 w 12146583"/>
              <a:gd name="connsiteY976" fmla="*/ 182572 h 4532507"/>
              <a:gd name="connsiteX977" fmla="*/ 4254100 w 12146583"/>
              <a:gd name="connsiteY977" fmla="*/ 165891 h 4532507"/>
              <a:gd name="connsiteX978" fmla="*/ 4279849 w 12146583"/>
              <a:gd name="connsiteY978" fmla="*/ 174224 h 4532507"/>
              <a:gd name="connsiteX979" fmla="*/ 4367406 w 12146583"/>
              <a:gd name="connsiteY979" fmla="*/ 140846 h 4532507"/>
              <a:gd name="connsiteX980" fmla="*/ 4403466 w 12146583"/>
              <a:gd name="connsiteY980" fmla="*/ 149195 h 4532507"/>
              <a:gd name="connsiteX981" fmla="*/ 4382854 w 12146583"/>
              <a:gd name="connsiteY981" fmla="*/ 157543 h 4532507"/>
              <a:gd name="connsiteX982" fmla="*/ 4454962 w 12146583"/>
              <a:gd name="connsiteY982" fmla="*/ 132512 h 4532507"/>
              <a:gd name="connsiteX983" fmla="*/ 4482646 w 12146583"/>
              <a:gd name="connsiteY983" fmla="*/ 132512 h 4532507"/>
              <a:gd name="connsiteX984" fmla="*/ 4496159 w 12146583"/>
              <a:gd name="connsiteY984" fmla="*/ 132512 h 4532507"/>
              <a:gd name="connsiteX985" fmla="*/ 4516758 w 12146583"/>
              <a:gd name="connsiteY985" fmla="*/ 124163 h 4532507"/>
              <a:gd name="connsiteX986" fmla="*/ 4588865 w 12146583"/>
              <a:gd name="connsiteY986" fmla="*/ 124163 h 4532507"/>
              <a:gd name="connsiteX987" fmla="*/ 4609464 w 12146583"/>
              <a:gd name="connsiteY987" fmla="*/ 107469 h 4532507"/>
              <a:gd name="connsiteX988" fmla="*/ 4594015 w 12146583"/>
              <a:gd name="connsiteY988" fmla="*/ 107469 h 4532507"/>
              <a:gd name="connsiteX989" fmla="*/ 4671271 w 12146583"/>
              <a:gd name="connsiteY989" fmla="*/ 82438 h 4532507"/>
              <a:gd name="connsiteX990" fmla="*/ 4609464 w 12146583"/>
              <a:gd name="connsiteY990" fmla="*/ 74090 h 4532507"/>
              <a:gd name="connsiteX991" fmla="*/ 4583715 w 12146583"/>
              <a:gd name="connsiteY991" fmla="*/ 74090 h 4532507"/>
              <a:gd name="connsiteX992" fmla="*/ 4758147 w 12146583"/>
              <a:gd name="connsiteY992" fmla="*/ 65281 h 4532507"/>
              <a:gd name="connsiteX993" fmla="*/ 4725564 w 12146583"/>
              <a:gd name="connsiteY993" fmla="*/ 74090 h 4532507"/>
              <a:gd name="connsiteX994" fmla="*/ 4758147 w 12146583"/>
              <a:gd name="connsiteY994" fmla="*/ 65281 h 4532507"/>
              <a:gd name="connsiteX995" fmla="*/ 5195208 w 12146583"/>
              <a:gd name="connsiteY995" fmla="*/ 25654 h 4532507"/>
              <a:gd name="connsiteX996" fmla="*/ 5168054 w 12146583"/>
              <a:gd name="connsiteY996" fmla="*/ 34460 h 4532507"/>
              <a:gd name="connsiteX997" fmla="*/ 5195208 w 12146583"/>
              <a:gd name="connsiteY997" fmla="*/ 52077 h 4532507"/>
              <a:gd name="connsiteX998" fmla="*/ 5200636 w 12146583"/>
              <a:gd name="connsiteY998" fmla="*/ 43268 h 4532507"/>
              <a:gd name="connsiteX999" fmla="*/ 5178922 w 12146583"/>
              <a:gd name="connsiteY999" fmla="*/ 34460 h 4532507"/>
              <a:gd name="connsiteX1000" fmla="*/ 5195208 w 12146583"/>
              <a:gd name="connsiteY1000" fmla="*/ 25654 h 4532507"/>
              <a:gd name="connsiteX1001" fmla="*/ 5102222 w 12146583"/>
              <a:gd name="connsiteY1001" fmla="*/ 16845 h 4532507"/>
              <a:gd name="connsiteX1002" fmla="*/ 5092050 w 12146583"/>
              <a:gd name="connsiteY1002" fmla="*/ 25654 h 4532507"/>
              <a:gd name="connsiteX1003" fmla="*/ 5111370 w 12146583"/>
              <a:gd name="connsiteY1003" fmla="*/ 36802 h 4532507"/>
              <a:gd name="connsiteX1004" fmla="*/ 5122595 w 12146583"/>
              <a:gd name="connsiteY1004" fmla="*/ 34460 h 4532507"/>
              <a:gd name="connsiteX1005" fmla="*/ 5117494 w 12146583"/>
              <a:gd name="connsiteY1005" fmla="*/ 16845 h 4532507"/>
              <a:gd name="connsiteX1006" fmla="*/ 5060822 w 12146583"/>
              <a:gd name="connsiteY1006" fmla="*/ 16845 h 4532507"/>
              <a:gd name="connsiteX1007" fmla="*/ 5075766 w 12146583"/>
              <a:gd name="connsiteY1007" fmla="*/ 43268 h 4532507"/>
              <a:gd name="connsiteX1008" fmla="*/ 5060822 w 12146583"/>
              <a:gd name="connsiteY1008" fmla="*/ 16845 h 4532507"/>
              <a:gd name="connsiteX1009" fmla="*/ 5209873 w 12146583"/>
              <a:gd name="connsiteY1009" fmla="*/ 0 h 4532507"/>
              <a:gd name="connsiteX1010" fmla="*/ 5245856 w 12146583"/>
              <a:gd name="connsiteY1010" fmla="*/ 0 h 4532507"/>
              <a:gd name="connsiteX1011" fmla="*/ 5240719 w 12146583"/>
              <a:gd name="connsiteY1011" fmla="*/ 8348 h 4532507"/>
              <a:gd name="connsiteX1012" fmla="*/ 5209873 w 12146583"/>
              <a:gd name="connsiteY1012" fmla="*/ 0 h 4532507"/>
              <a:gd name="connsiteX1013" fmla="*/ 5173875 w 12146583"/>
              <a:gd name="connsiteY1013" fmla="*/ 0 h 4532507"/>
              <a:gd name="connsiteX1014" fmla="*/ 5184161 w 12146583"/>
              <a:gd name="connsiteY1014" fmla="*/ 16683 h 4532507"/>
              <a:gd name="connsiteX1015" fmla="*/ 5199585 w 12146583"/>
              <a:gd name="connsiteY1015" fmla="*/ 16683 h 4532507"/>
              <a:gd name="connsiteX1016" fmla="*/ 5199585 w 12146583"/>
              <a:gd name="connsiteY1016" fmla="*/ 0 h 4532507"/>
              <a:gd name="connsiteX1017" fmla="*/ 5209873 w 12146583"/>
              <a:gd name="connsiteY1017" fmla="*/ 8348 h 4532507"/>
              <a:gd name="connsiteX1018" fmla="*/ 5225295 w 12146583"/>
              <a:gd name="connsiteY1018" fmla="*/ 16683 h 4532507"/>
              <a:gd name="connsiteX1019" fmla="*/ 5179013 w 12146583"/>
              <a:gd name="connsiteY1019" fmla="*/ 58395 h 4532507"/>
              <a:gd name="connsiteX1020" fmla="*/ 5112180 w 12146583"/>
              <a:gd name="connsiteY1020" fmla="*/ 58395 h 4532507"/>
              <a:gd name="connsiteX1021" fmla="*/ 5085179 w 12146583"/>
              <a:gd name="connsiteY1021" fmla="*/ 47977 h 4532507"/>
              <a:gd name="connsiteX1022" fmla="*/ 5067832 w 12146583"/>
              <a:gd name="connsiteY1022" fmla="*/ 54228 h 4532507"/>
              <a:gd name="connsiteX1023" fmla="*/ 5086470 w 12146583"/>
              <a:gd name="connsiteY1023" fmla="*/ 50060 h 4532507"/>
              <a:gd name="connsiteX1024" fmla="*/ 5101894 w 12146583"/>
              <a:gd name="connsiteY1024" fmla="*/ 66743 h 4532507"/>
              <a:gd name="connsiteX1025" fmla="*/ 5045336 w 12146583"/>
              <a:gd name="connsiteY1025" fmla="*/ 50060 h 4532507"/>
              <a:gd name="connsiteX1026" fmla="*/ 4901374 w 12146583"/>
              <a:gd name="connsiteY1026" fmla="*/ 58395 h 4532507"/>
              <a:gd name="connsiteX1027" fmla="*/ 4901374 w 12146583"/>
              <a:gd name="connsiteY1027" fmla="*/ 66743 h 4532507"/>
              <a:gd name="connsiteX1028" fmla="*/ 4855102 w 12146583"/>
              <a:gd name="connsiteY1028" fmla="*/ 75091 h 4532507"/>
              <a:gd name="connsiteX1029" fmla="*/ 4849965 w 12146583"/>
              <a:gd name="connsiteY1029" fmla="*/ 66743 h 4532507"/>
              <a:gd name="connsiteX1030" fmla="*/ 4819106 w 12146583"/>
              <a:gd name="connsiteY1030" fmla="*/ 75091 h 4532507"/>
              <a:gd name="connsiteX1031" fmla="*/ 4793408 w 12146583"/>
              <a:gd name="connsiteY1031" fmla="*/ 66743 h 4532507"/>
              <a:gd name="connsiteX1032" fmla="*/ 4788259 w 12146583"/>
              <a:gd name="connsiteY1032" fmla="*/ 75091 h 4532507"/>
              <a:gd name="connsiteX1033" fmla="*/ 4757425 w 12146583"/>
              <a:gd name="connsiteY1033" fmla="*/ 75091 h 4532507"/>
              <a:gd name="connsiteX1034" fmla="*/ 4752274 w 12146583"/>
              <a:gd name="connsiteY1034" fmla="*/ 91774 h 4532507"/>
              <a:gd name="connsiteX1035" fmla="*/ 4777984 w 12146583"/>
              <a:gd name="connsiteY1035" fmla="*/ 100121 h 4532507"/>
              <a:gd name="connsiteX1036" fmla="*/ 4803695 w 12146583"/>
              <a:gd name="connsiteY1036" fmla="*/ 100121 h 4532507"/>
              <a:gd name="connsiteX1037" fmla="*/ 4788259 w 12146583"/>
              <a:gd name="connsiteY1037" fmla="*/ 116804 h 4532507"/>
              <a:gd name="connsiteX1038" fmla="*/ 4860240 w 12146583"/>
              <a:gd name="connsiteY1038" fmla="*/ 100121 h 4532507"/>
              <a:gd name="connsiteX1039" fmla="*/ 4844816 w 12146583"/>
              <a:gd name="connsiteY1039" fmla="*/ 116804 h 4532507"/>
              <a:gd name="connsiteX1040" fmla="*/ 4865072 w 12146583"/>
              <a:gd name="connsiteY1040" fmla="*/ 119023 h 4532507"/>
              <a:gd name="connsiteX1041" fmla="*/ 4840932 w 12146583"/>
              <a:gd name="connsiteY1041" fmla="*/ 131904 h 4532507"/>
              <a:gd name="connsiteX1042" fmla="*/ 4815146 w 12146583"/>
              <a:gd name="connsiteY1042" fmla="*/ 140155 h 4532507"/>
              <a:gd name="connsiteX1043" fmla="*/ 4851257 w 12146583"/>
              <a:gd name="connsiteY1043" fmla="*/ 140155 h 4532507"/>
              <a:gd name="connsiteX1044" fmla="*/ 4866034 w 12146583"/>
              <a:gd name="connsiteY1044" fmla="*/ 119117 h 4532507"/>
              <a:gd name="connsiteX1045" fmla="*/ 4902019 w 12146583"/>
              <a:gd name="connsiteY1045" fmla="*/ 123054 h 4532507"/>
              <a:gd name="connsiteX1046" fmla="*/ 4885950 w 12146583"/>
              <a:gd name="connsiteY1046" fmla="*/ 141835 h 4532507"/>
              <a:gd name="connsiteX1047" fmla="*/ 4911661 w 12146583"/>
              <a:gd name="connsiteY1047" fmla="*/ 150181 h 4532507"/>
              <a:gd name="connsiteX1048" fmla="*/ 4921948 w 12146583"/>
              <a:gd name="connsiteY1048" fmla="*/ 141835 h 4532507"/>
              <a:gd name="connsiteX1049" fmla="*/ 4927084 w 12146583"/>
              <a:gd name="connsiteY1049" fmla="*/ 116804 h 4532507"/>
              <a:gd name="connsiteX1050" fmla="*/ 4968218 w 12146583"/>
              <a:gd name="connsiteY1050" fmla="*/ 108455 h 4532507"/>
              <a:gd name="connsiteX1051" fmla="*/ 5107044 w 12146583"/>
              <a:gd name="connsiteY1051" fmla="*/ 108455 h 4532507"/>
              <a:gd name="connsiteX1052" fmla="*/ 5207317 w 12146583"/>
              <a:gd name="connsiteY1052" fmla="*/ 102652 h 4532507"/>
              <a:gd name="connsiteX1053" fmla="*/ 5179013 w 12146583"/>
              <a:gd name="connsiteY1053" fmla="*/ 116804 h 4532507"/>
              <a:gd name="connsiteX1054" fmla="*/ 5184161 w 12146583"/>
              <a:gd name="connsiteY1054" fmla="*/ 125152 h 4532507"/>
              <a:gd name="connsiteX1055" fmla="*/ 5086470 w 12146583"/>
              <a:gd name="connsiteY1055" fmla="*/ 141835 h 4532507"/>
              <a:gd name="connsiteX1056" fmla="*/ 5096757 w 12146583"/>
              <a:gd name="connsiteY1056" fmla="*/ 158516 h 4532507"/>
              <a:gd name="connsiteX1057" fmla="*/ 5134031 w 12146583"/>
              <a:gd name="connsiteY1057" fmla="*/ 141835 h 4532507"/>
              <a:gd name="connsiteX1058" fmla="*/ 5177899 w 12146583"/>
              <a:gd name="connsiteY1058" fmla="*/ 149965 h 4532507"/>
              <a:gd name="connsiteX1059" fmla="*/ 5153314 w 12146583"/>
              <a:gd name="connsiteY1059" fmla="*/ 158516 h 4532507"/>
              <a:gd name="connsiteX1060" fmla="*/ 5215008 w 12146583"/>
              <a:gd name="connsiteY1060" fmla="*/ 158516 h 4532507"/>
              <a:gd name="connsiteX1061" fmla="*/ 5194448 w 12146583"/>
              <a:gd name="connsiteY1061" fmla="*/ 175212 h 4532507"/>
              <a:gd name="connsiteX1062" fmla="*/ 5158451 w 12146583"/>
              <a:gd name="connsiteY1062" fmla="*/ 175212 h 4532507"/>
              <a:gd name="connsiteX1063" fmla="*/ 5132741 w 12146583"/>
              <a:gd name="connsiteY1063" fmla="*/ 175212 h 4532507"/>
              <a:gd name="connsiteX1064" fmla="*/ 5127604 w 12146583"/>
              <a:gd name="connsiteY1064" fmla="*/ 158516 h 4532507"/>
              <a:gd name="connsiteX1065" fmla="*/ 5071046 w 12146583"/>
              <a:gd name="connsiteY1065" fmla="*/ 183547 h 4532507"/>
              <a:gd name="connsiteX1066" fmla="*/ 5173875 w 12146583"/>
              <a:gd name="connsiteY1066" fmla="*/ 191895 h 4532507"/>
              <a:gd name="connsiteX1067" fmla="*/ 5179013 w 12146583"/>
              <a:gd name="connsiteY1067" fmla="*/ 216925 h 4532507"/>
              <a:gd name="connsiteX1068" fmla="*/ 5132741 w 12146583"/>
              <a:gd name="connsiteY1068" fmla="*/ 216925 h 4532507"/>
              <a:gd name="connsiteX1069" fmla="*/ 5071046 w 12146583"/>
              <a:gd name="connsiteY1069" fmla="*/ 191895 h 4532507"/>
              <a:gd name="connsiteX1070" fmla="*/ 5055623 w 12146583"/>
              <a:gd name="connsiteY1070" fmla="*/ 183547 h 4532507"/>
              <a:gd name="connsiteX1071" fmla="*/ 5045336 w 12146583"/>
              <a:gd name="connsiteY1071" fmla="*/ 191895 h 4532507"/>
              <a:gd name="connsiteX1072" fmla="*/ 5040199 w 12146583"/>
              <a:gd name="connsiteY1072" fmla="*/ 175212 h 4532507"/>
              <a:gd name="connsiteX1073" fmla="*/ 5014489 w 12146583"/>
              <a:gd name="connsiteY1073" fmla="*/ 175212 h 4532507"/>
              <a:gd name="connsiteX1074" fmla="*/ 5035049 w 12146583"/>
              <a:gd name="connsiteY1074" fmla="*/ 166864 h 4532507"/>
              <a:gd name="connsiteX1075" fmla="*/ 4978492 w 12146583"/>
              <a:gd name="connsiteY1075" fmla="*/ 158516 h 4532507"/>
              <a:gd name="connsiteX1076" fmla="*/ 4999065 w 12146583"/>
              <a:gd name="connsiteY1076" fmla="*/ 166864 h 4532507"/>
              <a:gd name="connsiteX1077" fmla="*/ 4983642 w 12146583"/>
              <a:gd name="connsiteY1077" fmla="*/ 175212 h 4532507"/>
              <a:gd name="connsiteX1078" fmla="*/ 4963080 w 12146583"/>
              <a:gd name="connsiteY1078" fmla="*/ 158516 h 4532507"/>
              <a:gd name="connsiteX1079" fmla="*/ 4952795 w 12146583"/>
              <a:gd name="connsiteY1079" fmla="*/ 158516 h 4532507"/>
              <a:gd name="connsiteX1080" fmla="*/ 4932221 w 12146583"/>
              <a:gd name="connsiteY1080" fmla="*/ 166864 h 4532507"/>
              <a:gd name="connsiteX1081" fmla="*/ 4788259 w 12146583"/>
              <a:gd name="connsiteY1081" fmla="*/ 175212 h 4532507"/>
              <a:gd name="connsiteX1082" fmla="*/ 4757425 w 12146583"/>
              <a:gd name="connsiteY1082" fmla="*/ 166864 h 4532507"/>
              <a:gd name="connsiteX1083" fmla="*/ 4777984 w 12146583"/>
              <a:gd name="connsiteY1083" fmla="*/ 191895 h 4532507"/>
              <a:gd name="connsiteX1084" fmla="*/ 4865389 w 12146583"/>
              <a:gd name="connsiteY1084" fmla="*/ 191895 h 4532507"/>
              <a:gd name="connsiteX1085" fmla="*/ 4819106 w 12146583"/>
              <a:gd name="connsiteY1085" fmla="*/ 191895 h 4532507"/>
              <a:gd name="connsiteX1086" fmla="*/ 4819106 w 12146583"/>
              <a:gd name="connsiteY1086" fmla="*/ 208577 h 4532507"/>
              <a:gd name="connsiteX1087" fmla="*/ 4634022 w 12146583"/>
              <a:gd name="connsiteY1087" fmla="*/ 225260 h 4532507"/>
              <a:gd name="connsiteX1088" fmla="*/ 4644310 w 12146583"/>
              <a:gd name="connsiteY1088" fmla="*/ 233608 h 4532507"/>
              <a:gd name="connsiteX1089" fmla="*/ 4711140 w 12146583"/>
              <a:gd name="connsiteY1089" fmla="*/ 233608 h 4532507"/>
              <a:gd name="connsiteX1090" fmla="*/ 4834543 w 12146583"/>
              <a:gd name="connsiteY1090" fmla="*/ 208577 h 4532507"/>
              <a:gd name="connsiteX1091" fmla="*/ 4880814 w 12146583"/>
              <a:gd name="connsiteY1091" fmla="*/ 241941 h 4532507"/>
              <a:gd name="connsiteX1092" fmla="*/ 4927084 w 12146583"/>
              <a:gd name="connsiteY1092" fmla="*/ 233608 h 4532507"/>
              <a:gd name="connsiteX1093" fmla="*/ 4906524 w 12146583"/>
              <a:gd name="connsiteY1093" fmla="*/ 250289 h 4532507"/>
              <a:gd name="connsiteX1094" fmla="*/ 4947645 w 12146583"/>
              <a:gd name="connsiteY1094" fmla="*/ 250289 h 4532507"/>
              <a:gd name="connsiteX1095" fmla="*/ 4952795 w 12146583"/>
              <a:gd name="connsiteY1095" fmla="*/ 266972 h 4532507"/>
              <a:gd name="connsiteX1096" fmla="*/ 5091607 w 12146583"/>
              <a:gd name="connsiteY1096" fmla="*/ 266972 h 4532507"/>
              <a:gd name="connsiteX1097" fmla="*/ 5029912 w 12146583"/>
              <a:gd name="connsiteY1097" fmla="*/ 283668 h 4532507"/>
              <a:gd name="connsiteX1098" fmla="*/ 5009352 w 12146583"/>
              <a:gd name="connsiteY1098" fmla="*/ 292001 h 4532507"/>
              <a:gd name="connsiteX1099" fmla="*/ 5014489 w 12146583"/>
              <a:gd name="connsiteY1099" fmla="*/ 308698 h 4532507"/>
              <a:gd name="connsiteX1100" fmla="*/ 4993929 w 12146583"/>
              <a:gd name="connsiteY1100" fmla="*/ 292001 h 4532507"/>
              <a:gd name="connsiteX1101" fmla="*/ 4973355 w 12146583"/>
              <a:gd name="connsiteY1101" fmla="*/ 308698 h 4532507"/>
              <a:gd name="connsiteX1102" fmla="*/ 4988779 w 12146583"/>
              <a:gd name="connsiteY1102" fmla="*/ 317032 h 4532507"/>
              <a:gd name="connsiteX1103" fmla="*/ 5004203 w 12146583"/>
              <a:gd name="connsiteY1103" fmla="*/ 308698 h 4532507"/>
              <a:gd name="connsiteX1104" fmla="*/ 5040199 w 12146583"/>
              <a:gd name="connsiteY1104" fmla="*/ 300349 h 4532507"/>
              <a:gd name="connsiteX1105" fmla="*/ 5137891 w 12146583"/>
              <a:gd name="connsiteY1105" fmla="*/ 300349 h 4532507"/>
              <a:gd name="connsiteX1106" fmla="*/ 5096757 w 12146583"/>
              <a:gd name="connsiteY1106" fmla="*/ 308698 h 4532507"/>
              <a:gd name="connsiteX1107" fmla="*/ 5060760 w 12146583"/>
              <a:gd name="connsiteY1107" fmla="*/ 333729 h 4532507"/>
              <a:gd name="connsiteX1108" fmla="*/ 5060760 w 12146583"/>
              <a:gd name="connsiteY1108" fmla="*/ 317032 h 4532507"/>
              <a:gd name="connsiteX1109" fmla="*/ 5039554 w 12146583"/>
              <a:gd name="connsiteY1109" fmla="*/ 330589 h 4532507"/>
              <a:gd name="connsiteX1110" fmla="*/ 5019335 w 12146583"/>
              <a:gd name="connsiteY1110" fmla="*/ 326380 h 4532507"/>
              <a:gd name="connsiteX1111" fmla="*/ 5032481 w 12146583"/>
              <a:gd name="connsiteY1111" fmla="*/ 321213 h 4532507"/>
              <a:gd name="connsiteX1112" fmla="*/ 5035049 w 12146583"/>
              <a:gd name="connsiteY1112" fmla="*/ 317032 h 4532507"/>
              <a:gd name="connsiteX1113" fmla="*/ 5014489 w 12146583"/>
              <a:gd name="connsiteY1113" fmla="*/ 325381 h 4532507"/>
              <a:gd name="connsiteX1114" fmla="*/ 4996497 w 12146583"/>
              <a:gd name="connsiteY1114" fmla="*/ 339979 h 4532507"/>
              <a:gd name="connsiteX1115" fmla="*/ 4957931 w 12146583"/>
              <a:gd name="connsiteY1115" fmla="*/ 350410 h 4532507"/>
              <a:gd name="connsiteX1116" fmla="*/ 4963080 w 12146583"/>
              <a:gd name="connsiteY1116" fmla="*/ 367093 h 4532507"/>
              <a:gd name="connsiteX1117" fmla="*/ 4844816 w 12146583"/>
              <a:gd name="connsiteY1117" fmla="*/ 383774 h 4532507"/>
              <a:gd name="connsiteX1118" fmla="*/ 4788259 w 12146583"/>
              <a:gd name="connsiteY1118" fmla="*/ 392122 h 4532507"/>
              <a:gd name="connsiteX1119" fmla="*/ 4819106 w 12146583"/>
              <a:gd name="connsiteY1119" fmla="*/ 400471 h 4532507"/>
              <a:gd name="connsiteX1120" fmla="*/ 4783121 w 12146583"/>
              <a:gd name="connsiteY1120" fmla="*/ 425502 h 4532507"/>
              <a:gd name="connsiteX1121" fmla="*/ 4736850 w 12146583"/>
              <a:gd name="connsiteY1121" fmla="*/ 425502 h 4532507"/>
              <a:gd name="connsiteX1122" fmla="*/ 4752274 w 12146583"/>
              <a:gd name="connsiteY1122" fmla="*/ 417153 h 4532507"/>
              <a:gd name="connsiteX1123" fmla="*/ 4546618 w 12146583"/>
              <a:gd name="connsiteY1123" fmla="*/ 417153 h 4532507"/>
              <a:gd name="connsiteX1124" fmla="*/ 4574252 w 12146583"/>
              <a:gd name="connsiteY1124" fmla="*/ 411945 h 4532507"/>
              <a:gd name="connsiteX1125" fmla="*/ 4592296 w 12146583"/>
              <a:gd name="connsiteY1125" fmla="*/ 403231 h 4532507"/>
              <a:gd name="connsiteX1126" fmla="*/ 4675156 w 12146583"/>
              <a:gd name="connsiteY1126" fmla="*/ 400471 h 4532507"/>
              <a:gd name="connsiteX1127" fmla="*/ 4690582 w 12146583"/>
              <a:gd name="connsiteY1127" fmla="*/ 392122 h 4532507"/>
              <a:gd name="connsiteX1128" fmla="*/ 4716127 w 12146583"/>
              <a:gd name="connsiteY1128" fmla="*/ 390553 h 4532507"/>
              <a:gd name="connsiteX1129" fmla="*/ 4844816 w 12146583"/>
              <a:gd name="connsiteY1129" fmla="*/ 367093 h 4532507"/>
              <a:gd name="connsiteX1130" fmla="*/ 4875678 w 12146583"/>
              <a:gd name="connsiteY1130" fmla="*/ 358758 h 4532507"/>
              <a:gd name="connsiteX1131" fmla="*/ 4844816 w 12146583"/>
              <a:gd name="connsiteY1131" fmla="*/ 358758 h 4532507"/>
              <a:gd name="connsiteX1132" fmla="*/ 4813968 w 12146583"/>
              <a:gd name="connsiteY1132" fmla="*/ 358758 h 4532507"/>
              <a:gd name="connsiteX1133" fmla="*/ 4829393 w 12146583"/>
              <a:gd name="connsiteY1133" fmla="*/ 350410 h 4532507"/>
              <a:gd name="connsiteX1134" fmla="*/ 4762563 w 12146583"/>
              <a:gd name="connsiteY1134" fmla="*/ 358758 h 4532507"/>
              <a:gd name="connsiteX1135" fmla="*/ 4777984 w 12146583"/>
              <a:gd name="connsiteY1135" fmla="*/ 342062 h 4532507"/>
              <a:gd name="connsiteX1136" fmla="*/ 4849965 w 12146583"/>
              <a:gd name="connsiteY1136" fmla="*/ 325381 h 4532507"/>
              <a:gd name="connsiteX1137" fmla="*/ 4803695 w 12146583"/>
              <a:gd name="connsiteY1137" fmla="*/ 308698 h 4532507"/>
              <a:gd name="connsiteX1138" fmla="*/ 4829393 w 12146583"/>
              <a:gd name="connsiteY1138" fmla="*/ 317032 h 4532507"/>
              <a:gd name="connsiteX1139" fmla="*/ 4798546 w 12146583"/>
              <a:gd name="connsiteY1139" fmla="*/ 292001 h 4532507"/>
              <a:gd name="connsiteX1140" fmla="*/ 4813968 w 12146583"/>
              <a:gd name="connsiteY1140" fmla="*/ 275320 h 4532507"/>
              <a:gd name="connsiteX1141" fmla="*/ 4783121 w 12146583"/>
              <a:gd name="connsiteY1141" fmla="*/ 266972 h 4532507"/>
              <a:gd name="connsiteX1142" fmla="*/ 4741987 w 12146583"/>
              <a:gd name="connsiteY1142" fmla="*/ 266972 h 4532507"/>
              <a:gd name="connsiteX1143" fmla="*/ 4783121 w 12146583"/>
              <a:gd name="connsiteY1143" fmla="*/ 250289 h 4532507"/>
              <a:gd name="connsiteX1144" fmla="*/ 4562041 w 12146583"/>
              <a:gd name="connsiteY1144" fmla="*/ 250289 h 4532507"/>
              <a:gd name="connsiteX1145" fmla="*/ 4541469 w 12146583"/>
              <a:gd name="connsiteY1145" fmla="*/ 241941 h 4532507"/>
              <a:gd name="connsiteX1146" fmla="*/ 4572328 w 12146583"/>
              <a:gd name="connsiteY1146" fmla="*/ 208577 h 4532507"/>
              <a:gd name="connsiteX1147" fmla="*/ 4598025 w 12146583"/>
              <a:gd name="connsiteY1147" fmla="*/ 200228 h 4532507"/>
              <a:gd name="connsiteX1148" fmla="*/ 4618599 w 12146583"/>
              <a:gd name="connsiteY1148" fmla="*/ 216925 h 4532507"/>
              <a:gd name="connsiteX1149" fmla="*/ 4608312 w 12146583"/>
              <a:gd name="connsiteY1149" fmla="*/ 200228 h 4532507"/>
              <a:gd name="connsiteX1150" fmla="*/ 4680293 w 12146583"/>
              <a:gd name="connsiteY1150" fmla="*/ 200228 h 4532507"/>
              <a:gd name="connsiteX1151" fmla="*/ 4690582 w 12146583"/>
              <a:gd name="connsiteY1151" fmla="*/ 175212 h 4532507"/>
              <a:gd name="connsiteX1152" fmla="*/ 4608312 w 12146583"/>
              <a:gd name="connsiteY1152" fmla="*/ 191895 h 4532507"/>
              <a:gd name="connsiteX1153" fmla="*/ 4577467 w 12146583"/>
              <a:gd name="connsiteY1153" fmla="*/ 183547 h 4532507"/>
              <a:gd name="connsiteX1154" fmla="*/ 4598025 w 12146583"/>
              <a:gd name="connsiteY1154" fmla="*/ 183547 h 4532507"/>
              <a:gd name="connsiteX1155" fmla="*/ 4562041 w 12146583"/>
              <a:gd name="connsiteY1155" fmla="*/ 191895 h 4532507"/>
              <a:gd name="connsiteX1156" fmla="*/ 4577467 w 12146583"/>
              <a:gd name="connsiteY1156" fmla="*/ 191895 h 4532507"/>
              <a:gd name="connsiteX1157" fmla="*/ 4562041 w 12146583"/>
              <a:gd name="connsiteY1157" fmla="*/ 183547 h 4532507"/>
              <a:gd name="connsiteX1158" fmla="*/ 4495197 w 12146583"/>
              <a:gd name="connsiteY1158" fmla="*/ 191895 h 4532507"/>
              <a:gd name="connsiteX1159" fmla="*/ 4520907 w 12146583"/>
              <a:gd name="connsiteY1159" fmla="*/ 175212 h 4532507"/>
              <a:gd name="connsiteX1160" fmla="*/ 4517693 w 12146583"/>
              <a:gd name="connsiteY1160" fmla="*/ 173114 h 4532507"/>
              <a:gd name="connsiteX1161" fmla="*/ 4498258 w 12146583"/>
              <a:gd name="connsiteY1161" fmla="*/ 182125 h 4532507"/>
              <a:gd name="connsiteX1162" fmla="*/ 4476559 w 12146583"/>
              <a:gd name="connsiteY1162" fmla="*/ 188769 h 4532507"/>
              <a:gd name="connsiteX1163" fmla="*/ 4459213 w 12146583"/>
              <a:gd name="connsiteY1163" fmla="*/ 208577 h 4532507"/>
              <a:gd name="connsiteX1164" fmla="*/ 4443790 w 12146583"/>
              <a:gd name="connsiteY1164" fmla="*/ 200228 h 4532507"/>
              <a:gd name="connsiteX1165" fmla="*/ 4402656 w 12146583"/>
              <a:gd name="connsiteY1165" fmla="*/ 225260 h 4532507"/>
              <a:gd name="connsiteX1166" fmla="*/ 4412942 w 12146583"/>
              <a:gd name="connsiteY1166" fmla="*/ 241941 h 4532507"/>
              <a:gd name="connsiteX1167" fmla="*/ 4289541 w 12146583"/>
              <a:gd name="connsiteY1167" fmla="*/ 241941 h 4532507"/>
              <a:gd name="connsiteX1168" fmla="*/ 4289541 w 12146583"/>
              <a:gd name="connsiteY1168" fmla="*/ 233608 h 4532507"/>
              <a:gd name="connsiteX1169" fmla="*/ 4232983 w 12146583"/>
              <a:gd name="connsiteY1169" fmla="*/ 241941 h 4532507"/>
              <a:gd name="connsiteX1170" fmla="*/ 4248407 w 12146583"/>
              <a:gd name="connsiteY1170" fmla="*/ 258637 h 4532507"/>
              <a:gd name="connsiteX1171" fmla="*/ 4212423 w 12146583"/>
              <a:gd name="connsiteY1171" fmla="*/ 275320 h 4532507"/>
              <a:gd name="connsiteX1172" fmla="*/ 4104445 w 12146583"/>
              <a:gd name="connsiteY1172" fmla="*/ 292001 h 4532507"/>
              <a:gd name="connsiteX1173" fmla="*/ 4140427 w 12146583"/>
              <a:gd name="connsiteY1173" fmla="*/ 292001 h 4532507"/>
              <a:gd name="connsiteX1174" fmla="*/ 4130155 w 12146583"/>
              <a:gd name="connsiteY1174" fmla="*/ 317032 h 4532507"/>
              <a:gd name="connsiteX1175" fmla="*/ 4083883 w 12146583"/>
              <a:gd name="connsiteY1175" fmla="*/ 333729 h 4532507"/>
              <a:gd name="connsiteX1176" fmla="*/ 4094158 w 12146583"/>
              <a:gd name="connsiteY1176" fmla="*/ 342062 h 4532507"/>
              <a:gd name="connsiteX1177" fmla="*/ 4207273 w 12146583"/>
              <a:gd name="connsiteY1177" fmla="*/ 325381 h 4532507"/>
              <a:gd name="connsiteX1178" fmla="*/ 4243270 w 12146583"/>
              <a:gd name="connsiteY1178" fmla="*/ 317032 h 4532507"/>
              <a:gd name="connsiteX1179" fmla="*/ 4212423 w 12146583"/>
              <a:gd name="connsiteY1179" fmla="*/ 333729 h 4532507"/>
              <a:gd name="connsiteX1180" fmla="*/ 4274117 w 12146583"/>
              <a:gd name="connsiteY1180" fmla="*/ 333729 h 4532507"/>
              <a:gd name="connsiteX1181" fmla="*/ 4299827 w 12146583"/>
              <a:gd name="connsiteY1181" fmla="*/ 325381 h 4532507"/>
              <a:gd name="connsiteX1182" fmla="*/ 4346098 w 12146583"/>
              <a:gd name="connsiteY1182" fmla="*/ 325381 h 4532507"/>
              <a:gd name="connsiteX1183" fmla="*/ 4412942 w 12146583"/>
              <a:gd name="connsiteY1183" fmla="*/ 333729 h 4532507"/>
              <a:gd name="connsiteX1184" fmla="*/ 4330675 w 12146583"/>
              <a:gd name="connsiteY1184" fmla="*/ 350410 h 4532507"/>
              <a:gd name="connsiteX1185" fmla="*/ 4356385 w 12146583"/>
              <a:gd name="connsiteY1185" fmla="*/ 350410 h 4532507"/>
              <a:gd name="connsiteX1186" fmla="*/ 4371808 w 12146583"/>
              <a:gd name="connsiteY1186" fmla="*/ 342062 h 4532507"/>
              <a:gd name="connsiteX1187" fmla="*/ 4397506 w 12146583"/>
              <a:gd name="connsiteY1187" fmla="*/ 342062 h 4532507"/>
              <a:gd name="connsiteX1188" fmla="*/ 4407792 w 12146583"/>
              <a:gd name="connsiteY1188" fmla="*/ 358758 h 4532507"/>
              <a:gd name="connsiteX1189" fmla="*/ 4335811 w 12146583"/>
              <a:gd name="connsiteY1189" fmla="*/ 358758 h 4532507"/>
              <a:gd name="connsiteX1190" fmla="*/ 4371808 w 12146583"/>
              <a:gd name="connsiteY1190" fmla="*/ 367093 h 4532507"/>
              <a:gd name="connsiteX1191" fmla="*/ 4356385 w 12146583"/>
              <a:gd name="connsiteY1191" fmla="*/ 375441 h 4532507"/>
              <a:gd name="connsiteX1192" fmla="*/ 4397506 w 12146583"/>
              <a:gd name="connsiteY1192" fmla="*/ 375441 h 4532507"/>
              <a:gd name="connsiteX1193" fmla="*/ 4361522 w 12146583"/>
              <a:gd name="connsiteY1193" fmla="*/ 392122 h 4532507"/>
              <a:gd name="connsiteX1194" fmla="*/ 4315251 w 12146583"/>
              <a:gd name="connsiteY1194" fmla="*/ 383774 h 4532507"/>
              <a:gd name="connsiteX1195" fmla="*/ 4289541 w 12146583"/>
              <a:gd name="connsiteY1195" fmla="*/ 417153 h 4532507"/>
              <a:gd name="connsiteX1196" fmla="*/ 4371808 w 12146583"/>
              <a:gd name="connsiteY1196" fmla="*/ 408805 h 4532507"/>
              <a:gd name="connsiteX1197" fmla="*/ 4454063 w 12146583"/>
              <a:gd name="connsiteY1197" fmla="*/ 400471 h 4532507"/>
              <a:gd name="connsiteX1198" fmla="*/ 4423216 w 12146583"/>
              <a:gd name="connsiteY1198" fmla="*/ 417153 h 4532507"/>
              <a:gd name="connsiteX1199" fmla="*/ 4484910 w 12146583"/>
              <a:gd name="connsiteY1199" fmla="*/ 408805 h 4532507"/>
              <a:gd name="connsiteX1200" fmla="*/ 4474637 w 12146583"/>
              <a:gd name="connsiteY1200" fmla="*/ 417153 h 4532507"/>
              <a:gd name="connsiteX1201" fmla="*/ 4495197 w 12146583"/>
              <a:gd name="connsiteY1201" fmla="*/ 400471 h 4532507"/>
              <a:gd name="connsiteX1202" fmla="*/ 4510621 w 12146583"/>
              <a:gd name="connsiteY1202" fmla="*/ 425502 h 4532507"/>
              <a:gd name="connsiteX1203" fmla="*/ 4320388 w 12146583"/>
              <a:gd name="connsiteY1203" fmla="*/ 433835 h 4532507"/>
              <a:gd name="connsiteX1204" fmla="*/ 4376364 w 12146583"/>
              <a:gd name="connsiteY1204" fmla="*/ 425231 h 4532507"/>
              <a:gd name="connsiteX1205" fmla="*/ 4423216 w 12146583"/>
              <a:gd name="connsiteY1205" fmla="*/ 408805 h 4532507"/>
              <a:gd name="connsiteX1206" fmla="*/ 4396227 w 12146583"/>
              <a:gd name="connsiteY1206" fmla="*/ 417153 h 4532507"/>
              <a:gd name="connsiteX1207" fmla="*/ 4378197 w 12146583"/>
              <a:gd name="connsiteY1207" fmla="*/ 424947 h 4532507"/>
              <a:gd name="connsiteX1208" fmla="*/ 4353805 w 12146583"/>
              <a:gd name="connsiteY1208" fmla="*/ 415069 h 4532507"/>
              <a:gd name="connsiteX1209" fmla="*/ 4338127 w 12146583"/>
              <a:gd name="connsiteY1209" fmla="*/ 416477 h 4532507"/>
              <a:gd name="connsiteX1210" fmla="*/ 4294677 w 12146583"/>
              <a:gd name="connsiteY1210" fmla="*/ 425502 h 4532507"/>
              <a:gd name="connsiteX1211" fmla="*/ 4243270 w 12146583"/>
              <a:gd name="connsiteY1211" fmla="*/ 458866 h 4532507"/>
              <a:gd name="connsiteX1212" fmla="*/ 4392370 w 12146583"/>
              <a:gd name="connsiteY1212" fmla="*/ 450531 h 4532507"/>
              <a:gd name="connsiteX1213" fmla="*/ 4397506 w 12146583"/>
              <a:gd name="connsiteY1213" fmla="*/ 433835 h 4532507"/>
              <a:gd name="connsiteX1214" fmla="*/ 4412942 w 12146583"/>
              <a:gd name="connsiteY1214" fmla="*/ 442183 h 4532507"/>
              <a:gd name="connsiteX1215" fmla="*/ 4433503 w 12146583"/>
              <a:gd name="connsiteY1215" fmla="*/ 467214 h 4532507"/>
              <a:gd name="connsiteX1216" fmla="*/ 4397506 w 12146583"/>
              <a:gd name="connsiteY1216" fmla="*/ 458866 h 4532507"/>
              <a:gd name="connsiteX1217" fmla="*/ 4356385 w 12146583"/>
              <a:gd name="connsiteY1217" fmla="*/ 475562 h 4532507"/>
              <a:gd name="connsiteX1218" fmla="*/ 4340948 w 12146583"/>
              <a:gd name="connsiteY1218" fmla="*/ 467214 h 4532507"/>
              <a:gd name="connsiteX1219" fmla="*/ 4335811 w 12146583"/>
              <a:gd name="connsiteY1219" fmla="*/ 475562 h 4532507"/>
              <a:gd name="connsiteX1220" fmla="*/ 4289541 w 12146583"/>
              <a:gd name="connsiteY1220" fmla="*/ 458866 h 4532507"/>
              <a:gd name="connsiteX1221" fmla="*/ 4222696 w 12146583"/>
              <a:gd name="connsiteY1221" fmla="*/ 458866 h 4532507"/>
              <a:gd name="connsiteX1222" fmla="*/ 4186711 w 12146583"/>
              <a:gd name="connsiteY1222" fmla="*/ 475562 h 4532507"/>
              <a:gd name="connsiteX1223" fmla="*/ 4135292 w 12146583"/>
              <a:gd name="connsiteY1223" fmla="*/ 467214 h 4532507"/>
              <a:gd name="connsiteX1224" fmla="*/ 4212423 w 12146583"/>
              <a:gd name="connsiteY1224" fmla="*/ 483895 h 4532507"/>
              <a:gd name="connsiteX1225" fmla="*/ 4207273 w 12146583"/>
              <a:gd name="connsiteY1225" fmla="*/ 492243 h 4532507"/>
              <a:gd name="connsiteX1226" fmla="*/ 4119868 w 12146583"/>
              <a:gd name="connsiteY1226" fmla="*/ 500578 h 4532507"/>
              <a:gd name="connsiteX1227" fmla="*/ 4078734 w 12146583"/>
              <a:gd name="connsiteY1227" fmla="*/ 500578 h 4532507"/>
              <a:gd name="connsiteX1228" fmla="*/ 4083883 w 12146583"/>
              <a:gd name="connsiteY1228" fmla="*/ 517275 h 4532507"/>
              <a:gd name="connsiteX1229" fmla="*/ 4125017 w 12146583"/>
              <a:gd name="connsiteY1229" fmla="*/ 508926 h 4532507"/>
              <a:gd name="connsiteX1230" fmla="*/ 4109581 w 12146583"/>
              <a:gd name="connsiteY1230" fmla="*/ 517275 h 4532507"/>
              <a:gd name="connsiteX1231" fmla="*/ 4140427 w 12146583"/>
              <a:gd name="connsiteY1231" fmla="*/ 508926 h 4532507"/>
              <a:gd name="connsiteX1232" fmla="*/ 4161002 w 12146583"/>
              <a:gd name="connsiteY1232" fmla="*/ 517275 h 4532507"/>
              <a:gd name="connsiteX1233" fmla="*/ 4176426 w 12146583"/>
              <a:gd name="connsiteY1233" fmla="*/ 508926 h 4532507"/>
              <a:gd name="connsiteX1234" fmla="*/ 4284404 w 12146583"/>
              <a:gd name="connsiteY1234" fmla="*/ 517275 h 4532507"/>
              <a:gd name="connsiteX1235" fmla="*/ 4094158 w 12146583"/>
              <a:gd name="connsiteY1235" fmla="*/ 550639 h 4532507"/>
              <a:gd name="connsiteX1236" fmla="*/ 4078734 w 12146583"/>
              <a:gd name="connsiteY1236" fmla="*/ 558987 h 4532507"/>
              <a:gd name="connsiteX1237" fmla="*/ 4068461 w 12146583"/>
              <a:gd name="connsiteY1237" fmla="*/ 542304 h 4532507"/>
              <a:gd name="connsiteX1238" fmla="*/ 4027327 w 12146583"/>
              <a:gd name="connsiteY1238" fmla="*/ 542304 h 4532507"/>
              <a:gd name="connsiteX1239" fmla="*/ 3852516 w 12146583"/>
              <a:gd name="connsiteY1239" fmla="*/ 567322 h 4532507"/>
              <a:gd name="connsiteX1240" fmla="*/ 3713691 w 12146583"/>
              <a:gd name="connsiteY1240" fmla="*/ 575670 h 4532507"/>
              <a:gd name="connsiteX1241" fmla="*/ 3646847 w 12146583"/>
              <a:gd name="connsiteY1241" fmla="*/ 592351 h 4532507"/>
              <a:gd name="connsiteX1242" fmla="*/ 3600576 w 12146583"/>
              <a:gd name="connsiteY1242" fmla="*/ 592351 h 4532507"/>
              <a:gd name="connsiteX1243" fmla="*/ 3600576 w 12146583"/>
              <a:gd name="connsiteY1243" fmla="*/ 609047 h 4532507"/>
              <a:gd name="connsiteX1244" fmla="*/ 3574878 w 12146583"/>
              <a:gd name="connsiteY1244" fmla="*/ 592351 h 4532507"/>
              <a:gd name="connsiteX1245" fmla="*/ 3532455 w 12146583"/>
              <a:gd name="connsiteY1245" fmla="*/ 608006 h 4532507"/>
              <a:gd name="connsiteX1246" fmla="*/ 3502897 w 12146583"/>
              <a:gd name="connsiteY1246" fmla="*/ 609047 h 4532507"/>
              <a:gd name="connsiteX1247" fmla="*/ 3482323 w 12146583"/>
              <a:gd name="connsiteY1247" fmla="*/ 617382 h 4532507"/>
              <a:gd name="connsiteX1248" fmla="*/ 3498392 w 12146583"/>
              <a:gd name="connsiteY1248" fmla="*/ 619465 h 4532507"/>
              <a:gd name="connsiteX1249" fmla="*/ 3526887 w 12146583"/>
              <a:gd name="connsiteY1249" fmla="*/ 609047 h 4532507"/>
              <a:gd name="connsiteX1250" fmla="*/ 3533744 w 12146583"/>
              <a:gd name="connsiteY1250" fmla="*/ 617382 h 4532507"/>
              <a:gd name="connsiteX1251" fmla="*/ 3513170 w 12146583"/>
              <a:gd name="connsiteY1251" fmla="*/ 625730 h 4532507"/>
              <a:gd name="connsiteX1252" fmla="*/ 3590301 w 12146583"/>
              <a:gd name="connsiteY1252" fmla="*/ 609047 h 4532507"/>
              <a:gd name="connsiteX1253" fmla="*/ 3636572 w 12146583"/>
              <a:gd name="connsiteY1253" fmla="*/ 625730 h 4532507"/>
              <a:gd name="connsiteX1254" fmla="*/ 3621150 w 12146583"/>
              <a:gd name="connsiteY1254" fmla="*/ 617382 h 4532507"/>
              <a:gd name="connsiteX1255" fmla="*/ 3687981 w 12146583"/>
              <a:gd name="connsiteY1255" fmla="*/ 609047 h 4532507"/>
              <a:gd name="connsiteX1256" fmla="*/ 3703416 w 12146583"/>
              <a:gd name="connsiteY1256" fmla="*/ 617382 h 4532507"/>
              <a:gd name="connsiteX1257" fmla="*/ 3739401 w 12146583"/>
              <a:gd name="connsiteY1257" fmla="*/ 600699 h 4532507"/>
              <a:gd name="connsiteX1258" fmla="*/ 3749687 w 12146583"/>
              <a:gd name="connsiteY1258" fmla="*/ 617382 h 4532507"/>
              <a:gd name="connsiteX1259" fmla="*/ 3775385 w 12146583"/>
              <a:gd name="connsiteY1259" fmla="*/ 600699 h 4532507"/>
              <a:gd name="connsiteX1260" fmla="*/ 3795959 w 12146583"/>
              <a:gd name="connsiteY1260" fmla="*/ 592351 h 4532507"/>
              <a:gd name="connsiteX1261" fmla="*/ 3801096 w 12146583"/>
              <a:gd name="connsiteY1261" fmla="*/ 600699 h 4532507"/>
              <a:gd name="connsiteX1262" fmla="*/ 3867940 w 12146583"/>
              <a:gd name="connsiteY1262" fmla="*/ 592351 h 4532507"/>
              <a:gd name="connsiteX1263" fmla="*/ 3883364 w 12146583"/>
              <a:gd name="connsiteY1263" fmla="*/ 575670 h 4532507"/>
              <a:gd name="connsiteX1264" fmla="*/ 3955345 w 12146583"/>
              <a:gd name="connsiteY1264" fmla="*/ 567322 h 4532507"/>
              <a:gd name="connsiteX1265" fmla="*/ 4063311 w 12146583"/>
              <a:gd name="connsiteY1265" fmla="*/ 592351 h 4532507"/>
              <a:gd name="connsiteX1266" fmla="*/ 4063311 w 12146583"/>
              <a:gd name="connsiteY1266" fmla="*/ 575670 h 4532507"/>
              <a:gd name="connsiteX1267" fmla="*/ 4085010 w 12146583"/>
              <a:gd name="connsiteY1267" fmla="*/ 586235 h 4532507"/>
              <a:gd name="connsiteX1268" fmla="*/ 4136468 w 12146583"/>
              <a:gd name="connsiteY1268" fmla="*/ 567362 h 4532507"/>
              <a:gd name="connsiteX1269" fmla="*/ 4102875 w 12146583"/>
              <a:gd name="connsiteY1269" fmla="*/ 576034 h 4532507"/>
              <a:gd name="connsiteX1270" fmla="*/ 4081947 w 12146583"/>
              <a:gd name="connsiteY1270" fmla="*/ 579836 h 4532507"/>
              <a:gd name="connsiteX1271" fmla="*/ 4073596 w 12146583"/>
              <a:gd name="connsiteY1271" fmla="*/ 575670 h 4532507"/>
              <a:gd name="connsiteX1272" fmla="*/ 4176426 w 12146583"/>
              <a:gd name="connsiteY1272" fmla="*/ 550639 h 4532507"/>
              <a:gd name="connsiteX1273" fmla="*/ 4155864 w 12146583"/>
              <a:gd name="connsiteY1273" fmla="*/ 567322 h 4532507"/>
              <a:gd name="connsiteX1274" fmla="*/ 4196998 w 12146583"/>
              <a:gd name="connsiteY1274" fmla="*/ 550639 h 4532507"/>
              <a:gd name="connsiteX1275" fmla="*/ 4191849 w 12146583"/>
              <a:gd name="connsiteY1275" fmla="*/ 567322 h 4532507"/>
              <a:gd name="connsiteX1276" fmla="*/ 4268979 w 12146583"/>
              <a:gd name="connsiteY1276" fmla="*/ 550639 h 4532507"/>
              <a:gd name="connsiteX1277" fmla="*/ 4145579 w 12146583"/>
              <a:gd name="connsiteY1277" fmla="*/ 584016 h 4532507"/>
              <a:gd name="connsiteX1278" fmla="*/ 4274117 w 12146583"/>
              <a:gd name="connsiteY1278" fmla="*/ 567322 h 4532507"/>
              <a:gd name="connsiteX1279" fmla="*/ 4361522 w 12146583"/>
              <a:gd name="connsiteY1279" fmla="*/ 567322 h 4532507"/>
              <a:gd name="connsiteX1280" fmla="*/ 4546618 w 12146583"/>
              <a:gd name="connsiteY1280" fmla="*/ 550639 h 4532507"/>
              <a:gd name="connsiteX1281" fmla="*/ 4561396 w 12146583"/>
              <a:gd name="connsiteY1281" fmla="*/ 550639 h 4532507"/>
              <a:gd name="connsiteX1282" fmla="*/ 4628872 w 12146583"/>
              <a:gd name="connsiteY1282" fmla="*/ 533956 h 4532507"/>
              <a:gd name="connsiteX1283" fmla="*/ 4623737 w 12146583"/>
              <a:gd name="connsiteY1283" fmla="*/ 550639 h 4532507"/>
              <a:gd name="connsiteX1284" fmla="*/ 4685431 w 12146583"/>
              <a:gd name="connsiteY1284" fmla="*/ 550639 h 4532507"/>
              <a:gd name="connsiteX1285" fmla="*/ 4685431 w 12146583"/>
              <a:gd name="connsiteY1285" fmla="*/ 533956 h 4532507"/>
              <a:gd name="connsiteX1286" fmla="*/ 4706003 w 12146583"/>
              <a:gd name="connsiteY1286" fmla="*/ 542304 h 4532507"/>
              <a:gd name="connsiteX1287" fmla="*/ 4716291 w 12146583"/>
              <a:gd name="connsiteY1287" fmla="*/ 525609 h 4532507"/>
              <a:gd name="connsiteX1288" fmla="*/ 4783121 w 12146583"/>
              <a:gd name="connsiteY1288" fmla="*/ 517275 h 4532507"/>
              <a:gd name="connsiteX1289" fmla="*/ 4798546 w 12146583"/>
              <a:gd name="connsiteY1289" fmla="*/ 533956 h 4532507"/>
              <a:gd name="connsiteX1290" fmla="*/ 4855102 w 12146583"/>
              <a:gd name="connsiteY1290" fmla="*/ 525609 h 4532507"/>
              <a:gd name="connsiteX1291" fmla="*/ 4855102 w 12146583"/>
              <a:gd name="connsiteY1291" fmla="*/ 542304 h 4532507"/>
              <a:gd name="connsiteX1292" fmla="*/ 4875678 w 12146583"/>
              <a:gd name="connsiteY1292" fmla="*/ 542304 h 4532507"/>
              <a:gd name="connsiteX1293" fmla="*/ 4875678 w 12146583"/>
              <a:gd name="connsiteY1293" fmla="*/ 517275 h 4532507"/>
              <a:gd name="connsiteX1294" fmla="*/ 5045336 w 12146583"/>
              <a:gd name="connsiteY1294" fmla="*/ 500578 h 4532507"/>
              <a:gd name="connsiteX1295" fmla="*/ 5040199 w 12146583"/>
              <a:gd name="connsiteY1295" fmla="*/ 517275 h 4532507"/>
              <a:gd name="connsiteX1296" fmla="*/ 5065910 w 12146583"/>
              <a:gd name="connsiteY1296" fmla="*/ 517275 h 4532507"/>
              <a:gd name="connsiteX1297" fmla="*/ 5081333 w 12146583"/>
              <a:gd name="connsiteY1297" fmla="*/ 500578 h 4532507"/>
              <a:gd name="connsiteX1298" fmla="*/ 5091607 w 12146583"/>
              <a:gd name="connsiteY1298" fmla="*/ 517275 h 4532507"/>
              <a:gd name="connsiteX1299" fmla="*/ 5019626 w 12146583"/>
              <a:gd name="connsiteY1299" fmla="*/ 517275 h 4532507"/>
              <a:gd name="connsiteX1300" fmla="*/ 4932221 w 12146583"/>
              <a:gd name="connsiteY1300" fmla="*/ 533956 h 4532507"/>
              <a:gd name="connsiteX1301" fmla="*/ 5050486 w 12146583"/>
              <a:gd name="connsiteY1301" fmla="*/ 533956 h 4532507"/>
              <a:gd name="connsiteX1302" fmla="*/ 5153314 w 12146583"/>
              <a:gd name="connsiteY1302" fmla="*/ 542304 h 4532507"/>
              <a:gd name="connsiteX1303" fmla="*/ 5168738 w 12146583"/>
              <a:gd name="connsiteY1303" fmla="*/ 533956 h 4532507"/>
              <a:gd name="connsiteX1304" fmla="*/ 5158451 w 12146583"/>
              <a:gd name="connsiteY1304" fmla="*/ 517275 h 4532507"/>
              <a:gd name="connsiteX1305" fmla="*/ 5137891 w 12146583"/>
              <a:gd name="connsiteY1305" fmla="*/ 525609 h 4532507"/>
              <a:gd name="connsiteX1306" fmla="*/ 5117318 w 12146583"/>
              <a:gd name="connsiteY1306" fmla="*/ 500578 h 4532507"/>
              <a:gd name="connsiteX1307" fmla="*/ 5184161 w 12146583"/>
              <a:gd name="connsiteY1307" fmla="*/ 492243 h 4532507"/>
              <a:gd name="connsiteX1308" fmla="*/ 5209873 w 12146583"/>
              <a:gd name="connsiteY1308" fmla="*/ 492243 h 4532507"/>
              <a:gd name="connsiteX1309" fmla="*/ 5199585 w 12146583"/>
              <a:gd name="connsiteY1309" fmla="*/ 508926 h 4532507"/>
              <a:gd name="connsiteX1310" fmla="*/ 5225295 w 12146583"/>
              <a:gd name="connsiteY1310" fmla="*/ 492243 h 4532507"/>
              <a:gd name="connsiteX1311" fmla="*/ 5245856 w 12146583"/>
              <a:gd name="connsiteY1311" fmla="*/ 492243 h 4532507"/>
              <a:gd name="connsiteX1312" fmla="*/ 5250994 w 12146583"/>
              <a:gd name="connsiteY1312" fmla="*/ 517275 h 4532507"/>
              <a:gd name="connsiteX1313" fmla="*/ 5286990 w 12146583"/>
              <a:gd name="connsiteY1313" fmla="*/ 508926 h 4532507"/>
              <a:gd name="connsiteX1314" fmla="*/ 5276703 w 12146583"/>
              <a:gd name="connsiteY1314" fmla="*/ 525609 h 4532507"/>
              <a:gd name="connsiteX1315" fmla="*/ 5230433 w 12146583"/>
              <a:gd name="connsiteY1315" fmla="*/ 525609 h 4532507"/>
              <a:gd name="connsiteX1316" fmla="*/ 5215008 w 12146583"/>
              <a:gd name="connsiteY1316" fmla="*/ 517275 h 4532507"/>
              <a:gd name="connsiteX1317" fmla="*/ 5179013 w 12146583"/>
              <a:gd name="connsiteY1317" fmla="*/ 517275 h 4532507"/>
              <a:gd name="connsiteX1318" fmla="*/ 5225295 w 12146583"/>
              <a:gd name="connsiteY1318" fmla="*/ 533956 h 4532507"/>
              <a:gd name="connsiteX1319" fmla="*/ 5199585 w 12146583"/>
              <a:gd name="connsiteY1319" fmla="*/ 542304 h 4532507"/>
              <a:gd name="connsiteX1320" fmla="*/ 5256142 w 12146583"/>
              <a:gd name="connsiteY1320" fmla="*/ 542304 h 4532507"/>
              <a:gd name="connsiteX1321" fmla="*/ 5276703 w 12146583"/>
              <a:gd name="connsiteY1321" fmla="*/ 533956 h 4532507"/>
              <a:gd name="connsiteX1322" fmla="*/ 5245856 w 12146583"/>
              <a:gd name="connsiteY1322" fmla="*/ 533956 h 4532507"/>
              <a:gd name="connsiteX1323" fmla="*/ 5302414 w 12146583"/>
              <a:gd name="connsiteY1323" fmla="*/ 533956 h 4532507"/>
              <a:gd name="connsiteX1324" fmla="*/ 5286990 w 12146583"/>
              <a:gd name="connsiteY1324" fmla="*/ 525609 h 4532507"/>
              <a:gd name="connsiteX1325" fmla="*/ 5353834 w 12146583"/>
              <a:gd name="connsiteY1325" fmla="*/ 525609 h 4532507"/>
              <a:gd name="connsiteX1326" fmla="*/ 5343548 w 12146583"/>
              <a:gd name="connsiteY1326" fmla="*/ 517275 h 4532507"/>
              <a:gd name="connsiteX1327" fmla="*/ 5358971 w 12146583"/>
              <a:gd name="connsiteY1327" fmla="*/ 517275 h 4532507"/>
              <a:gd name="connsiteX1328" fmla="*/ 5379532 w 12146583"/>
              <a:gd name="connsiteY1328" fmla="*/ 525609 h 4532507"/>
              <a:gd name="connsiteX1329" fmla="*/ 5364109 w 12146583"/>
              <a:gd name="connsiteY1329" fmla="*/ 542304 h 4532507"/>
              <a:gd name="connsiteX1330" fmla="*/ 5405241 w 12146583"/>
              <a:gd name="connsiteY1330" fmla="*/ 542304 h 4532507"/>
              <a:gd name="connsiteX1331" fmla="*/ 5430953 w 12146583"/>
              <a:gd name="connsiteY1331" fmla="*/ 525609 h 4532507"/>
              <a:gd name="connsiteX1332" fmla="*/ 5451513 w 12146583"/>
              <a:gd name="connsiteY1332" fmla="*/ 533956 h 4532507"/>
              <a:gd name="connsiteX1333" fmla="*/ 5513220 w 12146583"/>
              <a:gd name="connsiteY1333" fmla="*/ 525609 h 4532507"/>
              <a:gd name="connsiteX1334" fmla="*/ 5538918 w 12146583"/>
              <a:gd name="connsiteY1334" fmla="*/ 508926 h 4532507"/>
              <a:gd name="connsiteX1335" fmla="*/ 5492647 w 12146583"/>
              <a:gd name="connsiteY1335" fmla="*/ 508926 h 4532507"/>
              <a:gd name="connsiteX1336" fmla="*/ 5508071 w 12146583"/>
              <a:gd name="connsiteY1336" fmla="*/ 500578 h 4532507"/>
              <a:gd name="connsiteX1337" fmla="*/ 5482372 w 12146583"/>
              <a:gd name="connsiteY1337" fmla="*/ 508926 h 4532507"/>
              <a:gd name="connsiteX1338" fmla="*/ 5441238 w 12146583"/>
              <a:gd name="connsiteY1338" fmla="*/ 508926 h 4532507"/>
              <a:gd name="connsiteX1339" fmla="*/ 5446375 w 12146583"/>
              <a:gd name="connsiteY1339" fmla="*/ 492243 h 4532507"/>
              <a:gd name="connsiteX1340" fmla="*/ 5353834 w 12146583"/>
              <a:gd name="connsiteY1340" fmla="*/ 492243 h 4532507"/>
              <a:gd name="connsiteX1341" fmla="*/ 5317837 w 12146583"/>
              <a:gd name="connsiteY1341" fmla="*/ 492243 h 4532507"/>
              <a:gd name="connsiteX1342" fmla="*/ 5297276 w 12146583"/>
              <a:gd name="connsiteY1342" fmla="*/ 500578 h 4532507"/>
              <a:gd name="connsiteX1343" fmla="*/ 5281853 w 12146583"/>
              <a:gd name="connsiteY1343" fmla="*/ 492243 h 4532507"/>
              <a:gd name="connsiteX1344" fmla="*/ 5405241 w 12146583"/>
              <a:gd name="connsiteY1344" fmla="*/ 492243 h 4532507"/>
              <a:gd name="connsiteX1345" fmla="*/ 5472087 w 12146583"/>
              <a:gd name="connsiteY1345" fmla="*/ 483895 h 4532507"/>
              <a:gd name="connsiteX1346" fmla="*/ 5513220 w 12146583"/>
              <a:gd name="connsiteY1346" fmla="*/ 475562 h 4532507"/>
              <a:gd name="connsiteX1347" fmla="*/ 5466949 w 12146583"/>
              <a:gd name="connsiteY1347" fmla="*/ 467214 h 4532507"/>
              <a:gd name="connsiteX1348" fmla="*/ 5549205 w 12146583"/>
              <a:gd name="connsiteY1348" fmla="*/ 467214 h 4532507"/>
              <a:gd name="connsiteX1349" fmla="*/ 5559490 w 12146583"/>
              <a:gd name="connsiteY1349" fmla="*/ 483895 h 4532507"/>
              <a:gd name="connsiteX1350" fmla="*/ 5585202 w 12146583"/>
              <a:gd name="connsiteY1350" fmla="*/ 475562 h 4532507"/>
              <a:gd name="connsiteX1351" fmla="*/ 5739437 w 12146583"/>
              <a:gd name="connsiteY1351" fmla="*/ 467214 h 4532507"/>
              <a:gd name="connsiteX1352" fmla="*/ 5795995 w 12146583"/>
              <a:gd name="connsiteY1352" fmla="*/ 475562 h 4532507"/>
              <a:gd name="connsiteX1353" fmla="*/ 5821705 w 12146583"/>
              <a:gd name="connsiteY1353" fmla="*/ 492243 h 4532507"/>
              <a:gd name="connsiteX1354" fmla="*/ 5816568 w 12146583"/>
              <a:gd name="connsiteY1354" fmla="*/ 475562 h 4532507"/>
              <a:gd name="connsiteX1355" fmla="*/ 5852552 w 12146583"/>
              <a:gd name="connsiteY1355" fmla="*/ 483895 h 4532507"/>
              <a:gd name="connsiteX1356" fmla="*/ 6001652 w 12146583"/>
              <a:gd name="connsiteY1356" fmla="*/ 483895 h 4532507"/>
              <a:gd name="connsiteX1357" fmla="*/ 6109629 w 12146583"/>
              <a:gd name="connsiteY1357" fmla="*/ 467214 h 4532507"/>
              <a:gd name="connsiteX1358" fmla="*/ 6140478 w 12146583"/>
              <a:gd name="connsiteY1358" fmla="*/ 483895 h 4532507"/>
              <a:gd name="connsiteX1359" fmla="*/ 6248456 w 12146583"/>
              <a:gd name="connsiteY1359" fmla="*/ 483895 h 4532507"/>
              <a:gd name="connsiteX1360" fmla="*/ 6248456 w 12146583"/>
              <a:gd name="connsiteY1360" fmla="*/ 492243 h 4532507"/>
              <a:gd name="connsiteX1361" fmla="*/ 6274153 w 12146583"/>
              <a:gd name="connsiteY1361" fmla="*/ 492243 h 4532507"/>
              <a:gd name="connsiteX1362" fmla="*/ 6320424 w 12146583"/>
              <a:gd name="connsiteY1362" fmla="*/ 492243 h 4532507"/>
              <a:gd name="connsiteX1363" fmla="*/ 6294725 w 12146583"/>
              <a:gd name="connsiteY1363" fmla="*/ 508926 h 4532507"/>
              <a:gd name="connsiteX1364" fmla="*/ 6289576 w 12146583"/>
              <a:gd name="connsiteY1364" fmla="*/ 525609 h 4532507"/>
              <a:gd name="connsiteX1365" fmla="*/ 6402691 w 12146583"/>
              <a:gd name="connsiteY1365" fmla="*/ 533956 h 4532507"/>
              <a:gd name="connsiteX1366" fmla="*/ 6376981 w 12146583"/>
              <a:gd name="connsiteY1366" fmla="*/ 517275 h 4532507"/>
              <a:gd name="connsiteX1367" fmla="*/ 6402691 w 12146583"/>
              <a:gd name="connsiteY1367" fmla="*/ 517275 h 4532507"/>
              <a:gd name="connsiteX1368" fmla="*/ 6371844 w 12146583"/>
              <a:gd name="connsiteY1368" fmla="*/ 517275 h 4532507"/>
              <a:gd name="connsiteX1369" fmla="*/ 6351271 w 12146583"/>
              <a:gd name="connsiteY1369" fmla="*/ 508926 h 4532507"/>
              <a:gd name="connsiteX1370" fmla="*/ 6371844 w 12146583"/>
              <a:gd name="connsiteY1370" fmla="*/ 500578 h 4532507"/>
              <a:gd name="connsiteX1371" fmla="*/ 6340997 w 12146583"/>
              <a:gd name="connsiteY1371" fmla="*/ 500578 h 4532507"/>
              <a:gd name="connsiteX1372" fmla="*/ 6474672 w 12146583"/>
              <a:gd name="connsiteY1372" fmla="*/ 483895 h 4532507"/>
              <a:gd name="connsiteX1373" fmla="*/ 6587788 w 12146583"/>
              <a:gd name="connsiteY1373" fmla="*/ 483895 h 4532507"/>
              <a:gd name="connsiteX1374" fmla="*/ 6603211 w 12146583"/>
              <a:gd name="connsiteY1374" fmla="*/ 500578 h 4532507"/>
              <a:gd name="connsiteX1375" fmla="*/ 6546654 w 12146583"/>
              <a:gd name="connsiteY1375" fmla="*/ 508926 h 4532507"/>
              <a:gd name="connsiteX1376" fmla="*/ 6582651 w 12146583"/>
              <a:gd name="connsiteY1376" fmla="*/ 517275 h 4532507"/>
              <a:gd name="connsiteX1377" fmla="*/ 6608361 w 12146583"/>
              <a:gd name="connsiteY1377" fmla="*/ 508926 h 4532507"/>
              <a:gd name="connsiteX1378" fmla="*/ 6577501 w 12146583"/>
              <a:gd name="connsiteY1378" fmla="*/ 525609 h 4532507"/>
              <a:gd name="connsiteX1379" fmla="*/ 6623785 w 12146583"/>
              <a:gd name="connsiteY1379" fmla="*/ 525609 h 4532507"/>
              <a:gd name="connsiteX1380" fmla="*/ 6695766 w 12146583"/>
              <a:gd name="connsiteY1380" fmla="*/ 533956 h 4532507"/>
              <a:gd name="connsiteX1381" fmla="*/ 6639208 w 12146583"/>
              <a:gd name="connsiteY1381" fmla="*/ 542304 h 4532507"/>
              <a:gd name="connsiteX1382" fmla="*/ 6639208 w 12146583"/>
              <a:gd name="connsiteY1382" fmla="*/ 525609 h 4532507"/>
              <a:gd name="connsiteX1383" fmla="*/ 6625707 w 12146583"/>
              <a:gd name="connsiteY1383" fmla="*/ 530832 h 4532507"/>
              <a:gd name="connsiteX1384" fmla="*/ 6608993 w 12146583"/>
              <a:gd name="connsiteY1384" fmla="*/ 531873 h 4532507"/>
              <a:gd name="connsiteX1385" fmla="*/ 6623785 w 12146583"/>
              <a:gd name="connsiteY1385" fmla="*/ 542304 h 4532507"/>
              <a:gd name="connsiteX1386" fmla="*/ 6659125 w 12146583"/>
              <a:gd name="connsiteY1386" fmla="*/ 547513 h 4532507"/>
              <a:gd name="connsiteX1387" fmla="*/ 6731751 w 12146583"/>
              <a:gd name="connsiteY1387" fmla="*/ 542304 h 4532507"/>
              <a:gd name="connsiteX1388" fmla="*/ 6829441 w 12146583"/>
              <a:gd name="connsiteY1388" fmla="*/ 567322 h 4532507"/>
              <a:gd name="connsiteX1389" fmla="*/ 6875713 w 12146583"/>
              <a:gd name="connsiteY1389" fmla="*/ 575670 h 4532507"/>
              <a:gd name="connsiteX1390" fmla="*/ 6901422 w 12146583"/>
              <a:gd name="connsiteY1390" fmla="*/ 575670 h 4532507"/>
              <a:gd name="connsiteX1391" fmla="*/ 6942557 w 12146583"/>
              <a:gd name="connsiteY1391" fmla="*/ 609047 h 4532507"/>
              <a:gd name="connsiteX1392" fmla="*/ 6999102 w 12146583"/>
              <a:gd name="connsiteY1392" fmla="*/ 600699 h 4532507"/>
              <a:gd name="connsiteX1393" fmla="*/ 7029962 w 12146583"/>
              <a:gd name="connsiteY1393" fmla="*/ 609047 h 4532507"/>
              <a:gd name="connsiteX1394" fmla="*/ 7019675 w 12146583"/>
              <a:gd name="connsiteY1394" fmla="*/ 617382 h 4532507"/>
              <a:gd name="connsiteX1395" fmla="*/ 7055659 w 12146583"/>
              <a:gd name="connsiteY1395" fmla="*/ 617382 h 4532507"/>
              <a:gd name="connsiteX1396" fmla="*/ 7071082 w 12146583"/>
              <a:gd name="connsiteY1396" fmla="*/ 625730 h 4532507"/>
              <a:gd name="connsiteX1397" fmla="*/ 7168774 w 12146583"/>
              <a:gd name="connsiteY1397" fmla="*/ 642412 h 4532507"/>
              <a:gd name="connsiteX1398" fmla="*/ 7492695 w 12146583"/>
              <a:gd name="connsiteY1398" fmla="*/ 675791 h 4532507"/>
              <a:gd name="connsiteX1399" fmla="*/ 7477273 w 12146583"/>
              <a:gd name="connsiteY1399" fmla="*/ 692472 h 4532507"/>
              <a:gd name="connsiteX1400" fmla="*/ 7456699 w 12146583"/>
              <a:gd name="connsiteY1400" fmla="*/ 684124 h 4532507"/>
              <a:gd name="connsiteX1401" fmla="*/ 7425852 w 12146583"/>
              <a:gd name="connsiteY1401" fmla="*/ 692472 h 4532507"/>
              <a:gd name="connsiteX1402" fmla="*/ 7487546 w 12146583"/>
              <a:gd name="connsiteY1402" fmla="*/ 700820 h 4532507"/>
              <a:gd name="connsiteX1403" fmla="*/ 7502970 w 12146583"/>
              <a:gd name="connsiteY1403" fmla="*/ 684124 h 4532507"/>
              <a:gd name="connsiteX1404" fmla="*/ 7533817 w 12146583"/>
              <a:gd name="connsiteY1404" fmla="*/ 700820 h 4532507"/>
              <a:gd name="connsiteX1405" fmla="*/ 7538967 w 12146583"/>
              <a:gd name="connsiteY1405" fmla="*/ 709155 h 4532507"/>
              <a:gd name="connsiteX1406" fmla="*/ 7544104 w 12146583"/>
              <a:gd name="connsiteY1406" fmla="*/ 700820 h 4532507"/>
              <a:gd name="connsiteX1407" fmla="*/ 7590374 w 12146583"/>
              <a:gd name="connsiteY1407" fmla="*/ 725851 h 4532507"/>
              <a:gd name="connsiteX1408" fmla="*/ 7569814 w 12146583"/>
              <a:gd name="connsiteY1408" fmla="*/ 717503 h 4532507"/>
              <a:gd name="connsiteX1409" fmla="*/ 7621222 w 12146583"/>
              <a:gd name="connsiteY1409" fmla="*/ 717503 h 4532507"/>
              <a:gd name="connsiteX1410" fmla="*/ 7677779 w 12146583"/>
              <a:gd name="connsiteY1410" fmla="*/ 709155 h 4532507"/>
              <a:gd name="connsiteX1411" fmla="*/ 7672642 w 12146583"/>
              <a:gd name="connsiteY1411" fmla="*/ 717503 h 4532507"/>
              <a:gd name="connsiteX1412" fmla="*/ 7754910 w 12146583"/>
              <a:gd name="connsiteY1412" fmla="*/ 734185 h 4532507"/>
              <a:gd name="connsiteX1413" fmla="*/ 7727276 w 12146583"/>
              <a:gd name="connsiteY1413" fmla="*/ 734185 h 4532507"/>
              <a:gd name="connsiteX1414" fmla="*/ 7734350 w 12146583"/>
              <a:gd name="connsiteY1414" fmla="*/ 750881 h 4532507"/>
              <a:gd name="connsiteX1415" fmla="*/ 7780607 w 12146583"/>
              <a:gd name="connsiteY1415" fmla="*/ 750881 h 4532507"/>
              <a:gd name="connsiteX1416" fmla="*/ 7765184 w 12146583"/>
              <a:gd name="connsiteY1416" fmla="*/ 767564 h 4532507"/>
              <a:gd name="connsiteX1417" fmla="*/ 7811467 w 12146583"/>
              <a:gd name="connsiteY1417" fmla="*/ 792593 h 4532507"/>
              <a:gd name="connsiteX1418" fmla="*/ 7801181 w 12146583"/>
              <a:gd name="connsiteY1418" fmla="*/ 784245 h 4532507"/>
              <a:gd name="connsiteX1419" fmla="*/ 7837165 w 12146583"/>
              <a:gd name="connsiteY1419" fmla="*/ 775897 h 4532507"/>
              <a:gd name="connsiteX1420" fmla="*/ 7878299 w 12146583"/>
              <a:gd name="connsiteY1420" fmla="*/ 792593 h 4532507"/>
              <a:gd name="connsiteX1421" fmla="*/ 7821755 w 12146583"/>
              <a:gd name="connsiteY1421" fmla="*/ 792593 h 4532507"/>
              <a:gd name="connsiteX1422" fmla="*/ 7847451 w 12146583"/>
              <a:gd name="connsiteY1422" fmla="*/ 809276 h 4532507"/>
              <a:gd name="connsiteX1423" fmla="*/ 7806318 w 12146583"/>
              <a:gd name="connsiteY1423" fmla="*/ 809276 h 4532507"/>
              <a:gd name="connsiteX1424" fmla="*/ 7857738 w 12146583"/>
              <a:gd name="connsiteY1424" fmla="*/ 834306 h 4532507"/>
              <a:gd name="connsiteX1425" fmla="*/ 7919434 w 12146583"/>
              <a:gd name="connsiteY1425" fmla="*/ 834306 h 4532507"/>
              <a:gd name="connsiteX1426" fmla="*/ 7924569 w 12146583"/>
              <a:gd name="connsiteY1426" fmla="*/ 842654 h 4532507"/>
              <a:gd name="connsiteX1427" fmla="*/ 7950281 w 12146583"/>
              <a:gd name="connsiteY1427" fmla="*/ 850989 h 4532507"/>
              <a:gd name="connsiteX1428" fmla="*/ 7955430 w 12146583"/>
              <a:gd name="connsiteY1428" fmla="*/ 842654 h 4532507"/>
              <a:gd name="connsiteX1429" fmla="*/ 7986277 w 12146583"/>
              <a:gd name="connsiteY1429" fmla="*/ 850989 h 4532507"/>
              <a:gd name="connsiteX1430" fmla="*/ 7996564 w 12146583"/>
              <a:gd name="connsiteY1430" fmla="*/ 867670 h 4532507"/>
              <a:gd name="connsiteX1431" fmla="*/ 8130239 w 12146583"/>
              <a:gd name="connsiteY1431" fmla="*/ 892714 h 4532507"/>
              <a:gd name="connsiteX1432" fmla="*/ 8135377 w 12146583"/>
              <a:gd name="connsiteY1432" fmla="*/ 909397 h 4532507"/>
              <a:gd name="connsiteX1433" fmla="*/ 8176511 w 12146583"/>
              <a:gd name="connsiteY1433" fmla="*/ 901049 h 4532507"/>
              <a:gd name="connsiteX1434" fmla="*/ 8238205 w 12146583"/>
              <a:gd name="connsiteY1434" fmla="*/ 934427 h 4532507"/>
              <a:gd name="connsiteX1435" fmla="*/ 8305049 w 12146583"/>
              <a:gd name="connsiteY1435" fmla="*/ 951110 h 4532507"/>
              <a:gd name="connsiteX1436" fmla="*/ 8310186 w 12146583"/>
              <a:gd name="connsiteY1436" fmla="*/ 934427 h 4532507"/>
              <a:gd name="connsiteX1437" fmla="*/ 8479859 w 12146583"/>
              <a:gd name="connsiteY1437" fmla="*/ 976139 h 4532507"/>
              <a:gd name="connsiteX1438" fmla="*/ 8541553 w 12146583"/>
              <a:gd name="connsiteY1438" fmla="*/ 976139 h 4532507"/>
              <a:gd name="connsiteX1439" fmla="*/ 8556988 w 12146583"/>
              <a:gd name="connsiteY1439" fmla="*/ 992822 h 4532507"/>
              <a:gd name="connsiteX1440" fmla="*/ 8387316 w 12146583"/>
              <a:gd name="connsiteY1440" fmla="*/ 976139 h 4532507"/>
              <a:gd name="connsiteX1441" fmla="*/ 8413014 w 12146583"/>
              <a:gd name="connsiteY1441" fmla="*/ 1009505 h 4532507"/>
              <a:gd name="connsiteX1442" fmla="*/ 8094243 w 12146583"/>
              <a:gd name="connsiteY1442" fmla="*/ 976139 h 4532507"/>
              <a:gd name="connsiteX1443" fmla="*/ 7744623 w 12146583"/>
              <a:gd name="connsiteY1443" fmla="*/ 967791 h 4532507"/>
              <a:gd name="connsiteX1444" fmla="*/ 7502970 w 12146583"/>
              <a:gd name="connsiteY1444" fmla="*/ 942762 h 4532507"/>
              <a:gd name="connsiteX1445" fmla="*/ 7580101 w 12146583"/>
              <a:gd name="connsiteY1445" fmla="*/ 959458 h 4532507"/>
              <a:gd name="connsiteX1446" fmla="*/ 7662356 w 12146583"/>
              <a:gd name="connsiteY1446" fmla="*/ 976139 h 4532507"/>
              <a:gd name="connsiteX1447" fmla="*/ 7652082 w 12146583"/>
              <a:gd name="connsiteY1447" fmla="*/ 992822 h 4532507"/>
              <a:gd name="connsiteX1448" fmla="*/ 7729200 w 12146583"/>
              <a:gd name="connsiteY1448" fmla="*/ 1034535 h 4532507"/>
              <a:gd name="connsiteX1449" fmla="*/ 7883449 w 12146583"/>
              <a:gd name="connsiteY1449" fmla="*/ 1076247 h 4532507"/>
              <a:gd name="connsiteX1450" fmla="*/ 7909147 w 12146583"/>
              <a:gd name="connsiteY1450" fmla="*/ 1076247 h 4532507"/>
              <a:gd name="connsiteX1451" fmla="*/ 7914296 w 12146583"/>
              <a:gd name="connsiteY1451" fmla="*/ 1084595 h 4532507"/>
              <a:gd name="connsiteX1452" fmla="*/ 7955430 w 12146583"/>
              <a:gd name="connsiteY1452" fmla="*/ 1092943 h 4532507"/>
              <a:gd name="connsiteX1453" fmla="*/ 8017124 w 12146583"/>
              <a:gd name="connsiteY1453" fmla="*/ 1101278 h 4532507"/>
              <a:gd name="connsiteX1454" fmla="*/ 8166224 w 12146583"/>
              <a:gd name="connsiteY1454" fmla="*/ 1134656 h 4532507"/>
              <a:gd name="connsiteX1455" fmla="*/ 8171373 w 12146583"/>
              <a:gd name="connsiteY1455" fmla="*/ 1151339 h 4532507"/>
              <a:gd name="connsiteX1456" fmla="*/ 8233068 w 12146583"/>
              <a:gd name="connsiteY1456" fmla="*/ 1159687 h 4532507"/>
              <a:gd name="connsiteX1457" fmla="*/ 8479859 w 12146583"/>
              <a:gd name="connsiteY1457" fmla="*/ 1193051 h 4532507"/>
              <a:gd name="connsiteX1458" fmla="*/ 8495282 w 12146583"/>
              <a:gd name="connsiteY1458" fmla="*/ 1201399 h 4532507"/>
              <a:gd name="connsiteX1459" fmla="*/ 8639244 w 12146583"/>
              <a:gd name="connsiteY1459" fmla="*/ 1218080 h 4532507"/>
              <a:gd name="connsiteX1460" fmla="*/ 8659818 w 12146583"/>
              <a:gd name="connsiteY1460" fmla="*/ 1201399 h 4532507"/>
              <a:gd name="connsiteX1461" fmla="*/ 8670091 w 12146583"/>
              <a:gd name="connsiteY1461" fmla="*/ 1209747 h 4532507"/>
              <a:gd name="connsiteX1462" fmla="*/ 8670091 w 12146583"/>
              <a:gd name="connsiteY1462" fmla="*/ 1193051 h 4532507"/>
              <a:gd name="connsiteX1463" fmla="*/ 8690665 w 12146583"/>
              <a:gd name="connsiteY1463" fmla="*/ 1201399 h 4532507"/>
              <a:gd name="connsiteX1464" fmla="*/ 8731799 w 12146583"/>
              <a:gd name="connsiteY1464" fmla="*/ 1201399 h 4532507"/>
              <a:gd name="connsiteX1465" fmla="*/ 8834627 w 12146583"/>
              <a:gd name="connsiteY1465" fmla="*/ 1168020 h 4532507"/>
              <a:gd name="connsiteX1466" fmla="*/ 8973440 w 12146583"/>
              <a:gd name="connsiteY1466" fmla="*/ 1142990 h 4532507"/>
              <a:gd name="connsiteX1467" fmla="*/ 9004288 w 12146583"/>
              <a:gd name="connsiteY1467" fmla="*/ 1151339 h 4532507"/>
              <a:gd name="connsiteX1468" fmla="*/ 8983727 w 12146583"/>
              <a:gd name="connsiteY1468" fmla="*/ 1117973 h 4532507"/>
              <a:gd name="connsiteX1469" fmla="*/ 9035135 w 12146583"/>
              <a:gd name="connsiteY1469" fmla="*/ 1117973 h 4532507"/>
              <a:gd name="connsiteX1470" fmla="*/ 9065995 w 12146583"/>
              <a:gd name="connsiteY1470" fmla="*/ 1109626 h 4532507"/>
              <a:gd name="connsiteX1471" fmla="*/ 9014574 w 12146583"/>
              <a:gd name="connsiteY1471" fmla="*/ 1101278 h 4532507"/>
              <a:gd name="connsiteX1472" fmla="*/ 9117402 w 12146583"/>
              <a:gd name="connsiteY1472" fmla="*/ 1109626 h 4532507"/>
              <a:gd name="connsiteX1473" fmla="*/ 9137976 w 12146583"/>
              <a:gd name="connsiteY1473" fmla="*/ 1101278 h 4532507"/>
              <a:gd name="connsiteX1474" fmla="*/ 9137976 w 12146583"/>
              <a:gd name="connsiteY1474" fmla="*/ 1126307 h 4532507"/>
              <a:gd name="connsiteX1475" fmla="*/ 9179097 w 12146583"/>
              <a:gd name="connsiteY1475" fmla="*/ 1126307 h 4532507"/>
              <a:gd name="connsiteX1476" fmla="*/ 9204807 w 12146583"/>
              <a:gd name="connsiteY1476" fmla="*/ 1126307 h 4532507"/>
              <a:gd name="connsiteX1477" fmla="*/ 9266501 w 12146583"/>
              <a:gd name="connsiteY1477" fmla="*/ 1168020 h 4532507"/>
              <a:gd name="connsiteX1478" fmla="*/ 9194532 w 12146583"/>
              <a:gd name="connsiteY1478" fmla="*/ 1151339 h 4532507"/>
              <a:gd name="connsiteX1479" fmla="*/ 9225381 w 12146583"/>
              <a:gd name="connsiteY1479" fmla="*/ 1151339 h 4532507"/>
              <a:gd name="connsiteX1480" fmla="*/ 9168823 w 12146583"/>
              <a:gd name="connsiteY1480" fmla="*/ 1142990 h 4532507"/>
              <a:gd name="connsiteX1481" fmla="*/ 9055708 w 12146583"/>
              <a:gd name="connsiteY1481" fmla="*/ 1126307 h 4532507"/>
              <a:gd name="connsiteX1482" fmla="*/ 9148250 w 12146583"/>
              <a:gd name="connsiteY1482" fmla="*/ 1168020 h 4532507"/>
              <a:gd name="connsiteX1483" fmla="*/ 9122551 w 12146583"/>
              <a:gd name="connsiteY1483" fmla="*/ 1159687 h 4532507"/>
              <a:gd name="connsiteX1484" fmla="*/ 9143113 w 12146583"/>
              <a:gd name="connsiteY1484" fmla="*/ 1151339 h 4532507"/>
              <a:gd name="connsiteX1485" fmla="*/ 9194532 w 12146583"/>
              <a:gd name="connsiteY1485" fmla="*/ 1159687 h 4532507"/>
              <a:gd name="connsiteX1486" fmla="*/ 9194532 w 12146583"/>
              <a:gd name="connsiteY1486" fmla="*/ 1184716 h 4532507"/>
              <a:gd name="connsiteX1487" fmla="*/ 9240804 w 12146583"/>
              <a:gd name="connsiteY1487" fmla="*/ 1201399 h 4532507"/>
              <a:gd name="connsiteX1488" fmla="*/ 9204807 w 12146583"/>
              <a:gd name="connsiteY1488" fmla="*/ 1193051 h 4532507"/>
              <a:gd name="connsiteX1489" fmla="*/ 9204807 w 12146583"/>
              <a:gd name="connsiteY1489" fmla="*/ 1209747 h 4532507"/>
              <a:gd name="connsiteX1490" fmla="*/ 9261365 w 12146583"/>
              <a:gd name="connsiteY1490" fmla="*/ 1218080 h 4532507"/>
              <a:gd name="connsiteX1491" fmla="*/ 9256228 w 12146583"/>
              <a:gd name="connsiteY1491" fmla="*/ 1226428 h 4532507"/>
              <a:gd name="connsiteX1492" fmla="*/ 9281938 w 12146583"/>
              <a:gd name="connsiteY1492" fmla="*/ 1234777 h 4532507"/>
              <a:gd name="connsiteX1493" fmla="*/ 9266501 w 12146583"/>
              <a:gd name="connsiteY1493" fmla="*/ 1218080 h 4532507"/>
              <a:gd name="connsiteX1494" fmla="*/ 9364130 w 12146583"/>
              <a:gd name="connsiteY1494" fmla="*/ 1251460 h 4532507"/>
              <a:gd name="connsiteX1495" fmla="*/ 9348769 w 12146583"/>
              <a:gd name="connsiteY1495" fmla="*/ 1251460 h 4532507"/>
              <a:gd name="connsiteX1496" fmla="*/ 9405264 w 12146583"/>
              <a:gd name="connsiteY1496" fmla="*/ 1259793 h 4532507"/>
              <a:gd name="connsiteX1497" fmla="*/ 9646917 w 12146583"/>
              <a:gd name="connsiteY1497" fmla="*/ 1334884 h 4532507"/>
              <a:gd name="connsiteX1498" fmla="*/ 9636631 w 12146583"/>
              <a:gd name="connsiteY1498" fmla="*/ 1343233 h 4532507"/>
              <a:gd name="connsiteX1499" fmla="*/ 9662341 w 12146583"/>
              <a:gd name="connsiteY1499" fmla="*/ 1318201 h 4532507"/>
              <a:gd name="connsiteX1500" fmla="*/ 9688051 w 12146583"/>
              <a:gd name="connsiteY1500" fmla="*/ 1326536 h 4532507"/>
              <a:gd name="connsiteX1501" fmla="*/ 9688051 w 12146583"/>
              <a:gd name="connsiteY1501" fmla="*/ 1309853 h 4532507"/>
              <a:gd name="connsiteX1502" fmla="*/ 9718899 w 12146583"/>
              <a:gd name="connsiteY1502" fmla="*/ 1301520 h 4532507"/>
              <a:gd name="connsiteX1503" fmla="*/ 9703475 w 12146583"/>
              <a:gd name="connsiteY1503" fmla="*/ 1268141 h 4532507"/>
              <a:gd name="connsiteX1504" fmla="*/ 9682901 w 12146583"/>
              <a:gd name="connsiteY1504" fmla="*/ 1268141 h 4532507"/>
              <a:gd name="connsiteX1505" fmla="*/ 9682901 w 12146583"/>
              <a:gd name="connsiteY1505" fmla="*/ 1251460 h 4532507"/>
              <a:gd name="connsiteX1506" fmla="*/ 9616070 w 12146583"/>
              <a:gd name="connsiteY1506" fmla="*/ 1251460 h 4532507"/>
              <a:gd name="connsiteX1507" fmla="*/ 9641769 w 12146583"/>
              <a:gd name="connsiteY1507" fmla="*/ 1243111 h 4532507"/>
              <a:gd name="connsiteX1508" fmla="*/ 9472108 w 12146583"/>
              <a:gd name="connsiteY1508" fmla="*/ 1168020 h 4532507"/>
              <a:gd name="connsiteX1509" fmla="*/ 9400114 w 12146583"/>
              <a:gd name="connsiteY1509" fmla="*/ 1151339 h 4532507"/>
              <a:gd name="connsiteX1510" fmla="*/ 9420687 w 12146583"/>
              <a:gd name="connsiteY1510" fmla="*/ 1159687 h 4532507"/>
              <a:gd name="connsiteX1511" fmla="*/ 9364130 w 12146583"/>
              <a:gd name="connsiteY1511" fmla="*/ 1142990 h 4532507"/>
              <a:gd name="connsiteX1512" fmla="*/ 9333345 w 12146583"/>
              <a:gd name="connsiteY1512" fmla="*/ 1142990 h 4532507"/>
              <a:gd name="connsiteX1513" fmla="*/ 9297361 w 12146583"/>
              <a:gd name="connsiteY1513" fmla="*/ 1134656 h 4532507"/>
              <a:gd name="connsiteX1514" fmla="*/ 9323059 w 12146583"/>
              <a:gd name="connsiteY1514" fmla="*/ 1134656 h 4532507"/>
              <a:gd name="connsiteX1515" fmla="*/ 9297361 w 12146583"/>
              <a:gd name="connsiteY1515" fmla="*/ 1117973 h 4532507"/>
              <a:gd name="connsiteX1516" fmla="*/ 9276788 w 12146583"/>
              <a:gd name="connsiteY1516" fmla="*/ 1126307 h 4532507"/>
              <a:gd name="connsiteX1517" fmla="*/ 9302498 w 12146583"/>
              <a:gd name="connsiteY1517" fmla="*/ 1126307 h 4532507"/>
              <a:gd name="connsiteX1518" fmla="*/ 9271651 w 12146583"/>
              <a:gd name="connsiteY1518" fmla="*/ 1134656 h 4532507"/>
              <a:gd name="connsiteX1519" fmla="*/ 9317922 w 12146583"/>
              <a:gd name="connsiteY1519" fmla="*/ 1109626 h 4532507"/>
              <a:gd name="connsiteX1520" fmla="*/ 9358992 w 12146583"/>
              <a:gd name="connsiteY1520" fmla="*/ 1126307 h 4532507"/>
              <a:gd name="connsiteX1521" fmla="*/ 9358992 w 12146583"/>
              <a:gd name="connsiteY1521" fmla="*/ 1109626 h 4532507"/>
              <a:gd name="connsiteX1522" fmla="*/ 9389839 w 12146583"/>
              <a:gd name="connsiteY1522" fmla="*/ 1117973 h 4532507"/>
              <a:gd name="connsiteX1523" fmla="*/ 9374417 w 12146583"/>
              <a:gd name="connsiteY1523" fmla="*/ 1101278 h 4532507"/>
              <a:gd name="connsiteX1524" fmla="*/ 9436111 w 12146583"/>
              <a:gd name="connsiteY1524" fmla="*/ 1109626 h 4532507"/>
              <a:gd name="connsiteX1525" fmla="*/ 9549226 w 12146583"/>
              <a:gd name="connsiteY1525" fmla="*/ 1134656 h 4532507"/>
              <a:gd name="connsiteX1526" fmla="*/ 9564649 w 12146583"/>
              <a:gd name="connsiteY1526" fmla="*/ 1142990 h 4532507"/>
              <a:gd name="connsiteX1527" fmla="*/ 9636631 w 12146583"/>
              <a:gd name="connsiteY1527" fmla="*/ 1159687 h 4532507"/>
              <a:gd name="connsiteX1528" fmla="*/ 9492669 w 12146583"/>
              <a:gd name="connsiteY1528" fmla="*/ 1126307 h 4532507"/>
              <a:gd name="connsiteX1529" fmla="*/ 9544076 w 12146583"/>
              <a:gd name="connsiteY1529" fmla="*/ 1159687 h 4532507"/>
              <a:gd name="connsiteX1530" fmla="*/ 9569786 w 12146583"/>
              <a:gd name="connsiteY1530" fmla="*/ 1159687 h 4532507"/>
              <a:gd name="connsiteX1531" fmla="*/ 9569786 w 12146583"/>
              <a:gd name="connsiteY1531" fmla="*/ 1184716 h 4532507"/>
              <a:gd name="connsiteX1532" fmla="*/ 9597584 w 12146583"/>
              <a:gd name="connsiteY1532" fmla="*/ 1179074 h 4532507"/>
              <a:gd name="connsiteX1533" fmla="*/ 9641769 w 12146583"/>
              <a:gd name="connsiteY1533" fmla="*/ 1184716 h 4532507"/>
              <a:gd name="connsiteX1534" fmla="*/ 9616070 w 12146583"/>
              <a:gd name="connsiteY1534" fmla="*/ 1168020 h 4532507"/>
              <a:gd name="connsiteX1535" fmla="*/ 9662341 w 12146583"/>
              <a:gd name="connsiteY1535" fmla="*/ 1176368 h 4532507"/>
              <a:gd name="connsiteX1536" fmla="*/ 9657191 w 12146583"/>
              <a:gd name="connsiteY1536" fmla="*/ 1159687 h 4532507"/>
              <a:gd name="connsiteX1537" fmla="*/ 9749746 w 12146583"/>
              <a:gd name="connsiteY1537" fmla="*/ 1168020 h 4532507"/>
              <a:gd name="connsiteX1538" fmla="*/ 9724035 w 12146583"/>
              <a:gd name="connsiteY1538" fmla="*/ 1142990 h 4532507"/>
              <a:gd name="connsiteX1539" fmla="*/ 9806303 w 12146583"/>
              <a:gd name="connsiteY1539" fmla="*/ 1176368 h 4532507"/>
              <a:gd name="connsiteX1540" fmla="*/ 9765169 w 12146583"/>
              <a:gd name="connsiteY1540" fmla="*/ 1176368 h 4532507"/>
              <a:gd name="connsiteX1541" fmla="*/ 9811440 w 12146583"/>
              <a:gd name="connsiteY1541" fmla="*/ 1184716 h 4532507"/>
              <a:gd name="connsiteX1542" fmla="*/ 9821726 w 12146583"/>
              <a:gd name="connsiteY1542" fmla="*/ 1201399 h 4532507"/>
              <a:gd name="connsiteX1543" fmla="*/ 9826863 w 12146583"/>
              <a:gd name="connsiteY1543" fmla="*/ 1193051 h 4532507"/>
              <a:gd name="connsiteX1544" fmla="*/ 9842287 w 12146583"/>
              <a:gd name="connsiteY1544" fmla="*/ 1209747 h 4532507"/>
              <a:gd name="connsiteX1545" fmla="*/ 9857724 w 12146583"/>
              <a:gd name="connsiteY1545" fmla="*/ 1201399 h 4532507"/>
              <a:gd name="connsiteX1546" fmla="*/ 9837150 w 12146583"/>
              <a:gd name="connsiteY1546" fmla="*/ 1193051 h 4532507"/>
              <a:gd name="connsiteX1547" fmla="*/ 9893709 w 12146583"/>
              <a:gd name="connsiteY1547" fmla="*/ 1201399 h 4532507"/>
              <a:gd name="connsiteX1548" fmla="*/ 9903349 w 12146583"/>
              <a:gd name="connsiteY1548" fmla="*/ 1215997 h 4532507"/>
              <a:gd name="connsiteX1549" fmla="*/ 9910089 w 12146583"/>
              <a:gd name="connsiteY1549" fmla="*/ 1216659 h 4532507"/>
              <a:gd name="connsiteX1550" fmla="*/ 9910081 w 12146583"/>
              <a:gd name="connsiteY1550" fmla="*/ 1216660 h 4532507"/>
              <a:gd name="connsiteX1551" fmla="*/ 9924556 w 12146583"/>
              <a:gd name="connsiteY1551" fmla="*/ 1218080 h 4532507"/>
              <a:gd name="connsiteX1552" fmla="*/ 9910089 w 12146583"/>
              <a:gd name="connsiteY1552" fmla="*/ 1216659 h 4532507"/>
              <a:gd name="connsiteX1553" fmla="*/ 9935602 w 12146583"/>
              <a:gd name="connsiteY1553" fmla="*/ 1213736 h 4532507"/>
              <a:gd name="connsiteX1554" fmla="*/ 9965688 w 12146583"/>
              <a:gd name="connsiteY1554" fmla="*/ 1209747 h 4532507"/>
              <a:gd name="connsiteX1555" fmla="*/ 9945128 w 12146583"/>
              <a:gd name="connsiteY1555" fmla="*/ 1184716 h 4532507"/>
              <a:gd name="connsiteX1556" fmla="*/ 9950265 w 12146583"/>
              <a:gd name="connsiteY1556" fmla="*/ 1201399 h 4532507"/>
              <a:gd name="connsiteX1557" fmla="*/ 9883421 w 12146583"/>
              <a:gd name="connsiteY1557" fmla="*/ 1193051 h 4532507"/>
              <a:gd name="connsiteX1558" fmla="*/ 9862861 w 12146583"/>
              <a:gd name="connsiteY1558" fmla="*/ 1159687 h 4532507"/>
              <a:gd name="connsiteX1559" fmla="*/ 9873134 w 12146583"/>
              <a:gd name="connsiteY1559" fmla="*/ 1142990 h 4532507"/>
              <a:gd name="connsiteX1560" fmla="*/ 9862861 w 12146583"/>
              <a:gd name="connsiteY1560" fmla="*/ 1134656 h 4532507"/>
              <a:gd name="connsiteX1561" fmla="*/ 9837150 w 12146583"/>
              <a:gd name="connsiteY1561" fmla="*/ 1126307 h 4532507"/>
              <a:gd name="connsiteX1562" fmla="*/ 9796016 w 12146583"/>
              <a:gd name="connsiteY1562" fmla="*/ 1092943 h 4532507"/>
              <a:gd name="connsiteX1563" fmla="*/ 9806303 w 12146583"/>
              <a:gd name="connsiteY1563" fmla="*/ 1117973 h 4532507"/>
              <a:gd name="connsiteX1564" fmla="*/ 9780593 w 12146583"/>
              <a:gd name="connsiteY1564" fmla="*/ 1101278 h 4532507"/>
              <a:gd name="connsiteX1565" fmla="*/ 9826863 w 12146583"/>
              <a:gd name="connsiteY1565" fmla="*/ 1142990 h 4532507"/>
              <a:gd name="connsiteX1566" fmla="*/ 9785731 w 12146583"/>
              <a:gd name="connsiteY1566" fmla="*/ 1126307 h 4532507"/>
              <a:gd name="connsiteX1567" fmla="*/ 9744609 w 12146583"/>
              <a:gd name="connsiteY1567" fmla="*/ 1092943 h 4532507"/>
              <a:gd name="connsiteX1568" fmla="*/ 9770306 w 12146583"/>
              <a:gd name="connsiteY1568" fmla="*/ 1101278 h 4532507"/>
              <a:gd name="connsiteX1569" fmla="*/ 9780593 w 12146583"/>
              <a:gd name="connsiteY1569" fmla="*/ 1092943 h 4532507"/>
              <a:gd name="connsiteX1570" fmla="*/ 9775456 w 12146583"/>
              <a:gd name="connsiteY1570" fmla="*/ 1076247 h 4532507"/>
              <a:gd name="connsiteX1571" fmla="*/ 9883421 w 12146583"/>
              <a:gd name="connsiteY1571" fmla="*/ 1084595 h 4532507"/>
              <a:gd name="connsiteX1572" fmla="*/ 9790879 w 12146583"/>
              <a:gd name="connsiteY1572" fmla="*/ 1067912 h 4532507"/>
              <a:gd name="connsiteX1573" fmla="*/ 9790879 w 12146583"/>
              <a:gd name="connsiteY1573" fmla="*/ 1042883 h 4532507"/>
              <a:gd name="connsiteX1574" fmla="*/ 9760032 w 12146583"/>
              <a:gd name="connsiteY1574" fmla="*/ 1034535 h 4532507"/>
              <a:gd name="connsiteX1575" fmla="*/ 9749746 w 12146583"/>
              <a:gd name="connsiteY1575" fmla="*/ 1034535 h 4532507"/>
              <a:gd name="connsiteX1576" fmla="*/ 9816578 w 12146583"/>
              <a:gd name="connsiteY1576" fmla="*/ 1034535 h 4532507"/>
              <a:gd name="connsiteX1577" fmla="*/ 9837150 w 12146583"/>
              <a:gd name="connsiteY1577" fmla="*/ 1026200 h 4532507"/>
              <a:gd name="connsiteX1578" fmla="*/ 9929693 w 12146583"/>
              <a:gd name="connsiteY1578" fmla="*/ 1076247 h 4532507"/>
              <a:gd name="connsiteX1579" fmla="*/ 9914281 w 12146583"/>
              <a:gd name="connsiteY1579" fmla="*/ 1084595 h 4532507"/>
              <a:gd name="connsiteX1580" fmla="*/ 9955403 w 12146583"/>
              <a:gd name="connsiteY1580" fmla="*/ 1109626 h 4532507"/>
              <a:gd name="connsiteX1581" fmla="*/ 9975977 w 12146583"/>
              <a:gd name="connsiteY1581" fmla="*/ 1092943 h 4532507"/>
              <a:gd name="connsiteX1582" fmla="*/ 9986262 w 12146583"/>
              <a:gd name="connsiteY1582" fmla="*/ 1117973 h 4532507"/>
              <a:gd name="connsiteX1583" fmla="*/ 10022246 w 12146583"/>
              <a:gd name="connsiteY1583" fmla="*/ 1142990 h 4532507"/>
              <a:gd name="connsiteX1584" fmla="*/ 10032533 w 12146583"/>
              <a:gd name="connsiteY1584" fmla="*/ 1134656 h 4532507"/>
              <a:gd name="connsiteX1585" fmla="*/ 10114801 w 12146583"/>
              <a:gd name="connsiteY1585" fmla="*/ 1168020 h 4532507"/>
              <a:gd name="connsiteX1586" fmla="*/ 10140499 w 12146583"/>
              <a:gd name="connsiteY1586" fmla="*/ 1201399 h 4532507"/>
              <a:gd name="connsiteX1587" fmla="*/ 10119939 w 12146583"/>
              <a:gd name="connsiteY1587" fmla="*/ 1193051 h 4532507"/>
              <a:gd name="connsiteX1588" fmla="*/ 10130224 w 12146583"/>
              <a:gd name="connsiteY1588" fmla="*/ 1209747 h 4532507"/>
              <a:gd name="connsiteX1589" fmla="*/ 10161071 w 12146583"/>
              <a:gd name="connsiteY1589" fmla="*/ 1218080 h 4532507"/>
              <a:gd name="connsiteX1590" fmla="*/ 10222767 w 12146583"/>
              <a:gd name="connsiteY1590" fmla="*/ 1243111 h 4532507"/>
              <a:gd name="connsiteX1591" fmla="*/ 10197056 w 12146583"/>
              <a:gd name="connsiteY1591" fmla="*/ 1251460 h 4532507"/>
              <a:gd name="connsiteX1592" fmla="*/ 10212480 w 12146583"/>
              <a:gd name="connsiteY1592" fmla="*/ 1259793 h 4532507"/>
              <a:gd name="connsiteX1593" fmla="*/ 10197056 w 12146583"/>
              <a:gd name="connsiteY1593" fmla="*/ 1259793 h 4532507"/>
              <a:gd name="connsiteX1594" fmla="*/ 10227903 w 12146583"/>
              <a:gd name="connsiteY1594" fmla="*/ 1268141 h 4532507"/>
              <a:gd name="connsiteX1595" fmla="*/ 10269038 w 12146583"/>
              <a:gd name="connsiteY1595" fmla="*/ 1243111 h 4532507"/>
              <a:gd name="connsiteX1596" fmla="*/ 10310171 w 12146583"/>
              <a:gd name="connsiteY1596" fmla="*/ 1259793 h 4532507"/>
              <a:gd name="connsiteX1597" fmla="*/ 10325595 w 12146583"/>
              <a:gd name="connsiteY1597" fmla="*/ 1243111 h 4532507"/>
              <a:gd name="connsiteX1598" fmla="*/ 10351306 w 12146583"/>
              <a:gd name="connsiteY1598" fmla="*/ 1209747 h 4532507"/>
              <a:gd name="connsiteX1599" fmla="*/ 10337565 w 12146583"/>
              <a:gd name="connsiteY1599" fmla="*/ 1199409 h 4532507"/>
              <a:gd name="connsiteX1600" fmla="*/ 10346169 w 12146583"/>
              <a:gd name="connsiteY1600" fmla="*/ 1184716 h 4532507"/>
              <a:gd name="connsiteX1601" fmla="*/ 10315322 w 12146583"/>
              <a:gd name="connsiteY1601" fmla="*/ 1168020 h 4532507"/>
              <a:gd name="connsiteX1602" fmla="*/ 10243339 w 12146583"/>
              <a:gd name="connsiteY1602" fmla="*/ 1159687 h 4532507"/>
              <a:gd name="connsiteX1603" fmla="*/ 10176495 w 12146583"/>
              <a:gd name="connsiteY1603" fmla="*/ 1151339 h 4532507"/>
              <a:gd name="connsiteX1604" fmla="*/ 10191918 w 12146583"/>
              <a:gd name="connsiteY1604" fmla="*/ 1134656 h 4532507"/>
              <a:gd name="connsiteX1605" fmla="*/ 10217630 w 12146583"/>
              <a:gd name="connsiteY1605" fmla="*/ 1142990 h 4532507"/>
              <a:gd name="connsiteX1606" fmla="*/ 10227903 w 12146583"/>
              <a:gd name="connsiteY1606" fmla="*/ 1142990 h 4532507"/>
              <a:gd name="connsiteX1607" fmla="*/ 10212480 w 12146583"/>
              <a:gd name="connsiteY1607" fmla="*/ 1126307 h 4532507"/>
              <a:gd name="connsiteX1608" fmla="*/ 10171358 w 12146583"/>
              <a:gd name="connsiteY1608" fmla="*/ 1109626 h 4532507"/>
              <a:gd name="connsiteX1609" fmla="*/ 10197056 w 12146583"/>
              <a:gd name="connsiteY1609" fmla="*/ 1109626 h 4532507"/>
              <a:gd name="connsiteX1610" fmla="*/ 10211911 w 12146583"/>
              <a:gd name="connsiteY1610" fmla="*/ 1118893 h 4532507"/>
              <a:gd name="connsiteX1611" fmla="*/ 10248477 w 12146583"/>
              <a:gd name="connsiteY1611" fmla="*/ 1126307 h 4532507"/>
              <a:gd name="connsiteX1612" fmla="*/ 10243339 w 12146583"/>
              <a:gd name="connsiteY1612" fmla="*/ 1117973 h 4532507"/>
              <a:gd name="connsiteX1613" fmla="*/ 10269038 w 12146583"/>
              <a:gd name="connsiteY1613" fmla="*/ 1134656 h 4532507"/>
              <a:gd name="connsiteX1614" fmla="*/ 10279324 w 12146583"/>
              <a:gd name="connsiteY1614" fmla="*/ 1126307 h 4532507"/>
              <a:gd name="connsiteX1615" fmla="*/ 10305033 w 12146583"/>
              <a:gd name="connsiteY1615" fmla="*/ 1134656 h 4532507"/>
              <a:gd name="connsiteX1616" fmla="*/ 10325595 w 12146583"/>
              <a:gd name="connsiteY1616" fmla="*/ 1134656 h 4532507"/>
              <a:gd name="connsiteX1617" fmla="*/ 10382153 w 12146583"/>
              <a:gd name="connsiteY1617" fmla="*/ 1092943 h 4532507"/>
              <a:gd name="connsiteX1618" fmla="*/ 10413000 w 12146583"/>
              <a:gd name="connsiteY1618" fmla="*/ 1101278 h 4532507"/>
              <a:gd name="connsiteX1619" fmla="*/ 10423286 w 12146583"/>
              <a:gd name="connsiteY1619" fmla="*/ 1092943 h 4532507"/>
              <a:gd name="connsiteX1620" fmla="*/ 10433573 w 12146583"/>
              <a:gd name="connsiteY1620" fmla="*/ 1109626 h 4532507"/>
              <a:gd name="connsiteX1621" fmla="*/ 10443847 w 12146583"/>
              <a:gd name="connsiteY1621" fmla="*/ 1101278 h 4532507"/>
              <a:gd name="connsiteX1622" fmla="*/ 10469557 w 12146583"/>
              <a:gd name="connsiteY1622" fmla="*/ 1134656 h 4532507"/>
              <a:gd name="connsiteX1623" fmla="*/ 10464420 w 12146583"/>
              <a:gd name="connsiteY1623" fmla="*/ 1117973 h 4532507"/>
              <a:gd name="connsiteX1624" fmla="*/ 10541538 w 12146583"/>
              <a:gd name="connsiteY1624" fmla="*/ 1142990 h 4532507"/>
              <a:gd name="connsiteX1625" fmla="*/ 10567248 w 12146583"/>
              <a:gd name="connsiteY1625" fmla="*/ 1176368 h 4532507"/>
              <a:gd name="connsiteX1626" fmla="*/ 10572399 w 12146583"/>
              <a:gd name="connsiteY1626" fmla="*/ 1201399 h 4532507"/>
              <a:gd name="connsiteX1627" fmla="*/ 10551825 w 12146583"/>
              <a:gd name="connsiteY1627" fmla="*/ 1193051 h 4532507"/>
              <a:gd name="connsiteX1628" fmla="*/ 10567248 w 12146583"/>
              <a:gd name="connsiteY1628" fmla="*/ 1218080 h 4532507"/>
              <a:gd name="connsiteX1629" fmla="*/ 10546688 w 12146583"/>
              <a:gd name="connsiteY1629" fmla="*/ 1218080 h 4532507"/>
              <a:gd name="connsiteX1630" fmla="*/ 10577535 w 12146583"/>
              <a:gd name="connsiteY1630" fmla="*/ 1251460 h 4532507"/>
              <a:gd name="connsiteX1631" fmla="*/ 10603246 w 12146583"/>
              <a:gd name="connsiteY1631" fmla="*/ 1218080 h 4532507"/>
              <a:gd name="connsiteX1632" fmla="*/ 10587822 w 12146583"/>
              <a:gd name="connsiteY1632" fmla="*/ 1209747 h 4532507"/>
              <a:gd name="connsiteX1633" fmla="*/ 10659803 w 12146583"/>
              <a:gd name="connsiteY1633" fmla="*/ 1201399 h 4532507"/>
              <a:gd name="connsiteX1634" fmla="*/ 10670077 w 12146583"/>
              <a:gd name="connsiteY1634" fmla="*/ 1218080 h 4532507"/>
              <a:gd name="connsiteX1635" fmla="*/ 10721499 w 12146583"/>
              <a:gd name="connsiteY1635" fmla="*/ 1201399 h 4532507"/>
              <a:gd name="connsiteX1636" fmla="*/ 10747208 w 12146583"/>
              <a:gd name="connsiteY1636" fmla="*/ 1226428 h 4532507"/>
              <a:gd name="connsiteX1637" fmla="*/ 10731784 w 12146583"/>
              <a:gd name="connsiteY1637" fmla="*/ 1226428 h 4532507"/>
              <a:gd name="connsiteX1638" fmla="*/ 10752346 w 12146583"/>
              <a:gd name="connsiteY1638" fmla="*/ 1251460 h 4532507"/>
              <a:gd name="connsiteX1639" fmla="*/ 10793478 w 12146583"/>
              <a:gd name="connsiteY1639" fmla="*/ 1251460 h 4532507"/>
              <a:gd name="connsiteX1640" fmla="*/ 10808902 w 12146583"/>
              <a:gd name="connsiteY1640" fmla="*/ 1276489 h 4532507"/>
              <a:gd name="connsiteX1641" fmla="*/ 10762631 w 12146583"/>
              <a:gd name="connsiteY1641" fmla="*/ 1268141 h 4532507"/>
              <a:gd name="connsiteX1642" fmla="*/ 10690650 w 12146583"/>
              <a:gd name="connsiteY1642" fmla="*/ 1268141 h 4532507"/>
              <a:gd name="connsiteX1643" fmla="*/ 10747208 w 12146583"/>
              <a:gd name="connsiteY1643" fmla="*/ 1284837 h 4532507"/>
              <a:gd name="connsiteX1644" fmla="*/ 10757494 w 12146583"/>
              <a:gd name="connsiteY1644" fmla="*/ 1301520 h 4532507"/>
              <a:gd name="connsiteX1645" fmla="*/ 10839749 w 12146583"/>
              <a:gd name="connsiteY1645" fmla="*/ 1334884 h 4532507"/>
              <a:gd name="connsiteX1646" fmla="*/ 10844899 w 12146583"/>
              <a:gd name="connsiteY1646" fmla="*/ 1318201 h 4532507"/>
              <a:gd name="connsiteX1647" fmla="*/ 10860323 w 12146583"/>
              <a:gd name="connsiteY1647" fmla="*/ 1334884 h 4532507"/>
              <a:gd name="connsiteX1648" fmla="*/ 10844899 w 12146583"/>
              <a:gd name="connsiteY1648" fmla="*/ 1334884 h 4532507"/>
              <a:gd name="connsiteX1649" fmla="*/ 10880883 w 12146583"/>
              <a:gd name="connsiteY1649" fmla="*/ 1359914 h 4532507"/>
              <a:gd name="connsiteX1650" fmla="*/ 10906593 w 12146583"/>
              <a:gd name="connsiteY1650" fmla="*/ 1368262 h 4532507"/>
              <a:gd name="connsiteX1651" fmla="*/ 10896308 w 12146583"/>
              <a:gd name="connsiteY1651" fmla="*/ 1368262 h 4532507"/>
              <a:gd name="connsiteX1652" fmla="*/ 10839749 w 12146583"/>
              <a:gd name="connsiteY1652" fmla="*/ 1368262 h 4532507"/>
              <a:gd name="connsiteX1653" fmla="*/ 10906593 w 12146583"/>
              <a:gd name="connsiteY1653" fmla="*/ 1426658 h 4532507"/>
              <a:gd name="connsiteX1654" fmla="*/ 10875746 w 12146583"/>
              <a:gd name="connsiteY1654" fmla="*/ 1409974 h 4532507"/>
              <a:gd name="connsiteX1655" fmla="*/ 10850036 w 12146583"/>
              <a:gd name="connsiteY1655" fmla="*/ 1401628 h 4532507"/>
              <a:gd name="connsiteX1656" fmla="*/ 10886021 w 12146583"/>
              <a:gd name="connsiteY1656" fmla="*/ 1435006 h 4532507"/>
              <a:gd name="connsiteX1657" fmla="*/ 10870609 w 12146583"/>
              <a:gd name="connsiteY1657" fmla="*/ 1443354 h 4532507"/>
              <a:gd name="connsiteX1658" fmla="*/ 10916868 w 12146583"/>
              <a:gd name="connsiteY1658" fmla="*/ 1493401 h 4532507"/>
              <a:gd name="connsiteX1659" fmla="*/ 10937440 w 12146583"/>
              <a:gd name="connsiteY1659" fmla="*/ 1493401 h 4532507"/>
              <a:gd name="connsiteX1660" fmla="*/ 10937440 w 12146583"/>
              <a:gd name="connsiteY1660" fmla="*/ 1518431 h 4532507"/>
              <a:gd name="connsiteX1661" fmla="*/ 10963151 w 12146583"/>
              <a:gd name="connsiteY1661" fmla="*/ 1510096 h 4532507"/>
              <a:gd name="connsiteX1662" fmla="*/ 10947729 w 12146583"/>
              <a:gd name="connsiteY1662" fmla="*/ 1518431 h 4532507"/>
              <a:gd name="connsiteX1663" fmla="*/ 10983712 w 12146583"/>
              <a:gd name="connsiteY1663" fmla="*/ 1543462 h 4532507"/>
              <a:gd name="connsiteX1664" fmla="*/ 10988861 w 12146583"/>
              <a:gd name="connsiteY1664" fmla="*/ 1526779 h 4532507"/>
              <a:gd name="connsiteX1665" fmla="*/ 11014559 w 12146583"/>
              <a:gd name="connsiteY1665" fmla="*/ 1551808 h 4532507"/>
              <a:gd name="connsiteX1666" fmla="*/ 11019708 w 12146583"/>
              <a:gd name="connsiteY1666" fmla="*/ 1501749 h 4532507"/>
              <a:gd name="connsiteX1667" fmla="*/ 11004286 w 12146583"/>
              <a:gd name="connsiteY1667" fmla="*/ 1485066 h 4532507"/>
              <a:gd name="connsiteX1668" fmla="*/ 11029995 w 12146583"/>
              <a:gd name="connsiteY1668" fmla="*/ 1485066 h 4532507"/>
              <a:gd name="connsiteX1669" fmla="*/ 11004286 w 12146583"/>
              <a:gd name="connsiteY1669" fmla="*/ 1468383 h 4532507"/>
              <a:gd name="connsiteX1670" fmla="*/ 10958014 w 12146583"/>
              <a:gd name="connsiteY1670" fmla="*/ 1476718 h 4532507"/>
              <a:gd name="connsiteX1671" fmla="*/ 10963151 w 12146583"/>
              <a:gd name="connsiteY1671" fmla="*/ 1460035 h 4532507"/>
              <a:gd name="connsiteX1672" fmla="*/ 10942577 w 12146583"/>
              <a:gd name="connsiteY1672" fmla="*/ 1451687 h 4532507"/>
              <a:gd name="connsiteX1673" fmla="*/ 10937440 w 12146583"/>
              <a:gd name="connsiteY1673" fmla="*/ 1443354 h 4532507"/>
              <a:gd name="connsiteX1674" fmla="*/ 10937440 w 12146583"/>
              <a:gd name="connsiteY1674" fmla="*/ 1426658 h 4532507"/>
              <a:gd name="connsiteX1675" fmla="*/ 10988861 w 12146583"/>
              <a:gd name="connsiteY1675" fmla="*/ 1443354 h 4532507"/>
              <a:gd name="connsiteX1676" fmla="*/ 10968289 w 12146583"/>
              <a:gd name="connsiteY1676" fmla="*/ 1443354 h 4532507"/>
              <a:gd name="connsiteX1677" fmla="*/ 11009423 w 12146583"/>
              <a:gd name="connsiteY1677" fmla="*/ 1468383 h 4532507"/>
              <a:gd name="connsiteX1678" fmla="*/ 11024846 w 12146583"/>
              <a:gd name="connsiteY1678" fmla="*/ 1460035 h 4532507"/>
              <a:gd name="connsiteX1679" fmla="*/ 11009423 w 12146583"/>
              <a:gd name="connsiteY1679" fmla="*/ 1443354 h 4532507"/>
              <a:gd name="connsiteX1680" fmla="*/ 11024846 w 12146583"/>
              <a:gd name="connsiteY1680" fmla="*/ 1451687 h 4532507"/>
              <a:gd name="connsiteX1681" fmla="*/ 11019708 w 12146583"/>
              <a:gd name="connsiteY1681" fmla="*/ 1435006 h 4532507"/>
              <a:gd name="connsiteX1682" fmla="*/ 11009423 w 12146583"/>
              <a:gd name="connsiteY1682" fmla="*/ 1409974 h 4532507"/>
              <a:gd name="connsiteX1683" fmla="*/ 10937440 w 12146583"/>
              <a:gd name="connsiteY1683" fmla="*/ 1393293 h 4532507"/>
              <a:gd name="connsiteX1684" fmla="*/ 10947729 w 12146583"/>
              <a:gd name="connsiteY1684" fmla="*/ 1368262 h 4532507"/>
              <a:gd name="connsiteX1685" fmla="*/ 10906593 w 12146583"/>
              <a:gd name="connsiteY1685" fmla="*/ 1368262 h 4532507"/>
              <a:gd name="connsiteX1686" fmla="*/ 10922017 w 12146583"/>
              <a:gd name="connsiteY1686" fmla="*/ 1359914 h 4532507"/>
              <a:gd name="connsiteX1687" fmla="*/ 10896308 w 12146583"/>
              <a:gd name="connsiteY1687" fmla="*/ 1343233 h 4532507"/>
              <a:gd name="connsiteX1688" fmla="*/ 10922017 w 12146583"/>
              <a:gd name="connsiteY1688" fmla="*/ 1334884 h 4532507"/>
              <a:gd name="connsiteX1689" fmla="*/ 10927155 w 12146583"/>
              <a:gd name="connsiteY1689" fmla="*/ 1326536 h 4532507"/>
              <a:gd name="connsiteX1690" fmla="*/ 10896308 w 12146583"/>
              <a:gd name="connsiteY1690" fmla="*/ 1318201 h 4532507"/>
              <a:gd name="connsiteX1691" fmla="*/ 10880883 w 12146583"/>
              <a:gd name="connsiteY1691" fmla="*/ 1284837 h 4532507"/>
              <a:gd name="connsiteX1692" fmla="*/ 10922017 w 12146583"/>
              <a:gd name="connsiteY1692" fmla="*/ 1301520 h 4532507"/>
              <a:gd name="connsiteX1693" fmla="*/ 10911730 w 12146583"/>
              <a:gd name="connsiteY1693" fmla="*/ 1284837 h 4532507"/>
              <a:gd name="connsiteX1694" fmla="*/ 10958014 w 12146583"/>
              <a:gd name="connsiteY1694" fmla="*/ 1284837 h 4532507"/>
              <a:gd name="connsiteX1695" fmla="*/ 10952864 w 12146583"/>
              <a:gd name="connsiteY1695" fmla="*/ 1268141 h 4532507"/>
              <a:gd name="connsiteX1696" fmla="*/ 11014559 w 12146583"/>
              <a:gd name="connsiteY1696" fmla="*/ 1293172 h 4532507"/>
              <a:gd name="connsiteX1697" fmla="*/ 11014559 w 12146583"/>
              <a:gd name="connsiteY1697" fmla="*/ 1276489 h 4532507"/>
              <a:gd name="connsiteX1698" fmla="*/ 10988861 w 12146583"/>
              <a:gd name="connsiteY1698" fmla="*/ 1259793 h 4532507"/>
              <a:gd name="connsiteX1699" fmla="*/ 11045418 w 12146583"/>
              <a:gd name="connsiteY1699" fmla="*/ 1276489 h 4532507"/>
              <a:gd name="connsiteX1700" fmla="*/ 11055693 w 12146583"/>
              <a:gd name="connsiteY1700" fmla="*/ 1301520 h 4532507"/>
              <a:gd name="connsiteX1701" fmla="*/ 11076267 w 12146583"/>
              <a:gd name="connsiteY1701" fmla="*/ 1301520 h 4532507"/>
              <a:gd name="connsiteX1702" fmla="*/ 11071117 w 12146583"/>
              <a:gd name="connsiteY1702" fmla="*/ 1276489 h 4532507"/>
              <a:gd name="connsiteX1703" fmla="*/ 11101976 w 12146583"/>
              <a:gd name="connsiteY1703" fmla="*/ 1276489 h 4532507"/>
              <a:gd name="connsiteX1704" fmla="*/ 11101976 w 12146583"/>
              <a:gd name="connsiteY1704" fmla="*/ 1309853 h 4532507"/>
              <a:gd name="connsiteX1705" fmla="*/ 11143098 w 12146583"/>
              <a:gd name="connsiteY1705" fmla="*/ 1318201 h 4532507"/>
              <a:gd name="connsiteX1706" fmla="*/ 11179095 w 12146583"/>
              <a:gd name="connsiteY1706" fmla="*/ 1368262 h 4532507"/>
              <a:gd name="connsiteX1707" fmla="*/ 11189382 w 12146583"/>
              <a:gd name="connsiteY1707" fmla="*/ 1359914 h 4532507"/>
              <a:gd name="connsiteX1708" fmla="*/ 11209942 w 12146583"/>
              <a:gd name="connsiteY1708" fmla="*/ 1384945 h 4532507"/>
              <a:gd name="connsiteX1709" fmla="*/ 11189382 w 12146583"/>
              <a:gd name="connsiteY1709" fmla="*/ 1376597 h 4532507"/>
              <a:gd name="connsiteX1710" fmla="*/ 11245938 w 12146583"/>
              <a:gd name="connsiteY1710" fmla="*/ 1409974 h 4532507"/>
              <a:gd name="connsiteX1711" fmla="*/ 11173957 w 12146583"/>
              <a:gd name="connsiteY1711" fmla="*/ 1401628 h 4532507"/>
              <a:gd name="connsiteX1712" fmla="*/ 11184232 w 12146583"/>
              <a:gd name="connsiteY1712" fmla="*/ 1393293 h 4532507"/>
              <a:gd name="connsiteX1713" fmla="*/ 11143098 w 12146583"/>
              <a:gd name="connsiteY1713" fmla="*/ 1376597 h 4532507"/>
              <a:gd name="connsiteX1714" fmla="*/ 11153385 w 12146583"/>
              <a:gd name="connsiteY1714" fmla="*/ 1393293 h 4532507"/>
              <a:gd name="connsiteX1715" fmla="*/ 11112251 w 12146583"/>
              <a:gd name="connsiteY1715" fmla="*/ 1393293 h 4532507"/>
              <a:gd name="connsiteX1716" fmla="*/ 11132823 w 12146583"/>
              <a:gd name="connsiteY1716" fmla="*/ 1451687 h 4532507"/>
              <a:gd name="connsiteX1717" fmla="*/ 11173957 w 12146583"/>
              <a:gd name="connsiteY1717" fmla="*/ 1468383 h 4532507"/>
              <a:gd name="connsiteX1718" fmla="*/ 11194519 w 12146583"/>
              <a:gd name="connsiteY1718" fmla="*/ 1485066 h 4532507"/>
              <a:gd name="connsiteX1719" fmla="*/ 11199655 w 12146583"/>
              <a:gd name="connsiteY1719" fmla="*/ 1501749 h 4532507"/>
              <a:gd name="connsiteX1720" fmla="*/ 11179095 w 12146583"/>
              <a:gd name="connsiteY1720" fmla="*/ 1510096 h 4532507"/>
              <a:gd name="connsiteX1721" fmla="*/ 11209942 w 12146583"/>
              <a:gd name="connsiteY1721" fmla="*/ 1526779 h 4532507"/>
              <a:gd name="connsiteX1722" fmla="*/ 11215079 w 12146583"/>
              <a:gd name="connsiteY1722" fmla="*/ 1501749 h 4532507"/>
              <a:gd name="connsiteX1723" fmla="*/ 11189382 w 12146583"/>
              <a:gd name="connsiteY1723" fmla="*/ 1476718 h 4532507"/>
              <a:gd name="connsiteX1724" fmla="*/ 11209942 w 12146583"/>
              <a:gd name="connsiteY1724" fmla="*/ 1476718 h 4532507"/>
              <a:gd name="connsiteX1725" fmla="*/ 11189382 w 12146583"/>
              <a:gd name="connsiteY1725" fmla="*/ 1460035 h 4532507"/>
              <a:gd name="connsiteX1726" fmla="*/ 11184232 w 12146583"/>
              <a:gd name="connsiteY1726" fmla="*/ 1468383 h 4532507"/>
              <a:gd name="connsiteX1727" fmla="*/ 11153385 w 12146583"/>
              <a:gd name="connsiteY1727" fmla="*/ 1426658 h 4532507"/>
              <a:gd name="connsiteX1728" fmla="*/ 11215079 w 12146583"/>
              <a:gd name="connsiteY1728" fmla="*/ 1468383 h 4532507"/>
              <a:gd name="connsiteX1729" fmla="*/ 11220229 w 12146583"/>
              <a:gd name="connsiteY1729" fmla="*/ 1485066 h 4532507"/>
              <a:gd name="connsiteX1730" fmla="*/ 11245938 w 12146583"/>
              <a:gd name="connsiteY1730" fmla="*/ 1485066 h 4532507"/>
              <a:gd name="connsiteX1731" fmla="*/ 11256225 w 12146583"/>
              <a:gd name="connsiteY1731" fmla="*/ 1501749 h 4532507"/>
              <a:gd name="connsiteX1732" fmla="*/ 11261363 w 12146583"/>
              <a:gd name="connsiteY1732" fmla="*/ 1485066 h 4532507"/>
              <a:gd name="connsiteX1733" fmla="*/ 11240789 w 12146583"/>
              <a:gd name="connsiteY1733" fmla="*/ 1468383 h 4532507"/>
              <a:gd name="connsiteX1734" fmla="*/ 11292210 w 12146583"/>
              <a:gd name="connsiteY1734" fmla="*/ 1493401 h 4532507"/>
              <a:gd name="connsiteX1735" fmla="*/ 11271636 w 12146583"/>
              <a:gd name="connsiteY1735" fmla="*/ 1485066 h 4532507"/>
              <a:gd name="connsiteX1736" fmla="*/ 11276785 w 12146583"/>
              <a:gd name="connsiteY1736" fmla="*/ 1468383 h 4532507"/>
              <a:gd name="connsiteX1737" fmla="*/ 11307633 w 12146583"/>
              <a:gd name="connsiteY1737" fmla="*/ 1468383 h 4532507"/>
              <a:gd name="connsiteX1738" fmla="*/ 11276785 w 12146583"/>
              <a:gd name="connsiteY1738" fmla="*/ 1443354 h 4532507"/>
              <a:gd name="connsiteX1739" fmla="*/ 11287060 w 12146583"/>
              <a:gd name="connsiteY1739" fmla="*/ 1435006 h 4532507"/>
              <a:gd name="connsiteX1740" fmla="*/ 11307633 w 12146583"/>
              <a:gd name="connsiteY1740" fmla="*/ 1451687 h 4532507"/>
              <a:gd name="connsiteX1741" fmla="*/ 11297347 w 12146583"/>
              <a:gd name="connsiteY1741" fmla="*/ 1435006 h 4532507"/>
              <a:gd name="connsiteX1742" fmla="*/ 11271636 w 12146583"/>
              <a:gd name="connsiteY1742" fmla="*/ 1418322 h 4532507"/>
              <a:gd name="connsiteX1743" fmla="*/ 11317921 w 12146583"/>
              <a:gd name="connsiteY1743" fmla="*/ 1435006 h 4532507"/>
              <a:gd name="connsiteX1744" fmla="*/ 11297347 w 12146583"/>
              <a:gd name="connsiteY1744" fmla="*/ 1409974 h 4532507"/>
              <a:gd name="connsiteX1745" fmla="*/ 11343618 w 12146583"/>
              <a:gd name="connsiteY1745" fmla="*/ 1418322 h 4532507"/>
              <a:gd name="connsiteX1746" fmla="*/ 11374478 w 12146583"/>
              <a:gd name="connsiteY1746" fmla="*/ 1435006 h 4532507"/>
              <a:gd name="connsiteX1747" fmla="*/ 11333344 w 12146583"/>
              <a:gd name="connsiteY1747" fmla="*/ 1426658 h 4532507"/>
              <a:gd name="connsiteX1748" fmla="*/ 11333344 w 12146583"/>
              <a:gd name="connsiteY1748" fmla="*/ 1443354 h 4532507"/>
              <a:gd name="connsiteX1749" fmla="*/ 11348768 w 12146583"/>
              <a:gd name="connsiteY1749" fmla="*/ 1468383 h 4532507"/>
              <a:gd name="connsiteX1750" fmla="*/ 11441309 w 12146583"/>
              <a:gd name="connsiteY1750" fmla="*/ 1501749 h 4532507"/>
              <a:gd name="connsiteX1751" fmla="*/ 11461883 w 12146583"/>
              <a:gd name="connsiteY1751" fmla="*/ 1510096 h 4532507"/>
              <a:gd name="connsiteX1752" fmla="*/ 11461883 w 12146583"/>
              <a:gd name="connsiteY1752" fmla="*/ 1485066 h 4532507"/>
              <a:gd name="connsiteX1753" fmla="*/ 11477306 w 12146583"/>
              <a:gd name="connsiteY1753" fmla="*/ 1493401 h 4532507"/>
              <a:gd name="connsiteX1754" fmla="*/ 11494741 w 12146583"/>
              <a:gd name="connsiteY1754" fmla="*/ 1480210 h 4532507"/>
              <a:gd name="connsiteX1755" fmla="*/ 11539000 w 12146583"/>
              <a:gd name="connsiteY1755" fmla="*/ 1501749 h 4532507"/>
              <a:gd name="connsiteX1756" fmla="*/ 11554424 w 12146583"/>
              <a:gd name="connsiteY1756" fmla="*/ 1560143 h 4532507"/>
              <a:gd name="connsiteX1757" fmla="*/ 11523577 w 12146583"/>
              <a:gd name="connsiteY1757" fmla="*/ 1576839 h 4532507"/>
              <a:gd name="connsiteX1758" fmla="*/ 11549287 w 12146583"/>
              <a:gd name="connsiteY1758" fmla="*/ 1576839 h 4532507"/>
              <a:gd name="connsiteX1759" fmla="*/ 11549287 w 12146583"/>
              <a:gd name="connsiteY1759" fmla="*/ 1593522 h 4532507"/>
              <a:gd name="connsiteX1760" fmla="*/ 11574998 w 12146583"/>
              <a:gd name="connsiteY1760" fmla="*/ 1568491 h 4532507"/>
              <a:gd name="connsiteX1761" fmla="*/ 11564711 w 12146583"/>
              <a:gd name="connsiteY1761" fmla="*/ 1543462 h 4532507"/>
              <a:gd name="connsiteX1762" fmla="*/ 11590421 w 12146583"/>
              <a:gd name="connsiteY1762" fmla="*/ 1551808 h 4532507"/>
              <a:gd name="connsiteX1763" fmla="*/ 11631555 w 12146583"/>
              <a:gd name="connsiteY1763" fmla="*/ 1510096 h 4532507"/>
              <a:gd name="connsiteX1764" fmla="*/ 11600696 w 12146583"/>
              <a:gd name="connsiteY1764" fmla="*/ 1501749 h 4532507"/>
              <a:gd name="connsiteX1765" fmla="*/ 11616131 w 12146583"/>
              <a:gd name="connsiteY1765" fmla="*/ 1493401 h 4532507"/>
              <a:gd name="connsiteX1766" fmla="*/ 11636692 w 12146583"/>
              <a:gd name="connsiteY1766" fmla="*/ 1493401 h 4532507"/>
              <a:gd name="connsiteX1767" fmla="*/ 11616131 w 12146583"/>
              <a:gd name="connsiteY1767" fmla="*/ 1485066 h 4532507"/>
              <a:gd name="connsiteX1768" fmla="*/ 11595558 w 12146583"/>
              <a:gd name="connsiteY1768" fmla="*/ 1451687 h 4532507"/>
              <a:gd name="connsiteX1769" fmla="*/ 11600696 w 12146583"/>
              <a:gd name="connsiteY1769" fmla="*/ 1426658 h 4532507"/>
              <a:gd name="connsiteX1770" fmla="*/ 11636692 w 12146583"/>
              <a:gd name="connsiteY1770" fmla="*/ 1418322 h 4532507"/>
              <a:gd name="connsiteX1771" fmla="*/ 11636692 w 12146583"/>
              <a:gd name="connsiteY1771" fmla="*/ 1443354 h 4532507"/>
              <a:gd name="connsiteX1772" fmla="*/ 11646978 w 12146583"/>
              <a:gd name="connsiteY1772" fmla="*/ 1418322 h 4532507"/>
              <a:gd name="connsiteX1773" fmla="*/ 11677826 w 12146583"/>
              <a:gd name="connsiteY1773" fmla="*/ 1426658 h 4532507"/>
              <a:gd name="connsiteX1774" fmla="*/ 11693237 w 12146583"/>
              <a:gd name="connsiteY1774" fmla="*/ 1426658 h 4532507"/>
              <a:gd name="connsiteX1775" fmla="*/ 11672677 w 12146583"/>
              <a:gd name="connsiteY1775" fmla="*/ 1409974 h 4532507"/>
              <a:gd name="connsiteX1776" fmla="*/ 11698386 w 12146583"/>
              <a:gd name="connsiteY1776" fmla="*/ 1409974 h 4532507"/>
              <a:gd name="connsiteX1777" fmla="*/ 11703536 w 12146583"/>
              <a:gd name="connsiteY1777" fmla="*/ 1359914 h 4532507"/>
              <a:gd name="connsiteX1778" fmla="*/ 11672677 w 12146583"/>
              <a:gd name="connsiteY1778" fmla="*/ 1334884 h 4532507"/>
              <a:gd name="connsiteX1779" fmla="*/ 11677826 w 12146583"/>
              <a:gd name="connsiteY1779" fmla="*/ 1318201 h 4532507"/>
              <a:gd name="connsiteX1780" fmla="*/ 11698386 w 12146583"/>
              <a:gd name="connsiteY1780" fmla="*/ 1326536 h 4532507"/>
              <a:gd name="connsiteX1781" fmla="*/ 11688099 w 12146583"/>
              <a:gd name="connsiteY1781" fmla="*/ 1301520 h 4532507"/>
              <a:gd name="connsiteX1782" fmla="*/ 11729246 w 12146583"/>
              <a:gd name="connsiteY1782" fmla="*/ 1318201 h 4532507"/>
              <a:gd name="connsiteX1783" fmla="*/ 11734383 w 12146583"/>
              <a:gd name="connsiteY1783" fmla="*/ 1309853 h 4532507"/>
              <a:gd name="connsiteX1784" fmla="*/ 11698386 w 12146583"/>
              <a:gd name="connsiteY1784" fmla="*/ 1293172 h 4532507"/>
              <a:gd name="connsiteX1785" fmla="*/ 11724096 w 12146583"/>
              <a:gd name="connsiteY1785" fmla="*/ 1301520 h 4532507"/>
              <a:gd name="connsiteX1786" fmla="*/ 11754945 w 12146583"/>
              <a:gd name="connsiteY1786" fmla="*/ 1259793 h 4532507"/>
              <a:gd name="connsiteX1787" fmla="*/ 11770368 w 12146583"/>
              <a:gd name="connsiteY1787" fmla="*/ 1259793 h 4532507"/>
              <a:gd name="connsiteX1788" fmla="*/ 11760080 w 12146583"/>
              <a:gd name="connsiteY1788" fmla="*/ 1234777 h 4532507"/>
              <a:gd name="connsiteX1789" fmla="*/ 11775517 w 12146583"/>
              <a:gd name="connsiteY1789" fmla="*/ 1234777 h 4532507"/>
              <a:gd name="connsiteX1790" fmla="*/ 11801229 w 12146583"/>
              <a:gd name="connsiteY1790" fmla="*/ 1243111 h 4532507"/>
              <a:gd name="connsiteX1791" fmla="*/ 11749807 w 12146583"/>
              <a:gd name="connsiteY1791" fmla="*/ 1184716 h 4532507"/>
              <a:gd name="connsiteX1792" fmla="*/ 11765230 w 12146583"/>
              <a:gd name="connsiteY1792" fmla="*/ 1168020 h 4532507"/>
              <a:gd name="connsiteX1793" fmla="*/ 11821789 w 12146583"/>
              <a:gd name="connsiteY1793" fmla="*/ 1201399 h 4532507"/>
              <a:gd name="connsiteX1794" fmla="*/ 11832063 w 12146583"/>
              <a:gd name="connsiteY1794" fmla="*/ 1301520 h 4532507"/>
              <a:gd name="connsiteX1795" fmla="*/ 11785792 w 12146583"/>
              <a:gd name="connsiteY1795" fmla="*/ 1301520 h 4532507"/>
              <a:gd name="connsiteX1796" fmla="*/ 11832063 w 12146583"/>
              <a:gd name="connsiteY1796" fmla="*/ 1318201 h 4532507"/>
              <a:gd name="connsiteX1797" fmla="*/ 11914330 w 12146583"/>
              <a:gd name="connsiteY1797" fmla="*/ 1334884 h 4532507"/>
              <a:gd name="connsiteX1798" fmla="*/ 11934904 w 12146583"/>
              <a:gd name="connsiteY1798" fmla="*/ 1359914 h 4532507"/>
              <a:gd name="connsiteX1799" fmla="*/ 11960601 w 12146583"/>
              <a:gd name="connsiteY1799" fmla="*/ 1359914 h 4532507"/>
              <a:gd name="connsiteX1800" fmla="*/ 12053156 w 12146583"/>
              <a:gd name="connsiteY1800" fmla="*/ 1409974 h 4532507"/>
              <a:gd name="connsiteX1801" fmla="*/ 12127059 w 12146583"/>
              <a:gd name="connsiteY1801" fmla="*/ 1446478 h 4532507"/>
              <a:gd name="connsiteX1802" fmla="*/ 12146583 w 12146583"/>
              <a:gd name="connsiteY1802" fmla="*/ 1456220 h 4532507"/>
              <a:gd name="connsiteX1803" fmla="*/ 12146583 w 12146583"/>
              <a:gd name="connsiteY1803" fmla="*/ 4532507 h 4532507"/>
              <a:gd name="connsiteX1804" fmla="*/ 0 w 12146583"/>
              <a:gd name="connsiteY1804" fmla="*/ 4532507 h 4532507"/>
              <a:gd name="connsiteX1805" fmla="*/ 0 w 12146583"/>
              <a:gd name="connsiteY1805" fmla="*/ 1284593 h 4532507"/>
              <a:gd name="connsiteX1806" fmla="*/ 625903 w 12146583"/>
              <a:gd name="connsiteY1806" fmla="*/ 997124 h 4532507"/>
              <a:gd name="connsiteX1807" fmla="*/ 1235243 w 12146583"/>
              <a:gd name="connsiteY1807" fmla="*/ 767793 h 4532507"/>
              <a:gd name="connsiteX1808" fmla="*/ 1153014 w 12146583"/>
              <a:gd name="connsiteY1808" fmla="*/ 818395 h 4532507"/>
              <a:gd name="connsiteX1809" fmla="*/ 1226501 w 12146583"/>
              <a:gd name="connsiteY1809" fmla="*/ 774356 h 4532507"/>
              <a:gd name="connsiteX1810" fmla="*/ 1241444 w 12146583"/>
              <a:gd name="connsiteY1810" fmla="*/ 774356 h 4532507"/>
              <a:gd name="connsiteX1811" fmla="*/ 1261600 w 12146583"/>
              <a:gd name="connsiteY1811" fmla="*/ 761136 h 4532507"/>
              <a:gd name="connsiteX1812" fmla="*/ 1355026 w 12146583"/>
              <a:gd name="connsiteY1812" fmla="*/ 722712 h 4532507"/>
              <a:gd name="connsiteX1813" fmla="*/ 1573425 w 12146583"/>
              <a:gd name="connsiteY1813" fmla="*/ 656279 h 4532507"/>
              <a:gd name="connsiteX1814" fmla="*/ 1548764 w 12146583"/>
              <a:gd name="connsiteY1814" fmla="*/ 677469 h 4532507"/>
              <a:gd name="connsiteX1815" fmla="*/ 1579524 w 12146583"/>
              <a:gd name="connsiteY1815" fmla="*/ 668660 h 4532507"/>
              <a:gd name="connsiteX1816" fmla="*/ 1566073 w 12146583"/>
              <a:gd name="connsiteY1816" fmla="*/ 669757 h 4532507"/>
              <a:gd name="connsiteX1817" fmla="*/ 1576411 w 12146583"/>
              <a:gd name="connsiteY1817" fmla="*/ 655374 h 4532507"/>
              <a:gd name="connsiteX1818" fmla="*/ 1641092 w 12146583"/>
              <a:gd name="connsiteY1818" fmla="*/ 635688 h 4532507"/>
              <a:gd name="connsiteX1819" fmla="*/ 1630805 w 12146583"/>
              <a:gd name="connsiteY1819" fmla="*/ 659852 h 4532507"/>
              <a:gd name="connsiteX1820" fmla="*/ 1671521 w 12146583"/>
              <a:gd name="connsiteY1820" fmla="*/ 633427 h 4532507"/>
              <a:gd name="connsiteX1821" fmla="*/ 1658565 w 12146583"/>
              <a:gd name="connsiteY1821" fmla="*/ 630385 h 4532507"/>
              <a:gd name="connsiteX1822" fmla="*/ 2128499 w 12146583"/>
              <a:gd name="connsiteY1822" fmla="*/ 487413 h 4532507"/>
              <a:gd name="connsiteX1823" fmla="*/ 2286594 w 12146583"/>
              <a:gd name="connsiteY1823" fmla="*/ 449463 h 4532507"/>
              <a:gd name="connsiteX1824" fmla="*/ 2268753 w 12146583"/>
              <a:gd name="connsiteY1824" fmla="*/ 457256 h 4532507"/>
              <a:gd name="connsiteX1825" fmla="*/ 2289554 w 12146583"/>
              <a:gd name="connsiteY1825" fmla="*/ 450654 h 4532507"/>
              <a:gd name="connsiteX1826" fmla="*/ 2942471 w 12146583"/>
              <a:gd name="connsiteY1826" fmla="*/ 292001 h 4532507"/>
              <a:gd name="connsiteX1827" fmla="*/ 2957896 w 12146583"/>
              <a:gd name="connsiteY1827" fmla="*/ 292001 h 4532507"/>
              <a:gd name="connsiteX1828" fmla="*/ 3019590 w 12146583"/>
              <a:gd name="connsiteY1828" fmla="*/ 275320 h 4532507"/>
              <a:gd name="connsiteX1829" fmla="*/ 3050437 w 12146583"/>
              <a:gd name="connsiteY1829" fmla="*/ 275320 h 4532507"/>
              <a:gd name="connsiteX1830" fmla="*/ 3051534 w 12146583"/>
              <a:gd name="connsiteY1830" fmla="*/ 269103 h 4532507"/>
              <a:gd name="connsiteX1831" fmla="*/ 3057512 w 12146583"/>
              <a:gd name="connsiteY1831" fmla="*/ 271146 h 4532507"/>
              <a:gd name="connsiteX1832" fmla="*/ 3065861 w 12146583"/>
              <a:gd name="connsiteY1832" fmla="*/ 275320 h 4532507"/>
              <a:gd name="connsiteX1833" fmla="*/ 3091571 w 12146583"/>
              <a:gd name="connsiteY1833" fmla="*/ 258637 h 4532507"/>
              <a:gd name="connsiteX1834" fmla="*/ 3123886 w 12146583"/>
              <a:gd name="connsiteY1834" fmla="*/ 255485 h 4532507"/>
              <a:gd name="connsiteX1835" fmla="*/ 3168689 w 12146583"/>
              <a:gd name="connsiteY1835" fmla="*/ 250289 h 4532507"/>
              <a:gd name="connsiteX1836" fmla="*/ 3240670 w 12146583"/>
              <a:gd name="connsiteY1836" fmla="*/ 241941 h 4532507"/>
              <a:gd name="connsiteX1837" fmla="*/ 3240670 w 12146583"/>
              <a:gd name="connsiteY1837" fmla="*/ 233608 h 4532507"/>
              <a:gd name="connsiteX1838" fmla="*/ 4089021 w 12146583"/>
              <a:gd name="connsiteY1838" fmla="*/ 100121 h 4532507"/>
              <a:gd name="connsiteX1839" fmla="*/ 4094158 w 12146583"/>
              <a:gd name="connsiteY1839" fmla="*/ 108455 h 4532507"/>
              <a:gd name="connsiteX1840" fmla="*/ 4104445 w 12146583"/>
              <a:gd name="connsiteY1840" fmla="*/ 100121 h 4532507"/>
              <a:gd name="connsiteX1841" fmla="*/ 4320792 w 12146583"/>
              <a:gd name="connsiteY1841" fmla="*/ 75809 h 4532507"/>
              <a:gd name="connsiteX1842" fmla="*/ 4336052 w 12146583"/>
              <a:gd name="connsiteY1842" fmla="*/ 77392 h 4532507"/>
              <a:gd name="connsiteX1843" fmla="*/ 4633377 w 12146583"/>
              <a:gd name="connsiteY1843" fmla="*/ 40671 h 4532507"/>
              <a:gd name="connsiteX1844" fmla="*/ 5173875 w 12146583"/>
              <a:gd name="connsiteY1844" fmla="*/ 0 h 4532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</a:cxnLst>
            <a:rect l="l" t="t" r="r" b="b"/>
            <a:pathLst>
              <a:path w="12146583" h="4532507">
                <a:moveTo>
                  <a:pt x="11009296" y="1903327"/>
                </a:moveTo>
                <a:cubicBezTo>
                  <a:pt x="11003623" y="1901263"/>
                  <a:pt x="11009295" y="1912824"/>
                  <a:pt x="11009295" y="1919430"/>
                </a:cubicBezTo>
                <a:cubicBezTo>
                  <a:pt x="11016861" y="1915031"/>
                  <a:pt x="11021910" y="1919430"/>
                  <a:pt x="11025680" y="1922730"/>
                </a:cubicBezTo>
                <a:lnTo>
                  <a:pt x="11030566" y="1925625"/>
                </a:lnTo>
                <a:cubicBezTo>
                  <a:pt x="11031995" y="1925491"/>
                  <a:pt x="11033248" y="1923840"/>
                  <a:pt x="11034513" y="1919430"/>
                </a:cubicBezTo>
                <a:cubicBezTo>
                  <a:pt x="11034513" y="1919430"/>
                  <a:pt x="11019380" y="1919430"/>
                  <a:pt x="11019380" y="1910622"/>
                </a:cubicBezTo>
                <a:cubicBezTo>
                  <a:pt x="11014338" y="1906218"/>
                  <a:pt x="11011187" y="1904016"/>
                  <a:pt x="11009296" y="1903327"/>
                </a:cubicBezTo>
                <a:close/>
                <a:moveTo>
                  <a:pt x="11004652" y="1853362"/>
                </a:moveTo>
                <a:lnTo>
                  <a:pt x="11004652" y="1868042"/>
                </a:lnTo>
                <a:lnTo>
                  <a:pt x="11014824" y="1869882"/>
                </a:lnTo>
                <a:cubicBezTo>
                  <a:pt x="11016861" y="1868042"/>
                  <a:pt x="11018216" y="1864376"/>
                  <a:pt x="11020936" y="1860709"/>
                </a:cubicBezTo>
                <a:cubicBezTo>
                  <a:pt x="11015508" y="1860709"/>
                  <a:pt x="11010080" y="1860709"/>
                  <a:pt x="11004652" y="1853362"/>
                </a:cubicBezTo>
                <a:close/>
                <a:moveTo>
                  <a:pt x="11004652" y="1835747"/>
                </a:moveTo>
                <a:cubicBezTo>
                  <a:pt x="11006006" y="1848966"/>
                  <a:pt x="11010750" y="1851158"/>
                  <a:pt x="11013813" y="1851847"/>
                </a:cubicBezTo>
                <a:cubicBezTo>
                  <a:pt x="11016861" y="1852537"/>
                  <a:pt x="11018216" y="1851711"/>
                  <a:pt x="11018216" y="1850062"/>
                </a:cubicBezTo>
                <a:cubicBezTo>
                  <a:pt x="11018216" y="1846760"/>
                  <a:pt x="11012787" y="1840157"/>
                  <a:pt x="11004652" y="1835747"/>
                </a:cubicBezTo>
                <a:close/>
                <a:moveTo>
                  <a:pt x="11946163" y="1725641"/>
                </a:moveTo>
                <a:cubicBezTo>
                  <a:pt x="11935789" y="1725641"/>
                  <a:pt x="11946163" y="1743257"/>
                  <a:pt x="11951338" y="1752079"/>
                </a:cubicBezTo>
                <a:cubicBezTo>
                  <a:pt x="11961714" y="1752079"/>
                  <a:pt x="11977251" y="1752079"/>
                  <a:pt x="11977251" y="1769693"/>
                </a:cubicBezTo>
                <a:cubicBezTo>
                  <a:pt x="11992801" y="1752079"/>
                  <a:pt x="11972077" y="1743257"/>
                  <a:pt x="11946163" y="1725641"/>
                </a:cubicBezTo>
                <a:close/>
                <a:moveTo>
                  <a:pt x="11889644" y="1694819"/>
                </a:moveTo>
                <a:cubicBezTo>
                  <a:pt x="11899729" y="1702153"/>
                  <a:pt x="11899729" y="1716832"/>
                  <a:pt x="11924932" y="1716832"/>
                </a:cubicBezTo>
                <a:cubicBezTo>
                  <a:pt x="11924932" y="1709499"/>
                  <a:pt x="11904765" y="1694819"/>
                  <a:pt x="11889644" y="1694819"/>
                </a:cubicBezTo>
                <a:close/>
                <a:moveTo>
                  <a:pt x="702886" y="1692617"/>
                </a:moveTo>
                <a:cubicBezTo>
                  <a:pt x="696043" y="1694819"/>
                  <a:pt x="688578" y="1699223"/>
                  <a:pt x="686092" y="1703627"/>
                </a:cubicBezTo>
                <a:cubicBezTo>
                  <a:pt x="701021" y="1694819"/>
                  <a:pt x="701021" y="1703627"/>
                  <a:pt x="715952" y="1694819"/>
                </a:cubicBezTo>
                <a:cubicBezTo>
                  <a:pt x="715952" y="1690415"/>
                  <a:pt x="709730" y="1690415"/>
                  <a:pt x="702886" y="1692617"/>
                </a:cubicBezTo>
                <a:close/>
                <a:moveTo>
                  <a:pt x="771704" y="1684773"/>
                </a:moveTo>
                <a:cubicBezTo>
                  <a:pt x="759468" y="1682709"/>
                  <a:pt x="734017" y="1699223"/>
                  <a:pt x="726187" y="1686011"/>
                </a:cubicBezTo>
                <a:cubicBezTo>
                  <a:pt x="731401" y="1694819"/>
                  <a:pt x="710524" y="1712436"/>
                  <a:pt x="731401" y="1712436"/>
                </a:cubicBezTo>
                <a:cubicBezTo>
                  <a:pt x="731401" y="1686011"/>
                  <a:pt x="762730" y="1703627"/>
                  <a:pt x="778393" y="1694819"/>
                </a:cubicBezTo>
                <a:cubicBezTo>
                  <a:pt x="778393" y="1688213"/>
                  <a:pt x="775783" y="1685461"/>
                  <a:pt x="771704" y="1684773"/>
                </a:cubicBezTo>
                <a:close/>
                <a:moveTo>
                  <a:pt x="11380120" y="1492224"/>
                </a:moveTo>
                <a:cubicBezTo>
                  <a:pt x="11385385" y="1500490"/>
                  <a:pt x="11374869" y="1508744"/>
                  <a:pt x="11359092" y="1516997"/>
                </a:cubicBezTo>
                <a:cubicBezTo>
                  <a:pt x="11369606" y="1508744"/>
                  <a:pt x="11343314" y="1492224"/>
                  <a:pt x="11338051" y="1500490"/>
                </a:cubicBezTo>
                <a:cubicBezTo>
                  <a:pt x="11343314" y="1508744"/>
                  <a:pt x="11364343" y="1516997"/>
                  <a:pt x="11348565" y="1516997"/>
                </a:cubicBezTo>
                <a:cubicBezTo>
                  <a:pt x="11338051" y="1508744"/>
                  <a:pt x="11338051" y="1500490"/>
                  <a:pt x="11327523" y="1500490"/>
                </a:cubicBezTo>
                <a:cubicBezTo>
                  <a:pt x="11322272" y="1516997"/>
                  <a:pt x="11374869" y="1541769"/>
                  <a:pt x="11359092" y="1558289"/>
                </a:cubicBezTo>
                <a:cubicBezTo>
                  <a:pt x="11364343" y="1550036"/>
                  <a:pt x="11385385" y="1558289"/>
                  <a:pt x="11401162" y="1558289"/>
                </a:cubicBezTo>
                <a:cubicBezTo>
                  <a:pt x="11380120" y="1550036"/>
                  <a:pt x="11374869" y="1550036"/>
                  <a:pt x="11369606" y="1541769"/>
                </a:cubicBezTo>
                <a:cubicBezTo>
                  <a:pt x="11390648" y="1550036"/>
                  <a:pt x="11374869" y="1533517"/>
                  <a:pt x="11374869" y="1525264"/>
                </a:cubicBezTo>
                <a:lnTo>
                  <a:pt x="11395911" y="1525264"/>
                </a:lnTo>
                <a:cubicBezTo>
                  <a:pt x="11401162" y="1516997"/>
                  <a:pt x="11380120" y="1516997"/>
                  <a:pt x="11385385" y="1508744"/>
                </a:cubicBezTo>
                <a:lnTo>
                  <a:pt x="11406427" y="1508744"/>
                </a:lnTo>
                <a:cubicBezTo>
                  <a:pt x="11395911" y="1500490"/>
                  <a:pt x="11395911" y="1492224"/>
                  <a:pt x="11380120" y="1492224"/>
                </a:cubicBezTo>
                <a:close/>
                <a:moveTo>
                  <a:pt x="10401980" y="1479005"/>
                </a:moveTo>
                <a:cubicBezTo>
                  <a:pt x="10401980" y="1479005"/>
                  <a:pt x="10423691" y="1492224"/>
                  <a:pt x="10429119" y="1485621"/>
                </a:cubicBezTo>
                <a:cubicBezTo>
                  <a:pt x="10423691" y="1485621"/>
                  <a:pt x="10418263" y="1485621"/>
                  <a:pt x="10418263" y="1479005"/>
                </a:cubicBezTo>
                <a:close/>
                <a:moveTo>
                  <a:pt x="10854945" y="1443786"/>
                </a:moveTo>
                <a:cubicBezTo>
                  <a:pt x="10849911" y="1452594"/>
                  <a:pt x="10870077" y="1461402"/>
                  <a:pt x="10880162" y="1461402"/>
                </a:cubicBezTo>
                <a:cubicBezTo>
                  <a:pt x="10885199" y="1452594"/>
                  <a:pt x="10859994" y="1452594"/>
                  <a:pt x="10854945" y="1443786"/>
                </a:cubicBezTo>
                <a:close/>
                <a:moveTo>
                  <a:pt x="11826747" y="1443773"/>
                </a:moveTo>
                <a:cubicBezTo>
                  <a:pt x="11837162" y="1467558"/>
                  <a:pt x="11821548" y="1451715"/>
                  <a:pt x="11816348" y="1459630"/>
                </a:cubicBezTo>
                <a:cubicBezTo>
                  <a:pt x="11837162" y="1459630"/>
                  <a:pt x="11847562" y="1475487"/>
                  <a:pt x="11878788" y="1483415"/>
                </a:cubicBezTo>
                <a:cubicBezTo>
                  <a:pt x="11873589" y="1475487"/>
                  <a:pt x="11852761" y="1443773"/>
                  <a:pt x="11837162" y="1451715"/>
                </a:cubicBezTo>
                <a:cubicBezTo>
                  <a:pt x="11842361" y="1451715"/>
                  <a:pt x="11847562" y="1459630"/>
                  <a:pt x="11842361" y="1459630"/>
                </a:cubicBezTo>
                <a:cubicBezTo>
                  <a:pt x="11831961" y="1451715"/>
                  <a:pt x="11831961" y="1451715"/>
                  <a:pt x="11826747" y="1443773"/>
                </a:cubicBezTo>
                <a:close/>
                <a:moveTo>
                  <a:pt x="10978170" y="1414265"/>
                </a:moveTo>
                <a:lnTo>
                  <a:pt x="10999136" y="1418322"/>
                </a:lnTo>
                <a:lnTo>
                  <a:pt x="10999136" y="1424736"/>
                </a:lnTo>
                <a:close/>
                <a:moveTo>
                  <a:pt x="10952864" y="1401628"/>
                </a:moveTo>
                <a:lnTo>
                  <a:pt x="10978170" y="1414265"/>
                </a:lnTo>
                <a:lnTo>
                  <a:pt x="10972147" y="1413100"/>
                </a:lnTo>
                <a:cubicBezTo>
                  <a:pt x="10967010" y="1412059"/>
                  <a:pt x="10963151" y="1409974"/>
                  <a:pt x="10952864" y="1401628"/>
                </a:cubicBezTo>
                <a:close/>
                <a:moveTo>
                  <a:pt x="10350419" y="1395336"/>
                </a:moveTo>
                <a:cubicBezTo>
                  <a:pt x="10355847" y="1410016"/>
                  <a:pt x="10361275" y="1410016"/>
                  <a:pt x="10372132" y="1417362"/>
                </a:cubicBezTo>
                <a:cubicBezTo>
                  <a:pt x="10372132" y="1402669"/>
                  <a:pt x="10350419" y="1395336"/>
                  <a:pt x="10350419" y="1395336"/>
                </a:cubicBezTo>
                <a:close/>
                <a:moveTo>
                  <a:pt x="10814621" y="1386528"/>
                </a:moveTo>
                <a:cubicBezTo>
                  <a:pt x="10803753" y="1386528"/>
                  <a:pt x="10798325" y="1394227"/>
                  <a:pt x="10798325" y="1401938"/>
                </a:cubicBezTo>
                <a:cubicBezTo>
                  <a:pt x="10803753" y="1409650"/>
                  <a:pt x="10809180" y="1409650"/>
                  <a:pt x="10814621" y="1409650"/>
                </a:cubicBezTo>
                <a:lnTo>
                  <a:pt x="10818013" y="1412532"/>
                </a:lnTo>
                <a:cubicBezTo>
                  <a:pt x="10820050" y="1413506"/>
                  <a:pt x="10822757" y="1413506"/>
                  <a:pt x="10825477" y="1409650"/>
                </a:cubicBezTo>
                <a:cubicBezTo>
                  <a:pt x="10809180" y="1401938"/>
                  <a:pt x="10825477" y="1386528"/>
                  <a:pt x="10814621" y="1386528"/>
                </a:cubicBezTo>
                <a:close/>
                <a:moveTo>
                  <a:pt x="10958887" y="1342488"/>
                </a:moveTo>
                <a:cubicBezTo>
                  <a:pt x="10948803" y="1342488"/>
                  <a:pt x="10938719" y="1351297"/>
                  <a:pt x="10928634" y="1360103"/>
                </a:cubicBezTo>
                <a:cubicBezTo>
                  <a:pt x="10948803" y="1368911"/>
                  <a:pt x="10938719" y="1351297"/>
                  <a:pt x="10948803" y="1351297"/>
                </a:cubicBezTo>
                <a:cubicBezTo>
                  <a:pt x="10953839" y="1360103"/>
                  <a:pt x="10948803" y="1368911"/>
                  <a:pt x="10963924" y="1368911"/>
                </a:cubicBezTo>
                <a:cubicBezTo>
                  <a:pt x="10953839" y="1351297"/>
                  <a:pt x="10958887" y="1351297"/>
                  <a:pt x="10958887" y="1342488"/>
                </a:cubicBezTo>
                <a:close/>
                <a:moveTo>
                  <a:pt x="10814633" y="1342488"/>
                </a:moveTo>
                <a:cubicBezTo>
                  <a:pt x="10825491" y="1351297"/>
                  <a:pt x="10820063" y="1351297"/>
                  <a:pt x="10820063" y="1351297"/>
                </a:cubicBezTo>
                <a:lnTo>
                  <a:pt x="10836359" y="1360103"/>
                </a:lnTo>
                <a:cubicBezTo>
                  <a:pt x="10820063" y="1351297"/>
                  <a:pt x="10830918" y="1351297"/>
                  <a:pt x="10830918" y="1342488"/>
                </a:cubicBezTo>
                <a:close/>
                <a:moveTo>
                  <a:pt x="10772994" y="1342488"/>
                </a:moveTo>
                <a:cubicBezTo>
                  <a:pt x="10777967" y="1368911"/>
                  <a:pt x="10777967" y="1351297"/>
                  <a:pt x="10763037" y="1360103"/>
                </a:cubicBezTo>
                <a:cubicBezTo>
                  <a:pt x="10774234" y="1371117"/>
                  <a:pt x="10778902" y="1371117"/>
                  <a:pt x="10782091" y="1369737"/>
                </a:cubicBezTo>
                <a:cubicBezTo>
                  <a:pt x="10791657" y="1365611"/>
                  <a:pt x="10787924" y="1349091"/>
                  <a:pt x="10772994" y="1342488"/>
                </a:cubicBezTo>
                <a:close/>
                <a:moveTo>
                  <a:pt x="10613810" y="1342488"/>
                </a:moveTo>
                <a:cubicBezTo>
                  <a:pt x="10618910" y="1367707"/>
                  <a:pt x="10578105" y="1342488"/>
                  <a:pt x="10573005" y="1350890"/>
                </a:cubicBezTo>
                <a:cubicBezTo>
                  <a:pt x="10593402" y="1367707"/>
                  <a:pt x="10608711" y="1359306"/>
                  <a:pt x="10624008" y="1367707"/>
                </a:cubicBezTo>
                <a:cubicBezTo>
                  <a:pt x="10618910" y="1376123"/>
                  <a:pt x="10608711" y="1367707"/>
                  <a:pt x="10608711" y="1376123"/>
                </a:cubicBezTo>
                <a:cubicBezTo>
                  <a:pt x="10624008" y="1384525"/>
                  <a:pt x="10634207" y="1392928"/>
                  <a:pt x="10654616" y="1401342"/>
                </a:cubicBezTo>
                <a:cubicBezTo>
                  <a:pt x="10675011" y="1409745"/>
                  <a:pt x="10654616" y="1392928"/>
                  <a:pt x="10675011" y="1392928"/>
                </a:cubicBezTo>
                <a:cubicBezTo>
                  <a:pt x="10700519" y="1401342"/>
                  <a:pt x="10695408" y="1418161"/>
                  <a:pt x="10710717" y="1434979"/>
                </a:cubicBezTo>
                <a:cubicBezTo>
                  <a:pt x="10720916" y="1418161"/>
                  <a:pt x="10705619" y="1418161"/>
                  <a:pt x="10700519" y="1409745"/>
                </a:cubicBezTo>
                <a:cubicBezTo>
                  <a:pt x="10720916" y="1401342"/>
                  <a:pt x="10726014" y="1418161"/>
                  <a:pt x="10741311" y="1409745"/>
                </a:cubicBezTo>
                <a:cubicBezTo>
                  <a:pt x="10726014" y="1401342"/>
                  <a:pt x="10710717" y="1392928"/>
                  <a:pt x="10675011" y="1384525"/>
                </a:cubicBezTo>
                <a:cubicBezTo>
                  <a:pt x="10675011" y="1367707"/>
                  <a:pt x="10664813" y="1367707"/>
                  <a:pt x="10644405" y="1359306"/>
                </a:cubicBezTo>
                <a:cubicBezTo>
                  <a:pt x="10644405" y="1367707"/>
                  <a:pt x="10675011" y="1376123"/>
                  <a:pt x="10669913" y="1384525"/>
                </a:cubicBezTo>
                <a:cubicBezTo>
                  <a:pt x="10644405" y="1376123"/>
                  <a:pt x="10634207" y="1359306"/>
                  <a:pt x="10613810" y="1342488"/>
                </a:cubicBezTo>
                <a:close/>
                <a:moveTo>
                  <a:pt x="11014948" y="1331430"/>
                </a:moveTo>
                <a:cubicBezTo>
                  <a:pt x="11012761" y="1331302"/>
                  <a:pt x="11012437" y="1332851"/>
                  <a:pt x="11015028" y="1336981"/>
                </a:cubicBezTo>
                <a:cubicBezTo>
                  <a:pt x="11035765" y="1345234"/>
                  <a:pt x="11020215" y="1345234"/>
                  <a:pt x="11030578" y="1361754"/>
                </a:cubicBezTo>
                <a:cubicBezTo>
                  <a:pt x="11009852" y="1345234"/>
                  <a:pt x="11035765" y="1370008"/>
                  <a:pt x="11004665" y="1353487"/>
                </a:cubicBezTo>
                <a:cubicBezTo>
                  <a:pt x="11009852" y="1370008"/>
                  <a:pt x="11020215" y="1370008"/>
                  <a:pt x="11040941" y="1386528"/>
                </a:cubicBezTo>
                <a:cubicBezTo>
                  <a:pt x="11040941" y="1378261"/>
                  <a:pt x="11040941" y="1370008"/>
                  <a:pt x="11051303" y="1378261"/>
                </a:cubicBezTo>
                <a:cubicBezTo>
                  <a:pt x="11035765" y="1370008"/>
                  <a:pt x="11030578" y="1345234"/>
                  <a:pt x="11056490" y="1353487"/>
                </a:cubicBezTo>
                <a:cubicBezTo>
                  <a:pt x="11044828" y="1347297"/>
                  <a:pt x="11021508" y="1331816"/>
                  <a:pt x="11014948" y="1331430"/>
                </a:cubicBezTo>
                <a:close/>
                <a:moveTo>
                  <a:pt x="10965961" y="1313305"/>
                </a:moveTo>
                <a:cubicBezTo>
                  <a:pt x="10962227" y="1313305"/>
                  <a:pt x="10960981" y="1314955"/>
                  <a:pt x="10963467" y="1318256"/>
                </a:cubicBezTo>
                <a:cubicBezTo>
                  <a:pt x="10973426" y="1324872"/>
                  <a:pt x="10983384" y="1324872"/>
                  <a:pt x="10988356" y="1324872"/>
                </a:cubicBezTo>
                <a:lnTo>
                  <a:pt x="10983384" y="1318256"/>
                </a:lnTo>
                <a:cubicBezTo>
                  <a:pt x="10975918" y="1314955"/>
                  <a:pt x="10969696" y="1313305"/>
                  <a:pt x="10965961" y="1313305"/>
                </a:cubicBezTo>
                <a:close/>
                <a:moveTo>
                  <a:pt x="10758909" y="1310921"/>
                </a:moveTo>
                <a:cubicBezTo>
                  <a:pt x="10753449" y="1315462"/>
                  <a:pt x="10757244" y="1329087"/>
                  <a:pt x="10738237" y="1310923"/>
                </a:cubicBezTo>
                <a:cubicBezTo>
                  <a:pt x="10743311" y="1319000"/>
                  <a:pt x="10733176" y="1327064"/>
                  <a:pt x="10743311" y="1327064"/>
                </a:cubicBezTo>
                <a:cubicBezTo>
                  <a:pt x="10763580" y="1319000"/>
                  <a:pt x="10788911" y="1343219"/>
                  <a:pt x="10809180" y="1351297"/>
                </a:cubicBezTo>
                <a:cubicBezTo>
                  <a:pt x="10809180" y="1335142"/>
                  <a:pt x="10748385" y="1327064"/>
                  <a:pt x="10768642" y="1310923"/>
                </a:cubicBezTo>
                <a:cubicBezTo>
                  <a:pt x="10763578" y="1308904"/>
                  <a:pt x="10760729" y="1309408"/>
                  <a:pt x="10758909" y="1310921"/>
                </a:cubicBezTo>
                <a:close/>
                <a:moveTo>
                  <a:pt x="10273540" y="1300644"/>
                </a:moveTo>
                <a:cubicBezTo>
                  <a:pt x="10262850" y="1302295"/>
                  <a:pt x="10256739" y="1313856"/>
                  <a:pt x="10268962" y="1320462"/>
                </a:cubicBezTo>
                <a:cubicBezTo>
                  <a:pt x="10263534" y="1311654"/>
                  <a:pt x="10285246" y="1311654"/>
                  <a:pt x="10285246" y="1302846"/>
                </a:cubicBezTo>
                <a:cubicBezTo>
                  <a:pt x="10281175" y="1300644"/>
                  <a:pt x="10277103" y="1300093"/>
                  <a:pt x="10273540" y="1300644"/>
                </a:cubicBezTo>
                <a:close/>
                <a:moveTo>
                  <a:pt x="10062659" y="1285229"/>
                </a:moveTo>
                <a:cubicBezTo>
                  <a:pt x="10078412" y="1293159"/>
                  <a:pt x="10104654" y="1293159"/>
                  <a:pt x="10088901" y="1309014"/>
                </a:cubicBezTo>
                <a:cubicBezTo>
                  <a:pt x="10096784" y="1312979"/>
                  <a:pt x="10109893" y="1316944"/>
                  <a:pt x="10121051" y="1317931"/>
                </a:cubicBezTo>
                <a:cubicBezTo>
                  <a:pt x="10132212" y="1318919"/>
                  <a:pt x="10141384" y="1316944"/>
                  <a:pt x="10141384" y="1309014"/>
                </a:cubicBezTo>
                <a:cubicBezTo>
                  <a:pt x="10109893" y="1293159"/>
                  <a:pt x="10104654" y="1293159"/>
                  <a:pt x="10062659" y="1285229"/>
                </a:cubicBezTo>
                <a:close/>
                <a:moveTo>
                  <a:pt x="8716173" y="1258806"/>
                </a:moveTo>
                <a:cubicBezTo>
                  <a:pt x="8727028" y="1267614"/>
                  <a:pt x="8732456" y="1267614"/>
                  <a:pt x="8743326" y="1276421"/>
                </a:cubicBezTo>
                <a:cubicBezTo>
                  <a:pt x="8743326" y="1267614"/>
                  <a:pt x="8732456" y="1258806"/>
                  <a:pt x="8716173" y="1258806"/>
                </a:cubicBezTo>
                <a:close/>
                <a:moveTo>
                  <a:pt x="8754926" y="1256604"/>
                </a:moveTo>
                <a:cubicBezTo>
                  <a:pt x="8750651" y="1254402"/>
                  <a:pt x="8748209" y="1254402"/>
                  <a:pt x="8753092" y="1258806"/>
                </a:cubicBezTo>
                <a:cubicBezTo>
                  <a:pt x="8767757" y="1267614"/>
                  <a:pt x="8748210" y="1267614"/>
                  <a:pt x="8753092" y="1276421"/>
                </a:cubicBezTo>
                <a:cubicBezTo>
                  <a:pt x="8767757" y="1276421"/>
                  <a:pt x="8767757" y="1267614"/>
                  <a:pt x="8767757" y="1267614"/>
                </a:cubicBezTo>
                <a:cubicBezTo>
                  <a:pt x="8765309" y="1263210"/>
                  <a:pt x="8759201" y="1258806"/>
                  <a:pt x="8754926" y="1256604"/>
                </a:cubicBezTo>
                <a:close/>
                <a:moveTo>
                  <a:pt x="9653982" y="1254587"/>
                </a:moveTo>
                <a:cubicBezTo>
                  <a:pt x="9663622" y="1255630"/>
                  <a:pt x="9675190" y="1259800"/>
                  <a:pt x="9682901" y="1268141"/>
                </a:cubicBezTo>
                <a:lnTo>
                  <a:pt x="9662341" y="1268141"/>
                </a:lnTo>
                <a:cubicBezTo>
                  <a:pt x="9662341" y="1274406"/>
                  <a:pt x="9668123" y="1285352"/>
                  <a:pt x="9662341" y="1286920"/>
                </a:cubicBezTo>
                <a:cubicBezTo>
                  <a:pt x="9660417" y="1287435"/>
                  <a:pt x="9657191" y="1286920"/>
                  <a:pt x="9652054" y="1284837"/>
                </a:cubicBezTo>
                <a:cubicBezTo>
                  <a:pt x="9662341" y="1268141"/>
                  <a:pt x="9652054" y="1268141"/>
                  <a:pt x="9636631" y="1259793"/>
                </a:cubicBezTo>
                <a:cubicBezTo>
                  <a:pt x="9636631" y="1255626"/>
                  <a:pt x="9644343" y="1253543"/>
                  <a:pt x="9653982" y="1254587"/>
                </a:cubicBezTo>
                <a:close/>
                <a:moveTo>
                  <a:pt x="10243617" y="1249998"/>
                </a:moveTo>
                <a:cubicBezTo>
                  <a:pt x="10233369" y="1258806"/>
                  <a:pt x="10228232" y="1267614"/>
                  <a:pt x="10228232" y="1276421"/>
                </a:cubicBezTo>
                <a:cubicBezTo>
                  <a:pt x="10238494" y="1276421"/>
                  <a:pt x="10243617" y="1285229"/>
                  <a:pt x="10253867" y="1294037"/>
                </a:cubicBezTo>
                <a:cubicBezTo>
                  <a:pt x="10243617" y="1276421"/>
                  <a:pt x="10253867" y="1285229"/>
                  <a:pt x="10269253" y="1285229"/>
                </a:cubicBezTo>
                <a:cubicBezTo>
                  <a:pt x="10264128" y="1276421"/>
                  <a:pt x="10248742" y="1267614"/>
                  <a:pt x="10274390" y="1267614"/>
                </a:cubicBezTo>
                <a:cubicBezTo>
                  <a:pt x="10274390" y="1258806"/>
                  <a:pt x="10259003" y="1258806"/>
                  <a:pt x="10243617" y="1249998"/>
                </a:cubicBezTo>
                <a:close/>
                <a:moveTo>
                  <a:pt x="2005995" y="1241190"/>
                </a:moveTo>
                <a:cubicBezTo>
                  <a:pt x="1959686" y="1258128"/>
                  <a:pt x="1913378" y="1266599"/>
                  <a:pt x="1872205" y="1275069"/>
                </a:cubicBezTo>
                <a:cubicBezTo>
                  <a:pt x="1825896" y="1292008"/>
                  <a:pt x="1784737" y="1300477"/>
                  <a:pt x="1733279" y="1325887"/>
                </a:cubicBezTo>
                <a:cubicBezTo>
                  <a:pt x="1722980" y="1325887"/>
                  <a:pt x="1671521" y="1334356"/>
                  <a:pt x="1676671" y="1342826"/>
                </a:cubicBezTo>
                <a:cubicBezTo>
                  <a:pt x="1686958" y="1342826"/>
                  <a:pt x="1693398" y="1344937"/>
                  <a:pt x="1700471" y="1346006"/>
                </a:cubicBezTo>
                <a:cubicBezTo>
                  <a:pt x="1707543" y="1347061"/>
                  <a:pt x="1715261" y="1347061"/>
                  <a:pt x="1728129" y="1342826"/>
                </a:cubicBezTo>
                <a:cubicBezTo>
                  <a:pt x="1764151" y="1325887"/>
                  <a:pt x="1815611" y="1308948"/>
                  <a:pt x="1867069" y="1292008"/>
                </a:cubicBezTo>
                <a:cubicBezTo>
                  <a:pt x="1918515" y="1275069"/>
                  <a:pt x="1975123" y="1258128"/>
                  <a:pt x="2016294" y="1249659"/>
                </a:cubicBezTo>
                <a:cubicBezTo>
                  <a:pt x="2011145" y="1241190"/>
                  <a:pt x="2000858" y="1249659"/>
                  <a:pt x="2005995" y="1241190"/>
                </a:cubicBezTo>
                <a:close/>
                <a:moveTo>
                  <a:pt x="8950349" y="1226756"/>
                </a:moveTo>
                <a:cubicBezTo>
                  <a:pt x="8945167" y="1225449"/>
                  <a:pt x="8938041" y="1225448"/>
                  <a:pt x="8927675" y="1227538"/>
                </a:cubicBezTo>
                <a:cubicBezTo>
                  <a:pt x="8938038" y="1227538"/>
                  <a:pt x="8943225" y="1227538"/>
                  <a:pt x="8943225" y="1235899"/>
                </a:cubicBezTo>
                <a:cubicBezTo>
                  <a:pt x="8927675" y="1252636"/>
                  <a:pt x="8906938" y="1227538"/>
                  <a:pt x="8886211" y="1235899"/>
                </a:cubicBezTo>
                <a:cubicBezTo>
                  <a:pt x="8881037" y="1235899"/>
                  <a:pt x="8896574" y="1227538"/>
                  <a:pt x="8881037" y="1227538"/>
                </a:cubicBezTo>
                <a:cubicBezTo>
                  <a:pt x="8870661" y="1235899"/>
                  <a:pt x="8875850" y="1235899"/>
                  <a:pt x="8881037" y="1244274"/>
                </a:cubicBezTo>
                <a:cubicBezTo>
                  <a:pt x="8860300" y="1235899"/>
                  <a:pt x="8865487" y="1252636"/>
                  <a:pt x="8875850" y="1252636"/>
                </a:cubicBezTo>
                <a:cubicBezTo>
                  <a:pt x="8855111" y="1261012"/>
                  <a:pt x="8834386" y="1252636"/>
                  <a:pt x="8808475" y="1261012"/>
                </a:cubicBezTo>
                <a:cubicBezTo>
                  <a:pt x="8829199" y="1269373"/>
                  <a:pt x="8824025" y="1277748"/>
                  <a:pt x="8860300" y="1286109"/>
                </a:cubicBezTo>
                <a:cubicBezTo>
                  <a:pt x="8865487" y="1294484"/>
                  <a:pt x="8824025" y="1286109"/>
                  <a:pt x="8844749" y="1302846"/>
                </a:cubicBezTo>
                <a:cubicBezTo>
                  <a:pt x="8855111" y="1294484"/>
                  <a:pt x="8906938" y="1294484"/>
                  <a:pt x="8865487" y="1286109"/>
                </a:cubicBezTo>
                <a:cubicBezTo>
                  <a:pt x="8922488" y="1294484"/>
                  <a:pt x="8917313" y="1277748"/>
                  <a:pt x="8953588" y="1277748"/>
                </a:cubicBezTo>
                <a:cubicBezTo>
                  <a:pt x="8932851" y="1269373"/>
                  <a:pt x="8917313" y="1269373"/>
                  <a:pt x="8912125" y="1261012"/>
                </a:cubicBezTo>
                <a:cubicBezTo>
                  <a:pt x="8912125" y="1244274"/>
                  <a:pt x="8953588" y="1269373"/>
                  <a:pt x="8963950" y="1261012"/>
                </a:cubicBezTo>
                <a:cubicBezTo>
                  <a:pt x="8958763" y="1261012"/>
                  <a:pt x="8948400" y="1244274"/>
                  <a:pt x="8979500" y="1252636"/>
                </a:cubicBezTo>
                <a:cubicBezTo>
                  <a:pt x="8963947" y="1246365"/>
                  <a:pt x="8965895" y="1230680"/>
                  <a:pt x="8950349" y="1226756"/>
                </a:cubicBezTo>
                <a:close/>
                <a:moveTo>
                  <a:pt x="10685828" y="1218431"/>
                </a:moveTo>
                <a:cubicBezTo>
                  <a:pt x="10683007" y="1216917"/>
                  <a:pt x="10681073" y="1216413"/>
                  <a:pt x="10681073" y="1218432"/>
                </a:cubicBezTo>
                <a:cubicBezTo>
                  <a:pt x="10722333" y="1234587"/>
                  <a:pt x="10670760" y="1242651"/>
                  <a:pt x="10701709" y="1258806"/>
                </a:cubicBezTo>
                <a:cubicBezTo>
                  <a:pt x="10722333" y="1258806"/>
                  <a:pt x="10681073" y="1234587"/>
                  <a:pt x="10717169" y="1242651"/>
                </a:cubicBezTo>
                <a:cubicBezTo>
                  <a:pt x="10717169" y="1234587"/>
                  <a:pt x="10717169" y="1226510"/>
                  <a:pt x="10706857" y="1218432"/>
                </a:cubicBezTo>
                <a:cubicBezTo>
                  <a:pt x="10710730" y="1236597"/>
                  <a:pt x="10694290" y="1222971"/>
                  <a:pt x="10685828" y="1218431"/>
                </a:cubicBezTo>
                <a:close/>
                <a:moveTo>
                  <a:pt x="8978146" y="1201547"/>
                </a:moveTo>
                <a:cubicBezTo>
                  <a:pt x="8978146" y="1210355"/>
                  <a:pt x="8973161" y="1210355"/>
                  <a:pt x="8963216" y="1210355"/>
                </a:cubicBezTo>
                <a:cubicBezTo>
                  <a:pt x="8963216" y="1219177"/>
                  <a:pt x="8973161" y="1210355"/>
                  <a:pt x="8963216" y="1219177"/>
                </a:cubicBezTo>
                <a:lnTo>
                  <a:pt x="8993077" y="1219177"/>
                </a:lnTo>
                <a:cubicBezTo>
                  <a:pt x="8993077" y="1210355"/>
                  <a:pt x="8983119" y="1210355"/>
                  <a:pt x="8978146" y="1201547"/>
                </a:cubicBezTo>
                <a:close/>
                <a:moveTo>
                  <a:pt x="8892044" y="1200723"/>
                </a:moveTo>
                <a:cubicBezTo>
                  <a:pt x="8890122" y="1204855"/>
                  <a:pt x="8908386" y="1221375"/>
                  <a:pt x="8912238" y="1227972"/>
                </a:cubicBezTo>
                <a:cubicBezTo>
                  <a:pt x="8922488" y="1201547"/>
                  <a:pt x="8896853" y="1219177"/>
                  <a:pt x="8901977" y="1201547"/>
                </a:cubicBezTo>
                <a:cubicBezTo>
                  <a:pt x="8895569" y="1199345"/>
                  <a:pt x="8892685" y="1199346"/>
                  <a:pt x="8892044" y="1200723"/>
                </a:cubicBezTo>
                <a:close/>
                <a:moveTo>
                  <a:pt x="9785731" y="1192739"/>
                </a:moveTo>
                <a:cubicBezTo>
                  <a:pt x="9785731" y="1192739"/>
                  <a:pt x="9785731" y="1201547"/>
                  <a:pt x="9796599" y="1210355"/>
                </a:cubicBezTo>
                <a:cubicBezTo>
                  <a:pt x="9796599" y="1201547"/>
                  <a:pt x="9802027" y="1201547"/>
                  <a:pt x="9812882" y="1210355"/>
                </a:cubicBezTo>
                <a:cubicBezTo>
                  <a:pt x="9807455" y="1201547"/>
                  <a:pt x="9796599" y="1192739"/>
                  <a:pt x="9785731" y="1192739"/>
                </a:cubicBezTo>
                <a:close/>
                <a:moveTo>
                  <a:pt x="9622877" y="1192739"/>
                </a:moveTo>
                <a:cubicBezTo>
                  <a:pt x="9601164" y="1192739"/>
                  <a:pt x="9606592" y="1201547"/>
                  <a:pt x="9595737" y="1210355"/>
                </a:cubicBezTo>
                <a:cubicBezTo>
                  <a:pt x="9612022" y="1210355"/>
                  <a:pt x="9622877" y="1210355"/>
                  <a:pt x="9622877" y="1192739"/>
                </a:cubicBezTo>
                <a:close/>
                <a:moveTo>
                  <a:pt x="10057929" y="1181735"/>
                </a:moveTo>
                <a:cubicBezTo>
                  <a:pt x="10052202" y="1183935"/>
                  <a:pt x="10050931" y="1188336"/>
                  <a:pt x="10063659" y="1192739"/>
                </a:cubicBezTo>
                <a:cubicBezTo>
                  <a:pt x="10058573" y="1183932"/>
                  <a:pt x="10078931" y="1192739"/>
                  <a:pt x="10078931" y="1183932"/>
                </a:cubicBezTo>
                <a:cubicBezTo>
                  <a:pt x="10073838" y="1179535"/>
                  <a:pt x="10063656" y="1179535"/>
                  <a:pt x="10057929" y="1181735"/>
                </a:cubicBezTo>
                <a:close/>
                <a:moveTo>
                  <a:pt x="9490422" y="1172928"/>
                </a:moveTo>
                <a:cubicBezTo>
                  <a:pt x="9485009" y="1172379"/>
                  <a:pt x="9480161" y="1172932"/>
                  <a:pt x="9476283" y="1175137"/>
                </a:cubicBezTo>
                <a:cubicBezTo>
                  <a:pt x="9512482" y="1192739"/>
                  <a:pt x="9543507" y="1201547"/>
                  <a:pt x="9574532" y="1210355"/>
                </a:cubicBezTo>
                <a:cubicBezTo>
                  <a:pt x="9584868" y="1201547"/>
                  <a:pt x="9564193" y="1201547"/>
                  <a:pt x="9559019" y="1192739"/>
                </a:cubicBezTo>
                <a:cubicBezTo>
                  <a:pt x="9569355" y="1201547"/>
                  <a:pt x="9584868" y="1192739"/>
                  <a:pt x="9569355" y="1183932"/>
                </a:cubicBezTo>
                <a:cubicBezTo>
                  <a:pt x="9564193" y="1192739"/>
                  <a:pt x="9559019" y="1192739"/>
                  <a:pt x="9543507" y="1192739"/>
                </a:cubicBezTo>
                <a:cubicBezTo>
                  <a:pt x="9527992" y="1186134"/>
                  <a:pt x="9506662" y="1174573"/>
                  <a:pt x="9490422" y="1172928"/>
                </a:cubicBezTo>
                <a:close/>
                <a:moveTo>
                  <a:pt x="10508724" y="1172653"/>
                </a:moveTo>
                <a:cubicBezTo>
                  <a:pt x="10505501" y="1172379"/>
                  <a:pt x="10502448" y="1172932"/>
                  <a:pt x="10499734" y="1175137"/>
                </a:cubicBezTo>
                <a:cubicBezTo>
                  <a:pt x="10507869" y="1179534"/>
                  <a:pt x="10517371" y="1181740"/>
                  <a:pt x="10524836" y="1181740"/>
                </a:cubicBezTo>
                <a:cubicBezTo>
                  <a:pt x="10532302" y="1181740"/>
                  <a:pt x="10537729" y="1179534"/>
                  <a:pt x="10537729" y="1175137"/>
                </a:cubicBezTo>
                <a:cubicBezTo>
                  <a:pt x="10529588" y="1181734"/>
                  <a:pt x="10518393" y="1173473"/>
                  <a:pt x="10508724" y="1172653"/>
                </a:cubicBezTo>
                <a:close/>
                <a:moveTo>
                  <a:pt x="11934890" y="1167695"/>
                </a:moveTo>
                <a:cubicBezTo>
                  <a:pt x="11932902" y="1167212"/>
                  <a:pt x="11932585" y="1167692"/>
                  <a:pt x="11935132" y="1169616"/>
                </a:cubicBezTo>
                <a:cubicBezTo>
                  <a:pt x="11940218" y="1177330"/>
                  <a:pt x="11940218" y="1169616"/>
                  <a:pt x="11950403" y="1177330"/>
                </a:cubicBezTo>
                <a:cubicBezTo>
                  <a:pt x="11940218" y="1177330"/>
                  <a:pt x="11940218" y="1177330"/>
                  <a:pt x="11950403" y="1185042"/>
                </a:cubicBezTo>
                <a:lnTo>
                  <a:pt x="11958032" y="1187923"/>
                </a:lnTo>
                <a:cubicBezTo>
                  <a:pt x="11961853" y="1188897"/>
                  <a:pt x="11965675" y="1188897"/>
                  <a:pt x="11965675" y="1185042"/>
                </a:cubicBezTo>
                <a:cubicBezTo>
                  <a:pt x="11961851" y="1179258"/>
                  <a:pt x="11940852" y="1169143"/>
                  <a:pt x="11934890" y="1167695"/>
                </a:cubicBezTo>
                <a:close/>
                <a:moveTo>
                  <a:pt x="10040125" y="1145038"/>
                </a:moveTo>
                <a:cubicBezTo>
                  <a:pt x="10038852" y="1145811"/>
                  <a:pt x="10038215" y="1147875"/>
                  <a:pt x="10038215" y="1152001"/>
                </a:cubicBezTo>
                <a:cubicBezTo>
                  <a:pt x="10068759" y="1152001"/>
                  <a:pt x="10089117" y="1185042"/>
                  <a:pt x="10089117" y="1193293"/>
                </a:cubicBezTo>
                <a:cubicBezTo>
                  <a:pt x="10094203" y="1193293"/>
                  <a:pt x="10100567" y="1195365"/>
                  <a:pt x="10106298" y="1196393"/>
                </a:cubicBezTo>
                <a:cubicBezTo>
                  <a:pt x="10112017" y="1197421"/>
                  <a:pt x="10117117" y="1197421"/>
                  <a:pt x="10119659" y="1193293"/>
                </a:cubicBezTo>
                <a:cubicBezTo>
                  <a:pt x="10114573" y="1185042"/>
                  <a:pt x="10073845" y="1176775"/>
                  <a:pt x="10089117" y="1168521"/>
                </a:cubicBezTo>
                <a:cubicBezTo>
                  <a:pt x="10078943" y="1160268"/>
                  <a:pt x="10068759" y="1160268"/>
                  <a:pt x="10068759" y="1152001"/>
                </a:cubicBezTo>
                <a:cubicBezTo>
                  <a:pt x="10053491" y="1152001"/>
                  <a:pt x="10043944" y="1142716"/>
                  <a:pt x="10040125" y="1145038"/>
                </a:cubicBezTo>
                <a:close/>
                <a:moveTo>
                  <a:pt x="10407408" y="1144303"/>
                </a:moveTo>
                <a:cubicBezTo>
                  <a:pt x="10422958" y="1149809"/>
                  <a:pt x="10438508" y="1159442"/>
                  <a:pt x="10451869" y="1160823"/>
                </a:cubicBezTo>
                <a:cubicBezTo>
                  <a:pt x="10456322" y="1161270"/>
                  <a:pt x="10460536" y="1160823"/>
                  <a:pt x="10464420" y="1158982"/>
                </a:cubicBezTo>
                <a:cubicBezTo>
                  <a:pt x="10454058" y="1151636"/>
                  <a:pt x="10412595" y="1144303"/>
                  <a:pt x="10407408" y="1144303"/>
                </a:cubicBezTo>
                <a:close/>
                <a:moveTo>
                  <a:pt x="9472412" y="1144303"/>
                </a:moveTo>
                <a:cubicBezTo>
                  <a:pt x="9482825" y="1159713"/>
                  <a:pt x="9451597" y="1144303"/>
                  <a:pt x="9446398" y="1152001"/>
                </a:cubicBezTo>
                <a:cubicBezTo>
                  <a:pt x="9456798" y="1152001"/>
                  <a:pt x="9456798" y="1159713"/>
                  <a:pt x="9462010" y="1159713"/>
                </a:cubicBezTo>
                <a:cubicBezTo>
                  <a:pt x="9467211" y="1144303"/>
                  <a:pt x="9503638" y="1175137"/>
                  <a:pt x="9508838" y="1167425"/>
                </a:cubicBezTo>
                <a:cubicBezTo>
                  <a:pt x="9493225" y="1159713"/>
                  <a:pt x="9493225" y="1152001"/>
                  <a:pt x="9472412" y="1144303"/>
                </a:cubicBezTo>
                <a:close/>
                <a:moveTo>
                  <a:pt x="11904055" y="1142990"/>
                </a:moveTo>
                <a:cubicBezTo>
                  <a:pt x="11963182" y="1168020"/>
                  <a:pt x="12023586" y="1195134"/>
                  <a:pt x="12083357" y="1223304"/>
                </a:cubicBezTo>
                <a:lnTo>
                  <a:pt x="12146583" y="1254489"/>
                </a:lnTo>
                <a:lnTo>
                  <a:pt x="12146583" y="1329757"/>
                </a:lnTo>
                <a:lnTo>
                  <a:pt x="12130273" y="1316119"/>
                </a:lnTo>
                <a:cubicBezTo>
                  <a:pt x="12100717" y="1295255"/>
                  <a:pt x="12068579" y="1276489"/>
                  <a:pt x="12032582" y="1259793"/>
                </a:cubicBezTo>
                <a:cubicBezTo>
                  <a:pt x="12027445" y="1251460"/>
                  <a:pt x="12037732" y="1251460"/>
                  <a:pt x="12027445" y="1243111"/>
                </a:cubicBezTo>
                <a:lnTo>
                  <a:pt x="11986337" y="1214523"/>
                </a:lnTo>
                <a:cubicBezTo>
                  <a:pt x="12001329" y="1221369"/>
                  <a:pt x="12006378" y="1223573"/>
                  <a:pt x="12006378" y="1219177"/>
                </a:cubicBezTo>
                <a:cubicBezTo>
                  <a:pt x="12006378" y="1219177"/>
                  <a:pt x="11997547" y="1212561"/>
                  <a:pt x="11989360" y="1208163"/>
                </a:cubicBezTo>
                <a:lnTo>
                  <a:pt x="11955464" y="1193051"/>
                </a:lnTo>
                <a:cubicBezTo>
                  <a:pt x="11955464" y="1201399"/>
                  <a:pt x="11945191" y="1184716"/>
                  <a:pt x="11934904" y="1184716"/>
                </a:cubicBezTo>
                <a:cubicBezTo>
                  <a:pt x="11945191" y="1193051"/>
                  <a:pt x="11955464" y="1209747"/>
                  <a:pt x="11960601" y="1218080"/>
                </a:cubicBezTo>
                <a:cubicBezTo>
                  <a:pt x="11909192" y="1193051"/>
                  <a:pt x="11888632" y="1209747"/>
                  <a:pt x="11842349" y="1176368"/>
                </a:cubicBezTo>
                <a:cubicBezTo>
                  <a:pt x="11857773" y="1159687"/>
                  <a:pt x="11893770" y="1168020"/>
                  <a:pt x="11904055" y="1142990"/>
                </a:cubicBezTo>
                <a:close/>
                <a:moveTo>
                  <a:pt x="9929617" y="1135494"/>
                </a:moveTo>
                <a:cubicBezTo>
                  <a:pt x="9924189" y="1135494"/>
                  <a:pt x="9918759" y="1153111"/>
                  <a:pt x="9935045" y="1161919"/>
                </a:cubicBezTo>
                <a:cubicBezTo>
                  <a:pt x="9935045" y="1144303"/>
                  <a:pt x="9945900" y="1144303"/>
                  <a:pt x="9929617" y="1135494"/>
                </a:cubicBezTo>
                <a:close/>
                <a:moveTo>
                  <a:pt x="9375846" y="1126686"/>
                </a:moveTo>
                <a:lnTo>
                  <a:pt x="9375846" y="1144303"/>
                </a:lnTo>
                <a:cubicBezTo>
                  <a:pt x="9390776" y="1144303"/>
                  <a:pt x="9405707" y="1144303"/>
                  <a:pt x="9405707" y="1135494"/>
                </a:cubicBezTo>
                <a:close/>
                <a:moveTo>
                  <a:pt x="9425982" y="1124209"/>
                </a:moveTo>
                <a:cubicBezTo>
                  <a:pt x="9420211" y="1123934"/>
                  <a:pt x="9415009" y="1124484"/>
                  <a:pt x="9411108" y="1126686"/>
                </a:cubicBezTo>
                <a:cubicBezTo>
                  <a:pt x="9431923" y="1135494"/>
                  <a:pt x="9447524" y="1135494"/>
                  <a:pt x="9473550" y="1144303"/>
                </a:cubicBezTo>
                <a:lnTo>
                  <a:pt x="9473550" y="1126686"/>
                </a:lnTo>
                <a:cubicBezTo>
                  <a:pt x="9465740" y="1133292"/>
                  <a:pt x="9443298" y="1125035"/>
                  <a:pt x="9425982" y="1124209"/>
                </a:cubicBezTo>
                <a:close/>
                <a:moveTo>
                  <a:pt x="2390310" y="1085879"/>
                </a:moveTo>
                <a:cubicBezTo>
                  <a:pt x="2379809" y="1084020"/>
                  <a:pt x="2360717" y="1091455"/>
                  <a:pt x="2375985" y="1091455"/>
                </a:cubicBezTo>
                <a:cubicBezTo>
                  <a:pt x="2375985" y="1084839"/>
                  <a:pt x="2386170" y="1091455"/>
                  <a:pt x="2396356" y="1091455"/>
                </a:cubicBezTo>
                <a:cubicBezTo>
                  <a:pt x="2396356" y="1088150"/>
                  <a:pt x="2393810" y="1086498"/>
                  <a:pt x="2390310" y="1085879"/>
                </a:cubicBezTo>
                <a:close/>
                <a:moveTo>
                  <a:pt x="9815628" y="1082647"/>
                </a:moveTo>
                <a:cubicBezTo>
                  <a:pt x="9815628" y="1100263"/>
                  <a:pt x="9842768" y="1100263"/>
                  <a:pt x="9842768" y="1100263"/>
                </a:cubicBezTo>
                <a:cubicBezTo>
                  <a:pt x="9837340" y="1091455"/>
                  <a:pt x="9831912" y="1091455"/>
                  <a:pt x="9815628" y="1082647"/>
                </a:cubicBezTo>
                <a:close/>
                <a:moveTo>
                  <a:pt x="6403249" y="1078237"/>
                </a:moveTo>
                <a:lnTo>
                  <a:pt x="6413206" y="1091455"/>
                </a:lnTo>
                <a:cubicBezTo>
                  <a:pt x="6428136" y="1091455"/>
                  <a:pt x="6433109" y="1084839"/>
                  <a:pt x="6433109" y="1078237"/>
                </a:cubicBezTo>
                <a:cubicBezTo>
                  <a:pt x="6418179" y="1084839"/>
                  <a:pt x="6418179" y="1078237"/>
                  <a:pt x="6403249" y="1078237"/>
                </a:cubicBezTo>
                <a:close/>
                <a:moveTo>
                  <a:pt x="9816365" y="1045757"/>
                </a:moveTo>
                <a:cubicBezTo>
                  <a:pt x="9811992" y="1045757"/>
                  <a:pt x="9808752" y="1047408"/>
                  <a:pt x="9807455" y="1051812"/>
                </a:cubicBezTo>
                <a:cubicBezTo>
                  <a:pt x="9812643" y="1051812"/>
                  <a:pt x="9817818" y="1051812"/>
                  <a:pt x="9823005" y="1060620"/>
                </a:cubicBezTo>
                <a:cubicBezTo>
                  <a:pt x="9833368" y="1043004"/>
                  <a:pt x="9843730" y="1060620"/>
                  <a:pt x="9843730" y="1069429"/>
                </a:cubicBezTo>
                <a:cubicBezTo>
                  <a:pt x="9848918" y="1060620"/>
                  <a:pt x="9859280" y="1069429"/>
                  <a:pt x="9864467" y="1060620"/>
                </a:cubicBezTo>
                <a:cubicBezTo>
                  <a:pt x="9852805" y="1060620"/>
                  <a:pt x="9829485" y="1045757"/>
                  <a:pt x="9816365" y="1045757"/>
                </a:cubicBezTo>
                <a:close/>
                <a:moveTo>
                  <a:pt x="3096745" y="994555"/>
                </a:moveTo>
                <a:cubicBezTo>
                  <a:pt x="3050929" y="1009234"/>
                  <a:pt x="2994941" y="1009234"/>
                  <a:pt x="2974583" y="1016581"/>
                </a:cubicBezTo>
                <a:cubicBezTo>
                  <a:pt x="3005115" y="1016581"/>
                  <a:pt x="3066201" y="1009234"/>
                  <a:pt x="3096745" y="994555"/>
                </a:cubicBezTo>
                <a:close/>
                <a:moveTo>
                  <a:pt x="3251474" y="950513"/>
                </a:moveTo>
                <a:lnTo>
                  <a:pt x="3232645" y="957424"/>
                </a:lnTo>
                <a:lnTo>
                  <a:pt x="3213303" y="962908"/>
                </a:lnTo>
                <a:cubicBezTo>
                  <a:pt x="3212656" y="963178"/>
                  <a:pt x="3216238" y="962624"/>
                  <a:pt x="3221464" y="961527"/>
                </a:cubicBezTo>
                <a:lnTo>
                  <a:pt x="3232645" y="957424"/>
                </a:lnTo>
                <a:lnTo>
                  <a:pt x="3232723" y="957402"/>
                </a:lnTo>
                <a:close/>
                <a:moveTo>
                  <a:pt x="3886022" y="944321"/>
                </a:moveTo>
                <a:cubicBezTo>
                  <a:pt x="3879680" y="943908"/>
                  <a:pt x="3866021" y="957120"/>
                  <a:pt x="3858211" y="950513"/>
                </a:cubicBezTo>
                <a:lnTo>
                  <a:pt x="3831727" y="957225"/>
                </a:lnTo>
                <a:lnTo>
                  <a:pt x="3816595" y="951623"/>
                </a:lnTo>
                <a:cubicBezTo>
                  <a:pt x="3808788" y="952719"/>
                  <a:pt x="3800981" y="954925"/>
                  <a:pt x="3795782" y="950513"/>
                </a:cubicBezTo>
                <a:cubicBezTo>
                  <a:pt x="3811382" y="959322"/>
                  <a:pt x="3780168" y="950513"/>
                  <a:pt x="3764554" y="959322"/>
                </a:cubicBezTo>
                <a:cubicBezTo>
                  <a:pt x="3772361" y="961527"/>
                  <a:pt x="3781472" y="962082"/>
                  <a:pt x="3791392" y="961664"/>
                </a:cubicBezTo>
                <a:cubicBezTo>
                  <a:pt x="3801311" y="961257"/>
                  <a:pt x="3812041" y="959876"/>
                  <a:pt x="3823098" y="958225"/>
                </a:cubicBezTo>
                <a:lnTo>
                  <a:pt x="3837409" y="959322"/>
                </a:lnTo>
                <a:lnTo>
                  <a:pt x="3889437" y="950513"/>
                </a:lnTo>
                <a:cubicBezTo>
                  <a:pt x="3889437" y="946110"/>
                  <a:pt x="3888136" y="944458"/>
                  <a:pt x="3886022" y="944321"/>
                </a:cubicBezTo>
                <a:close/>
                <a:moveTo>
                  <a:pt x="3910061" y="932899"/>
                </a:moveTo>
                <a:cubicBezTo>
                  <a:pt x="3905177" y="941707"/>
                  <a:pt x="3900293" y="941707"/>
                  <a:pt x="3900293" y="950513"/>
                </a:cubicBezTo>
                <a:cubicBezTo>
                  <a:pt x="3911288" y="943911"/>
                  <a:pt x="3908543" y="952164"/>
                  <a:pt x="3914729" y="953003"/>
                </a:cubicBezTo>
                <a:cubicBezTo>
                  <a:pt x="3916793" y="953274"/>
                  <a:pt x="3919841" y="952719"/>
                  <a:pt x="3924725" y="950513"/>
                </a:cubicBezTo>
                <a:cubicBezTo>
                  <a:pt x="3924725" y="941707"/>
                  <a:pt x="3910061" y="950513"/>
                  <a:pt x="3910061" y="932899"/>
                </a:cubicBezTo>
                <a:close/>
                <a:moveTo>
                  <a:pt x="4062930" y="924090"/>
                </a:moveTo>
                <a:cubicBezTo>
                  <a:pt x="4057743" y="924090"/>
                  <a:pt x="4073293" y="924090"/>
                  <a:pt x="4068106" y="932899"/>
                </a:cubicBezTo>
                <a:cubicBezTo>
                  <a:pt x="4114757" y="924090"/>
                  <a:pt x="4083656" y="932899"/>
                  <a:pt x="4062930" y="924090"/>
                </a:cubicBezTo>
                <a:close/>
                <a:moveTo>
                  <a:pt x="7682360" y="919694"/>
                </a:moveTo>
                <a:cubicBezTo>
                  <a:pt x="7677210" y="927391"/>
                  <a:pt x="7661761" y="935104"/>
                  <a:pt x="7656599" y="927391"/>
                </a:cubicBezTo>
                <a:cubicBezTo>
                  <a:pt x="7641150" y="942816"/>
                  <a:pt x="7682360" y="927391"/>
                  <a:pt x="7713269" y="935104"/>
                </a:cubicBezTo>
                <a:cubicBezTo>
                  <a:pt x="7702957" y="942816"/>
                  <a:pt x="7713269" y="942816"/>
                  <a:pt x="7718419" y="942816"/>
                </a:cubicBezTo>
                <a:cubicBezTo>
                  <a:pt x="7759629" y="942816"/>
                  <a:pt x="7816288" y="942816"/>
                  <a:pt x="7842037" y="950513"/>
                </a:cubicBezTo>
                <a:cubicBezTo>
                  <a:pt x="7805977" y="935104"/>
                  <a:pt x="7739018" y="950513"/>
                  <a:pt x="7723570" y="927391"/>
                </a:cubicBezTo>
                <a:cubicBezTo>
                  <a:pt x="7708121" y="935104"/>
                  <a:pt x="7702957" y="927391"/>
                  <a:pt x="7682360" y="919694"/>
                </a:cubicBezTo>
                <a:close/>
                <a:moveTo>
                  <a:pt x="2814414" y="893269"/>
                </a:moveTo>
                <a:cubicBezTo>
                  <a:pt x="2799028" y="902077"/>
                  <a:pt x="2773393" y="902077"/>
                  <a:pt x="2768270" y="910886"/>
                </a:cubicBezTo>
                <a:cubicBezTo>
                  <a:pt x="2783641" y="902077"/>
                  <a:pt x="2809289" y="910886"/>
                  <a:pt x="2814414" y="893269"/>
                </a:cubicBezTo>
                <a:close/>
                <a:moveTo>
                  <a:pt x="2838272" y="888865"/>
                </a:moveTo>
                <a:cubicBezTo>
                  <a:pt x="2828600" y="888865"/>
                  <a:pt x="2816995" y="893269"/>
                  <a:pt x="2819576" y="902077"/>
                </a:cubicBezTo>
                <a:cubicBezTo>
                  <a:pt x="2840200" y="893269"/>
                  <a:pt x="2829888" y="902077"/>
                  <a:pt x="2845362" y="902077"/>
                </a:cubicBezTo>
                <a:cubicBezTo>
                  <a:pt x="2855680" y="893269"/>
                  <a:pt x="2847943" y="888865"/>
                  <a:pt x="2838272" y="888865"/>
                </a:cubicBezTo>
                <a:close/>
                <a:moveTo>
                  <a:pt x="1267040" y="858025"/>
                </a:moveTo>
                <a:cubicBezTo>
                  <a:pt x="1251768" y="866846"/>
                  <a:pt x="1236496" y="858025"/>
                  <a:pt x="1226312" y="875653"/>
                </a:cubicBezTo>
                <a:cubicBezTo>
                  <a:pt x="1236496" y="875653"/>
                  <a:pt x="1267040" y="866846"/>
                  <a:pt x="1267040" y="858025"/>
                </a:cubicBezTo>
                <a:close/>
                <a:moveTo>
                  <a:pt x="7252979" y="856931"/>
                </a:moveTo>
                <a:cubicBezTo>
                  <a:pt x="7248360" y="855828"/>
                  <a:pt x="7244602" y="855826"/>
                  <a:pt x="7242096" y="858025"/>
                </a:cubicBezTo>
                <a:cubicBezTo>
                  <a:pt x="7257128" y="866846"/>
                  <a:pt x="7292201" y="866846"/>
                  <a:pt x="7302235" y="875653"/>
                </a:cubicBezTo>
                <a:cubicBezTo>
                  <a:pt x="7302235" y="866846"/>
                  <a:pt x="7307245" y="866846"/>
                  <a:pt x="7307245" y="866846"/>
                </a:cubicBezTo>
                <a:cubicBezTo>
                  <a:pt x="7288446" y="873451"/>
                  <a:pt x="7266836" y="860240"/>
                  <a:pt x="7252979" y="856931"/>
                </a:cubicBezTo>
                <a:close/>
                <a:moveTo>
                  <a:pt x="5010604" y="849230"/>
                </a:moveTo>
                <a:cubicBezTo>
                  <a:pt x="4999749" y="849230"/>
                  <a:pt x="4978037" y="849230"/>
                  <a:pt x="4972609" y="858025"/>
                </a:cubicBezTo>
                <a:cubicBezTo>
                  <a:pt x="4983465" y="858025"/>
                  <a:pt x="5010604" y="858025"/>
                  <a:pt x="5010604" y="849230"/>
                </a:cubicBezTo>
                <a:close/>
                <a:moveTo>
                  <a:pt x="3028876" y="849230"/>
                </a:moveTo>
                <a:cubicBezTo>
                  <a:pt x="3008607" y="858025"/>
                  <a:pt x="2968068" y="858025"/>
                  <a:pt x="2932590" y="866846"/>
                </a:cubicBezTo>
                <a:cubicBezTo>
                  <a:pt x="2912321" y="866846"/>
                  <a:pt x="2876855" y="875653"/>
                  <a:pt x="2876855" y="884461"/>
                </a:cubicBezTo>
                <a:lnTo>
                  <a:pt x="2886990" y="893269"/>
                </a:lnTo>
                <a:cubicBezTo>
                  <a:pt x="2902186" y="884461"/>
                  <a:pt x="2892051" y="875653"/>
                  <a:pt x="2912321" y="875653"/>
                </a:cubicBezTo>
                <a:cubicBezTo>
                  <a:pt x="2912321" y="884461"/>
                  <a:pt x="2902186" y="884461"/>
                  <a:pt x="2912321" y="884461"/>
                </a:cubicBezTo>
                <a:cubicBezTo>
                  <a:pt x="2942724" y="866846"/>
                  <a:pt x="2993398" y="866846"/>
                  <a:pt x="3028876" y="849230"/>
                </a:cubicBezTo>
                <a:close/>
                <a:moveTo>
                  <a:pt x="4120926" y="844087"/>
                </a:moveTo>
                <a:cubicBezTo>
                  <a:pt x="4096581" y="842070"/>
                  <a:pt x="4068391" y="844089"/>
                  <a:pt x="4037638" y="852166"/>
                </a:cubicBezTo>
                <a:cubicBezTo>
                  <a:pt x="4006880" y="852166"/>
                  <a:pt x="3965884" y="844089"/>
                  <a:pt x="3935126" y="860229"/>
                </a:cubicBezTo>
                <a:cubicBezTo>
                  <a:pt x="3930001" y="852166"/>
                  <a:pt x="3894131" y="860229"/>
                  <a:pt x="3878746" y="860229"/>
                </a:cubicBezTo>
                <a:cubicBezTo>
                  <a:pt x="3796744" y="860229"/>
                  <a:pt x="3730114" y="884461"/>
                  <a:pt x="3653237" y="884461"/>
                </a:cubicBezTo>
                <a:cubicBezTo>
                  <a:pt x="3653237" y="892525"/>
                  <a:pt x="3617354" y="892525"/>
                  <a:pt x="3607105" y="900602"/>
                </a:cubicBezTo>
                <a:lnTo>
                  <a:pt x="3658360" y="900602"/>
                </a:lnTo>
                <a:cubicBezTo>
                  <a:pt x="3668610" y="892525"/>
                  <a:pt x="3678858" y="892525"/>
                  <a:pt x="3678858" y="900602"/>
                </a:cubicBezTo>
                <a:cubicBezTo>
                  <a:pt x="3683983" y="908680"/>
                  <a:pt x="3653237" y="908680"/>
                  <a:pt x="3658360" y="916757"/>
                </a:cubicBezTo>
                <a:cubicBezTo>
                  <a:pt x="3745487" y="876384"/>
                  <a:pt x="3812117" y="932899"/>
                  <a:pt x="3894131" y="900602"/>
                </a:cubicBezTo>
                <a:cubicBezTo>
                  <a:pt x="3919752" y="884461"/>
                  <a:pt x="3960759" y="908680"/>
                  <a:pt x="3971009" y="892525"/>
                </a:cubicBezTo>
                <a:cubicBezTo>
                  <a:pt x="3971009" y="908680"/>
                  <a:pt x="4012003" y="892525"/>
                  <a:pt x="4022265" y="884461"/>
                </a:cubicBezTo>
                <a:cubicBezTo>
                  <a:pt x="4058134" y="900602"/>
                  <a:pt x="4109391" y="876384"/>
                  <a:pt x="4155523" y="884461"/>
                </a:cubicBezTo>
                <a:cubicBezTo>
                  <a:pt x="4160647" y="884461"/>
                  <a:pt x="4170896" y="876384"/>
                  <a:pt x="4176020" y="876384"/>
                </a:cubicBezTo>
                <a:cubicBezTo>
                  <a:pt x="4170896" y="884461"/>
                  <a:pt x="4191393" y="884461"/>
                  <a:pt x="4181145" y="876384"/>
                </a:cubicBezTo>
                <a:cubicBezTo>
                  <a:pt x="4186269" y="868306"/>
                  <a:pt x="4196518" y="868306"/>
                  <a:pt x="4196518" y="868306"/>
                </a:cubicBezTo>
                <a:cubicBezTo>
                  <a:pt x="4201641" y="876384"/>
                  <a:pt x="4191393" y="876384"/>
                  <a:pt x="4201641" y="884461"/>
                </a:cubicBezTo>
                <a:cubicBezTo>
                  <a:pt x="4217027" y="884461"/>
                  <a:pt x="4211904" y="868306"/>
                  <a:pt x="4217027" y="876384"/>
                </a:cubicBezTo>
                <a:cubicBezTo>
                  <a:pt x="4232401" y="876384"/>
                  <a:pt x="4247775" y="868306"/>
                  <a:pt x="4232401" y="860229"/>
                </a:cubicBezTo>
                <a:cubicBezTo>
                  <a:pt x="4222152" y="860229"/>
                  <a:pt x="4227277" y="868306"/>
                  <a:pt x="4222152" y="868306"/>
                </a:cubicBezTo>
                <a:cubicBezTo>
                  <a:pt x="4217027" y="860229"/>
                  <a:pt x="4191393" y="844089"/>
                  <a:pt x="4181145" y="860229"/>
                </a:cubicBezTo>
                <a:cubicBezTo>
                  <a:pt x="4165772" y="852159"/>
                  <a:pt x="4145271" y="846105"/>
                  <a:pt x="4120926" y="844087"/>
                </a:cubicBezTo>
                <a:close/>
                <a:moveTo>
                  <a:pt x="6031639" y="827203"/>
                </a:moveTo>
                <a:cubicBezTo>
                  <a:pt x="6005991" y="844818"/>
                  <a:pt x="5939337" y="827203"/>
                  <a:pt x="5898317" y="836012"/>
                </a:cubicBezTo>
                <a:cubicBezTo>
                  <a:pt x="5934212" y="836012"/>
                  <a:pt x="5970108" y="844818"/>
                  <a:pt x="6011129" y="844818"/>
                </a:cubicBezTo>
                <a:cubicBezTo>
                  <a:pt x="6005991" y="836012"/>
                  <a:pt x="6036762" y="836012"/>
                  <a:pt x="6031639" y="827203"/>
                </a:cubicBezTo>
                <a:close/>
                <a:moveTo>
                  <a:pt x="5534254" y="826102"/>
                </a:moveTo>
                <a:cubicBezTo>
                  <a:pt x="5526692" y="827203"/>
                  <a:pt x="5517870" y="831608"/>
                  <a:pt x="5512827" y="836012"/>
                </a:cubicBezTo>
                <a:cubicBezTo>
                  <a:pt x="5527948" y="836012"/>
                  <a:pt x="5543081" y="827203"/>
                  <a:pt x="5548116" y="836012"/>
                </a:cubicBezTo>
                <a:cubicBezTo>
                  <a:pt x="5548116" y="827203"/>
                  <a:pt x="5541815" y="825001"/>
                  <a:pt x="5534254" y="826102"/>
                </a:cubicBezTo>
                <a:close/>
                <a:moveTo>
                  <a:pt x="5944462" y="818395"/>
                </a:moveTo>
                <a:cubicBezTo>
                  <a:pt x="5923952" y="818395"/>
                  <a:pt x="5918827" y="827203"/>
                  <a:pt x="5898317" y="827203"/>
                </a:cubicBezTo>
                <a:cubicBezTo>
                  <a:pt x="5903442" y="827203"/>
                  <a:pt x="5939337" y="827203"/>
                  <a:pt x="5944462" y="818395"/>
                </a:cubicBezTo>
                <a:close/>
                <a:moveTo>
                  <a:pt x="7776116" y="800779"/>
                </a:moveTo>
                <a:cubicBezTo>
                  <a:pt x="7776116" y="809587"/>
                  <a:pt x="7766031" y="809587"/>
                  <a:pt x="7781151" y="818395"/>
                </a:cubicBezTo>
                <a:lnTo>
                  <a:pt x="7781151" y="809587"/>
                </a:lnTo>
                <a:lnTo>
                  <a:pt x="7801319" y="809587"/>
                </a:lnTo>
                <a:cubicBezTo>
                  <a:pt x="7791236" y="809587"/>
                  <a:pt x="7786200" y="800779"/>
                  <a:pt x="7776116" y="800779"/>
                </a:cubicBezTo>
                <a:close/>
                <a:moveTo>
                  <a:pt x="6115032" y="791970"/>
                </a:moveTo>
                <a:cubicBezTo>
                  <a:pt x="6120017" y="800779"/>
                  <a:pt x="6124990" y="800779"/>
                  <a:pt x="6139920" y="800779"/>
                </a:cubicBezTo>
                <a:cubicBezTo>
                  <a:pt x="6134947" y="800779"/>
                  <a:pt x="6124990" y="800779"/>
                  <a:pt x="6115032" y="791970"/>
                </a:cubicBezTo>
                <a:close/>
                <a:moveTo>
                  <a:pt x="6053048" y="765547"/>
                </a:moveTo>
                <a:cubicBezTo>
                  <a:pt x="6063917" y="774356"/>
                  <a:pt x="6063917" y="765547"/>
                  <a:pt x="6074771" y="774356"/>
                </a:cubicBezTo>
                <a:cubicBezTo>
                  <a:pt x="6074771" y="765547"/>
                  <a:pt x="6063917" y="765547"/>
                  <a:pt x="6053048" y="765547"/>
                </a:cubicBezTo>
                <a:close/>
                <a:moveTo>
                  <a:pt x="7489507" y="744441"/>
                </a:moveTo>
                <a:cubicBezTo>
                  <a:pt x="7481815" y="745361"/>
                  <a:pt x="7477969" y="747187"/>
                  <a:pt x="7483092" y="750868"/>
                </a:cubicBezTo>
                <a:cubicBezTo>
                  <a:pt x="7485661" y="747187"/>
                  <a:pt x="7490786" y="750868"/>
                  <a:pt x="7495909" y="753613"/>
                </a:cubicBezTo>
                <a:lnTo>
                  <a:pt x="7503285" y="756022"/>
                </a:lnTo>
                <a:cubicBezTo>
                  <a:pt x="7505525" y="755914"/>
                  <a:pt x="7507448" y="754533"/>
                  <a:pt x="7508726" y="750868"/>
                </a:cubicBezTo>
                <a:close/>
                <a:moveTo>
                  <a:pt x="7426688" y="734713"/>
                </a:moveTo>
                <a:cubicBezTo>
                  <a:pt x="7436771" y="734713"/>
                  <a:pt x="7441806" y="741315"/>
                  <a:pt x="7446222" y="745727"/>
                </a:cubicBezTo>
                <a:lnTo>
                  <a:pt x="7452916" y="749582"/>
                </a:lnTo>
                <a:cubicBezTo>
                  <a:pt x="7455358" y="749582"/>
                  <a:pt x="7458204" y="747931"/>
                  <a:pt x="7461988" y="743521"/>
                </a:cubicBezTo>
                <a:cubicBezTo>
                  <a:pt x="7451891" y="743521"/>
                  <a:pt x="7441820" y="743521"/>
                  <a:pt x="7441820" y="734713"/>
                </a:cubicBezTo>
                <a:close/>
                <a:moveTo>
                  <a:pt x="4049063" y="717096"/>
                </a:moveTo>
                <a:cubicBezTo>
                  <a:pt x="4053947" y="725905"/>
                  <a:pt x="4053947" y="734713"/>
                  <a:pt x="4058831" y="734713"/>
                </a:cubicBezTo>
                <a:cubicBezTo>
                  <a:pt x="4068611" y="725905"/>
                  <a:pt x="4058831" y="717096"/>
                  <a:pt x="4049063" y="717096"/>
                </a:cubicBezTo>
                <a:close/>
                <a:moveTo>
                  <a:pt x="3161667" y="668092"/>
                </a:moveTo>
                <a:lnTo>
                  <a:pt x="3161665" y="668093"/>
                </a:lnTo>
                <a:lnTo>
                  <a:pt x="3161665" y="668093"/>
                </a:lnTo>
                <a:close/>
                <a:moveTo>
                  <a:pt x="3178179" y="659852"/>
                </a:moveTo>
                <a:cubicBezTo>
                  <a:pt x="3170625" y="664249"/>
                  <a:pt x="3163058" y="662045"/>
                  <a:pt x="3156756" y="660948"/>
                </a:cubicBezTo>
                <a:lnTo>
                  <a:pt x="3142889" y="668660"/>
                </a:lnTo>
                <a:lnTo>
                  <a:pt x="3161665" y="668093"/>
                </a:lnTo>
                <a:lnTo>
                  <a:pt x="3161642" y="668104"/>
                </a:lnTo>
                <a:lnTo>
                  <a:pt x="3159958" y="668944"/>
                </a:lnTo>
                <a:lnTo>
                  <a:pt x="3142889" y="677469"/>
                </a:lnTo>
                <a:lnTo>
                  <a:pt x="3161642" y="668104"/>
                </a:lnTo>
                <a:lnTo>
                  <a:pt x="3161665" y="668093"/>
                </a:lnTo>
                <a:close/>
                <a:moveTo>
                  <a:pt x="4545758" y="659108"/>
                </a:moveTo>
                <a:cubicBezTo>
                  <a:pt x="4514910" y="667185"/>
                  <a:pt x="4478926" y="667185"/>
                  <a:pt x="4442943" y="667185"/>
                </a:cubicBezTo>
                <a:cubicBezTo>
                  <a:pt x="4453229" y="675263"/>
                  <a:pt x="4437805" y="683340"/>
                  <a:pt x="4448091" y="683340"/>
                </a:cubicBezTo>
                <a:cubicBezTo>
                  <a:pt x="4448091" y="675263"/>
                  <a:pt x="4458364" y="675263"/>
                  <a:pt x="4463502" y="675263"/>
                </a:cubicBezTo>
                <a:cubicBezTo>
                  <a:pt x="4463502" y="691404"/>
                  <a:pt x="4478926" y="683340"/>
                  <a:pt x="4484077" y="699482"/>
                </a:cubicBezTo>
                <a:cubicBezTo>
                  <a:pt x="4484077" y="683340"/>
                  <a:pt x="4540620" y="691404"/>
                  <a:pt x="4530334" y="683340"/>
                </a:cubicBezTo>
                <a:cubicBezTo>
                  <a:pt x="4540620" y="683340"/>
                  <a:pt x="4535470" y="691404"/>
                  <a:pt x="4545758" y="691404"/>
                </a:cubicBezTo>
                <a:cubicBezTo>
                  <a:pt x="4586880" y="683340"/>
                  <a:pt x="4638286" y="667185"/>
                  <a:pt x="4674271" y="675263"/>
                </a:cubicBezTo>
                <a:cubicBezTo>
                  <a:pt x="4663997" y="667185"/>
                  <a:pt x="4663997" y="675263"/>
                  <a:pt x="4679409" y="667185"/>
                </a:cubicBezTo>
                <a:cubicBezTo>
                  <a:pt x="4648573" y="675263"/>
                  <a:pt x="4602302" y="651031"/>
                  <a:pt x="4571468" y="667185"/>
                </a:cubicBezTo>
                <a:cubicBezTo>
                  <a:pt x="4566317" y="675263"/>
                  <a:pt x="4545758" y="667185"/>
                  <a:pt x="4545758" y="659108"/>
                </a:cubicBezTo>
                <a:close/>
                <a:moveTo>
                  <a:pt x="5072010" y="652415"/>
                </a:moveTo>
                <a:cubicBezTo>
                  <a:pt x="5052473" y="653241"/>
                  <a:pt x="5034316" y="655445"/>
                  <a:pt x="5018754" y="659852"/>
                </a:cubicBezTo>
                <a:lnTo>
                  <a:pt x="5000002" y="665345"/>
                </a:lnTo>
                <a:cubicBezTo>
                  <a:pt x="4991094" y="668660"/>
                  <a:pt x="4983465" y="673057"/>
                  <a:pt x="4983465" y="677469"/>
                </a:cubicBezTo>
                <a:lnTo>
                  <a:pt x="5022802" y="660433"/>
                </a:lnTo>
                <a:lnTo>
                  <a:pt x="5086192" y="669757"/>
                </a:lnTo>
                <a:cubicBezTo>
                  <a:pt x="5112130" y="670851"/>
                  <a:pt x="5140674" y="668660"/>
                  <a:pt x="5169206" y="659852"/>
                </a:cubicBezTo>
                <a:cubicBezTo>
                  <a:pt x="5184768" y="668660"/>
                  <a:pt x="5148456" y="668660"/>
                  <a:pt x="5169206" y="677469"/>
                </a:cubicBezTo>
                <a:cubicBezTo>
                  <a:pt x="5195144" y="659852"/>
                  <a:pt x="5247033" y="668660"/>
                  <a:pt x="5252220" y="659852"/>
                </a:cubicBezTo>
                <a:cubicBezTo>
                  <a:pt x="5201631" y="659852"/>
                  <a:pt x="5130617" y="649935"/>
                  <a:pt x="5072010" y="652415"/>
                </a:cubicBezTo>
                <a:close/>
                <a:moveTo>
                  <a:pt x="6790899" y="613597"/>
                </a:moveTo>
                <a:cubicBezTo>
                  <a:pt x="6782627" y="615799"/>
                  <a:pt x="6774991" y="620203"/>
                  <a:pt x="6772442" y="624606"/>
                </a:cubicBezTo>
                <a:cubicBezTo>
                  <a:pt x="6787712" y="615799"/>
                  <a:pt x="6802986" y="624606"/>
                  <a:pt x="6813170" y="615799"/>
                </a:cubicBezTo>
                <a:cubicBezTo>
                  <a:pt x="6808078" y="611395"/>
                  <a:pt x="6799171" y="611395"/>
                  <a:pt x="6790899" y="613597"/>
                </a:cubicBezTo>
                <a:close/>
                <a:moveTo>
                  <a:pt x="6962420" y="606991"/>
                </a:moveTo>
                <a:cubicBezTo>
                  <a:pt x="6956815" y="611401"/>
                  <a:pt x="6961802" y="613607"/>
                  <a:pt x="6967393" y="613607"/>
                </a:cubicBezTo>
                <a:cubicBezTo>
                  <a:pt x="6972998" y="613607"/>
                  <a:pt x="6979212" y="611401"/>
                  <a:pt x="6979212" y="606991"/>
                </a:cubicBezTo>
                <a:close/>
                <a:moveTo>
                  <a:pt x="5130052" y="605069"/>
                </a:moveTo>
                <a:cubicBezTo>
                  <a:pt x="5121911" y="605895"/>
                  <a:pt x="5113769" y="609196"/>
                  <a:pt x="5116483" y="615799"/>
                </a:cubicBezTo>
                <a:cubicBezTo>
                  <a:pt x="5127338" y="609197"/>
                  <a:pt x="5132766" y="609197"/>
                  <a:pt x="5143622" y="609197"/>
                </a:cubicBezTo>
                <a:cubicBezTo>
                  <a:pt x="5146336" y="605895"/>
                  <a:pt x="5138194" y="604244"/>
                  <a:pt x="5130052" y="605069"/>
                </a:cubicBezTo>
                <a:close/>
                <a:moveTo>
                  <a:pt x="1890060" y="604244"/>
                </a:moveTo>
                <a:cubicBezTo>
                  <a:pt x="1885987" y="604244"/>
                  <a:pt x="1880557" y="605895"/>
                  <a:pt x="1872409" y="609197"/>
                </a:cubicBezTo>
                <a:lnTo>
                  <a:pt x="1866981" y="615799"/>
                </a:lnTo>
                <a:cubicBezTo>
                  <a:pt x="1883277" y="609197"/>
                  <a:pt x="1883277" y="609197"/>
                  <a:pt x="1899560" y="609197"/>
                </a:cubicBezTo>
                <a:cubicBezTo>
                  <a:pt x="1896846" y="605895"/>
                  <a:pt x="1894132" y="604244"/>
                  <a:pt x="1890060" y="604244"/>
                </a:cubicBezTo>
                <a:close/>
                <a:moveTo>
                  <a:pt x="6887366" y="584978"/>
                </a:moveTo>
                <a:cubicBezTo>
                  <a:pt x="6882241" y="584978"/>
                  <a:pt x="6861732" y="584978"/>
                  <a:pt x="6856607" y="592677"/>
                </a:cubicBezTo>
                <a:cubicBezTo>
                  <a:pt x="6869424" y="592677"/>
                  <a:pt x="6875826" y="592677"/>
                  <a:pt x="6880963" y="593650"/>
                </a:cubicBezTo>
                <a:lnTo>
                  <a:pt x="6893651" y="598776"/>
                </a:lnTo>
                <a:lnTo>
                  <a:pt x="6893653" y="598780"/>
                </a:lnTo>
                <a:lnTo>
                  <a:pt x="6884953" y="611505"/>
                </a:lnTo>
                <a:cubicBezTo>
                  <a:pt x="6882886" y="614355"/>
                  <a:pt x="6880963" y="615799"/>
                  <a:pt x="6877117" y="615799"/>
                </a:cubicBezTo>
                <a:lnTo>
                  <a:pt x="6892490" y="615799"/>
                </a:lnTo>
                <a:cubicBezTo>
                  <a:pt x="6892490" y="611956"/>
                  <a:pt x="6895059" y="608101"/>
                  <a:pt x="6895704" y="603284"/>
                </a:cubicBezTo>
                <a:lnTo>
                  <a:pt x="6893653" y="598780"/>
                </a:lnTo>
                <a:lnTo>
                  <a:pt x="6893654" y="598778"/>
                </a:lnTo>
                <a:lnTo>
                  <a:pt x="6893651" y="598776"/>
                </a:lnTo>
                <a:close/>
                <a:moveTo>
                  <a:pt x="2021722" y="567362"/>
                </a:moveTo>
                <a:cubicBezTo>
                  <a:pt x="2001212" y="576170"/>
                  <a:pt x="1996075" y="567362"/>
                  <a:pt x="1980702" y="576170"/>
                </a:cubicBezTo>
                <a:lnTo>
                  <a:pt x="1984941" y="583462"/>
                </a:lnTo>
                <a:cubicBezTo>
                  <a:pt x="1988547" y="584153"/>
                  <a:pt x="1993836" y="583327"/>
                  <a:pt x="1999290" y="581676"/>
                </a:cubicBezTo>
                <a:cubicBezTo>
                  <a:pt x="2010183" y="578376"/>
                  <a:pt x="2021722" y="571758"/>
                  <a:pt x="2021722" y="567362"/>
                </a:cubicBezTo>
                <a:close/>
                <a:moveTo>
                  <a:pt x="6655708" y="558553"/>
                </a:moveTo>
                <a:lnTo>
                  <a:pt x="6666905" y="569567"/>
                </a:lnTo>
                <a:cubicBezTo>
                  <a:pt x="6670638" y="571758"/>
                  <a:pt x="6675623" y="571758"/>
                  <a:pt x="6685580" y="567362"/>
                </a:cubicBezTo>
                <a:cubicBezTo>
                  <a:pt x="6685580" y="558553"/>
                  <a:pt x="6660693" y="558553"/>
                  <a:pt x="6655708" y="558553"/>
                </a:cubicBezTo>
                <a:close/>
                <a:moveTo>
                  <a:pt x="5143179" y="549745"/>
                </a:moveTo>
                <a:cubicBezTo>
                  <a:pt x="5143179" y="558553"/>
                  <a:pt x="5113306" y="576170"/>
                  <a:pt x="5128249" y="558553"/>
                </a:cubicBezTo>
                <a:cubicBezTo>
                  <a:pt x="5108334" y="558553"/>
                  <a:pt x="5118291" y="576170"/>
                  <a:pt x="5108334" y="584978"/>
                </a:cubicBezTo>
                <a:cubicBezTo>
                  <a:pt x="5123264" y="576170"/>
                  <a:pt x="5128249" y="576170"/>
                  <a:pt x="5143179" y="567362"/>
                </a:cubicBezTo>
                <a:cubicBezTo>
                  <a:pt x="5123264" y="567362"/>
                  <a:pt x="5168054" y="558553"/>
                  <a:pt x="5143179" y="549745"/>
                </a:cubicBezTo>
                <a:close/>
                <a:moveTo>
                  <a:pt x="3615899" y="543684"/>
                </a:moveTo>
                <a:lnTo>
                  <a:pt x="3631359" y="543684"/>
                </a:lnTo>
                <a:lnTo>
                  <a:pt x="3621694" y="546784"/>
                </a:lnTo>
                <a:cubicBezTo>
                  <a:pt x="3618468" y="547812"/>
                  <a:pt x="3615899" y="547812"/>
                  <a:pt x="3615899" y="543684"/>
                </a:cubicBezTo>
                <a:close/>
                <a:moveTo>
                  <a:pt x="4771709" y="540939"/>
                </a:moveTo>
                <a:cubicBezTo>
                  <a:pt x="4756437" y="540939"/>
                  <a:pt x="4741165" y="540939"/>
                  <a:pt x="4730992" y="549745"/>
                </a:cubicBezTo>
                <a:lnTo>
                  <a:pt x="4756437" y="549745"/>
                </a:lnTo>
                <a:cubicBezTo>
                  <a:pt x="4756437" y="540939"/>
                  <a:pt x="4771709" y="549745"/>
                  <a:pt x="4771709" y="540939"/>
                </a:cubicBezTo>
                <a:close/>
                <a:moveTo>
                  <a:pt x="5173495" y="532117"/>
                </a:moveTo>
                <a:lnTo>
                  <a:pt x="5195208" y="540939"/>
                </a:lnTo>
                <a:cubicBezTo>
                  <a:pt x="5195208" y="532117"/>
                  <a:pt x="5184352" y="532117"/>
                  <a:pt x="5173495" y="532117"/>
                </a:cubicBezTo>
                <a:close/>
                <a:moveTo>
                  <a:pt x="3698343" y="527164"/>
                </a:moveTo>
                <a:cubicBezTo>
                  <a:pt x="3641659" y="518911"/>
                  <a:pt x="3569513" y="551938"/>
                  <a:pt x="3507680" y="551938"/>
                </a:cubicBezTo>
                <a:cubicBezTo>
                  <a:pt x="3497368" y="560204"/>
                  <a:pt x="3507680" y="560204"/>
                  <a:pt x="3497368" y="560204"/>
                </a:cubicBezTo>
                <a:cubicBezTo>
                  <a:pt x="3487056" y="551938"/>
                  <a:pt x="3481907" y="568458"/>
                  <a:pt x="3461295" y="568458"/>
                </a:cubicBezTo>
                <a:cubicBezTo>
                  <a:pt x="3461295" y="568458"/>
                  <a:pt x="3456146" y="576711"/>
                  <a:pt x="3445834" y="576711"/>
                </a:cubicBezTo>
                <a:cubicBezTo>
                  <a:pt x="3435534" y="568458"/>
                  <a:pt x="3461295" y="568458"/>
                  <a:pt x="3461295" y="560204"/>
                </a:cubicBezTo>
                <a:cubicBezTo>
                  <a:pt x="3450996" y="560204"/>
                  <a:pt x="3430372" y="551938"/>
                  <a:pt x="3430372" y="560204"/>
                </a:cubicBezTo>
                <a:cubicBezTo>
                  <a:pt x="3435534" y="568458"/>
                  <a:pt x="3435534" y="576711"/>
                  <a:pt x="3425223" y="584978"/>
                </a:cubicBezTo>
                <a:cubicBezTo>
                  <a:pt x="3461295" y="584978"/>
                  <a:pt x="3492219" y="576711"/>
                  <a:pt x="3512830" y="560204"/>
                </a:cubicBezTo>
                <a:lnTo>
                  <a:pt x="3533441" y="560204"/>
                </a:lnTo>
                <a:cubicBezTo>
                  <a:pt x="3528292" y="568458"/>
                  <a:pt x="3507680" y="568458"/>
                  <a:pt x="3502518" y="576711"/>
                </a:cubicBezTo>
                <a:lnTo>
                  <a:pt x="3502518" y="584978"/>
                </a:lnTo>
                <a:cubicBezTo>
                  <a:pt x="3559215" y="560204"/>
                  <a:pt x="3595288" y="568458"/>
                  <a:pt x="3631359" y="543684"/>
                </a:cubicBezTo>
                <a:lnTo>
                  <a:pt x="3646822" y="543684"/>
                </a:lnTo>
                <a:cubicBezTo>
                  <a:pt x="3646822" y="551938"/>
                  <a:pt x="3631359" y="568458"/>
                  <a:pt x="3641659" y="576711"/>
                </a:cubicBezTo>
                <a:cubicBezTo>
                  <a:pt x="3646822" y="560204"/>
                  <a:pt x="3672582" y="543684"/>
                  <a:pt x="3698343" y="551938"/>
                </a:cubicBezTo>
                <a:cubicBezTo>
                  <a:pt x="3698343" y="543684"/>
                  <a:pt x="3677731" y="551938"/>
                  <a:pt x="3682894" y="543684"/>
                </a:cubicBezTo>
                <a:lnTo>
                  <a:pt x="3703505" y="543684"/>
                </a:lnTo>
                <a:cubicBezTo>
                  <a:pt x="3703505" y="543684"/>
                  <a:pt x="3698343" y="543684"/>
                  <a:pt x="3708654" y="551938"/>
                </a:cubicBezTo>
                <a:cubicBezTo>
                  <a:pt x="3724118" y="543684"/>
                  <a:pt x="3718966" y="551938"/>
                  <a:pt x="3729266" y="551938"/>
                </a:cubicBezTo>
                <a:cubicBezTo>
                  <a:pt x="3729266" y="535431"/>
                  <a:pt x="3693195" y="551938"/>
                  <a:pt x="3698343" y="527164"/>
                </a:cubicBezTo>
                <a:close/>
                <a:moveTo>
                  <a:pt x="3957221" y="521387"/>
                </a:moveTo>
                <a:cubicBezTo>
                  <a:pt x="3948313" y="520562"/>
                  <a:pt x="3938131" y="522213"/>
                  <a:pt x="3935581" y="525515"/>
                </a:cubicBezTo>
                <a:cubicBezTo>
                  <a:pt x="3945767" y="525515"/>
                  <a:pt x="3955939" y="525515"/>
                  <a:pt x="3971211" y="532117"/>
                </a:cubicBezTo>
                <a:cubicBezTo>
                  <a:pt x="3973760" y="525514"/>
                  <a:pt x="3966128" y="522212"/>
                  <a:pt x="3957221" y="521387"/>
                </a:cubicBezTo>
                <a:close/>
                <a:moveTo>
                  <a:pt x="5637027" y="518911"/>
                </a:moveTo>
                <a:cubicBezTo>
                  <a:pt x="5637027" y="525515"/>
                  <a:pt x="5626841" y="525515"/>
                  <a:pt x="5637027" y="532117"/>
                </a:cubicBezTo>
                <a:cubicBezTo>
                  <a:pt x="5652299" y="525515"/>
                  <a:pt x="5652299" y="525515"/>
                  <a:pt x="5667571" y="532117"/>
                </a:cubicBezTo>
                <a:lnTo>
                  <a:pt x="5667571" y="525515"/>
                </a:lnTo>
                <a:cubicBezTo>
                  <a:pt x="5657385" y="532117"/>
                  <a:pt x="5637027" y="525515"/>
                  <a:pt x="5637027" y="518911"/>
                </a:cubicBezTo>
                <a:close/>
                <a:moveTo>
                  <a:pt x="5553545" y="518911"/>
                </a:moveTo>
                <a:cubicBezTo>
                  <a:pt x="5543461" y="518911"/>
                  <a:pt x="5518255" y="532117"/>
                  <a:pt x="5518255" y="532117"/>
                </a:cubicBezTo>
                <a:cubicBezTo>
                  <a:pt x="5533375" y="525515"/>
                  <a:pt x="5553545" y="525515"/>
                  <a:pt x="5553545" y="518911"/>
                </a:cubicBezTo>
                <a:close/>
                <a:moveTo>
                  <a:pt x="3753698" y="518911"/>
                </a:moveTo>
                <a:cubicBezTo>
                  <a:pt x="3769984" y="518911"/>
                  <a:pt x="3759128" y="532117"/>
                  <a:pt x="3775424" y="525515"/>
                </a:cubicBezTo>
                <a:cubicBezTo>
                  <a:pt x="3775424" y="518911"/>
                  <a:pt x="3775424" y="518911"/>
                  <a:pt x="3769984" y="518911"/>
                </a:cubicBezTo>
                <a:close/>
                <a:moveTo>
                  <a:pt x="2485937" y="518911"/>
                </a:moveTo>
                <a:cubicBezTo>
                  <a:pt x="2480509" y="518911"/>
                  <a:pt x="2447928" y="525515"/>
                  <a:pt x="2447928" y="532117"/>
                </a:cubicBezTo>
                <a:cubicBezTo>
                  <a:pt x="2453355" y="532117"/>
                  <a:pt x="2485937" y="525515"/>
                  <a:pt x="2485937" y="518911"/>
                </a:cubicBezTo>
                <a:close/>
                <a:moveTo>
                  <a:pt x="5578547" y="515612"/>
                </a:moveTo>
                <a:cubicBezTo>
                  <a:pt x="5571495" y="513777"/>
                  <a:pt x="5561237" y="513777"/>
                  <a:pt x="5558668" y="517451"/>
                </a:cubicBezTo>
                <a:cubicBezTo>
                  <a:pt x="5566362" y="517451"/>
                  <a:pt x="5559630" y="525704"/>
                  <a:pt x="5560110" y="526732"/>
                </a:cubicBezTo>
                <a:cubicBezTo>
                  <a:pt x="5560275" y="527083"/>
                  <a:pt x="5561237" y="526623"/>
                  <a:pt x="5563806" y="524784"/>
                </a:cubicBezTo>
                <a:cubicBezTo>
                  <a:pt x="5579179" y="517451"/>
                  <a:pt x="5574055" y="524784"/>
                  <a:pt x="5579179" y="524784"/>
                </a:cubicBezTo>
                <a:cubicBezTo>
                  <a:pt x="5589440" y="521117"/>
                  <a:pt x="5585597" y="517447"/>
                  <a:pt x="5578547" y="515612"/>
                </a:cubicBezTo>
                <a:close/>
                <a:moveTo>
                  <a:pt x="3722738" y="515497"/>
                </a:moveTo>
                <a:cubicBezTo>
                  <a:pt x="3719090" y="515154"/>
                  <a:pt x="3715696" y="515614"/>
                  <a:pt x="3712982" y="517451"/>
                </a:cubicBezTo>
                <a:cubicBezTo>
                  <a:pt x="3729266" y="517451"/>
                  <a:pt x="3727229" y="525704"/>
                  <a:pt x="3736656" y="526732"/>
                </a:cubicBezTo>
                <a:cubicBezTo>
                  <a:pt x="3739794" y="527083"/>
                  <a:pt x="3744196" y="526623"/>
                  <a:pt x="3750991" y="524784"/>
                </a:cubicBezTo>
                <a:cubicBezTo>
                  <a:pt x="3746921" y="524784"/>
                  <a:pt x="3733682" y="516527"/>
                  <a:pt x="3722738" y="515497"/>
                </a:cubicBezTo>
                <a:close/>
                <a:moveTo>
                  <a:pt x="6248670" y="510104"/>
                </a:moveTo>
                <a:cubicBezTo>
                  <a:pt x="6253782" y="527719"/>
                  <a:pt x="6207789" y="510104"/>
                  <a:pt x="6207789" y="518911"/>
                </a:cubicBezTo>
                <a:cubicBezTo>
                  <a:pt x="6223113" y="518911"/>
                  <a:pt x="6228223" y="518911"/>
                  <a:pt x="6223113" y="527719"/>
                </a:cubicBezTo>
                <a:cubicBezTo>
                  <a:pt x="6248670" y="527719"/>
                  <a:pt x="6248670" y="527719"/>
                  <a:pt x="6248670" y="518911"/>
                </a:cubicBezTo>
                <a:cubicBezTo>
                  <a:pt x="6274217" y="518911"/>
                  <a:pt x="6263992" y="527719"/>
                  <a:pt x="6279327" y="527719"/>
                </a:cubicBezTo>
                <a:cubicBezTo>
                  <a:pt x="6274217" y="527719"/>
                  <a:pt x="6294663" y="510104"/>
                  <a:pt x="6284440" y="518911"/>
                </a:cubicBezTo>
                <a:cubicBezTo>
                  <a:pt x="6274217" y="527719"/>
                  <a:pt x="6258881" y="510104"/>
                  <a:pt x="6248670" y="510104"/>
                </a:cubicBezTo>
                <a:close/>
                <a:moveTo>
                  <a:pt x="6068611" y="501296"/>
                </a:moveTo>
                <a:cubicBezTo>
                  <a:pt x="6068611" y="510104"/>
                  <a:pt x="6047620" y="492488"/>
                  <a:pt x="6047620" y="510104"/>
                </a:cubicBezTo>
                <a:cubicBezTo>
                  <a:pt x="6058121" y="510104"/>
                  <a:pt x="6052870" y="518911"/>
                  <a:pt x="6063359" y="518911"/>
                </a:cubicBezTo>
                <a:cubicBezTo>
                  <a:pt x="6068611" y="510104"/>
                  <a:pt x="6068611" y="518911"/>
                  <a:pt x="6073861" y="518911"/>
                </a:cubicBezTo>
                <a:lnTo>
                  <a:pt x="6084362" y="518911"/>
                </a:lnTo>
                <a:lnTo>
                  <a:pt x="6098787" y="518911"/>
                </a:lnTo>
                <a:cubicBezTo>
                  <a:pt x="6107973" y="521116"/>
                  <a:pt x="6115856" y="523322"/>
                  <a:pt x="6115856" y="518911"/>
                </a:cubicBezTo>
                <a:lnTo>
                  <a:pt x="6121094" y="522213"/>
                </a:lnTo>
                <a:cubicBezTo>
                  <a:pt x="6123725" y="523322"/>
                  <a:pt x="6126343" y="523322"/>
                  <a:pt x="6126343" y="518911"/>
                </a:cubicBezTo>
                <a:cubicBezTo>
                  <a:pt x="6105353" y="510104"/>
                  <a:pt x="6100102" y="518911"/>
                  <a:pt x="6084362" y="518911"/>
                </a:cubicBezTo>
                <a:cubicBezTo>
                  <a:pt x="6079112" y="510104"/>
                  <a:pt x="6073861" y="510104"/>
                  <a:pt x="6068611" y="501296"/>
                </a:cubicBezTo>
                <a:close/>
                <a:moveTo>
                  <a:pt x="5960746" y="501296"/>
                </a:moveTo>
                <a:cubicBezTo>
                  <a:pt x="5981028" y="510104"/>
                  <a:pt x="5991162" y="510104"/>
                  <a:pt x="6011432" y="518911"/>
                </a:cubicBezTo>
                <a:cubicBezTo>
                  <a:pt x="5991162" y="501296"/>
                  <a:pt x="6036762" y="527719"/>
                  <a:pt x="6036762" y="501296"/>
                </a:cubicBezTo>
                <a:close/>
                <a:moveTo>
                  <a:pt x="5920030" y="501296"/>
                </a:moveTo>
                <a:cubicBezTo>
                  <a:pt x="5909172" y="501296"/>
                  <a:pt x="5887449" y="501296"/>
                  <a:pt x="5887449" y="510104"/>
                </a:cubicBezTo>
                <a:cubicBezTo>
                  <a:pt x="5892890" y="510104"/>
                  <a:pt x="5920030" y="510104"/>
                  <a:pt x="5920030" y="501296"/>
                </a:cubicBezTo>
                <a:close/>
                <a:moveTo>
                  <a:pt x="5846732" y="501296"/>
                </a:moveTo>
                <a:lnTo>
                  <a:pt x="5852160" y="510104"/>
                </a:lnTo>
                <a:cubicBezTo>
                  <a:pt x="5868456" y="501296"/>
                  <a:pt x="5873884" y="518911"/>
                  <a:pt x="5884742" y="501296"/>
                </a:cubicBezTo>
                <a:close/>
                <a:moveTo>
                  <a:pt x="5816872" y="501296"/>
                </a:moveTo>
                <a:lnTo>
                  <a:pt x="5829094" y="511214"/>
                </a:lnTo>
                <a:cubicBezTo>
                  <a:pt x="5835193" y="512308"/>
                  <a:pt x="5841305" y="510104"/>
                  <a:pt x="5841305" y="501296"/>
                </a:cubicBezTo>
                <a:close/>
                <a:moveTo>
                  <a:pt x="2193029" y="498625"/>
                </a:moveTo>
                <a:cubicBezTo>
                  <a:pt x="2191743" y="496580"/>
                  <a:pt x="2190459" y="496580"/>
                  <a:pt x="2187890" y="500673"/>
                </a:cubicBezTo>
                <a:cubicBezTo>
                  <a:pt x="2090084" y="517030"/>
                  <a:pt x="2028314" y="525202"/>
                  <a:pt x="1904774" y="557917"/>
                </a:cubicBezTo>
                <a:cubicBezTo>
                  <a:pt x="1899624" y="566104"/>
                  <a:pt x="1899624" y="574276"/>
                  <a:pt x="1889337" y="582462"/>
                </a:cubicBezTo>
                <a:cubicBezTo>
                  <a:pt x="1894487" y="566104"/>
                  <a:pt x="1843016" y="590634"/>
                  <a:pt x="1863602" y="574276"/>
                </a:cubicBezTo>
                <a:cubicBezTo>
                  <a:pt x="1837866" y="574276"/>
                  <a:pt x="1817267" y="582462"/>
                  <a:pt x="1801831" y="590634"/>
                </a:cubicBezTo>
                <a:cubicBezTo>
                  <a:pt x="1827567" y="582462"/>
                  <a:pt x="1812130" y="598819"/>
                  <a:pt x="1806980" y="606991"/>
                </a:cubicBezTo>
                <a:cubicBezTo>
                  <a:pt x="1817267" y="598819"/>
                  <a:pt x="1827567" y="598819"/>
                  <a:pt x="1832717" y="598819"/>
                </a:cubicBezTo>
                <a:cubicBezTo>
                  <a:pt x="1843016" y="590634"/>
                  <a:pt x="1832717" y="582462"/>
                  <a:pt x="1837866" y="582462"/>
                </a:cubicBezTo>
                <a:cubicBezTo>
                  <a:pt x="1858453" y="582462"/>
                  <a:pt x="1853303" y="590634"/>
                  <a:pt x="1873888" y="590634"/>
                </a:cubicBezTo>
                <a:cubicBezTo>
                  <a:pt x="1889337" y="582462"/>
                  <a:pt x="1894487" y="582462"/>
                  <a:pt x="1915073" y="582462"/>
                </a:cubicBezTo>
                <a:cubicBezTo>
                  <a:pt x="1909923" y="566104"/>
                  <a:pt x="1951107" y="566104"/>
                  <a:pt x="1966544" y="557917"/>
                </a:cubicBezTo>
                <a:cubicBezTo>
                  <a:pt x="1987130" y="557917"/>
                  <a:pt x="2007728" y="549745"/>
                  <a:pt x="2023164" y="549745"/>
                </a:cubicBezTo>
                <a:cubicBezTo>
                  <a:pt x="2095234" y="533388"/>
                  <a:pt x="2151856" y="508845"/>
                  <a:pt x="2198177" y="508845"/>
                </a:cubicBezTo>
                <a:cubicBezTo>
                  <a:pt x="2195602" y="504759"/>
                  <a:pt x="2194315" y="500670"/>
                  <a:pt x="2193029" y="498625"/>
                </a:cubicBezTo>
                <a:close/>
                <a:moveTo>
                  <a:pt x="3592690" y="497993"/>
                </a:moveTo>
                <a:cubicBezTo>
                  <a:pt x="3579626" y="499094"/>
                  <a:pt x="3565939" y="501296"/>
                  <a:pt x="3560960" y="501296"/>
                </a:cubicBezTo>
                <a:lnTo>
                  <a:pt x="3560960" y="510104"/>
                </a:lnTo>
                <a:cubicBezTo>
                  <a:pt x="3590820" y="510104"/>
                  <a:pt x="3600765" y="501296"/>
                  <a:pt x="3620680" y="501296"/>
                </a:cubicBezTo>
                <a:cubicBezTo>
                  <a:pt x="3618194" y="496892"/>
                  <a:pt x="3605754" y="496892"/>
                  <a:pt x="3592690" y="497993"/>
                </a:cubicBezTo>
                <a:close/>
                <a:moveTo>
                  <a:pt x="5645845" y="492488"/>
                </a:moveTo>
                <a:cubicBezTo>
                  <a:pt x="5666761" y="510104"/>
                  <a:pt x="5708590" y="492488"/>
                  <a:pt x="5729506" y="510104"/>
                </a:cubicBezTo>
                <a:cubicBezTo>
                  <a:pt x="5739956" y="492488"/>
                  <a:pt x="5771334" y="518911"/>
                  <a:pt x="5787012" y="501296"/>
                </a:cubicBezTo>
                <a:cubicBezTo>
                  <a:pt x="5745183" y="501296"/>
                  <a:pt x="5698126" y="492488"/>
                  <a:pt x="5645845" y="492488"/>
                </a:cubicBezTo>
                <a:close/>
                <a:moveTo>
                  <a:pt x="5523723" y="489185"/>
                </a:moveTo>
                <a:cubicBezTo>
                  <a:pt x="5517955" y="488084"/>
                  <a:pt x="5512827" y="488084"/>
                  <a:pt x="5512827" y="492488"/>
                </a:cubicBezTo>
                <a:cubicBezTo>
                  <a:pt x="5533338" y="492488"/>
                  <a:pt x="5538463" y="492488"/>
                  <a:pt x="5533338" y="501296"/>
                </a:cubicBezTo>
                <a:cubicBezTo>
                  <a:pt x="5538463" y="501296"/>
                  <a:pt x="5558973" y="501296"/>
                  <a:pt x="5558973" y="492488"/>
                </a:cubicBezTo>
                <a:cubicBezTo>
                  <a:pt x="5543598" y="501296"/>
                  <a:pt x="5538463" y="492488"/>
                  <a:pt x="5538463" y="492488"/>
                </a:cubicBezTo>
                <a:cubicBezTo>
                  <a:pt x="5535900" y="492488"/>
                  <a:pt x="5529492" y="490286"/>
                  <a:pt x="5523723" y="489185"/>
                </a:cubicBezTo>
                <a:close/>
                <a:moveTo>
                  <a:pt x="2229394" y="486983"/>
                </a:moveTo>
                <a:cubicBezTo>
                  <a:pt x="2217735" y="485882"/>
                  <a:pt x="2203484" y="488084"/>
                  <a:pt x="2200896" y="492488"/>
                </a:cubicBezTo>
                <a:cubicBezTo>
                  <a:pt x="2221623" y="492488"/>
                  <a:pt x="2237173" y="492488"/>
                  <a:pt x="2242347" y="501296"/>
                </a:cubicBezTo>
                <a:cubicBezTo>
                  <a:pt x="2250122" y="492488"/>
                  <a:pt x="2241054" y="488084"/>
                  <a:pt x="2229394" y="486983"/>
                </a:cubicBezTo>
                <a:close/>
                <a:moveTo>
                  <a:pt x="3996807" y="483679"/>
                </a:moveTo>
                <a:cubicBezTo>
                  <a:pt x="3999382" y="483679"/>
                  <a:pt x="4007104" y="485695"/>
                  <a:pt x="4017400" y="487711"/>
                </a:cubicBezTo>
                <a:lnTo>
                  <a:pt x="4019520" y="487949"/>
                </a:lnTo>
                <a:lnTo>
                  <a:pt x="4043142" y="491743"/>
                </a:lnTo>
                <a:cubicBezTo>
                  <a:pt x="4027693" y="507898"/>
                  <a:pt x="3976209" y="515976"/>
                  <a:pt x="3960759" y="507898"/>
                </a:cubicBezTo>
                <a:cubicBezTo>
                  <a:pt x="3976209" y="499821"/>
                  <a:pt x="3976209" y="507898"/>
                  <a:pt x="3986508" y="499821"/>
                </a:cubicBezTo>
                <a:cubicBezTo>
                  <a:pt x="3981358" y="491743"/>
                  <a:pt x="3924725" y="499821"/>
                  <a:pt x="3924725" y="515976"/>
                </a:cubicBezTo>
                <a:cubicBezTo>
                  <a:pt x="3960759" y="507898"/>
                  <a:pt x="3976209" y="515976"/>
                  <a:pt x="3996807" y="524053"/>
                </a:cubicBezTo>
                <a:cubicBezTo>
                  <a:pt x="4001957" y="532117"/>
                  <a:pt x="4017394" y="515976"/>
                  <a:pt x="4027693" y="524053"/>
                </a:cubicBezTo>
                <a:cubicBezTo>
                  <a:pt x="4012257" y="515976"/>
                  <a:pt x="4017394" y="532117"/>
                  <a:pt x="4022544" y="532117"/>
                </a:cubicBezTo>
                <a:cubicBezTo>
                  <a:pt x="4027693" y="524053"/>
                  <a:pt x="4037993" y="524053"/>
                  <a:pt x="4043142" y="515976"/>
                </a:cubicBezTo>
                <a:cubicBezTo>
                  <a:pt x="4027693" y="524053"/>
                  <a:pt x="4032843" y="507898"/>
                  <a:pt x="4027693" y="507898"/>
                </a:cubicBezTo>
                <a:cubicBezTo>
                  <a:pt x="4037993" y="507898"/>
                  <a:pt x="4037993" y="507898"/>
                  <a:pt x="4043142" y="499821"/>
                </a:cubicBezTo>
                <a:cubicBezTo>
                  <a:pt x="4053442" y="507898"/>
                  <a:pt x="4053442" y="515976"/>
                  <a:pt x="4068889" y="515976"/>
                </a:cubicBezTo>
                <a:cubicBezTo>
                  <a:pt x="4074039" y="507898"/>
                  <a:pt x="4058592" y="507898"/>
                  <a:pt x="4068889" y="499821"/>
                </a:cubicBezTo>
                <a:cubicBezTo>
                  <a:pt x="4058592" y="503865"/>
                  <a:pt x="4054732" y="501851"/>
                  <a:pt x="4051506" y="499821"/>
                </a:cubicBezTo>
                <a:lnTo>
                  <a:pt x="4043142" y="499821"/>
                </a:lnTo>
                <a:lnTo>
                  <a:pt x="4037993" y="499821"/>
                </a:lnTo>
                <a:lnTo>
                  <a:pt x="4053442" y="491743"/>
                </a:lnTo>
                <a:lnTo>
                  <a:pt x="4019520" y="487949"/>
                </a:lnTo>
                <a:lnTo>
                  <a:pt x="4018044" y="487711"/>
                </a:lnTo>
                <a:cubicBezTo>
                  <a:pt x="4008391" y="487711"/>
                  <a:pt x="3999382" y="487711"/>
                  <a:pt x="3996807" y="483679"/>
                </a:cubicBezTo>
                <a:close/>
                <a:moveTo>
                  <a:pt x="4114757" y="474871"/>
                </a:moveTo>
                <a:cubicBezTo>
                  <a:pt x="4109784" y="483679"/>
                  <a:pt x="4084895" y="466063"/>
                  <a:pt x="4089867" y="483679"/>
                </a:cubicBezTo>
                <a:cubicBezTo>
                  <a:pt x="4104798" y="474871"/>
                  <a:pt x="4104798" y="483679"/>
                  <a:pt x="4114757" y="483679"/>
                </a:cubicBezTo>
                <a:close/>
                <a:moveTo>
                  <a:pt x="2689531" y="466063"/>
                </a:moveTo>
                <a:cubicBezTo>
                  <a:pt x="2679586" y="474871"/>
                  <a:pt x="2659670" y="474871"/>
                  <a:pt x="2664657" y="483679"/>
                </a:cubicBezTo>
                <a:cubicBezTo>
                  <a:pt x="2669628" y="483679"/>
                  <a:pt x="2689531" y="483679"/>
                  <a:pt x="2689531" y="466063"/>
                </a:cubicBezTo>
                <a:close/>
                <a:moveTo>
                  <a:pt x="2309420" y="456160"/>
                </a:moveTo>
                <a:lnTo>
                  <a:pt x="2296729" y="457133"/>
                </a:lnTo>
                <a:cubicBezTo>
                  <a:pt x="2289985" y="466063"/>
                  <a:pt x="2284797" y="466063"/>
                  <a:pt x="2279621" y="466063"/>
                </a:cubicBezTo>
                <a:lnTo>
                  <a:pt x="2284722" y="477211"/>
                </a:lnTo>
                <a:cubicBezTo>
                  <a:pt x="2285772" y="477632"/>
                  <a:pt x="2287391" y="477077"/>
                  <a:pt x="2289985" y="474871"/>
                </a:cubicBezTo>
                <a:cubicBezTo>
                  <a:pt x="2300348" y="466063"/>
                  <a:pt x="2331448" y="474871"/>
                  <a:pt x="2336623" y="457256"/>
                </a:cubicBezTo>
                <a:cubicBezTo>
                  <a:pt x="2328853" y="457256"/>
                  <a:pt x="2319781" y="459461"/>
                  <a:pt x="2312013" y="460557"/>
                </a:cubicBezTo>
                <a:lnTo>
                  <a:pt x="2296576" y="457527"/>
                </a:lnTo>
                <a:close/>
                <a:moveTo>
                  <a:pt x="4341943" y="448998"/>
                </a:moveTo>
                <a:cubicBezTo>
                  <a:pt x="4339569" y="447345"/>
                  <a:pt x="4336008" y="447345"/>
                  <a:pt x="4331256" y="450654"/>
                </a:cubicBezTo>
                <a:lnTo>
                  <a:pt x="4345503" y="457256"/>
                </a:lnTo>
                <a:cubicBezTo>
                  <a:pt x="4345503" y="453955"/>
                  <a:pt x="4344318" y="450650"/>
                  <a:pt x="4341943" y="448998"/>
                </a:cubicBezTo>
                <a:close/>
                <a:moveTo>
                  <a:pt x="4167074" y="448448"/>
                </a:moveTo>
                <a:cubicBezTo>
                  <a:pt x="4156713" y="448448"/>
                  <a:pt x="4125613" y="457256"/>
                  <a:pt x="4146350" y="457256"/>
                </a:cubicBezTo>
                <a:cubicBezTo>
                  <a:pt x="4154119" y="452845"/>
                  <a:pt x="4159294" y="457256"/>
                  <a:pt x="4164481" y="460557"/>
                </a:cubicBezTo>
                <a:lnTo>
                  <a:pt x="4172578" y="463452"/>
                </a:lnTo>
                <a:cubicBezTo>
                  <a:pt x="4175501" y="463317"/>
                  <a:pt x="4178741" y="461653"/>
                  <a:pt x="4182625" y="457256"/>
                </a:cubicBezTo>
                <a:cubicBezTo>
                  <a:pt x="4172263" y="457256"/>
                  <a:pt x="4167074" y="457256"/>
                  <a:pt x="4167074" y="448448"/>
                </a:cubicBezTo>
                <a:close/>
                <a:moveTo>
                  <a:pt x="2530727" y="448448"/>
                </a:moveTo>
                <a:lnTo>
                  <a:pt x="2535700" y="457256"/>
                </a:lnTo>
                <a:cubicBezTo>
                  <a:pt x="2535700" y="457256"/>
                  <a:pt x="2545657" y="448448"/>
                  <a:pt x="2530727" y="448448"/>
                </a:cubicBezTo>
                <a:close/>
                <a:moveTo>
                  <a:pt x="3615253" y="444037"/>
                </a:moveTo>
                <a:cubicBezTo>
                  <a:pt x="3604992" y="444037"/>
                  <a:pt x="3569096" y="444037"/>
                  <a:pt x="3574221" y="448448"/>
                </a:cubicBezTo>
                <a:cubicBezTo>
                  <a:pt x="3584481" y="444037"/>
                  <a:pt x="3610129" y="444037"/>
                  <a:pt x="3615253" y="444037"/>
                </a:cubicBezTo>
                <a:close/>
                <a:moveTo>
                  <a:pt x="2403768" y="441287"/>
                </a:moveTo>
                <a:cubicBezTo>
                  <a:pt x="2403134" y="440782"/>
                  <a:pt x="2401233" y="441287"/>
                  <a:pt x="2397431" y="443306"/>
                </a:cubicBezTo>
                <a:cubicBezTo>
                  <a:pt x="2387296" y="451383"/>
                  <a:pt x="2361966" y="451383"/>
                  <a:pt x="2351831" y="451383"/>
                </a:cubicBezTo>
                <a:cubicBezTo>
                  <a:pt x="2351831" y="459461"/>
                  <a:pt x="2341696" y="459461"/>
                  <a:pt x="2341696" y="467538"/>
                </a:cubicBezTo>
                <a:cubicBezTo>
                  <a:pt x="2356892" y="461477"/>
                  <a:pt x="2346440" y="473586"/>
                  <a:pt x="2355234" y="476617"/>
                </a:cubicBezTo>
                <a:cubicBezTo>
                  <a:pt x="2358157" y="477618"/>
                  <a:pt x="2363231" y="477618"/>
                  <a:pt x="2372101" y="475602"/>
                </a:cubicBezTo>
                <a:cubicBezTo>
                  <a:pt x="2372101" y="467538"/>
                  <a:pt x="2356892" y="475602"/>
                  <a:pt x="2356892" y="459461"/>
                </a:cubicBezTo>
                <a:lnTo>
                  <a:pt x="2392370" y="459461"/>
                </a:lnTo>
                <a:cubicBezTo>
                  <a:pt x="2396166" y="453403"/>
                  <a:pt x="2405669" y="442801"/>
                  <a:pt x="2403768" y="441287"/>
                </a:cubicBezTo>
                <a:close/>
                <a:moveTo>
                  <a:pt x="2803551" y="436879"/>
                </a:moveTo>
                <a:cubicBezTo>
                  <a:pt x="2795406" y="436879"/>
                  <a:pt x="2787260" y="438530"/>
                  <a:pt x="2787260" y="441832"/>
                </a:cubicBezTo>
                <a:cubicBezTo>
                  <a:pt x="2792688" y="441832"/>
                  <a:pt x="2796762" y="443495"/>
                  <a:pt x="2801521" y="444321"/>
                </a:cubicBezTo>
                <a:cubicBezTo>
                  <a:pt x="2806265" y="445146"/>
                  <a:pt x="2811705" y="445146"/>
                  <a:pt x="2819842" y="441832"/>
                </a:cubicBezTo>
                <a:cubicBezTo>
                  <a:pt x="2819842" y="438530"/>
                  <a:pt x="2811696" y="436879"/>
                  <a:pt x="2803551" y="436879"/>
                </a:cubicBezTo>
                <a:close/>
                <a:moveTo>
                  <a:pt x="3883616" y="435228"/>
                </a:moveTo>
                <a:cubicBezTo>
                  <a:pt x="3888665" y="444037"/>
                  <a:pt x="3878581" y="444037"/>
                  <a:pt x="3883616" y="444037"/>
                </a:cubicBezTo>
                <a:cubicBezTo>
                  <a:pt x="3888665" y="435228"/>
                  <a:pt x="3913870" y="444037"/>
                  <a:pt x="3908821" y="435228"/>
                </a:cubicBezTo>
                <a:close/>
                <a:moveTo>
                  <a:pt x="2855130" y="435228"/>
                </a:moveTo>
                <a:cubicBezTo>
                  <a:pt x="2835227" y="435228"/>
                  <a:pt x="2830255" y="435228"/>
                  <a:pt x="2825270" y="444037"/>
                </a:cubicBezTo>
                <a:cubicBezTo>
                  <a:pt x="2835227" y="444037"/>
                  <a:pt x="2850157" y="435228"/>
                  <a:pt x="2855130" y="435228"/>
                </a:cubicBezTo>
                <a:close/>
                <a:moveTo>
                  <a:pt x="4227840" y="431377"/>
                </a:moveTo>
                <a:cubicBezTo>
                  <a:pt x="4219385" y="430386"/>
                  <a:pt x="4214181" y="430386"/>
                  <a:pt x="4221988" y="434350"/>
                </a:cubicBezTo>
                <a:lnTo>
                  <a:pt x="4239818" y="441151"/>
                </a:lnTo>
                <a:lnTo>
                  <a:pt x="4239797" y="441162"/>
                </a:lnTo>
                <a:lnTo>
                  <a:pt x="4216788" y="446242"/>
                </a:lnTo>
                <a:cubicBezTo>
                  <a:pt x="4210284" y="448231"/>
                  <a:pt x="4203780" y="450207"/>
                  <a:pt x="4190761" y="450207"/>
                </a:cubicBezTo>
                <a:lnTo>
                  <a:pt x="4201250" y="455537"/>
                </a:lnTo>
                <a:cubicBezTo>
                  <a:pt x="4206540" y="455416"/>
                  <a:pt x="4213207" y="453670"/>
                  <a:pt x="4220038" y="451194"/>
                </a:cubicBezTo>
                <a:lnTo>
                  <a:pt x="4235362" y="443415"/>
                </a:lnTo>
                <a:lnTo>
                  <a:pt x="4239797" y="441162"/>
                </a:lnTo>
                <a:lnTo>
                  <a:pt x="4239829" y="441155"/>
                </a:lnTo>
                <a:lnTo>
                  <a:pt x="4239818" y="441151"/>
                </a:lnTo>
                <a:lnTo>
                  <a:pt x="4253202" y="434350"/>
                </a:lnTo>
                <a:cubicBezTo>
                  <a:pt x="4248002" y="434350"/>
                  <a:pt x="4236295" y="432368"/>
                  <a:pt x="4227840" y="431377"/>
                </a:cubicBezTo>
                <a:close/>
                <a:moveTo>
                  <a:pt x="2462396" y="428020"/>
                </a:moveTo>
                <a:cubicBezTo>
                  <a:pt x="2448735" y="428020"/>
                  <a:pt x="2432150" y="441399"/>
                  <a:pt x="2412639" y="441399"/>
                </a:cubicBezTo>
                <a:lnTo>
                  <a:pt x="2418739" y="446852"/>
                </a:lnTo>
                <a:cubicBezTo>
                  <a:pt x="2422560" y="446852"/>
                  <a:pt x="2427924" y="445364"/>
                  <a:pt x="2434099" y="443387"/>
                </a:cubicBezTo>
                <a:cubicBezTo>
                  <a:pt x="2446461" y="439409"/>
                  <a:pt x="2462075" y="433471"/>
                  <a:pt x="2475081" y="433471"/>
                </a:cubicBezTo>
                <a:cubicBezTo>
                  <a:pt x="2471177" y="429507"/>
                  <a:pt x="2466949" y="428020"/>
                  <a:pt x="2462396" y="428020"/>
                </a:cubicBezTo>
                <a:close/>
                <a:moveTo>
                  <a:pt x="4141124" y="408805"/>
                </a:moveTo>
                <a:cubicBezTo>
                  <a:pt x="4138606" y="417614"/>
                  <a:pt x="4147425" y="419819"/>
                  <a:pt x="4154359" y="419819"/>
                </a:cubicBezTo>
                <a:cubicBezTo>
                  <a:pt x="4161292" y="419819"/>
                  <a:pt x="4166341" y="417614"/>
                  <a:pt x="4166341" y="408805"/>
                </a:cubicBezTo>
                <a:cubicBezTo>
                  <a:pt x="4151209" y="417614"/>
                  <a:pt x="4151209" y="408805"/>
                  <a:pt x="4141124" y="408805"/>
                </a:cubicBezTo>
                <a:close/>
                <a:moveTo>
                  <a:pt x="4777529" y="391189"/>
                </a:moveTo>
                <a:cubicBezTo>
                  <a:pt x="4754843" y="391189"/>
                  <a:pt x="4766179" y="401093"/>
                  <a:pt x="4775405" y="402337"/>
                </a:cubicBezTo>
                <a:cubicBezTo>
                  <a:pt x="4778478" y="402758"/>
                  <a:pt x="4781313" y="402203"/>
                  <a:pt x="4782578" y="399997"/>
                </a:cubicBezTo>
                <a:cubicBezTo>
                  <a:pt x="4777529" y="399997"/>
                  <a:pt x="4772494" y="391189"/>
                  <a:pt x="4777529" y="391189"/>
                </a:cubicBezTo>
                <a:close/>
                <a:moveTo>
                  <a:pt x="3843281" y="391189"/>
                </a:moveTo>
                <a:cubicBezTo>
                  <a:pt x="3843281" y="399997"/>
                  <a:pt x="3863448" y="391189"/>
                  <a:pt x="3858413" y="408805"/>
                </a:cubicBezTo>
                <a:lnTo>
                  <a:pt x="3878581" y="408805"/>
                </a:lnTo>
                <a:cubicBezTo>
                  <a:pt x="3876050" y="404409"/>
                  <a:pt x="3873533" y="402203"/>
                  <a:pt x="3870383" y="402203"/>
                </a:cubicBezTo>
                <a:cubicBezTo>
                  <a:pt x="3857146" y="393395"/>
                  <a:pt x="3850847" y="391189"/>
                  <a:pt x="3843281" y="391189"/>
                </a:cubicBezTo>
                <a:close/>
                <a:moveTo>
                  <a:pt x="3683122" y="391189"/>
                </a:moveTo>
                <a:cubicBezTo>
                  <a:pt x="3657095" y="399997"/>
                  <a:pt x="3641495" y="408805"/>
                  <a:pt x="3620680" y="417614"/>
                </a:cubicBezTo>
                <a:cubicBezTo>
                  <a:pt x="3636294" y="408805"/>
                  <a:pt x="3636294" y="417614"/>
                  <a:pt x="3646695" y="408805"/>
                </a:cubicBezTo>
                <a:cubicBezTo>
                  <a:pt x="3657095" y="399997"/>
                  <a:pt x="3677908" y="399997"/>
                  <a:pt x="3683122" y="391189"/>
                </a:cubicBezTo>
                <a:close/>
                <a:moveTo>
                  <a:pt x="2921646" y="391189"/>
                </a:moveTo>
                <a:cubicBezTo>
                  <a:pt x="2906716" y="391189"/>
                  <a:pt x="2906716" y="399997"/>
                  <a:pt x="2906716" y="408805"/>
                </a:cubicBezTo>
                <a:cubicBezTo>
                  <a:pt x="2921646" y="408805"/>
                  <a:pt x="2936576" y="399997"/>
                  <a:pt x="2921646" y="391189"/>
                </a:cubicBezTo>
                <a:close/>
                <a:moveTo>
                  <a:pt x="2706208" y="391189"/>
                </a:moveTo>
                <a:cubicBezTo>
                  <a:pt x="2696137" y="399997"/>
                  <a:pt x="2681003" y="399997"/>
                  <a:pt x="2675968" y="408805"/>
                </a:cubicBezTo>
                <a:cubicBezTo>
                  <a:pt x="2686039" y="408805"/>
                  <a:pt x="2711256" y="399997"/>
                  <a:pt x="2706208" y="391189"/>
                </a:cubicBezTo>
                <a:close/>
                <a:moveTo>
                  <a:pt x="2577643" y="391189"/>
                </a:moveTo>
                <a:cubicBezTo>
                  <a:pt x="2551680" y="408805"/>
                  <a:pt x="2541292" y="417614"/>
                  <a:pt x="2504941" y="417614"/>
                </a:cubicBezTo>
                <a:lnTo>
                  <a:pt x="2509242" y="425055"/>
                </a:lnTo>
                <a:cubicBezTo>
                  <a:pt x="2511913" y="425880"/>
                  <a:pt x="2515646" y="425326"/>
                  <a:pt x="2519871" y="424216"/>
                </a:cubicBezTo>
                <a:cubicBezTo>
                  <a:pt x="2528310" y="422024"/>
                  <a:pt x="2538698" y="417614"/>
                  <a:pt x="2546479" y="417614"/>
                </a:cubicBezTo>
                <a:cubicBezTo>
                  <a:pt x="2556867" y="399997"/>
                  <a:pt x="2588031" y="417614"/>
                  <a:pt x="2624382" y="399997"/>
                </a:cubicBezTo>
                <a:cubicBezTo>
                  <a:pt x="2621789" y="395600"/>
                  <a:pt x="2606214" y="399997"/>
                  <a:pt x="2593232" y="402203"/>
                </a:cubicBezTo>
                <a:close/>
                <a:moveTo>
                  <a:pt x="4546618" y="383774"/>
                </a:moveTo>
                <a:cubicBezTo>
                  <a:pt x="4549187" y="392122"/>
                  <a:pt x="4567178" y="392122"/>
                  <a:pt x="4581956" y="393165"/>
                </a:cubicBezTo>
                <a:lnTo>
                  <a:pt x="4563966" y="403596"/>
                </a:lnTo>
                <a:cubicBezTo>
                  <a:pt x="4551754" y="404638"/>
                  <a:pt x="4538901" y="404638"/>
                  <a:pt x="4526044" y="400471"/>
                </a:cubicBezTo>
                <a:cubicBezTo>
                  <a:pt x="4520907" y="392122"/>
                  <a:pt x="4531195" y="392122"/>
                  <a:pt x="4546618" y="383774"/>
                </a:cubicBezTo>
                <a:close/>
                <a:moveTo>
                  <a:pt x="3013604" y="373574"/>
                </a:moveTo>
                <a:cubicBezTo>
                  <a:pt x="2998333" y="391189"/>
                  <a:pt x="2952530" y="399997"/>
                  <a:pt x="2952530" y="417614"/>
                </a:cubicBezTo>
                <a:cubicBezTo>
                  <a:pt x="2957616" y="417614"/>
                  <a:pt x="2962704" y="419819"/>
                  <a:pt x="2967157" y="420914"/>
                </a:cubicBezTo>
                <a:cubicBezTo>
                  <a:pt x="2971611" y="422024"/>
                  <a:pt x="2975432" y="422024"/>
                  <a:pt x="2977976" y="417614"/>
                </a:cubicBezTo>
                <a:cubicBezTo>
                  <a:pt x="2947432" y="408805"/>
                  <a:pt x="3028876" y="382381"/>
                  <a:pt x="3013604" y="373574"/>
                </a:cubicBezTo>
                <a:close/>
                <a:moveTo>
                  <a:pt x="4285327" y="360368"/>
                </a:moveTo>
                <a:cubicBezTo>
                  <a:pt x="4280354" y="369176"/>
                  <a:pt x="4300257" y="360368"/>
                  <a:pt x="4295284" y="369176"/>
                </a:cubicBezTo>
                <a:lnTo>
                  <a:pt x="4310214" y="369176"/>
                </a:lnTo>
                <a:cubicBezTo>
                  <a:pt x="4305242" y="360368"/>
                  <a:pt x="4290312" y="360368"/>
                  <a:pt x="4285327" y="360368"/>
                </a:cubicBezTo>
                <a:close/>
                <a:moveTo>
                  <a:pt x="4905605" y="350319"/>
                </a:moveTo>
                <a:cubicBezTo>
                  <a:pt x="4900238" y="349355"/>
                  <a:pt x="4890480" y="349355"/>
                  <a:pt x="4874867" y="351561"/>
                </a:cubicBezTo>
                <a:cubicBezTo>
                  <a:pt x="4882672" y="355958"/>
                  <a:pt x="4890479" y="357609"/>
                  <a:pt x="4896819" y="357743"/>
                </a:cubicBezTo>
                <a:cubicBezTo>
                  <a:pt x="4903158" y="357893"/>
                  <a:pt x="4908043" y="356512"/>
                  <a:pt x="4909992" y="354861"/>
                </a:cubicBezTo>
                <a:cubicBezTo>
                  <a:pt x="4911945" y="353211"/>
                  <a:pt x="4910971" y="351283"/>
                  <a:pt x="4905605" y="350319"/>
                </a:cubicBezTo>
                <a:close/>
                <a:moveTo>
                  <a:pt x="4198010" y="342753"/>
                </a:moveTo>
                <a:cubicBezTo>
                  <a:pt x="4192874" y="351561"/>
                  <a:pt x="4198010" y="351561"/>
                  <a:pt x="4203135" y="360368"/>
                </a:cubicBezTo>
                <a:cubicBezTo>
                  <a:pt x="4192874" y="360368"/>
                  <a:pt x="4182625" y="360368"/>
                  <a:pt x="4187749" y="369176"/>
                </a:cubicBezTo>
                <a:cubicBezTo>
                  <a:pt x="4198010" y="360368"/>
                  <a:pt x="4203135" y="360368"/>
                  <a:pt x="4213383" y="360368"/>
                </a:cubicBezTo>
                <a:cubicBezTo>
                  <a:pt x="4208260" y="351561"/>
                  <a:pt x="4228770" y="351561"/>
                  <a:pt x="4228770" y="342753"/>
                </a:cubicBezTo>
                <a:close/>
                <a:moveTo>
                  <a:pt x="3101478" y="301465"/>
                </a:moveTo>
                <a:cubicBezTo>
                  <a:pt x="3090742" y="301465"/>
                  <a:pt x="3070703" y="316328"/>
                  <a:pt x="3082157" y="316328"/>
                </a:cubicBezTo>
                <a:cubicBezTo>
                  <a:pt x="3082157" y="316328"/>
                  <a:pt x="3102515" y="316328"/>
                  <a:pt x="3107601" y="307520"/>
                </a:cubicBezTo>
                <a:cubicBezTo>
                  <a:pt x="3107601" y="303116"/>
                  <a:pt x="3105056" y="301465"/>
                  <a:pt x="3101478" y="301465"/>
                </a:cubicBezTo>
                <a:close/>
                <a:moveTo>
                  <a:pt x="4084895" y="298713"/>
                </a:moveTo>
                <a:cubicBezTo>
                  <a:pt x="4064209" y="298713"/>
                  <a:pt x="3976310" y="298713"/>
                  <a:pt x="4002159" y="316328"/>
                </a:cubicBezTo>
                <a:cubicBezTo>
                  <a:pt x="4033183" y="316328"/>
                  <a:pt x="4053871" y="316328"/>
                  <a:pt x="4084895" y="298713"/>
                </a:cubicBezTo>
                <a:close/>
                <a:moveTo>
                  <a:pt x="4983465" y="285494"/>
                </a:moveTo>
                <a:cubicBezTo>
                  <a:pt x="4953388" y="292840"/>
                  <a:pt x="4918304" y="300173"/>
                  <a:pt x="4918304" y="307520"/>
                </a:cubicBezTo>
                <a:cubicBezTo>
                  <a:pt x="4933348" y="300173"/>
                  <a:pt x="4973431" y="300173"/>
                  <a:pt x="4983465" y="285494"/>
                </a:cubicBezTo>
                <a:close/>
                <a:moveTo>
                  <a:pt x="3107601" y="284034"/>
                </a:moveTo>
                <a:cubicBezTo>
                  <a:pt x="3096150" y="289526"/>
                  <a:pt x="3081828" y="282653"/>
                  <a:pt x="3073238" y="288159"/>
                </a:cubicBezTo>
                <a:lnTo>
                  <a:pt x="3043213" y="297738"/>
                </a:lnTo>
                <a:cubicBezTo>
                  <a:pt x="3010910" y="301459"/>
                  <a:pt x="2979329" y="316328"/>
                  <a:pt x="2967853" y="316328"/>
                </a:cubicBezTo>
                <a:cubicBezTo>
                  <a:pt x="2967853" y="316328"/>
                  <a:pt x="2947432" y="333945"/>
                  <a:pt x="2967853" y="333945"/>
                </a:cubicBezTo>
                <a:cubicBezTo>
                  <a:pt x="2972952" y="316328"/>
                  <a:pt x="3039303" y="307520"/>
                  <a:pt x="3059711" y="307520"/>
                </a:cubicBezTo>
                <a:cubicBezTo>
                  <a:pt x="3054612" y="298713"/>
                  <a:pt x="3075022" y="307520"/>
                  <a:pt x="3075022" y="298713"/>
                </a:cubicBezTo>
                <a:lnTo>
                  <a:pt x="3092963" y="291365"/>
                </a:lnTo>
                <a:cubicBezTo>
                  <a:pt x="3099971" y="291365"/>
                  <a:pt x="3105059" y="291365"/>
                  <a:pt x="3107601" y="284034"/>
                </a:cubicBezTo>
                <a:close/>
                <a:moveTo>
                  <a:pt x="3279984" y="273383"/>
                </a:moveTo>
                <a:cubicBezTo>
                  <a:pt x="3277540" y="272282"/>
                  <a:pt x="3275098" y="272282"/>
                  <a:pt x="3267772" y="276685"/>
                </a:cubicBezTo>
                <a:lnTo>
                  <a:pt x="3267772" y="285494"/>
                </a:lnTo>
                <a:cubicBezTo>
                  <a:pt x="3282424" y="276685"/>
                  <a:pt x="3287308" y="285494"/>
                  <a:pt x="3292205" y="276685"/>
                </a:cubicBezTo>
                <a:cubicBezTo>
                  <a:pt x="3284873" y="276685"/>
                  <a:pt x="3282427" y="274484"/>
                  <a:pt x="3279984" y="273383"/>
                </a:cubicBezTo>
                <a:close/>
                <a:moveTo>
                  <a:pt x="4116535" y="269305"/>
                </a:moveTo>
                <a:cubicBezTo>
                  <a:pt x="4108799" y="269669"/>
                  <a:pt x="4080756" y="284121"/>
                  <a:pt x="4084617" y="289905"/>
                </a:cubicBezTo>
                <a:cubicBezTo>
                  <a:pt x="4105254" y="289905"/>
                  <a:pt x="4100092" y="274481"/>
                  <a:pt x="4115566" y="274481"/>
                </a:cubicBezTo>
                <a:cubicBezTo>
                  <a:pt x="4119435" y="270629"/>
                  <a:pt x="4119113" y="269184"/>
                  <a:pt x="4116535" y="269305"/>
                </a:cubicBezTo>
                <a:close/>
                <a:moveTo>
                  <a:pt x="3550104" y="267879"/>
                </a:moveTo>
                <a:cubicBezTo>
                  <a:pt x="3529367" y="267879"/>
                  <a:pt x="3503453" y="267879"/>
                  <a:pt x="3493092" y="285494"/>
                </a:cubicBezTo>
                <a:cubicBezTo>
                  <a:pt x="3513817" y="276685"/>
                  <a:pt x="3544917" y="276685"/>
                  <a:pt x="3550104" y="267879"/>
                </a:cubicBezTo>
                <a:close/>
                <a:moveTo>
                  <a:pt x="3045300" y="266972"/>
                </a:moveTo>
                <a:cubicBezTo>
                  <a:pt x="3047868" y="266972"/>
                  <a:pt x="3050440" y="266972"/>
                  <a:pt x="3051726" y="268015"/>
                </a:cubicBezTo>
                <a:lnTo>
                  <a:pt x="3051534" y="269103"/>
                </a:lnTo>
                <a:close/>
                <a:moveTo>
                  <a:pt x="4020421" y="261273"/>
                </a:moveTo>
                <a:cubicBezTo>
                  <a:pt x="4011599" y="261273"/>
                  <a:pt x="4003457" y="263475"/>
                  <a:pt x="4000742" y="267879"/>
                </a:cubicBezTo>
                <a:lnTo>
                  <a:pt x="4011599" y="276685"/>
                </a:lnTo>
                <a:cubicBezTo>
                  <a:pt x="4027883" y="259071"/>
                  <a:pt x="4027883" y="276685"/>
                  <a:pt x="4044179" y="267879"/>
                </a:cubicBezTo>
                <a:cubicBezTo>
                  <a:pt x="4038745" y="263475"/>
                  <a:pt x="4029243" y="261273"/>
                  <a:pt x="4020421" y="261273"/>
                </a:cubicBezTo>
                <a:close/>
                <a:moveTo>
                  <a:pt x="4022455" y="232646"/>
                </a:moveTo>
                <a:cubicBezTo>
                  <a:pt x="4022455" y="232646"/>
                  <a:pt x="3954586" y="232646"/>
                  <a:pt x="3965023" y="241454"/>
                </a:cubicBezTo>
                <a:cubicBezTo>
                  <a:pt x="3975475" y="232646"/>
                  <a:pt x="4001578" y="241454"/>
                  <a:pt x="4022455" y="232646"/>
                </a:cubicBezTo>
                <a:close/>
                <a:moveTo>
                  <a:pt x="3642406" y="232646"/>
                </a:moveTo>
                <a:cubicBezTo>
                  <a:pt x="3632082" y="232646"/>
                  <a:pt x="3606296" y="232646"/>
                  <a:pt x="3590820" y="250262"/>
                </a:cubicBezTo>
                <a:cubicBezTo>
                  <a:pt x="3601134" y="241454"/>
                  <a:pt x="3626932" y="241454"/>
                  <a:pt x="3642406" y="232646"/>
                </a:cubicBezTo>
                <a:close/>
                <a:moveTo>
                  <a:pt x="4766623" y="223838"/>
                </a:moveTo>
                <a:cubicBezTo>
                  <a:pt x="4751351" y="232646"/>
                  <a:pt x="4741165" y="232646"/>
                  <a:pt x="4730992" y="241454"/>
                </a:cubicBezTo>
                <a:cubicBezTo>
                  <a:pt x="4741165" y="241454"/>
                  <a:pt x="4771709" y="241454"/>
                  <a:pt x="4766623" y="223838"/>
                </a:cubicBezTo>
                <a:close/>
                <a:moveTo>
                  <a:pt x="3576017" y="222737"/>
                </a:moveTo>
                <a:cubicBezTo>
                  <a:pt x="3575456" y="221636"/>
                  <a:pt x="3573853" y="221636"/>
                  <a:pt x="3570007" y="223838"/>
                </a:cubicBezTo>
                <a:cubicBezTo>
                  <a:pt x="3570007" y="232646"/>
                  <a:pt x="3544361" y="232646"/>
                  <a:pt x="3539236" y="241454"/>
                </a:cubicBezTo>
                <a:cubicBezTo>
                  <a:pt x="3559746" y="232646"/>
                  <a:pt x="3575131" y="250262"/>
                  <a:pt x="3585392" y="232646"/>
                </a:cubicBezTo>
                <a:cubicBezTo>
                  <a:pt x="3570009" y="239252"/>
                  <a:pt x="3577701" y="226041"/>
                  <a:pt x="3576017" y="222737"/>
                </a:cubicBezTo>
                <a:close/>
                <a:moveTo>
                  <a:pt x="3377376" y="217233"/>
                </a:moveTo>
                <a:cubicBezTo>
                  <a:pt x="3372840" y="217233"/>
                  <a:pt x="3366362" y="219434"/>
                  <a:pt x="3358593" y="223838"/>
                </a:cubicBezTo>
                <a:cubicBezTo>
                  <a:pt x="3332680" y="232646"/>
                  <a:pt x="3275668" y="223838"/>
                  <a:pt x="3270479" y="241454"/>
                </a:cubicBezTo>
                <a:cubicBezTo>
                  <a:pt x="3322318" y="232646"/>
                  <a:pt x="3327493" y="232646"/>
                  <a:pt x="3384507" y="223838"/>
                </a:cubicBezTo>
                <a:cubicBezTo>
                  <a:pt x="3384507" y="219434"/>
                  <a:pt x="3381913" y="217233"/>
                  <a:pt x="3377376" y="217233"/>
                </a:cubicBezTo>
                <a:close/>
                <a:moveTo>
                  <a:pt x="3422320" y="215211"/>
                </a:moveTo>
                <a:cubicBezTo>
                  <a:pt x="3411956" y="216130"/>
                  <a:pt x="3400297" y="217966"/>
                  <a:pt x="3389934" y="217966"/>
                </a:cubicBezTo>
                <a:cubicBezTo>
                  <a:pt x="3392515" y="225299"/>
                  <a:pt x="3400296" y="227140"/>
                  <a:pt x="3410659" y="226220"/>
                </a:cubicBezTo>
                <a:cubicBezTo>
                  <a:pt x="3421021" y="225299"/>
                  <a:pt x="3433977" y="221634"/>
                  <a:pt x="3446934" y="217966"/>
                </a:cubicBezTo>
                <a:cubicBezTo>
                  <a:pt x="3441752" y="214293"/>
                  <a:pt x="3432684" y="214293"/>
                  <a:pt x="3422320" y="215211"/>
                </a:cubicBezTo>
                <a:close/>
                <a:moveTo>
                  <a:pt x="3775753" y="215031"/>
                </a:moveTo>
                <a:cubicBezTo>
                  <a:pt x="3765579" y="215031"/>
                  <a:pt x="3755394" y="215031"/>
                  <a:pt x="3755394" y="223838"/>
                </a:cubicBezTo>
                <a:cubicBezTo>
                  <a:pt x="3742665" y="228791"/>
                  <a:pt x="3740123" y="230442"/>
                  <a:pt x="3740123" y="232646"/>
                </a:cubicBezTo>
                <a:lnTo>
                  <a:pt x="3754294" y="225638"/>
                </a:lnTo>
                <a:close/>
                <a:moveTo>
                  <a:pt x="4996481" y="214746"/>
                </a:moveTo>
                <a:cubicBezTo>
                  <a:pt x="4989481" y="213921"/>
                  <a:pt x="4983117" y="213921"/>
                  <a:pt x="4978024" y="217222"/>
                </a:cubicBezTo>
                <a:cubicBezTo>
                  <a:pt x="4983123" y="220537"/>
                  <a:pt x="4993296" y="220537"/>
                  <a:pt x="5002204" y="219699"/>
                </a:cubicBezTo>
                <a:cubicBezTo>
                  <a:pt x="5011111" y="218886"/>
                  <a:pt x="5018754" y="217222"/>
                  <a:pt x="5018754" y="217222"/>
                </a:cubicBezTo>
                <a:cubicBezTo>
                  <a:pt x="5011117" y="217222"/>
                  <a:pt x="5003481" y="215571"/>
                  <a:pt x="4996481" y="214746"/>
                </a:cubicBezTo>
                <a:close/>
                <a:moveTo>
                  <a:pt x="3634821" y="214746"/>
                </a:moveTo>
                <a:cubicBezTo>
                  <a:pt x="3631088" y="215571"/>
                  <a:pt x="3626109" y="217222"/>
                  <a:pt x="3616151" y="217222"/>
                </a:cubicBezTo>
                <a:cubicBezTo>
                  <a:pt x="3616151" y="217222"/>
                  <a:pt x="3596248" y="217222"/>
                  <a:pt x="3596248" y="223838"/>
                </a:cubicBezTo>
                <a:cubicBezTo>
                  <a:pt x="3621137" y="223838"/>
                  <a:pt x="3626110" y="217222"/>
                  <a:pt x="3646013" y="217222"/>
                </a:cubicBezTo>
                <a:cubicBezTo>
                  <a:pt x="3641040" y="213921"/>
                  <a:pt x="3638554" y="213921"/>
                  <a:pt x="3634821" y="214746"/>
                </a:cubicBezTo>
                <a:close/>
                <a:moveTo>
                  <a:pt x="3467298" y="214746"/>
                </a:moveTo>
                <a:cubicBezTo>
                  <a:pt x="3458391" y="215571"/>
                  <a:pt x="3449483" y="217222"/>
                  <a:pt x="3452033" y="217222"/>
                </a:cubicBezTo>
                <a:lnTo>
                  <a:pt x="3463483" y="219699"/>
                </a:lnTo>
                <a:cubicBezTo>
                  <a:pt x="3467305" y="220537"/>
                  <a:pt x="3472392" y="220537"/>
                  <a:pt x="3482564" y="217222"/>
                </a:cubicBezTo>
                <a:cubicBezTo>
                  <a:pt x="3485113" y="213921"/>
                  <a:pt x="3476206" y="213921"/>
                  <a:pt x="3467298" y="214746"/>
                </a:cubicBezTo>
                <a:close/>
                <a:moveTo>
                  <a:pt x="4674764" y="201811"/>
                </a:moveTo>
                <a:lnTo>
                  <a:pt x="4654596" y="215031"/>
                </a:lnTo>
                <a:lnTo>
                  <a:pt x="4664679" y="215031"/>
                </a:lnTo>
                <a:lnTo>
                  <a:pt x="4663921" y="213055"/>
                </a:lnTo>
                <a:cubicBezTo>
                  <a:pt x="4678534" y="208414"/>
                  <a:pt x="4679799" y="205113"/>
                  <a:pt x="4674764" y="201811"/>
                </a:cubicBezTo>
                <a:close/>
                <a:moveTo>
                  <a:pt x="4021674" y="199941"/>
                </a:moveTo>
                <a:cubicBezTo>
                  <a:pt x="4003169" y="202914"/>
                  <a:pt x="3981058" y="214808"/>
                  <a:pt x="3961824" y="208861"/>
                </a:cubicBezTo>
                <a:cubicBezTo>
                  <a:pt x="3961824" y="200933"/>
                  <a:pt x="3982333" y="216790"/>
                  <a:pt x="3977209" y="200933"/>
                </a:cubicBezTo>
                <a:cubicBezTo>
                  <a:pt x="3966960" y="208861"/>
                  <a:pt x="3946451" y="208861"/>
                  <a:pt x="3946451" y="208861"/>
                </a:cubicBezTo>
                <a:cubicBezTo>
                  <a:pt x="3951574" y="214814"/>
                  <a:pt x="3958305" y="217277"/>
                  <a:pt x="3965910" y="217656"/>
                </a:cubicBezTo>
                <a:cubicBezTo>
                  <a:pt x="3988747" y="218765"/>
                  <a:pt x="4019520" y="200933"/>
                  <a:pt x="4038739" y="200933"/>
                </a:cubicBezTo>
                <a:cubicBezTo>
                  <a:pt x="4033611" y="198950"/>
                  <a:pt x="4027843" y="198950"/>
                  <a:pt x="4021674" y="199941"/>
                </a:cubicBezTo>
                <a:close/>
                <a:moveTo>
                  <a:pt x="5071046" y="191895"/>
                </a:moveTo>
                <a:cubicBezTo>
                  <a:pt x="5060760" y="200228"/>
                  <a:pt x="5060760" y="208577"/>
                  <a:pt x="5045336" y="208577"/>
                </a:cubicBezTo>
                <a:cubicBezTo>
                  <a:pt x="5060760" y="208577"/>
                  <a:pt x="5050486" y="225260"/>
                  <a:pt x="5045336" y="225260"/>
                </a:cubicBezTo>
                <a:cubicBezTo>
                  <a:pt x="5035049" y="225260"/>
                  <a:pt x="5024776" y="216925"/>
                  <a:pt x="5035049" y="233608"/>
                </a:cubicBezTo>
                <a:cubicBezTo>
                  <a:pt x="5014489" y="225260"/>
                  <a:pt x="4973355" y="233608"/>
                  <a:pt x="4957931" y="225260"/>
                </a:cubicBezTo>
                <a:cubicBezTo>
                  <a:pt x="4957931" y="216925"/>
                  <a:pt x="4968218" y="216925"/>
                  <a:pt x="4963080" y="208577"/>
                </a:cubicBezTo>
                <a:cubicBezTo>
                  <a:pt x="4988779" y="191895"/>
                  <a:pt x="5035049" y="191895"/>
                  <a:pt x="5071046" y="191895"/>
                </a:cubicBezTo>
                <a:close/>
                <a:moveTo>
                  <a:pt x="3661398" y="184197"/>
                </a:moveTo>
                <a:cubicBezTo>
                  <a:pt x="3631145" y="193003"/>
                  <a:pt x="3610989" y="184197"/>
                  <a:pt x="3590820" y="201811"/>
                </a:cubicBezTo>
                <a:cubicBezTo>
                  <a:pt x="3610989" y="193003"/>
                  <a:pt x="3646277" y="193003"/>
                  <a:pt x="3661398" y="184197"/>
                </a:cubicBezTo>
                <a:close/>
                <a:moveTo>
                  <a:pt x="3686496" y="181194"/>
                </a:moveTo>
                <a:cubicBezTo>
                  <a:pt x="3684036" y="180942"/>
                  <a:pt x="3681085" y="181446"/>
                  <a:pt x="3677150" y="183466"/>
                </a:cubicBezTo>
                <a:cubicBezTo>
                  <a:pt x="3671900" y="199607"/>
                  <a:pt x="3698141" y="183466"/>
                  <a:pt x="3692890" y="199607"/>
                </a:cubicBezTo>
                <a:cubicBezTo>
                  <a:pt x="3682401" y="207685"/>
                  <a:pt x="3671900" y="199607"/>
                  <a:pt x="3661398" y="207685"/>
                </a:cubicBezTo>
                <a:cubicBezTo>
                  <a:pt x="3677150" y="201635"/>
                  <a:pt x="3684033" y="213746"/>
                  <a:pt x="3688715" y="216775"/>
                </a:cubicBezTo>
                <a:cubicBezTo>
                  <a:pt x="3690272" y="217777"/>
                  <a:pt x="3691574" y="217777"/>
                  <a:pt x="3692890" y="215760"/>
                </a:cubicBezTo>
                <a:cubicBezTo>
                  <a:pt x="3687639" y="207685"/>
                  <a:pt x="3692890" y="199607"/>
                  <a:pt x="3703392" y="199607"/>
                </a:cubicBezTo>
                <a:cubicBezTo>
                  <a:pt x="3719131" y="199607"/>
                  <a:pt x="3729633" y="199607"/>
                  <a:pt x="3740123" y="191543"/>
                </a:cubicBezTo>
                <a:cubicBezTo>
                  <a:pt x="3729633" y="191543"/>
                  <a:pt x="3692890" y="199607"/>
                  <a:pt x="3708642" y="183466"/>
                </a:cubicBezTo>
                <a:cubicBezTo>
                  <a:pt x="3696828" y="189524"/>
                  <a:pt x="3693875" y="181951"/>
                  <a:pt x="3686496" y="181194"/>
                </a:cubicBezTo>
                <a:close/>
                <a:moveTo>
                  <a:pt x="4737622" y="166580"/>
                </a:moveTo>
                <a:cubicBezTo>
                  <a:pt x="4727374" y="175388"/>
                  <a:pt x="4717114" y="175388"/>
                  <a:pt x="4711989" y="175388"/>
                </a:cubicBezTo>
                <a:cubicBezTo>
                  <a:pt x="4727374" y="175388"/>
                  <a:pt x="4731221" y="185306"/>
                  <a:pt x="4743001" y="186537"/>
                </a:cubicBezTo>
                <a:cubicBezTo>
                  <a:pt x="4746923" y="186955"/>
                  <a:pt x="4751730" y="186401"/>
                  <a:pt x="4758147" y="184197"/>
                </a:cubicBezTo>
                <a:cubicBezTo>
                  <a:pt x="4753009" y="175388"/>
                  <a:pt x="4742760" y="175388"/>
                  <a:pt x="4737622" y="166580"/>
                </a:cubicBezTo>
                <a:close/>
                <a:moveTo>
                  <a:pt x="4678059" y="159974"/>
                </a:moveTo>
                <a:cubicBezTo>
                  <a:pt x="4667802" y="159974"/>
                  <a:pt x="4657544" y="162176"/>
                  <a:pt x="4654975" y="166580"/>
                </a:cubicBezTo>
                <a:lnTo>
                  <a:pt x="4701133" y="166580"/>
                </a:lnTo>
                <a:cubicBezTo>
                  <a:pt x="4698572" y="162176"/>
                  <a:pt x="4688317" y="159974"/>
                  <a:pt x="4678059" y="159974"/>
                </a:cubicBezTo>
                <a:close/>
                <a:moveTo>
                  <a:pt x="4770362" y="146762"/>
                </a:moveTo>
                <a:cubicBezTo>
                  <a:pt x="4764254" y="144560"/>
                  <a:pt x="4758147" y="144560"/>
                  <a:pt x="4758147" y="148964"/>
                </a:cubicBezTo>
                <a:cubicBezTo>
                  <a:pt x="4767913" y="157772"/>
                  <a:pt x="4767913" y="157772"/>
                  <a:pt x="4782578" y="157772"/>
                </a:cubicBezTo>
                <a:cubicBezTo>
                  <a:pt x="4782578" y="153368"/>
                  <a:pt x="4776470" y="148964"/>
                  <a:pt x="4770362" y="146762"/>
                </a:cubicBezTo>
                <a:close/>
                <a:moveTo>
                  <a:pt x="4858875" y="145661"/>
                </a:moveTo>
                <a:cubicBezTo>
                  <a:pt x="4852573" y="144560"/>
                  <a:pt x="4847530" y="144560"/>
                  <a:pt x="4845007" y="148964"/>
                </a:cubicBezTo>
                <a:lnTo>
                  <a:pt x="4880307" y="148964"/>
                </a:lnTo>
                <a:cubicBezTo>
                  <a:pt x="4872741" y="148964"/>
                  <a:pt x="4865178" y="146762"/>
                  <a:pt x="4858875" y="145661"/>
                </a:cubicBezTo>
                <a:close/>
                <a:moveTo>
                  <a:pt x="5010604" y="140155"/>
                </a:moveTo>
                <a:cubicBezTo>
                  <a:pt x="4994320" y="140155"/>
                  <a:pt x="4988894" y="140155"/>
                  <a:pt x="4983465" y="148964"/>
                </a:cubicBezTo>
                <a:cubicBezTo>
                  <a:pt x="4988894" y="148964"/>
                  <a:pt x="5010604" y="148964"/>
                  <a:pt x="5010604" y="140155"/>
                </a:cubicBezTo>
                <a:close/>
                <a:moveTo>
                  <a:pt x="4545504" y="134652"/>
                </a:moveTo>
                <a:cubicBezTo>
                  <a:pt x="4537234" y="133551"/>
                  <a:pt x="4527050" y="135752"/>
                  <a:pt x="4521957" y="140155"/>
                </a:cubicBezTo>
                <a:cubicBezTo>
                  <a:pt x="4537229" y="131349"/>
                  <a:pt x="4542315" y="140155"/>
                  <a:pt x="4557587" y="148964"/>
                </a:cubicBezTo>
                <a:cubicBezTo>
                  <a:pt x="4560137" y="140156"/>
                  <a:pt x="4553776" y="135753"/>
                  <a:pt x="4545504" y="134652"/>
                </a:cubicBezTo>
                <a:close/>
                <a:moveTo>
                  <a:pt x="5184161" y="133487"/>
                </a:moveTo>
                <a:cubicBezTo>
                  <a:pt x="5194448" y="141835"/>
                  <a:pt x="5189299" y="146000"/>
                  <a:pt x="5180302" y="149126"/>
                </a:cubicBezTo>
                <a:lnTo>
                  <a:pt x="5179228" y="149505"/>
                </a:lnTo>
                <a:close/>
                <a:moveTo>
                  <a:pt x="5060925" y="131349"/>
                </a:moveTo>
                <a:cubicBezTo>
                  <a:pt x="5019120" y="131349"/>
                  <a:pt x="5040022" y="156121"/>
                  <a:pt x="5061635" y="157367"/>
                </a:cubicBezTo>
                <a:cubicBezTo>
                  <a:pt x="5068845" y="157772"/>
                  <a:pt x="5076121" y="155566"/>
                  <a:pt x="5081194" y="148964"/>
                </a:cubicBezTo>
                <a:cubicBezTo>
                  <a:pt x="5076121" y="148964"/>
                  <a:pt x="5055850" y="157772"/>
                  <a:pt x="5050790" y="148964"/>
                </a:cubicBezTo>
                <a:cubicBezTo>
                  <a:pt x="5050790" y="140155"/>
                  <a:pt x="5060925" y="140155"/>
                  <a:pt x="5060925" y="131349"/>
                </a:cubicBezTo>
                <a:close/>
                <a:moveTo>
                  <a:pt x="4969078" y="126937"/>
                </a:moveTo>
                <a:cubicBezTo>
                  <a:pt x="4979390" y="142361"/>
                  <a:pt x="4953604" y="134649"/>
                  <a:pt x="4958755" y="150073"/>
                </a:cubicBezTo>
                <a:cubicBezTo>
                  <a:pt x="4974228" y="144283"/>
                  <a:pt x="4966498" y="151508"/>
                  <a:pt x="4970356" y="152239"/>
                </a:cubicBezTo>
                <a:cubicBezTo>
                  <a:pt x="4971647" y="152482"/>
                  <a:pt x="4974228" y="151995"/>
                  <a:pt x="4979390" y="150073"/>
                </a:cubicBezTo>
                <a:cubicBezTo>
                  <a:pt x="4984541" y="142361"/>
                  <a:pt x="4974228" y="142361"/>
                  <a:pt x="4974228" y="134649"/>
                </a:cubicBezTo>
                <a:cubicBezTo>
                  <a:pt x="4984541" y="134649"/>
                  <a:pt x="5000014" y="142361"/>
                  <a:pt x="5005176" y="126937"/>
                </a:cubicBezTo>
                <a:cubicBezTo>
                  <a:pt x="4994864" y="126937"/>
                  <a:pt x="4979390" y="134649"/>
                  <a:pt x="4969078" y="126937"/>
                </a:cubicBezTo>
                <a:close/>
                <a:moveTo>
                  <a:pt x="4931879" y="125841"/>
                </a:moveTo>
                <a:cubicBezTo>
                  <a:pt x="4937307" y="133553"/>
                  <a:pt x="4937307" y="133553"/>
                  <a:pt x="4937307" y="141252"/>
                </a:cubicBezTo>
                <a:lnTo>
                  <a:pt x="4949101" y="142104"/>
                </a:lnTo>
                <a:cubicBezTo>
                  <a:pt x="4953934" y="138843"/>
                  <a:pt x="4942735" y="125841"/>
                  <a:pt x="4959032" y="125841"/>
                </a:cubicBezTo>
                <a:cubicBezTo>
                  <a:pt x="4944102" y="127776"/>
                  <a:pt x="4940029" y="129698"/>
                  <a:pt x="4931879" y="125841"/>
                </a:cubicBezTo>
                <a:close/>
                <a:moveTo>
                  <a:pt x="4131040" y="118142"/>
                </a:moveTo>
                <a:cubicBezTo>
                  <a:pt x="4138821" y="121444"/>
                  <a:pt x="4143997" y="123095"/>
                  <a:pt x="4149829" y="124746"/>
                </a:cubicBezTo>
                <a:cubicBezTo>
                  <a:pt x="4155662" y="126396"/>
                  <a:pt x="4162141" y="128047"/>
                  <a:pt x="4167328" y="124746"/>
                </a:cubicBezTo>
                <a:cubicBezTo>
                  <a:pt x="4156952" y="118142"/>
                  <a:pt x="4188054" y="124746"/>
                  <a:pt x="4182865" y="118142"/>
                </a:cubicBezTo>
                <a:cubicBezTo>
                  <a:pt x="4156952" y="124746"/>
                  <a:pt x="4146590" y="118142"/>
                  <a:pt x="4131040" y="118142"/>
                </a:cubicBezTo>
                <a:close/>
                <a:moveTo>
                  <a:pt x="4752705" y="100514"/>
                </a:moveTo>
                <a:cubicBezTo>
                  <a:pt x="4737231" y="100514"/>
                  <a:pt x="4701133" y="100514"/>
                  <a:pt x="4701133" y="118142"/>
                </a:cubicBezTo>
                <a:cubicBezTo>
                  <a:pt x="4716609" y="109321"/>
                  <a:pt x="4737231" y="109321"/>
                  <a:pt x="4752705" y="100514"/>
                </a:cubicBezTo>
                <a:close/>
                <a:moveTo>
                  <a:pt x="5209873" y="100121"/>
                </a:moveTo>
                <a:lnTo>
                  <a:pt x="5250994" y="100121"/>
                </a:lnTo>
                <a:lnTo>
                  <a:pt x="5207317" y="102652"/>
                </a:lnTo>
                <a:close/>
                <a:moveTo>
                  <a:pt x="4599164" y="90786"/>
                </a:moveTo>
                <a:cubicBezTo>
                  <a:pt x="4599164" y="99134"/>
                  <a:pt x="4568266" y="107469"/>
                  <a:pt x="4594015" y="107469"/>
                </a:cubicBezTo>
                <a:lnTo>
                  <a:pt x="4501309" y="107469"/>
                </a:lnTo>
                <a:cubicBezTo>
                  <a:pt x="4537369" y="99134"/>
                  <a:pt x="4557967" y="99134"/>
                  <a:pt x="4599164" y="90786"/>
                </a:cubicBezTo>
                <a:close/>
                <a:moveTo>
                  <a:pt x="4695704" y="74090"/>
                </a:moveTo>
                <a:cubicBezTo>
                  <a:pt x="4695704" y="82898"/>
                  <a:pt x="4706106" y="82898"/>
                  <a:pt x="4695704" y="82898"/>
                </a:cubicBezTo>
                <a:cubicBezTo>
                  <a:pt x="4711305" y="82898"/>
                  <a:pt x="4732120" y="91706"/>
                  <a:pt x="4742531" y="91706"/>
                </a:cubicBezTo>
                <a:cubicBezTo>
                  <a:pt x="4721718" y="82898"/>
                  <a:pt x="4758147" y="82898"/>
                  <a:pt x="4747734" y="82898"/>
                </a:cubicBezTo>
                <a:cubicBezTo>
                  <a:pt x="4732120" y="82898"/>
                  <a:pt x="4711305" y="82898"/>
                  <a:pt x="4695704" y="74090"/>
                </a:cubicBezTo>
                <a:close/>
                <a:moveTo>
                  <a:pt x="4583715" y="74090"/>
                </a:moveTo>
                <a:cubicBezTo>
                  <a:pt x="4583715" y="90786"/>
                  <a:pt x="4537369" y="82438"/>
                  <a:pt x="4511609" y="99134"/>
                </a:cubicBezTo>
                <a:cubicBezTo>
                  <a:pt x="4506458" y="82438"/>
                  <a:pt x="4496159" y="90786"/>
                  <a:pt x="4475560" y="99134"/>
                </a:cubicBezTo>
                <a:cubicBezTo>
                  <a:pt x="4480710" y="82438"/>
                  <a:pt x="4449812" y="90786"/>
                  <a:pt x="4444662" y="82438"/>
                </a:cubicBezTo>
                <a:cubicBezTo>
                  <a:pt x="4418915" y="115815"/>
                  <a:pt x="4351956" y="99134"/>
                  <a:pt x="4331357" y="99134"/>
                </a:cubicBezTo>
                <a:cubicBezTo>
                  <a:pt x="4305609" y="107469"/>
                  <a:pt x="4300460" y="90786"/>
                  <a:pt x="4285012" y="99134"/>
                </a:cubicBezTo>
                <a:cubicBezTo>
                  <a:pt x="4295309" y="107469"/>
                  <a:pt x="4305609" y="99134"/>
                  <a:pt x="4305609" y="107469"/>
                </a:cubicBezTo>
                <a:cubicBezTo>
                  <a:pt x="4285012" y="107469"/>
                  <a:pt x="4269562" y="115815"/>
                  <a:pt x="4259250" y="107469"/>
                </a:cubicBezTo>
                <a:cubicBezTo>
                  <a:pt x="4259250" y="115815"/>
                  <a:pt x="4254100" y="115815"/>
                  <a:pt x="4243801" y="124163"/>
                </a:cubicBezTo>
                <a:cubicBezTo>
                  <a:pt x="4228353" y="124163"/>
                  <a:pt x="4218052" y="115815"/>
                  <a:pt x="4212903" y="115815"/>
                </a:cubicBezTo>
                <a:lnTo>
                  <a:pt x="4196809" y="115815"/>
                </a:lnTo>
                <a:cubicBezTo>
                  <a:pt x="4254100" y="132512"/>
                  <a:pt x="4078999" y="149195"/>
                  <a:pt x="4094448" y="124163"/>
                </a:cubicBezTo>
                <a:cubicBezTo>
                  <a:pt x="4078999" y="132512"/>
                  <a:pt x="4078999" y="140846"/>
                  <a:pt x="4063550" y="140846"/>
                </a:cubicBezTo>
                <a:cubicBezTo>
                  <a:pt x="4053251" y="140846"/>
                  <a:pt x="4027491" y="140846"/>
                  <a:pt x="4022354" y="132512"/>
                </a:cubicBezTo>
                <a:cubicBezTo>
                  <a:pt x="3991443" y="140846"/>
                  <a:pt x="3975994" y="149195"/>
                  <a:pt x="3960545" y="140846"/>
                </a:cubicBezTo>
                <a:cubicBezTo>
                  <a:pt x="3950245" y="149195"/>
                  <a:pt x="3965695" y="149195"/>
                  <a:pt x="3965695" y="157543"/>
                </a:cubicBezTo>
                <a:cubicBezTo>
                  <a:pt x="3955395" y="157543"/>
                  <a:pt x="3939946" y="165891"/>
                  <a:pt x="3929647" y="157543"/>
                </a:cubicBezTo>
                <a:cubicBezTo>
                  <a:pt x="3945096" y="157543"/>
                  <a:pt x="3960545" y="149195"/>
                  <a:pt x="3939946" y="140846"/>
                </a:cubicBezTo>
                <a:cubicBezTo>
                  <a:pt x="3929647" y="157543"/>
                  <a:pt x="3883288" y="157543"/>
                  <a:pt x="3883288" y="149195"/>
                </a:cubicBezTo>
                <a:cubicBezTo>
                  <a:pt x="3867839" y="157543"/>
                  <a:pt x="3883288" y="157543"/>
                  <a:pt x="3883288" y="165891"/>
                </a:cubicBezTo>
                <a:cubicBezTo>
                  <a:pt x="3867839" y="174224"/>
                  <a:pt x="3862689" y="182572"/>
                  <a:pt x="3852390" y="182572"/>
                </a:cubicBezTo>
                <a:lnTo>
                  <a:pt x="3831791" y="182572"/>
                </a:lnTo>
                <a:cubicBezTo>
                  <a:pt x="3842091" y="174224"/>
                  <a:pt x="3852390" y="165891"/>
                  <a:pt x="3862689" y="165891"/>
                </a:cubicBezTo>
                <a:cubicBezTo>
                  <a:pt x="3842091" y="174224"/>
                  <a:pt x="3831791" y="157543"/>
                  <a:pt x="3816342" y="174224"/>
                </a:cubicBezTo>
                <a:cubicBezTo>
                  <a:pt x="3806042" y="182572"/>
                  <a:pt x="3831791" y="182572"/>
                  <a:pt x="3816342" y="182572"/>
                </a:cubicBezTo>
                <a:lnTo>
                  <a:pt x="3769984" y="182572"/>
                </a:lnTo>
                <a:lnTo>
                  <a:pt x="3769984" y="199268"/>
                </a:lnTo>
                <a:cubicBezTo>
                  <a:pt x="3795743" y="190920"/>
                  <a:pt x="3806042" y="190920"/>
                  <a:pt x="3821492" y="190920"/>
                </a:cubicBezTo>
                <a:cubicBezTo>
                  <a:pt x="3826641" y="190920"/>
                  <a:pt x="3821492" y="199268"/>
                  <a:pt x="3831791" y="199268"/>
                </a:cubicBezTo>
                <a:cubicBezTo>
                  <a:pt x="3842091" y="190920"/>
                  <a:pt x="3883288" y="182572"/>
                  <a:pt x="3888438" y="199268"/>
                </a:cubicBezTo>
                <a:cubicBezTo>
                  <a:pt x="3875570" y="203436"/>
                  <a:pt x="3866548" y="205519"/>
                  <a:pt x="3856248" y="207603"/>
                </a:cubicBezTo>
                <a:lnTo>
                  <a:pt x="3816342" y="215951"/>
                </a:lnTo>
                <a:cubicBezTo>
                  <a:pt x="3812471" y="215951"/>
                  <a:pt x="3805715" y="225341"/>
                  <a:pt x="3813445" y="226517"/>
                </a:cubicBezTo>
                <a:cubicBezTo>
                  <a:pt x="3816012" y="226911"/>
                  <a:pt x="3820202" y="226382"/>
                  <a:pt x="3826641" y="224298"/>
                </a:cubicBezTo>
                <a:lnTo>
                  <a:pt x="3844103" y="210146"/>
                </a:lnTo>
                <a:lnTo>
                  <a:pt x="3889728" y="209699"/>
                </a:lnTo>
                <a:cubicBezTo>
                  <a:pt x="3906468" y="207603"/>
                  <a:pt x="3924497" y="203436"/>
                  <a:pt x="3939946" y="199268"/>
                </a:cubicBezTo>
                <a:lnTo>
                  <a:pt x="3919349" y="199268"/>
                </a:lnTo>
                <a:cubicBezTo>
                  <a:pt x="3929647" y="182572"/>
                  <a:pt x="3955395" y="182572"/>
                  <a:pt x="3981144" y="165891"/>
                </a:cubicBezTo>
                <a:cubicBezTo>
                  <a:pt x="4012042" y="165891"/>
                  <a:pt x="3996593" y="182572"/>
                  <a:pt x="4032639" y="174224"/>
                </a:cubicBezTo>
                <a:cubicBezTo>
                  <a:pt x="4032639" y="157543"/>
                  <a:pt x="4063550" y="157543"/>
                  <a:pt x="4089299" y="149195"/>
                </a:cubicBezTo>
                <a:cubicBezTo>
                  <a:pt x="4115047" y="149195"/>
                  <a:pt x="4125347" y="157543"/>
                  <a:pt x="4151108" y="140846"/>
                </a:cubicBezTo>
                <a:cubicBezTo>
                  <a:pt x="4145958" y="157543"/>
                  <a:pt x="4063550" y="174224"/>
                  <a:pt x="4073849" y="165891"/>
                </a:cubicBezTo>
                <a:cubicBezTo>
                  <a:pt x="4037803" y="182572"/>
                  <a:pt x="4012042" y="190920"/>
                  <a:pt x="3970844" y="190920"/>
                </a:cubicBezTo>
                <a:cubicBezTo>
                  <a:pt x="3975994" y="190920"/>
                  <a:pt x="3955395" y="199268"/>
                  <a:pt x="3970844" y="199268"/>
                </a:cubicBezTo>
                <a:cubicBezTo>
                  <a:pt x="3991443" y="190920"/>
                  <a:pt x="4022354" y="182572"/>
                  <a:pt x="4037803" y="190920"/>
                </a:cubicBezTo>
                <a:cubicBezTo>
                  <a:pt x="4042951" y="182572"/>
                  <a:pt x="4057111" y="178405"/>
                  <a:pt x="4071913" y="177363"/>
                </a:cubicBezTo>
                <a:lnTo>
                  <a:pt x="4108163" y="182343"/>
                </a:lnTo>
                <a:lnTo>
                  <a:pt x="4091235" y="183614"/>
                </a:lnTo>
                <a:cubicBezTo>
                  <a:pt x="4099598" y="195088"/>
                  <a:pt x="4109898" y="197171"/>
                  <a:pt x="4119552" y="196129"/>
                </a:cubicBezTo>
                <a:cubicBezTo>
                  <a:pt x="4129218" y="195088"/>
                  <a:pt x="4138227" y="190920"/>
                  <a:pt x="4151108" y="182572"/>
                </a:cubicBezTo>
                <a:cubicBezTo>
                  <a:pt x="4130496" y="182572"/>
                  <a:pt x="4115047" y="190920"/>
                  <a:pt x="4104748" y="190920"/>
                </a:cubicBezTo>
                <a:lnTo>
                  <a:pt x="4115047" y="174224"/>
                </a:lnTo>
                <a:cubicBezTo>
                  <a:pt x="4130496" y="182572"/>
                  <a:pt x="4135646" y="174224"/>
                  <a:pt x="4156243" y="174224"/>
                </a:cubicBezTo>
                <a:cubicBezTo>
                  <a:pt x="4151108" y="190920"/>
                  <a:pt x="4176855" y="182572"/>
                  <a:pt x="4182005" y="182572"/>
                </a:cubicBezTo>
                <a:cubicBezTo>
                  <a:pt x="4197454" y="174224"/>
                  <a:pt x="4171707" y="174224"/>
                  <a:pt x="4192304" y="165891"/>
                </a:cubicBezTo>
                <a:cubicBezTo>
                  <a:pt x="4212903" y="165891"/>
                  <a:pt x="4228353" y="157543"/>
                  <a:pt x="4248951" y="165891"/>
                </a:cubicBezTo>
                <a:cubicBezTo>
                  <a:pt x="4243801" y="174224"/>
                  <a:pt x="4228353" y="174224"/>
                  <a:pt x="4223202" y="182572"/>
                </a:cubicBezTo>
                <a:cubicBezTo>
                  <a:pt x="4243801" y="182572"/>
                  <a:pt x="4238651" y="165891"/>
                  <a:pt x="4254100" y="165891"/>
                </a:cubicBezTo>
                <a:cubicBezTo>
                  <a:pt x="4254100" y="174224"/>
                  <a:pt x="4269562" y="174224"/>
                  <a:pt x="4279849" y="174224"/>
                </a:cubicBezTo>
                <a:cubicBezTo>
                  <a:pt x="4300460" y="157543"/>
                  <a:pt x="4351956" y="157543"/>
                  <a:pt x="4367406" y="140846"/>
                </a:cubicBezTo>
                <a:cubicBezTo>
                  <a:pt x="4377706" y="149195"/>
                  <a:pt x="4393154" y="140846"/>
                  <a:pt x="4403466" y="149195"/>
                </a:cubicBezTo>
                <a:cubicBezTo>
                  <a:pt x="4393154" y="149195"/>
                  <a:pt x="4382854" y="149195"/>
                  <a:pt x="4382854" y="157543"/>
                </a:cubicBezTo>
                <a:cubicBezTo>
                  <a:pt x="4408615" y="140846"/>
                  <a:pt x="4460111" y="149195"/>
                  <a:pt x="4454962" y="132512"/>
                </a:cubicBezTo>
                <a:cubicBezTo>
                  <a:pt x="4465261" y="128331"/>
                  <a:pt x="4474282" y="130415"/>
                  <a:pt x="4482646" y="132512"/>
                </a:cubicBezTo>
                <a:lnTo>
                  <a:pt x="4496159" y="132512"/>
                </a:lnTo>
                <a:cubicBezTo>
                  <a:pt x="4506458" y="132512"/>
                  <a:pt x="4506458" y="124163"/>
                  <a:pt x="4516758" y="124163"/>
                </a:cubicBezTo>
                <a:cubicBezTo>
                  <a:pt x="4527070" y="140846"/>
                  <a:pt x="4568266" y="115815"/>
                  <a:pt x="4588865" y="124163"/>
                </a:cubicBezTo>
                <a:cubicBezTo>
                  <a:pt x="4578565" y="115815"/>
                  <a:pt x="4609464" y="115815"/>
                  <a:pt x="4609464" y="107469"/>
                </a:cubicBezTo>
                <a:lnTo>
                  <a:pt x="4594015" y="107469"/>
                </a:lnTo>
                <a:cubicBezTo>
                  <a:pt x="4609464" y="82438"/>
                  <a:pt x="4650674" y="99134"/>
                  <a:pt x="4671271" y="82438"/>
                </a:cubicBezTo>
                <a:cubicBezTo>
                  <a:pt x="4645524" y="82438"/>
                  <a:pt x="4614614" y="90786"/>
                  <a:pt x="4609464" y="74090"/>
                </a:cubicBezTo>
                <a:cubicBezTo>
                  <a:pt x="4609464" y="90786"/>
                  <a:pt x="4594015" y="74090"/>
                  <a:pt x="4583715" y="74090"/>
                </a:cubicBezTo>
                <a:close/>
                <a:moveTo>
                  <a:pt x="4758147" y="65281"/>
                </a:moveTo>
                <a:cubicBezTo>
                  <a:pt x="4747277" y="65281"/>
                  <a:pt x="4725564" y="65281"/>
                  <a:pt x="4725564" y="74090"/>
                </a:cubicBezTo>
                <a:cubicBezTo>
                  <a:pt x="4736421" y="65281"/>
                  <a:pt x="4758147" y="82898"/>
                  <a:pt x="4758147" y="65281"/>
                </a:cubicBezTo>
                <a:close/>
                <a:moveTo>
                  <a:pt x="5195208" y="25654"/>
                </a:moveTo>
                <a:cubicBezTo>
                  <a:pt x="5195208" y="34460"/>
                  <a:pt x="5162626" y="25654"/>
                  <a:pt x="5168054" y="34460"/>
                </a:cubicBezTo>
                <a:cubicBezTo>
                  <a:pt x="5184352" y="34460"/>
                  <a:pt x="5178922" y="52077"/>
                  <a:pt x="5195208" y="52077"/>
                </a:cubicBezTo>
                <a:cubicBezTo>
                  <a:pt x="5189781" y="43268"/>
                  <a:pt x="5200636" y="43268"/>
                  <a:pt x="5200636" y="43268"/>
                </a:cubicBezTo>
                <a:cubicBezTo>
                  <a:pt x="5189781" y="43268"/>
                  <a:pt x="5184352" y="43268"/>
                  <a:pt x="5178922" y="34460"/>
                </a:cubicBezTo>
                <a:cubicBezTo>
                  <a:pt x="5189781" y="34460"/>
                  <a:pt x="5206063" y="25654"/>
                  <a:pt x="5195208" y="25654"/>
                </a:cubicBezTo>
                <a:close/>
                <a:moveTo>
                  <a:pt x="5102222" y="16845"/>
                </a:moveTo>
                <a:cubicBezTo>
                  <a:pt x="5107322" y="16845"/>
                  <a:pt x="5097137" y="25654"/>
                  <a:pt x="5092050" y="25654"/>
                </a:cubicBezTo>
                <a:cubicBezTo>
                  <a:pt x="5103501" y="25654"/>
                  <a:pt x="5103501" y="35556"/>
                  <a:pt x="5111370" y="36802"/>
                </a:cubicBezTo>
                <a:cubicBezTo>
                  <a:pt x="5114002" y="37207"/>
                  <a:pt x="5117494" y="36666"/>
                  <a:pt x="5122595" y="34460"/>
                </a:cubicBezTo>
                <a:cubicBezTo>
                  <a:pt x="5122595" y="25654"/>
                  <a:pt x="5132766" y="16845"/>
                  <a:pt x="5117494" y="16845"/>
                </a:cubicBezTo>
                <a:close/>
                <a:moveTo>
                  <a:pt x="5060822" y="16845"/>
                </a:moveTo>
                <a:cubicBezTo>
                  <a:pt x="5065807" y="16845"/>
                  <a:pt x="5045892" y="52077"/>
                  <a:pt x="5075766" y="43268"/>
                </a:cubicBezTo>
                <a:cubicBezTo>
                  <a:pt x="5065807" y="34460"/>
                  <a:pt x="5075766" y="16845"/>
                  <a:pt x="5060822" y="16845"/>
                </a:cubicBezTo>
                <a:close/>
                <a:moveTo>
                  <a:pt x="5209873" y="0"/>
                </a:moveTo>
                <a:lnTo>
                  <a:pt x="5245856" y="0"/>
                </a:lnTo>
                <a:cubicBezTo>
                  <a:pt x="5240719" y="0"/>
                  <a:pt x="5245856" y="8348"/>
                  <a:pt x="5240719" y="8348"/>
                </a:cubicBezTo>
                <a:cubicBezTo>
                  <a:pt x="5225295" y="8348"/>
                  <a:pt x="5220145" y="0"/>
                  <a:pt x="5209873" y="0"/>
                </a:cubicBezTo>
                <a:close/>
                <a:moveTo>
                  <a:pt x="5173875" y="0"/>
                </a:moveTo>
                <a:cubicBezTo>
                  <a:pt x="5173875" y="8348"/>
                  <a:pt x="5184161" y="8348"/>
                  <a:pt x="5184161" y="16683"/>
                </a:cubicBezTo>
                <a:lnTo>
                  <a:pt x="5199585" y="16683"/>
                </a:lnTo>
                <a:cubicBezTo>
                  <a:pt x="5184161" y="8348"/>
                  <a:pt x="5189299" y="8348"/>
                  <a:pt x="5199585" y="0"/>
                </a:cubicBezTo>
                <a:cubicBezTo>
                  <a:pt x="5209873" y="8348"/>
                  <a:pt x="5215008" y="8348"/>
                  <a:pt x="5209873" y="8348"/>
                </a:cubicBezTo>
                <a:cubicBezTo>
                  <a:pt x="5204722" y="16683"/>
                  <a:pt x="5225295" y="0"/>
                  <a:pt x="5225295" y="16683"/>
                </a:cubicBezTo>
                <a:cubicBezTo>
                  <a:pt x="5204722" y="41714"/>
                  <a:pt x="5225295" y="58395"/>
                  <a:pt x="5179013" y="58395"/>
                </a:cubicBezTo>
                <a:cubicBezTo>
                  <a:pt x="5163588" y="41714"/>
                  <a:pt x="5143027" y="50060"/>
                  <a:pt x="5112180" y="58395"/>
                </a:cubicBezTo>
                <a:cubicBezTo>
                  <a:pt x="5112180" y="50060"/>
                  <a:pt x="5098035" y="47977"/>
                  <a:pt x="5085179" y="47977"/>
                </a:cubicBezTo>
                <a:lnTo>
                  <a:pt x="5067832" y="54228"/>
                </a:lnTo>
                <a:lnTo>
                  <a:pt x="5086470" y="50060"/>
                </a:lnTo>
                <a:cubicBezTo>
                  <a:pt x="5081333" y="58395"/>
                  <a:pt x="5107044" y="58395"/>
                  <a:pt x="5101894" y="66743"/>
                </a:cubicBezTo>
                <a:cubicBezTo>
                  <a:pt x="5060760" y="66743"/>
                  <a:pt x="5050486" y="66743"/>
                  <a:pt x="5045336" y="50060"/>
                </a:cubicBezTo>
                <a:cubicBezTo>
                  <a:pt x="4993929" y="58395"/>
                  <a:pt x="4968218" y="50060"/>
                  <a:pt x="4901374" y="58395"/>
                </a:cubicBezTo>
                <a:cubicBezTo>
                  <a:pt x="4896236" y="66743"/>
                  <a:pt x="4916797" y="66743"/>
                  <a:pt x="4901374" y="66743"/>
                </a:cubicBezTo>
                <a:cubicBezTo>
                  <a:pt x="4885950" y="66743"/>
                  <a:pt x="4880814" y="75091"/>
                  <a:pt x="4855102" y="75091"/>
                </a:cubicBezTo>
                <a:cubicBezTo>
                  <a:pt x="4860240" y="66743"/>
                  <a:pt x="4860240" y="66743"/>
                  <a:pt x="4849965" y="66743"/>
                </a:cubicBezTo>
                <a:cubicBezTo>
                  <a:pt x="4834543" y="75091"/>
                  <a:pt x="4819106" y="58395"/>
                  <a:pt x="4819106" y="75091"/>
                </a:cubicBezTo>
                <a:cubicBezTo>
                  <a:pt x="4803695" y="75091"/>
                  <a:pt x="4803695" y="66743"/>
                  <a:pt x="4793408" y="66743"/>
                </a:cubicBezTo>
                <a:cubicBezTo>
                  <a:pt x="4788259" y="66743"/>
                  <a:pt x="4793408" y="75091"/>
                  <a:pt x="4788259" y="75091"/>
                </a:cubicBezTo>
                <a:cubicBezTo>
                  <a:pt x="4772835" y="83426"/>
                  <a:pt x="4767699" y="83426"/>
                  <a:pt x="4757425" y="75091"/>
                </a:cubicBezTo>
                <a:cubicBezTo>
                  <a:pt x="4757425" y="83426"/>
                  <a:pt x="4757425" y="91774"/>
                  <a:pt x="4752274" y="91774"/>
                </a:cubicBezTo>
                <a:cubicBezTo>
                  <a:pt x="4772835" y="91774"/>
                  <a:pt x="4772835" y="100121"/>
                  <a:pt x="4777984" y="100121"/>
                </a:cubicBezTo>
                <a:lnTo>
                  <a:pt x="4803695" y="100121"/>
                </a:lnTo>
                <a:cubicBezTo>
                  <a:pt x="4798546" y="108455"/>
                  <a:pt x="4788259" y="108455"/>
                  <a:pt x="4788259" y="116804"/>
                </a:cubicBezTo>
                <a:cubicBezTo>
                  <a:pt x="4808833" y="125152"/>
                  <a:pt x="4819106" y="91774"/>
                  <a:pt x="4860240" y="100121"/>
                </a:cubicBezTo>
                <a:cubicBezTo>
                  <a:pt x="4829393" y="100121"/>
                  <a:pt x="4855102" y="108455"/>
                  <a:pt x="4844816" y="116804"/>
                </a:cubicBezTo>
                <a:lnTo>
                  <a:pt x="4865072" y="119023"/>
                </a:lnTo>
                <a:lnTo>
                  <a:pt x="4840932" y="131904"/>
                </a:lnTo>
                <a:cubicBezTo>
                  <a:pt x="4831911" y="134649"/>
                  <a:pt x="4822890" y="136490"/>
                  <a:pt x="4815146" y="140155"/>
                </a:cubicBezTo>
                <a:lnTo>
                  <a:pt x="4851257" y="140155"/>
                </a:lnTo>
                <a:lnTo>
                  <a:pt x="4866034" y="119117"/>
                </a:lnTo>
                <a:lnTo>
                  <a:pt x="4902019" y="123054"/>
                </a:lnTo>
                <a:cubicBezTo>
                  <a:pt x="4916797" y="129319"/>
                  <a:pt x="4919379" y="137667"/>
                  <a:pt x="4885950" y="141835"/>
                </a:cubicBezTo>
                <a:cubicBezTo>
                  <a:pt x="4885950" y="150181"/>
                  <a:pt x="4896236" y="150181"/>
                  <a:pt x="4911661" y="150181"/>
                </a:cubicBezTo>
                <a:cubicBezTo>
                  <a:pt x="4906524" y="141835"/>
                  <a:pt x="4911661" y="141835"/>
                  <a:pt x="4921948" y="141835"/>
                </a:cubicBezTo>
                <a:cubicBezTo>
                  <a:pt x="4927084" y="133487"/>
                  <a:pt x="4916797" y="125152"/>
                  <a:pt x="4927084" y="116804"/>
                </a:cubicBezTo>
                <a:cubicBezTo>
                  <a:pt x="4942508" y="116804"/>
                  <a:pt x="4957931" y="125152"/>
                  <a:pt x="4968218" y="108455"/>
                </a:cubicBezTo>
                <a:cubicBezTo>
                  <a:pt x="5014489" y="116804"/>
                  <a:pt x="5060760" y="108455"/>
                  <a:pt x="5107044" y="108455"/>
                </a:cubicBezTo>
                <a:lnTo>
                  <a:pt x="5207317" y="102652"/>
                </a:lnTo>
                <a:cubicBezTo>
                  <a:pt x="5190589" y="112636"/>
                  <a:pt x="5181593" y="112636"/>
                  <a:pt x="5179013" y="116804"/>
                </a:cubicBezTo>
                <a:cubicBezTo>
                  <a:pt x="5194448" y="116804"/>
                  <a:pt x="5163588" y="116804"/>
                  <a:pt x="5184161" y="125152"/>
                </a:cubicBezTo>
                <a:cubicBezTo>
                  <a:pt x="5143027" y="125152"/>
                  <a:pt x="5107044" y="125152"/>
                  <a:pt x="5086470" y="141835"/>
                </a:cubicBezTo>
                <a:cubicBezTo>
                  <a:pt x="5122467" y="133487"/>
                  <a:pt x="5071046" y="158516"/>
                  <a:pt x="5096757" y="158516"/>
                </a:cubicBezTo>
                <a:cubicBezTo>
                  <a:pt x="5104462" y="146000"/>
                  <a:pt x="5118609" y="141835"/>
                  <a:pt x="5134031" y="141835"/>
                </a:cubicBezTo>
                <a:lnTo>
                  <a:pt x="5177899" y="149965"/>
                </a:lnTo>
                <a:lnTo>
                  <a:pt x="5153314" y="158516"/>
                </a:lnTo>
                <a:lnTo>
                  <a:pt x="5215008" y="158516"/>
                </a:lnTo>
                <a:cubicBezTo>
                  <a:pt x="5209873" y="166864"/>
                  <a:pt x="5209873" y="175212"/>
                  <a:pt x="5194448" y="175212"/>
                </a:cubicBezTo>
                <a:cubicBezTo>
                  <a:pt x="5173875" y="175212"/>
                  <a:pt x="5179013" y="166864"/>
                  <a:pt x="5158451" y="175212"/>
                </a:cubicBezTo>
                <a:cubicBezTo>
                  <a:pt x="5144307" y="173114"/>
                  <a:pt x="5140458" y="175212"/>
                  <a:pt x="5132741" y="175212"/>
                </a:cubicBezTo>
                <a:lnTo>
                  <a:pt x="5127604" y="158516"/>
                </a:lnTo>
                <a:cubicBezTo>
                  <a:pt x="5117318" y="166864"/>
                  <a:pt x="5096757" y="175212"/>
                  <a:pt x="5071046" y="183547"/>
                </a:cubicBezTo>
                <a:cubicBezTo>
                  <a:pt x="5101894" y="183547"/>
                  <a:pt x="5143027" y="208577"/>
                  <a:pt x="5173875" y="191895"/>
                </a:cubicBezTo>
                <a:cubicBezTo>
                  <a:pt x="5173875" y="200228"/>
                  <a:pt x="5189299" y="208577"/>
                  <a:pt x="5179013" y="216925"/>
                </a:cubicBezTo>
                <a:cubicBezTo>
                  <a:pt x="5158451" y="208577"/>
                  <a:pt x="5158451" y="208577"/>
                  <a:pt x="5132741" y="216925"/>
                </a:cubicBezTo>
                <a:cubicBezTo>
                  <a:pt x="5096757" y="208577"/>
                  <a:pt x="5117318" y="191895"/>
                  <a:pt x="5071046" y="191895"/>
                </a:cubicBezTo>
                <a:cubicBezTo>
                  <a:pt x="5071046" y="183547"/>
                  <a:pt x="5065910" y="183547"/>
                  <a:pt x="5055623" y="183547"/>
                </a:cubicBezTo>
                <a:cubicBezTo>
                  <a:pt x="5060760" y="183547"/>
                  <a:pt x="5055623" y="191895"/>
                  <a:pt x="5045336" y="191895"/>
                </a:cubicBezTo>
                <a:cubicBezTo>
                  <a:pt x="5040199" y="183547"/>
                  <a:pt x="5040199" y="183547"/>
                  <a:pt x="5040199" y="175212"/>
                </a:cubicBezTo>
                <a:lnTo>
                  <a:pt x="5014489" y="175212"/>
                </a:lnTo>
                <a:lnTo>
                  <a:pt x="5035049" y="166864"/>
                </a:lnTo>
                <a:cubicBezTo>
                  <a:pt x="5035049" y="158516"/>
                  <a:pt x="4993929" y="150181"/>
                  <a:pt x="4978492" y="158516"/>
                </a:cubicBezTo>
                <a:cubicBezTo>
                  <a:pt x="4988779" y="158516"/>
                  <a:pt x="4993929" y="158516"/>
                  <a:pt x="4999065" y="166864"/>
                </a:cubicBezTo>
                <a:cubicBezTo>
                  <a:pt x="4988779" y="166864"/>
                  <a:pt x="4988779" y="175212"/>
                  <a:pt x="4983642" y="175212"/>
                </a:cubicBezTo>
                <a:cubicBezTo>
                  <a:pt x="4963080" y="175212"/>
                  <a:pt x="4973355" y="166864"/>
                  <a:pt x="4963080" y="158516"/>
                </a:cubicBezTo>
                <a:cubicBezTo>
                  <a:pt x="4952795" y="166864"/>
                  <a:pt x="4957931" y="150181"/>
                  <a:pt x="4952795" y="158516"/>
                </a:cubicBezTo>
                <a:cubicBezTo>
                  <a:pt x="4947645" y="158516"/>
                  <a:pt x="4947645" y="166864"/>
                  <a:pt x="4932221" y="166864"/>
                </a:cubicBezTo>
                <a:cubicBezTo>
                  <a:pt x="4880814" y="183547"/>
                  <a:pt x="4839680" y="150181"/>
                  <a:pt x="4788259" y="175212"/>
                </a:cubicBezTo>
                <a:cubicBezTo>
                  <a:pt x="4783121" y="166864"/>
                  <a:pt x="4767699" y="166864"/>
                  <a:pt x="4757425" y="166864"/>
                </a:cubicBezTo>
                <a:cubicBezTo>
                  <a:pt x="4762563" y="175212"/>
                  <a:pt x="4772835" y="183547"/>
                  <a:pt x="4777984" y="191895"/>
                </a:cubicBezTo>
                <a:cubicBezTo>
                  <a:pt x="4798546" y="191895"/>
                  <a:pt x="4849965" y="183547"/>
                  <a:pt x="4865389" y="191895"/>
                </a:cubicBezTo>
                <a:cubicBezTo>
                  <a:pt x="4849965" y="191895"/>
                  <a:pt x="4829393" y="200228"/>
                  <a:pt x="4819106" y="191895"/>
                </a:cubicBezTo>
                <a:cubicBezTo>
                  <a:pt x="4819106" y="200228"/>
                  <a:pt x="4824255" y="208577"/>
                  <a:pt x="4819106" y="208577"/>
                </a:cubicBezTo>
                <a:cubicBezTo>
                  <a:pt x="4757425" y="208577"/>
                  <a:pt x="4685431" y="233608"/>
                  <a:pt x="4634022" y="225260"/>
                </a:cubicBezTo>
                <a:cubicBezTo>
                  <a:pt x="4644310" y="225260"/>
                  <a:pt x="4639159" y="233608"/>
                  <a:pt x="4644310" y="233608"/>
                </a:cubicBezTo>
                <a:cubicBezTo>
                  <a:pt x="4664869" y="225260"/>
                  <a:pt x="4690582" y="225260"/>
                  <a:pt x="4711140" y="233608"/>
                </a:cubicBezTo>
                <a:cubicBezTo>
                  <a:pt x="4741987" y="216925"/>
                  <a:pt x="4798546" y="216925"/>
                  <a:pt x="4834543" y="208577"/>
                </a:cubicBezTo>
                <a:cubicBezTo>
                  <a:pt x="4839680" y="225260"/>
                  <a:pt x="4885950" y="225260"/>
                  <a:pt x="4880814" y="241941"/>
                </a:cubicBezTo>
                <a:cubicBezTo>
                  <a:pt x="4896236" y="241941"/>
                  <a:pt x="4921948" y="233608"/>
                  <a:pt x="4927084" y="233608"/>
                </a:cubicBezTo>
                <a:cubicBezTo>
                  <a:pt x="4911661" y="241941"/>
                  <a:pt x="4916797" y="250289"/>
                  <a:pt x="4906524" y="250289"/>
                </a:cubicBezTo>
                <a:cubicBezTo>
                  <a:pt x="4916797" y="250289"/>
                  <a:pt x="4927084" y="258637"/>
                  <a:pt x="4947645" y="250289"/>
                </a:cubicBezTo>
                <a:cubicBezTo>
                  <a:pt x="4947645" y="258637"/>
                  <a:pt x="4937371" y="266972"/>
                  <a:pt x="4952795" y="266972"/>
                </a:cubicBezTo>
                <a:cubicBezTo>
                  <a:pt x="4999065" y="258637"/>
                  <a:pt x="5045336" y="250289"/>
                  <a:pt x="5091607" y="266972"/>
                </a:cubicBezTo>
                <a:cubicBezTo>
                  <a:pt x="5086470" y="283668"/>
                  <a:pt x="5050486" y="275320"/>
                  <a:pt x="5029912" y="283668"/>
                </a:cubicBezTo>
                <a:cubicBezTo>
                  <a:pt x="5050486" y="283668"/>
                  <a:pt x="5004203" y="283668"/>
                  <a:pt x="5009352" y="292001"/>
                </a:cubicBezTo>
                <a:cubicBezTo>
                  <a:pt x="5024776" y="292001"/>
                  <a:pt x="5024776" y="308698"/>
                  <a:pt x="5014489" y="308698"/>
                </a:cubicBezTo>
                <a:cubicBezTo>
                  <a:pt x="5004203" y="308698"/>
                  <a:pt x="4993929" y="308698"/>
                  <a:pt x="4993929" y="292001"/>
                </a:cubicBezTo>
                <a:cubicBezTo>
                  <a:pt x="4983642" y="300349"/>
                  <a:pt x="4968218" y="300349"/>
                  <a:pt x="4973355" y="308698"/>
                </a:cubicBezTo>
                <a:cubicBezTo>
                  <a:pt x="4999065" y="300349"/>
                  <a:pt x="4978492" y="325381"/>
                  <a:pt x="4988779" y="317032"/>
                </a:cubicBezTo>
                <a:cubicBezTo>
                  <a:pt x="4988779" y="317032"/>
                  <a:pt x="4993929" y="308698"/>
                  <a:pt x="5004203" y="308698"/>
                </a:cubicBezTo>
                <a:cubicBezTo>
                  <a:pt x="5009352" y="325381"/>
                  <a:pt x="5029912" y="308698"/>
                  <a:pt x="5040199" y="300349"/>
                </a:cubicBezTo>
                <a:cubicBezTo>
                  <a:pt x="5055623" y="308698"/>
                  <a:pt x="5112180" y="283668"/>
                  <a:pt x="5137891" y="300349"/>
                </a:cubicBezTo>
                <a:cubicBezTo>
                  <a:pt x="5127604" y="308698"/>
                  <a:pt x="5112180" y="308698"/>
                  <a:pt x="5096757" y="308698"/>
                </a:cubicBezTo>
                <a:cubicBezTo>
                  <a:pt x="5096757" y="317032"/>
                  <a:pt x="5081333" y="325381"/>
                  <a:pt x="5060760" y="333729"/>
                </a:cubicBezTo>
                <a:cubicBezTo>
                  <a:pt x="5050486" y="325381"/>
                  <a:pt x="5060760" y="325381"/>
                  <a:pt x="5060760" y="317032"/>
                </a:cubicBezTo>
                <a:cubicBezTo>
                  <a:pt x="5055623" y="321213"/>
                  <a:pt x="5047917" y="327463"/>
                  <a:pt x="5039554" y="330589"/>
                </a:cubicBezTo>
                <a:lnTo>
                  <a:pt x="5019335" y="326380"/>
                </a:lnTo>
                <a:lnTo>
                  <a:pt x="5032481" y="321213"/>
                </a:lnTo>
                <a:cubicBezTo>
                  <a:pt x="5037630" y="319129"/>
                  <a:pt x="5040199" y="317032"/>
                  <a:pt x="5035049" y="317032"/>
                </a:cubicBezTo>
                <a:lnTo>
                  <a:pt x="5014489" y="325381"/>
                </a:lnTo>
                <a:lnTo>
                  <a:pt x="4996497" y="339979"/>
                </a:lnTo>
                <a:cubicBezTo>
                  <a:pt x="4983642" y="346229"/>
                  <a:pt x="4970786" y="350410"/>
                  <a:pt x="4957931" y="350410"/>
                </a:cubicBezTo>
                <a:cubicBezTo>
                  <a:pt x="4957931" y="358758"/>
                  <a:pt x="4957931" y="367093"/>
                  <a:pt x="4963080" y="367093"/>
                </a:cubicBezTo>
                <a:cubicBezTo>
                  <a:pt x="4916797" y="375441"/>
                  <a:pt x="4870527" y="400471"/>
                  <a:pt x="4844816" y="383774"/>
                </a:cubicBezTo>
                <a:cubicBezTo>
                  <a:pt x="4829393" y="383774"/>
                  <a:pt x="4793408" y="383774"/>
                  <a:pt x="4788259" y="392122"/>
                </a:cubicBezTo>
                <a:cubicBezTo>
                  <a:pt x="4808833" y="392122"/>
                  <a:pt x="4808833" y="408805"/>
                  <a:pt x="4819106" y="400471"/>
                </a:cubicBezTo>
                <a:cubicBezTo>
                  <a:pt x="4803695" y="408805"/>
                  <a:pt x="4793408" y="417153"/>
                  <a:pt x="4783121" y="425502"/>
                </a:cubicBezTo>
                <a:cubicBezTo>
                  <a:pt x="4777984" y="417153"/>
                  <a:pt x="4747137" y="425502"/>
                  <a:pt x="4736850" y="425502"/>
                </a:cubicBezTo>
                <a:cubicBezTo>
                  <a:pt x="4731714" y="417153"/>
                  <a:pt x="4757425" y="425502"/>
                  <a:pt x="4752274" y="417153"/>
                </a:cubicBezTo>
                <a:cubicBezTo>
                  <a:pt x="4695718" y="400471"/>
                  <a:pt x="4603176" y="425502"/>
                  <a:pt x="4546618" y="417153"/>
                </a:cubicBezTo>
                <a:cubicBezTo>
                  <a:pt x="4551754" y="412986"/>
                  <a:pt x="4563320" y="412986"/>
                  <a:pt x="4574252" y="411945"/>
                </a:cubicBezTo>
                <a:lnTo>
                  <a:pt x="4592296" y="403231"/>
                </a:lnTo>
                <a:cubicBezTo>
                  <a:pt x="4623737" y="400471"/>
                  <a:pt x="4654584" y="392122"/>
                  <a:pt x="4675156" y="400471"/>
                </a:cubicBezTo>
                <a:cubicBezTo>
                  <a:pt x="4685431" y="400471"/>
                  <a:pt x="4675156" y="392122"/>
                  <a:pt x="4690582" y="392122"/>
                </a:cubicBezTo>
                <a:lnTo>
                  <a:pt x="4716127" y="390553"/>
                </a:lnTo>
                <a:cubicBezTo>
                  <a:pt x="4756133" y="382733"/>
                  <a:pt x="4817828" y="379609"/>
                  <a:pt x="4844816" y="367093"/>
                </a:cubicBezTo>
                <a:cubicBezTo>
                  <a:pt x="4855102" y="375441"/>
                  <a:pt x="4870527" y="367093"/>
                  <a:pt x="4875678" y="358758"/>
                </a:cubicBezTo>
                <a:cubicBezTo>
                  <a:pt x="4855102" y="367093"/>
                  <a:pt x="4855102" y="358758"/>
                  <a:pt x="4844816" y="358758"/>
                </a:cubicBezTo>
                <a:cubicBezTo>
                  <a:pt x="4844816" y="358758"/>
                  <a:pt x="4819106" y="367093"/>
                  <a:pt x="4813968" y="358758"/>
                </a:cubicBezTo>
                <a:cubicBezTo>
                  <a:pt x="4813968" y="358758"/>
                  <a:pt x="4829393" y="358758"/>
                  <a:pt x="4829393" y="350410"/>
                </a:cubicBezTo>
                <a:cubicBezTo>
                  <a:pt x="4803695" y="350410"/>
                  <a:pt x="4777984" y="367093"/>
                  <a:pt x="4762563" y="358758"/>
                </a:cubicBezTo>
                <a:cubicBezTo>
                  <a:pt x="4783121" y="358758"/>
                  <a:pt x="4767699" y="342062"/>
                  <a:pt x="4777984" y="342062"/>
                </a:cubicBezTo>
                <a:cubicBezTo>
                  <a:pt x="4803695" y="350410"/>
                  <a:pt x="4844816" y="333729"/>
                  <a:pt x="4849965" y="325381"/>
                </a:cubicBezTo>
                <a:cubicBezTo>
                  <a:pt x="4819106" y="333729"/>
                  <a:pt x="4824255" y="317032"/>
                  <a:pt x="4803695" y="308698"/>
                </a:cubicBezTo>
                <a:cubicBezTo>
                  <a:pt x="4819106" y="308698"/>
                  <a:pt x="4813968" y="317032"/>
                  <a:pt x="4829393" y="317032"/>
                </a:cubicBezTo>
                <a:cubicBezTo>
                  <a:pt x="4829393" y="300349"/>
                  <a:pt x="4813968" y="292001"/>
                  <a:pt x="4798546" y="292001"/>
                </a:cubicBezTo>
                <a:cubicBezTo>
                  <a:pt x="4813968" y="292001"/>
                  <a:pt x="4808833" y="283668"/>
                  <a:pt x="4813968" y="275320"/>
                </a:cubicBezTo>
                <a:cubicBezTo>
                  <a:pt x="4798546" y="275320"/>
                  <a:pt x="4767699" y="283668"/>
                  <a:pt x="4783121" y="266972"/>
                </a:cubicBezTo>
                <a:cubicBezTo>
                  <a:pt x="4767699" y="266972"/>
                  <a:pt x="4741987" y="275320"/>
                  <a:pt x="4741987" y="266972"/>
                </a:cubicBezTo>
                <a:cubicBezTo>
                  <a:pt x="4752274" y="258637"/>
                  <a:pt x="4783121" y="258637"/>
                  <a:pt x="4783121" y="250289"/>
                </a:cubicBezTo>
                <a:cubicBezTo>
                  <a:pt x="4695718" y="292001"/>
                  <a:pt x="4649448" y="216925"/>
                  <a:pt x="4562041" y="250289"/>
                </a:cubicBezTo>
                <a:cubicBezTo>
                  <a:pt x="4567178" y="241941"/>
                  <a:pt x="4551754" y="241941"/>
                  <a:pt x="4541469" y="241941"/>
                </a:cubicBezTo>
                <a:cubicBezTo>
                  <a:pt x="4546618" y="225260"/>
                  <a:pt x="4562041" y="216925"/>
                  <a:pt x="4572328" y="208577"/>
                </a:cubicBezTo>
                <a:cubicBezTo>
                  <a:pt x="4582602" y="208577"/>
                  <a:pt x="4587752" y="208577"/>
                  <a:pt x="4598025" y="200228"/>
                </a:cubicBezTo>
                <a:cubicBezTo>
                  <a:pt x="4613450" y="208577"/>
                  <a:pt x="4598025" y="216925"/>
                  <a:pt x="4618599" y="216925"/>
                </a:cubicBezTo>
                <a:cubicBezTo>
                  <a:pt x="4613450" y="208577"/>
                  <a:pt x="4613450" y="208577"/>
                  <a:pt x="4608312" y="200228"/>
                </a:cubicBezTo>
                <a:lnTo>
                  <a:pt x="4680293" y="200228"/>
                </a:lnTo>
                <a:cubicBezTo>
                  <a:pt x="4685431" y="191895"/>
                  <a:pt x="4700853" y="191895"/>
                  <a:pt x="4690582" y="175212"/>
                </a:cubicBezTo>
                <a:cubicBezTo>
                  <a:pt x="4654584" y="183547"/>
                  <a:pt x="4639159" y="175212"/>
                  <a:pt x="4608312" y="191895"/>
                </a:cubicBezTo>
                <a:cubicBezTo>
                  <a:pt x="4618599" y="183547"/>
                  <a:pt x="4587752" y="166864"/>
                  <a:pt x="4577467" y="183547"/>
                </a:cubicBezTo>
                <a:cubicBezTo>
                  <a:pt x="4587752" y="183547"/>
                  <a:pt x="4598025" y="175212"/>
                  <a:pt x="4598025" y="183547"/>
                </a:cubicBezTo>
                <a:cubicBezTo>
                  <a:pt x="4577467" y="191895"/>
                  <a:pt x="4562041" y="208577"/>
                  <a:pt x="4562041" y="191895"/>
                </a:cubicBezTo>
                <a:cubicBezTo>
                  <a:pt x="4567178" y="200228"/>
                  <a:pt x="4577467" y="191895"/>
                  <a:pt x="4577467" y="191895"/>
                </a:cubicBezTo>
                <a:cubicBezTo>
                  <a:pt x="4562041" y="191895"/>
                  <a:pt x="4577467" y="183547"/>
                  <a:pt x="4562041" y="183547"/>
                </a:cubicBezTo>
                <a:cubicBezTo>
                  <a:pt x="4551754" y="191895"/>
                  <a:pt x="4510621" y="200228"/>
                  <a:pt x="4495197" y="191895"/>
                </a:cubicBezTo>
                <a:lnTo>
                  <a:pt x="4520907" y="175212"/>
                </a:lnTo>
                <a:cubicBezTo>
                  <a:pt x="4523476" y="166864"/>
                  <a:pt x="4522198" y="168947"/>
                  <a:pt x="4517693" y="173114"/>
                </a:cubicBezTo>
                <a:lnTo>
                  <a:pt x="4498258" y="182125"/>
                </a:lnTo>
                <a:lnTo>
                  <a:pt x="4476559" y="188769"/>
                </a:lnTo>
                <a:cubicBezTo>
                  <a:pt x="4466920" y="196061"/>
                  <a:pt x="4461781" y="204409"/>
                  <a:pt x="4459213" y="208577"/>
                </a:cubicBezTo>
                <a:cubicBezTo>
                  <a:pt x="4443790" y="216925"/>
                  <a:pt x="4454063" y="200228"/>
                  <a:pt x="4443790" y="200228"/>
                </a:cubicBezTo>
                <a:cubicBezTo>
                  <a:pt x="4443790" y="216925"/>
                  <a:pt x="4418080" y="216925"/>
                  <a:pt x="4402656" y="225260"/>
                </a:cubicBezTo>
                <a:cubicBezTo>
                  <a:pt x="4412942" y="225260"/>
                  <a:pt x="4423216" y="233608"/>
                  <a:pt x="4412942" y="241941"/>
                </a:cubicBezTo>
                <a:cubicBezTo>
                  <a:pt x="4376946" y="233608"/>
                  <a:pt x="4315251" y="250289"/>
                  <a:pt x="4289541" y="241941"/>
                </a:cubicBezTo>
                <a:cubicBezTo>
                  <a:pt x="4294677" y="241941"/>
                  <a:pt x="4304965" y="233608"/>
                  <a:pt x="4289541" y="233608"/>
                </a:cubicBezTo>
                <a:cubicBezTo>
                  <a:pt x="4289541" y="250289"/>
                  <a:pt x="4243270" y="233608"/>
                  <a:pt x="4232983" y="241941"/>
                </a:cubicBezTo>
                <a:cubicBezTo>
                  <a:pt x="4227845" y="258637"/>
                  <a:pt x="4253543" y="241941"/>
                  <a:pt x="4248407" y="258637"/>
                </a:cubicBezTo>
                <a:cubicBezTo>
                  <a:pt x="4222696" y="258637"/>
                  <a:pt x="4232983" y="275320"/>
                  <a:pt x="4212423" y="275320"/>
                </a:cubicBezTo>
                <a:cubicBezTo>
                  <a:pt x="4191849" y="266972"/>
                  <a:pt x="4125017" y="283668"/>
                  <a:pt x="4104445" y="292001"/>
                </a:cubicBezTo>
                <a:cubicBezTo>
                  <a:pt x="4114730" y="300349"/>
                  <a:pt x="4135292" y="283668"/>
                  <a:pt x="4140427" y="292001"/>
                </a:cubicBezTo>
                <a:cubicBezTo>
                  <a:pt x="4135292" y="300349"/>
                  <a:pt x="4140427" y="317032"/>
                  <a:pt x="4130155" y="317032"/>
                </a:cubicBezTo>
                <a:cubicBezTo>
                  <a:pt x="4119868" y="317032"/>
                  <a:pt x="4094158" y="325381"/>
                  <a:pt x="4083883" y="333729"/>
                </a:cubicBezTo>
                <a:cubicBezTo>
                  <a:pt x="4104445" y="333729"/>
                  <a:pt x="4114730" y="333729"/>
                  <a:pt x="4094158" y="342062"/>
                </a:cubicBezTo>
                <a:cubicBezTo>
                  <a:pt x="4135292" y="342062"/>
                  <a:pt x="4161002" y="325381"/>
                  <a:pt x="4207273" y="325381"/>
                </a:cubicBezTo>
                <a:cubicBezTo>
                  <a:pt x="4217560" y="317032"/>
                  <a:pt x="4238120" y="308698"/>
                  <a:pt x="4243270" y="317032"/>
                </a:cubicBezTo>
                <a:cubicBezTo>
                  <a:pt x="4243270" y="325381"/>
                  <a:pt x="4212423" y="325381"/>
                  <a:pt x="4212423" y="333729"/>
                </a:cubicBezTo>
                <a:cubicBezTo>
                  <a:pt x="4227845" y="333729"/>
                  <a:pt x="4274117" y="317032"/>
                  <a:pt x="4274117" y="333729"/>
                </a:cubicBezTo>
                <a:lnTo>
                  <a:pt x="4299827" y="325381"/>
                </a:lnTo>
                <a:cubicBezTo>
                  <a:pt x="4294677" y="308698"/>
                  <a:pt x="4361522" y="308698"/>
                  <a:pt x="4346098" y="325381"/>
                </a:cubicBezTo>
                <a:cubicBezTo>
                  <a:pt x="4371808" y="325381"/>
                  <a:pt x="4407792" y="317032"/>
                  <a:pt x="4412942" y="333729"/>
                </a:cubicBezTo>
                <a:cubicBezTo>
                  <a:pt x="4376946" y="333729"/>
                  <a:pt x="4351235" y="333729"/>
                  <a:pt x="4330675" y="350410"/>
                </a:cubicBezTo>
                <a:cubicBezTo>
                  <a:pt x="4340948" y="350410"/>
                  <a:pt x="4340948" y="358758"/>
                  <a:pt x="4356385" y="350410"/>
                </a:cubicBezTo>
                <a:cubicBezTo>
                  <a:pt x="4351235" y="342062"/>
                  <a:pt x="4366658" y="342062"/>
                  <a:pt x="4371808" y="342062"/>
                </a:cubicBezTo>
                <a:cubicBezTo>
                  <a:pt x="4371808" y="342062"/>
                  <a:pt x="4392370" y="333729"/>
                  <a:pt x="4397506" y="342062"/>
                </a:cubicBezTo>
                <a:cubicBezTo>
                  <a:pt x="4392370" y="350410"/>
                  <a:pt x="4407792" y="350410"/>
                  <a:pt x="4407792" y="358758"/>
                </a:cubicBezTo>
                <a:cubicBezTo>
                  <a:pt x="4387232" y="367093"/>
                  <a:pt x="4356385" y="358758"/>
                  <a:pt x="4335811" y="358758"/>
                </a:cubicBezTo>
                <a:cubicBezTo>
                  <a:pt x="4335811" y="375441"/>
                  <a:pt x="4366658" y="358758"/>
                  <a:pt x="4371808" y="367093"/>
                </a:cubicBezTo>
                <a:cubicBezTo>
                  <a:pt x="4371808" y="375441"/>
                  <a:pt x="4356385" y="375441"/>
                  <a:pt x="4356385" y="375441"/>
                </a:cubicBezTo>
                <a:cubicBezTo>
                  <a:pt x="4361522" y="383774"/>
                  <a:pt x="4392370" y="367093"/>
                  <a:pt x="4397506" y="375441"/>
                </a:cubicBezTo>
                <a:cubicBezTo>
                  <a:pt x="4387232" y="383774"/>
                  <a:pt x="4361522" y="383774"/>
                  <a:pt x="4361522" y="392122"/>
                </a:cubicBezTo>
                <a:cubicBezTo>
                  <a:pt x="4346098" y="392122"/>
                  <a:pt x="4330675" y="392122"/>
                  <a:pt x="4315251" y="383774"/>
                </a:cubicBezTo>
                <a:cubicBezTo>
                  <a:pt x="4325525" y="392122"/>
                  <a:pt x="4289541" y="400471"/>
                  <a:pt x="4289541" y="417153"/>
                </a:cubicBezTo>
                <a:cubicBezTo>
                  <a:pt x="4310101" y="408805"/>
                  <a:pt x="4346098" y="383774"/>
                  <a:pt x="4371808" y="408805"/>
                </a:cubicBezTo>
                <a:cubicBezTo>
                  <a:pt x="4397506" y="400471"/>
                  <a:pt x="4438639" y="392122"/>
                  <a:pt x="4454063" y="400471"/>
                </a:cubicBezTo>
                <a:cubicBezTo>
                  <a:pt x="4443790" y="400471"/>
                  <a:pt x="4428366" y="408805"/>
                  <a:pt x="4423216" y="417153"/>
                </a:cubicBezTo>
                <a:cubicBezTo>
                  <a:pt x="4438639" y="425502"/>
                  <a:pt x="4464352" y="400471"/>
                  <a:pt x="4484910" y="408805"/>
                </a:cubicBezTo>
                <a:cubicBezTo>
                  <a:pt x="4474637" y="408805"/>
                  <a:pt x="4469487" y="408805"/>
                  <a:pt x="4474637" y="417153"/>
                </a:cubicBezTo>
                <a:cubicBezTo>
                  <a:pt x="4490061" y="417153"/>
                  <a:pt x="4490061" y="408805"/>
                  <a:pt x="4495197" y="400471"/>
                </a:cubicBezTo>
                <a:cubicBezTo>
                  <a:pt x="4505485" y="400471"/>
                  <a:pt x="4526044" y="417153"/>
                  <a:pt x="4510621" y="425502"/>
                </a:cubicBezTo>
                <a:cubicBezTo>
                  <a:pt x="4443790" y="417153"/>
                  <a:pt x="4387232" y="442183"/>
                  <a:pt x="4320388" y="433835"/>
                </a:cubicBezTo>
                <a:lnTo>
                  <a:pt x="4376364" y="425231"/>
                </a:lnTo>
                <a:cubicBezTo>
                  <a:pt x="4400074" y="423404"/>
                  <a:pt x="4415510" y="421321"/>
                  <a:pt x="4423216" y="408805"/>
                </a:cubicBezTo>
                <a:cubicBezTo>
                  <a:pt x="4412942" y="417153"/>
                  <a:pt x="4403933" y="417153"/>
                  <a:pt x="4396227" y="417153"/>
                </a:cubicBezTo>
                <a:lnTo>
                  <a:pt x="4378197" y="424947"/>
                </a:lnTo>
                <a:lnTo>
                  <a:pt x="4353805" y="415069"/>
                </a:lnTo>
                <a:lnTo>
                  <a:pt x="4338127" y="416477"/>
                </a:lnTo>
                <a:cubicBezTo>
                  <a:pt x="4315251" y="425502"/>
                  <a:pt x="4315251" y="425502"/>
                  <a:pt x="4294677" y="425502"/>
                </a:cubicBezTo>
                <a:cubicBezTo>
                  <a:pt x="4294677" y="442183"/>
                  <a:pt x="4243270" y="442183"/>
                  <a:pt x="4243270" y="458866"/>
                </a:cubicBezTo>
                <a:cubicBezTo>
                  <a:pt x="4294677" y="433835"/>
                  <a:pt x="4351235" y="442183"/>
                  <a:pt x="4392370" y="450531"/>
                </a:cubicBezTo>
                <a:cubicBezTo>
                  <a:pt x="4407792" y="442183"/>
                  <a:pt x="4382082" y="442183"/>
                  <a:pt x="4397506" y="433835"/>
                </a:cubicBezTo>
                <a:cubicBezTo>
                  <a:pt x="4402656" y="433835"/>
                  <a:pt x="4407792" y="442183"/>
                  <a:pt x="4412942" y="442183"/>
                </a:cubicBezTo>
                <a:cubicBezTo>
                  <a:pt x="4402656" y="458866"/>
                  <a:pt x="4418080" y="450531"/>
                  <a:pt x="4433503" y="467214"/>
                </a:cubicBezTo>
                <a:cubicBezTo>
                  <a:pt x="4407792" y="475562"/>
                  <a:pt x="4412942" y="458866"/>
                  <a:pt x="4397506" y="458866"/>
                </a:cubicBezTo>
                <a:cubicBezTo>
                  <a:pt x="4382082" y="458866"/>
                  <a:pt x="4361522" y="475562"/>
                  <a:pt x="4356385" y="475562"/>
                </a:cubicBezTo>
                <a:cubicBezTo>
                  <a:pt x="4356385" y="467214"/>
                  <a:pt x="4351235" y="467214"/>
                  <a:pt x="4340948" y="467214"/>
                </a:cubicBezTo>
                <a:cubicBezTo>
                  <a:pt x="4346098" y="467214"/>
                  <a:pt x="4340948" y="475562"/>
                  <a:pt x="4335811" y="475562"/>
                </a:cubicBezTo>
                <a:cubicBezTo>
                  <a:pt x="4330675" y="458866"/>
                  <a:pt x="4315251" y="450531"/>
                  <a:pt x="4289541" y="458866"/>
                </a:cubicBezTo>
                <a:cubicBezTo>
                  <a:pt x="4268979" y="458866"/>
                  <a:pt x="4243270" y="467214"/>
                  <a:pt x="4222696" y="458866"/>
                </a:cubicBezTo>
                <a:cubicBezTo>
                  <a:pt x="4217560" y="467214"/>
                  <a:pt x="4202136" y="467214"/>
                  <a:pt x="4186711" y="475562"/>
                </a:cubicBezTo>
                <a:cubicBezTo>
                  <a:pt x="4181562" y="458866"/>
                  <a:pt x="4140427" y="483895"/>
                  <a:pt x="4135292" y="467214"/>
                </a:cubicBezTo>
                <a:cubicBezTo>
                  <a:pt x="4125017" y="500578"/>
                  <a:pt x="4196998" y="475562"/>
                  <a:pt x="4212423" y="483895"/>
                </a:cubicBezTo>
                <a:cubicBezTo>
                  <a:pt x="4181562" y="492243"/>
                  <a:pt x="4196998" y="492243"/>
                  <a:pt x="4207273" y="492243"/>
                </a:cubicBezTo>
                <a:cubicBezTo>
                  <a:pt x="4171289" y="517275"/>
                  <a:pt x="4119868" y="483895"/>
                  <a:pt x="4119868" y="500578"/>
                </a:cubicBezTo>
                <a:cubicBezTo>
                  <a:pt x="4109581" y="500578"/>
                  <a:pt x="4073596" y="492243"/>
                  <a:pt x="4078734" y="500578"/>
                </a:cubicBezTo>
                <a:cubicBezTo>
                  <a:pt x="4104445" y="500578"/>
                  <a:pt x="4083883" y="500578"/>
                  <a:pt x="4083883" y="517275"/>
                </a:cubicBezTo>
                <a:cubicBezTo>
                  <a:pt x="4089021" y="517275"/>
                  <a:pt x="4114730" y="500578"/>
                  <a:pt x="4125017" y="508926"/>
                </a:cubicBezTo>
                <a:cubicBezTo>
                  <a:pt x="4125017" y="517275"/>
                  <a:pt x="4089021" y="517275"/>
                  <a:pt x="4109581" y="517275"/>
                </a:cubicBezTo>
                <a:cubicBezTo>
                  <a:pt x="4130155" y="517275"/>
                  <a:pt x="4130155" y="517275"/>
                  <a:pt x="4140427" y="508926"/>
                </a:cubicBezTo>
                <a:cubicBezTo>
                  <a:pt x="4150715" y="508926"/>
                  <a:pt x="4150715" y="517275"/>
                  <a:pt x="4161002" y="517275"/>
                </a:cubicBezTo>
                <a:cubicBezTo>
                  <a:pt x="4171289" y="517275"/>
                  <a:pt x="4155864" y="508926"/>
                  <a:pt x="4176426" y="508926"/>
                </a:cubicBezTo>
                <a:cubicBezTo>
                  <a:pt x="4186711" y="533956"/>
                  <a:pt x="4253543" y="508926"/>
                  <a:pt x="4284404" y="517275"/>
                </a:cubicBezTo>
                <a:cubicBezTo>
                  <a:pt x="4212423" y="542304"/>
                  <a:pt x="4140427" y="542304"/>
                  <a:pt x="4094158" y="550639"/>
                </a:cubicBezTo>
                <a:lnTo>
                  <a:pt x="4078734" y="558987"/>
                </a:lnTo>
                <a:cubicBezTo>
                  <a:pt x="4078734" y="550639"/>
                  <a:pt x="4073596" y="550639"/>
                  <a:pt x="4068461" y="542304"/>
                </a:cubicBezTo>
                <a:cubicBezTo>
                  <a:pt x="4047887" y="558987"/>
                  <a:pt x="4047887" y="542304"/>
                  <a:pt x="4027327" y="542304"/>
                </a:cubicBezTo>
                <a:cubicBezTo>
                  <a:pt x="3986192" y="558987"/>
                  <a:pt x="3888500" y="567322"/>
                  <a:pt x="3852516" y="567322"/>
                </a:cubicBezTo>
                <a:cubicBezTo>
                  <a:pt x="3826806" y="567322"/>
                  <a:pt x="3739401" y="592351"/>
                  <a:pt x="3713691" y="575670"/>
                </a:cubicBezTo>
                <a:cubicBezTo>
                  <a:pt x="3693131" y="584016"/>
                  <a:pt x="3667420" y="592351"/>
                  <a:pt x="3646847" y="592351"/>
                </a:cubicBezTo>
                <a:lnTo>
                  <a:pt x="3600576" y="592351"/>
                </a:lnTo>
                <a:cubicBezTo>
                  <a:pt x="3600576" y="600699"/>
                  <a:pt x="3605725" y="600699"/>
                  <a:pt x="3600576" y="609047"/>
                </a:cubicBezTo>
                <a:cubicBezTo>
                  <a:pt x="3590301" y="609047"/>
                  <a:pt x="3585153" y="600699"/>
                  <a:pt x="3574878" y="592351"/>
                </a:cubicBezTo>
                <a:cubicBezTo>
                  <a:pt x="3564591" y="604867"/>
                  <a:pt x="3549169" y="606963"/>
                  <a:pt x="3532455" y="608006"/>
                </a:cubicBezTo>
                <a:lnTo>
                  <a:pt x="3502897" y="609047"/>
                </a:lnTo>
                <a:lnTo>
                  <a:pt x="3482323" y="617382"/>
                </a:lnTo>
                <a:cubicBezTo>
                  <a:pt x="3487473" y="621563"/>
                  <a:pt x="3493888" y="621563"/>
                  <a:pt x="3498392" y="619465"/>
                </a:cubicBezTo>
                <a:lnTo>
                  <a:pt x="3526887" y="609047"/>
                </a:lnTo>
                <a:cubicBezTo>
                  <a:pt x="3508035" y="617382"/>
                  <a:pt x="3533744" y="617382"/>
                  <a:pt x="3533744" y="617382"/>
                </a:cubicBezTo>
                <a:cubicBezTo>
                  <a:pt x="3523457" y="625730"/>
                  <a:pt x="3518320" y="625730"/>
                  <a:pt x="3513170" y="625730"/>
                </a:cubicBezTo>
                <a:cubicBezTo>
                  <a:pt x="3513170" y="650760"/>
                  <a:pt x="3564591" y="617382"/>
                  <a:pt x="3590301" y="609047"/>
                </a:cubicBezTo>
                <a:cubicBezTo>
                  <a:pt x="3616000" y="609047"/>
                  <a:pt x="3605725" y="634077"/>
                  <a:pt x="3636572" y="625730"/>
                </a:cubicBezTo>
                <a:cubicBezTo>
                  <a:pt x="3636572" y="617382"/>
                  <a:pt x="3626286" y="617382"/>
                  <a:pt x="3621150" y="617382"/>
                </a:cubicBezTo>
                <a:cubicBezTo>
                  <a:pt x="3646847" y="609047"/>
                  <a:pt x="3672557" y="600699"/>
                  <a:pt x="3687981" y="609047"/>
                </a:cubicBezTo>
                <a:cubicBezTo>
                  <a:pt x="3672557" y="609047"/>
                  <a:pt x="3687981" y="617382"/>
                  <a:pt x="3703416" y="617382"/>
                </a:cubicBezTo>
                <a:cubicBezTo>
                  <a:pt x="3713691" y="609047"/>
                  <a:pt x="3718828" y="609047"/>
                  <a:pt x="3739401" y="600699"/>
                </a:cubicBezTo>
                <a:cubicBezTo>
                  <a:pt x="3723978" y="617382"/>
                  <a:pt x="3770249" y="600699"/>
                  <a:pt x="3749687" y="617382"/>
                </a:cubicBezTo>
                <a:cubicBezTo>
                  <a:pt x="3775385" y="609047"/>
                  <a:pt x="3759962" y="609047"/>
                  <a:pt x="3775385" y="600699"/>
                </a:cubicBezTo>
                <a:cubicBezTo>
                  <a:pt x="3790822" y="609047"/>
                  <a:pt x="3775385" y="600699"/>
                  <a:pt x="3795959" y="592351"/>
                </a:cubicBezTo>
                <a:cubicBezTo>
                  <a:pt x="3801096" y="600699"/>
                  <a:pt x="3811382" y="592351"/>
                  <a:pt x="3801096" y="600699"/>
                </a:cubicBezTo>
                <a:cubicBezTo>
                  <a:pt x="3831943" y="600699"/>
                  <a:pt x="3847368" y="592351"/>
                  <a:pt x="3867940" y="592351"/>
                </a:cubicBezTo>
                <a:cubicBezTo>
                  <a:pt x="3873077" y="584016"/>
                  <a:pt x="3878214" y="584016"/>
                  <a:pt x="3883364" y="575670"/>
                </a:cubicBezTo>
                <a:cubicBezTo>
                  <a:pt x="3903924" y="575670"/>
                  <a:pt x="3924497" y="575670"/>
                  <a:pt x="3955345" y="567322"/>
                </a:cubicBezTo>
                <a:cubicBezTo>
                  <a:pt x="3955345" y="592351"/>
                  <a:pt x="4032464" y="575670"/>
                  <a:pt x="4063311" y="592351"/>
                </a:cubicBezTo>
                <a:cubicBezTo>
                  <a:pt x="4063311" y="584016"/>
                  <a:pt x="4058174" y="584016"/>
                  <a:pt x="4063311" y="575670"/>
                </a:cubicBezTo>
                <a:cubicBezTo>
                  <a:pt x="4074875" y="575670"/>
                  <a:pt x="4077772" y="585059"/>
                  <a:pt x="4085010" y="586235"/>
                </a:cubicBezTo>
                <a:cubicBezTo>
                  <a:pt x="4109327" y="584978"/>
                  <a:pt x="4136468" y="584978"/>
                  <a:pt x="4136468" y="567362"/>
                </a:cubicBezTo>
                <a:cubicBezTo>
                  <a:pt x="4128332" y="573964"/>
                  <a:pt x="4114073" y="570664"/>
                  <a:pt x="4102875" y="576034"/>
                </a:cubicBezTo>
                <a:lnTo>
                  <a:pt x="4081947" y="579836"/>
                </a:lnTo>
                <a:cubicBezTo>
                  <a:pt x="4076165" y="579836"/>
                  <a:pt x="4071029" y="579836"/>
                  <a:pt x="4073596" y="575670"/>
                </a:cubicBezTo>
                <a:cubicBezTo>
                  <a:pt x="4099308" y="567322"/>
                  <a:pt x="4145579" y="550639"/>
                  <a:pt x="4176426" y="550639"/>
                </a:cubicBezTo>
                <a:cubicBezTo>
                  <a:pt x="4161002" y="550639"/>
                  <a:pt x="4150715" y="567322"/>
                  <a:pt x="4155864" y="567322"/>
                </a:cubicBezTo>
                <a:cubicBezTo>
                  <a:pt x="4171289" y="558987"/>
                  <a:pt x="4176426" y="550639"/>
                  <a:pt x="4196998" y="550639"/>
                </a:cubicBezTo>
                <a:cubicBezTo>
                  <a:pt x="4191849" y="550639"/>
                  <a:pt x="4196998" y="558987"/>
                  <a:pt x="4191849" y="567322"/>
                </a:cubicBezTo>
                <a:cubicBezTo>
                  <a:pt x="4217560" y="567322"/>
                  <a:pt x="4248407" y="550639"/>
                  <a:pt x="4268979" y="550639"/>
                </a:cubicBezTo>
                <a:cubicBezTo>
                  <a:pt x="4222696" y="567322"/>
                  <a:pt x="4161002" y="567322"/>
                  <a:pt x="4145579" y="584016"/>
                </a:cubicBezTo>
                <a:cubicBezTo>
                  <a:pt x="4181562" y="567322"/>
                  <a:pt x="4227845" y="575670"/>
                  <a:pt x="4274117" y="567322"/>
                </a:cubicBezTo>
                <a:cubicBezTo>
                  <a:pt x="4274117" y="584016"/>
                  <a:pt x="4340948" y="550639"/>
                  <a:pt x="4361522" y="567322"/>
                </a:cubicBezTo>
                <a:cubicBezTo>
                  <a:pt x="4412942" y="542304"/>
                  <a:pt x="4505485" y="542304"/>
                  <a:pt x="4546618" y="550639"/>
                </a:cubicBezTo>
                <a:cubicBezTo>
                  <a:pt x="4551754" y="554820"/>
                  <a:pt x="4556905" y="552722"/>
                  <a:pt x="4561396" y="550639"/>
                </a:cubicBezTo>
                <a:cubicBezTo>
                  <a:pt x="4598025" y="533956"/>
                  <a:pt x="4608312" y="542304"/>
                  <a:pt x="4628872" y="533956"/>
                </a:cubicBezTo>
                <a:cubicBezTo>
                  <a:pt x="4628872" y="542304"/>
                  <a:pt x="4623737" y="542304"/>
                  <a:pt x="4623737" y="550639"/>
                </a:cubicBezTo>
                <a:cubicBezTo>
                  <a:pt x="4654584" y="542304"/>
                  <a:pt x="4654584" y="550639"/>
                  <a:pt x="4685431" y="550639"/>
                </a:cubicBezTo>
                <a:cubicBezTo>
                  <a:pt x="4680293" y="542304"/>
                  <a:pt x="4664869" y="542304"/>
                  <a:pt x="4685431" y="533956"/>
                </a:cubicBezTo>
                <a:cubicBezTo>
                  <a:pt x="4685431" y="542304"/>
                  <a:pt x="4700853" y="533956"/>
                  <a:pt x="4706003" y="542304"/>
                </a:cubicBezTo>
                <a:cubicBezTo>
                  <a:pt x="4716291" y="533956"/>
                  <a:pt x="4695718" y="533956"/>
                  <a:pt x="4716291" y="525609"/>
                </a:cubicBezTo>
                <a:cubicBezTo>
                  <a:pt x="4747137" y="525609"/>
                  <a:pt x="4747137" y="517275"/>
                  <a:pt x="4783121" y="517275"/>
                </a:cubicBezTo>
                <a:cubicBezTo>
                  <a:pt x="4777984" y="525609"/>
                  <a:pt x="4813968" y="525609"/>
                  <a:pt x="4798546" y="533956"/>
                </a:cubicBezTo>
                <a:cubicBezTo>
                  <a:pt x="4829393" y="533956"/>
                  <a:pt x="4839680" y="533956"/>
                  <a:pt x="4855102" y="525609"/>
                </a:cubicBezTo>
                <a:cubicBezTo>
                  <a:pt x="4849965" y="533956"/>
                  <a:pt x="4870527" y="533956"/>
                  <a:pt x="4855102" y="542304"/>
                </a:cubicBezTo>
                <a:lnTo>
                  <a:pt x="4875678" y="542304"/>
                </a:lnTo>
                <a:cubicBezTo>
                  <a:pt x="4870527" y="533956"/>
                  <a:pt x="4860240" y="525609"/>
                  <a:pt x="4875678" y="517275"/>
                </a:cubicBezTo>
                <a:cubicBezTo>
                  <a:pt x="4932221" y="517275"/>
                  <a:pt x="5004203" y="525609"/>
                  <a:pt x="5045336" y="500578"/>
                </a:cubicBezTo>
                <a:cubicBezTo>
                  <a:pt x="5045336" y="508926"/>
                  <a:pt x="5045336" y="517275"/>
                  <a:pt x="5040199" y="517275"/>
                </a:cubicBezTo>
                <a:lnTo>
                  <a:pt x="5065910" y="517275"/>
                </a:lnTo>
                <a:cubicBezTo>
                  <a:pt x="5060760" y="508926"/>
                  <a:pt x="5065910" y="500578"/>
                  <a:pt x="5081333" y="500578"/>
                </a:cubicBezTo>
                <a:cubicBezTo>
                  <a:pt x="5071046" y="517275"/>
                  <a:pt x="5091607" y="508926"/>
                  <a:pt x="5091607" y="517275"/>
                </a:cubicBezTo>
                <a:cubicBezTo>
                  <a:pt x="5071046" y="525609"/>
                  <a:pt x="5050486" y="517275"/>
                  <a:pt x="5019626" y="517275"/>
                </a:cubicBezTo>
                <a:cubicBezTo>
                  <a:pt x="5009352" y="533956"/>
                  <a:pt x="4947645" y="533956"/>
                  <a:pt x="4932221" y="533956"/>
                </a:cubicBezTo>
                <a:cubicBezTo>
                  <a:pt x="4957931" y="542304"/>
                  <a:pt x="5029912" y="533956"/>
                  <a:pt x="5050486" y="533956"/>
                </a:cubicBezTo>
                <a:cubicBezTo>
                  <a:pt x="5086470" y="533956"/>
                  <a:pt x="5112180" y="542304"/>
                  <a:pt x="5153314" y="542304"/>
                </a:cubicBezTo>
                <a:cubicBezTo>
                  <a:pt x="5148164" y="533956"/>
                  <a:pt x="5163588" y="533956"/>
                  <a:pt x="5168738" y="533956"/>
                </a:cubicBezTo>
                <a:cubicBezTo>
                  <a:pt x="5168738" y="517275"/>
                  <a:pt x="5158451" y="525609"/>
                  <a:pt x="5158451" y="517275"/>
                </a:cubicBezTo>
                <a:cubicBezTo>
                  <a:pt x="5137891" y="508926"/>
                  <a:pt x="5153314" y="525609"/>
                  <a:pt x="5137891" y="525609"/>
                </a:cubicBezTo>
                <a:cubicBezTo>
                  <a:pt x="5143027" y="508926"/>
                  <a:pt x="5112180" y="517275"/>
                  <a:pt x="5117318" y="500578"/>
                </a:cubicBezTo>
                <a:cubicBezTo>
                  <a:pt x="5143027" y="500578"/>
                  <a:pt x="5179013" y="508926"/>
                  <a:pt x="5184161" y="492243"/>
                </a:cubicBezTo>
                <a:lnTo>
                  <a:pt x="5209873" y="492243"/>
                </a:lnTo>
                <a:cubicBezTo>
                  <a:pt x="5204722" y="500578"/>
                  <a:pt x="5204722" y="508926"/>
                  <a:pt x="5199585" y="508926"/>
                </a:cubicBezTo>
                <a:cubicBezTo>
                  <a:pt x="5230433" y="508926"/>
                  <a:pt x="5194448" y="492243"/>
                  <a:pt x="5225295" y="492243"/>
                </a:cubicBezTo>
                <a:cubicBezTo>
                  <a:pt x="5235569" y="500578"/>
                  <a:pt x="5240719" y="500578"/>
                  <a:pt x="5245856" y="492243"/>
                </a:cubicBezTo>
                <a:cubicBezTo>
                  <a:pt x="5266417" y="500578"/>
                  <a:pt x="5240719" y="508926"/>
                  <a:pt x="5250994" y="517275"/>
                </a:cubicBezTo>
                <a:cubicBezTo>
                  <a:pt x="5250994" y="508926"/>
                  <a:pt x="5286990" y="508926"/>
                  <a:pt x="5286990" y="508926"/>
                </a:cubicBezTo>
                <a:cubicBezTo>
                  <a:pt x="5286990" y="517275"/>
                  <a:pt x="5286990" y="525609"/>
                  <a:pt x="5276703" y="525609"/>
                </a:cubicBezTo>
                <a:cubicBezTo>
                  <a:pt x="5281853" y="508926"/>
                  <a:pt x="5245856" y="525609"/>
                  <a:pt x="5230433" y="525609"/>
                </a:cubicBezTo>
                <a:cubicBezTo>
                  <a:pt x="5225295" y="525609"/>
                  <a:pt x="5225295" y="517275"/>
                  <a:pt x="5215008" y="517275"/>
                </a:cubicBezTo>
                <a:cubicBezTo>
                  <a:pt x="5215008" y="525609"/>
                  <a:pt x="5184161" y="517275"/>
                  <a:pt x="5179013" y="517275"/>
                </a:cubicBezTo>
                <a:cubicBezTo>
                  <a:pt x="5184161" y="533956"/>
                  <a:pt x="5215008" y="533956"/>
                  <a:pt x="5225295" y="533956"/>
                </a:cubicBezTo>
                <a:cubicBezTo>
                  <a:pt x="5225295" y="542304"/>
                  <a:pt x="5209873" y="533956"/>
                  <a:pt x="5199585" y="542304"/>
                </a:cubicBezTo>
                <a:cubicBezTo>
                  <a:pt x="5225295" y="542304"/>
                  <a:pt x="5245856" y="533956"/>
                  <a:pt x="5256142" y="542304"/>
                </a:cubicBezTo>
                <a:cubicBezTo>
                  <a:pt x="5256142" y="533956"/>
                  <a:pt x="5292126" y="542304"/>
                  <a:pt x="5276703" y="533956"/>
                </a:cubicBezTo>
                <a:cubicBezTo>
                  <a:pt x="5261279" y="525609"/>
                  <a:pt x="5250994" y="542304"/>
                  <a:pt x="5245856" y="533956"/>
                </a:cubicBezTo>
                <a:cubicBezTo>
                  <a:pt x="5266417" y="517275"/>
                  <a:pt x="5281853" y="533956"/>
                  <a:pt x="5302414" y="533956"/>
                </a:cubicBezTo>
                <a:cubicBezTo>
                  <a:pt x="5307550" y="525609"/>
                  <a:pt x="5281853" y="533956"/>
                  <a:pt x="5286990" y="525609"/>
                </a:cubicBezTo>
                <a:cubicBezTo>
                  <a:pt x="5328123" y="517275"/>
                  <a:pt x="5333260" y="525609"/>
                  <a:pt x="5353834" y="525609"/>
                </a:cubicBezTo>
                <a:cubicBezTo>
                  <a:pt x="5369257" y="525609"/>
                  <a:pt x="5343548" y="525609"/>
                  <a:pt x="5343548" y="517275"/>
                </a:cubicBezTo>
                <a:lnTo>
                  <a:pt x="5358971" y="517275"/>
                </a:lnTo>
                <a:cubicBezTo>
                  <a:pt x="5369257" y="517275"/>
                  <a:pt x="5379532" y="517275"/>
                  <a:pt x="5379532" y="525609"/>
                </a:cubicBezTo>
                <a:cubicBezTo>
                  <a:pt x="5379532" y="533956"/>
                  <a:pt x="5358971" y="533956"/>
                  <a:pt x="5364109" y="542304"/>
                </a:cubicBezTo>
                <a:cubicBezTo>
                  <a:pt x="5384681" y="533956"/>
                  <a:pt x="5389819" y="533956"/>
                  <a:pt x="5405241" y="542304"/>
                </a:cubicBezTo>
                <a:cubicBezTo>
                  <a:pt x="5415529" y="533956"/>
                  <a:pt x="5415529" y="525609"/>
                  <a:pt x="5430953" y="525609"/>
                </a:cubicBezTo>
                <a:cubicBezTo>
                  <a:pt x="5441238" y="525609"/>
                  <a:pt x="5441238" y="533956"/>
                  <a:pt x="5451513" y="533956"/>
                </a:cubicBezTo>
                <a:cubicBezTo>
                  <a:pt x="5461801" y="525609"/>
                  <a:pt x="5487509" y="525609"/>
                  <a:pt x="5513220" y="525609"/>
                </a:cubicBezTo>
                <a:cubicBezTo>
                  <a:pt x="5518356" y="517275"/>
                  <a:pt x="5528644" y="517275"/>
                  <a:pt x="5538918" y="508926"/>
                </a:cubicBezTo>
                <a:cubicBezTo>
                  <a:pt x="5513220" y="508926"/>
                  <a:pt x="5502934" y="517275"/>
                  <a:pt x="5492647" y="508926"/>
                </a:cubicBezTo>
                <a:cubicBezTo>
                  <a:pt x="5497796" y="508926"/>
                  <a:pt x="5502934" y="508926"/>
                  <a:pt x="5508071" y="500578"/>
                </a:cubicBezTo>
                <a:cubicBezTo>
                  <a:pt x="5492647" y="500578"/>
                  <a:pt x="5492647" y="508926"/>
                  <a:pt x="5482372" y="508926"/>
                </a:cubicBezTo>
                <a:cubicBezTo>
                  <a:pt x="5482372" y="492243"/>
                  <a:pt x="5446375" y="508926"/>
                  <a:pt x="5441238" y="508926"/>
                </a:cubicBezTo>
                <a:cubicBezTo>
                  <a:pt x="5446375" y="500578"/>
                  <a:pt x="5451513" y="500578"/>
                  <a:pt x="5446375" y="492243"/>
                </a:cubicBezTo>
                <a:cubicBezTo>
                  <a:pt x="5415529" y="500578"/>
                  <a:pt x="5374394" y="508926"/>
                  <a:pt x="5353834" y="492243"/>
                </a:cubicBezTo>
                <a:cubicBezTo>
                  <a:pt x="5358971" y="517275"/>
                  <a:pt x="5297276" y="500578"/>
                  <a:pt x="5317837" y="492243"/>
                </a:cubicBezTo>
                <a:cubicBezTo>
                  <a:pt x="5292126" y="492243"/>
                  <a:pt x="5312700" y="500578"/>
                  <a:pt x="5297276" y="500578"/>
                </a:cubicBezTo>
                <a:cubicBezTo>
                  <a:pt x="5292126" y="500578"/>
                  <a:pt x="5281853" y="500578"/>
                  <a:pt x="5281853" y="492243"/>
                </a:cubicBezTo>
                <a:cubicBezTo>
                  <a:pt x="5328123" y="467214"/>
                  <a:pt x="5358971" y="483895"/>
                  <a:pt x="5405241" y="492243"/>
                </a:cubicBezTo>
                <a:cubicBezTo>
                  <a:pt x="5436090" y="483895"/>
                  <a:pt x="5451513" y="483895"/>
                  <a:pt x="5472087" y="483895"/>
                </a:cubicBezTo>
                <a:cubicBezTo>
                  <a:pt x="5477224" y="483895"/>
                  <a:pt x="5528644" y="483895"/>
                  <a:pt x="5513220" y="475562"/>
                </a:cubicBezTo>
                <a:cubicBezTo>
                  <a:pt x="5502934" y="483895"/>
                  <a:pt x="5466949" y="475562"/>
                  <a:pt x="5466949" y="467214"/>
                </a:cubicBezTo>
                <a:cubicBezTo>
                  <a:pt x="5497796" y="467214"/>
                  <a:pt x="5513220" y="475562"/>
                  <a:pt x="5549205" y="467214"/>
                </a:cubicBezTo>
                <a:cubicBezTo>
                  <a:pt x="5544068" y="475562"/>
                  <a:pt x="5549205" y="475562"/>
                  <a:pt x="5559490" y="483895"/>
                </a:cubicBezTo>
                <a:cubicBezTo>
                  <a:pt x="5554341" y="467214"/>
                  <a:pt x="5590337" y="467214"/>
                  <a:pt x="5585202" y="475562"/>
                </a:cubicBezTo>
                <a:cubicBezTo>
                  <a:pt x="5631471" y="467214"/>
                  <a:pt x="5682893" y="483895"/>
                  <a:pt x="5739437" y="467214"/>
                </a:cubicBezTo>
                <a:cubicBezTo>
                  <a:pt x="5749724" y="483895"/>
                  <a:pt x="5780571" y="483895"/>
                  <a:pt x="5795995" y="475562"/>
                </a:cubicBezTo>
                <a:cubicBezTo>
                  <a:pt x="5811418" y="475562"/>
                  <a:pt x="5816568" y="483895"/>
                  <a:pt x="5821705" y="492243"/>
                </a:cubicBezTo>
                <a:cubicBezTo>
                  <a:pt x="5842279" y="483895"/>
                  <a:pt x="5801146" y="475562"/>
                  <a:pt x="5816568" y="475562"/>
                </a:cubicBezTo>
                <a:cubicBezTo>
                  <a:pt x="5831992" y="475562"/>
                  <a:pt x="5847416" y="475562"/>
                  <a:pt x="5852552" y="483895"/>
                </a:cubicBezTo>
                <a:cubicBezTo>
                  <a:pt x="5888549" y="483895"/>
                  <a:pt x="5970805" y="475562"/>
                  <a:pt x="6001652" y="483895"/>
                </a:cubicBezTo>
                <a:cubicBezTo>
                  <a:pt x="6017088" y="475562"/>
                  <a:pt x="6068497" y="475562"/>
                  <a:pt x="6109629" y="467214"/>
                </a:cubicBezTo>
                <a:cubicBezTo>
                  <a:pt x="6145613" y="467214"/>
                  <a:pt x="6176461" y="475562"/>
                  <a:pt x="6140478" y="483895"/>
                </a:cubicBezTo>
                <a:lnTo>
                  <a:pt x="6248456" y="483895"/>
                </a:lnTo>
                <a:cubicBezTo>
                  <a:pt x="6222744" y="483895"/>
                  <a:pt x="6258729" y="483895"/>
                  <a:pt x="6248456" y="492243"/>
                </a:cubicBezTo>
                <a:lnTo>
                  <a:pt x="6274153" y="492243"/>
                </a:lnTo>
                <a:cubicBezTo>
                  <a:pt x="6274153" y="483895"/>
                  <a:pt x="6310150" y="500578"/>
                  <a:pt x="6320424" y="492243"/>
                </a:cubicBezTo>
                <a:cubicBezTo>
                  <a:pt x="6320424" y="508926"/>
                  <a:pt x="6315287" y="508926"/>
                  <a:pt x="6294725" y="508926"/>
                </a:cubicBezTo>
                <a:cubicBezTo>
                  <a:pt x="6310150" y="517275"/>
                  <a:pt x="6294725" y="517275"/>
                  <a:pt x="6289576" y="525609"/>
                </a:cubicBezTo>
                <a:cubicBezTo>
                  <a:pt x="6356421" y="525609"/>
                  <a:pt x="6346134" y="525609"/>
                  <a:pt x="6402691" y="533956"/>
                </a:cubicBezTo>
                <a:cubicBezTo>
                  <a:pt x="6407828" y="517275"/>
                  <a:pt x="6376981" y="525609"/>
                  <a:pt x="6376981" y="517275"/>
                </a:cubicBezTo>
                <a:lnTo>
                  <a:pt x="6402691" y="517275"/>
                </a:lnTo>
                <a:cubicBezTo>
                  <a:pt x="6392405" y="517275"/>
                  <a:pt x="6371844" y="508926"/>
                  <a:pt x="6371844" y="517275"/>
                </a:cubicBezTo>
                <a:cubicBezTo>
                  <a:pt x="6361557" y="517275"/>
                  <a:pt x="6351271" y="517275"/>
                  <a:pt x="6351271" y="508926"/>
                </a:cubicBezTo>
                <a:cubicBezTo>
                  <a:pt x="6361557" y="508926"/>
                  <a:pt x="6382131" y="508926"/>
                  <a:pt x="6371844" y="500578"/>
                </a:cubicBezTo>
                <a:lnTo>
                  <a:pt x="6340997" y="500578"/>
                </a:lnTo>
                <a:cubicBezTo>
                  <a:pt x="6371844" y="483895"/>
                  <a:pt x="6438689" y="500578"/>
                  <a:pt x="6474672" y="483895"/>
                </a:cubicBezTo>
                <a:cubicBezTo>
                  <a:pt x="6495246" y="500578"/>
                  <a:pt x="6592924" y="500578"/>
                  <a:pt x="6587788" y="483895"/>
                </a:cubicBezTo>
                <a:cubicBezTo>
                  <a:pt x="6598074" y="492243"/>
                  <a:pt x="6592924" y="492243"/>
                  <a:pt x="6603211" y="500578"/>
                </a:cubicBezTo>
                <a:cubicBezTo>
                  <a:pt x="6587788" y="500578"/>
                  <a:pt x="6546654" y="492243"/>
                  <a:pt x="6546654" y="508926"/>
                </a:cubicBezTo>
                <a:cubicBezTo>
                  <a:pt x="6572364" y="500578"/>
                  <a:pt x="6603211" y="500578"/>
                  <a:pt x="6582651" y="517275"/>
                </a:cubicBezTo>
                <a:cubicBezTo>
                  <a:pt x="6598074" y="517275"/>
                  <a:pt x="6592924" y="508926"/>
                  <a:pt x="6608361" y="508926"/>
                </a:cubicBezTo>
                <a:cubicBezTo>
                  <a:pt x="6598074" y="517275"/>
                  <a:pt x="6562077" y="517275"/>
                  <a:pt x="6577501" y="525609"/>
                </a:cubicBezTo>
                <a:cubicBezTo>
                  <a:pt x="6587788" y="517275"/>
                  <a:pt x="6613498" y="525609"/>
                  <a:pt x="6623785" y="525609"/>
                </a:cubicBezTo>
                <a:cubicBezTo>
                  <a:pt x="6628922" y="517275"/>
                  <a:pt x="6685479" y="517275"/>
                  <a:pt x="6695766" y="533956"/>
                </a:cubicBezTo>
                <a:cubicBezTo>
                  <a:pt x="6670055" y="542304"/>
                  <a:pt x="6644345" y="533956"/>
                  <a:pt x="6639208" y="542304"/>
                </a:cubicBezTo>
                <a:cubicBezTo>
                  <a:pt x="6634058" y="533956"/>
                  <a:pt x="6628922" y="533956"/>
                  <a:pt x="6639208" y="525609"/>
                </a:cubicBezTo>
                <a:cubicBezTo>
                  <a:pt x="6626354" y="525609"/>
                  <a:pt x="6625063" y="527692"/>
                  <a:pt x="6625707" y="530832"/>
                </a:cubicBezTo>
                <a:lnTo>
                  <a:pt x="6608993" y="531873"/>
                </a:lnTo>
                <a:lnTo>
                  <a:pt x="6623785" y="542304"/>
                </a:lnTo>
                <a:lnTo>
                  <a:pt x="6659125" y="547513"/>
                </a:lnTo>
                <a:cubicBezTo>
                  <a:pt x="6686757" y="550639"/>
                  <a:pt x="6716326" y="550639"/>
                  <a:pt x="6731751" y="542304"/>
                </a:cubicBezTo>
                <a:cubicBezTo>
                  <a:pt x="6752311" y="558987"/>
                  <a:pt x="6819154" y="542304"/>
                  <a:pt x="6829441" y="567322"/>
                </a:cubicBezTo>
                <a:cubicBezTo>
                  <a:pt x="6844866" y="567322"/>
                  <a:pt x="6870563" y="567322"/>
                  <a:pt x="6875713" y="575670"/>
                </a:cubicBezTo>
                <a:cubicBezTo>
                  <a:pt x="6891135" y="584016"/>
                  <a:pt x="6886000" y="567322"/>
                  <a:pt x="6901422" y="575670"/>
                </a:cubicBezTo>
                <a:cubicBezTo>
                  <a:pt x="6932269" y="584016"/>
                  <a:pt x="6927120" y="592351"/>
                  <a:pt x="6942557" y="609047"/>
                </a:cubicBezTo>
                <a:cubicBezTo>
                  <a:pt x="6937407" y="592351"/>
                  <a:pt x="6983678" y="600699"/>
                  <a:pt x="6999102" y="600699"/>
                </a:cubicBezTo>
                <a:cubicBezTo>
                  <a:pt x="7009388" y="617382"/>
                  <a:pt x="7014538" y="592351"/>
                  <a:pt x="7029962" y="609047"/>
                </a:cubicBezTo>
                <a:cubicBezTo>
                  <a:pt x="7040235" y="617382"/>
                  <a:pt x="6999102" y="617382"/>
                  <a:pt x="7019675" y="617382"/>
                </a:cubicBezTo>
                <a:cubicBezTo>
                  <a:pt x="7040235" y="609047"/>
                  <a:pt x="7045385" y="625730"/>
                  <a:pt x="7055659" y="617382"/>
                </a:cubicBezTo>
                <a:cubicBezTo>
                  <a:pt x="7065946" y="617382"/>
                  <a:pt x="7065946" y="625730"/>
                  <a:pt x="7071082" y="625730"/>
                </a:cubicBezTo>
                <a:cubicBezTo>
                  <a:pt x="7086506" y="617382"/>
                  <a:pt x="7179061" y="625730"/>
                  <a:pt x="7168774" y="642412"/>
                </a:cubicBezTo>
                <a:cubicBezTo>
                  <a:pt x="7266465" y="634077"/>
                  <a:pt x="7400142" y="675791"/>
                  <a:pt x="7492695" y="675791"/>
                </a:cubicBezTo>
                <a:cubicBezTo>
                  <a:pt x="7487546" y="684124"/>
                  <a:pt x="7492695" y="692472"/>
                  <a:pt x="7477273" y="692472"/>
                </a:cubicBezTo>
                <a:cubicBezTo>
                  <a:pt x="7477273" y="684124"/>
                  <a:pt x="7466986" y="675791"/>
                  <a:pt x="7456699" y="684124"/>
                </a:cubicBezTo>
                <a:cubicBezTo>
                  <a:pt x="7451563" y="700820"/>
                  <a:pt x="7436139" y="684124"/>
                  <a:pt x="7425852" y="692472"/>
                </a:cubicBezTo>
                <a:cubicBezTo>
                  <a:pt x="7441274" y="692472"/>
                  <a:pt x="7477273" y="700820"/>
                  <a:pt x="7487546" y="700820"/>
                </a:cubicBezTo>
                <a:cubicBezTo>
                  <a:pt x="7492695" y="700820"/>
                  <a:pt x="7487546" y="692472"/>
                  <a:pt x="7502970" y="684124"/>
                </a:cubicBezTo>
                <a:cubicBezTo>
                  <a:pt x="7497833" y="709155"/>
                  <a:pt x="7523542" y="692472"/>
                  <a:pt x="7533817" y="700820"/>
                </a:cubicBezTo>
                <a:cubicBezTo>
                  <a:pt x="7518394" y="700820"/>
                  <a:pt x="7533817" y="717503"/>
                  <a:pt x="7538967" y="709155"/>
                </a:cubicBezTo>
                <a:cubicBezTo>
                  <a:pt x="7528680" y="709155"/>
                  <a:pt x="7538967" y="700820"/>
                  <a:pt x="7544104" y="700820"/>
                </a:cubicBezTo>
                <a:cubicBezTo>
                  <a:pt x="7564676" y="709155"/>
                  <a:pt x="7569814" y="734185"/>
                  <a:pt x="7590374" y="725851"/>
                </a:cubicBezTo>
                <a:cubicBezTo>
                  <a:pt x="7590374" y="717503"/>
                  <a:pt x="7564676" y="725851"/>
                  <a:pt x="7569814" y="717503"/>
                </a:cubicBezTo>
                <a:cubicBezTo>
                  <a:pt x="7574951" y="700820"/>
                  <a:pt x="7605798" y="717503"/>
                  <a:pt x="7621222" y="717503"/>
                </a:cubicBezTo>
                <a:cubicBezTo>
                  <a:pt x="7626372" y="700820"/>
                  <a:pt x="7652082" y="700820"/>
                  <a:pt x="7677779" y="709155"/>
                </a:cubicBezTo>
                <a:cubicBezTo>
                  <a:pt x="7657219" y="709155"/>
                  <a:pt x="7672642" y="709155"/>
                  <a:pt x="7672642" y="717503"/>
                </a:cubicBezTo>
                <a:cubicBezTo>
                  <a:pt x="7703489" y="725851"/>
                  <a:pt x="7724063" y="725851"/>
                  <a:pt x="7754910" y="734185"/>
                </a:cubicBezTo>
                <a:lnTo>
                  <a:pt x="7727276" y="734185"/>
                </a:lnTo>
                <a:cubicBezTo>
                  <a:pt x="7744623" y="734185"/>
                  <a:pt x="7749760" y="750881"/>
                  <a:pt x="7734350" y="750881"/>
                </a:cubicBezTo>
                <a:cubicBezTo>
                  <a:pt x="7760047" y="750881"/>
                  <a:pt x="7760047" y="759216"/>
                  <a:pt x="7780607" y="750881"/>
                </a:cubicBezTo>
                <a:cubicBezTo>
                  <a:pt x="7785757" y="767564"/>
                  <a:pt x="7780607" y="767564"/>
                  <a:pt x="7765184" y="767564"/>
                </a:cubicBezTo>
                <a:cubicBezTo>
                  <a:pt x="7785757" y="784245"/>
                  <a:pt x="7790894" y="784245"/>
                  <a:pt x="7811467" y="792593"/>
                </a:cubicBezTo>
                <a:cubicBezTo>
                  <a:pt x="7816604" y="784245"/>
                  <a:pt x="7790894" y="784245"/>
                  <a:pt x="7801181" y="784245"/>
                </a:cubicBezTo>
                <a:cubicBezTo>
                  <a:pt x="7826891" y="784245"/>
                  <a:pt x="7821755" y="775897"/>
                  <a:pt x="7837165" y="775897"/>
                </a:cubicBezTo>
                <a:cubicBezTo>
                  <a:pt x="7837165" y="792593"/>
                  <a:pt x="7868025" y="792593"/>
                  <a:pt x="7878299" y="792593"/>
                </a:cubicBezTo>
                <a:cubicBezTo>
                  <a:pt x="7852588" y="809276"/>
                  <a:pt x="7832028" y="784245"/>
                  <a:pt x="7821755" y="792593"/>
                </a:cubicBezTo>
                <a:cubicBezTo>
                  <a:pt x="7832028" y="792593"/>
                  <a:pt x="7852588" y="800928"/>
                  <a:pt x="7847451" y="809276"/>
                </a:cubicBezTo>
                <a:lnTo>
                  <a:pt x="7806318" y="809276"/>
                </a:lnTo>
                <a:cubicBezTo>
                  <a:pt x="7832028" y="817609"/>
                  <a:pt x="7852588" y="817609"/>
                  <a:pt x="7857738" y="834306"/>
                </a:cubicBezTo>
                <a:cubicBezTo>
                  <a:pt x="7868025" y="825958"/>
                  <a:pt x="7898872" y="842654"/>
                  <a:pt x="7919434" y="834306"/>
                </a:cubicBezTo>
                <a:cubicBezTo>
                  <a:pt x="7929719" y="842654"/>
                  <a:pt x="7919434" y="834306"/>
                  <a:pt x="7924569" y="842654"/>
                </a:cubicBezTo>
                <a:cubicBezTo>
                  <a:pt x="7940006" y="842654"/>
                  <a:pt x="7950281" y="859337"/>
                  <a:pt x="7950281" y="850989"/>
                </a:cubicBezTo>
                <a:cubicBezTo>
                  <a:pt x="7940006" y="850989"/>
                  <a:pt x="7950281" y="842654"/>
                  <a:pt x="7955430" y="842654"/>
                </a:cubicBezTo>
                <a:cubicBezTo>
                  <a:pt x="7960566" y="850989"/>
                  <a:pt x="7975990" y="850989"/>
                  <a:pt x="7986277" y="850989"/>
                </a:cubicBezTo>
                <a:cubicBezTo>
                  <a:pt x="7986277" y="859337"/>
                  <a:pt x="7996564" y="859337"/>
                  <a:pt x="7996564" y="867670"/>
                </a:cubicBezTo>
                <a:cubicBezTo>
                  <a:pt x="8047971" y="859337"/>
                  <a:pt x="8083956" y="884366"/>
                  <a:pt x="8130239" y="892714"/>
                </a:cubicBezTo>
                <a:cubicBezTo>
                  <a:pt x="8135377" y="892714"/>
                  <a:pt x="8125102" y="909397"/>
                  <a:pt x="8135377" y="909397"/>
                </a:cubicBezTo>
                <a:cubicBezTo>
                  <a:pt x="8145664" y="901049"/>
                  <a:pt x="8161086" y="901049"/>
                  <a:pt x="8176511" y="901049"/>
                </a:cubicBezTo>
                <a:cubicBezTo>
                  <a:pt x="8191933" y="917731"/>
                  <a:pt x="8269052" y="917731"/>
                  <a:pt x="8238205" y="934427"/>
                </a:cubicBezTo>
                <a:cubicBezTo>
                  <a:pt x="8258779" y="934427"/>
                  <a:pt x="8305049" y="926079"/>
                  <a:pt x="8305049" y="951110"/>
                </a:cubicBezTo>
                <a:cubicBezTo>
                  <a:pt x="8320473" y="942762"/>
                  <a:pt x="8305049" y="934427"/>
                  <a:pt x="8310186" y="934427"/>
                </a:cubicBezTo>
                <a:cubicBezTo>
                  <a:pt x="8366744" y="967791"/>
                  <a:pt x="8428450" y="951110"/>
                  <a:pt x="8479859" y="976139"/>
                </a:cubicBezTo>
                <a:cubicBezTo>
                  <a:pt x="8479859" y="967791"/>
                  <a:pt x="8526129" y="1001170"/>
                  <a:pt x="8541553" y="976139"/>
                </a:cubicBezTo>
                <a:cubicBezTo>
                  <a:pt x="8546703" y="984487"/>
                  <a:pt x="8551839" y="984487"/>
                  <a:pt x="8556988" y="992822"/>
                </a:cubicBezTo>
                <a:cubicBezTo>
                  <a:pt x="8484995" y="992822"/>
                  <a:pt x="8454148" y="984487"/>
                  <a:pt x="8387316" y="976139"/>
                </a:cubicBezTo>
                <a:cubicBezTo>
                  <a:pt x="8382167" y="992822"/>
                  <a:pt x="8413014" y="992822"/>
                  <a:pt x="8413014" y="1009505"/>
                </a:cubicBezTo>
                <a:cubicBezTo>
                  <a:pt x="8299911" y="1017852"/>
                  <a:pt x="8197071" y="1009505"/>
                  <a:pt x="8094243" y="976139"/>
                </a:cubicBezTo>
                <a:cubicBezTo>
                  <a:pt x="7975990" y="976139"/>
                  <a:pt x="7857738" y="942762"/>
                  <a:pt x="7744623" y="967791"/>
                </a:cubicBezTo>
                <a:cubicBezTo>
                  <a:pt x="7677779" y="959458"/>
                  <a:pt x="7585236" y="959458"/>
                  <a:pt x="7502970" y="942762"/>
                </a:cubicBezTo>
                <a:cubicBezTo>
                  <a:pt x="7523542" y="959458"/>
                  <a:pt x="7549241" y="959458"/>
                  <a:pt x="7580101" y="959458"/>
                </a:cubicBezTo>
                <a:cubicBezTo>
                  <a:pt x="7610948" y="959458"/>
                  <a:pt x="7641795" y="959458"/>
                  <a:pt x="7662356" y="976139"/>
                </a:cubicBezTo>
                <a:cubicBezTo>
                  <a:pt x="7657219" y="984487"/>
                  <a:pt x="7657219" y="992822"/>
                  <a:pt x="7652082" y="992822"/>
                </a:cubicBezTo>
                <a:cubicBezTo>
                  <a:pt x="7682929" y="1001170"/>
                  <a:pt x="7713776" y="1017852"/>
                  <a:pt x="7729200" y="1034535"/>
                </a:cubicBezTo>
                <a:cubicBezTo>
                  <a:pt x="7785757" y="1034535"/>
                  <a:pt x="7847451" y="1051231"/>
                  <a:pt x="7883449" y="1076247"/>
                </a:cubicBezTo>
                <a:cubicBezTo>
                  <a:pt x="7898872" y="1076247"/>
                  <a:pt x="7893722" y="1067912"/>
                  <a:pt x="7909147" y="1076247"/>
                </a:cubicBezTo>
                <a:cubicBezTo>
                  <a:pt x="7909147" y="1076247"/>
                  <a:pt x="7919434" y="1076247"/>
                  <a:pt x="7914296" y="1084595"/>
                </a:cubicBezTo>
                <a:cubicBezTo>
                  <a:pt x="7929719" y="1084595"/>
                  <a:pt x="7950281" y="1084595"/>
                  <a:pt x="7955430" y="1092943"/>
                </a:cubicBezTo>
                <a:cubicBezTo>
                  <a:pt x="7986277" y="1084595"/>
                  <a:pt x="7986277" y="1109626"/>
                  <a:pt x="8017124" y="1101278"/>
                </a:cubicBezTo>
                <a:cubicBezTo>
                  <a:pt x="8073681" y="1109626"/>
                  <a:pt x="8114817" y="1142990"/>
                  <a:pt x="8166224" y="1134656"/>
                </a:cubicBezTo>
                <a:cubicBezTo>
                  <a:pt x="8166224" y="1142990"/>
                  <a:pt x="8176511" y="1142990"/>
                  <a:pt x="8171373" y="1151339"/>
                </a:cubicBezTo>
                <a:cubicBezTo>
                  <a:pt x="8202221" y="1151339"/>
                  <a:pt x="8217645" y="1151339"/>
                  <a:pt x="8233068" y="1159687"/>
                </a:cubicBezTo>
                <a:cubicBezTo>
                  <a:pt x="8315336" y="1168020"/>
                  <a:pt x="8387316" y="1201399"/>
                  <a:pt x="8479859" y="1193051"/>
                </a:cubicBezTo>
                <a:cubicBezTo>
                  <a:pt x="8484995" y="1201399"/>
                  <a:pt x="8490145" y="1201399"/>
                  <a:pt x="8495282" y="1201399"/>
                </a:cubicBezTo>
                <a:cubicBezTo>
                  <a:pt x="8531279" y="1201399"/>
                  <a:pt x="8603260" y="1218080"/>
                  <a:pt x="8639244" y="1218080"/>
                </a:cubicBezTo>
                <a:cubicBezTo>
                  <a:pt x="8649531" y="1209747"/>
                  <a:pt x="8654668" y="1201399"/>
                  <a:pt x="8659818" y="1201399"/>
                </a:cubicBezTo>
                <a:cubicBezTo>
                  <a:pt x="8675241" y="1201399"/>
                  <a:pt x="8649531" y="1201399"/>
                  <a:pt x="8670091" y="1209747"/>
                </a:cubicBezTo>
                <a:cubicBezTo>
                  <a:pt x="8690665" y="1209747"/>
                  <a:pt x="8654668" y="1193051"/>
                  <a:pt x="8670091" y="1193051"/>
                </a:cubicBezTo>
                <a:cubicBezTo>
                  <a:pt x="8670091" y="1201399"/>
                  <a:pt x="8680378" y="1201399"/>
                  <a:pt x="8690665" y="1201399"/>
                </a:cubicBezTo>
                <a:cubicBezTo>
                  <a:pt x="8685515" y="1193051"/>
                  <a:pt x="8711225" y="1201399"/>
                  <a:pt x="8731799" y="1201399"/>
                </a:cubicBezTo>
                <a:cubicBezTo>
                  <a:pt x="8752359" y="1184716"/>
                  <a:pt x="8808917" y="1184716"/>
                  <a:pt x="8834627" y="1168020"/>
                </a:cubicBezTo>
                <a:cubicBezTo>
                  <a:pt x="8906608" y="1184716"/>
                  <a:pt x="8942592" y="1159687"/>
                  <a:pt x="8973440" y="1142990"/>
                </a:cubicBezTo>
                <a:cubicBezTo>
                  <a:pt x="8983727" y="1151339"/>
                  <a:pt x="8994014" y="1142990"/>
                  <a:pt x="9004288" y="1151339"/>
                </a:cubicBezTo>
                <a:cubicBezTo>
                  <a:pt x="8988864" y="1134656"/>
                  <a:pt x="8983727" y="1134656"/>
                  <a:pt x="8983727" y="1117973"/>
                </a:cubicBezTo>
                <a:lnTo>
                  <a:pt x="9035135" y="1117973"/>
                </a:lnTo>
                <a:cubicBezTo>
                  <a:pt x="9004288" y="1109626"/>
                  <a:pt x="9060845" y="1109626"/>
                  <a:pt x="9065995" y="1109626"/>
                </a:cubicBezTo>
                <a:cubicBezTo>
                  <a:pt x="9055708" y="1101278"/>
                  <a:pt x="9029998" y="1101278"/>
                  <a:pt x="9014574" y="1101278"/>
                </a:cubicBezTo>
                <a:cubicBezTo>
                  <a:pt x="9050570" y="1092943"/>
                  <a:pt x="9076268" y="1109626"/>
                  <a:pt x="9117402" y="1109626"/>
                </a:cubicBezTo>
                <a:cubicBezTo>
                  <a:pt x="9127689" y="1109626"/>
                  <a:pt x="9107115" y="1092943"/>
                  <a:pt x="9137976" y="1101278"/>
                </a:cubicBezTo>
                <a:cubicBezTo>
                  <a:pt x="9132826" y="1109626"/>
                  <a:pt x="9158536" y="1117973"/>
                  <a:pt x="9137976" y="1126307"/>
                </a:cubicBezTo>
                <a:cubicBezTo>
                  <a:pt x="9158536" y="1126307"/>
                  <a:pt x="9158536" y="1117973"/>
                  <a:pt x="9179097" y="1126307"/>
                </a:cubicBezTo>
                <a:cubicBezTo>
                  <a:pt x="9194532" y="1134656"/>
                  <a:pt x="9189383" y="1126307"/>
                  <a:pt x="9204807" y="1126307"/>
                </a:cubicBezTo>
                <a:cubicBezTo>
                  <a:pt x="9225381" y="1142990"/>
                  <a:pt x="9245941" y="1159687"/>
                  <a:pt x="9266501" y="1168020"/>
                </a:cubicBezTo>
                <a:cubicBezTo>
                  <a:pt x="9240804" y="1159687"/>
                  <a:pt x="9209957" y="1168020"/>
                  <a:pt x="9194532" y="1151339"/>
                </a:cubicBezTo>
                <a:cubicBezTo>
                  <a:pt x="9204807" y="1151339"/>
                  <a:pt x="9220230" y="1159687"/>
                  <a:pt x="9225381" y="1151339"/>
                </a:cubicBezTo>
                <a:cubicBezTo>
                  <a:pt x="9199670" y="1134656"/>
                  <a:pt x="9189383" y="1159687"/>
                  <a:pt x="9168823" y="1142990"/>
                </a:cubicBezTo>
                <a:cubicBezTo>
                  <a:pt x="9127689" y="1151339"/>
                  <a:pt x="9081417" y="1109626"/>
                  <a:pt x="9055708" y="1126307"/>
                </a:cubicBezTo>
                <a:cubicBezTo>
                  <a:pt x="9096842" y="1142990"/>
                  <a:pt x="9127689" y="1176368"/>
                  <a:pt x="9148250" y="1168020"/>
                </a:cubicBezTo>
                <a:cubicBezTo>
                  <a:pt x="9137976" y="1168020"/>
                  <a:pt x="9122551" y="1159687"/>
                  <a:pt x="9122551" y="1159687"/>
                </a:cubicBezTo>
                <a:cubicBezTo>
                  <a:pt x="9127689" y="1151339"/>
                  <a:pt x="9132826" y="1151339"/>
                  <a:pt x="9143113" y="1151339"/>
                </a:cubicBezTo>
                <a:cubicBezTo>
                  <a:pt x="9163673" y="1168020"/>
                  <a:pt x="9163673" y="1159687"/>
                  <a:pt x="9194532" y="1159687"/>
                </a:cubicBezTo>
                <a:cubicBezTo>
                  <a:pt x="9179097" y="1168020"/>
                  <a:pt x="9220230" y="1176368"/>
                  <a:pt x="9194532" y="1184716"/>
                </a:cubicBezTo>
                <a:cubicBezTo>
                  <a:pt x="9204807" y="1184716"/>
                  <a:pt x="9240804" y="1176368"/>
                  <a:pt x="9240804" y="1201399"/>
                </a:cubicBezTo>
                <a:cubicBezTo>
                  <a:pt x="9230517" y="1201399"/>
                  <a:pt x="9209957" y="1184716"/>
                  <a:pt x="9204807" y="1193051"/>
                </a:cubicBezTo>
                <a:cubicBezTo>
                  <a:pt x="9225381" y="1201399"/>
                  <a:pt x="9189383" y="1201399"/>
                  <a:pt x="9204807" y="1209747"/>
                </a:cubicBezTo>
                <a:cubicBezTo>
                  <a:pt x="9230517" y="1201399"/>
                  <a:pt x="9240804" y="1226428"/>
                  <a:pt x="9261365" y="1218080"/>
                </a:cubicBezTo>
                <a:cubicBezTo>
                  <a:pt x="9261365" y="1226428"/>
                  <a:pt x="9256228" y="1218080"/>
                  <a:pt x="9256228" y="1226428"/>
                </a:cubicBezTo>
                <a:cubicBezTo>
                  <a:pt x="9271651" y="1226428"/>
                  <a:pt x="9271651" y="1226428"/>
                  <a:pt x="9281938" y="1234777"/>
                </a:cubicBezTo>
                <a:cubicBezTo>
                  <a:pt x="9287075" y="1226428"/>
                  <a:pt x="9266501" y="1226428"/>
                  <a:pt x="9266501" y="1218080"/>
                </a:cubicBezTo>
                <a:cubicBezTo>
                  <a:pt x="9323059" y="1226428"/>
                  <a:pt x="9338496" y="1226428"/>
                  <a:pt x="9364130" y="1251460"/>
                </a:cubicBezTo>
                <a:cubicBezTo>
                  <a:pt x="9358992" y="1251460"/>
                  <a:pt x="9348769" y="1243111"/>
                  <a:pt x="9348769" y="1251460"/>
                </a:cubicBezTo>
                <a:cubicBezTo>
                  <a:pt x="9384690" y="1268141"/>
                  <a:pt x="9394977" y="1259793"/>
                  <a:pt x="9405264" y="1259793"/>
                </a:cubicBezTo>
                <a:cubicBezTo>
                  <a:pt x="9466958" y="1284837"/>
                  <a:pt x="9549226" y="1326536"/>
                  <a:pt x="9646917" y="1334884"/>
                </a:cubicBezTo>
                <a:cubicBezTo>
                  <a:pt x="9646917" y="1334884"/>
                  <a:pt x="9631494" y="1334884"/>
                  <a:pt x="9636631" y="1343233"/>
                </a:cubicBezTo>
                <a:cubicBezTo>
                  <a:pt x="9662341" y="1343233"/>
                  <a:pt x="9682901" y="1334884"/>
                  <a:pt x="9662341" y="1318201"/>
                </a:cubicBezTo>
                <a:cubicBezTo>
                  <a:pt x="9672628" y="1318201"/>
                  <a:pt x="9672628" y="1326536"/>
                  <a:pt x="9688051" y="1326536"/>
                </a:cubicBezTo>
                <a:lnTo>
                  <a:pt x="9688051" y="1309853"/>
                </a:lnTo>
                <a:cubicBezTo>
                  <a:pt x="9708611" y="1318201"/>
                  <a:pt x="9718899" y="1309853"/>
                  <a:pt x="9718899" y="1301520"/>
                </a:cubicBezTo>
                <a:cubicBezTo>
                  <a:pt x="9708611" y="1293172"/>
                  <a:pt x="9718899" y="1276489"/>
                  <a:pt x="9703475" y="1268141"/>
                </a:cubicBezTo>
                <a:lnTo>
                  <a:pt x="9682901" y="1268141"/>
                </a:lnTo>
                <a:lnTo>
                  <a:pt x="9682901" y="1251460"/>
                </a:lnTo>
                <a:cubicBezTo>
                  <a:pt x="9652054" y="1251460"/>
                  <a:pt x="9641769" y="1243111"/>
                  <a:pt x="9616070" y="1251460"/>
                </a:cubicBezTo>
                <a:cubicBezTo>
                  <a:pt x="9621207" y="1243111"/>
                  <a:pt x="9636631" y="1243111"/>
                  <a:pt x="9641769" y="1243111"/>
                </a:cubicBezTo>
                <a:cubicBezTo>
                  <a:pt x="9595496" y="1226428"/>
                  <a:pt x="9461821" y="1209747"/>
                  <a:pt x="9472108" y="1168020"/>
                </a:cubicBezTo>
                <a:cubicBezTo>
                  <a:pt x="9451534" y="1159687"/>
                  <a:pt x="9430974" y="1151339"/>
                  <a:pt x="9400114" y="1151339"/>
                </a:cubicBezTo>
                <a:cubicBezTo>
                  <a:pt x="9400114" y="1159687"/>
                  <a:pt x="9415549" y="1159687"/>
                  <a:pt x="9420687" y="1159687"/>
                </a:cubicBezTo>
                <a:cubicBezTo>
                  <a:pt x="9394977" y="1168020"/>
                  <a:pt x="9374417" y="1159687"/>
                  <a:pt x="9364130" y="1142990"/>
                </a:cubicBezTo>
                <a:cubicBezTo>
                  <a:pt x="9369265" y="1151339"/>
                  <a:pt x="9333345" y="1151339"/>
                  <a:pt x="9333345" y="1142990"/>
                </a:cubicBezTo>
                <a:cubicBezTo>
                  <a:pt x="9328208" y="1151339"/>
                  <a:pt x="9302498" y="1142990"/>
                  <a:pt x="9297361" y="1134656"/>
                </a:cubicBezTo>
                <a:lnTo>
                  <a:pt x="9323059" y="1134656"/>
                </a:lnTo>
                <a:cubicBezTo>
                  <a:pt x="9307635" y="1126307"/>
                  <a:pt x="9302498" y="1126307"/>
                  <a:pt x="9297361" y="1117973"/>
                </a:cubicBezTo>
                <a:cubicBezTo>
                  <a:pt x="9292212" y="1117973"/>
                  <a:pt x="9281938" y="1117973"/>
                  <a:pt x="9276788" y="1126307"/>
                </a:cubicBezTo>
                <a:cubicBezTo>
                  <a:pt x="9281938" y="1126307"/>
                  <a:pt x="9297361" y="1117973"/>
                  <a:pt x="9302498" y="1126307"/>
                </a:cubicBezTo>
                <a:cubicBezTo>
                  <a:pt x="9292212" y="1134656"/>
                  <a:pt x="9287075" y="1142990"/>
                  <a:pt x="9271651" y="1134656"/>
                </a:cubicBezTo>
                <a:cubicBezTo>
                  <a:pt x="9240804" y="1109626"/>
                  <a:pt x="9261365" y="1109626"/>
                  <a:pt x="9317922" y="1109626"/>
                </a:cubicBezTo>
                <a:cubicBezTo>
                  <a:pt x="9333345" y="1117973"/>
                  <a:pt x="9338496" y="1126307"/>
                  <a:pt x="9358992" y="1126307"/>
                </a:cubicBezTo>
                <a:cubicBezTo>
                  <a:pt x="9369265" y="1117973"/>
                  <a:pt x="9343632" y="1109626"/>
                  <a:pt x="9358992" y="1109626"/>
                </a:cubicBezTo>
                <a:cubicBezTo>
                  <a:pt x="9374417" y="1109626"/>
                  <a:pt x="9379554" y="1126307"/>
                  <a:pt x="9389839" y="1117973"/>
                </a:cubicBezTo>
                <a:cubicBezTo>
                  <a:pt x="9400114" y="1109626"/>
                  <a:pt x="9369265" y="1117973"/>
                  <a:pt x="9374417" y="1101278"/>
                </a:cubicBezTo>
                <a:cubicBezTo>
                  <a:pt x="9394977" y="1092943"/>
                  <a:pt x="9410401" y="1109626"/>
                  <a:pt x="9436111" y="1109626"/>
                </a:cubicBezTo>
                <a:cubicBezTo>
                  <a:pt x="9466958" y="1109626"/>
                  <a:pt x="9497805" y="1126307"/>
                  <a:pt x="9549226" y="1134656"/>
                </a:cubicBezTo>
                <a:cubicBezTo>
                  <a:pt x="9544076" y="1142990"/>
                  <a:pt x="9564649" y="1134656"/>
                  <a:pt x="9564649" y="1142990"/>
                </a:cubicBezTo>
                <a:cubicBezTo>
                  <a:pt x="9590360" y="1142990"/>
                  <a:pt x="9626344" y="1159687"/>
                  <a:pt x="9636631" y="1159687"/>
                </a:cubicBezTo>
                <a:cubicBezTo>
                  <a:pt x="9595496" y="1168020"/>
                  <a:pt x="9528653" y="1151339"/>
                  <a:pt x="9492669" y="1126307"/>
                </a:cubicBezTo>
                <a:cubicBezTo>
                  <a:pt x="9502955" y="1142990"/>
                  <a:pt x="9533802" y="1151339"/>
                  <a:pt x="9544076" y="1159687"/>
                </a:cubicBezTo>
                <a:cubicBezTo>
                  <a:pt x="9559500" y="1168020"/>
                  <a:pt x="9554363" y="1151339"/>
                  <a:pt x="9569786" y="1159687"/>
                </a:cubicBezTo>
                <a:cubicBezTo>
                  <a:pt x="9580073" y="1168020"/>
                  <a:pt x="9590360" y="1176368"/>
                  <a:pt x="9569786" y="1184716"/>
                </a:cubicBezTo>
                <a:lnTo>
                  <a:pt x="9597584" y="1179074"/>
                </a:lnTo>
                <a:cubicBezTo>
                  <a:pt x="9600647" y="1159687"/>
                  <a:pt x="9626344" y="1184716"/>
                  <a:pt x="9641769" y="1184716"/>
                </a:cubicBezTo>
                <a:cubicBezTo>
                  <a:pt x="9641769" y="1176368"/>
                  <a:pt x="9621207" y="1176368"/>
                  <a:pt x="9616070" y="1168020"/>
                </a:cubicBezTo>
                <a:cubicBezTo>
                  <a:pt x="9636631" y="1176368"/>
                  <a:pt x="9636631" y="1168020"/>
                  <a:pt x="9662341" y="1176368"/>
                </a:cubicBezTo>
                <a:cubicBezTo>
                  <a:pt x="9662341" y="1168020"/>
                  <a:pt x="9662341" y="1168020"/>
                  <a:pt x="9657191" y="1159687"/>
                </a:cubicBezTo>
                <a:cubicBezTo>
                  <a:pt x="9688051" y="1159687"/>
                  <a:pt x="9734322" y="1176368"/>
                  <a:pt x="9749746" y="1168020"/>
                </a:cubicBezTo>
                <a:cubicBezTo>
                  <a:pt x="9744609" y="1159687"/>
                  <a:pt x="9729172" y="1151339"/>
                  <a:pt x="9724035" y="1142990"/>
                </a:cubicBezTo>
                <a:cubicBezTo>
                  <a:pt x="9744609" y="1151339"/>
                  <a:pt x="9775456" y="1176368"/>
                  <a:pt x="9806303" y="1176368"/>
                </a:cubicBezTo>
                <a:cubicBezTo>
                  <a:pt x="9796016" y="1184716"/>
                  <a:pt x="9780593" y="1176368"/>
                  <a:pt x="9765169" y="1176368"/>
                </a:cubicBezTo>
                <a:cubicBezTo>
                  <a:pt x="9780593" y="1193051"/>
                  <a:pt x="9796016" y="1184716"/>
                  <a:pt x="9811440" y="1184716"/>
                </a:cubicBezTo>
                <a:cubicBezTo>
                  <a:pt x="9816578" y="1193051"/>
                  <a:pt x="9816578" y="1201399"/>
                  <a:pt x="9821726" y="1201399"/>
                </a:cubicBezTo>
                <a:cubicBezTo>
                  <a:pt x="9837150" y="1201399"/>
                  <a:pt x="9806303" y="1184716"/>
                  <a:pt x="9826863" y="1193051"/>
                </a:cubicBezTo>
                <a:cubicBezTo>
                  <a:pt x="9826863" y="1193051"/>
                  <a:pt x="9832013" y="1209747"/>
                  <a:pt x="9842287" y="1209747"/>
                </a:cubicBezTo>
                <a:cubicBezTo>
                  <a:pt x="9842287" y="1209747"/>
                  <a:pt x="9852573" y="1209747"/>
                  <a:pt x="9857724" y="1201399"/>
                </a:cubicBezTo>
                <a:cubicBezTo>
                  <a:pt x="9842287" y="1201399"/>
                  <a:pt x="9842287" y="1201399"/>
                  <a:pt x="9837150" y="1193051"/>
                </a:cubicBezTo>
                <a:cubicBezTo>
                  <a:pt x="9857724" y="1193051"/>
                  <a:pt x="9867997" y="1201399"/>
                  <a:pt x="9893709" y="1201399"/>
                </a:cubicBezTo>
                <a:cubicBezTo>
                  <a:pt x="9891140" y="1205566"/>
                  <a:pt x="9896277" y="1211830"/>
                  <a:pt x="9903349" y="1215997"/>
                </a:cubicBezTo>
                <a:lnTo>
                  <a:pt x="9910089" y="1216659"/>
                </a:lnTo>
                <a:lnTo>
                  <a:pt x="9910081" y="1216660"/>
                </a:lnTo>
                <a:lnTo>
                  <a:pt x="9924556" y="1218080"/>
                </a:lnTo>
                <a:lnTo>
                  <a:pt x="9910089" y="1216659"/>
                </a:lnTo>
                <a:lnTo>
                  <a:pt x="9935602" y="1213736"/>
                </a:lnTo>
                <a:cubicBezTo>
                  <a:pt x="9946409" y="1211831"/>
                  <a:pt x="9957976" y="1209747"/>
                  <a:pt x="9965688" y="1209747"/>
                </a:cubicBezTo>
                <a:cubicBezTo>
                  <a:pt x="9970825" y="1201399"/>
                  <a:pt x="9955403" y="1193051"/>
                  <a:pt x="9945128" y="1184716"/>
                </a:cubicBezTo>
                <a:cubicBezTo>
                  <a:pt x="9945128" y="1193051"/>
                  <a:pt x="9965688" y="1201399"/>
                  <a:pt x="9950265" y="1201399"/>
                </a:cubicBezTo>
                <a:cubicBezTo>
                  <a:pt x="9924556" y="1193051"/>
                  <a:pt x="9909131" y="1184716"/>
                  <a:pt x="9883421" y="1193051"/>
                </a:cubicBezTo>
                <a:cubicBezTo>
                  <a:pt x="9873134" y="1184716"/>
                  <a:pt x="9878284" y="1159687"/>
                  <a:pt x="9862861" y="1159687"/>
                </a:cubicBezTo>
                <a:cubicBezTo>
                  <a:pt x="9873134" y="1159687"/>
                  <a:pt x="9867997" y="1142990"/>
                  <a:pt x="9873134" y="1142990"/>
                </a:cubicBezTo>
                <a:cubicBezTo>
                  <a:pt x="9857724" y="1142990"/>
                  <a:pt x="9857724" y="1134656"/>
                  <a:pt x="9862861" y="1134656"/>
                </a:cubicBezTo>
                <a:cubicBezTo>
                  <a:pt x="9847437" y="1134656"/>
                  <a:pt x="9852573" y="1126307"/>
                  <a:pt x="9837150" y="1126307"/>
                </a:cubicBezTo>
                <a:cubicBezTo>
                  <a:pt x="9832013" y="1117973"/>
                  <a:pt x="9821726" y="1101278"/>
                  <a:pt x="9796016" y="1092943"/>
                </a:cubicBezTo>
                <a:cubicBezTo>
                  <a:pt x="9796016" y="1101278"/>
                  <a:pt x="9816578" y="1109626"/>
                  <a:pt x="9806303" y="1117973"/>
                </a:cubicBezTo>
                <a:cubicBezTo>
                  <a:pt x="9796016" y="1109626"/>
                  <a:pt x="9796016" y="1101278"/>
                  <a:pt x="9780593" y="1101278"/>
                </a:cubicBezTo>
                <a:cubicBezTo>
                  <a:pt x="9775456" y="1117973"/>
                  <a:pt x="9837150" y="1126307"/>
                  <a:pt x="9826863" y="1142990"/>
                </a:cubicBezTo>
                <a:cubicBezTo>
                  <a:pt x="9811440" y="1134656"/>
                  <a:pt x="9811440" y="1126307"/>
                  <a:pt x="9785731" y="1126307"/>
                </a:cubicBezTo>
                <a:cubicBezTo>
                  <a:pt x="9790879" y="1109626"/>
                  <a:pt x="9760032" y="1109626"/>
                  <a:pt x="9744609" y="1092943"/>
                </a:cubicBezTo>
                <a:cubicBezTo>
                  <a:pt x="9754884" y="1092943"/>
                  <a:pt x="9765169" y="1109626"/>
                  <a:pt x="9770306" y="1101278"/>
                </a:cubicBezTo>
                <a:cubicBezTo>
                  <a:pt x="9749746" y="1084595"/>
                  <a:pt x="9780593" y="1092943"/>
                  <a:pt x="9780593" y="1092943"/>
                </a:cubicBezTo>
                <a:cubicBezTo>
                  <a:pt x="9780593" y="1084595"/>
                  <a:pt x="9770306" y="1076247"/>
                  <a:pt x="9775456" y="1076247"/>
                </a:cubicBezTo>
                <a:cubicBezTo>
                  <a:pt x="9811440" y="1084595"/>
                  <a:pt x="9857724" y="1084595"/>
                  <a:pt x="9883421" y="1084595"/>
                </a:cubicBezTo>
                <a:cubicBezTo>
                  <a:pt x="9862861" y="1076247"/>
                  <a:pt x="9806303" y="1084595"/>
                  <a:pt x="9790879" y="1067912"/>
                </a:cubicBezTo>
                <a:cubicBezTo>
                  <a:pt x="9785731" y="1067912"/>
                  <a:pt x="9790879" y="1042883"/>
                  <a:pt x="9790879" y="1042883"/>
                </a:cubicBezTo>
                <a:cubicBezTo>
                  <a:pt x="9775456" y="1051231"/>
                  <a:pt x="9775456" y="1034535"/>
                  <a:pt x="9760032" y="1034535"/>
                </a:cubicBezTo>
                <a:cubicBezTo>
                  <a:pt x="9760032" y="1034535"/>
                  <a:pt x="9760032" y="1042883"/>
                  <a:pt x="9749746" y="1034535"/>
                </a:cubicBezTo>
                <a:cubicBezTo>
                  <a:pt x="9775456" y="1026200"/>
                  <a:pt x="9801166" y="1034535"/>
                  <a:pt x="9816578" y="1034535"/>
                </a:cubicBezTo>
                <a:cubicBezTo>
                  <a:pt x="9821726" y="1026200"/>
                  <a:pt x="9821726" y="1034535"/>
                  <a:pt x="9837150" y="1026200"/>
                </a:cubicBezTo>
                <a:cubicBezTo>
                  <a:pt x="9847437" y="1059566"/>
                  <a:pt x="9903994" y="1051231"/>
                  <a:pt x="9929693" y="1076247"/>
                </a:cubicBezTo>
                <a:cubicBezTo>
                  <a:pt x="9903994" y="1076247"/>
                  <a:pt x="9914281" y="1092943"/>
                  <a:pt x="9914281" y="1084595"/>
                </a:cubicBezTo>
                <a:lnTo>
                  <a:pt x="9955403" y="1109626"/>
                </a:lnTo>
                <a:cubicBezTo>
                  <a:pt x="9950265" y="1092943"/>
                  <a:pt x="9960552" y="1092943"/>
                  <a:pt x="9975977" y="1092943"/>
                </a:cubicBezTo>
                <a:cubicBezTo>
                  <a:pt x="9975977" y="1101278"/>
                  <a:pt x="9991399" y="1109626"/>
                  <a:pt x="9986262" y="1117973"/>
                </a:cubicBezTo>
                <a:cubicBezTo>
                  <a:pt x="10022246" y="1126307"/>
                  <a:pt x="10011961" y="1134656"/>
                  <a:pt x="10022246" y="1142990"/>
                </a:cubicBezTo>
                <a:cubicBezTo>
                  <a:pt x="10047956" y="1151339"/>
                  <a:pt x="10017109" y="1134656"/>
                  <a:pt x="10032533" y="1134656"/>
                </a:cubicBezTo>
                <a:cubicBezTo>
                  <a:pt x="10068518" y="1142990"/>
                  <a:pt x="10083940" y="1168020"/>
                  <a:pt x="10114801" y="1168020"/>
                </a:cubicBezTo>
                <a:cubicBezTo>
                  <a:pt x="10125076" y="1184716"/>
                  <a:pt x="10145648" y="1201399"/>
                  <a:pt x="10140499" y="1201399"/>
                </a:cubicBezTo>
                <a:cubicBezTo>
                  <a:pt x="10125076" y="1201399"/>
                  <a:pt x="10125076" y="1184716"/>
                  <a:pt x="10119939" y="1193051"/>
                </a:cubicBezTo>
                <a:cubicBezTo>
                  <a:pt x="10125076" y="1193051"/>
                  <a:pt x="10130224" y="1201399"/>
                  <a:pt x="10130224" y="1209747"/>
                </a:cubicBezTo>
                <a:cubicBezTo>
                  <a:pt x="10145648" y="1201399"/>
                  <a:pt x="10155923" y="1209747"/>
                  <a:pt x="10161071" y="1218080"/>
                </a:cubicBezTo>
                <a:cubicBezTo>
                  <a:pt x="10166208" y="1209747"/>
                  <a:pt x="10207343" y="1226428"/>
                  <a:pt x="10222767" y="1243111"/>
                </a:cubicBezTo>
                <a:cubicBezTo>
                  <a:pt x="10222767" y="1251460"/>
                  <a:pt x="10197056" y="1243111"/>
                  <a:pt x="10197056" y="1251460"/>
                </a:cubicBezTo>
                <a:cubicBezTo>
                  <a:pt x="10207343" y="1251460"/>
                  <a:pt x="10212480" y="1251460"/>
                  <a:pt x="10212480" y="1259793"/>
                </a:cubicBezTo>
                <a:lnTo>
                  <a:pt x="10197056" y="1259793"/>
                </a:lnTo>
                <a:cubicBezTo>
                  <a:pt x="10207343" y="1268141"/>
                  <a:pt x="10222767" y="1268141"/>
                  <a:pt x="10227903" y="1268141"/>
                </a:cubicBezTo>
                <a:cubicBezTo>
                  <a:pt x="10207343" y="1234777"/>
                  <a:pt x="10258764" y="1251460"/>
                  <a:pt x="10269038" y="1243111"/>
                </a:cubicBezTo>
                <a:cubicBezTo>
                  <a:pt x="10279324" y="1251460"/>
                  <a:pt x="10289611" y="1251460"/>
                  <a:pt x="10310171" y="1259793"/>
                </a:cubicBezTo>
                <a:cubicBezTo>
                  <a:pt x="10299885" y="1243111"/>
                  <a:pt x="10310171" y="1243111"/>
                  <a:pt x="10325595" y="1243111"/>
                </a:cubicBezTo>
                <a:cubicBezTo>
                  <a:pt x="10320458" y="1218080"/>
                  <a:pt x="10330745" y="1201399"/>
                  <a:pt x="10351306" y="1209747"/>
                </a:cubicBezTo>
                <a:lnTo>
                  <a:pt x="10337565" y="1199409"/>
                </a:lnTo>
                <a:cubicBezTo>
                  <a:pt x="10347446" y="1193051"/>
                  <a:pt x="10351306" y="1193051"/>
                  <a:pt x="10346169" y="1184716"/>
                </a:cubicBezTo>
                <a:cubicBezTo>
                  <a:pt x="10330745" y="1184716"/>
                  <a:pt x="10315322" y="1176368"/>
                  <a:pt x="10315322" y="1168020"/>
                </a:cubicBezTo>
                <a:cubicBezTo>
                  <a:pt x="10284461" y="1168020"/>
                  <a:pt x="10279324" y="1176368"/>
                  <a:pt x="10243339" y="1159687"/>
                </a:cubicBezTo>
                <a:cubicBezTo>
                  <a:pt x="10227903" y="1159687"/>
                  <a:pt x="10202207" y="1142990"/>
                  <a:pt x="10176495" y="1151339"/>
                </a:cubicBezTo>
                <a:cubicBezTo>
                  <a:pt x="10176495" y="1134656"/>
                  <a:pt x="10181633" y="1142990"/>
                  <a:pt x="10191918" y="1134656"/>
                </a:cubicBezTo>
                <a:cubicBezTo>
                  <a:pt x="10202207" y="1142990"/>
                  <a:pt x="10207343" y="1126307"/>
                  <a:pt x="10217630" y="1142990"/>
                </a:cubicBezTo>
                <a:cubicBezTo>
                  <a:pt x="10217630" y="1142990"/>
                  <a:pt x="10233054" y="1151339"/>
                  <a:pt x="10227903" y="1142990"/>
                </a:cubicBezTo>
                <a:cubicBezTo>
                  <a:pt x="10222767" y="1134656"/>
                  <a:pt x="10202207" y="1126307"/>
                  <a:pt x="10212480" y="1126307"/>
                </a:cubicBezTo>
                <a:cubicBezTo>
                  <a:pt x="10191918" y="1117973"/>
                  <a:pt x="10181633" y="1126307"/>
                  <a:pt x="10171358" y="1109626"/>
                </a:cubicBezTo>
                <a:cubicBezTo>
                  <a:pt x="10191918" y="1117973"/>
                  <a:pt x="10191918" y="1117973"/>
                  <a:pt x="10197056" y="1109626"/>
                </a:cubicBezTo>
                <a:lnTo>
                  <a:pt x="10211911" y="1118893"/>
                </a:lnTo>
                <a:lnTo>
                  <a:pt x="10248477" y="1126307"/>
                </a:lnTo>
                <a:cubicBezTo>
                  <a:pt x="10243339" y="1126307"/>
                  <a:pt x="10233054" y="1109626"/>
                  <a:pt x="10243339" y="1117973"/>
                </a:cubicBezTo>
                <a:cubicBezTo>
                  <a:pt x="10258764" y="1117973"/>
                  <a:pt x="10258764" y="1126307"/>
                  <a:pt x="10269038" y="1134656"/>
                </a:cubicBezTo>
                <a:cubicBezTo>
                  <a:pt x="10279324" y="1134656"/>
                  <a:pt x="10263901" y="1126307"/>
                  <a:pt x="10279324" y="1126307"/>
                </a:cubicBezTo>
                <a:cubicBezTo>
                  <a:pt x="10263901" y="1134656"/>
                  <a:pt x="10294748" y="1134656"/>
                  <a:pt x="10305033" y="1134656"/>
                </a:cubicBezTo>
                <a:cubicBezTo>
                  <a:pt x="10305033" y="1126307"/>
                  <a:pt x="10315322" y="1134656"/>
                  <a:pt x="10325595" y="1134656"/>
                </a:cubicBezTo>
                <a:cubicBezTo>
                  <a:pt x="10335882" y="1117973"/>
                  <a:pt x="10351306" y="1092943"/>
                  <a:pt x="10382153" y="1092943"/>
                </a:cubicBezTo>
                <a:cubicBezTo>
                  <a:pt x="10397576" y="1101278"/>
                  <a:pt x="10392439" y="1092943"/>
                  <a:pt x="10413000" y="1101278"/>
                </a:cubicBezTo>
                <a:cubicBezTo>
                  <a:pt x="10423286" y="1101278"/>
                  <a:pt x="10413000" y="1084595"/>
                  <a:pt x="10423286" y="1092943"/>
                </a:cubicBezTo>
                <a:cubicBezTo>
                  <a:pt x="10423286" y="1101278"/>
                  <a:pt x="10428435" y="1101278"/>
                  <a:pt x="10433573" y="1109626"/>
                </a:cubicBezTo>
                <a:cubicBezTo>
                  <a:pt x="10438710" y="1109626"/>
                  <a:pt x="10433573" y="1092943"/>
                  <a:pt x="10443847" y="1101278"/>
                </a:cubicBezTo>
                <a:cubicBezTo>
                  <a:pt x="10464420" y="1109626"/>
                  <a:pt x="10443847" y="1117973"/>
                  <a:pt x="10469557" y="1134656"/>
                </a:cubicBezTo>
                <a:cubicBezTo>
                  <a:pt x="10469557" y="1126307"/>
                  <a:pt x="10459284" y="1126307"/>
                  <a:pt x="10464420" y="1117973"/>
                </a:cubicBezTo>
                <a:cubicBezTo>
                  <a:pt x="10495268" y="1126307"/>
                  <a:pt x="10515841" y="1126307"/>
                  <a:pt x="10541538" y="1142990"/>
                </a:cubicBezTo>
                <a:cubicBezTo>
                  <a:pt x="10536401" y="1159687"/>
                  <a:pt x="10551825" y="1168020"/>
                  <a:pt x="10567248" y="1176368"/>
                </a:cubicBezTo>
                <a:cubicBezTo>
                  <a:pt x="10556962" y="1193051"/>
                  <a:pt x="10551825" y="1176368"/>
                  <a:pt x="10572399" y="1201399"/>
                </a:cubicBezTo>
                <a:cubicBezTo>
                  <a:pt x="10562111" y="1193051"/>
                  <a:pt x="10551825" y="1193051"/>
                  <a:pt x="10551825" y="1193051"/>
                </a:cubicBezTo>
                <a:cubicBezTo>
                  <a:pt x="10562111" y="1201399"/>
                  <a:pt x="10567248" y="1209747"/>
                  <a:pt x="10567248" y="1218080"/>
                </a:cubicBezTo>
                <a:cubicBezTo>
                  <a:pt x="10556962" y="1218080"/>
                  <a:pt x="10546688" y="1209747"/>
                  <a:pt x="10546688" y="1218080"/>
                </a:cubicBezTo>
                <a:cubicBezTo>
                  <a:pt x="10572399" y="1218080"/>
                  <a:pt x="10551825" y="1243111"/>
                  <a:pt x="10577535" y="1251460"/>
                </a:cubicBezTo>
                <a:cubicBezTo>
                  <a:pt x="10567248" y="1234777"/>
                  <a:pt x="10582672" y="1218080"/>
                  <a:pt x="10603246" y="1218080"/>
                </a:cubicBezTo>
                <a:cubicBezTo>
                  <a:pt x="10598096" y="1209747"/>
                  <a:pt x="10587822" y="1209747"/>
                  <a:pt x="10587822" y="1209747"/>
                </a:cubicBezTo>
                <a:cubicBezTo>
                  <a:pt x="10618669" y="1218080"/>
                  <a:pt x="10613519" y="1193051"/>
                  <a:pt x="10659803" y="1201399"/>
                </a:cubicBezTo>
                <a:cubicBezTo>
                  <a:pt x="10664940" y="1209747"/>
                  <a:pt x="10659803" y="1218080"/>
                  <a:pt x="10670077" y="1218080"/>
                </a:cubicBezTo>
                <a:cubicBezTo>
                  <a:pt x="10675226" y="1201399"/>
                  <a:pt x="10695787" y="1201399"/>
                  <a:pt x="10721499" y="1201399"/>
                </a:cubicBezTo>
                <a:cubicBezTo>
                  <a:pt x="10731784" y="1209747"/>
                  <a:pt x="10736921" y="1218080"/>
                  <a:pt x="10747208" y="1226428"/>
                </a:cubicBezTo>
                <a:lnTo>
                  <a:pt x="10731784" y="1226428"/>
                </a:lnTo>
                <a:cubicBezTo>
                  <a:pt x="10757494" y="1234777"/>
                  <a:pt x="10767768" y="1251460"/>
                  <a:pt x="10752346" y="1251460"/>
                </a:cubicBezTo>
                <a:cubicBezTo>
                  <a:pt x="10772906" y="1259793"/>
                  <a:pt x="10778055" y="1251460"/>
                  <a:pt x="10793478" y="1251460"/>
                </a:cubicBezTo>
                <a:cubicBezTo>
                  <a:pt x="10793478" y="1268141"/>
                  <a:pt x="10808902" y="1268141"/>
                  <a:pt x="10808902" y="1276489"/>
                </a:cubicBezTo>
                <a:cubicBezTo>
                  <a:pt x="10803765" y="1284837"/>
                  <a:pt x="10772906" y="1268141"/>
                  <a:pt x="10762631" y="1268141"/>
                </a:cubicBezTo>
                <a:cubicBezTo>
                  <a:pt x="10778055" y="1293172"/>
                  <a:pt x="10700937" y="1259793"/>
                  <a:pt x="10690650" y="1268141"/>
                </a:cubicBezTo>
                <a:cubicBezTo>
                  <a:pt x="10695787" y="1293172"/>
                  <a:pt x="10721499" y="1276489"/>
                  <a:pt x="10747208" y="1284837"/>
                </a:cubicBezTo>
                <a:cubicBezTo>
                  <a:pt x="10762631" y="1293172"/>
                  <a:pt x="10772906" y="1301520"/>
                  <a:pt x="10757494" y="1301520"/>
                </a:cubicBezTo>
                <a:cubicBezTo>
                  <a:pt x="10788341" y="1309853"/>
                  <a:pt x="10814040" y="1309853"/>
                  <a:pt x="10839749" y="1334884"/>
                </a:cubicBezTo>
                <a:cubicBezTo>
                  <a:pt x="10855174" y="1334884"/>
                  <a:pt x="10829462" y="1318201"/>
                  <a:pt x="10844899" y="1318201"/>
                </a:cubicBezTo>
                <a:cubicBezTo>
                  <a:pt x="10850036" y="1326536"/>
                  <a:pt x="10855174" y="1326536"/>
                  <a:pt x="10860323" y="1334884"/>
                </a:cubicBezTo>
                <a:cubicBezTo>
                  <a:pt x="10850036" y="1326536"/>
                  <a:pt x="10850036" y="1326536"/>
                  <a:pt x="10844899" y="1334884"/>
                </a:cubicBezTo>
                <a:cubicBezTo>
                  <a:pt x="10860323" y="1334884"/>
                  <a:pt x="10875746" y="1343233"/>
                  <a:pt x="10880883" y="1359914"/>
                </a:cubicBezTo>
                <a:cubicBezTo>
                  <a:pt x="10880883" y="1351581"/>
                  <a:pt x="10906593" y="1359914"/>
                  <a:pt x="10906593" y="1368262"/>
                </a:cubicBezTo>
                <a:cubicBezTo>
                  <a:pt x="10901456" y="1359914"/>
                  <a:pt x="10901456" y="1368262"/>
                  <a:pt x="10896308" y="1368262"/>
                </a:cubicBezTo>
                <a:cubicBezTo>
                  <a:pt x="10865461" y="1359914"/>
                  <a:pt x="10844899" y="1351581"/>
                  <a:pt x="10839749" y="1368262"/>
                </a:cubicBezTo>
                <a:cubicBezTo>
                  <a:pt x="10860323" y="1384945"/>
                  <a:pt x="10880883" y="1409974"/>
                  <a:pt x="10906593" y="1426658"/>
                </a:cubicBezTo>
                <a:cubicBezTo>
                  <a:pt x="10880883" y="1418322"/>
                  <a:pt x="10875746" y="1409974"/>
                  <a:pt x="10875746" y="1409974"/>
                </a:cubicBezTo>
                <a:cubicBezTo>
                  <a:pt x="10870609" y="1418322"/>
                  <a:pt x="10850036" y="1393293"/>
                  <a:pt x="10850036" y="1401628"/>
                </a:cubicBezTo>
                <a:cubicBezTo>
                  <a:pt x="10860323" y="1418322"/>
                  <a:pt x="10880883" y="1426658"/>
                  <a:pt x="10886021" y="1435006"/>
                </a:cubicBezTo>
                <a:cubicBezTo>
                  <a:pt x="10891170" y="1451687"/>
                  <a:pt x="10870609" y="1443354"/>
                  <a:pt x="10870609" y="1443354"/>
                </a:cubicBezTo>
                <a:cubicBezTo>
                  <a:pt x="10891170" y="1460035"/>
                  <a:pt x="10922017" y="1476718"/>
                  <a:pt x="10916868" y="1493401"/>
                </a:cubicBezTo>
                <a:cubicBezTo>
                  <a:pt x="10932304" y="1501749"/>
                  <a:pt x="10922017" y="1485066"/>
                  <a:pt x="10937440" y="1493401"/>
                </a:cubicBezTo>
                <a:cubicBezTo>
                  <a:pt x="10947729" y="1510096"/>
                  <a:pt x="10927155" y="1510096"/>
                  <a:pt x="10937440" y="1518431"/>
                </a:cubicBezTo>
                <a:cubicBezTo>
                  <a:pt x="10947729" y="1518431"/>
                  <a:pt x="10952864" y="1510096"/>
                  <a:pt x="10963151" y="1510096"/>
                </a:cubicBezTo>
                <a:cubicBezTo>
                  <a:pt x="10973438" y="1526779"/>
                  <a:pt x="10942577" y="1510096"/>
                  <a:pt x="10947729" y="1518431"/>
                </a:cubicBezTo>
                <a:cubicBezTo>
                  <a:pt x="10963151" y="1526779"/>
                  <a:pt x="10968289" y="1535127"/>
                  <a:pt x="10983712" y="1543462"/>
                </a:cubicBezTo>
                <a:cubicBezTo>
                  <a:pt x="10983712" y="1535127"/>
                  <a:pt x="10968289" y="1518431"/>
                  <a:pt x="10988861" y="1526779"/>
                </a:cubicBezTo>
                <a:cubicBezTo>
                  <a:pt x="10999136" y="1535127"/>
                  <a:pt x="11004286" y="1543462"/>
                  <a:pt x="11014559" y="1551808"/>
                </a:cubicBezTo>
                <a:cubicBezTo>
                  <a:pt x="11004286" y="1526779"/>
                  <a:pt x="11004286" y="1518431"/>
                  <a:pt x="11019708" y="1501749"/>
                </a:cubicBezTo>
                <a:cubicBezTo>
                  <a:pt x="11004286" y="1501749"/>
                  <a:pt x="11009423" y="1493401"/>
                  <a:pt x="11004286" y="1485066"/>
                </a:cubicBezTo>
                <a:cubicBezTo>
                  <a:pt x="11014559" y="1485066"/>
                  <a:pt x="11035133" y="1501749"/>
                  <a:pt x="11029995" y="1485066"/>
                </a:cubicBezTo>
                <a:cubicBezTo>
                  <a:pt x="11014559" y="1476718"/>
                  <a:pt x="11019708" y="1485066"/>
                  <a:pt x="11004286" y="1468383"/>
                </a:cubicBezTo>
                <a:cubicBezTo>
                  <a:pt x="11009423" y="1485066"/>
                  <a:pt x="10978576" y="1493401"/>
                  <a:pt x="10958014" y="1476718"/>
                </a:cubicBezTo>
                <a:cubicBezTo>
                  <a:pt x="10968289" y="1476718"/>
                  <a:pt x="10973438" y="1468383"/>
                  <a:pt x="10963151" y="1460035"/>
                </a:cubicBezTo>
                <a:cubicBezTo>
                  <a:pt x="10952864" y="1460035"/>
                  <a:pt x="10947729" y="1468383"/>
                  <a:pt x="10942577" y="1451687"/>
                </a:cubicBezTo>
                <a:cubicBezTo>
                  <a:pt x="10963151" y="1460035"/>
                  <a:pt x="10937440" y="1443354"/>
                  <a:pt x="10937440" y="1443354"/>
                </a:cubicBezTo>
                <a:lnTo>
                  <a:pt x="10937440" y="1426658"/>
                </a:lnTo>
                <a:cubicBezTo>
                  <a:pt x="10952864" y="1435006"/>
                  <a:pt x="10978576" y="1426658"/>
                  <a:pt x="10988861" y="1443354"/>
                </a:cubicBezTo>
                <a:cubicBezTo>
                  <a:pt x="10988861" y="1443354"/>
                  <a:pt x="10963151" y="1435006"/>
                  <a:pt x="10968289" y="1443354"/>
                </a:cubicBezTo>
                <a:cubicBezTo>
                  <a:pt x="10983712" y="1451687"/>
                  <a:pt x="10993999" y="1451687"/>
                  <a:pt x="11009423" y="1468383"/>
                </a:cubicBezTo>
                <a:cubicBezTo>
                  <a:pt x="11019708" y="1468383"/>
                  <a:pt x="11024846" y="1468383"/>
                  <a:pt x="11024846" y="1460035"/>
                </a:cubicBezTo>
                <a:cubicBezTo>
                  <a:pt x="11024846" y="1451687"/>
                  <a:pt x="11009423" y="1451687"/>
                  <a:pt x="11009423" y="1443354"/>
                </a:cubicBezTo>
                <a:cubicBezTo>
                  <a:pt x="11019708" y="1443354"/>
                  <a:pt x="11019708" y="1451687"/>
                  <a:pt x="11024846" y="1451687"/>
                </a:cubicBezTo>
                <a:cubicBezTo>
                  <a:pt x="11024846" y="1443354"/>
                  <a:pt x="11024846" y="1443354"/>
                  <a:pt x="11019708" y="1435006"/>
                </a:cubicBezTo>
                <a:cubicBezTo>
                  <a:pt x="11014559" y="1426658"/>
                  <a:pt x="11004286" y="1418322"/>
                  <a:pt x="11009423" y="1409974"/>
                </a:cubicBezTo>
                <a:cubicBezTo>
                  <a:pt x="10988861" y="1409974"/>
                  <a:pt x="10958014" y="1401628"/>
                  <a:pt x="10937440" y="1393293"/>
                </a:cubicBezTo>
                <a:cubicBezTo>
                  <a:pt x="10963151" y="1401628"/>
                  <a:pt x="10947729" y="1368262"/>
                  <a:pt x="10947729" y="1368262"/>
                </a:cubicBezTo>
                <a:cubicBezTo>
                  <a:pt x="10922017" y="1368262"/>
                  <a:pt x="10932304" y="1393293"/>
                  <a:pt x="10906593" y="1368262"/>
                </a:cubicBezTo>
                <a:cubicBezTo>
                  <a:pt x="10916868" y="1376597"/>
                  <a:pt x="10922017" y="1368262"/>
                  <a:pt x="10922017" y="1359914"/>
                </a:cubicBezTo>
                <a:cubicBezTo>
                  <a:pt x="10906593" y="1351581"/>
                  <a:pt x="10906593" y="1343233"/>
                  <a:pt x="10896308" y="1343233"/>
                </a:cubicBezTo>
                <a:cubicBezTo>
                  <a:pt x="10911730" y="1343233"/>
                  <a:pt x="10911730" y="1343233"/>
                  <a:pt x="10922017" y="1334884"/>
                </a:cubicBezTo>
                <a:cubicBezTo>
                  <a:pt x="10901456" y="1326536"/>
                  <a:pt x="10947729" y="1334884"/>
                  <a:pt x="10927155" y="1326536"/>
                </a:cubicBezTo>
                <a:cubicBezTo>
                  <a:pt x="10911730" y="1326536"/>
                  <a:pt x="10911730" y="1326536"/>
                  <a:pt x="10896308" y="1318201"/>
                </a:cubicBezTo>
                <a:cubicBezTo>
                  <a:pt x="10896308" y="1309853"/>
                  <a:pt x="10860323" y="1284837"/>
                  <a:pt x="10880883" y="1284837"/>
                </a:cubicBezTo>
                <a:cubicBezTo>
                  <a:pt x="10896308" y="1293172"/>
                  <a:pt x="10901456" y="1293172"/>
                  <a:pt x="10922017" y="1301520"/>
                </a:cubicBezTo>
                <a:cubicBezTo>
                  <a:pt x="10927155" y="1293172"/>
                  <a:pt x="10911730" y="1293172"/>
                  <a:pt x="10911730" y="1284837"/>
                </a:cubicBezTo>
                <a:cubicBezTo>
                  <a:pt x="10927155" y="1284837"/>
                  <a:pt x="10947729" y="1293172"/>
                  <a:pt x="10958014" y="1284837"/>
                </a:cubicBezTo>
                <a:cubicBezTo>
                  <a:pt x="10952864" y="1284837"/>
                  <a:pt x="10947729" y="1268141"/>
                  <a:pt x="10952864" y="1268141"/>
                </a:cubicBezTo>
                <a:cubicBezTo>
                  <a:pt x="10963151" y="1284837"/>
                  <a:pt x="10999136" y="1284837"/>
                  <a:pt x="11014559" y="1293172"/>
                </a:cubicBezTo>
                <a:cubicBezTo>
                  <a:pt x="10999136" y="1284837"/>
                  <a:pt x="11004286" y="1276489"/>
                  <a:pt x="11014559" y="1276489"/>
                </a:cubicBezTo>
                <a:cubicBezTo>
                  <a:pt x="10999136" y="1276489"/>
                  <a:pt x="10983712" y="1268141"/>
                  <a:pt x="10988861" y="1259793"/>
                </a:cubicBezTo>
                <a:cubicBezTo>
                  <a:pt x="11009423" y="1276489"/>
                  <a:pt x="11029995" y="1276489"/>
                  <a:pt x="11045418" y="1276489"/>
                </a:cubicBezTo>
                <a:cubicBezTo>
                  <a:pt x="11050555" y="1284837"/>
                  <a:pt x="11055693" y="1293172"/>
                  <a:pt x="11055693" y="1301520"/>
                </a:cubicBezTo>
                <a:cubicBezTo>
                  <a:pt x="11065980" y="1309853"/>
                  <a:pt x="11071117" y="1309853"/>
                  <a:pt x="11076267" y="1301520"/>
                </a:cubicBezTo>
                <a:cubicBezTo>
                  <a:pt x="11055693" y="1293172"/>
                  <a:pt x="11076267" y="1293172"/>
                  <a:pt x="11071117" y="1276489"/>
                </a:cubicBezTo>
                <a:cubicBezTo>
                  <a:pt x="11086554" y="1284837"/>
                  <a:pt x="11086554" y="1268141"/>
                  <a:pt x="11101976" y="1276489"/>
                </a:cubicBezTo>
                <a:cubicBezTo>
                  <a:pt x="11101976" y="1284837"/>
                  <a:pt x="11117401" y="1301520"/>
                  <a:pt x="11101976" y="1309853"/>
                </a:cubicBezTo>
                <a:cubicBezTo>
                  <a:pt x="11117401" y="1309853"/>
                  <a:pt x="11122538" y="1318201"/>
                  <a:pt x="11143098" y="1318201"/>
                </a:cubicBezTo>
                <a:cubicBezTo>
                  <a:pt x="11148248" y="1334884"/>
                  <a:pt x="11158533" y="1351581"/>
                  <a:pt x="11179095" y="1368262"/>
                </a:cubicBezTo>
                <a:cubicBezTo>
                  <a:pt x="11189382" y="1368262"/>
                  <a:pt x="11173957" y="1359914"/>
                  <a:pt x="11189382" y="1359914"/>
                </a:cubicBezTo>
                <a:cubicBezTo>
                  <a:pt x="11194519" y="1368262"/>
                  <a:pt x="11215079" y="1376597"/>
                  <a:pt x="11209942" y="1384945"/>
                </a:cubicBezTo>
                <a:cubicBezTo>
                  <a:pt x="11199655" y="1384945"/>
                  <a:pt x="11189382" y="1368262"/>
                  <a:pt x="11189382" y="1376597"/>
                </a:cubicBezTo>
                <a:cubicBezTo>
                  <a:pt x="11220229" y="1393293"/>
                  <a:pt x="11230516" y="1401628"/>
                  <a:pt x="11245938" y="1409974"/>
                </a:cubicBezTo>
                <a:cubicBezTo>
                  <a:pt x="11230516" y="1409974"/>
                  <a:pt x="11194519" y="1418322"/>
                  <a:pt x="11173957" y="1401628"/>
                </a:cubicBezTo>
                <a:cubicBezTo>
                  <a:pt x="11173957" y="1393293"/>
                  <a:pt x="11189382" y="1401628"/>
                  <a:pt x="11184232" y="1393293"/>
                </a:cubicBezTo>
                <a:cubicBezTo>
                  <a:pt x="11168808" y="1376597"/>
                  <a:pt x="11163670" y="1384945"/>
                  <a:pt x="11143098" y="1376597"/>
                </a:cubicBezTo>
                <a:cubicBezTo>
                  <a:pt x="11143098" y="1384945"/>
                  <a:pt x="11153385" y="1393293"/>
                  <a:pt x="11153385" y="1393293"/>
                </a:cubicBezTo>
                <a:cubicBezTo>
                  <a:pt x="11153385" y="1409974"/>
                  <a:pt x="11132823" y="1401628"/>
                  <a:pt x="11112251" y="1393293"/>
                </a:cubicBezTo>
                <a:cubicBezTo>
                  <a:pt x="11143098" y="1418322"/>
                  <a:pt x="11137961" y="1435006"/>
                  <a:pt x="11132823" y="1451687"/>
                </a:cubicBezTo>
                <a:cubicBezTo>
                  <a:pt x="11143098" y="1460035"/>
                  <a:pt x="11158533" y="1460035"/>
                  <a:pt x="11173957" y="1468383"/>
                </a:cubicBezTo>
                <a:cubicBezTo>
                  <a:pt x="11153385" y="1476718"/>
                  <a:pt x="11189382" y="1476718"/>
                  <a:pt x="11194519" y="1485066"/>
                </a:cubicBezTo>
                <a:cubicBezTo>
                  <a:pt x="11179095" y="1485066"/>
                  <a:pt x="11189382" y="1493401"/>
                  <a:pt x="11199655" y="1501749"/>
                </a:cubicBezTo>
                <a:cubicBezTo>
                  <a:pt x="11199655" y="1510096"/>
                  <a:pt x="11179095" y="1501749"/>
                  <a:pt x="11179095" y="1510096"/>
                </a:cubicBezTo>
                <a:cubicBezTo>
                  <a:pt x="11184232" y="1518431"/>
                  <a:pt x="11199655" y="1518431"/>
                  <a:pt x="11209942" y="1526779"/>
                </a:cubicBezTo>
                <a:cubicBezTo>
                  <a:pt x="11204806" y="1510096"/>
                  <a:pt x="11204806" y="1510096"/>
                  <a:pt x="11215079" y="1501749"/>
                </a:cubicBezTo>
                <a:cubicBezTo>
                  <a:pt x="11194519" y="1493401"/>
                  <a:pt x="11199655" y="1476718"/>
                  <a:pt x="11189382" y="1476718"/>
                </a:cubicBezTo>
                <a:cubicBezTo>
                  <a:pt x="11184232" y="1468383"/>
                  <a:pt x="11204806" y="1476718"/>
                  <a:pt x="11209942" y="1476718"/>
                </a:cubicBezTo>
                <a:cubicBezTo>
                  <a:pt x="11199655" y="1468383"/>
                  <a:pt x="11194519" y="1468383"/>
                  <a:pt x="11189382" y="1460035"/>
                </a:cubicBezTo>
                <a:cubicBezTo>
                  <a:pt x="11189382" y="1468383"/>
                  <a:pt x="11189382" y="1476718"/>
                  <a:pt x="11184232" y="1468383"/>
                </a:cubicBezTo>
                <a:cubicBezTo>
                  <a:pt x="11173957" y="1460035"/>
                  <a:pt x="11158533" y="1443354"/>
                  <a:pt x="11153385" y="1426658"/>
                </a:cubicBezTo>
                <a:cubicBezTo>
                  <a:pt x="11189382" y="1435006"/>
                  <a:pt x="11179095" y="1460035"/>
                  <a:pt x="11215079" y="1468383"/>
                </a:cubicBezTo>
                <a:cubicBezTo>
                  <a:pt x="11204806" y="1468383"/>
                  <a:pt x="11215079" y="1476718"/>
                  <a:pt x="11220229" y="1485066"/>
                </a:cubicBezTo>
                <a:cubicBezTo>
                  <a:pt x="11235653" y="1493401"/>
                  <a:pt x="11225366" y="1476718"/>
                  <a:pt x="11245938" y="1485066"/>
                </a:cubicBezTo>
                <a:cubicBezTo>
                  <a:pt x="11256225" y="1493401"/>
                  <a:pt x="11245938" y="1493401"/>
                  <a:pt x="11256225" y="1501749"/>
                </a:cubicBezTo>
                <a:cubicBezTo>
                  <a:pt x="11266500" y="1501749"/>
                  <a:pt x="11251076" y="1485066"/>
                  <a:pt x="11261363" y="1485066"/>
                </a:cubicBezTo>
                <a:cubicBezTo>
                  <a:pt x="11245938" y="1485066"/>
                  <a:pt x="11235653" y="1476718"/>
                  <a:pt x="11240789" y="1468383"/>
                </a:cubicBezTo>
                <a:cubicBezTo>
                  <a:pt x="11261363" y="1468383"/>
                  <a:pt x="11276785" y="1510096"/>
                  <a:pt x="11292210" y="1493401"/>
                </a:cubicBezTo>
                <a:cubicBezTo>
                  <a:pt x="11287060" y="1493401"/>
                  <a:pt x="11276785" y="1485066"/>
                  <a:pt x="11271636" y="1485066"/>
                </a:cubicBezTo>
                <a:cubicBezTo>
                  <a:pt x="11271636" y="1476718"/>
                  <a:pt x="11256225" y="1468383"/>
                  <a:pt x="11276785" y="1468383"/>
                </a:cubicBezTo>
                <a:cubicBezTo>
                  <a:pt x="11281923" y="1485066"/>
                  <a:pt x="11292210" y="1468383"/>
                  <a:pt x="11307633" y="1468383"/>
                </a:cubicBezTo>
                <a:cubicBezTo>
                  <a:pt x="11292210" y="1460035"/>
                  <a:pt x="11287060" y="1460035"/>
                  <a:pt x="11276785" y="1443354"/>
                </a:cubicBezTo>
                <a:cubicBezTo>
                  <a:pt x="11287060" y="1451687"/>
                  <a:pt x="11271636" y="1426658"/>
                  <a:pt x="11287060" y="1435006"/>
                </a:cubicBezTo>
                <a:cubicBezTo>
                  <a:pt x="11292210" y="1435006"/>
                  <a:pt x="11292210" y="1460035"/>
                  <a:pt x="11307633" y="1451687"/>
                </a:cubicBezTo>
                <a:cubicBezTo>
                  <a:pt x="11292210" y="1443354"/>
                  <a:pt x="11302497" y="1443354"/>
                  <a:pt x="11297347" y="1435006"/>
                </a:cubicBezTo>
                <a:cubicBezTo>
                  <a:pt x="11281923" y="1426658"/>
                  <a:pt x="11276785" y="1435006"/>
                  <a:pt x="11271636" y="1418322"/>
                </a:cubicBezTo>
                <a:cubicBezTo>
                  <a:pt x="11281923" y="1418322"/>
                  <a:pt x="11312770" y="1443354"/>
                  <a:pt x="11317921" y="1435006"/>
                </a:cubicBezTo>
                <a:cubicBezTo>
                  <a:pt x="11307633" y="1426658"/>
                  <a:pt x="11297347" y="1418322"/>
                  <a:pt x="11297347" y="1409974"/>
                </a:cubicBezTo>
                <a:cubicBezTo>
                  <a:pt x="11317921" y="1409974"/>
                  <a:pt x="11323057" y="1409974"/>
                  <a:pt x="11343618" y="1418322"/>
                </a:cubicBezTo>
                <a:cubicBezTo>
                  <a:pt x="11333344" y="1426658"/>
                  <a:pt x="11369328" y="1426658"/>
                  <a:pt x="11374478" y="1435006"/>
                </a:cubicBezTo>
                <a:cubicBezTo>
                  <a:pt x="11364191" y="1451687"/>
                  <a:pt x="11353904" y="1426658"/>
                  <a:pt x="11333344" y="1426658"/>
                </a:cubicBezTo>
                <a:cubicBezTo>
                  <a:pt x="11338481" y="1435006"/>
                  <a:pt x="11343618" y="1435006"/>
                  <a:pt x="11333344" y="1443354"/>
                </a:cubicBezTo>
                <a:cubicBezTo>
                  <a:pt x="11353904" y="1443354"/>
                  <a:pt x="11364191" y="1460035"/>
                  <a:pt x="11348768" y="1468383"/>
                </a:cubicBezTo>
                <a:cubicBezTo>
                  <a:pt x="11379615" y="1460035"/>
                  <a:pt x="11400188" y="1493401"/>
                  <a:pt x="11441309" y="1501749"/>
                </a:cubicBezTo>
                <a:cubicBezTo>
                  <a:pt x="11441309" y="1485066"/>
                  <a:pt x="11456733" y="1501749"/>
                  <a:pt x="11461883" y="1510096"/>
                </a:cubicBezTo>
                <a:cubicBezTo>
                  <a:pt x="11461883" y="1501749"/>
                  <a:pt x="11446459" y="1485066"/>
                  <a:pt x="11461883" y="1485066"/>
                </a:cubicBezTo>
                <a:cubicBezTo>
                  <a:pt x="11467019" y="1493401"/>
                  <a:pt x="11467019" y="1493401"/>
                  <a:pt x="11477306" y="1493401"/>
                </a:cubicBezTo>
                <a:lnTo>
                  <a:pt x="11494741" y="1480210"/>
                </a:lnTo>
                <a:lnTo>
                  <a:pt x="11539000" y="1501749"/>
                </a:lnTo>
                <a:cubicBezTo>
                  <a:pt x="11528715" y="1510096"/>
                  <a:pt x="11533863" y="1543462"/>
                  <a:pt x="11554424" y="1560143"/>
                </a:cubicBezTo>
                <a:cubicBezTo>
                  <a:pt x="11549287" y="1560143"/>
                  <a:pt x="11513290" y="1560143"/>
                  <a:pt x="11523577" y="1576839"/>
                </a:cubicBezTo>
                <a:cubicBezTo>
                  <a:pt x="11528715" y="1568491"/>
                  <a:pt x="11533863" y="1568491"/>
                  <a:pt x="11549287" y="1576839"/>
                </a:cubicBezTo>
                <a:cubicBezTo>
                  <a:pt x="11554424" y="1576839"/>
                  <a:pt x="11533863" y="1585174"/>
                  <a:pt x="11549287" y="1593522"/>
                </a:cubicBezTo>
                <a:cubicBezTo>
                  <a:pt x="11574998" y="1593522"/>
                  <a:pt x="11559574" y="1568491"/>
                  <a:pt x="11574998" y="1568491"/>
                </a:cubicBezTo>
                <a:cubicBezTo>
                  <a:pt x="11569849" y="1560143"/>
                  <a:pt x="11559574" y="1551808"/>
                  <a:pt x="11564711" y="1543462"/>
                </a:cubicBezTo>
                <a:cubicBezTo>
                  <a:pt x="11574998" y="1551808"/>
                  <a:pt x="11580134" y="1551808"/>
                  <a:pt x="11590421" y="1551808"/>
                </a:cubicBezTo>
                <a:cubicBezTo>
                  <a:pt x="11605845" y="1543462"/>
                  <a:pt x="11605845" y="1510096"/>
                  <a:pt x="11631555" y="1510096"/>
                </a:cubicBezTo>
                <a:cubicBezTo>
                  <a:pt x="11610981" y="1501749"/>
                  <a:pt x="11610981" y="1518431"/>
                  <a:pt x="11600696" y="1501749"/>
                </a:cubicBezTo>
                <a:cubicBezTo>
                  <a:pt x="11600696" y="1493401"/>
                  <a:pt x="11616131" y="1501749"/>
                  <a:pt x="11616131" y="1493401"/>
                </a:cubicBezTo>
                <a:cubicBezTo>
                  <a:pt x="11626405" y="1493401"/>
                  <a:pt x="11636692" y="1501749"/>
                  <a:pt x="11636692" y="1493401"/>
                </a:cubicBezTo>
                <a:cubicBezTo>
                  <a:pt x="11621268" y="1493401"/>
                  <a:pt x="11616131" y="1476718"/>
                  <a:pt x="11616131" y="1485066"/>
                </a:cubicBezTo>
                <a:cubicBezTo>
                  <a:pt x="11610981" y="1476718"/>
                  <a:pt x="11600696" y="1468383"/>
                  <a:pt x="11595558" y="1451687"/>
                </a:cubicBezTo>
                <a:cubicBezTo>
                  <a:pt x="11631555" y="1468383"/>
                  <a:pt x="11626405" y="1443354"/>
                  <a:pt x="11600696" y="1426658"/>
                </a:cubicBezTo>
                <a:cubicBezTo>
                  <a:pt x="11610981" y="1418322"/>
                  <a:pt x="11621268" y="1418322"/>
                  <a:pt x="11636692" y="1418322"/>
                </a:cubicBezTo>
                <a:cubicBezTo>
                  <a:pt x="11657252" y="1435006"/>
                  <a:pt x="11636692" y="1435006"/>
                  <a:pt x="11636692" y="1443354"/>
                </a:cubicBezTo>
                <a:cubicBezTo>
                  <a:pt x="11672677" y="1468383"/>
                  <a:pt x="11667539" y="1418322"/>
                  <a:pt x="11646978" y="1418322"/>
                </a:cubicBezTo>
                <a:cubicBezTo>
                  <a:pt x="11657252" y="1418322"/>
                  <a:pt x="11667539" y="1418322"/>
                  <a:pt x="11677826" y="1426658"/>
                </a:cubicBezTo>
                <a:cubicBezTo>
                  <a:pt x="11672677" y="1418322"/>
                  <a:pt x="11693237" y="1435006"/>
                  <a:pt x="11693237" y="1426658"/>
                </a:cubicBezTo>
                <a:cubicBezTo>
                  <a:pt x="11682962" y="1418322"/>
                  <a:pt x="11677826" y="1418322"/>
                  <a:pt x="11672677" y="1409974"/>
                </a:cubicBezTo>
                <a:lnTo>
                  <a:pt x="11698386" y="1409974"/>
                </a:lnTo>
                <a:cubicBezTo>
                  <a:pt x="11693237" y="1384945"/>
                  <a:pt x="11698386" y="1384945"/>
                  <a:pt x="11703536" y="1359914"/>
                </a:cubicBezTo>
                <a:cubicBezTo>
                  <a:pt x="11693237" y="1351581"/>
                  <a:pt x="11677826" y="1343233"/>
                  <a:pt x="11672677" y="1334884"/>
                </a:cubicBezTo>
                <a:cubicBezTo>
                  <a:pt x="11682962" y="1334884"/>
                  <a:pt x="11682962" y="1334884"/>
                  <a:pt x="11677826" y="1318201"/>
                </a:cubicBezTo>
                <a:cubicBezTo>
                  <a:pt x="11688099" y="1326536"/>
                  <a:pt x="11693237" y="1326536"/>
                  <a:pt x="11698386" y="1326536"/>
                </a:cubicBezTo>
                <a:cubicBezTo>
                  <a:pt x="11703536" y="1318201"/>
                  <a:pt x="11688099" y="1309853"/>
                  <a:pt x="11688099" y="1301520"/>
                </a:cubicBezTo>
                <a:cubicBezTo>
                  <a:pt x="11703536" y="1309853"/>
                  <a:pt x="11724096" y="1309853"/>
                  <a:pt x="11729246" y="1318201"/>
                </a:cubicBezTo>
                <a:cubicBezTo>
                  <a:pt x="11729246" y="1309853"/>
                  <a:pt x="11734383" y="1318201"/>
                  <a:pt x="11734383" y="1309853"/>
                </a:cubicBezTo>
                <a:cubicBezTo>
                  <a:pt x="11718960" y="1301520"/>
                  <a:pt x="11708673" y="1309853"/>
                  <a:pt x="11698386" y="1293172"/>
                </a:cubicBezTo>
                <a:cubicBezTo>
                  <a:pt x="11698386" y="1284837"/>
                  <a:pt x="11718960" y="1293172"/>
                  <a:pt x="11724096" y="1301520"/>
                </a:cubicBezTo>
                <a:cubicBezTo>
                  <a:pt x="11734383" y="1284837"/>
                  <a:pt x="11806364" y="1293172"/>
                  <a:pt x="11754945" y="1259793"/>
                </a:cubicBezTo>
                <a:lnTo>
                  <a:pt x="11770368" y="1259793"/>
                </a:lnTo>
                <a:cubicBezTo>
                  <a:pt x="11765230" y="1243111"/>
                  <a:pt x="11770368" y="1243111"/>
                  <a:pt x="11760080" y="1234777"/>
                </a:cubicBezTo>
                <a:cubicBezTo>
                  <a:pt x="11765230" y="1234777"/>
                  <a:pt x="11765230" y="1226428"/>
                  <a:pt x="11775517" y="1234777"/>
                </a:cubicBezTo>
                <a:cubicBezTo>
                  <a:pt x="11790942" y="1234777"/>
                  <a:pt x="11785792" y="1243111"/>
                  <a:pt x="11801229" y="1243111"/>
                </a:cubicBezTo>
                <a:cubicBezTo>
                  <a:pt x="11826926" y="1234777"/>
                  <a:pt x="11801229" y="1176368"/>
                  <a:pt x="11749807" y="1184716"/>
                </a:cubicBezTo>
                <a:cubicBezTo>
                  <a:pt x="11749807" y="1176368"/>
                  <a:pt x="11754945" y="1168020"/>
                  <a:pt x="11765230" y="1168020"/>
                </a:cubicBezTo>
                <a:cubicBezTo>
                  <a:pt x="11785792" y="1184716"/>
                  <a:pt x="11801229" y="1193051"/>
                  <a:pt x="11821789" y="1201399"/>
                </a:cubicBezTo>
                <a:cubicBezTo>
                  <a:pt x="11857773" y="1243111"/>
                  <a:pt x="11888632" y="1293172"/>
                  <a:pt x="11832063" y="1301520"/>
                </a:cubicBezTo>
                <a:cubicBezTo>
                  <a:pt x="11811502" y="1301520"/>
                  <a:pt x="11796077" y="1284837"/>
                  <a:pt x="11785792" y="1301520"/>
                </a:cubicBezTo>
                <a:cubicBezTo>
                  <a:pt x="11811502" y="1309853"/>
                  <a:pt x="11816651" y="1309853"/>
                  <a:pt x="11832063" y="1318201"/>
                </a:cubicBezTo>
                <a:cubicBezTo>
                  <a:pt x="11826926" y="1293172"/>
                  <a:pt x="11893770" y="1343233"/>
                  <a:pt x="11914330" y="1334884"/>
                </a:cubicBezTo>
                <a:cubicBezTo>
                  <a:pt x="11919479" y="1343233"/>
                  <a:pt x="11919479" y="1351581"/>
                  <a:pt x="11934904" y="1359914"/>
                </a:cubicBezTo>
                <a:lnTo>
                  <a:pt x="11960601" y="1359914"/>
                </a:lnTo>
                <a:cubicBezTo>
                  <a:pt x="11976038" y="1376597"/>
                  <a:pt x="12012022" y="1384945"/>
                  <a:pt x="12053156" y="1409974"/>
                </a:cubicBezTo>
                <a:cubicBezTo>
                  <a:pt x="12076285" y="1418322"/>
                  <a:pt x="12101994" y="1432921"/>
                  <a:pt x="12127059" y="1446478"/>
                </a:cubicBezTo>
                <a:lnTo>
                  <a:pt x="12146583" y="1456220"/>
                </a:lnTo>
                <a:lnTo>
                  <a:pt x="12146583" y="4532507"/>
                </a:lnTo>
                <a:lnTo>
                  <a:pt x="0" y="4532507"/>
                </a:lnTo>
                <a:lnTo>
                  <a:pt x="0" y="1284593"/>
                </a:lnTo>
                <a:lnTo>
                  <a:pt x="625903" y="997124"/>
                </a:lnTo>
                <a:lnTo>
                  <a:pt x="1235243" y="767793"/>
                </a:lnTo>
                <a:cubicBezTo>
                  <a:pt x="1189757" y="791970"/>
                  <a:pt x="1163516" y="800779"/>
                  <a:pt x="1153014" y="818395"/>
                </a:cubicBezTo>
                <a:cubicBezTo>
                  <a:pt x="1179255" y="800779"/>
                  <a:pt x="1231739" y="800779"/>
                  <a:pt x="1226501" y="774356"/>
                </a:cubicBezTo>
                <a:lnTo>
                  <a:pt x="1241444" y="774356"/>
                </a:lnTo>
                <a:cubicBezTo>
                  <a:pt x="1246480" y="767740"/>
                  <a:pt x="1256563" y="767740"/>
                  <a:pt x="1261600" y="761136"/>
                </a:cubicBezTo>
                <a:lnTo>
                  <a:pt x="1355026" y="722712"/>
                </a:lnTo>
                <a:lnTo>
                  <a:pt x="1573425" y="656279"/>
                </a:lnTo>
                <a:lnTo>
                  <a:pt x="1548764" y="677469"/>
                </a:lnTo>
                <a:cubicBezTo>
                  <a:pt x="1564137" y="677469"/>
                  <a:pt x="1579524" y="677469"/>
                  <a:pt x="1579524" y="668660"/>
                </a:cubicBezTo>
                <a:cubicBezTo>
                  <a:pt x="1559014" y="677469"/>
                  <a:pt x="1560304" y="675263"/>
                  <a:pt x="1566073" y="669757"/>
                </a:cubicBezTo>
                <a:lnTo>
                  <a:pt x="1576411" y="655374"/>
                </a:lnTo>
                <a:lnTo>
                  <a:pt x="1641092" y="635688"/>
                </a:lnTo>
                <a:cubicBezTo>
                  <a:pt x="1638435" y="651031"/>
                  <a:pt x="1633348" y="655441"/>
                  <a:pt x="1630805" y="659852"/>
                </a:cubicBezTo>
                <a:cubicBezTo>
                  <a:pt x="1646077" y="642222"/>
                  <a:pt x="1656262" y="642222"/>
                  <a:pt x="1671521" y="633427"/>
                </a:cubicBezTo>
                <a:lnTo>
                  <a:pt x="1658565" y="630385"/>
                </a:lnTo>
                <a:lnTo>
                  <a:pt x="2128499" y="487413"/>
                </a:lnTo>
                <a:lnTo>
                  <a:pt x="2286594" y="449463"/>
                </a:lnTo>
                <a:lnTo>
                  <a:pt x="2268753" y="457256"/>
                </a:lnTo>
                <a:cubicBezTo>
                  <a:pt x="2273802" y="453954"/>
                  <a:pt x="2282621" y="452303"/>
                  <a:pt x="2289554" y="450654"/>
                </a:cubicBezTo>
                <a:lnTo>
                  <a:pt x="2942471" y="292001"/>
                </a:lnTo>
                <a:lnTo>
                  <a:pt x="2957896" y="292001"/>
                </a:lnTo>
                <a:cubicBezTo>
                  <a:pt x="2978456" y="283668"/>
                  <a:pt x="2999028" y="283668"/>
                  <a:pt x="3019590" y="275320"/>
                </a:cubicBezTo>
                <a:lnTo>
                  <a:pt x="3050437" y="275320"/>
                </a:lnTo>
                <a:lnTo>
                  <a:pt x="3051534" y="269103"/>
                </a:lnTo>
                <a:lnTo>
                  <a:pt x="3057512" y="271146"/>
                </a:lnTo>
                <a:cubicBezTo>
                  <a:pt x="3060724" y="273233"/>
                  <a:pt x="3063292" y="275320"/>
                  <a:pt x="3065861" y="275320"/>
                </a:cubicBezTo>
                <a:cubicBezTo>
                  <a:pt x="3065861" y="258637"/>
                  <a:pt x="3086434" y="266972"/>
                  <a:pt x="3091571" y="258637"/>
                </a:cubicBezTo>
                <a:lnTo>
                  <a:pt x="3123886" y="255485"/>
                </a:lnTo>
                <a:lnTo>
                  <a:pt x="3168689" y="250289"/>
                </a:lnTo>
                <a:cubicBezTo>
                  <a:pt x="3191830" y="246122"/>
                  <a:pt x="3214973" y="241941"/>
                  <a:pt x="3240670" y="241941"/>
                </a:cubicBezTo>
                <a:cubicBezTo>
                  <a:pt x="3230396" y="233608"/>
                  <a:pt x="3250956" y="233608"/>
                  <a:pt x="3240670" y="233608"/>
                </a:cubicBezTo>
                <a:cubicBezTo>
                  <a:pt x="3518320" y="183547"/>
                  <a:pt x="3801096" y="133487"/>
                  <a:pt x="4089021" y="100121"/>
                </a:cubicBezTo>
                <a:cubicBezTo>
                  <a:pt x="4094158" y="100121"/>
                  <a:pt x="4099308" y="100121"/>
                  <a:pt x="4094158" y="108455"/>
                </a:cubicBezTo>
                <a:cubicBezTo>
                  <a:pt x="4114730" y="100121"/>
                  <a:pt x="4104445" y="100121"/>
                  <a:pt x="4104445" y="100121"/>
                </a:cubicBezTo>
                <a:lnTo>
                  <a:pt x="4320792" y="75809"/>
                </a:lnTo>
                <a:cubicBezTo>
                  <a:pt x="4325334" y="78501"/>
                  <a:pt x="4331635" y="78501"/>
                  <a:pt x="4336052" y="77392"/>
                </a:cubicBezTo>
                <a:lnTo>
                  <a:pt x="4633377" y="40671"/>
                </a:lnTo>
                <a:cubicBezTo>
                  <a:pt x="4811400" y="25031"/>
                  <a:pt x="4991361" y="12515"/>
                  <a:pt x="517387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8373865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tr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45E0F959-3092-0B33-5D50-D71CB3B42D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42941" y="463982"/>
            <a:ext cx="7496481" cy="599616"/>
          </a:xfrm>
        </p:spPr>
        <p:txBody>
          <a:bodyPr/>
          <a:lstStyle>
            <a:lvl1pPr algn="ctr">
              <a:defRPr b="0" i="0">
                <a:cs typeface="Poppins" pitchFamily="2" charset="77"/>
              </a:defRPr>
            </a:lvl1pPr>
          </a:lstStyle>
          <a:p>
            <a:r>
              <a:rPr lang="en-GB" noProof="0" dirty="0"/>
              <a:t>Extra Slide</a:t>
            </a:r>
          </a:p>
        </p:txBody>
      </p:sp>
      <p:sp>
        <p:nvSpPr>
          <p:cNvPr id="14" name="Oval 6">
            <a:extLst>
              <a:ext uri="{FF2B5EF4-FFF2-40B4-BE49-F238E27FC236}">
                <a16:creationId xmlns:a16="http://schemas.microsoft.com/office/drawing/2014/main" id="{C9310989-D356-77B8-EBC1-E7EF138E99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GB" sz="1800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2E032B3-B4DC-093D-F9A3-E595E0849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42178" y="558811"/>
            <a:ext cx="1577247" cy="546779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FC93AF0-2299-F02B-C3FB-9ABBA56C719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42943" y="1316681"/>
            <a:ext cx="9604655" cy="417547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50479E91-0AC5-C324-BAC6-D11EB5A206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42944" y="1916297"/>
            <a:ext cx="9604656" cy="74716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5666FEEB-149D-FE65-9F53-28FFB71B900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42943" y="2916540"/>
            <a:ext cx="9604655" cy="417547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AF992D0F-DC89-7EA2-EA68-E72EE99A21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42944" y="3516156"/>
            <a:ext cx="9604656" cy="74716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5421C18D-B5BC-9240-6A7E-F0814495673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242943" y="4501761"/>
            <a:ext cx="9604655" cy="417547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0B4FA8F8-630A-9A07-83A6-BAD94B469FE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242944" y="5101377"/>
            <a:ext cx="9604656" cy="74716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B9507E-F9C2-20C4-7C38-9A4F420F77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6336559-796A-F45F-A6BE-5E563CEF9AC7}"/>
              </a:ext>
            </a:extLst>
          </p:cNvPr>
          <p:cNvSpPr/>
          <p:nvPr userDrawn="1"/>
        </p:nvSpPr>
        <p:spPr>
          <a:xfrm>
            <a:off x="435123" y="65191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73159FC-BEE7-7EE5-12A1-D43ADD3EAD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C6DF47B-3BED-4C75-ACAB-4344E1B376FE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584987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00107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9AAD2E2-9CBA-3040-AB9D-080D2347B0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6461" y="679800"/>
            <a:ext cx="8832961" cy="1023494"/>
          </a:xfrm>
        </p:spPr>
        <p:txBody>
          <a:bodyPr/>
          <a:lstStyle>
            <a:lvl1pPr>
              <a:defRPr b="0" i="0">
                <a:cs typeface="Poppins" pitchFamily="2" charset="77"/>
              </a:defRPr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1" name="Oval 6">
            <a:extLst>
              <a:ext uri="{FF2B5EF4-FFF2-40B4-BE49-F238E27FC236}">
                <a16:creationId xmlns:a16="http://schemas.microsoft.com/office/drawing/2014/main" id="{2DE0F058-3B44-9E41-ADD8-E9336B50BA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EB3122B-6F9F-BD46-ABF3-BD78B2D790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D907FC0-0F0B-E04D-B15D-F01066E8B65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6463" y="1860996"/>
            <a:ext cx="4346856" cy="4163286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C9D99F6-7EA4-506C-11E4-060BBAA4A02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C5E9298-9517-4E43-AD8A-AE23955292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52E66819-9419-4346-8B6F-0881909825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C6DF47B-3BED-4C75-ACAB-4344E1B376F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812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1180B1A-1614-EEC2-2373-CA6E329838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7908" y="2533960"/>
            <a:ext cx="5455692" cy="2086166"/>
          </a:xfrm>
        </p:spPr>
        <p:txBody>
          <a:bodyPr/>
          <a:lstStyle/>
          <a:p>
            <a:r>
              <a:rPr lang="en-GB" noProof="0" dirty="0"/>
              <a:t>Presentation title (1 or 2 lines)</a:t>
            </a:r>
            <a:endParaRPr lang="en-US" dirty="0"/>
          </a:p>
        </p:txBody>
      </p:sp>
      <p:pic>
        <p:nvPicPr>
          <p:cNvPr id="6" name="Picture 5" descr="ETSI logo with tagline “The Standards People”.">
            <a:extLst>
              <a:ext uri="{FF2B5EF4-FFF2-40B4-BE49-F238E27FC236}">
                <a16:creationId xmlns:a16="http://schemas.microsoft.com/office/drawing/2014/main" id="{DB658D0A-7A79-2B40-9B65-2C4C68C91A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175" y="277192"/>
            <a:ext cx="3601631" cy="1812501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875596C-4998-B144-B01A-8C58055AA0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0714" y="4957129"/>
            <a:ext cx="5322886" cy="400110"/>
          </a:xfrm>
        </p:spPr>
        <p:txBody>
          <a:bodyPr/>
          <a:lstStyle>
            <a:lvl1pPr marL="0" indent="0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sz="2000" noProof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Presented by: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6D6807D9-2F3B-2349-9CF7-CEA45317E5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0712" y="5384247"/>
            <a:ext cx="3735547" cy="400110"/>
          </a:xfrm>
        </p:spPr>
        <p:txBody>
          <a:bodyPr/>
          <a:lstStyle>
            <a:lvl1pPr marL="0" indent="0" algn="l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sz="2000" noProof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For: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45D2B8A-99D4-BE4A-9E4D-126919EAD8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713" y="6211476"/>
            <a:ext cx="3592512" cy="369332"/>
          </a:xfrm>
        </p:spPr>
        <p:txBody>
          <a:bodyPr/>
          <a:lstStyle>
            <a:lvl1pPr marL="0" indent="0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noProof="0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DD/MM/YYYY</a:t>
            </a:r>
          </a:p>
        </p:txBody>
      </p:sp>
      <p:sp>
        <p:nvSpPr>
          <p:cNvPr id="213" name="Picture Placeholder  212" descr="Picture placeholder 50.">
            <a:extLst>
              <a:ext uri="{FF2B5EF4-FFF2-40B4-BE49-F238E27FC236}">
                <a16:creationId xmlns:a16="http://schemas.microsoft.com/office/drawing/2014/main" id="{A057584B-BDDE-FA4E-9A8D-E58DAD1C954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446293" y="2"/>
            <a:ext cx="5745708" cy="6858003"/>
          </a:xfrm>
          <a:custGeom>
            <a:avLst/>
            <a:gdLst>
              <a:gd name="connsiteX0" fmla="*/ 392327 w 5745708"/>
              <a:gd name="connsiteY0" fmla="*/ 5096358 h 6825345"/>
              <a:gd name="connsiteX1" fmla="*/ 627227 w 5745708"/>
              <a:gd name="connsiteY1" fmla="*/ 5598436 h 6825345"/>
              <a:gd name="connsiteX2" fmla="*/ 607858 w 5745708"/>
              <a:gd name="connsiteY2" fmla="*/ 5556609 h 6825345"/>
              <a:gd name="connsiteX3" fmla="*/ 595251 w 5745708"/>
              <a:gd name="connsiteY3" fmla="*/ 5527499 h 6825345"/>
              <a:gd name="connsiteX4" fmla="*/ 589787 w 5745708"/>
              <a:gd name="connsiteY4" fmla="*/ 5514123 h 6825345"/>
              <a:gd name="connsiteX5" fmla="*/ 598291 w 5745708"/>
              <a:gd name="connsiteY5" fmla="*/ 5528774 h 6825345"/>
              <a:gd name="connsiteX6" fmla="*/ 617957 w 5745708"/>
              <a:gd name="connsiteY6" fmla="*/ 5560438 h 6825345"/>
              <a:gd name="connsiteX7" fmla="*/ 647380 w 5745708"/>
              <a:gd name="connsiteY7" fmla="*/ 5606071 h 6825345"/>
              <a:gd name="connsiteX8" fmla="*/ 628460 w 5745708"/>
              <a:gd name="connsiteY8" fmla="*/ 5556015 h 6825345"/>
              <a:gd name="connsiteX9" fmla="*/ 610793 w 5745708"/>
              <a:gd name="connsiteY9" fmla="*/ 5505575 h 6825345"/>
              <a:gd name="connsiteX10" fmla="*/ 687369 w 5745708"/>
              <a:gd name="connsiteY10" fmla="*/ 5628889 h 6825345"/>
              <a:gd name="connsiteX11" fmla="*/ 725595 w 5745708"/>
              <a:gd name="connsiteY11" fmla="*/ 5686281 h 6825345"/>
              <a:gd name="connsiteX12" fmla="*/ 765244 w 5745708"/>
              <a:gd name="connsiteY12" fmla="*/ 5742463 h 6825345"/>
              <a:gd name="connsiteX13" fmla="*/ 729464 w 5745708"/>
              <a:gd name="connsiteY13" fmla="*/ 5684432 h 6825345"/>
              <a:gd name="connsiteX14" fmla="*/ 715646 w 5745708"/>
              <a:gd name="connsiteY14" fmla="*/ 5645857 h 6825345"/>
              <a:gd name="connsiteX15" fmla="*/ 734418 w 5745708"/>
              <a:gd name="connsiteY15" fmla="*/ 5656043 h 6825345"/>
              <a:gd name="connsiteX16" fmla="*/ 868417 w 5745708"/>
              <a:gd name="connsiteY16" fmla="*/ 5825800 h 6825345"/>
              <a:gd name="connsiteX17" fmla="*/ 836783 w 5745708"/>
              <a:gd name="connsiteY17" fmla="*/ 5757092 h 6825345"/>
              <a:gd name="connsiteX18" fmla="*/ 945165 w 5745708"/>
              <a:gd name="connsiteY18" fmla="*/ 5928274 h 6825345"/>
              <a:gd name="connsiteX19" fmla="*/ 1053589 w 5745708"/>
              <a:gd name="connsiteY19" fmla="*/ 6085973 h 6825345"/>
              <a:gd name="connsiteX20" fmla="*/ 1080888 w 5745708"/>
              <a:gd name="connsiteY20" fmla="*/ 6093606 h 6825345"/>
              <a:gd name="connsiteX21" fmla="*/ 1132571 w 5745708"/>
              <a:gd name="connsiteY21" fmla="*/ 6146597 h 6825345"/>
              <a:gd name="connsiteX22" fmla="*/ 1232873 w 5745708"/>
              <a:gd name="connsiteY22" fmla="*/ 6232146 h 6825345"/>
              <a:gd name="connsiteX23" fmla="*/ 1182701 w 5745708"/>
              <a:gd name="connsiteY23" fmla="*/ 6175325 h 6825345"/>
              <a:gd name="connsiteX24" fmla="*/ 1245523 w 5745708"/>
              <a:gd name="connsiteY24" fmla="*/ 6226085 h 6825345"/>
              <a:gd name="connsiteX25" fmla="*/ 1289765 w 5745708"/>
              <a:gd name="connsiteY25" fmla="*/ 6259514 h 6825345"/>
              <a:gd name="connsiteX26" fmla="*/ 1291530 w 5745708"/>
              <a:gd name="connsiteY26" fmla="*/ 6260896 h 6825345"/>
              <a:gd name="connsiteX27" fmla="*/ 565658 w 5745708"/>
              <a:gd name="connsiteY27" fmla="*/ 5311450 h 6825345"/>
              <a:gd name="connsiteX28" fmla="*/ 474304 w 5745708"/>
              <a:gd name="connsiteY28" fmla="*/ 5177801 h 6825345"/>
              <a:gd name="connsiteX29" fmla="*/ 503749 w 5745708"/>
              <a:gd name="connsiteY29" fmla="*/ 5264603 h 6825345"/>
              <a:gd name="connsiteX30" fmla="*/ 569973 w 5745708"/>
              <a:gd name="connsiteY30" fmla="*/ 5374690 h 6825345"/>
              <a:gd name="connsiteX31" fmla="*/ 614620 w 5745708"/>
              <a:gd name="connsiteY31" fmla="*/ 5411287 h 6825345"/>
              <a:gd name="connsiteX32" fmla="*/ 655969 w 5745708"/>
              <a:gd name="connsiteY32" fmla="*/ 5503872 h 6825345"/>
              <a:gd name="connsiteX33" fmla="*/ 709566 w 5745708"/>
              <a:gd name="connsiteY33" fmla="*/ 5578449 h 6825345"/>
              <a:gd name="connsiteX34" fmla="*/ 635157 w 5745708"/>
              <a:gd name="connsiteY34" fmla="*/ 5497707 h 6825345"/>
              <a:gd name="connsiteX35" fmla="*/ 550776 w 5745708"/>
              <a:gd name="connsiteY35" fmla="*/ 5371480 h 6825345"/>
              <a:gd name="connsiteX36" fmla="*/ 392327 w 5745708"/>
              <a:gd name="connsiteY36" fmla="*/ 5096358 h 6825345"/>
              <a:gd name="connsiteX37" fmla="*/ 142610 w 5745708"/>
              <a:gd name="connsiteY37" fmla="*/ 4032592 h 6825345"/>
              <a:gd name="connsiteX38" fmla="*/ 143696 w 5745708"/>
              <a:gd name="connsiteY38" fmla="*/ 4076568 h 6825345"/>
              <a:gd name="connsiteX39" fmla="*/ 150795 w 5745708"/>
              <a:gd name="connsiteY39" fmla="*/ 4087371 h 6825345"/>
              <a:gd name="connsiteX40" fmla="*/ 142610 w 5745708"/>
              <a:gd name="connsiteY40" fmla="*/ 4032592 h 6825345"/>
              <a:gd name="connsiteX41" fmla="*/ 2002178 w 5745708"/>
              <a:gd name="connsiteY41" fmla="*/ 0 h 6825345"/>
              <a:gd name="connsiteX42" fmla="*/ 2095742 w 5745708"/>
              <a:gd name="connsiteY42" fmla="*/ 0 h 6825345"/>
              <a:gd name="connsiteX43" fmla="*/ 2079755 w 5745708"/>
              <a:gd name="connsiteY43" fmla="*/ 10531 h 6825345"/>
              <a:gd name="connsiteX44" fmla="*/ 1955810 w 5745708"/>
              <a:gd name="connsiteY44" fmla="*/ 72433 h 6825345"/>
              <a:gd name="connsiteX45" fmla="*/ 1890225 w 5745708"/>
              <a:gd name="connsiteY45" fmla="*/ 87511 h 6825345"/>
              <a:gd name="connsiteX46" fmla="*/ 1798488 w 5745708"/>
              <a:gd name="connsiteY46" fmla="*/ 152111 h 6825345"/>
              <a:gd name="connsiteX47" fmla="*/ 1776336 w 5745708"/>
              <a:gd name="connsiteY47" fmla="*/ 191175 h 6825345"/>
              <a:gd name="connsiteX48" fmla="*/ 1846068 w 5745708"/>
              <a:gd name="connsiteY48" fmla="*/ 160023 h 6825345"/>
              <a:gd name="connsiteX49" fmla="*/ 1881975 w 5745708"/>
              <a:gd name="connsiteY49" fmla="*/ 155173 h 6825345"/>
              <a:gd name="connsiteX50" fmla="*/ 2066616 w 5745708"/>
              <a:gd name="connsiteY50" fmla="*/ 35987 h 6825345"/>
              <a:gd name="connsiteX51" fmla="*/ 1869942 w 5745708"/>
              <a:gd name="connsiteY51" fmla="*/ 164870 h 6825345"/>
              <a:gd name="connsiteX52" fmla="*/ 1808480 w 5745708"/>
              <a:gd name="connsiteY52" fmla="*/ 230876 h 6825345"/>
              <a:gd name="connsiteX53" fmla="*/ 1797148 w 5745708"/>
              <a:gd name="connsiteY53" fmla="*/ 269196 h 6825345"/>
              <a:gd name="connsiteX54" fmla="*/ 1822001 w 5745708"/>
              <a:gd name="connsiteY54" fmla="*/ 278870 h 6825345"/>
              <a:gd name="connsiteX55" fmla="*/ 1869136 w 5745708"/>
              <a:gd name="connsiteY55" fmla="*/ 247845 h 6825345"/>
              <a:gd name="connsiteX56" fmla="*/ 1906169 w 5745708"/>
              <a:gd name="connsiteY56" fmla="*/ 182818 h 6825345"/>
              <a:gd name="connsiteX57" fmla="*/ 2051585 w 5745708"/>
              <a:gd name="connsiteY57" fmla="*/ 68946 h 6825345"/>
              <a:gd name="connsiteX58" fmla="*/ 2140600 w 5745708"/>
              <a:gd name="connsiteY58" fmla="*/ 10511 h 6825345"/>
              <a:gd name="connsiteX59" fmla="*/ 2157277 w 5745708"/>
              <a:gd name="connsiteY59" fmla="*/ 0 h 6825345"/>
              <a:gd name="connsiteX60" fmla="*/ 5745708 w 5745708"/>
              <a:gd name="connsiteY60" fmla="*/ 0 h 6825345"/>
              <a:gd name="connsiteX61" fmla="*/ 5745708 w 5745708"/>
              <a:gd name="connsiteY61" fmla="*/ 6825345 h 6825345"/>
              <a:gd name="connsiteX62" fmla="*/ 5555148 w 5745708"/>
              <a:gd name="connsiteY62" fmla="*/ 6825345 h 6825345"/>
              <a:gd name="connsiteX63" fmla="*/ 2217305 w 5745708"/>
              <a:gd name="connsiteY63" fmla="*/ 6825345 h 6825345"/>
              <a:gd name="connsiteX64" fmla="*/ 1967292 w 5745708"/>
              <a:gd name="connsiteY64" fmla="*/ 6825345 h 6825345"/>
              <a:gd name="connsiteX65" fmla="*/ 1887077 w 5745708"/>
              <a:gd name="connsiteY65" fmla="*/ 6823856 h 6825345"/>
              <a:gd name="connsiteX66" fmla="*/ 1891947 w 5745708"/>
              <a:gd name="connsiteY66" fmla="*/ 6825345 h 6825345"/>
              <a:gd name="connsiteX67" fmla="*/ 1823192 w 5745708"/>
              <a:gd name="connsiteY67" fmla="*/ 6825345 h 6825345"/>
              <a:gd name="connsiteX68" fmla="*/ 1818749 w 5745708"/>
              <a:gd name="connsiteY68" fmla="*/ 6822346 h 6825345"/>
              <a:gd name="connsiteX69" fmla="*/ 1741597 w 5745708"/>
              <a:gd name="connsiteY69" fmla="*/ 6773203 h 6825345"/>
              <a:gd name="connsiteX70" fmla="*/ 1723356 w 5745708"/>
              <a:gd name="connsiteY70" fmla="*/ 6783454 h 6825345"/>
              <a:gd name="connsiteX71" fmla="*/ 1637298 w 5745708"/>
              <a:gd name="connsiteY71" fmla="*/ 6710068 h 6825345"/>
              <a:gd name="connsiteX72" fmla="*/ 1528639 w 5745708"/>
              <a:gd name="connsiteY72" fmla="*/ 6620820 h 6825345"/>
              <a:gd name="connsiteX73" fmla="*/ 1525174 w 5745708"/>
              <a:gd name="connsiteY73" fmla="*/ 6604257 h 6825345"/>
              <a:gd name="connsiteX74" fmla="*/ 1513373 w 5745708"/>
              <a:gd name="connsiteY74" fmla="*/ 6594984 h 6825345"/>
              <a:gd name="connsiteX75" fmla="*/ 1531020 w 5745708"/>
              <a:gd name="connsiteY75" fmla="*/ 6604362 h 6825345"/>
              <a:gd name="connsiteX76" fmla="*/ 1550941 w 5745708"/>
              <a:gd name="connsiteY76" fmla="*/ 6615079 h 6825345"/>
              <a:gd name="connsiteX77" fmla="*/ 1588528 w 5745708"/>
              <a:gd name="connsiteY77" fmla="*/ 6606446 h 6825345"/>
              <a:gd name="connsiteX78" fmla="*/ 1666379 w 5745708"/>
              <a:gd name="connsiteY78" fmla="*/ 6666668 h 6825345"/>
              <a:gd name="connsiteX79" fmla="*/ 1743893 w 5745708"/>
              <a:gd name="connsiteY79" fmla="*/ 6722445 h 6825345"/>
              <a:gd name="connsiteX80" fmla="*/ 1804059 w 5745708"/>
              <a:gd name="connsiteY80" fmla="*/ 6760446 h 6825345"/>
              <a:gd name="connsiteX81" fmla="*/ 1832334 w 5745708"/>
              <a:gd name="connsiteY81" fmla="*/ 6763633 h 6825345"/>
              <a:gd name="connsiteX82" fmla="*/ 1747230 w 5745708"/>
              <a:gd name="connsiteY82" fmla="*/ 6680064 h 6825345"/>
              <a:gd name="connsiteX83" fmla="*/ 1845154 w 5745708"/>
              <a:gd name="connsiteY83" fmla="*/ 6744240 h 6825345"/>
              <a:gd name="connsiteX84" fmla="*/ 1925855 w 5745708"/>
              <a:gd name="connsiteY84" fmla="*/ 6787110 h 6825345"/>
              <a:gd name="connsiteX85" fmla="*/ 1997671 w 5745708"/>
              <a:gd name="connsiteY85" fmla="*/ 6825323 h 6825345"/>
              <a:gd name="connsiteX86" fmla="*/ 2050671 w 5745708"/>
              <a:gd name="connsiteY86" fmla="*/ 6825323 h 6825345"/>
              <a:gd name="connsiteX87" fmla="*/ 1317636 w 5745708"/>
              <a:gd name="connsiteY87" fmla="*/ 6285242 h 6825345"/>
              <a:gd name="connsiteX88" fmla="*/ 1344870 w 5745708"/>
              <a:gd name="connsiteY88" fmla="*/ 6374832 h 6825345"/>
              <a:gd name="connsiteX89" fmla="*/ 1648458 w 5745708"/>
              <a:gd name="connsiteY89" fmla="*/ 6583735 h 6825345"/>
              <a:gd name="connsiteX90" fmla="*/ 1530808 w 5745708"/>
              <a:gd name="connsiteY90" fmla="*/ 6525130 h 6825345"/>
              <a:gd name="connsiteX91" fmla="*/ 1381054 w 5745708"/>
              <a:gd name="connsiteY91" fmla="*/ 6410748 h 6825345"/>
              <a:gd name="connsiteX92" fmla="*/ 1435393 w 5745708"/>
              <a:gd name="connsiteY92" fmla="*/ 6470968 h 6825345"/>
              <a:gd name="connsiteX93" fmla="*/ 1389643 w 5745708"/>
              <a:gd name="connsiteY93" fmla="*/ 6439816 h 6825345"/>
              <a:gd name="connsiteX94" fmla="*/ 1357881 w 5745708"/>
              <a:gd name="connsiteY94" fmla="*/ 6414447 h 6825345"/>
              <a:gd name="connsiteX95" fmla="*/ 1324098 w 5745708"/>
              <a:gd name="connsiteY95" fmla="*/ 6383762 h 6825345"/>
              <a:gd name="connsiteX96" fmla="*/ 1196604 w 5745708"/>
              <a:gd name="connsiteY96" fmla="*/ 6259129 h 6825345"/>
              <a:gd name="connsiteX97" fmla="*/ 1241250 w 5745708"/>
              <a:gd name="connsiteY97" fmla="*/ 6287923 h 6825345"/>
              <a:gd name="connsiteX98" fmla="*/ 1215930 w 5745708"/>
              <a:gd name="connsiteY98" fmla="*/ 6258024 h 6825345"/>
              <a:gd name="connsiteX99" fmla="*/ 1118518 w 5745708"/>
              <a:gd name="connsiteY99" fmla="*/ 6140028 h 6825345"/>
              <a:gd name="connsiteX100" fmla="*/ 1073787 w 5745708"/>
              <a:gd name="connsiteY100" fmla="*/ 6139771 h 6825345"/>
              <a:gd name="connsiteX101" fmla="*/ 1156360 w 5745708"/>
              <a:gd name="connsiteY101" fmla="*/ 6226787 h 6825345"/>
              <a:gd name="connsiteX102" fmla="*/ 1252517 w 5745708"/>
              <a:gd name="connsiteY102" fmla="*/ 6331579 h 6825345"/>
              <a:gd name="connsiteX103" fmla="*/ 1127000 w 5745708"/>
              <a:gd name="connsiteY103" fmla="*/ 6213880 h 6825345"/>
              <a:gd name="connsiteX104" fmla="*/ 1037602 w 5745708"/>
              <a:gd name="connsiteY104" fmla="*/ 6150531 h 6825345"/>
              <a:gd name="connsiteX105" fmla="*/ 956072 w 5745708"/>
              <a:gd name="connsiteY105" fmla="*/ 6088227 h 6825345"/>
              <a:gd name="connsiteX106" fmla="*/ 909364 w 5745708"/>
              <a:gd name="connsiteY106" fmla="*/ 6041126 h 6825345"/>
              <a:gd name="connsiteX107" fmla="*/ 857532 w 5745708"/>
              <a:gd name="connsiteY107" fmla="*/ 5971973 h 6825345"/>
              <a:gd name="connsiteX108" fmla="*/ 852600 w 5745708"/>
              <a:gd name="connsiteY108" fmla="*/ 5903818 h 6825345"/>
              <a:gd name="connsiteX109" fmla="*/ 819096 w 5745708"/>
              <a:gd name="connsiteY109" fmla="*/ 5864607 h 6825345"/>
              <a:gd name="connsiteX110" fmla="*/ 780997 w 5745708"/>
              <a:gd name="connsiteY110" fmla="*/ 5816188 h 6825345"/>
              <a:gd name="connsiteX111" fmla="*/ 713796 w 5745708"/>
              <a:gd name="connsiteY111" fmla="*/ 5733659 h 6825345"/>
              <a:gd name="connsiteX112" fmla="*/ 715177 w 5745708"/>
              <a:gd name="connsiteY112" fmla="*/ 5785121 h 6825345"/>
              <a:gd name="connsiteX113" fmla="*/ 626673 w 5745708"/>
              <a:gd name="connsiteY113" fmla="*/ 5624040 h 6825345"/>
              <a:gd name="connsiteX114" fmla="*/ 588916 w 5745708"/>
              <a:gd name="connsiteY114" fmla="*/ 5544596 h 6825345"/>
              <a:gd name="connsiteX115" fmla="*/ 525901 w 5745708"/>
              <a:gd name="connsiteY115" fmla="*/ 5450796 h 6825345"/>
              <a:gd name="connsiteX116" fmla="*/ 580072 w 5745708"/>
              <a:gd name="connsiteY116" fmla="*/ 5562607 h 6825345"/>
              <a:gd name="connsiteX117" fmla="*/ 451238 w 5745708"/>
              <a:gd name="connsiteY117" fmla="*/ 5311215 h 6825345"/>
              <a:gd name="connsiteX118" fmla="*/ 415118 w 5745708"/>
              <a:gd name="connsiteY118" fmla="*/ 5195323 h 6825345"/>
              <a:gd name="connsiteX119" fmla="*/ 374810 w 5745708"/>
              <a:gd name="connsiteY119" fmla="*/ 5059251 h 6825345"/>
              <a:gd name="connsiteX120" fmla="*/ 350212 w 5745708"/>
              <a:gd name="connsiteY120" fmla="*/ 5049659 h 6825345"/>
              <a:gd name="connsiteX121" fmla="*/ 303142 w 5745708"/>
              <a:gd name="connsiteY121" fmla="*/ 4998073 h 6825345"/>
              <a:gd name="connsiteX122" fmla="*/ 358653 w 5745708"/>
              <a:gd name="connsiteY122" fmla="*/ 5031436 h 6825345"/>
              <a:gd name="connsiteX123" fmla="*/ 266894 w 5745708"/>
              <a:gd name="connsiteY123" fmla="*/ 4832676 h 6825345"/>
              <a:gd name="connsiteX124" fmla="*/ 258263 w 5745708"/>
              <a:gd name="connsiteY124" fmla="*/ 4859213 h 6825345"/>
              <a:gd name="connsiteX125" fmla="*/ 205433 w 5745708"/>
              <a:gd name="connsiteY125" fmla="*/ 4760419 h 6825345"/>
              <a:gd name="connsiteX126" fmla="*/ 249228 w 5745708"/>
              <a:gd name="connsiteY126" fmla="*/ 4820576 h 6825345"/>
              <a:gd name="connsiteX127" fmla="*/ 198503 w 5745708"/>
              <a:gd name="connsiteY127" fmla="*/ 4657456 h 6825345"/>
              <a:gd name="connsiteX128" fmla="*/ 260008 w 5745708"/>
              <a:gd name="connsiteY128" fmla="*/ 4742151 h 6825345"/>
              <a:gd name="connsiteX129" fmla="*/ 302717 w 5745708"/>
              <a:gd name="connsiteY129" fmla="*/ 4826000 h 6825345"/>
              <a:gd name="connsiteX130" fmla="*/ 343707 w 5745708"/>
              <a:gd name="connsiteY130" fmla="*/ 4909527 h 6825345"/>
              <a:gd name="connsiteX131" fmla="*/ 318472 w 5745708"/>
              <a:gd name="connsiteY131" fmla="*/ 4837419 h 6825345"/>
              <a:gd name="connsiteX132" fmla="*/ 372641 w 5745708"/>
              <a:gd name="connsiteY132" fmla="*/ 4964560 h 6825345"/>
              <a:gd name="connsiteX133" fmla="*/ 373108 w 5745708"/>
              <a:gd name="connsiteY133" fmla="*/ 4899405 h 6825345"/>
              <a:gd name="connsiteX134" fmla="*/ 277780 w 5745708"/>
              <a:gd name="connsiteY134" fmla="*/ 4630427 h 6825345"/>
              <a:gd name="connsiteX135" fmla="*/ 231391 w 5745708"/>
              <a:gd name="connsiteY135" fmla="*/ 4550237 h 6825345"/>
              <a:gd name="connsiteX136" fmla="*/ 206750 w 5745708"/>
              <a:gd name="connsiteY136" fmla="*/ 4506965 h 6825345"/>
              <a:gd name="connsiteX137" fmla="*/ 224802 w 5745708"/>
              <a:gd name="connsiteY137" fmla="*/ 4555811 h 6825345"/>
              <a:gd name="connsiteX138" fmla="*/ 266131 w 5745708"/>
              <a:gd name="connsiteY138" fmla="*/ 4635998 h 6825345"/>
              <a:gd name="connsiteX139" fmla="*/ 301442 w 5745708"/>
              <a:gd name="connsiteY139" fmla="*/ 4758272 h 6825345"/>
              <a:gd name="connsiteX140" fmla="*/ 174245 w 5745708"/>
              <a:gd name="connsiteY140" fmla="*/ 4567335 h 6825345"/>
              <a:gd name="connsiteX141" fmla="*/ 186321 w 5745708"/>
              <a:gd name="connsiteY141" fmla="*/ 4607462 h 6825345"/>
              <a:gd name="connsiteX142" fmla="*/ 156940 w 5745708"/>
              <a:gd name="connsiteY142" fmla="*/ 4544030 h 6825345"/>
              <a:gd name="connsiteX143" fmla="*/ 167570 w 5745708"/>
              <a:gd name="connsiteY143" fmla="*/ 4511622 h 6825345"/>
              <a:gd name="connsiteX144" fmla="*/ 131578 w 5745708"/>
              <a:gd name="connsiteY144" fmla="*/ 4414974 h 6825345"/>
              <a:gd name="connsiteX145" fmla="*/ 97944 w 5745708"/>
              <a:gd name="connsiteY145" fmla="*/ 4317155 h 6825345"/>
              <a:gd name="connsiteX146" fmla="*/ 125136 w 5745708"/>
              <a:gd name="connsiteY146" fmla="*/ 4351328 h 6825345"/>
              <a:gd name="connsiteX147" fmla="*/ 164550 w 5745708"/>
              <a:gd name="connsiteY147" fmla="*/ 4429371 h 6825345"/>
              <a:gd name="connsiteX148" fmla="*/ 192890 w 5745708"/>
              <a:gd name="connsiteY148" fmla="*/ 4482128 h 6825345"/>
              <a:gd name="connsiteX149" fmla="*/ 205730 w 5745708"/>
              <a:gd name="connsiteY149" fmla="*/ 4504711 h 6825345"/>
              <a:gd name="connsiteX150" fmla="*/ 169824 w 5745708"/>
              <a:gd name="connsiteY150" fmla="*/ 4348118 h 6825345"/>
              <a:gd name="connsiteX151" fmla="*/ 159618 w 5745708"/>
              <a:gd name="connsiteY151" fmla="*/ 4211195 h 6825345"/>
              <a:gd name="connsiteX152" fmla="*/ 134171 w 5745708"/>
              <a:gd name="connsiteY152" fmla="*/ 4187613 h 6825345"/>
              <a:gd name="connsiteX153" fmla="*/ 117545 w 5745708"/>
              <a:gd name="connsiteY153" fmla="*/ 4039079 h 6825345"/>
              <a:gd name="connsiteX154" fmla="*/ 142079 w 5745708"/>
              <a:gd name="connsiteY154" fmla="*/ 4028553 h 6825345"/>
              <a:gd name="connsiteX155" fmla="*/ 138699 w 5745708"/>
              <a:gd name="connsiteY155" fmla="*/ 4004353 h 6825345"/>
              <a:gd name="connsiteX156" fmla="*/ 128727 w 5745708"/>
              <a:gd name="connsiteY156" fmla="*/ 3950128 h 6825345"/>
              <a:gd name="connsiteX157" fmla="*/ 117353 w 5745708"/>
              <a:gd name="connsiteY157" fmla="*/ 3889908 h 6825345"/>
              <a:gd name="connsiteX158" fmla="*/ 129579 w 5745708"/>
              <a:gd name="connsiteY158" fmla="*/ 3931840 h 6825345"/>
              <a:gd name="connsiteX159" fmla="*/ 103216 w 5745708"/>
              <a:gd name="connsiteY159" fmla="*/ 3481881 h 6825345"/>
              <a:gd name="connsiteX160" fmla="*/ 124859 w 5745708"/>
              <a:gd name="connsiteY160" fmla="*/ 3073238 h 6825345"/>
              <a:gd name="connsiteX161" fmla="*/ 106660 w 5745708"/>
              <a:gd name="connsiteY161" fmla="*/ 2993688 h 6825345"/>
              <a:gd name="connsiteX162" fmla="*/ 84296 w 5745708"/>
              <a:gd name="connsiteY162" fmla="*/ 3080192 h 6825345"/>
              <a:gd name="connsiteX163" fmla="*/ 69115 w 5745708"/>
              <a:gd name="connsiteY163" fmla="*/ 3063307 h 6825345"/>
              <a:gd name="connsiteX164" fmla="*/ 73241 w 5745708"/>
              <a:gd name="connsiteY164" fmla="*/ 3016461 h 6825345"/>
              <a:gd name="connsiteX165" fmla="*/ 54319 w 5745708"/>
              <a:gd name="connsiteY165" fmla="*/ 3048337 h 6825345"/>
              <a:gd name="connsiteX166" fmla="*/ 51471 w 5745708"/>
              <a:gd name="connsiteY166" fmla="*/ 3168589 h 6825345"/>
              <a:gd name="connsiteX167" fmla="*/ 51321 w 5745708"/>
              <a:gd name="connsiteY167" fmla="*/ 3280590 h 6825345"/>
              <a:gd name="connsiteX168" fmla="*/ 75303 w 5745708"/>
              <a:gd name="connsiteY168" fmla="*/ 3440692 h 6825345"/>
              <a:gd name="connsiteX169" fmla="*/ 74963 w 5745708"/>
              <a:gd name="connsiteY169" fmla="*/ 3302300 h 6825345"/>
              <a:gd name="connsiteX170" fmla="*/ 86634 w 5745708"/>
              <a:gd name="connsiteY170" fmla="*/ 3439182 h 6825345"/>
              <a:gd name="connsiteX171" fmla="*/ 90034 w 5745708"/>
              <a:gd name="connsiteY171" fmla="*/ 3615424 h 6825345"/>
              <a:gd name="connsiteX172" fmla="*/ 73750 w 5745708"/>
              <a:gd name="connsiteY172" fmla="*/ 3659570 h 6825345"/>
              <a:gd name="connsiteX173" fmla="*/ 76556 w 5745708"/>
              <a:gd name="connsiteY173" fmla="*/ 3680366 h 6825345"/>
              <a:gd name="connsiteX174" fmla="*/ 83232 w 5745708"/>
              <a:gd name="connsiteY174" fmla="*/ 3725957 h 6825345"/>
              <a:gd name="connsiteX175" fmla="*/ 92989 w 5745708"/>
              <a:gd name="connsiteY175" fmla="*/ 3792112 h 6825345"/>
              <a:gd name="connsiteX176" fmla="*/ 71666 w 5745708"/>
              <a:gd name="connsiteY176" fmla="*/ 3744053 h 6825345"/>
              <a:gd name="connsiteX177" fmla="*/ 60611 w 5745708"/>
              <a:gd name="connsiteY177" fmla="*/ 3708371 h 6825345"/>
              <a:gd name="connsiteX178" fmla="*/ 51471 w 5745708"/>
              <a:gd name="connsiteY178" fmla="*/ 3631732 h 6825345"/>
              <a:gd name="connsiteX179" fmla="*/ 65184 w 5745708"/>
              <a:gd name="connsiteY179" fmla="*/ 3857436 h 6825345"/>
              <a:gd name="connsiteX180" fmla="*/ 78959 w 5745708"/>
              <a:gd name="connsiteY180" fmla="*/ 3878232 h 6825345"/>
              <a:gd name="connsiteX181" fmla="*/ 93204 w 5745708"/>
              <a:gd name="connsiteY181" fmla="*/ 3898796 h 6825345"/>
              <a:gd name="connsiteX182" fmla="*/ 64992 w 5745708"/>
              <a:gd name="connsiteY182" fmla="*/ 3938752 h 6825345"/>
              <a:gd name="connsiteX183" fmla="*/ 57870 w 5745708"/>
              <a:gd name="connsiteY183" fmla="*/ 3905855 h 6825345"/>
              <a:gd name="connsiteX184" fmla="*/ 50577 w 5745708"/>
              <a:gd name="connsiteY184" fmla="*/ 3872087 h 6825345"/>
              <a:gd name="connsiteX185" fmla="*/ 43945 w 5745708"/>
              <a:gd name="connsiteY185" fmla="*/ 3833131 h 6825345"/>
              <a:gd name="connsiteX186" fmla="*/ 26341 w 5745708"/>
              <a:gd name="connsiteY186" fmla="*/ 3726723 h 6825345"/>
              <a:gd name="connsiteX187" fmla="*/ 15136 w 5745708"/>
              <a:gd name="connsiteY187" fmla="*/ 3787624 h 6825345"/>
              <a:gd name="connsiteX188" fmla="*/ 6016 w 5745708"/>
              <a:gd name="connsiteY188" fmla="*/ 3696697 h 6825345"/>
              <a:gd name="connsiteX189" fmla="*/ 1425 w 5745708"/>
              <a:gd name="connsiteY189" fmla="*/ 3634094 h 6825345"/>
              <a:gd name="connsiteX190" fmla="*/ 0 w 5745708"/>
              <a:gd name="connsiteY190" fmla="*/ 3605577 h 6825345"/>
              <a:gd name="connsiteX191" fmla="*/ 13097 w 5745708"/>
              <a:gd name="connsiteY191" fmla="*/ 3648106 h 6825345"/>
              <a:gd name="connsiteX192" fmla="*/ 31954 w 5745708"/>
              <a:gd name="connsiteY192" fmla="*/ 3268257 h 6825345"/>
              <a:gd name="connsiteX193" fmla="*/ 17625 w 5745708"/>
              <a:gd name="connsiteY193" fmla="*/ 3114322 h 6825345"/>
              <a:gd name="connsiteX194" fmla="*/ 42924 w 5745708"/>
              <a:gd name="connsiteY194" fmla="*/ 2896211 h 6825345"/>
              <a:gd name="connsiteX195" fmla="*/ 70732 w 5745708"/>
              <a:gd name="connsiteY195" fmla="*/ 2962895 h 6825345"/>
              <a:gd name="connsiteX196" fmla="*/ 86400 w 5745708"/>
              <a:gd name="connsiteY196" fmla="*/ 2715906 h 6825345"/>
              <a:gd name="connsiteX197" fmla="*/ 100133 w 5745708"/>
              <a:gd name="connsiteY197" fmla="*/ 2780084 h 6825345"/>
              <a:gd name="connsiteX198" fmla="*/ 157279 w 5745708"/>
              <a:gd name="connsiteY198" fmla="*/ 2622321 h 6825345"/>
              <a:gd name="connsiteX199" fmla="*/ 194420 w 5745708"/>
              <a:gd name="connsiteY199" fmla="*/ 2404486 h 6825345"/>
              <a:gd name="connsiteX200" fmla="*/ 203116 w 5745708"/>
              <a:gd name="connsiteY200" fmla="*/ 2261331 h 6825345"/>
              <a:gd name="connsiteX201" fmla="*/ 230031 w 5745708"/>
              <a:gd name="connsiteY201" fmla="*/ 2108694 h 6825345"/>
              <a:gd name="connsiteX202" fmla="*/ 267469 w 5745708"/>
              <a:gd name="connsiteY202" fmla="*/ 2003796 h 6825345"/>
              <a:gd name="connsiteX203" fmla="*/ 331801 w 5745708"/>
              <a:gd name="connsiteY203" fmla="*/ 1867937 h 6825345"/>
              <a:gd name="connsiteX204" fmla="*/ 336541 w 5745708"/>
              <a:gd name="connsiteY204" fmla="*/ 1888753 h 6825345"/>
              <a:gd name="connsiteX205" fmla="*/ 412991 w 5745708"/>
              <a:gd name="connsiteY205" fmla="*/ 1703943 h 6825345"/>
              <a:gd name="connsiteX206" fmla="*/ 492143 w 5745708"/>
              <a:gd name="connsiteY206" fmla="*/ 1548093 h 6825345"/>
              <a:gd name="connsiteX207" fmla="*/ 577267 w 5745708"/>
              <a:gd name="connsiteY207" fmla="*/ 1400136 h 6825345"/>
              <a:gd name="connsiteX208" fmla="*/ 623867 w 5745708"/>
              <a:gd name="connsiteY208" fmla="*/ 1322647 h 6825345"/>
              <a:gd name="connsiteX209" fmla="*/ 674167 w 5745708"/>
              <a:gd name="connsiteY209" fmla="*/ 1239162 h 6825345"/>
              <a:gd name="connsiteX210" fmla="*/ 696489 w 5745708"/>
              <a:gd name="connsiteY210" fmla="*/ 1213920 h 6825345"/>
              <a:gd name="connsiteX211" fmla="*/ 747960 w 5745708"/>
              <a:gd name="connsiteY211" fmla="*/ 1160397 h 6825345"/>
              <a:gd name="connsiteX212" fmla="*/ 822837 w 5745708"/>
              <a:gd name="connsiteY212" fmla="*/ 1083420 h 6825345"/>
              <a:gd name="connsiteX213" fmla="*/ 793095 w 5745708"/>
              <a:gd name="connsiteY213" fmla="*/ 1203350 h 6825345"/>
              <a:gd name="connsiteX214" fmla="*/ 684628 w 5745708"/>
              <a:gd name="connsiteY214" fmla="*/ 1320308 h 6825345"/>
              <a:gd name="connsiteX215" fmla="*/ 636475 w 5745708"/>
              <a:gd name="connsiteY215" fmla="*/ 1386376 h 6825345"/>
              <a:gd name="connsiteX216" fmla="*/ 587046 w 5745708"/>
              <a:gd name="connsiteY216" fmla="*/ 1453232 h 6825345"/>
              <a:gd name="connsiteX217" fmla="*/ 631031 w 5745708"/>
              <a:gd name="connsiteY217" fmla="*/ 1417231 h 6825345"/>
              <a:gd name="connsiteX218" fmla="*/ 529665 w 5745708"/>
              <a:gd name="connsiteY218" fmla="*/ 1576185 h 6825345"/>
              <a:gd name="connsiteX219" fmla="*/ 559705 w 5745708"/>
              <a:gd name="connsiteY219" fmla="*/ 1560748 h 6825345"/>
              <a:gd name="connsiteX220" fmla="*/ 547841 w 5745708"/>
              <a:gd name="connsiteY220" fmla="*/ 1575546 h 6825345"/>
              <a:gd name="connsiteX221" fmla="*/ 522884 w 5745708"/>
              <a:gd name="connsiteY221" fmla="*/ 1608827 h 6825345"/>
              <a:gd name="connsiteX222" fmla="*/ 486487 w 5745708"/>
              <a:gd name="connsiteY222" fmla="*/ 1657501 h 6825345"/>
              <a:gd name="connsiteX223" fmla="*/ 459125 w 5745708"/>
              <a:gd name="connsiteY223" fmla="*/ 1736520 h 6825345"/>
              <a:gd name="connsiteX224" fmla="*/ 456277 w 5745708"/>
              <a:gd name="connsiteY224" fmla="*/ 1779580 h 6825345"/>
              <a:gd name="connsiteX225" fmla="*/ 408803 w 5745708"/>
              <a:gd name="connsiteY225" fmla="*/ 1915250 h 6825345"/>
              <a:gd name="connsiteX226" fmla="*/ 438056 w 5745708"/>
              <a:gd name="connsiteY226" fmla="*/ 1731843 h 6825345"/>
              <a:gd name="connsiteX227" fmla="*/ 437462 w 5745708"/>
              <a:gd name="connsiteY227" fmla="*/ 1714491 h 6825345"/>
              <a:gd name="connsiteX228" fmla="*/ 434869 w 5745708"/>
              <a:gd name="connsiteY228" fmla="*/ 1689759 h 6825345"/>
              <a:gd name="connsiteX229" fmla="*/ 409909 w 5745708"/>
              <a:gd name="connsiteY229" fmla="*/ 1771246 h 6825345"/>
              <a:gd name="connsiteX230" fmla="*/ 380953 w 5745708"/>
              <a:gd name="connsiteY230" fmla="*/ 1841440 h 6825345"/>
              <a:gd name="connsiteX231" fmla="*/ 347810 w 5745708"/>
              <a:gd name="connsiteY231" fmla="*/ 1918163 h 6825345"/>
              <a:gd name="connsiteX232" fmla="*/ 314815 w 5745708"/>
              <a:gd name="connsiteY232" fmla="*/ 2020382 h 6825345"/>
              <a:gd name="connsiteX233" fmla="*/ 328868 w 5745708"/>
              <a:gd name="connsiteY233" fmla="*/ 1955589 h 6825345"/>
              <a:gd name="connsiteX234" fmla="*/ 279417 w 5745708"/>
              <a:gd name="connsiteY234" fmla="*/ 2065676 h 6825345"/>
              <a:gd name="connsiteX235" fmla="*/ 248272 w 5745708"/>
              <a:gd name="connsiteY235" fmla="*/ 2142633 h 6825345"/>
              <a:gd name="connsiteX236" fmla="*/ 234496 w 5745708"/>
              <a:gd name="connsiteY236" fmla="*/ 2177804 h 6825345"/>
              <a:gd name="connsiteX237" fmla="*/ 227330 w 5745708"/>
              <a:gd name="connsiteY237" fmla="*/ 2253718 h 6825345"/>
              <a:gd name="connsiteX238" fmla="*/ 220803 w 5745708"/>
              <a:gd name="connsiteY238" fmla="*/ 2358044 h 6825345"/>
              <a:gd name="connsiteX239" fmla="*/ 245613 w 5745708"/>
              <a:gd name="connsiteY239" fmla="*/ 2280512 h 6825345"/>
              <a:gd name="connsiteX240" fmla="*/ 265257 w 5745708"/>
              <a:gd name="connsiteY240" fmla="*/ 2225225 h 6825345"/>
              <a:gd name="connsiteX241" fmla="*/ 290919 w 5745708"/>
              <a:gd name="connsiteY241" fmla="*/ 2147758 h 6825345"/>
              <a:gd name="connsiteX242" fmla="*/ 384801 w 5745708"/>
              <a:gd name="connsiteY242" fmla="*/ 1918098 h 6825345"/>
              <a:gd name="connsiteX243" fmla="*/ 354762 w 5745708"/>
              <a:gd name="connsiteY243" fmla="*/ 2046707 h 6825345"/>
              <a:gd name="connsiteX244" fmla="*/ 347256 w 5745708"/>
              <a:gd name="connsiteY244" fmla="*/ 2107568 h 6825345"/>
              <a:gd name="connsiteX245" fmla="*/ 346789 w 5745708"/>
              <a:gd name="connsiteY245" fmla="*/ 2132914 h 6825345"/>
              <a:gd name="connsiteX246" fmla="*/ 748980 w 5745708"/>
              <a:gd name="connsiteY246" fmla="*/ 1348994 h 6825345"/>
              <a:gd name="connsiteX247" fmla="*/ 798941 w 5745708"/>
              <a:gd name="connsiteY247" fmla="*/ 1252962 h 6825345"/>
              <a:gd name="connsiteX248" fmla="*/ 855683 w 5745708"/>
              <a:gd name="connsiteY248" fmla="*/ 1151594 h 6825345"/>
              <a:gd name="connsiteX249" fmla="*/ 801514 w 5745708"/>
              <a:gd name="connsiteY249" fmla="*/ 1210923 h 6825345"/>
              <a:gd name="connsiteX250" fmla="*/ 865804 w 5745708"/>
              <a:gd name="connsiteY250" fmla="*/ 1121376 h 6825345"/>
              <a:gd name="connsiteX251" fmla="*/ 951799 w 5745708"/>
              <a:gd name="connsiteY251" fmla="*/ 1020517 h 6825345"/>
              <a:gd name="connsiteX252" fmla="*/ 993787 w 5745708"/>
              <a:gd name="connsiteY252" fmla="*/ 940562 h 6825345"/>
              <a:gd name="connsiteX253" fmla="*/ 884831 w 5745708"/>
              <a:gd name="connsiteY253" fmla="*/ 1066385 h 6825345"/>
              <a:gd name="connsiteX254" fmla="*/ 835869 w 5745708"/>
              <a:gd name="connsiteY254" fmla="*/ 1122993 h 6825345"/>
              <a:gd name="connsiteX255" fmla="*/ 815162 w 5745708"/>
              <a:gd name="connsiteY255" fmla="*/ 1119164 h 6825345"/>
              <a:gd name="connsiteX256" fmla="*/ 945207 w 5745708"/>
              <a:gd name="connsiteY256" fmla="*/ 968249 h 6825345"/>
              <a:gd name="connsiteX257" fmla="*/ 1026697 w 5745708"/>
              <a:gd name="connsiteY257" fmla="*/ 883339 h 6825345"/>
              <a:gd name="connsiteX258" fmla="*/ 1084418 w 5745708"/>
              <a:gd name="connsiteY258" fmla="*/ 797302 h 6825345"/>
              <a:gd name="connsiteX259" fmla="*/ 1083864 w 5745708"/>
              <a:gd name="connsiteY259" fmla="*/ 804597 h 6825345"/>
              <a:gd name="connsiteX260" fmla="*/ 1209296 w 5745708"/>
              <a:gd name="connsiteY260" fmla="*/ 659487 h 6825345"/>
              <a:gd name="connsiteX261" fmla="*/ 1272268 w 5745708"/>
              <a:gd name="connsiteY261" fmla="*/ 567113 h 6825345"/>
              <a:gd name="connsiteX262" fmla="*/ 1268844 w 5745708"/>
              <a:gd name="connsiteY262" fmla="*/ 569558 h 6825345"/>
              <a:gd name="connsiteX263" fmla="*/ 1278411 w 5745708"/>
              <a:gd name="connsiteY263" fmla="*/ 558289 h 6825345"/>
              <a:gd name="connsiteX264" fmla="*/ 1273097 w 5745708"/>
              <a:gd name="connsiteY264" fmla="*/ 566284 h 6825345"/>
              <a:gd name="connsiteX265" fmla="*/ 1366810 w 5745708"/>
              <a:gd name="connsiteY265" fmla="*/ 481352 h 6825345"/>
              <a:gd name="connsiteX266" fmla="*/ 1461032 w 5745708"/>
              <a:gd name="connsiteY266" fmla="*/ 388510 h 6825345"/>
              <a:gd name="connsiteX267" fmla="*/ 1466795 w 5745708"/>
              <a:gd name="connsiteY267" fmla="*/ 398421 h 6825345"/>
              <a:gd name="connsiteX268" fmla="*/ 1479804 w 5745708"/>
              <a:gd name="connsiteY268" fmla="*/ 386171 h 6825345"/>
              <a:gd name="connsiteX269" fmla="*/ 1509123 w 5745708"/>
              <a:gd name="connsiteY269" fmla="*/ 359996 h 6825345"/>
              <a:gd name="connsiteX270" fmla="*/ 1552556 w 5745708"/>
              <a:gd name="connsiteY270" fmla="*/ 322781 h 6825345"/>
              <a:gd name="connsiteX271" fmla="*/ 1479784 w 5745708"/>
              <a:gd name="connsiteY271" fmla="*/ 391190 h 6825345"/>
              <a:gd name="connsiteX272" fmla="*/ 1376207 w 5745708"/>
              <a:gd name="connsiteY272" fmla="*/ 473824 h 6825345"/>
              <a:gd name="connsiteX273" fmla="*/ 1399253 w 5745708"/>
              <a:gd name="connsiteY273" fmla="*/ 481437 h 6825345"/>
              <a:gd name="connsiteX274" fmla="*/ 1290806 w 5745708"/>
              <a:gd name="connsiteY274" fmla="*/ 580658 h 6825345"/>
              <a:gd name="connsiteX275" fmla="*/ 1221711 w 5745708"/>
              <a:gd name="connsiteY275" fmla="*/ 692254 h 6825345"/>
              <a:gd name="connsiteX276" fmla="*/ 1294527 w 5745708"/>
              <a:gd name="connsiteY276" fmla="*/ 610302 h 6825345"/>
              <a:gd name="connsiteX277" fmla="*/ 1380353 w 5745708"/>
              <a:gd name="connsiteY277" fmla="*/ 526391 h 6825345"/>
              <a:gd name="connsiteX278" fmla="*/ 1482143 w 5745708"/>
              <a:gd name="connsiteY278" fmla="*/ 403291 h 6825345"/>
              <a:gd name="connsiteX279" fmla="*/ 1493560 w 5745708"/>
              <a:gd name="connsiteY279" fmla="*/ 397782 h 6825345"/>
              <a:gd name="connsiteX280" fmla="*/ 1518987 w 5745708"/>
              <a:gd name="connsiteY280" fmla="*/ 386171 h 6825345"/>
              <a:gd name="connsiteX281" fmla="*/ 1556447 w 5745708"/>
              <a:gd name="connsiteY281" fmla="*/ 370095 h 6825345"/>
              <a:gd name="connsiteX282" fmla="*/ 1581193 w 5745708"/>
              <a:gd name="connsiteY282" fmla="*/ 340942 h 6825345"/>
              <a:gd name="connsiteX283" fmla="*/ 1520964 w 5745708"/>
              <a:gd name="connsiteY283" fmla="*/ 447479 h 6825345"/>
              <a:gd name="connsiteX284" fmla="*/ 1495432 w 5745708"/>
              <a:gd name="connsiteY284" fmla="*/ 453389 h 6825345"/>
              <a:gd name="connsiteX285" fmla="*/ 1441261 w 5745708"/>
              <a:gd name="connsiteY285" fmla="*/ 521032 h 6825345"/>
              <a:gd name="connsiteX286" fmla="*/ 1399997 w 5745708"/>
              <a:gd name="connsiteY286" fmla="*/ 563945 h 6825345"/>
              <a:gd name="connsiteX287" fmla="*/ 1341363 w 5745708"/>
              <a:gd name="connsiteY287" fmla="*/ 619657 h 6825345"/>
              <a:gd name="connsiteX288" fmla="*/ 1382415 w 5745708"/>
              <a:gd name="connsiteY288" fmla="*/ 565283 h 6825345"/>
              <a:gd name="connsiteX289" fmla="*/ 1300543 w 5745708"/>
              <a:gd name="connsiteY289" fmla="*/ 644305 h 6825345"/>
              <a:gd name="connsiteX290" fmla="*/ 1263722 w 5745708"/>
              <a:gd name="connsiteY290" fmla="*/ 681964 h 6825345"/>
              <a:gd name="connsiteX291" fmla="*/ 1231937 w 5745708"/>
              <a:gd name="connsiteY291" fmla="*/ 719006 h 6825345"/>
              <a:gd name="connsiteX292" fmla="*/ 1153425 w 5745708"/>
              <a:gd name="connsiteY292" fmla="*/ 832666 h 6825345"/>
              <a:gd name="connsiteX293" fmla="*/ 1133272 w 5745708"/>
              <a:gd name="connsiteY293" fmla="*/ 831029 h 6825345"/>
              <a:gd name="connsiteX294" fmla="*/ 1046873 w 5745708"/>
              <a:gd name="connsiteY294" fmla="*/ 870538 h 6825345"/>
              <a:gd name="connsiteX295" fmla="*/ 991873 w 5745708"/>
              <a:gd name="connsiteY295" fmla="*/ 1023964 h 6825345"/>
              <a:gd name="connsiteX296" fmla="*/ 1031437 w 5745708"/>
              <a:gd name="connsiteY296" fmla="*/ 977137 h 6825345"/>
              <a:gd name="connsiteX297" fmla="*/ 1032308 w 5745708"/>
              <a:gd name="connsiteY297" fmla="*/ 975096 h 6825345"/>
              <a:gd name="connsiteX298" fmla="*/ 1032905 w 5745708"/>
              <a:gd name="connsiteY298" fmla="*/ 975415 h 6825345"/>
              <a:gd name="connsiteX299" fmla="*/ 1159208 w 5745708"/>
              <a:gd name="connsiteY299" fmla="*/ 835707 h 6825345"/>
              <a:gd name="connsiteX300" fmla="*/ 1153745 w 5745708"/>
              <a:gd name="connsiteY300" fmla="*/ 832709 h 6825345"/>
              <a:gd name="connsiteX301" fmla="*/ 1640740 w 5745708"/>
              <a:gd name="connsiteY301" fmla="*/ 395189 h 6825345"/>
              <a:gd name="connsiteX302" fmla="*/ 1680050 w 5745708"/>
              <a:gd name="connsiteY302" fmla="*/ 288652 h 6825345"/>
              <a:gd name="connsiteX303" fmla="*/ 1706413 w 5745708"/>
              <a:gd name="connsiteY303" fmla="*/ 199277 h 6825345"/>
              <a:gd name="connsiteX304" fmla="*/ 1974794 w 5745708"/>
              <a:gd name="connsiteY304" fmla="*/ 14279 h 6825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</a:cxnLst>
            <a:rect l="l" t="t" r="r" b="b"/>
            <a:pathLst>
              <a:path w="5745708" h="6825345">
                <a:moveTo>
                  <a:pt x="392327" y="5096358"/>
                </a:moveTo>
                <a:cubicBezTo>
                  <a:pt x="407103" y="5208911"/>
                  <a:pt x="513613" y="5424259"/>
                  <a:pt x="627227" y="5598436"/>
                </a:cubicBezTo>
                <a:cubicBezTo>
                  <a:pt x="627227" y="5598436"/>
                  <a:pt x="617532" y="5577513"/>
                  <a:pt x="607858" y="5556609"/>
                </a:cubicBezTo>
                <a:cubicBezTo>
                  <a:pt x="602841" y="5546254"/>
                  <a:pt x="598440" y="5535578"/>
                  <a:pt x="595251" y="5527499"/>
                </a:cubicBezTo>
                <a:cubicBezTo>
                  <a:pt x="591978" y="5519482"/>
                  <a:pt x="589787" y="5514123"/>
                  <a:pt x="589787" y="5514123"/>
                </a:cubicBezTo>
                <a:cubicBezTo>
                  <a:pt x="589787" y="5514123"/>
                  <a:pt x="593211" y="5519971"/>
                  <a:pt x="598291" y="5528774"/>
                </a:cubicBezTo>
                <a:cubicBezTo>
                  <a:pt x="603245" y="5537663"/>
                  <a:pt x="610536" y="5549082"/>
                  <a:pt x="617957" y="5560438"/>
                </a:cubicBezTo>
                <a:cubicBezTo>
                  <a:pt x="632668" y="5583233"/>
                  <a:pt x="647380" y="5606071"/>
                  <a:pt x="647380" y="5606071"/>
                </a:cubicBezTo>
                <a:cubicBezTo>
                  <a:pt x="647380" y="5606071"/>
                  <a:pt x="637920" y="5581042"/>
                  <a:pt x="628460" y="5556015"/>
                </a:cubicBezTo>
                <a:cubicBezTo>
                  <a:pt x="618638" y="5531325"/>
                  <a:pt x="610793" y="5505575"/>
                  <a:pt x="610793" y="5505575"/>
                </a:cubicBezTo>
                <a:cubicBezTo>
                  <a:pt x="634540" y="5550953"/>
                  <a:pt x="662114" y="5589953"/>
                  <a:pt x="687369" y="5628889"/>
                </a:cubicBezTo>
                <a:cubicBezTo>
                  <a:pt x="700233" y="5648196"/>
                  <a:pt x="712923" y="5667230"/>
                  <a:pt x="725595" y="5686281"/>
                </a:cubicBezTo>
                <a:cubicBezTo>
                  <a:pt x="738777" y="5704951"/>
                  <a:pt x="751936" y="5723601"/>
                  <a:pt x="765244" y="5742463"/>
                </a:cubicBezTo>
                <a:cubicBezTo>
                  <a:pt x="749577" y="5720433"/>
                  <a:pt x="737479" y="5700955"/>
                  <a:pt x="729464" y="5684432"/>
                </a:cubicBezTo>
                <a:cubicBezTo>
                  <a:pt x="721769" y="5667717"/>
                  <a:pt x="717326" y="5654533"/>
                  <a:pt x="715646" y="5645857"/>
                </a:cubicBezTo>
                <a:cubicBezTo>
                  <a:pt x="712286" y="5628527"/>
                  <a:pt x="719877" y="5629229"/>
                  <a:pt x="734418" y="5656043"/>
                </a:cubicBezTo>
                <a:cubicBezTo>
                  <a:pt x="785058" y="5766661"/>
                  <a:pt x="817054" y="5750672"/>
                  <a:pt x="868417" y="5825800"/>
                </a:cubicBezTo>
                <a:cubicBezTo>
                  <a:pt x="840439" y="5783311"/>
                  <a:pt x="802512" y="5729364"/>
                  <a:pt x="836783" y="5757092"/>
                </a:cubicBezTo>
                <a:cubicBezTo>
                  <a:pt x="877603" y="5838282"/>
                  <a:pt x="913553" y="5883042"/>
                  <a:pt x="945165" y="5928274"/>
                </a:cubicBezTo>
                <a:cubicBezTo>
                  <a:pt x="976607" y="5973800"/>
                  <a:pt x="1009752" y="6015075"/>
                  <a:pt x="1053589" y="6085973"/>
                </a:cubicBezTo>
                <a:cubicBezTo>
                  <a:pt x="1056757" y="6076403"/>
                  <a:pt x="1066898" y="6081146"/>
                  <a:pt x="1080888" y="6093606"/>
                </a:cubicBezTo>
                <a:cubicBezTo>
                  <a:pt x="1094771" y="6106237"/>
                  <a:pt x="1112650" y="6126375"/>
                  <a:pt x="1132571" y="6146597"/>
                </a:cubicBezTo>
                <a:cubicBezTo>
                  <a:pt x="1171751" y="6187660"/>
                  <a:pt x="1214378" y="6233271"/>
                  <a:pt x="1232873" y="6232146"/>
                </a:cubicBezTo>
                <a:lnTo>
                  <a:pt x="1182701" y="6175325"/>
                </a:lnTo>
                <a:cubicBezTo>
                  <a:pt x="1182701" y="6175325"/>
                  <a:pt x="1214101" y="6200717"/>
                  <a:pt x="1245523" y="6226085"/>
                </a:cubicBezTo>
                <a:cubicBezTo>
                  <a:pt x="1260914" y="6238950"/>
                  <a:pt x="1277689" y="6250411"/>
                  <a:pt x="1289765" y="6259514"/>
                </a:cubicBezTo>
                <a:cubicBezTo>
                  <a:pt x="1290424" y="6259981"/>
                  <a:pt x="1290933" y="6260365"/>
                  <a:pt x="1291530" y="6260896"/>
                </a:cubicBezTo>
                <a:cubicBezTo>
                  <a:pt x="1003055" y="5985241"/>
                  <a:pt x="757420" y="5665081"/>
                  <a:pt x="565658" y="5311450"/>
                </a:cubicBezTo>
                <a:cubicBezTo>
                  <a:pt x="541294" y="5279701"/>
                  <a:pt x="512700" y="5239064"/>
                  <a:pt x="474304" y="5177801"/>
                </a:cubicBezTo>
                <a:cubicBezTo>
                  <a:pt x="467821" y="5187880"/>
                  <a:pt x="482788" y="5224264"/>
                  <a:pt x="503749" y="5264603"/>
                </a:cubicBezTo>
                <a:cubicBezTo>
                  <a:pt x="525052" y="5304793"/>
                  <a:pt x="550712" y="5349705"/>
                  <a:pt x="569973" y="5374690"/>
                </a:cubicBezTo>
                <a:lnTo>
                  <a:pt x="614620" y="5411287"/>
                </a:lnTo>
                <a:cubicBezTo>
                  <a:pt x="613791" y="5441271"/>
                  <a:pt x="634199" y="5474038"/>
                  <a:pt x="655969" y="5503872"/>
                </a:cubicBezTo>
                <a:cubicBezTo>
                  <a:pt x="678760" y="5533155"/>
                  <a:pt x="703590" y="5559140"/>
                  <a:pt x="709566" y="5578449"/>
                </a:cubicBezTo>
                <a:cubicBezTo>
                  <a:pt x="688454" y="5561713"/>
                  <a:pt x="661625" y="5534111"/>
                  <a:pt x="635157" y="5497707"/>
                </a:cubicBezTo>
                <a:cubicBezTo>
                  <a:pt x="608752" y="5461237"/>
                  <a:pt x="580137" y="5417540"/>
                  <a:pt x="550776" y="5371480"/>
                </a:cubicBezTo>
                <a:cubicBezTo>
                  <a:pt x="494948" y="5277744"/>
                  <a:pt x="437759" y="5173783"/>
                  <a:pt x="392327" y="5096358"/>
                </a:cubicBezTo>
                <a:close/>
                <a:moveTo>
                  <a:pt x="142610" y="4032592"/>
                </a:moveTo>
                <a:cubicBezTo>
                  <a:pt x="138018" y="4038654"/>
                  <a:pt x="140144" y="4053134"/>
                  <a:pt x="143696" y="4076568"/>
                </a:cubicBezTo>
                <a:cubicBezTo>
                  <a:pt x="146267" y="4078717"/>
                  <a:pt x="148563" y="4082713"/>
                  <a:pt x="150795" y="4087371"/>
                </a:cubicBezTo>
                <a:cubicBezTo>
                  <a:pt x="147927" y="4069168"/>
                  <a:pt x="145246" y="4050880"/>
                  <a:pt x="142610" y="4032592"/>
                </a:cubicBezTo>
                <a:close/>
                <a:moveTo>
                  <a:pt x="2002178" y="0"/>
                </a:moveTo>
                <a:lnTo>
                  <a:pt x="2095742" y="0"/>
                </a:lnTo>
                <a:lnTo>
                  <a:pt x="2079755" y="10531"/>
                </a:lnTo>
                <a:cubicBezTo>
                  <a:pt x="2028157" y="45065"/>
                  <a:pt x="1980536" y="72475"/>
                  <a:pt x="1955810" y="72433"/>
                </a:cubicBezTo>
                <a:cubicBezTo>
                  <a:pt x="1918819" y="102055"/>
                  <a:pt x="2025267" y="2876"/>
                  <a:pt x="1890225" y="87511"/>
                </a:cubicBezTo>
                <a:cubicBezTo>
                  <a:pt x="1842411" y="111879"/>
                  <a:pt x="1814391" y="133910"/>
                  <a:pt x="1798488" y="152111"/>
                </a:cubicBezTo>
                <a:cubicBezTo>
                  <a:pt x="1782841" y="170761"/>
                  <a:pt x="1778420" y="184433"/>
                  <a:pt x="1776336" y="191175"/>
                </a:cubicBezTo>
                <a:cubicBezTo>
                  <a:pt x="1779077" y="196641"/>
                  <a:pt x="1814371" y="174524"/>
                  <a:pt x="1846068" y="160023"/>
                </a:cubicBezTo>
                <a:cubicBezTo>
                  <a:pt x="1877340" y="144840"/>
                  <a:pt x="1902725" y="133825"/>
                  <a:pt x="1881975" y="155173"/>
                </a:cubicBezTo>
                <a:cubicBezTo>
                  <a:pt x="1950326" y="110072"/>
                  <a:pt x="1969416" y="78176"/>
                  <a:pt x="2066616" y="35987"/>
                </a:cubicBezTo>
                <a:cubicBezTo>
                  <a:pt x="1995417" y="76239"/>
                  <a:pt x="1915926" y="156364"/>
                  <a:pt x="1869942" y="164870"/>
                </a:cubicBezTo>
                <a:cubicBezTo>
                  <a:pt x="1838689" y="190516"/>
                  <a:pt x="1819493" y="213142"/>
                  <a:pt x="1808480" y="230876"/>
                </a:cubicBezTo>
                <a:cubicBezTo>
                  <a:pt x="1797405" y="248504"/>
                  <a:pt x="1794427" y="261199"/>
                  <a:pt x="1797148" y="269196"/>
                </a:cubicBezTo>
                <a:cubicBezTo>
                  <a:pt x="1800041" y="277702"/>
                  <a:pt x="1809331" y="280762"/>
                  <a:pt x="1822001" y="278870"/>
                </a:cubicBezTo>
                <a:cubicBezTo>
                  <a:pt x="1837671" y="268472"/>
                  <a:pt x="1853296" y="258031"/>
                  <a:pt x="1869136" y="247845"/>
                </a:cubicBezTo>
                <a:cubicBezTo>
                  <a:pt x="1909846" y="207995"/>
                  <a:pt x="2061876" y="104585"/>
                  <a:pt x="1906169" y="182818"/>
                </a:cubicBezTo>
                <a:cubicBezTo>
                  <a:pt x="1940205" y="149178"/>
                  <a:pt x="1992122" y="106562"/>
                  <a:pt x="2051585" y="68946"/>
                </a:cubicBezTo>
                <a:cubicBezTo>
                  <a:pt x="2081053" y="49595"/>
                  <a:pt x="2111262" y="29754"/>
                  <a:pt x="2140600" y="10511"/>
                </a:cubicBezTo>
                <a:lnTo>
                  <a:pt x="2157277" y="0"/>
                </a:lnTo>
                <a:lnTo>
                  <a:pt x="5745708" y="0"/>
                </a:lnTo>
                <a:lnTo>
                  <a:pt x="5745708" y="6825345"/>
                </a:lnTo>
                <a:lnTo>
                  <a:pt x="5555148" y="6825345"/>
                </a:lnTo>
                <a:lnTo>
                  <a:pt x="2217305" y="6825345"/>
                </a:lnTo>
                <a:lnTo>
                  <a:pt x="1967292" y="6825345"/>
                </a:lnTo>
                <a:cubicBezTo>
                  <a:pt x="1879998" y="6785515"/>
                  <a:pt x="1803782" y="6753088"/>
                  <a:pt x="1887077" y="6823856"/>
                </a:cubicBezTo>
                <a:cubicBezTo>
                  <a:pt x="1887077" y="6823856"/>
                  <a:pt x="1888927" y="6824410"/>
                  <a:pt x="1891947" y="6825345"/>
                </a:cubicBezTo>
                <a:lnTo>
                  <a:pt x="1823192" y="6825345"/>
                </a:lnTo>
                <a:cubicBezTo>
                  <a:pt x="1821746" y="6824365"/>
                  <a:pt x="1820194" y="6823304"/>
                  <a:pt x="1818749" y="6822346"/>
                </a:cubicBezTo>
                <a:cubicBezTo>
                  <a:pt x="1786583" y="6801699"/>
                  <a:pt x="1759433" y="6782178"/>
                  <a:pt x="1741597" y="6773203"/>
                </a:cubicBezTo>
                <a:cubicBezTo>
                  <a:pt x="1723803" y="6764230"/>
                  <a:pt x="1715576" y="6765335"/>
                  <a:pt x="1723356" y="6783454"/>
                </a:cubicBezTo>
                <a:cubicBezTo>
                  <a:pt x="1695782" y="6763676"/>
                  <a:pt x="1668656" y="6737818"/>
                  <a:pt x="1637298" y="6710068"/>
                </a:cubicBezTo>
                <a:cubicBezTo>
                  <a:pt x="1605896" y="6682403"/>
                  <a:pt x="1572454" y="6650060"/>
                  <a:pt x="1528639" y="6620820"/>
                </a:cubicBezTo>
                <a:cubicBezTo>
                  <a:pt x="1523026" y="6610487"/>
                  <a:pt x="1522579" y="6605787"/>
                  <a:pt x="1525174" y="6604257"/>
                </a:cubicBezTo>
                <a:lnTo>
                  <a:pt x="1513373" y="6594984"/>
                </a:lnTo>
                <a:cubicBezTo>
                  <a:pt x="1519264" y="6598089"/>
                  <a:pt x="1524960" y="6601172"/>
                  <a:pt x="1531020" y="6604362"/>
                </a:cubicBezTo>
                <a:cubicBezTo>
                  <a:pt x="1535952" y="6606106"/>
                  <a:pt x="1542287" y="6609274"/>
                  <a:pt x="1550941" y="6615079"/>
                </a:cubicBezTo>
                <a:cubicBezTo>
                  <a:pt x="1602559" y="6643084"/>
                  <a:pt x="1643845" y="6663711"/>
                  <a:pt x="1588528" y="6606446"/>
                </a:cubicBezTo>
                <a:cubicBezTo>
                  <a:pt x="1613381" y="6624839"/>
                  <a:pt x="1639190" y="6647105"/>
                  <a:pt x="1666379" y="6666668"/>
                </a:cubicBezTo>
                <a:cubicBezTo>
                  <a:pt x="1693444" y="6686444"/>
                  <a:pt x="1720126" y="6705922"/>
                  <a:pt x="1743893" y="6722445"/>
                </a:cubicBezTo>
                <a:cubicBezTo>
                  <a:pt x="1767683" y="6738968"/>
                  <a:pt x="1788559" y="6752556"/>
                  <a:pt x="1804059" y="6760446"/>
                </a:cubicBezTo>
                <a:cubicBezTo>
                  <a:pt x="1819705" y="6768121"/>
                  <a:pt x="1830230" y="6769609"/>
                  <a:pt x="1832334" y="6763633"/>
                </a:cubicBezTo>
                <a:cubicBezTo>
                  <a:pt x="1812094" y="6742071"/>
                  <a:pt x="1789792" y="6713789"/>
                  <a:pt x="1747230" y="6680064"/>
                </a:cubicBezTo>
                <a:cubicBezTo>
                  <a:pt x="1784925" y="6706496"/>
                  <a:pt x="1815793" y="6728121"/>
                  <a:pt x="1845154" y="6744240"/>
                </a:cubicBezTo>
                <a:cubicBezTo>
                  <a:pt x="1874385" y="6760531"/>
                  <a:pt x="1900323" y="6773904"/>
                  <a:pt x="1925855" y="6787110"/>
                </a:cubicBezTo>
                <a:cubicBezTo>
                  <a:pt x="1949390" y="6799146"/>
                  <a:pt x="1972351" y="6811650"/>
                  <a:pt x="1997671" y="6825323"/>
                </a:cubicBezTo>
                <a:lnTo>
                  <a:pt x="2050671" y="6825323"/>
                </a:lnTo>
                <a:cubicBezTo>
                  <a:pt x="1784988" y="6674428"/>
                  <a:pt x="1538970" y="6492872"/>
                  <a:pt x="1317636" y="6285242"/>
                </a:cubicBezTo>
                <a:cubicBezTo>
                  <a:pt x="1384986" y="6384868"/>
                  <a:pt x="1199624" y="6209670"/>
                  <a:pt x="1344870" y="6374832"/>
                </a:cubicBezTo>
                <a:cubicBezTo>
                  <a:pt x="1498939" y="6517028"/>
                  <a:pt x="1518583" y="6485345"/>
                  <a:pt x="1648458" y="6583735"/>
                </a:cubicBezTo>
                <a:cubicBezTo>
                  <a:pt x="1621097" y="6575294"/>
                  <a:pt x="1579088" y="6554410"/>
                  <a:pt x="1530808" y="6525130"/>
                </a:cubicBezTo>
                <a:cubicBezTo>
                  <a:pt x="1483206" y="6495062"/>
                  <a:pt x="1431247" y="6454318"/>
                  <a:pt x="1381054" y="6410748"/>
                </a:cubicBezTo>
                <a:lnTo>
                  <a:pt x="1435393" y="6470968"/>
                </a:lnTo>
                <a:cubicBezTo>
                  <a:pt x="1425401" y="6466226"/>
                  <a:pt x="1409287" y="6454977"/>
                  <a:pt x="1389643" y="6439816"/>
                </a:cubicBezTo>
                <a:cubicBezTo>
                  <a:pt x="1379821" y="6432226"/>
                  <a:pt x="1369106" y="6423677"/>
                  <a:pt x="1357881" y="6414447"/>
                </a:cubicBezTo>
                <a:cubicBezTo>
                  <a:pt x="1346826" y="6405028"/>
                  <a:pt x="1335684" y="6394437"/>
                  <a:pt x="1324098" y="6383762"/>
                </a:cubicBezTo>
                <a:cubicBezTo>
                  <a:pt x="1278348" y="6340403"/>
                  <a:pt x="1227602" y="6293239"/>
                  <a:pt x="1196604" y="6259129"/>
                </a:cubicBezTo>
                <a:cubicBezTo>
                  <a:pt x="1226793" y="6282818"/>
                  <a:pt x="1240441" y="6289623"/>
                  <a:pt x="1241250" y="6287923"/>
                </a:cubicBezTo>
                <a:cubicBezTo>
                  <a:pt x="1242461" y="6285818"/>
                  <a:pt x="1230917" y="6275101"/>
                  <a:pt x="1215930" y="6258024"/>
                </a:cubicBezTo>
                <a:cubicBezTo>
                  <a:pt x="1185422" y="6224426"/>
                  <a:pt x="1135461" y="6171222"/>
                  <a:pt x="1118518" y="6140028"/>
                </a:cubicBezTo>
                <a:cubicBezTo>
                  <a:pt x="1095195" y="6144046"/>
                  <a:pt x="1164522" y="6213241"/>
                  <a:pt x="1073787" y="6139771"/>
                </a:cubicBezTo>
                <a:cubicBezTo>
                  <a:pt x="1111077" y="6179069"/>
                  <a:pt x="1132441" y="6201568"/>
                  <a:pt x="1156360" y="6226787"/>
                </a:cubicBezTo>
                <a:cubicBezTo>
                  <a:pt x="1180235" y="6252048"/>
                  <a:pt x="1204598" y="6281905"/>
                  <a:pt x="1252517" y="6331579"/>
                </a:cubicBezTo>
                <a:cubicBezTo>
                  <a:pt x="1199304" y="6279332"/>
                  <a:pt x="1161525" y="6240799"/>
                  <a:pt x="1127000" y="6213880"/>
                </a:cubicBezTo>
                <a:cubicBezTo>
                  <a:pt x="1093281" y="6186255"/>
                  <a:pt x="1063708" y="6169308"/>
                  <a:pt x="1037602" y="6150531"/>
                </a:cubicBezTo>
                <a:cubicBezTo>
                  <a:pt x="1010985" y="6132243"/>
                  <a:pt x="985198" y="6114594"/>
                  <a:pt x="956072" y="6088227"/>
                </a:cubicBezTo>
                <a:cubicBezTo>
                  <a:pt x="941531" y="6075063"/>
                  <a:pt x="926095" y="6059731"/>
                  <a:pt x="909364" y="6041126"/>
                </a:cubicBezTo>
                <a:cubicBezTo>
                  <a:pt x="893335" y="6021944"/>
                  <a:pt x="876327" y="5999126"/>
                  <a:pt x="857532" y="5971973"/>
                </a:cubicBezTo>
                <a:cubicBezTo>
                  <a:pt x="939574" y="6061772"/>
                  <a:pt x="853663" y="5920853"/>
                  <a:pt x="852600" y="5903818"/>
                </a:cubicBezTo>
                <a:cubicBezTo>
                  <a:pt x="843395" y="5893016"/>
                  <a:pt x="831808" y="5879428"/>
                  <a:pt x="819096" y="5864607"/>
                </a:cubicBezTo>
                <a:cubicBezTo>
                  <a:pt x="807040" y="5849274"/>
                  <a:pt x="793901" y="5832604"/>
                  <a:pt x="780997" y="5816188"/>
                </a:cubicBezTo>
                <a:cubicBezTo>
                  <a:pt x="755061" y="5783376"/>
                  <a:pt x="729549" y="5751628"/>
                  <a:pt x="713796" y="5733659"/>
                </a:cubicBezTo>
                <a:lnTo>
                  <a:pt x="715177" y="5785121"/>
                </a:lnTo>
                <a:cubicBezTo>
                  <a:pt x="664600" y="5726556"/>
                  <a:pt x="648019" y="5675054"/>
                  <a:pt x="626673" y="5624040"/>
                </a:cubicBezTo>
                <a:cubicBezTo>
                  <a:pt x="616235" y="5598352"/>
                  <a:pt x="604628" y="5572643"/>
                  <a:pt x="588916" y="5544596"/>
                </a:cubicBezTo>
                <a:cubicBezTo>
                  <a:pt x="573970" y="5516015"/>
                  <a:pt x="554348" y="5485480"/>
                  <a:pt x="525901" y="5450796"/>
                </a:cubicBezTo>
                <a:cubicBezTo>
                  <a:pt x="499583" y="5439335"/>
                  <a:pt x="598398" y="5588825"/>
                  <a:pt x="580072" y="5562607"/>
                </a:cubicBezTo>
                <a:cubicBezTo>
                  <a:pt x="511594" y="5462342"/>
                  <a:pt x="475197" y="5387576"/>
                  <a:pt x="451238" y="5311215"/>
                </a:cubicBezTo>
                <a:cubicBezTo>
                  <a:pt x="438695" y="5273344"/>
                  <a:pt x="427279" y="5236002"/>
                  <a:pt x="415118" y="5195323"/>
                </a:cubicBezTo>
                <a:cubicBezTo>
                  <a:pt x="404148" y="5154112"/>
                  <a:pt x="391733" y="5109839"/>
                  <a:pt x="374810" y="5059251"/>
                </a:cubicBezTo>
                <a:cubicBezTo>
                  <a:pt x="368390" y="5055487"/>
                  <a:pt x="361289" y="5056019"/>
                  <a:pt x="350212" y="5049659"/>
                </a:cubicBezTo>
                <a:cubicBezTo>
                  <a:pt x="339137" y="5043260"/>
                  <a:pt x="323616" y="5030266"/>
                  <a:pt x="303142" y="4998073"/>
                </a:cubicBezTo>
                <a:cubicBezTo>
                  <a:pt x="327995" y="5013191"/>
                  <a:pt x="314815" y="4958944"/>
                  <a:pt x="358653" y="5031436"/>
                </a:cubicBezTo>
                <a:cubicBezTo>
                  <a:pt x="337924" y="4963050"/>
                  <a:pt x="295893" y="4889197"/>
                  <a:pt x="266894" y="4832676"/>
                </a:cubicBezTo>
                <a:cubicBezTo>
                  <a:pt x="288730" y="4903828"/>
                  <a:pt x="277887" y="4891813"/>
                  <a:pt x="258263" y="4859213"/>
                </a:cubicBezTo>
                <a:cubicBezTo>
                  <a:pt x="239151" y="4826509"/>
                  <a:pt x="215000" y="4771753"/>
                  <a:pt x="205433" y="4760419"/>
                </a:cubicBezTo>
                <a:cubicBezTo>
                  <a:pt x="183365" y="4685970"/>
                  <a:pt x="229287" y="4777431"/>
                  <a:pt x="249228" y="4820576"/>
                </a:cubicBezTo>
                <a:cubicBezTo>
                  <a:pt x="233495" y="4760099"/>
                  <a:pt x="234239" y="4682972"/>
                  <a:pt x="198503" y="4657456"/>
                </a:cubicBezTo>
                <a:cubicBezTo>
                  <a:pt x="206773" y="4653607"/>
                  <a:pt x="231923" y="4691054"/>
                  <a:pt x="260008" y="4742151"/>
                </a:cubicBezTo>
                <a:cubicBezTo>
                  <a:pt x="274060" y="4767777"/>
                  <a:pt x="288899" y="4796780"/>
                  <a:pt x="302717" y="4826000"/>
                </a:cubicBezTo>
                <a:cubicBezTo>
                  <a:pt x="317898" y="4854748"/>
                  <a:pt x="332248" y="4883584"/>
                  <a:pt x="343707" y="4909527"/>
                </a:cubicBezTo>
                <a:lnTo>
                  <a:pt x="318472" y="4837419"/>
                </a:lnTo>
                <a:cubicBezTo>
                  <a:pt x="346385" y="4883117"/>
                  <a:pt x="347448" y="4893068"/>
                  <a:pt x="372641" y="4964560"/>
                </a:cubicBezTo>
                <a:cubicBezTo>
                  <a:pt x="364648" y="4922795"/>
                  <a:pt x="366603" y="4904997"/>
                  <a:pt x="373108" y="4899405"/>
                </a:cubicBezTo>
                <a:cubicBezTo>
                  <a:pt x="338136" y="4811304"/>
                  <a:pt x="306289" y="4721589"/>
                  <a:pt x="277780" y="4630427"/>
                </a:cubicBezTo>
                <a:cubicBezTo>
                  <a:pt x="260178" y="4601337"/>
                  <a:pt x="244465" y="4572546"/>
                  <a:pt x="231391" y="4550237"/>
                </a:cubicBezTo>
                <a:cubicBezTo>
                  <a:pt x="218359" y="4527357"/>
                  <a:pt x="209112" y="4511111"/>
                  <a:pt x="206750" y="4506965"/>
                </a:cubicBezTo>
                <a:cubicBezTo>
                  <a:pt x="212257" y="4522425"/>
                  <a:pt x="217573" y="4537800"/>
                  <a:pt x="224802" y="4555811"/>
                </a:cubicBezTo>
                <a:cubicBezTo>
                  <a:pt x="239279" y="4581966"/>
                  <a:pt x="253566" y="4605420"/>
                  <a:pt x="266131" y="4635998"/>
                </a:cubicBezTo>
                <a:cubicBezTo>
                  <a:pt x="280011" y="4666194"/>
                  <a:pt x="292194" y="4703451"/>
                  <a:pt x="301442" y="4758272"/>
                </a:cubicBezTo>
                <a:cubicBezTo>
                  <a:pt x="223184" y="4597830"/>
                  <a:pt x="232816" y="4662580"/>
                  <a:pt x="174245" y="4567335"/>
                </a:cubicBezTo>
                <a:lnTo>
                  <a:pt x="186321" y="4607462"/>
                </a:lnTo>
                <a:cubicBezTo>
                  <a:pt x="186787" y="4628258"/>
                  <a:pt x="162786" y="4558701"/>
                  <a:pt x="156940" y="4544030"/>
                </a:cubicBezTo>
                <a:cubicBezTo>
                  <a:pt x="180220" y="4582497"/>
                  <a:pt x="150263" y="4487953"/>
                  <a:pt x="167570" y="4511622"/>
                </a:cubicBezTo>
                <a:cubicBezTo>
                  <a:pt x="167570" y="4511622"/>
                  <a:pt x="147480" y="4464032"/>
                  <a:pt x="131578" y="4414974"/>
                </a:cubicBezTo>
                <a:cubicBezTo>
                  <a:pt x="114760" y="4366066"/>
                  <a:pt x="97944" y="4317155"/>
                  <a:pt x="97944" y="4317155"/>
                </a:cubicBezTo>
                <a:lnTo>
                  <a:pt x="125136" y="4351328"/>
                </a:lnTo>
                <a:cubicBezTo>
                  <a:pt x="125136" y="4351328"/>
                  <a:pt x="144842" y="4390329"/>
                  <a:pt x="164550" y="4429371"/>
                </a:cubicBezTo>
                <a:cubicBezTo>
                  <a:pt x="174033" y="4448849"/>
                  <a:pt x="184578" y="4467923"/>
                  <a:pt x="192890" y="4482128"/>
                </a:cubicBezTo>
                <a:cubicBezTo>
                  <a:pt x="199672" y="4494058"/>
                  <a:pt x="204349" y="4502265"/>
                  <a:pt x="205730" y="4504711"/>
                </a:cubicBezTo>
                <a:cubicBezTo>
                  <a:pt x="182090" y="4441491"/>
                  <a:pt x="175648" y="4392540"/>
                  <a:pt x="169824" y="4348118"/>
                </a:cubicBezTo>
                <a:cubicBezTo>
                  <a:pt x="164997" y="4303165"/>
                  <a:pt x="161830" y="4262314"/>
                  <a:pt x="159618" y="4211195"/>
                </a:cubicBezTo>
                <a:lnTo>
                  <a:pt x="134171" y="4187613"/>
                </a:lnTo>
                <a:cubicBezTo>
                  <a:pt x="125325" y="4129283"/>
                  <a:pt x="115865" y="4072719"/>
                  <a:pt x="117545" y="4039079"/>
                </a:cubicBezTo>
                <a:cubicBezTo>
                  <a:pt x="118481" y="4006459"/>
                  <a:pt x="125283" y="3996655"/>
                  <a:pt x="142079" y="4028553"/>
                </a:cubicBezTo>
                <a:cubicBezTo>
                  <a:pt x="140930" y="4020494"/>
                  <a:pt x="139782" y="4012435"/>
                  <a:pt x="138699" y="4004353"/>
                </a:cubicBezTo>
                <a:cubicBezTo>
                  <a:pt x="134915" y="3983769"/>
                  <a:pt x="131555" y="3965503"/>
                  <a:pt x="128727" y="3950128"/>
                </a:cubicBezTo>
                <a:cubicBezTo>
                  <a:pt x="122011" y="3914531"/>
                  <a:pt x="118034" y="3893480"/>
                  <a:pt x="117353" y="3889908"/>
                </a:cubicBezTo>
                <a:cubicBezTo>
                  <a:pt x="121903" y="3906494"/>
                  <a:pt x="125922" y="3920167"/>
                  <a:pt x="129579" y="3931840"/>
                </a:cubicBezTo>
                <a:cubicBezTo>
                  <a:pt x="112358" y="3784222"/>
                  <a:pt x="103216" y="3634114"/>
                  <a:pt x="103216" y="3481881"/>
                </a:cubicBezTo>
                <a:cubicBezTo>
                  <a:pt x="103216" y="3343830"/>
                  <a:pt x="110679" y="3207524"/>
                  <a:pt x="124859" y="3073238"/>
                </a:cubicBezTo>
                <a:cubicBezTo>
                  <a:pt x="117842" y="3044828"/>
                  <a:pt x="111103" y="3015058"/>
                  <a:pt x="106660" y="2993688"/>
                </a:cubicBezTo>
                <a:cubicBezTo>
                  <a:pt x="92757" y="3067625"/>
                  <a:pt x="89058" y="3082659"/>
                  <a:pt x="84296" y="3080192"/>
                </a:cubicBezTo>
                <a:cubicBezTo>
                  <a:pt x="79810" y="3077766"/>
                  <a:pt x="75982" y="3057906"/>
                  <a:pt x="69115" y="3063307"/>
                </a:cubicBezTo>
                <a:cubicBezTo>
                  <a:pt x="71221" y="3047827"/>
                  <a:pt x="75685" y="3020035"/>
                  <a:pt x="73241" y="3016461"/>
                </a:cubicBezTo>
                <a:cubicBezTo>
                  <a:pt x="70051" y="2994304"/>
                  <a:pt x="61717" y="3044765"/>
                  <a:pt x="54319" y="3048337"/>
                </a:cubicBezTo>
                <a:cubicBezTo>
                  <a:pt x="53363" y="3088676"/>
                  <a:pt x="52407" y="3129313"/>
                  <a:pt x="51471" y="3168589"/>
                </a:cubicBezTo>
                <a:cubicBezTo>
                  <a:pt x="51086" y="3207885"/>
                  <a:pt x="48728" y="3245632"/>
                  <a:pt x="51321" y="3280590"/>
                </a:cubicBezTo>
                <a:cubicBezTo>
                  <a:pt x="55000" y="3350359"/>
                  <a:pt x="61547" y="3408113"/>
                  <a:pt x="75303" y="3440692"/>
                </a:cubicBezTo>
                <a:cubicBezTo>
                  <a:pt x="89610" y="3391974"/>
                  <a:pt x="64757" y="3356973"/>
                  <a:pt x="74963" y="3302300"/>
                </a:cubicBezTo>
                <a:cubicBezTo>
                  <a:pt x="83699" y="3342215"/>
                  <a:pt x="86485" y="3387401"/>
                  <a:pt x="86634" y="3439182"/>
                </a:cubicBezTo>
                <a:cubicBezTo>
                  <a:pt x="87653" y="3490938"/>
                  <a:pt x="88759" y="3549396"/>
                  <a:pt x="90034" y="3615424"/>
                </a:cubicBezTo>
                <a:lnTo>
                  <a:pt x="73750" y="3659570"/>
                </a:lnTo>
                <a:cubicBezTo>
                  <a:pt x="73750" y="3659570"/>
                  <a:pt x="74644" y="3667926"/>
                  <a:pt x="76556" y="3680366"/>
                </a:cubicBezTo>
                <a:cubicBezTo>
                  <a:pt x="78363" y="3692783"/>
                  <a:pt x="80809" y="3709369"/>
                  <a:pt x="83232" y="3725957"/>
                </a:cubicBezTo>
                <a:cubicBezTo>
                  <a:pt x="88122" y="3759043"/>
                  <a:pt x="92989" y="3792112"/>
                  <a:pt x="92989" y="3792112"/>
                </a:cubicBezTo>
                <a:cubicBezTo>
                  <a:pt x="86273" y="3764744"/>
                  <a:pt x="79022" y="3759702"/>
                  <a:pt x="71666" y="3744053"/>
                </a:cubicBezTo>
                <a:cubicBezTo>
                  <a:pt x="67967" y="3736228"/>
                  <a:pt x="64268" y="3725722"/>
                  <a:pt x="60611" y="3708371"/>
                </a:cubicBezTo>
                <a:cubicBezTo>
                  <a:pt x="57082" y="3691061"/>
                  <a:pt x="52724" y="3666925"/>
                  <a:pt x="51471" y="3631732"/>
                </a:cubicBezTo>
                <a:cubicBezTo>
                  <a:pt x="33507" y="3650617"/>
                  <a:pt x="64525" y="3771059"/>
                  <a:pt x="65184" y="3857436"/>
                </a:cubicBezTo>
                <a:cubicBezTo>
                  <a:pt x="65184" y="3857436"/>
                  <a:pt x="71624" y="3867899"/>
                  <a:pt x="78959" y="3878232"/>
                </a:cubicBezTo>
                <a:cubicBezTo>
                  <a:pt x="86080" y="3888503"/>
                  <a:pt x="93204" y="3898796"/>
                  <a:pt x="93204" y="3898796"/>
                </a:cubicBezTo>
                <a:cubicBezTo>
                  <a:pt x="78193" y="3883187"/>
                  <a:pt x="98985" y="4066914"/>
                  <a:pt x="64992" y="3938752"/>
                </a:cubicBezTo>
                <a:cubicBezTo>
                  <a:pt x="64992" y="3938752"/>
                  <a:pt x="62143" y="3925588"/>
                  <a:pt x="57870" y="3905855"/>
                </a:cubicBezTo>
                <a:cubicBezTo>
                  <a:pt x="55721" y="3895966"/>
                  <a:pt x="53235" y="3884420"/>
                  <a:pt x="50577" y="3872087"/>
                </a:cubicBezTo>
                <a:cubicBezTo>
                  <a:pt x="48451" y="3859625"/>
                  <a:pt x="46197" y="3846379"/>
                  <a:pt x="43945" y="3833131"/>
                </a:cubicBezTo>
                <a:cubicBezTo>
                  <a:pt x="35142" y="3779927"/>
                  <a:pt x="26341" y="3726723"/>
                  <a:pt x="26341" y="3726723"/>
                </a:cubicBezTo>
                <a:lnTo>
                  <a:pt x="15136" y="3787624"/>
                </a:lnTo>
                <a:cubicBezTo>
                  <a:pt x="15136" y="3787624"/>
                  <a:pt x="10588" y="3742161"/>
                  <a:pt x="6016" y="3696697"/>
                </a:cubicBezTo>
                <a:cubicBezTo>
                  <a:pt x="3360" y="3673986"/>
                  <a:pt x="2147" y="3651191"/>
                  <a:pt x="1425" y="3634094"/>
                </a:cubicBezTo>
                <a:cubicBezTo>
                  <a:pt x="552" y="3616954"/>
                  <a:pt x="0" y="3605577"/>
                  <a:pt x="0" y="3605577"/>
                </a:cubicBezTo>
                <a:lnTo>
                  <a:pt x="13097" y="3648106"/>
                </a:lnTo>
                <a:cubicBezTo>
                  <a:pt x="-9312" y="3355548"/>
                  <a:pt x="52958" y="3561686"/>
                  <a:pt x="31954" y="3268257"/>
                </a:cubicBezTo>
                <a:cubicBezTo>
                  <a:pt x="19983" y="3221728"/>
                  <a:pt x="16796" y="3173458"/>
                  <a:pt x="17625" y="3114322"/>
                </a:cubicBezTo>
                <a:cubicBezTo>
                  <a:pt x="17370" y="3055098"/>
                  <a:pt x="28190" y="2985521"/>
                  <a:pt x="42924" y="2896211"/>
                </a:cubicBezTo>
                <a:cubicBezTo>
                  <a:pt x="32613" y="3026859"/>
                  <a:pt x="60781" y="2912158"/>
                  <a:pt x="70732" y="2962895"/>
                </a:cubicBezTo>
                <a:cubicBezTo>
                  <a:pt x="97582" y="2833053"/>
                  <a:pt x="85571" y="2786187"/>
                  <a:pt x="86400" y="2715906"/>
                </a:cubicBezTo>
                <a:cubicBezTo>
                  <a:pt x="106980" y="2685263"/>
                  <a:pt x="123009" y="2664127"/>
                  <a:pt x="100133" y="2780084"/>
                </a:cubicBezTo>
                <a:cubicBezTo>
                  <a:pt x="128388" y="2800157"/>
                  <a:pt x="121117" y="2625787"/>
                  <a:pt x="157279" y="2622321"/>
                </a:cubicBezTo>
                <a:cubicBezTo>
                  <a:pt x="178965" y="2527502"/>
                  <a:pt x="186937" y="2459307"/>
                  <a:pt x="194420" y="2404486"/>
                </a:cubicBezTo>
                <a:cubicBezTo>
                  <a:pt x="200693" y="2349368"/>
                  <a:pt x="200565" y="2306201"/>
                  <a:pt x="203116" y="2261331"/>
                </a:cubicBezTo>
                <a:cubicBezTo>
                  <a:pt x="207177" y="2216931"/>
                  <a:pt x="213215" y="2170576"/>
                  <a:pt x="230031" y="2108694"/>
                </a:cubicBezTo>
                <a:cubicBezTo>
                  <a:pt x="237811" y="2077542"/>
                  <a:pt x="250695" y="2043370"/>
                  <a:pt x="267469" y="2003796"/>
                </a:cubicBezTo>
                <a:cubicBezTo>
                  <a:pt x="284584" y="1964393"/>
                  <a:pt x="303845" y="1918779"/>
                  <a:pt x="331801" y="1867937"/>
                </a:cubicBezTo>
                <a:lnTo>
                  <a:pt x="336541" y="1888753"/>
                </a:lnTo>
                <a:cubicBezTo>
                  <a:pt x="363074" y="1820579"/>
                  <a:pt x="387544" y="1759700"/>
                  <a:pt x="412991" y="1703943"/>
                </a:cubicBezTo>
                <a:cubicBezTo>
                  <a:pt x="439971" y="1648910"/>
                  <a:pt x="466099" y="1598130"/>
                  <a:pt x="492143" y="1548093"/>
                </a:cubicBezTo>
                <a:cubicBezTo>
                  <a:pt x="520268" y="1499208"/>
                  <a:pt x="548056" y="1450914"/>
                  <a:pt x="577267" y="1400136"/>
                </a:cubicBezTo>
                <a:cubicBezTo>
                  <a:pt x="591319" y="1374405"/>
                  <a:pt x="607603" y="1349206"/>
                  <a:pt x="623867" y="1322647"/>
                </a:cubicBezTo>
                <a:cubicBezTo>
                  <a:pt x="639962" y="1295937"/>
                  <a:pt x="656650" y="1268230"/>
                  <a:pt x="674167" y="1239162"/>
                </a:cubicBezTo>
                <a:cubicBezTo>
                  <a:pt x="674167" y="1239162"/>
                  <a:pt x="683096" y="1229061"/>
                  <a:pt x="696489" y="1213920"/>
                </a:cubicBezTo>
                <a:cubicBezTo>
                  <a:pt x="710225" y="1199035"/>
                  <a:pt x="729272" y="1179811"/>
                  <a:pt x="747960" y="1160397"/>
                </a:cubicBezTo>
                <a:cubicBezTo>
                  <a:pt x="785377" y="1121907"/>
                  <a:pt x="822837" y="1083420"/>
                  <a:pt x="822837" y="1083420"/>
                </a:cubicBezTo>
                <a:cubicBezTo>
                  <a:pt x="799133" y="1125247"/>
                  <a:pt x="745898" y="1242522"/>
                  <a:pt x="793095" y="1203350"/>
                </a:cubicBezTo>
                <a:cubicBezTo>
                  <a:pt x="749150" y="1234909"/>
                  <a:pt x="716624" y="1276863"/>
                  <a:pt x="684628" y="1320308"/>
                </a:cubicBezTo>
                <a:cubicBezTo>
                  <a:pt x="668703" y="1342145"/>
                  <a:pt x="652654" y="1364177"/>
                  <a:pt x="636475" y="1386376"/>
                </a:cubicBezTo>
                <a:cubicBezTo>
                  <a:pt x="620360" y="1408620"/>
                  <a:pt x="604925" y="1431522"/>
                  <a:pt x="587046" y="1453232"/>
                </a:cubicBezTo>
                <a:cubicBezTo>
                  <a:pt x="588853" y="1467352"/>
                  <a:pt x="616724" y="1431437"/>
                  <a:pt x="631031" y="1417231"/>
                </a:cubicBezTo>
                <a:cubicBezTo>
                  <a:pt x="597824" y="1474860"/>
                  <a:pt x="567295" y="1496145"/>
                  <a:pt x="529665" y="1576185"/>
                </a:cubicBezTo>
                <a:cubicBezTo>
                  <a:pt x="536597" y="1574952"/>
                  <a:pt x="592338" y="1496272"/>
                  <a:pt x="559705" y="1560748"/>
                </a:cubicBezTo>
                <a:cubicBezTo>
                  <a:pt x="559705" y="1560748"/>
                  <a:pt x="554623" y="1566466"/>
                  <a:pt x="547841" y="1575546"/>
                </a:cubicBezTo>
                <a:cubicBezTo>
                  <a:pt x="541040" y="1584627"/>
                  <a:pt x="531939" y="1596727"/>
                  <a:pt x="522884" y="1608827"/>
                </a:cubicBezTo>
                <a:cubicBezTo>
                  <a:pt x="504663" y="1633175"/>
                  <a:pt x="486487" y="1657501"/>
                  <a:pt x="486487" y="1657501"/>
                </a:cubicBezTo>
                <a:cubicBezTo>
                  <a:pt x="470372" y="1694353"/>
                  <a:pt x="462847" y="1718509"/>
                  <a:pt x="459125" y="1736520"/>
                </a:cubicBezTo>
                <a:cubicBezTo>
                  <a:pt x="455935" y="1754786"/>
                  <a:pt x="456659" y="1766993"/>
                  <a:pt x="456277" y="1779580"/>
                </a:cubicBezTo>
                <a:cubicBezTo>
                  <a:pt x="455618" y="1804864"/>
                  <a:pt x="451450" y="1831978"/>
                  <a:pt x="408803" y="1915250"/>
                </a:cubicBezTo>
                <a:cubicBezTo>
                  <a:pt x="406252" y="1876570"/>
                  <a:pt x="411653" y="1800569"/>
                  <a:pt x="438056" y="1731843"/>
                </a:cubicBezTo>
                <a:cubicBezTo>
                  <a:pt x="418667" y="1770458"/>
                  <a:pt x="427299" y="1742708"/>
                  <a:pt x="437462" y="1714491"/>
                </a:cubicBezTo>
                <a:cubicBezTo>
                  <a:pt x="447731" y="1686379"/>
                  <a:pt x="457765" y="1656884"/>
                  <a:pt x="434869" y="1689759"/>
                </a:cubicBezTo>
                <a:cubicBezTo>
                  <a:pt x="426215" y="1720359"/>
                  <a:pt x="418690" y="1746898"/>
                  <a:pt x="409909" y="1771246"/>
                </a:cubicBezTo>
                <a:cubicBezTo>
                  <a:pt x="401150" y="1795594"/>
                  <a:pt x="391456" y="1817985"/>
                  <a:pt x="380953" y="1841440"/>
                </a:cubicBezTo>
                <a:cubicBezTo>
                  <a:pt x="370706" y="1865002"/>
                  <a:pt x="358481" y="1889115"/>
                  <a:pt x="347810" y="1918163"/>
                </a:cubicBezTo>
                <a:cubicBezTo>
                  <a:pt x="337157" y="1947211"/>
                  <a:pt x="326040" y="1980342"/>
                  <a:pt x="314815" y="2020382"/>
                </a:cubicBezTo>
                <a:cubicBezTo>
                  <a:pt x="318427" y="2000926"/>
                  <a:pt x="315389" y="1994205"/>
                  <a:pt x="328868" y="1955589"/>
                </a:cubicBezTo>
                <a:cubicBezTo>
                  <a:pt x="328868" y="1955589"/>
                  <a:pt x="304142" y="2010623"/>
                  <a:pt x="279417" y="2065676"/>
                </a:cubicBezTo>
                <a:cubicBezTo>
                  <a:pt x="266832" y="2093149"/>
                  <a:pt x="256883" y="2121665"/>
                  <a:pt x="248272" y="2142633"/>
                </a:cubicBezTo>
                <a:cubicBezTo>
                  <a:pt x="240022" y="2163727"/>
                  <a:pt x="234496" y="2177804"/>
                  <a:pt x="234496" y="2177804"/>
                </a:cubicBezTo>
                <a:cubicBezTo>
                  <a:pt x="251546" y="2152053"/>
                  <a:pt x="239618" y="2200684"/>
                  <a:pt x="227330" y="2253718"/>
                </a:cubicBezTo>
                <a:cubicBezTo>
                  <a:pt x="215701" y="2307009"/>
                  <a:pt x="206900" y="2365677"/>
                  <a:pt x="220803" y="2358044"/>
                </a:cubicBezTo>
                <a:cubicBezTo>
                  <a:pt x="230520" y="2327741"/>
                  <a:pt x="238642" y="2302309"/>
                  <a:pt x="245613" y="2280512"/>
                </a:cubicBezTo>
                <a:cubicBezTo>
                  <a:pt x="253311" y="2258930"/>
                  <a:pt x="259688" y="2240939"/>
                  <a:pt x="265257" y="2225225"/>
                </a:cubicBezTo>
                <a:cubicBezTo>
                  <a:pt x="276165" y="2193731"/>
                  <a:pt x="283328" y="2171255"/>
                  <a:pt x="290919" y="2147758"/>
                </a:cubicBezTo>
                <a:cubicBezTo>
                  <a:pt x="305078" y="2100422"/>
                  <a:pt x="325486" y="2050323"/>
                  <a:pt x="384801" y="1918098"/>
                </a:cubicBezTo>
                <a:cubicBezTo>
                  <a:pt x="372131" y="1957269"/>
                  <a:pt x="361651" y="2003647"/>
                  <a:pt x="354762" y="2046707"/>
                </a:cubicBezTo>
                <a:cubicBezTo>
                  <a:pt x="351297" y="2068249"/>
                  <a:pt x="348744" y="2088961"/>
                  <a:pt x="347256" y="2107568"/>
                </a:cubicBezTo>
                <a:cubicBezTo>
                  <a:pt x="346832" y="2116541"/>
                  <a:pt x="346705" y="2125005"/>
                  <a:pt x="346789" y="2132914"/>
                </a:cubicBezTo>
                <a:cubicBezTo>
                  <a:pt x="451026" y="1854900"/>
                  <a:pt x="586450" y="1592154"/>
                  <a:pt x="748980" y="1348994"/>
                </a:cubicBezTo>
                <a:cubicBezTo>
                  <a:pt x="759526" y="1319414"/>
                  <a:pt x="777979" y="1285517"/>
                  <a:pt x="798941" y="1252962"/>
                </a:cubicBezTo>
                <a:cubicBezTo>
                  <a:pt x="821774" y="1217727"/>
                  <a:pt x="844608" y="1182554"/>
                  <a:pt x="855683" y="1151594"/>
                </a:cubicBezTo>
                <a:lnTo>
                  <a:pt x="801514" y="1210923"/>
                </a:lnTo>
                <a:cubicBezTo>
                  <a:pt x="831574" y="1145893"/>
                  <a:pt x="847328" y="1134709"/>
                  <a:pt x="865804" y="1121376"/>
                </a:cubicBezTo>
                <a:cubicBezTo>
                  <a:pt x="883915" y="1107618"/>
                  <a:pt x="906579" y="1093137"/>
                  <a:pt x="951799" y="1020517"/>
                </a:cubicBezTo>
                <a:cubicBezTo>
                  <a:pt x="895417" y="1055882"/>
                  <a:pt x="959687" y="1007186"/>
                  <a:pt x="993787" y="940562"/>
                </a:cubicBezTo>
                <a:cubicBezTo>
                  <a:pt x="968870" y="958106"/>
                  <a:pt x="923906" y="1018774"/>
                  <a:pt x="884831" y="1066385"/>
                </a:cubicBezTo>
                <a:cubicBezTo>
                  <a:pt x="864888" y="1089927"/>
                  <a:pt x="848369" y="1111721"/>
                  <a:pt x="835869" y="1122993"/>
                </a:cubicBezTo>
                <a:cubicBezTo>
                  <a:pt x="823432" y="1134285"/>
                  <a:pt x="815482" y="1135390"/>
                  <a:pt x="815162" y="1119164"/>
                </a:cubicBezTo>
                <a:cubicBezTo>
                  <a:pt x="833276" y="1076828"/>
                  <a:pt x="889995" y="1024835"/>
                  <a:pt x="945207" y="968249"/>
                </a:cubicBezTo>
                <a:cubicBezTo>
                  <a:pt x="972336" y="939501"/>
                  <a:pt x="1001887" y="911813"/>
                  <a:pt x="1026697" y="883339"/>
                </a:cubicBezTo>
                <a:cubicBezTo>
                  <a:pt x="1051528" y="854888"/>
                  <a:pt x="1072130" y="826075"/>
                  <a:pt x="1084418" y="797302"/>
                </a:cubicBezTo>
                <a:lnTo>
                  <a:pt x="1083864" y="804597"/>
                </a:lnTo>
                <a:cubicBezTo>
                  <a:pt x="1144454" y="741866"/>
                  <a:pt x="1182933" y="697254"/>
                  <a:pt x="1209296" y="659487"/>
                </a:cubicBezTo>
                <a:cubicBezTo>
                  <a:pt x="1236063" y="622443"/>
                  <a:pt x="1253623" y="594970"/>
                  <a:pt x="1272268" y="567113"/>
                </a:cubicBezTo>
                <a:cubicBezTo>
                  <a:pt x="1271182" y="567879"/>
                  <a:pt x="1270291" y="568517"/>
                  <a:pt x="1268844" y="569558"/>
                </a:cubicBezTo>
                <a:lnTo>
                  <a:pt x="1278411" y="558289"/>
                </a:lnTo>
                <a:cubicBezTo>
                  <a:pt x="1276604" y="560990"/>
                  <a:pt x="1274797" y="563733"/>
                  <a:pt x="1273097" y="566284"/>
                </a:cubicBezTo>
                <a:cubicBezTo>
                  <a:pt x="1304624" y="545360"/>
                  <a:pt x="1334559" y="512845"/>
                  <a:pt x="1366810" y="481352"/>
                </a:cubicBezTo>
                <a:cubicBezTo>
                  <a:pt x="1398976" y="449433"/>
                  <a:pt x="1430738" y="415603"/>
                  <a:pt x="1461032" y="388510"/>
                </a:cubicBezTo>
                <a:lnTo>
                  <a:pt x="1466795" y="398421"/>
                </a:lnTo>
                <a:cubicBezTo>
                  <a:pt x="1466795" y="398421"/>
                  <a:pt x="1471982" y="393529"/>
                  <a:pt x="1479804" y="386171"/>
                </a:cubicBezTo>
                <a:cubicBezTo>
                  <a:pt x="1487480" y="378666"/>
                  <a:pt x="1498173" y="369161"/>
                  <a:pt x="1509123" y="359996"/>
                </a:cubicBezTo>
                <a:cubicBezTo>
                  <a:pt x="1530850" y="341389"/>
                  <a:pt x="1552556" y="322781"/>
                  <a:pt x="1552556" y="322781"/>
                </a:cubicBezTo>
                <a:cubicBezTo>
                  <a:pt x="1537802" y="347958"/>
                  <a:pt x="1510653" y="367459"/>
                  <a:pt x="1479784" y="391190"/>
                </a:cubicBezTo>
                <a:cubicBezTo>
                  <a:pt x="1448871" y="414837"/>
                  <a:pt x="1412305" y="440525"/>
                  <a:pt x="1376207" y="473824"/>
                </a:cubicBezTo>
                <a:lnTo>
                  <a:pt x="1399253" y="481437"/>
                </a:lnTo>
                <a:cubicBezTo>
                  <a:pt x="1347803" y="508358"/>
                  <a:pt x="1316827" y="544552"/>
                  <a:pt x="1290806" y="580658"/>
                </a:cubicBezTo>
                <a:cubicBezTo>
                  <a:pt x="1265444" y="617488"/>
                  <a:pt x="1244567" y="653979"/>
                  <a:pt x="1221711" y="692254"/>
                </a:cubicBezTo>
                <a:cubicBezTo>
                  <a:pt x="1239762" y="665780"/>
                  <a:pt x="1266507" y="638646"/>
                  <a:pt x="1294527" y="610302"/>
                </a:cubicBezTo>
                <a:cubicBezTo>
                  <a:pt x="1322738" y="582168"/>
                  <a:pt x="1352545" y="553120"/>
                  <a:pt x="1380353" y="526391"/>
                </a:cubicBezTo>
                <a:cubicBezTo>
                  <a:pt x="1437542" y="474633"/>
                  <a:pt x="1483888" y="428744"/>
                  <a:pt x="1482143" y="403291"/>
                </a:cubicBezTo>
                <a:cubicBezTo>
                  <a:pt x="1482143" y="403291"/>
                  <a:pt x="1486693" y="401079"/>
                  <a:pt x="1493560" y="397782"/>
                </a:cubicBezTo>
                <a:cubicBezTo>
                  <a:pt x="1500342" y="394423"/>
                  <a:pt x="1509505" y="390085"/>
                  <a:pt x="1518987" y="386171"/>
                </a:cubicBezTo>
                <a:cubicBezTo>
                  <a:pt x="1537717" y="378134"/>
                  <a:pt x="1556447" y="370095"/>
                  <a:pt x="1556447" y="370095"/>
                </a:cubicBezTo>
                <a:lnTo>
                  <a:pt x="1581193" y="340942"/>
                </a:lnTo>
                <a:cubicBezTo>
                  <a:pt x="1637171" y="317722"/>
                  <a:pt x="1604323" y="372925"/>
                  <a:pt x="1520964" y="447479"/>
                </a:cubicBezTo>
                <a:cubicBezTo>
                  <a:pt x="1502850" y="456175"/>
                  <a:pt x="1493772" y="460578"/>
                  <a:pt x="1495432" y="453389"/>
                </a:cubicBezTo>
                <a:cubicBezTo>
                  <a:pt x="1478699" y="474016"/>
                  <a:pt x="1463967" y="495197"/>
                  <a:pt x="1441261" y="521032"/>
                </a:cubicBezTo>
                <a:cubicBezTo>
                  <a:pt x="1429951" y="534004"/>
                  <a:pt x="1416388" y="547889"/>
                  <a:pt x="1399997" y="563945"/>
                </a:cubicBezTo>
                <a:cubicBezTo>
                  <a:pt x="1384052" y="580488"/>
                  <a:pt x="1364918" y="598861"/>
                  <a:pt x="1341363" y="619657"/>
                </a:cubicBezTo>
                <a:lnTo>
                  <a:pt x="1382415" y="565283"/>
                </a:lnTo>
                <a:cubicBezTo>
                  <a:pt x="1353756" y="592035"/>
                  <a:pt x="1326162" y="618636"/>
                  <a:pt x="1300543" y="644305"/>
                </a:cubicBezTo>
                <a:cubicBezTo>
                  <a:pt x="1287893" y="657254"/>
                  <a:pt x="1275585" y="669843"/>
                  <a:pt x="1263722" y="681964"/>
                </a:cubicBezTo>
                <a:cubicBezTo>
                  <a:pt x="1252305" y="694508"/>
                  <a:pt x="1241929" y="707120"/>
                  <a:pt x="1231937" y="719006"/>
                </a:cubicBezTo>
                <a:cubicBezTo>
                  <a:pt x="1192715" y="766449"/>
                  <a:pt x="1164438" y="806424"/>
                  <a:pt x="1153425" y="832666"/>
                </a:cubicBezTo>
                <a:cubicBezTo>
                  <a:pt x="1148026" y="830645"/>
                  <a:pt x="1141244" y="830093"/>
                  <a:pt x="1133272" y="831029"/>
                </a:cubicBezTo>
                <a:cubicBezTo>
                  <a:pt x="1111332" y="833815"/>
                  <a:pt x="1080546" y="847742"/>
                  <a:pt x="1046873" y="870538"/>
                </a:cubicBezTo>
                <a:cubicBezTo>
                  <a:pt x="966830" y="998552"/>
                  <a:pt x="1008796" y="951386"/>
                  <a:pt x="991873" y="1023964"/>
                </a:cubicBezTo>
                <a:cubicBezTo>
                  <a:pt x="1004947" y="1008249"/>
                  <a:pt x="1018128" y="992640"/>
                  <a:pt x="1031437" y="977137"/>
                </a:cubicBezTo>
                <a:cubicBezTo>
                  <a:pt x="1031714" y="976478"/>
                  <a:pt x="1032054" y="975712"/>
                  <a:pt x="1032308" y="975096"/>
                </a:cubicBezTo>
                <a:cubicBezTo>
                  <a:pt x="1032478" y="975268"/>
                  <a:pt x="1032735" y="975268"/>
                  <a:pt x="1032905" y="975415"/>
                </a:cubicBezTo>
                <a:cubicBezTo>
                  <a:pt x="1073872" y="927825"/>
                  <a:pt x="1115965" y="881235"/>
                  <a:pt x="1159208" y="835707"/>
                </a:cubicBezTo>
                <a:cubicBezTo>
                  <a:pt x="1157613" y="834474"/>
                  <a:pt x="1155786" y="833495"/>
                  <a:pt x="1153745" y="832709"/>
                </a:cubicBezTo>
                <a:cubicBezTo>
                  <a:pt x="1311448" y="672606"/>
                  <a:pt x="1475681" y="525520"/>
                  <a:pt x="1640740" y="395189"/>
                </a:cubicBezTo>
                <a:cubicBezTo>
                  <a:pt x="1650754" y="357570"/>
                  <a:pt x="1666210" y="321271"/>
                  <a:pt x="1680050" y="288652"/>
                </a:cubicBezTo>
                <a:cubicBezTo>
                  <a:pt x="1694230" y="256436"/>
                  <a:pt x="1705881" y="226580"/>
                  <a:pt x="1706413" y="199277"/>
                </a:cubicBezTo>
                <a:cubicBezTo>
                  <a:pt x="1781290" y="136328"/>
                  <a:pt x="1881376" y="67339"/>
                  <a:pt x="1974794" y="1427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011615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with glo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832CBF8-9B6A-C9EB-E9C8-E6DEF363DF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0712" y="2522109"/>
            <a:ext cx="5322886" cy="2435019"/>
          </a:xfrm>
        </p:spPr>
        <p:txBody>
          <a:bodyPr/>
          <a:lstStyle/>
          <a:p>
            <a:r>
              <a:rPr lang="en-GB" noProof="0" dirty="0"/>
              <a:t>Presentation title - 1 or 2 lines</a:t>
            </a:r>
            <a:endParaRPr lang="en-US" dirty="0"/>
          </a:p>
        </p:txBody>
      </p:sp>
      <p:pic>
        <p:nvPicPr>
          <p:cNvPr id="9" name="Picture 8" descr="ETSI logo with tagline “The Standards People”.">
            <a:extLst>
              <a:ext uri="{FF2B5EF4-FFF2-40B4-BE49-F238E27FC236}">
                <a16:creationId xmlns:a16="http://schemas.microsoft.com/office/drawing/2014/main" id="{839184E6-6DA7-A94C-ACFB-E32EEC2848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175" y="277192"/>
            <a:ext cx="3601631" cy="1812501"/>
          </a:xfrm>
          <a:prstGeom prst="rect">
            <a:avLst/>
          </a:prstGeom>
        </p:spPr>
      </p:pic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896C775-A6B6-1B46-AB4D-1E5856D193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0714" y="4957129"/>
            <a:ext cx="5322886" cy="400110"/>
          </a:xfrm>
        </p:spPr>
        <p:txBody>
          <a:bodyPr>
            <a:noAutofit/>
          </a:bodyPr>
          <a:lstStyle>
            <a:lvl1pPr marL="0" indent="0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sz="2000" noProof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Presented by: 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A00BA71B-8662-5144-8BEA-BACC7E9D42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0712" y="5384247"/>
            <a:ext cx="3735547" cy="400110"/>
          </a:xfrm>
        </p:spPr>
        <p:txBody>
          <a:bodyPr/>
          <a:lstStyle>
            <a:lvl1pPr marL="0" indent="0" algn="l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sz="2000" noProof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For: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A44373F-F219-1440-9999-C4F84CBC0D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713" y="6211476"/>
            <a:ext cx="3592512" cy="369332"/>
          </a:xfrm>
        </p:spPr>
        <p:txBody>
          <a:bodyPr/>
          <a:lstStyle>
            <a:lvl1pPr marL="0" indent="0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noProof="0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DD/MM/YYYY</a:t>
            </a:r>
          </a:p>
        </p:txBody>
      </p:sp>
      <p:pic>
        <p:nvPicPr>
          <p:cNvPr id="13" name="Chart 5" descr="Decorative globe image.">
            <a:extLst>
              <a:ext uri="{FF2B5EF4-FFF2-40B4-BE49-F238E27FC236}">
                <a16:creationId xmlns:a16="http://schemas.microsoft.com/office/drawing/2014/main" id="{FCEB2C13-F88D-A8B1-026F-4018489C1C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3844" y="2035495"/>
            <a:ext cx="4998156" cy="48248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1685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6">
            <a:extLst>
              <a:ext uri="{FF2B5EF4-FFF2-40B4-BE49-F238E27FC236}">
                <a16:creationId xmlns:a16="http://schemas.microsoft.com/office/drawing/2014/main" id="{E8C4F842-1F09-BB31-8B51-680506124A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sp>
        <p:nvSpPr>
          <p:cNvPr id="358" name="Freeform 357">
            <a:extLst>
              <a:ext uri="{FF2B5EF4-FFF2-40B4-BE49-F238E27FC236}">
                <a16:creationId xmlns:a16="http://schemas.microsoft.com/office/drawing/2014/main" id="{070764BE-12F6-4743-81A1-93D394A76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87782" y="-5790"/>
            <a:ext cx="35319" cy="28694"/>
          </a:xfrm>
          <a:custGeom>
            <a:avLst/>
            <a:gdLst>
              <a:gd name="connsiteX0" fmla="*/ 8497 w 35319"/>
              <a:gd name="connsiteY0" fmla="*/ 6508 h 28694"/>
              <a:gd name="connsiteX1" fmla="*/ 19675 w 35319"/>
              <a:gd name="connsiteY1" fmla="*/ 15703 h 28694"/>
              <a:gd name="connsiteX2" fmla="*/ 33516 w 35319"/>
              <a:gd name="connsiteY2" fmla="*/ 28694 h 28694"/>
              <a:gd name="connsiteX3" fmla="*/ 23666 w 35319"/>
              <a:gd name="connsiteY3" fmla="*/ 0 h 28694"/>
              <a:gd name="connsiteX4" fmla="*/ 0 w 35319"/>
              <a:gd name="connsiteY4" fmla="*/ 0 h 28694"/>
              <a:gd name="connsiteX5" fmla="*/ 8497 w 35319"/>
              <a:gd name="connsiteY5" fmla="*/ 6508 h 2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319" h="28694">
                <a:moveTo>
                  <a:pt x="8497" y="6508"/>
                </a:moveTo>
                <a:cubicBezTo>
                  <a:pt x="11691" y="9130"/>
                  <a:pt x="15389" y="12177"/>
                  <a:pt x="19675" y="15703"/>
                </a:cubicBezTo>
                <a:cubicBezTo>
                  <a:pt x="23797" y="19401"/>
                  <a:pt x="28327" y="23750"/>
                  <a:pt x="33516" y="28694"/>
                </a:cubicBezTo>
                <a:cubicBezTo>
                  <a:pt x="37850" y="24565"/>
                  <a:pt x="34298" y="13838"/>
                  <a:pt x="23666" y="0"/>
                </a:cubicBezTo>
                <a:lnTo>
                  <a:pt x="0" y="0"/>
                </a:lnTo>
                <a:cubicBezTo>
                  <a:pt x="2403" y="1743"/>
                  <a:pt x="5198" y="3877"/>
                  <a:pt x="8497" y="6508"/>
                </a:cubicBezTo>
                <a:close/>
              </a:path>
            </a:pathLst>
          </a:custGeom>
          <a:solidFill>
            <a:srgbClr val="1A171B"/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B691401-D886-684B-85A8-FFD30BEEE8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6703" y="406411"/>
            <a:ext cx="5322886" cy="54677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b="0" i="0">
                <a:cs typeface="Poppins" pitchFamily="2" charset="77"/>
              </a:defRPr>
            </a:lvl1pPr>
          </a:lstStyle>
          <a:p>
            <a:r>
              <a:rPr lang="en-GB" noProof="0" dirty="0"/>
              <a:t>Agenda</a:t>
            </a:r>
          </a:p>
        </p:txBody>
      </p:sp>
      <p:pic>
        <p:nvPicPr>
          <p:cNvPr id="137" name="Picture 136">
            <a:extLst>
              <a:ext uri="{FF2B5EF4-FFF2-40B4-BE49-F238E27FC236}">
                <a16:creationId xmlns:a16="http://schemas.microsoft.com/office/drawing/2014/main" id="{A5EE4AAD-ECD1-124B-AEDB-16424C2D07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sp>
        <p:nvSpPr>
          <p:cNvPr id="138" name="Text Placeholder 137">
            <a:extLst>
              <a:ext uri="{FF2B5EF4-FFF2-40B4-BE49-F238E27FC236}">
                <a16:creationId xmlns:a16="http://schemas.microsoft.com/office/drawing/2014/main" id="{A91E26E5-A684-2945-A4F5-2EB6506B178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806703" y="1666875"/>
            <a:ext cx="7176656" cy="4290580"/>
          </a:xfrm>
        </p:spPr>
        <p:txBody>
          <a:bodyPr/>
          <a:lstStyle>
            <a:lvl1pPr marL="342900" indent="-342900">
              <a:lnSpc>
                <a:spcPct val="100000"/>
              </a:lnSpc>
              <a:buFontTx/>
              <a:buBlip>
                <a:blip r:embed="rId3"/>
              </a:buBlip>
              <a:defRPr lang="fr-FR" sz="2400" dirty="0">
                <a:solidFill>
                  <a:schemeClr val="tx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2400"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r>
              <a:rPr lang="en-GB" noProof="0" dirty="0"/>
              <a:t>Subject 1</a:t>
            </a:r>
            <a:endParaRPr lang="en-GB" sz="2000" noProof="0" dirty="0"/>
          </a:p>
          <a:p>
            <a:r>
              <a:rPr lang="en-GB" noProof="0" dirty="0"/>
              <a:t>Subject 2</a:t>
            </a:r>
          </a:p>
          <a:p>
            <a:r>
              <a:rPr lang="en-GB" noProof="0" dirty="0"/>
              <a:t>Subject 3</a:t>
            </a:r>
          </a:p>
          <a:p>
            <a:endParaRPr lang="en-GB" noProof="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78787C-5C16-9F04-32FF-D9939028D00C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GB" dirty="0"/>
              <a:t>Footer</a:t>
            </a:r>
          </a:p>
        </p:txBody>
      </p:sp>
      <p:sp>
        <p:nvSpPr>
          <p:cNvPr id="362" name="Picture Placeholder  361" descr="Picture Placeholder 361.">
            <a:extLst>
              <a:ext uri="{FF2B5EF4-FFF2-40B4-BE49-F238E27FC236}">
                <a16:creationId xmlns:a16="http://schemas.microsoft.com/office/drawing/2014/main" id="{813E1E05-AE4A-3B41-9469-29EAC6943DD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975"/>
            <a:ext cx="3344919" cy="3406096"/>
          </a:xfrm>
          <a:custGeom>
            <a:avLst/>
            <a:gdLst>
              <a:gd name="connsiteX0" fmla="*/ 1157129 w 2794389"/>
              <a:gd name="connsiteY0" fmla="*/ 2837350 h 2845497"/>
              <a:gd name="connsiteX1" fmla="*/ 1108275 w 2794389"/>
              <a:gd name="connsiteY1" fmla="*/ 2844990 h 2845497"/>
              <a:gd name="connsiteX2" fmla="*/ 1758834 w 2794389"/>
              <a:gd name="connsiteY2" fmla="*/ 2666231 h 2845497"/>
              <a:gd name="connsiteX3" fmla="*/ 1764330 w 2794389"/>
              <a:gd name="connsiteY3" fmla="*/ 2678051 h 2845497"/>
              <a:gd name="connsiteX4" fmla="*/ 1776055 w 2794389"/>
              <a:gd name="connsiteY4" fmla="*/ 2678621 h 2845497"/>
              <a:gd name="connsiteX5" fmla="*/ 1756049 w 2794389"/>
              <a:gd name="connsiteY5" fmla="*/ 2691491 h 2845497"/>
              <a:gd name="connsiteX6" fmla="*/ 1702049 w 2794389"/>
              <a:gd name="connsiteY6" fmla="*/ 2713175 h 2845497"/>
              <a:gd name="connsiteX7" fmla="*/ 1675619 w 2794389"/>
              <a:gd name="connsiteY7" fmla="*/ 2722990 h 2845497"/>
              <a:gd name="connsiteX8" fmla="*/ 1645875 w 2794389"/>
              <a:gd name="connsiteY8" fmla="*/ 2733303 h 2845497"/>
              <a:gd name="connsiteX9" fmla="*/ 1580752 w 2794389"/>
              <a:gd name="connsiteY9" fmla="*/ 2754416 h 2845497"/>
              <a:gd name="connsiteX10" fmla="*/ 1514872 w 2794389"/>
              <a:gd name="connsiteY10" fmla="*/ 2773257 h 2845497"/>
              <a:gd name="connsiteX11" fmla="*/ 1456703 w 2794389"/>
              <a:gd name="connsiteY11" fmla="*/ 2787194 h 2845497"/>
              <a:gd name="connsiteX12" fmla="*/ 1433432 w 2794389"/>
              <a:gd name="connsiteY12" fmla="*/ 2792652 h 2845497"/>
              <a:gd name="connsiteX13" fmla="*/ 1415331 w 2794389"/>
              <a:gd name="connsiteY13" fmla="*/ 2796065 h 2845497"/>
              <a:gd name="connsiteX14" fmla="*/ 1399551 w 2794389"/>
              <a:gd name="connsiteY14" fmla="*/ 2799030 h 2845497"/>
              <a:gd name="connsiteX15" fmla="*/ 1383502 w 2794389"/>
              <a:gd name="connsiteY15" fmla="*/ 2804023 h 2845497"/>
              <a:gd name="connsiteX16" fmla="*/ 1391987 w 2794389"/>
              <a:gd name="connsiteY16" fmla="*/ 2800431 h 2845497"/>
              <a:gd name="connsiteX17" fmla="*/ 1374961 w 2794389"/>
              <a:gd name="connsiteY17" fmla="*/ 2803632 h 2845497"/>
              <a:gd name="connsiteX18" fmla="*/ 1337392 w 2794389"/>
              <a:gd name="connsiteY18" fmla="*/ 2810173 h 2845497"/>
              <a:gd name="connsiteX19" fmla="*/ 1282423 w 2794389"/>
              <a:gd name="connsiteY19" fmla="*/ 2817692 h 2845497"/>
              <a:gd name="connsiteX20" fmla="*/ 1239529 w 2794389"/>
              <a:gd name="connsiteY20" fmla="*/ 2811509 h 2845497"/>
              <a:gd name="connsiteX21" fmla="*/ 1177744 w 2794389"/>
              <a:gd name="connsiteY21" fmla="*/ 2809945 h 2845497"/>
              <a:gd name="connsiteX22" fmla="*/ 1201846 w 2794389"/>
              <a:gd name="connsiteY22" fmla="*/ 2822025 h 2845497"/>
              <a:gd name="connsiteX23" fmla="*/ 1164863 w 2794389"/>
              <a:gd name="connsiteY23" fmla="*/ 2825357 h 2845497"/>
              <a:gd name="connsiteX24" fmla="*/ 1127791 w 2794389"/>
              <a:gd name="connsiteY24" fmla="*/ 2826945 h 2845497"/>
              <a:gd name="connsiteX25" fmla="*/ 1132839 w 2794389"/>
              <a:gd name="connsiteY25" fmla="*/ 2822995 h 2845497"/>
              <a:gd name="connsiteX26" fmla="*/ 1072121 w 2794389"/>
              <a:gd name="connsiteY26" fmla="*/ 2829145 h 2845497"/>
              <a:gd name="connsiteX27" fmla="*/ 1109788 w 2794389"/>
              <a:gd name="connsiteY27" fmla="*/ 2804781 h 2845497"/>
              <a:gd name="connsiteX28" fmla="*/ 1161427 w 2794389"/>
              <a:gd name="connsiteY28" fmla="*/ 2799853 h 2845497"/>
              <a:gd name="connsiteX29" fmla="*/ 1211462 w 2794389"/>
              <a:gd name="connsiteY29" fmla="*/ 2794012 h 2845497"/>
              <a:gd name="connsiteX30" fmla="*/ 1260438 w 2794389"/>
              <a:gd name="connsiteY30" fmla="*/ 2788742 h 2845497"/>
              <a:gd name="connsiteX31" fmla="*/ 1308633 w 2794389"/>
              <a:gd name="connsiteY31" fmla="*/ 2782185 h 2845497"/>
              <a:gd name="connsiteX32" fmla="*/ 1500834 w 2794389"/>
              <a:gd name="connsiteY32" fmla="*/ 2744495 h 2845497"/>
              <a:gd name="connsiteX33" fmla="*/ 1503977 w 2794389"/>
              <a:gd name="connsiteY33" fmla="*/ 2755565 h 2845497"/>
              <a:gd name="connsiteX34" fmla="*/ 1415339 w 2794389"/>
              <a:gd name="connsiteY34" fmla="*/ 2775733 h 2845497"/>
              <a:gd name="connsiteX35" fmla="*/ 1351381 w 2794389"/>
              <a:gd name="connsiteY35" fmla="*/ 2796318 h 2845497"/>
              <a:gd name="connsiteX36" fmla="*/ 1390619 w 2794389"/>
              <a:gd name="connsiteY36" fmla="*/ 2793768 h 2845497"/>
              <a:gd name="connsiteX37" fmla="*/ 1453421 w 2794389"/>
              <a:gd name="connsiteY37" fmla="*/ 2783447 h 2845497"/>
              <a:gd name="connsiteX38" fmla="*/ 1518520 w 2794389"/>
              <a:gd name="connsiteY38" fmla="*/ 2766863 h 2845497"/>
              <a:gd name="connsiteX39" fmla="*/ 1564866 w 2794389"/>
              <a:gd name="connsiteY39" fmla="*/ 2747818 h 2845497"/>
              <a:gd name="connsiteX40" fmla="*/ 1522395 w 2794389"/>
              <a:gd name="connsiteY40" fmla="*/ 2755915 h 2845497"/>
              <a:gd name="connsiteX41" fmla="*/ 1562717 w 2794389"/>
              <a:gd name="connsiteY41" fmla="*/ 2732952 h 2845497"/>
              <a:gd name="connsiteX42" fmla="*/ 1572479 w 2794389"/>
              <a:gd name="connsiteY42" fmla="*/ 2737815 h 2845497"/>
              <a:gd name="connsiteX43" fmla="*/ 1758834 w 2794389"/>
              <a:gd name="connsiteY43" fmla="*/ 2666231 h 2845497"/>
              <a:gd name="connsiteX44" fmla="*/ 1456407 w 2794389"/>
              <a:gd name="connsiteY44" fmla="*/ 2648535 h 2845497"/>
              <a:gd name="connsiteX45" fmla="*/ 1421810 w 2794389"/>
              <a:gd name="connsiteY45" fmla="*/ 2657427 h 2845497"/>
              <a:gd name="connsiteX46" fmla="*/ 1405587 w 2794389"/>
              <a:gd name="connsiteY46" fmla="*/ 2667623 h 2845497"/>
              <a:gd name="connsiteX47" fmla="*/ 1453938 w 2794389"/>
              <a:gd name="connsiteY47" fmla="*/ 2652135 h 2845497"/>
              <a:gd name="connsiteX48" fmla="*/ 1512570 w 2794389"/>
              <a:gd name="connsiteY48" fmla="*/ 2634100 h 2845497"/>
              <a:gd name="connsiteX49" fmla="*/ 1464365 w 2794389"/>
              <a:gd name="connsiteY49" fmla="*/ 2646490 h 2845497"/>
              <a:gd name="connsiteX50" fmla="*/ 1466083 w 2794389"/>
              <a:gd name="connsiteY50" fmla="*/ 2646314 h 2845497"/>
              <a:gd name="connsiteX51" fmla="*/ 1484243 w 2794389"/>
              <a:gd name="connsiteY51" fmla="*/ 2646794 h 2845497"/>
              <a:gd name="connsiteX52" fmla="*/ 1871963 w 2794389"/>
              <a:gd name="connsiteY52" fmla="*/ 2612650 h 2845497"/>
              <a:gd name="connsiteX53" fmla="*/ 1860988 w 2794389"/>
              <a:gd name="connsiteY53" fmla="*/ 2624123 h 2845497"/>
              <a:gd name="connsiteX54" fmla="*/ 1850191 w 2794389"/>
              <a:gd name="connsiteY54" fmla="*/ 2626573 h 2845497"/>
              <a:gd name="connsiteX55" fmla="*/ 1839392 w 2794389"/>
              <a:gd name="connsiteY55" fmla="*/ 2628931 h 2845497"/>
              <a:gd name="connsiteX56" fmla="*/ 1892697 w 2794389"/>
              <a:gd name="connsiteY56" fmla="*/ 2601079 h 2845497"/>
              <a:gd name="connsiteX57" fmla="*/ 1906523 w 2794389"/>
              <a:gd name="connsiteY57" fmla="*/ 2603775 h 2845497"/>
              <a:gd name="connsiteX58" fmla="*/ 1873954 w 2794389"/>
              <a:gd name="connsiteY58" fmla="*/ 2617264 h 2845497"/>
              <a:gd name="connsiteX59" fmla="*/ 1956398 w 2794389"/>
              <a:gd name="connsiteY59" fmla="*/ 2576516 h 2845497"/>
              <a:gd name="connsiteX60" fmla="*/ 1971682 w 2794389"/>
              <a:gd name="connsiteY60" fmla="*/ 2582544 h 2845497"/>
              <a:gd name="connsiteX61" fmla="*/ 1925474 w 2794389"/>
              <a:gd name="connsiteY61" fmla="*/ 2608301 h 2845497"/>
              <a:gd name="connsiteX62" fmla="*/ 1906543 w 2794389"/>
              <a:gd name="connsiteY62" fmla="*/ 2605555 h 2845497"/>
              <a:gd name="connsiteX63" fmla="*/ 1931621 w 2794389"/>
              <a:gd name="connsiteY63" fmla="*/ 2591374 h 2845497"/>
              <a:gd name="connsiteX64" fmla="*/ 1956398 w 2794389"/>
              <a:gd name="connsiteY64" fmla="*/ 2576516 h 2845497"/>
              <a:gd name="connsiteX65" fmla="*/ 1987978 w 2794389"/>
              <a:gd name="connsiteY65" fmla="*/ 2560211 h 2845497"/>
              <a:gd name="connsiteX66" fmla="*/ 1956964 w 2794389"/>
              <a:gd name="connsiteY66" fmla="*/ 2576503 h 2845497"/>
              <a:gd name="connsiteX67" fmla="*/ 1955408 w 2794389"/>
              <a:gd name="connsiteY67" fmla="*/ 2575949 h 2845497"/>
              <a:gd name="connsiteX68" fmla="*/ 1987978 w 2794389"/>
              <a:gd name="connsiteY68" fmla="*/ 2560211 h 2845497"/>
              <a:gd name="connsiteX69" fmla="*/ 2037984 w 2794389"/>
              <a:gd name="connsiteY69" fmla="*/ 2533949 h 2845497"/>
              <a:gd name="connsiteX70" fmla="*/ 2013584 w 2794389"/>
              <a:gd name="connsiteY70" fmla="*/ 2546239 h 2845497"/>
              <a:gd name="connsiteX71" fmla="*/ 1996820 w 2794389"/>
              <a:gd name="connsiteY71" fmla="*/ 2554676 h 2845497"/>
              <a:gd name="connsiteX72" fmla="*/ 1989112 w 2794389"/>
              <a:gd name="connsiteY72" fmla="*/ 2558383 h 2845497"/>
              <a:gd name="connsiteX73" fmla="*/ 2037984 w 2794389"/>
              <a:gd name="connsiteY73" fmla="*/ 2533949 h 2845497"/>
              <a:gd name="connsiteX74" fmla="*/ 0 w 2794389"/>
              <a:gd name="connsiteY74" fmla="*/ 2462589 h 2845497"/>
              <a:gd name="connsiteX75" fmla="*/ 19940 w 2794389"/>
              <a:gd name="connsiteY75" fmla="*/ 2477880 h 2845497"/>
              <a:gd name="connsiteX76" fmla="*/ 54447 w 2794389"/>
              <a:gd name="connsiteY76" fmla="*/ 2502521 h 2845497"/>
              <a:gd name="connsiteX77" fmla="*/ 81236 w 2794389"/>
              <a:gd name="connsiteY77" fmla="*/ 2519293 h 2845497"/>
              <a:gd name="connsiteX78" fmla="*/ 93832 w 2794389"/>
              <a:gd name="connsiteY78" fmla="*/ 2520718 h 2845497"/>
              <a:gd name="connsiteX79" fmla="*/ 55937 w 2794389"/>
              <a:gd name="connsiteY79" fmla="*/ 2483810 h 2845497"/>
              <a:gd name="connsiteX80" fmla="*/ 99540 w 2794389"/>
              <a:gd name="connsiteY80" fmla="*/ 2512149 h 2845497"/>
              <a:gd name="connsiteX81" fmla="*/ 135472 w 2794389"/>
              <a:gd name="connsiteY81" fmla="*/ 2531080 h 2845497"/>
              <a:gd name="connsiteX82" fmla="*/ 170428 w 2794389"/>
              <a:gd name="connsiteY82" fmla="*/ 2549554 h 2845497"/>
              <a:gd name="connsiteX83" fmla="*/ 213248 w 2794389"/>
              <a:gd name="connsiteY83" fmla="*/ 2573510 h 2845497"/>
              <a:gd name="connsiteX84" fmla="*/ 118186 w 2794389"/>
              <a:gd name="connsiteY84" fmla="*/ 2547298 h 2845497"/>
              <a:gd name="connsiteX85" fmla="*/ 146546 w 2794389"/>
              <a:gd name="connsiteY85" fmla="*/ 2555957 h 2845497"/>
              <a:gd name="connsiteX86" fmla="*/ 166071 w 2794389"/>
              <a:gd name="connsiteY86" fmla="*/ 2561569 h 2845497"/>
              <a:gd name="connsiteX87" fmla="*/ 175069 w 2794389"/>
              <a:gd name="connsiteY87" fmla="*/ 2563858 h 2845497"/>
              <a:gd name="connsiteX88" fmla="*/ 149542 w 2794389"/>
              <a:gd name="connsiteY88" fmla="*/ 2559264 h 2845497"/>
              <a:gd name="connsiteX89" fmla="*/ 226480 w 2794389"/>
              <a:gd name="connsiteY89" fmla="*/ 2607559 h 2845497"/>
              <a:gd name="connsiteX90" fmla="*/ 219673 w 2794389"/>
              <a:gd name="connsiteY90" fmla="*/ 2590421 h 2845497"/>
              <a:gd name="connsiteX91" fmla="*/ 226227 w 2794389"/>
              <a:gd name="connsiteY91" fmla="*/ 2593280 h 2845497"/>
              <a:gd name="connsiteX92" fmla="*/ 243701 w 2794389"/>
              <a:gd name="connsiteY92" fmla="*/ 2600481 h 2845497"/>
              <a:gd name="connsiteX93" fmla="*/ 297213 w 2794389"/>
              <a:gd name="connsiteY93" fmla="*/ 2620894 h 2845497"/>
              <a:gd name="connsiteX94" fmla="*/ 351164 w 2794389"/>
              <a:gd name="connsiteY94" fmla="*/ 2639499 h 2845497"/>
              <a:gd name="connsiteX95" fmla="*/ 375762 w 2794389"/>
              <a:gd name="connsiteY95" fmla="*/ 2647498 h 2845497"/>
              <a:gd name="connsiteX96" fmla="*/ 347158 w 2794389"/>
              <a:gd name="connsiteY96" fmla="*/ 2646707 h 2845497"/>
              <a:gd name="connsiteX97" fmla="*/ 433810 w 2794389"/>
              <a:gd name="connsiteY97" fmla="*/ 2676179 h 2845497"/>
              <a:gd name="connsiteX98" fmla="*/ 402453 w 2794389"/>
              <a:gd name="connsiteY98" fmla="*/ 2670102 h 2845497"/>
              <a:gd name="connsiteX99" fmla="*/ 380982 w 2794389"/>
              <a:gd name="connsiteY99" fmla="*/ 2665434 h 2845497"/>
              <a:gd name="connsiteX100" fmla="*/ 371284 w 2794389"/>
              <a:gd name="connsiteY100" fmla="*/ 2663080 h 2845497"/>
              <a:gd name="connsiteX101" fmla="*/ 411507 w 2794389"/>
              <a:gd name="connsiteY101" fmla="*/ 2678565 h 2845497"/>
              <a:gd name="connsiteX102" fmla="*/ 439127 w 2794389"/>
              <a:gd name="connsiteY102" fmla="*/ 2689032 h 2845497"/>
              <a:gd name="connsiteX103" fmla="*/ 472136 w 2794389"/>
              <a:gd name="connsiteY103" fmla="*/ 2702245 h 2845497"/>
              <a:gd name="connsiteX104" fmla="*/ 503451 w 2794389"/>
              <a:gd name="connsiteY104" fmla="*/ 2711930 h 2845497"/>
              <a:gd name="connsiteX105" fmla="*/ 528701 w 2794389"/>
              <a:gd name="connsiteY105" fmla="*/ 2718422 h 2845497"/>
              <a:gd name="connsiteX106" fmla="*/ 566018 w 2794389"/>
              <a:gd name="connsiteY106" fmla="*/ 2726731 h 2845497"/>
              <a:gd name="connsiteX107" fmla="*/ 562972 w 2794389"/>
              <a:gd name="connsiteY107" fmla="*/ 2727847 h 2845497"/>
              <a:gd name="connsiteX108" fmla="*/ 641823 w 2794389"/>
              <a:gd name="connsiteY108" fmla="*/ 2747567 h 2845497"/>
              <a:gd name="connsiteX109" fmla="*/ 719567 w 2794389"/>
              <a:gd name="connsiteY109" fmla="*/ 2758474 h 2845497"/>
              <a:gd name="connsiteX110" fmla="*/ 716139 w 2794389"/>
              <a:gd name="connsiteY110" fmla="*/ 2767842 h 2845497"/>
              <a:gd name="connsiteX111" fmla="*/ 765645 w 2794389"/>
              <a:gd name="connsiteY111" fmla="*/ 2770986 h 2845497"/>
              <a:gd name="connsiteX112" fmla="*/ 789852 w 2794389"/>
              <a:gd name="connsiteY112" fmla="*/ 2778961 h 2845497"/>
              <a:gd name="connsiteX113" fmla="*/ 809654 w 2794389"/>
              <a:gd name="connsiteY113" fmla="*/ 2782838 h 2845497"/>
              <a:gd name="connsiteX114" fmla="*/ 837664 w 2794389"/>
              <a:gd name="connsiteY114" fmla="*/ 2784817 h 2845497"/>
              <a:gd name="connsiteX115" fmla="*/ 823757 w 2794389"/>
              <a:gd name="connsiteY115" fmla="*/ 2784532 h 2845497"/>
              <a:gd name="connsiteX116" fmla="*/ 847435 w 2794389"/>
              <a:gd name="connsiteY116" fmla="*/ 2799561 h 2845497"/>
              <a:gd name="connsiteX117" fmla="*/ 898968 w 2794389"/>
              <a:gd name="connsiteY117" fmla="*/ 2804057 h 2845497"/>
              <a:gd name="connsiteX118" fmla="*/ 938068 w 2794389"/>
              <a:gd name="connsiteY118" fmla="*/ 2799618 h 2845497"/>
              <a:gd name="connsiteX119" fmla="*/ 977176 w 2794389"/>
              <a:gd name="connsiteY119" fmla="*/ 2795700 h 2845497"/>
              <a:gd name="connsiteX120" fmla="*/ 1029442 w 2794389"/>
              <a:gd name="connsiteY120" fmla="*/ 2797386 h 2845497"/>
              <a:gd name="connsiteX121" fmla="*/ 1047005 w 2794389"/>
              <a:gd name="connsiteY121" fmla="*/ 2815461 h 2845497"/>
              <a:gd name="connsiteX122" fmla="*/ 1009403 w 2794389"/>
              <a:gd name="connsiteY122" fmla="*/ 2811975 h 2845497"/>
              <a:gd name="connsiteX123" fmla="*/ 969400 w 2794389"/>
              <a:gd name="connsiteY123" fmla="*/ 2812830 h 2845497"/>
              <a:gd name="connsiteX124" fmla="*/ 1003516 w 2794389"/>
              <a:gd name="connsiteY124" fmla="*/ 2820935 h 2845497"/>
              <a:gd name="connsiteX125" fmla="*/ 1010258 w 2794389"/>
              <a:gd name="connsiteY125" fmla="*/ 2828112 h 2845497"/>
              <a:gd name="connsiteX126" fmla="*/ 1108040 w 2794389"/>
              <a:gd name="connsiteY126" fmla="*/ 2836453 h 2845497"/>
              <a:gd name="connsiteX127" fmla="*/ 1078557 w 2794389"/>
              <a:gd name="connsiteY127" fmla="*/ 2837210 h 2845497"/>
              <a:gd name="connsiteX128" fmla="*/ 1000813 w 2794389"/>
              <a:gd name="connsiteY128" fmla="*/ 2835581 h 2845497"/>
              <a:gd name="connsiteX129" fmla="*/ 948930 w 2794389"/>
              <a:gd name="connsiteY129" fmla="*/ 2832657 h 2845497"/>
              <a:gd name="connsiteX130" fmla="*/ 891054 w 2794389"/>
              <a:gd name="connsiteY130" fmla="*/ 2828291 h 2845497"/>
              <a:gd name="connsiteX131" fmla="*/ 829432 w 2794389"/>
              <a:gd name="connsiteY131" fmla="*/ 2820658 h 2845497"/>
              <a:gd name="connsiteX132" fmla="*/ 797782 w 2794389"/>
              <a:gd name="connsiteY132" fmla="*/ 2816455 h 2845497"/>
              <a:gd name="connsiteX133" fmla="*/ 766076 w 2794389"/>
              <a:gd name="connsiteY133" fmla="*/ 2810924 h 2845497"/>
              <a:gd name="connsiteX134" fmla="*/ 703021 w 2794389"/>
              <a:gd name="connsiteY134" fmla="*/ 2799252 h 2845497"/>
              <a:gd name="connsiteX135" fmla="*/ 642450 w 2794389"/>
              <a:gd name="connsiteY135" fmla="*/ 2785493 h 2845497"/>
              <a:gd name="connsiteX136" fmla="*/ 627843 w 2794389"/>
              <a:gd name="connsiteY136" fmla="*/ 2782146 h 2845497"/>
              <a:gd name="connsiteX137" fmla="*/ 613683 w 2794389"/>
              <a:gd name="connsiteY137" fmla="*/ 2778211 h 2845497"/>
              <a:gd name="connsiteX138" fmla="*/ 586316 w 2794389"/>
              <a:gd name="connsiteY138" fmla="*/ 2770579 h 2845497"/>
              <a:gd name="connsiteX139" fmla="*/ 536298 w 2794389"/>
              <a:gd name="connsiteY139" fmla="*/ 2756210 h 2845497"/>
              <a:gd name="connsiteX140" fmla="*/ 462414 w 2794389"/>
              <a:gd name="connsiteY140" fmla="*/ 2731537 h 2845497"/>
              <a:gd name="connsiteX141" fmla="*/ 434819 w 2794389"/>
              <a:gd name="connsiteY141" fmla="*/ 2720988 h 2845497"/>
              <a:gd name="connsiteX142" fmla="*/ 428460 w 2794389"/>
              <a:gd name="connsiteY142" fmla="*/ 2721713 h 2845497"/>
              <a:gd name="connsiteX143" fmla="*/ 416995 w 2794389"/>
              <a:gd name="connsiteY143" fmla="*/ 2714056 h 2845497"/>
              <a:gd name="connsiteX144" fmla="*/ 394026 w 2794389"/>
              <a:gd name="connsiteY144" fmla="*/ 2705104 h 2845497"/>
              <a:gd name="connsiteX145" fmla="*/ 344178 w 2794389"/>
              <a:gd name="connsiteY145" fmla="*/ 2683778 h 2845497"/>
              <a:gd name="connsiteX146" fmla="*/ 294770 w 2794389"/>
              <a:gd name="connsiteY146" fmla="*/ 2661451 h 2845497"/>
              <a:gd name="connsiteX147" fmla="*/ 272777 w 2794389"/>
              <a:gd name="connsiteY147" fmla="*/ 2650357 h 2845497"/>
              <a:gd name="connsiteX148" fmla="*/ 194993 w 2794389"/>
              <a:gd name="connsiteY148" fmla="*/ 2618532 h 2845497"/>
              <a:gd name="connsiteX149" fmla="*/ 221725 w 2794389"/>
              <a:gd name="connsiteY149" fmla="*/ 2624445 h 2845497"/>
              <a:gd name="connsiteX150" fmla="*/ 207541 w 2794389"/>
              <a:gd name="connsiteY150" fmla="*/ 2616446 h 2845497"/>
              <a:gd name="connsiteX151" fmla="*/ 168848 w 2794389"/>
              <a:gd name="connsiteY151" fmla="*/ 2596449 h 2845497"/>
              <a:gd name="connsiteX152" fmla="*/ 87790 w 2794389"/>
              <a:gd name="connsiteY152" fmla="*/ 2546630 h 2845497"/>
              <a:gd name="connsiteX153" fmla="*/ 53438 w 2794389"/>
              <a:gd name="connsiteY153" fmla="*/ 2524938 h 2845497"/>
              <a:gd name="connsiteX154" fmla="*/ 45320 w 2794389"/>
              <a:gd name="connsiteY154" fmla="*/ 2529459 h 2845497"/>
              <a:gd name="connsiteX155" fmla="*/ 7002 w 2794389"/>
              <a:gd name="connsiteY155" fmla="*/ 2497055 h 2845497"/>
              <a:gd name="connsiteX156" fmla="*/ 0 w 2794389"/>
              <a:gd name="connsiteY156" fmla="*/ 2491350 h 2845497"/>
              <a:gd name="connsiteX157" fmla="*/ 2150890 w 2794389"/>
              <a:gd name="connsiteY157" fmla="*/ 2454268 h 2845497"/>
              <a:gd name="connsiteX158" fmla="*/ 2118320 w 2794389"/>
              <a:gd name="connsiteY158" fmla="*/ 2478013 h 2845497"/>
              <a:gd name="connsiteX159" fmla="*/ 2135102 w 2794389"/>
              <a:gd name="connsiteY159" fmla="*/ 2465412 h 2845497"/>
              <a:gd name="connsiteX160" fmla="*/ 2150890 w 2794389"/>
              <a:gd name="connsiteY160" fmla="*/ 2454268 h 2845497"/>
              <a:gd name="connsiteX161" fmla="*/ 0 w 2794389"/>
              <a:gd name="connsiteY161" fmla="*/ 2428083 h 2845497"/>
              <a:gd name="connsiteX162" fmla="*/ 10772 w 2794389"/>
              <a:gd name="connsiteY162" fmla="*/ 2435332 h 2845497"/>
              <a:gd name="connsiteX163" fmla="*/ 0 w 2794389"/>
              <a:gd name="connsiteY163" fmla="*/ 2430785 h 2845497"/>
              <a:gd name="connsiteX164" fmla="*/ 2240486 w 2794389"/>
              <a:gd name="connsiteY164" fmla="*/ 2356921 h 2845497"/>
              <a:gd name="connsiteX165" fmla="*/ 2196412 w 2794389"/>
              <a:gd name="connsiteY165" fmla="*/ 2393724 h 2845497"/>
              <a:gd name="connsiteX166" fmla="*/ 2218110 w 2794389"/>
              <a:gd name="connsiteY166" fmla="*/ 2388901 h 2845497"/>
              <a:gd name="connsiteX167" fmla="*/ 2213022 w 2794389"/>
              <a:gd name="connsiteY167" fmla="*/ 2400289 h 2845497"/>
              <a:gd name="connsiteX168" fmla="*/ 2192910 w 2794389"/>
              <a:gd name="connsiteY168" fmla="*/ 2421631 h 2845497"/>
              <a:gd name="connsiteX169" fmla="*/ 2183490 w 2794389"/>
              <a:gd name="connsiteY169" fmla="*/ 2401975 h 2845497"/>
              <a:gd name="connsiteX170" fmla="*/ 2240486 w 2794389"/>
              <a:gd name="connsiteY170" fmla="*/ 2356921 h 2845497"/>
              <a:gd name="connsiteX171" fmla="*/ 2160656 w 2794389"/>
              <a:gd name="connsiteY171" fmla="*/ 2356458 h 2845497"/>
              <a:gd name="connsiteX172" fmla="*/ 2159044 w 2794389"/>
              <a:gd name="connsiteY172" fmla="*/ 2364603 h 2845497"/>
              <a:gd name="connsiteX173" fmla="*/ 2159040 w 2794389"/>
              <a:gd name="connsiteY173" fmla="*/ 2356441 h 2845497"/>
              <a:gd name="connsiteX174" fmla="*/ 2158796 w 2794389"/>
              <a:gd name="connsiteY174" fmla="*/ 2360897 h 2845497"/>
              <a:gd name="connsiteX175" fmla="*/ 2159040 w 2794389"/>
              <a:gd name="connsiteY175" fmla="*/ 2356441 h 2845497"/>
              <a:gd name="connsiteX176" fmla="*/ 2330100 w 2794389"/>
              <a:gd name="connsiteY176" fmla="*/ 2283638 h 2845497"/>
              <a:gd name="connsiteX177" fmla="*/ 2323070 w 2794389"/>
              <a:gd name="connsiteY177" fmla="*/ 2291229 h 2845497"/>
              <a:gd name="connsiteX178" fmla="*/ 2321954 w 2794389"/>
              <a:gd name="connsiteY178" fmla="*/ 2285584 h 2845497"/>
              <a:gd name="connsiteX179" fmla="*/ 2330100 w 2794389"/>
              <a:gd name="connsiteY179" fmla="*/ 2283638 h 2845497"/>
              <a:gd name="connsiteX180" fmla="*/ 2320554 w 2794389"/>
              <a:gd name="connsiteY180" fmla="*/ 2283103 h 2845497"/>
              <a:gd name="connsiteX181" fmla="*/ 2321938 w 2794389"/>
              <a:gd name="connsiteY181" fmla="*/ 2294850 h 2845497"/>
              <a:gd name="connsiteX182" fmla="*/ 2285688 w 2794389"/>
              <a:gd name="connsiteY182" fmla="*/ 2330104 h 2845497"/>
              <a:gd name="connsiteX183" fmla="*/ 2248656 w 2794389"/>
              <a:gd name="connsiteY183" fmla="*/ 2364560 h 2845497"/>
              <a:gd name="connsiteX184" fmla="*/ 2254934 w 2794389"/>
              <a:gd name="connsiteY184" fmla="*/ 2356366 h 2845497"/>
              <a:gd name="connsiteX185" fmla="*/ 2268378 w 2794389"/>
              <a:gd name="connsiteY185" fmla="*/ 2338071 h 2845497"/>
              <a:gd name="connsiteX186" fmla="*/ 2287202 w 2794389"/>
              <a:gd name="connsiteY186" fmla="*/ 2310978 h 2845497"/>
              <a:gd name="connsiteX187" fmla="*/ 2281104 w 2794389"/>
              <a:gd name="connsiteY187" fmla="*/ 2325567 h 2845497"/>
              <a:gd name="connsiteX188" fmla="*/ 2320554 w 2794389"/>
              <a:gd name="connsiteY188" fmla="*/ 2283103 h 2845497"/>
              <a:gd name="connsiteX189" fmla="*/ 2533698 w 2794389"/>
              <a:gd name="connsiteY189" fmla="*/ 2030479 h 2845497"/>
              <a:gd name="connsiteX190" fmla="*/ 2526126 w 2794389"/>
              <a:gd name="connsiteY190" fmla="*/ 2041549 h 2845497"/>
              <a:gd name="connsiteX191" fmla="*/ 2505892 w 2794389"/>
              <a:gd name="connsiteY191" fmla="*/ 2070605 h 2845497"/>
              <a:gd name="connsiteX192" fmla="*/ 2492344 w 2794389"/>
              <a:gd name="connsiteY192" fmla="*/ 2090008 h 2845497"/>
              <a:gd name="connsiteX193" fmla="*/ 2476726 w 2794389"/>
              <a:gd name="connsiteY193" fmla="*/ 2111325 h 2845497"/>
              <a:gd name="connsiteX194" fmla="*/ 2441616 w 2794389"/>
              <a:gd name="connsiteY194" fmla="*/ 2156843 h 2845497"/>
              <a:gd name="connsiteX195" fmla="*/ 2423174 w 2794389"/>
              <a:gd name="connsiteY195" fmla="*/ 2179512 h 2845497"/>
              <a:gd name="connsiteX196" fmla="*/ 2404820 w 2794389"/>
              <a:gd name="connsiteY196" fmla="*/ 2201090 h 2845497"/>
              <a:gd name="connsiteX197" fmla="*/ 2371844 w 2794389"/>
              <a:gd name="connsiteY197" fmla="*/ 2239016 h 2845497"/>
              <a:gd name="connsiteX198" fmla="*/ 2338282 w 2794389"/>
              <a:gd name="connsiteY198" fmla="*/ 2274849 h 2845497"/>
              <a:gd name="connsiteX199" fmla="*/ 2372324 w 2794389"/>
              <a:gd name="connsiteY199" fmla="*/ 2238112 h 2845497"/>
              <a:gd name="connsiteX200" fmla="*/ 2402028 w 2794389"/>
              <a:gd name="connsiteY200" fmla="*/ 2203737 h 2845497"/>
              <a:gd name="connsiteX201" fmla="*/ 2428922 w 2794389"/>
              <a:gd name="connsiteY201" fmla="*/ 2172043 h 2845497"/>
              <a:gd name="connsiteX202" fmla="*/ 2452706 w 2794389"/>
              <a:gd name="connsiteY202" fmla="*/ 2141830 h 2845497"/>
              <a:gd name="connsiteX203" fmla="*/ 2533698 w 2794389"/>
              <a:gd name="connsiteY203" fmla="*/ 2030479 h 2845497"/>
              <a:gd name="connsiteX204" fmla="*/ 2480086 w 2794389"/>
              <a:gd name="connsiteY204" fmla="*/ 2000859 h 2845497"/>
              <a:gd name="connsiteX205" fmla="*/ 2480220 w 2794389"/>
              <a:gd name="connsiteY205" fmla="*/ 2002194 h 2845497"/>
              <a:gd name="connsiteX206" fmla="*/ 2470342 w 2794389"/>
              <a:gd name="connsiteY206" fmla="*/ 2016702 h 2845497"/>
              <a:gd name="connsiteX207" fmla="*/ 2737374 w 2794389"/>
              <a:gd name="connsiteY207" fmla="*/ 1622882 h 2845497"/>
              <a:gd name="connsiteX208" fmla="*/ 2721088 w 2794389"/>
              <a:gd name="connsiteY208" fmla="*/ 1647319 h 2845497"/>
              <a:gd name="connsiteX209" fmla="*/ 2737374 w 2794389"/>
              <a:gd name="connsiteY209" fmla="*/ 1622882 h 2845497"/>
              <a:gd name="connsiteX210" fmla="*/ 2740196 w 2794389"/>
              <a:gd name="connsiteY210" fmla="*/ 1130721 h 2845497"/>
              <a:gd name="connsiteX211" fmla="*/ 2741196 w 2794389"/>
              <a:gd name="connsiteY211" fmla="*/ 1139733 h 2845497"/>
              <a:gd name="connsiteX212" fmla="*/ 2741222 w 2794389"/>
              <a:gd name="connsiteY212" fmla="*/ 1142177 h 2845497"/>
              <a:gd name="connsiteX213" fmla="*/ 2738008 w 2794389"/>
              <a:gd name="connsiteY213" fmla="*/ 1106284 h 2845497"/>
              <a:gd name="connsiteX214" fmla="*/ 2740196 w 2794389"/>
              <a:gd name="connsiteY214" fmla="*/ 1130721 h 2845497"/>
              <a:gd name="connsiteX215" fmla="*/ 2739568 w 2794389"/>
              <a:gd name="connsiteY215" fmla="*/ 1125065 h 2845497"/>
              <a:gd name="connsiteX216" fmla="*/ 2738008 w 2794389"/>
              <a:gd name="connsiteY216" fmla="*/ 1106284 h 2845497"/>
              <a:gd name="connsiteX217" fmla="*/ 2753676 w 2794389"/>
              <a:gd name="connsiteY217" fmla="*/ 758971 h 2845497"/>
              <a:gd name="connsiteX218" fmla="*/ 2760776 w 2794389"/>
              <a:gd name="connsiteY218" fmla="*/ 787220 h 2845497"/>
              <a:gd name="connsiteX219" fmla="*/ 2766060 w 2794389"/>
              <a:gd name="connsiteY219" fmla="*/ 802868 h 2845497"/>
              <a:gd name="connsiteX220" fmla="*/ 2775700 w 2794389"/>
              <a:gd name="connsiteY220" fmla="*/ 814109 h 2845497"/>
              <a:gd name="connsiteX221" fmla="*/ 2784984 w 2794389"/>
              <a:gd name="connsiteY221" fmla="*/ 829382 h 2845497"/>
              <a:gd name="connsiteX222" fmla="*/ 2789804 w 2794389"/>
              <a:gd name="connsiteY222" fmla="*/ 850186 h 2845497"/>
              <a:gd name="connsiteX223" fmla="*/ 2794062 w 2794389"/>
              <a:gd name="connsiteY223" fmla="*/ 886052 h 2845497"/>
              <a:gd name="connsiteX224" fmla="*/ 2787394 w 2794389"/>
              <a:gd name="connsiteY224" fmla="*/ 868188 h 2845497"/>
              <a:gd name="connsiteX225" fmla="*/ 2794372 w 2794389"/>
              <a:gd name="connsiteY225" fmla="*/ 949759 h 2845497"/>
              <a:gd name="connsiteX226" fmla="*/ 2790234 w 2794389"/>
              <a:gd name="connsiteY226" fmla="*/ 945026 h 2845497"/>
              <a:gd name="connsiteX227" fmla="*/ 2790602 w 2794389"/>
              <a:gd name="connsiteY227" fmla="*/ 949270 h 2845497"/>
              <a:gd name="connsiteX228" fmla="*/ 2791350 w 2794389"/>
              <a:gd name="connsiteY228" fmla="*/ 960470 h 2845497"/>
              <a:gd name="connsiteX229" fmla="*/ 2792604 w 2794389"/>
              <a:gd name="connsiteY229" fmla="*/ 994511 h 2845497"/>
              <a:gd name="connsiteX230" fmla="*/ 2794389 w 2794389"/>
              <a:gd name="connsiteY230" fmla="*/ 1044070 h 2845497"/>
              <a:gd name="connsiteX231" fmla="*/ 2787434 w 2794389"/>
              <a:gd name="connsiteY231" fmla="*/ 990903 h 2845497"/>
              <a:gd name="connsiteX232" fmla="*/ 2786880 w 2794389"/>
              <a:gd name="connsiteY232" fmla="*/ 959705 h 2845497"/>
              <a:gd name="connsiteX233" fmla="*/ 2781082 w 2794389"/>
              <a:gd name="connsiteY233" fmla="*/ 939854 h 2845497"/>
              <a:gd name="connsiteX234" fmla="*/ 2781384 w 2794389"/>
              <a:gd name="connsiteY234" fmla="*/ 948358 h 2845497"/>
              <a:gd name="connsiteX235" fmla="*/ 2781538 w 2794389"/>
              <a:gd name="connsiteY235" fmla="*/ 967077 h 2845497"/>
              <a:gd name="connsiteX236" fmla="*/ 2781180 w 2794389"/>
              <a:gd name="connsiteY236" fmla="*/ 994316 h 2845497"/>
              <a:gd name="connsiteX237" fmla="*/ 2779512 w 2794389"/>
              <a:gd name="connsiteY237" fmla="*/ 980150 h 2845497"/>
              <a:gd name="connsiteX238" fmla="*/ 2775440 w 2794389"/>
              <a:gd name="connsiteY238" fmla="*/ 949091 h 2845497"/>
              <a:gd name="connsiteX239" fmla="*/ 2767860 w 2794389"/>
              <a:gd name="connsiteY239" fmla="*/ 904176 h 2845497"/>
              <a:gd name="connsiteX240" fmla="*/ 2773738 w 2794389"/>
              <a:gd name="connsiteY240" fmla="*/ 874273 h 2845497"/>
              <a:gd name="connsiteX241" fmla="*/ 2754278 w 2794389"/>
              <a:gd name="connsiteY241" fmla="*/ 819787 h 2845497"/>
              <a:gd name="connsiteX242" fmla="*/ 2756908 w 2794389"/>
              <a:gd name="connsiteY242" fmla="*/ 783115 h 2845497"/>
              <a:gd name="connsiteX243" fmla="*/ 2753676 w 2794389"/>
              <a:gd name="connsiteY243" fmla="*/ 758971 h 2845497"/>
              <a:gd name="connsiteX244" fmla="*/ 2682736 w 2794389"/>
              <a:gd name="connsiteY244" fmla="*/ 514436 h 2845497"/>
              <a:gd name="connsiteX245" fmla="*/ 2697112 w 2794389"/>
              <a:gd name="connsiteY245" fmla="*/ 540277 h 2845497"/>
              <a:gd name="connsiteX246" fmla="*/ 2718968 w 2794389"/>
              <a:gd name="connsiteY246" fmla="*/ 583318 h 2845497"/>
              <a:gd name="connsiteX247" fmla="*/ 2708154 w 2794389"/>
              <a:gd name="connsiteY247" fmla="*/ 553929 h 2845497"/>
              <a:gd name="connsiteX248" fmla="*/ 2726858 w 2794389"/>
              <a:gd name="connsiteY248" fmla="*/ 566913 h 2845497"/>
              <a:gd name="connsiteX249" fmla="*/ 2735162 w 2794389"/>
              <a:gd name="connsiteY249" fmla="*/ 601548 h 2845497"/>
              <a:gd name="connsiteX250" fmla="*/ 2740226 w 2794389"/>
              <a:gd name="connsiteY250" fmla="*/ 625464 h 2845497"/>
              <a:gd name="connsiteX251" fmla="*/ 2742254 w 2794389"/>
              <a:gd name="connsiteY251" fmla="*/ 636388 h 2845497"/>
              <a:gd name="connsiteX252" fmla="*/ 2767268 w 2794389"/>
              <a:gd name="connsiteY252" fmla="*/ 674452 h 2845497"/>
              <a:gd name="connsiteX253" fmla="*/ 2774670 w 2794389"/>
              <a:gd name="connsiteY253" fmla="*/ 624454 h 2845497"/>
              <a:gd name="connsiteX254" fmla="*/ 2788788 w 2794389"/>
              <a:gd name="connsiteY254" fmla="*/ 697146 h 2845497"/>
              <a:gd name="connsiteX255" fmla="*/ 2791598 w 2794389"/>
              <a:gd name="connsiteY255" fmla="*/ 766946 h 2845497"/>
              <a:gd name="connsiteX256" fmla="*/ 2773928 w 2794389"/>
              <a:gd name="connsiteY256" fmla="*/ 727399 h 2845497"/>
              <a:gd name="connsiteX257" fmla="*/ 2761812 w 2794389"/>
              <a:gd name="connsiteY257" fmla="*/ 700469 h 2845497"/>
              <a:gd name="connsiteX258" fmla="*/ 2757586 w 2794389"/>
              <a:gd name="connsiteY258" fmla="*/ 691705 h 2845497"/>
              <a:gd name="connsiteX259" fmla="*/ 2755892 w 2794389"/>
              <a:gd name="connsiteY259" fmla="*/ 688397 h 2845497"/>
              <a:gd name="connsiteX260" fmla="*/ 2767756 w 2794389"/>
              <a:gd name="connsiteY260" fmla="*/ 736522 h 2845497"/>
              <a:gd name="connsiteX261" fmla="*/ 2751194 w 2794389"/>
              <a:gd name="connsiteY261" fmla="*/ 741450 h 2845497"/>
              <a:gd name="connsiteX262" fmla="*/ 2754036 w 2794389"/>
              <a:gd name="connsiteY262" fmla="*/ 754223 h 2845497"/>
              <a:gd name="connsiteX263" fmla="*/ 2737296 w 2794389"/>
              <a:gd name="connsiteY263" fmla="*/ 720133 h 2845497"/>
              <a:gd name="connsiteX264" fmla="*/ 2736254 w 2794389"/>
              <a:gd name="connsiteY264" fmla="*/ 699688 h 2845497"/>
              <a:gd name="connsiteX265" fmla="*/ 2732476 w 2794389"/>
              <a:gd name="connsiteY265" fmla="*/ 674583 h 2845497"/>
              <a:gd name="connsiteX266" fmla="*/ 2719106 w 2794389"/>
              <a:gd name="connsiteY266" fmla="*/ 609743 h 2845497"/>
              <a:gd name="connsiteX267" fmla="*/ 2700296 w 2794389"/>
              <a:gd name="connsiteY267" fmla="*/ 572102 h 2845497"/>
              <a:gd name="connsiteX268" fmla="*/ 2680380 w 2794389"/>
              <a:gd name="connsiteY268" fmla="*/ 518430 h 2845497"/>
              <a:gd name="connsiteX269" fmla="*/ 2682736 w 2794389"/>
              <a:gd name="connsiteY269" fmla="*/ 514436 h 2845497"/>
              <a:gd name="connsiteX270" fmla="*/ 2615198 w 2794389"/>
              <a:gd name="connsiteY270" fmla="*/ 392112 h 2845497"/>
              <a:gd name="connsiteX271" fmla="*/ 2639626 w 2794389"/>
              <a:gd name="connsiteY271" fmla="*/ 432834 h 2845497"/>
              <a:gd name="connsiteX272" fmla="*/ 2625034 w 2794389"/>
              <a:gd name="connsiteY272" fmla="*/ 418895 h 2845497"/>
              <a:gd name="connsiteX273" fmla="*/ 2615808 w 2794389"/>
              <a:gd name="connsiteY273" fmla="*/ 367832 h 2845497"/>
              <a:gd name="connsiteX274" fmla="*/ 2625312 w 2794389"/>
              <a:gd name="connsiteY274" fmla="*/ 385725 h 2845497"/>
              <a:gd name="connsiteX275" fmla="*/ 2639626 w 2794389"/>
              <a:gd name="connsiteY275" fmla="*/ 414788 h 2845497"/>
              <a:gd name="connsiteX276" fmla="*/ 2629342 w 2794389"/>
              <a:gd name="connsiteY276" fmla="*/ 402928 h 2845497"/>
              <a:gd name="connsiteX277" fmla="*/ 2622364 w 2794389"/>
              <a:gd name="connsiteY277" fmla="*/ 386758 h 2845497"/>
              <a:gd name="connsiteX278" fmla="*/ 2615232 w 2794389"/>
              <a:gd name="connsiteY278" fmla="*/ 373165 h 2845497"/>
              <a:gd name="connsiteX279" fmla="*/ 2615808 w 2794389"/>
              <a:gd name="connsiteY279" fmla="*/ 367832 h 2845497"/>
              <a:gd name="connsiteX280" fmla="*/ 2648554 w 2794389"/>
              <a:gd name="connsiteY280" fmla="*/ 326972 h 2845497"/>
              <a:gd name="connsiteX281" fmla="*/ 2680824 w 2794389"/>
              <a:gd name="connsiteY281" fmla="*/ 371765 h 2845497"/>
              <a:gd name="connsiteX282" fmla="*/ 2708834 w 2794389"/>
              <a:gd name="connsiteY282" fmla="*/ 422073 h 2845497"/>
              <a:gd name="connsiteX283" fmla="*/ 2734734 w 2794389"/>
              <a:gd name="connsiteY283" fmla="*/ 479632 h 2845497"/>
              <a:gd name="connsiteX284" fmla="*/ 2760008 w 2794389"/>
              <a:gd name="connsiteY284" fmla="*/ 546646 h 2845497"/>
              <a:gd name="connsiteX285" fmla="*/ 2747184 w 2794389"/>
              <a:gd name="connsiteY285" fmla="*/ 555492 h 2845497"/>
              <a:gd name="connsiteX286" fmla="*/ 2724938 w 2794389"/>
              <a:gd name="connsiteY286" fmla="*/ 508516 h 2845497"/>
              <a:gd name="connsiteX287" fmla="*/ 2744626 w 2794389"/>
              <a:gd name="connsiteY287" fmla="*/ 558180 h 2845497"/>
              <a:gd name="connsiteX288" fmla="*/ 2731696 w 2794389"/>
              <a:gd name="connsiteY288" fmla="*/ 557822 h 2845497"/>
              <a:gd name="connsiteX289" fmla="*/ 2723628 w 2794389"/>
              <a:gd name="connsiteY289" fmla="*/ 533173 h 2845497"/>
              <a:gd name="connsiteX290" fmla="*/ 2713978 w 2794389"/>
              <a:gd name="connsiteY290" fmla="*/ 504476 h 2845497"/>
              <a:gd name="connsiteX291" fmla="*/ 2694112 w 2794389"/>
              <a:gd name="connsiteY291" fmla="*/ 470736 h 2845497"/>
              <a:gd name="connsiteX292" fmla="*/ 2672184 w 2794389"/>
              <a:gd name="connsiteY292" fmla="*/ 452449 h 2845497"/>
              <a:gd name="connsiteX293" fmla="*/ 2666224 w 2794389"/>
              <a:gd name="connsiteY293" fmla="*/ 430375 h 2845497"/>
              <a:gd name="connsiteX294" fmla="*/ 2678576 w 2794389"/>
              <a:gd name="connsiteY294" fmla="*/ 457410 h 2845497"/>
              <a:gd name="connsiteX295" fmla="*/ 2686954 w 2794389"/>
              <a:gd name="connsiteY295" fmla="*/ 474932 h 2845497"/>
              <a:gd name="connsiteX296" fmla="*/ 2687524 w 2794389"/>
              <a:gd name="connsiteY296" fmla="*/ 449101 h 2845497"/>
              <a:gd name="connsiteX297" fmla="*/ 2668464 w 2794389"/>
              <a:gd name="connsiteY297" fmla="*/ 393718 h 2845497"/>
              <a:gd name="connsiteX298" fmla="*/ 2654612 w 2794389"/>
              <a:gd name="connsiteY298" fmla="*/ 355824 h 2845497"/>
              <a:gd name="connsiteX299" fmla="*/ 2647798 w 2794389"/>
              <a:gd name="connsiteY299" fmla="*/ 338792 h 2845497"/>
              <a:gd name="connsiteX300" fmla="*/ 2663072 w 2794389"/>
              <a:gd name="connsiteY300" fmla="*/ 371603 h 2845497"/>
              <a:gd name="connsiteX301" fmla="*/ 2676198 w 2794389"/>
              <a:gd name="connsiteY301" fmla="*/ 401481 h 2845497"/>
              <a:gd name="connsiteX302" fmla="*/ 2687890 w 2794389"/>
              <a:gd name="connsiteY302" fmla="*/ 432101 h 2845497"/>
              <a:gd name="connsiteX303" fmla="*/ 2692964 w 2794389"/>
              <a:gd name="connsiteY303" fmla="*/ 448996 h 2845497"/>
              <a:gd name="connsiteX304" fmla="*/ 2696530 w 2794389"/>
              <a:gd name="connsiteY304" fmla="*/ 467910 h 2845497"/>
              <a:gd name="connsiteX305" fmla="*/ 2713050 w 2794389"/>
              <a:gd name="connsiteY305" fmla="*/ 483151 h 2845497"/>
              <a:gd name="connsiteX306" fmla="*/ 2702734 w 2794389"/>
              <a:gd name="connsiteY306" fmla="*/ 446218 h 2845497"/>
              <a:gd name="connsiteX307" fmla="*/ 2686898 w 2794389"/>
              <a:gd name="connsiteY307" fmla="*/ 406800 h 2845497"/>
              <a:gd name="connsiteX308" fmla="*/ 2668910 w 2794389"/>
              <a:gd name="connsiteY308" fmla="*/ 366168 h 2845497"/>
              <a:gd name="connsiteX309" fmla="*/ 2648554 w 2794389"/>
              <a:gd name="connsiteY309" fmla="*/ 326972 h 2845497"/>
              <a:gd name="connsiteX310" fmla="*/ 0 w 2794389"/>
              <a:gd name="connsiteY310" fmla="*/ 0 h 2845497"/>
              <a:gd name="connsiteX311" fmla="*/ 2438814 w 2794389"/>
              <a:gd name="connsiteY311" fmla="*/ 0 h 2845497"/>
              <a:gd name="connsiteX312" fmla="*/ 2445200 w 2794389"/>
              <a:gd name="connsiteY312" fmla="*/ 10043 h 2845497"/>
              <a:gd name="connsiteX313" fmla="*/ 2458382 w 2794389"/>
              <a:gd name="connsiteY313" fmla="*/ 13676 h 2845497"/>
              <a:gd name="connsiteX314" fmla="*/ 2487516 w 2794389"/>
              <a:gd name="connsiteY314" fmla="*/ 44940 h 2845497"/>
              <a:gd name="connsiteX315" fmla="*/ 2465440 w 2794389"/>
              <a:gd name="connsiteY315" fmla="*/ 0 h 2845497"/>
              <a:gd name="connsiteX316" fmla="*/ 2473336 w 2794389"/>
              <a:gd name="connsiteY316" fmla="*/ 0 h 2845497"/>
              <a:gd name="connsiteX317" fmla="*/ 2494576 w 2794389"/>
              <a:gd name="connsiteY317" fmla="*/ 41374 h 2845497"/>
              <a:gd name="connsiteX318" fmla="*/ 2550572 w 2794389"/>
              <a:gd name="connsiteY318" fmla="*/ 147634 h 2845497"/>
              <a:gd name="connsiteX319" fmla="*/ 2533814 w 2794389"/>
              <a:gd name="connsiteY319" fmla="*/ 120475 h 2845497"/>
              <a:gd name="connsiteX320" fmla="*/ 2542412 w 2794389"/>
              <a:gd name="connsiteY320" fmla="*/ 157596 h 2845497"/>
              <a:gd name="connsiteX321" fmla="*/ 2565308 w 2794389"/>
              <a:gd name="connsiteY321" fmla="*/ 186139 h 2845497"/>
              <a:gd name="connsiteX322" fmla="*/ 2560586 w 2794389"/>
              <a:gd name="connsiteY322" fmla="*/ 187931 h 2845497"/>
              <a:gd name="connsiteX323" fmla="*/ 2619342 w 2794389"/>
              <a:gd name="connsiteY323" fmla="*/ 264647 h 2845497"/>
              <a:gd name="connsiteX324" fmla="*/ 2599206 w 2794389"/>
              <a:gd name="connsiteY324" fmla="*/ 266682 h 2845497"/>
              <a:gd name="connsiteX325" fmla="*/ 2604530 w 2794389"/>
              <a:gd name="connsiteY325" fmla="*/ 301782 h 2845497"/>
              <a:gd name="connsiteX326" fmla="*/ 2632362 w 2794389"/>
              <a:gd name="connsiteY326" fmla="*/ 370566 h 2845497"/>
              <a:gd name="connsiteX327" fmla="*/ 2640928 w 2794389"/>
              <a:gd name="connsiteY327" fmla="*/ 382939 h 2845497"/>
              <a:gd name="connsiteX328" fmla="*/ 2652140 w 2794389"/>
              <a:gd name="connsiteY328" fmla="*/ 406292 h 2845497"/>
              <a:gd name="connsiteX329" fmla="*/ 2657872 w 2794389"/>
              <a:gd name="connsiteY329" fmla="*/ 442119 h 2845497"/>
              <a:gd name="connsiteX330" fmla="*/ 2635178 w 2794389"/>
              <a:gd name="connsiteY330" fmla="*/ 392102 h 2845497"/>
              <a:gd name="connsiteX331" fmla="*/ 2610426 w 2794389"/>
              <a:gd name="connsiteY331" fmla="*/ 343016 h 2845497"/>
              <a:gd name="connsiteX332" fmla="*/ 2604850 w 2794389"/>
              <a:gd name="connsiteY332" fmla="*/ 343744 h 2845497"/>
              <a:gd name="connsiteX333" fmla="*/ 2607046 w 2794389"/>
              <a:gd name="connsiteY333" fmla="*/ 351346 h 2845497"/>
              <a:gd name="connsiteX334" fmla="*/ 2598904 w 2794389"/>
              <a:gd name="connsiteY334" fmla="*/ 343519 h 2845497"/>
              <a:gd name="connsiteX335" fmla="*/ 2599524 w 2794389"/>
              <a:gd name="connsiteY335" fmla="*/ 343484 h 2845497"/>
              <a:gd name="connsiteX336" fmla="*/ 2577964 w 2794389"/>
              <a:gd name="connsiteY336" fmla="*/ 304063 h 2845497"/>
              <a:gd name="connsiteX337" fmla="*/ 2554756 w 2794389"/>
              <a:gd name="connsiteY337" fmla="*/ 273379 h 2845497"/>
              <a:gd name="connsiteX338" fmla="*/ 2576594 w 2794389"/>
              <a:gd name="connsiteY338" fmla="*/ 315875 h 2845497"/>
              <a:gd name="connsiteX339" fmla="*/ 2600598 w 2794389"/>
              <a:gd name="connsiteY339" fmla="*/ 361629 h 2845497"/>
              <a:gd name="connsiteX340" fmla="*/ 2576870 w 2794389"/>
              <a:gd name="connsiteY340" fmla="*/ 337624 h 2845497"/>
              <a:gd name="connsiteX341" fmla="*/ 2551678 w 2794389"/>
              <a:gd name="connsiteY341" fmla="*/ 277197 h 2845497"/>
              <a:gd name="connsiteX342" fmla="*/ 2530590 w 2794389"/>
              <a:gd name="connsiteY342" fmla="*/ 246773 h 2845497"/>
              <a:gd name="connsiteX343" fmla="*/ 2506316 w 2794389"/>
              <a:gd name="connsiteY343" fmla="*/ 207707 h 2845497"/>
              <a:gd name="connsiteX344" fmla="*/ 2508084 w 2794389"/>
              <a:gd name="connsiteY344" fmla="*/ 204628 h 2845497"/>
              <a:gd name="connsiteX345" fmla="*/ 2460606 w 2794389"/>
              <a:gd name="connsiteY345" fmla="*/ 134357 h 2845497"/>
              <a:gd name="connsiteX346" fmla="*/ 2449484 w 2794389"/>
              <a:gd name="connsiteY346" fmla="*/ 116583 h 2845497"/>
              <a:gd name="connsiteX347" fmla="*/ 2437050 w 2794389"/>
              <a:gd name="connsiteY347" fmla="*/ 99770 h 2845497"/>
              <a:gd name="connsiteX348" fmla="*/ 2408518 w 2794389"/>
              <a:gd name="connsiteY348" fmla="*/ 69092 h 2845497"/>
              <a:gd name="connsiteX349" fmla="*/ 2423248 w 2794389"/>
              <a:gd name="connsiteY349" fmla="*/ 80676 h 2845497"/>
              <a:gd name="connsiteX350" fmla="*/ 2399962 w 2794389"/>
              <a:gd name="connsiteY350" fmla="*/ 55090 h 2845497"/>
              <a:gd name="connsiteX351" fmla="*/ 2391346 w 2794389"/>
              <a:gd name="connsiteY351" fmla="*/ 46548 h 2845497"/>
              <a:gd name="connsiteX352" fmla="*/ 2444666 w 2794389"/>
              <a:gd name="connsiteY352" fmla="*/ 117824 h 2845497"/>
              <a:gd name="connsiteX353" fmla="*/ 2727070 w 2794389"/>
              <a:gd name="connsiteY353" fmla="*/ 1041974 h 2845497"/>
              <a:gd name="connsiteX354" fmla="*/ 2720932 w 2794389"/>
              <a:gd name="connsiteY354" fmla="*/ 1163462 h 2845497"/>
              <a:gd name="connsiteX355" fmla="*/ 2721528 w 2794389"/>
              <a:gd name="connsiteY355" fmla="*/ 1161479 h 2845497"/>
              <a:gd name="connsiteX356" fmla="*/ 2724476 w 2794389"/>
              <a:gd name="connsiteY356" fmla="*/ 1196856 h 2845497"/>
              <a:gd name="connsiteX357" fmla="*/ 2726014 w 2794389"/>
              <a:gd name="connsiteY357" fmla="*/ 1221260 h 2845497"/>
              <a:gd name="connsiteX358" fmla="*/ 2726372 w 2794389"/>
              <a:gd name="connsiteY358" fmla="*/ 1232363 h 2845497"/>
              <a:gd name="connsiteX359" fmla="*/ 2730884 w 2794389"/>
              <a:gd name="connsiteY359" fmla="*/ 1176867 h 2845497"/>
              <a:gd name="connsiteX360" fmla="*/ 2734142 w 2794389"/>
              <a:gd name="connsiteY360" fmla="*/ 1149073 h 2845497"/>
              <a:gd name="connsiteX361" fmla="*/ 2738570 w 2794389"/>
              <a:gd name="connsiteY361" fmla="*/ 1180499 h 2845497"/>
              <a:gd name="connsiteX362" fmla="*/ 2741370 w 2794389"/>
              <a:gd name="connsiteY362" fmla="*/ 1156230 h 2845497"/>
              <a:gd name="connsiteX363" fmla="*/ 2741222 w 2794389"/>
              <a:gd name="connsiteY363" fmla="*/ 1142177 h 2845497"/>
              <a:gd name="connsiteX364" fmla="*/ 2744530 w 2794389"/>
              <a:gd name="connsiteY364" fmla="*/ 1179123 h 2845497"/>
              <a:gd name="connsiteX365" fmla="*/ 2744328 w 2794389"/>
              <a:gd name="connsiteY365" fmla="*/ 1222091 h 2845497"/>
              <a:gd name="connsiteX366" fmla="*/ 2741192 w 2794389"/>
              <a:gd name="connsiteY366" fmla="*/ 1266909 h 2845497"/>
              <a:gd name="connsiteX367" fmla="*/ 2730476 w 2794389"/>
              <a:gd name="connsiteY367" fmla="*/ 1355037 h 2845497"/>
              <a:gd name="connsiteX368" fmla="*/ 2717708 w 2794389"/>
              <a:gd name="connsiteY368" fmla="*/ 1429562 h 2845497"/>
              <a:gd name="connsiteX369" fmla="*/ 2714526 w 2794389"/>
              <a:gd name="connsiteY369" fmla="*/ 1414565 h 2845497"/>
              <a:gd name="connsiteX370" fmla="*/ 2702174 w 2794389"/>
              <a:gd name="connsiteY370" fmla="*/ 1459269 h 2845497"/>
              <a:gd name="connsiteX371" fmla="*/ 2687834 w 2794389"/>
              <a:gd name="connsiteY371" fmla="*/ 1510375 h 2845497"/>
              <a:gd name="connsiteX372" fmla="*/ 2705854 w 2794389"/>
              <a:gd name="connsiteY372" fmla="*/ 1471373 h 2845497"/>
              <a:gd name="connsiteX373" fmla="*/ 2702768 w 2794389"/>
              <a:gd name="connsiteY373" fmla="*/ 1510008 h 2845497"/>
              <a:gd name="connsiteX374" fmla="*/ 2636440 w 2794389"/>
              <a:gd name="connsiteY374" fmla="*/ 1660035 h 2845497"/>
              <a:gd name="connsiteX375" fmla="*/ 2624878 w 2794389"/>
              <a:gd name="connsiteY375" fmla="*/ 1694435 h 2845497"/>
              <a:gd name="connsiteX376" fmla="*/ 2620944 w 2794389"/>
              <a:gd name="connsiteY376" fmla="*/ 1710921 h 2845497"/>
              <a:gd name="connsiteX377" fmla="*/ 2627712 w 2794389"/>
              <a:gd name="connsiteY377" fmla="*/ 1714554 h 2845497"/>
              <a:gd name="connsiteX378" fmla="*/ 2613152 w 2794389"/>
              <a:gd name="connsiteY378" fmla="*/ 1764724 h 2845497"/>
              <a:gd name="connsiteX379" fmla="*/ 2600474 w 2794389"/>
              <a:gd name="connsiteY379" fmla="*/ 1779606 h 2845497"/>
              <a:gd name="connsiteX380" fmla="*/ 2587154 w 2794389"/>
              <a:gd name="connsiteY380" fmla="*/ 1794048 h 2845497"/>
              <a:gd name="connsiteX381" fmla="*/ 2538256 w 2794389"/>
              <a:gd name="connsiteY381" fmla="*/ 1906267 h 2845497"/>
              <a:gd name="connsiteX382" fmla="*/ 2480086 w 2794389"/>
              <a:gd name="connsiteY382" fmla="*/ 2000859 h 2845497"/>
              <a:gd name="connsiteX383" fmla="*/ 2479750 w 2794389"/>
              <a:gd name="connsiteY383" fmla="*/ 1997513 h 2845497"/>
              <a:gd name="connsiteX384" fmla="*/ 2462950 w 2794389"/>
              <a:gd name="connsiteY384" fmla="*/ 2009876 h 2845497"/>
              <a:gd name="connsiteX385" fmla="*/ 2435926 w 2794389"/>
              <a:gd name="connsiteY385" fmla="*/ 2046588 h 2845497"/>
              <a:gd name="connsiteX386" fmla="*/ 2411880 w 2794389"/>
              <a:gd name="connsiteY386" fmla="*/ 2081150 h 2845497"/>
              <a:gd name="connsiteX387" fmla="*/ 2365844 w 2794389"/>
              <a:gd name="connsiteY387" fmla="*/ 2132794 h 2845497"/>
              <a:gd name="connsiteX388" fmla="*/ 2331718 w 2794389"/>
              <a:gd name="connsiteY388" fmla="*/ 2184291 h 2845497"/>
              <a:gd name="connsiteX389" fmla="*/ 2287456 w 2794389"/>
              <a:gd name="connsiteY389" fmla="*/ 2240749 h 2845497"/>
              <a:gd name="connsiteX390" fmla="*/ 2191328 w 2794389"/>
              <a:gd name="connsiteY390" fmla="*/ 2344818 h 2845497"/>
              <a:gd name="connsiteX391" fmla="*/ 2220714 w 2794389"/>
              <a:gd name="connsiteY391" fmla="*/ 2302998 h 2845497"/>
              <a:gd name="connsiteX392" fmla="*/ 2280828 w 2794389"/>
              <a:gd name="connsiteY392" fmla="*/ 2233368 h 2845497"/>
              <a:gd name="connsiteX393" fmla="*/ 2272800 w 2794389"/>
              <a:gd name="connsiteY393" fmla="*/ 2241791 h 2845497"/>
              <a:gd name="connsiteX394" fmla="*/ 2254318 w 2794389"/>
              <a:gd name="connsiteY394" fmla="*/ 2259476 h 2845497"/>
              <a:gd name="connsiteX395" fmla="*/ 2227414 w 2794389"/>
              <a:gd name="connsiteY395" fmla="*/ 2285183 h 2845497"/>
              <a:gd name="connsiteX396" fmla="*/ 2283158 w 2794389"/>
              <a:gd name="connsiteY396" fmla="*/ 2211514 h 2845497"/>
              <a:gd name="connsiteX397" fmla="*/ 2232862 w 2794389"/>
              <a:gd name="connsiteY397" fmla="*/ 2267328 h 2845497"/>
              <a:gd name="connsiteX398" fmla="*/ 2212546 w 2794389"/>
              <a:gd name="connsiteY398" fmla="*/ 2293573 h 2845497"/>
              <a:gd name="connsiteX399" fmla="*/ 2184952 w 2794389"/>
              <a:gd name="connsiteY399" fmla="*/ 2322824 h 2845497"/>
              <a:gd name="connsiteX400" fmla="*/ 2156804 w 2794389"/>
              <a:gd name="connsiteY400" fmla="*/ 2338969 h 2845497"/>
              <a:gd name="connsiteX401" fmla="*/ 2156608 w 2794389"/>
              <a:gd name="connsiteY401" fmla="*/ 2351399 h 2845497"/>
              <a:gd name="connsiteX402" fmla="*/ 2145584 w 2794389"/>
              <a:gd name="connsiteY402" fmla="*/ 2357655 h 2845497"/>
              <a:gd name="connsiteX403" fmla="*/ 2104050 w 2794389"/>
              <a:gd name="connsiteY403" fmla="*/ 2393936 h 2845497"/>
              <a:gd name="connsiteX404" fmla="*/ 2074818 w 2794389"/>
              <a:gd name="connsiteY404" fmla="*/ 2418145 h 2845497"/>
              <a:gd name="connsiteX405" fmla="*/ 2061294 w 2794389"/>
              <a:gd name="connsiteY405" fmla="*/ 2428873 h 2845497"/>
              <a:gd name="connsiteX406" fmla="*/ 2085810 w 2794389"/>
              <a:gd name="connsiteY406" fmla="*/ 2420646 h 2845497"/>
              <a:gd name="connsiteX407" fmla="*/ 2111450 w 2794389"/>
              <a:gd name="connsiteY407" fmla="*/ 2407181 h 2845497"/>
              <a:gd name="connsiteX408" fmla="*/ 2141186 w 2794389"/>
              <a:gd name="connsiteY408" fmla="*/ 2375731 h 2845497"/>
              <a:gd name="connsiteX409" fmla="*/ 2169010 w 2794389"/>
              <a:gd name="connsiteY409" fmla="*/ 2366518 h 2845497"/>
              <a:gd name="connsiteX410" fmla="*/ 2098056 w 2794389"/>
              <a:gd name="connsiteY410" fmla="*/ 2423122 h 2845497"/>
              <a:gd name="connsiteX411" fmla="*/ 2037828 w 2794389"/>
              <a:gd name="connsiteY411" fmla="*/ 2469463 h 2845497"/>
              <a:gd name="connsiteX412" fmla="*/ 2022764 w 2794389"/>
              <a:gd name="connsiteY412" fmla="*/ 2469080 h 2845497"/>
              <a:gd name="connsiteX413" fmla="*/ 1953880 w 2794389"/>
              <a:gd name="connsiteY413" fmla="*/ 2512936 h 2845497"/>
              <a:gd name="connsiteX414" fmla="*/ 1894546 w 2794389"/>
              <a:gd name="connsiteY414" fmla="*/ 2547026 h 2845497"/>
              <a:gd name="connsiteX415" fmla="*/ 1902526 w 2794389"/>
              <a:gd name="connsiteY415" fmla="*/ 2537202 h 2845497"/>
              <a:gd name="connsiteX416" fmla="*/ 1816241 w 2794389"/>
              <a:gd name="connsiteY416" fmla="*/ 2581669 h 2845497"/>
              <a:gd name="connsiteX417" fmla="*/ 1730868 w 2794389"/>
              <a:gd name="connsiteY417" fmla="*/ 2614700 h 2845497"/>
              <a:gd name="connsiteX418" fmla="*/ 1690636 w 2794389"/>
              <a:gd name="connsiteY418" fmla="*/ 2638209 h 2845497"/>
              <a:gd name="connsiteX419" fmla="*/ 1647929 w 2794389"/>
              <a:gd name="connsiteY419" fmla="*/ 2661448 h 2845497"/>
              <a:gd name="connsiteX420" fmla="*/ 1606289 w 2794389"/>
              <a:gd name="connsiteY420" fmla="*/ 2682839 h 2845497"/>
              <a:gd name="connsiteX421" fmla="*/ 1587228 w 2794389"/>
              <a:gd name="connsiteY421" fmla="*/ 2693013 h 2845497"/>
              <a:gd name="connsiteX422" fmla="*/ 1569730 w 2794389"/>
              <a:gd name="connsiteY422" fmla="*/ 2701908 h 2845497"/>
              <a:gd name="connsiteX423" fmla="*/ 1532723 w 2794389"/>
              <a:gd name="connsiteY423" fmla="*/ 2715258 h 2845497"/>
              <a:gd name="connsiteX424" fmla="*/ 1502588 w 2794389"/>
              <a:gd name="connsiteY424" fmla="*/ 2722060 h 2845497"/>
              <a:gd name="connsiteX425" fmla="*/ 1467852 w 2794389"/>
              <a:gd name="connsiteY425" fmla="*/ 2727925 h 2845497"/>
              <a:gd name="connsiteX426" fmla="*/ 1395336 w 2794389"/>
              <a:gd name="connsiteY426" fmla="*/ 2740445 h 2845497"/>
              <a:gd name="connsiteX427" fmla="*/ 1334936 w 2794389"/>
              <a:gd name="connsiteY427" fmla="*/ 2756402 h 2845497"/>
              <a:gd name="connsiteX428" fmla="*/ 1400409 w 2794389"/>
              <a:gd name="connsiteY428" fmla="*/ 2732218 h 2845497"/>
              <a:gd name="connsiteX429" fmla="*/ 1343893 w 2794389"/>
              <a:gd name="connsiteY429" fmla="*/ 2746277 h 2845497"/>
              <a:gd name="connsiteX430" fmla="*/ 1308432 w 2794389"/>
              <a:gd name="connsiteY430" fmla="*/ 2747630 h 2845497"/>
              <a:gd name="connsiteX431" fmla="*/ 1336662 w 2794389"/>
              <a:gd name="connsiteY431" fmla="*/ 2744721 h 2845497"/>
              <a:gd name="connsiteX432" fmla="*/ 1349763 w 2794389"/>
              <a:gd name="connsiteY432" fmla="*/ 2741822 h 2845497"/>
              <a:gd name="connsiteX433" fmla="*/ 1347606 w 2794389"/>
              <a:gd name="connsiteY433" fmla="*/ 2738417 h 2845497"/>
              <a:gd name="connsiteX434" fmla="*/ 1345440 w 2794389"/>
              <a:gd name="connsiteY434" fmla="*/ 2729685 h 2845497"/>
              <a:gd name="connsiteX435" fmla="*/ 1278737 w 2794389"/>
              <a:gd name="connsiteY435" fmla="*/ 2740510 h 2845497"/>
              <a:gd name="connsiteX436" fmla="*/ 1250646 w 2794389"/>
              <a:gd name="connsiteY436" fmla="*/ 2746057 h 2845497"/>
              <a:gd name="connsiteX437" fmla="*/ 1229508 w 2794389"/>
              <a:gd name="connsiteY437" fmla="*/ 2750472 h 2845497"/>
              <a:gd name="connsiteX438" fmla="*/ 1250035 w 2794389"/>
              <a:gd name="connsiteY438" fmla="*/ 2749544 h 2845497"/>
              <a:gd name="connsiteX439" fmla="*/ 1258292 w 2794389"/>
              <a:gd name="connsiteY439" fmla="*/ 2750244 h 2845497"/>
              <a:gd name="connsiteX440" fmla="*/ 1254465 w 2794389"/>
              <a:gd name="connsiteY440" fmla="*/ 2755734 h 2845497"/>
              <a:gd name="connsiteX441" fmla="*/ 1279779 w 2794389"/>
              <a:gd name="connsiteY441" fmla="*/ 2756191 h 2845497"/>
              <a:gd name="connsiteX442" fmla="*/ 1179864 w 2794389"/>
              <a:gd name="connsiteY442" fmla="*/ 2775317 h 2845497"/>
              <a:gd name="connsiteX443" fmla="*/ 1124496 w 2794389"/>
              <a:gd name="connsiteY443" fmla="*/ 2778827 h 2845497"/>
              <a:gd name="connsiteX444" fmla="*/ 1069893 w 2794389"/>
              <a:gd name="connsiteY444" fmla="*/ 2778534 h 2845497"/>
              <a:gd name="connsiteX445" fmla="*/ 1035671 w 2794389"/>
              <a:gd name="connsiteY445" fmla="*/ 2768271 h 2845497"/>
              <a:gd name="connsiteX446" fmla="*/ 1014232 w 2794389"/>
              <a:gd name="connsiteY446" fmla="*/ 2774982 h 2845497"/>
              <a:gd name="connsiteX447" fmla="*/ 1012001 w 2794389"/>
              <a:gd name="connsiteY447" fmla="*/ 2763733 h 2845497"/>
              <a:gd name="connsiteX448" fmla="*/ 983396 w 2794389"/>
              <a:gd name="connsiteY448" fmla="*/ 2766169 h 2845497"/>
              <a:gd name="connsiteX449" fmla="*/ 950477 w 2794389"/>
              <a:gd name="connsiteY449" fmla="*/ 2764874 h 2845497"/>
              <a:gd name="connsiteX450" fmla="*/ 915302 w 2794389"/>
              <a:gd name="connsiteY450" fmla="*/ 2762129 h 2845497"/>
              <a:gd name="connsiteX451" fmla="*/ 897510 w 2794389"/>
              <a:gd name="connsiteY451" fmla="*/ 2760500 h 2845497"/>
              <a:gd name="connsiteX452" fmla="*/ 879980 w 2794389"/>
              <a:gd name="connsiteY452" fmla="*/ 2758072 h 2845497"/>
              <a:gd name="connsiteX453" fmla="*/ 816632 w 2794389"/>
              <a:gd name="connsiteY453" fmla="*/ 2751499 h 2845497"/>
              <a:gd name="connsiteX454" fmla="*/ 775529 w 2794389"/>
              <a:gd name="connsiteY454" fmla="*/ 2755017 h 2845497"/>
              <a:gd name="connsiteX455" fmla="*/ 797074 w 2794389"/>
              <a:gd name="connsiteY455" fmla="*/ 2749316 h 2845497"/>
              <a:gd name="connsiteX456" fmla="*/ 811820 w 2794389"/>
              <a:gd name="connsiteY456" fmla="*/ 2749902 h 2845497"/>
              <a:gd name="connsiteX457" fmla="*/ 820435 w 2794389"/>
              <a:gd name="connsiteY457" fmla="*/ 2748664 h 2845497"/>
              <a:gd name="connsiteX458" fmla="*/ 799199 w 2794389"/>
              <a:gd name="connsiteY458" fmla="*/ 2738604 h 2845497"/>
              <a:gd name="connsiteX459" fmla="*/ 835612 w 2794389"/>
              <a:gd name="connsiteY459" fmla="*/ 2740437 h 2845497"/>
              <a:gd name="connsiteX460" fmla="*/ 871984 w 2794389"/>
              <a:gd name="connsiteY460" fmla="*/ 2744607 h 2845497"/>
              <a:gd name="connsiteX461" fmla="*/ 902770 w 2794389"/>
              <a:gd name="connsiteY461" fmla="*/ 2747304 h 2845497"/>
              <a:gd name="connsiteX462" fmla="*/ 922296 w 2794389"/>
              <a:gd name="connsiteY462" fmla="*/ 2743508 h 2845497"/>
              <a:gd name="connsiteX463" fmla="*/ 894530 w 2794389"/>
              <a:gd name="connsiteY463" fmla="*/ 2737431 h 2845497"/>
              <a:gd name="connsiteX464" fmla="*/ 878930 w 2794389"/>
              <a:gd name="connsiteY464" fmla="*/ 2729236 h 2845497"/>
              <a:gd name="connsiteX465" fmla="*/ 829196 w 2794389"/>
              <a:gd name="connsiteY465" fmla="*/ 2730027 h 2845497"/>
              <a:gd name="connsiteX466" fmla="*/ 839960 w 2794389"/>
              <a:gd name="connsiteY466" fmla="*/ 2731843 h 2845497"/>
              <a:gd name="connsiteX467" fmla="*/ 769870 w 2794389"/>
              <a:gd name="connsiteY467" fmla="*/ 2726149 h 2845497"/>
              <a:gd name="connsiteX468" fmla="*/ 730486 w 2794389"/>
              <a:gd name="connsiteY468" fmla="*/ 2720268 h 2845497"/>
              <a:gd name="connsiteX469" fmla="*/ 689684 w 2794389"/>
              <a:gd name="connsiteY469" fmla="*/ 2711373 h 2845497"/>
              <a:gd name="connsiteX470" fmla="*/ 647922 w 2794389"/>
              <a:gd name="connsiteY470" fmla="*/ 2701745 h 2845497"/>
              <a:gd name="connsiteX471" fmla="*/ 606501 w 2794389"/>
              <a:gd name="connsiteY471" fmla="*/ 2689934 h 2845497"/>
              <a:gd name="connsiteX472" fmla="*/ 565716 w 2794389"/>
              <a:gd name="connsiteY472" fmla="*/ 2678326 h 2845497"/>
              <a:gd name="connsiteX473" fmla="*/ 526853 w 2794389"/>
              <a:gd name="connsiteY473" fmla="*/ 2665603 h 2845497"/>
              <a:gd name="connsiteX474" fmla="*/ 404448 w 2794389"/>
              <a:gd name="connsiteY474" fmla="*/ 2639210 h 2845497"/>
              <a:gd name="connsiteX475" fmla="*/ 275611 w 2794389"/>
              <a:gd name="connsiteY475" fmla="*/ 2587909 h 2845497"/>
              <a:gd name="connsiteX476" fmla="*/ 257063 w 2794389"/>
              <a:gd name="connsiteY476" fmla="*/ 2570119 h 2845497"/>
              <a:gd name="connsiteX477" fmla="*/ 243082 w 2794389"/>
              <a:gd name="connsiteY477" fmla="*/ 2557542 h 2845497"/>
              <a:gd name="connsiteX478" fmla="*/ 264936 w 2794389"/>
              <a:gd name="connsiteY478" fmla="*/ 2561134 h 2845497"/>
              <a:gd name="connsiteX479" fmla="*/ 205586 w 2794389"/>
              <a:gd name="connsiteY479" fmla="*/ 2526377 h 2845497"/>
              <a:gd name="connsiteX480" fmla="*/ 174377 w 2794389"/>
              <a:gd name="connsiteY480" fmla="*/ 2516317 h 2845497"/>
              <a:gd name="connsiteX481" fmla="*/ 218036 w 2794389"/>
              <a:gd name="connsiteY481" fmla="*/ 2546513 h 2845497"/>
              <a:gd name="connsiteX482" fmla="*/ 168823 w 2794389"/>
              <a:gd name="connsiteY482" fmla="*/ 2523151 h 2845497"/>
              <a:gd name="connsiteX483" fmla="*/ 125514 w 2794389"/>
              <a:gd name="connsiteY483" fmla="*/ 2491986 h 2845497"/>
              <a:gd name="connsiteX484" fmla="*/ 134788 w 2794389"/>
              <a:gd name="connsiteY484" fmla="*/ 2494820 h 2845497"/>
              <a:gd name="connsiteX485" fmla="*/ 77116 w 2794389"/>
              <a:gd name="connsiteY485" fmla="*/ 2466164 h 2845497"/>
              <a:gd name="connsiteX486" fmla="*/ 38122 w 2794389"/>
              <a:gd name="connsiteY486" fmla="*/ 2432392 h 2845497"/>
              <a:gd name="connsiteX487" fmla="*/ 9331 w 2794389"/>
              <a:gd name="connsiteY487" fmla="*/ 2409666 h 2845497"/>
              <a:gd name="connsiteX488" fmla="*/ 0 w 2794389"/>
              <a:gd name="connsiteY488" fmla="*/ 2401470 h 284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</a:cxnLst>
            <a:rect l="l" t="t" r="r" b="b"/>
            <a:pathLst>
              <a:path w="2794389" h="2845497">
                <a:moveTo>
                  <a:pt x="1157129" y="2837350"/>
                </a:moveTo>
                <a:cubicBezTo>
                  <a:pt x="1139224" y="2845153"/>
                  <a:pt x="1123412" y="2846408"/>
                  <a:pt x="1108275" y="2844990"/>
                </a:cubicBezTo>
                <a:close/>
                <a:moveTo>
                  <a:pt x="1758834" y="2666231"/>
                </a:moveTo>
                <a:cubicBezTo>
                  <a:pt x="1737819" y="2679851"/>
                  <a:pt x="1752125" y="2678857"/>
                  <a:pt x="1764330" y="2678051"/>
                </a:cubicBezTo>
                <a:cubicBezTo>
                  <a:pt x="1770453" y="2677692"/>
                  <a:pt x="1775811" y="2676926"/>
                  <a:pt x="1776055" y="2678621"/>
                </a:cubicBezTo>
                <a:cubicBezTo>
                  <a:pt x="1776283" y="2680258"/>
                  <a:pt x="1771357" y="2684225"/>
                  <a:pt x="1756049" y="2691491"/>
                </a:cubicBezTo>
                <a:cubicBezTo>
                  <a:pt x="1756049" y="2691491"/>
                  <a:pt x="1734448" y="2700166"/>
                  <a:pt x="1702049" y="2713175"/>
                </a:cubicBezTo>
                <a:cubicBezTo>
                  <a:pt x="1693988" y="2716555"/>
                  <a:pt x="1685121" y="2719822"/>
                  <a:pt x="1675619" y="2722990"/>
                </a:cubicBezTo>
                <a:cubicBezTo>
                  <a:pt x="1666158" y="2726265"/>
                  <a:pt x="1656191" y="2729727"/>
                  <a:pt x="1645875" y="2733303"/>
                </a:cubicBezTo>
                <a:cubicBezTo>
                  <a:pt x="1625242" y="2740487"/>
                  <a:pt x="1603258" y="2748274"/>
                  <a:pt x="1580752" y="2754416"/>
                </a:cubicBezTo>
                <a:cubicBezTo>
                  <a:pt x="1558336" y="2760827"/>
                  <a:pt x="1536050" y="2767808"/>
                  <a:pt x="1514872" y="2773257"/>
                </a:cubicBezTo>
                <a:cubicBezTo>
                  <a:pt x="1493596" y="2778356"/>
                  <a:pt x="1473728" y="2783105"/>
                  <a:pt x="1456703" y="2787194"/>
                </a:cubicBezTo>
                <a:cubicBezTo>
                  <a:pt x="1448177" y="2789190"/>
                  <a:pt x="1440393" y="2791161"/>
                  <a:pt x="1433432" y="2792652"/>
                </a:cubicBezTo>
                <a:cubicBezTo>
                  <a:pt x="1426446" y="2793963"/>
                  <a:pt x="1420347" y="2795112"/>
                  <a:pt x="1415331" y="2796065"/>
                </a:cubicBezTo>
                <a:cubicBezTo>
                  <a:pt x="1405291" y="2797963"/>
                  <a:pt x="1399551" y="2799030"/>
                  <a:pt x="1399551" y="2799030"/>
                </a:cubicBezTo>
                <a:cubicBezTo>
                  <a:pt x="1396604" y="2800684"/>
                  <a:pt x="1392687" y="2802256"/>
                  <a:pt x="1383502" y="2804023"/>
                </a:cubicBezTo>
                <a:lnTo>
                  <a:pt x="1391987" y="2800431"/>
                </a:lnTo>
                <a:cubicBezTo>
                  <a:pt x="1391987" y="2800431"/>
                  <a:pt x="1385172" y="2801710"/>
                  <a:pt x="1374961" y="2803632"/>
                </a:cubicBezTo>
                <a:cubicBezTo>
                  <a:pt x="1364702" y="2805343"/>
                  <a:pt x="1351161" y="2808504"/>
                  <a:pt x="1337392" y="2810173"/>
                </a:cubicBezTo>
                <a:cubicBezTo>
                  <a:pt x="1309903" y="2813937"/>
                  <a:pt x="1282423" y="2817692"/>
                  <a:pt x="1282423" y="2817692"/>
                </a:cubicBezTo>
                <a:cubicBezTo>
                  <a:pt x="1245823" y="2818107"/>
                  <a:pt x="1244268" y="2813668"/>
                  <a:pt x="1239529" y="2811509"/>
                </a:cubicBezTo>
                <a:cubicBezTo>
                  <a:pt x="1234798" y="2809057"/>
                  <a:pt x="1226851" y="2807656"/>
                  <a:pt x="1177744" y="2809945"/>
                </a:cubicBezTo>
                <a:cubicBezTo>
                  <a:pt x="1174870" y="2817056"/>
                  <a:pt x="1186204" y="2816625"/>
                  <a:pt x="1201846" y="2822025"/>
                </a:cubicBezTo>
                <a:cubicBezTo>
                  <a:pt x="1201846" y="2822025"/>
                  <a:pt x="1183354" y="2823695"/>
                  <a:pt x="1164863" y="2825357"/>
                </a:cubicBezTo>
                <a:cubicBezTo>
                  <a:pt x="1146323" y="2826147"/>
                  <a:pt x="1127791" y="2826945"/>
                  <a:pt x="1127791" y="2826945"/>
                </a:cubicBezTo>
                <a:lnTo>
                  <a:pt x="1132839" y="2822995"/>
                </a:lnTo>
                <a:lnTo>
                  <a:pt x="1072121" y="2829145"/>
                </a:lnTo>
                <a:cubicBezTo>
                  <a:pt x="1037410" y="2815867"/>
                  <a:pt x="1220875" y="2813122"/>
                  <a:pt x="1109788" y="2804781"/>
                </a:cubicBezTo>
                <a:cubicBezTo>
                  <a:pt x="1127294" y="2802875"/>
                  <a:pt x="1144466" y="2801262"/>
                  <a:pt x="1161427" y="2799853"/>
                </a:cubicBezTo>
                <a:cubicBezTo>
                  <a:pt x="1178314" y="2797873"/>
                  <a:pt x="1194974" y="2795927"/>
                  <a:pt x="1211462" y="2794012"/>
                </a:cubicBezTo>
                <a:cubicBezTo>
                  <a:pt x="1227934" y="2792066"/>
                  <a:pt x="1244284" y="2790893"/>
                  <a:pt x="1260438" y="2788742"/>
                </a:cubicBezTo>
                <a:cubicBezTo>
                  <a:pt x="1276585" y="2786551"/>
                  <a:pt x="1292625" y="2784360"/>
                  <a:pt x="1308633" y="2782185"/>
                </a:cubicBezTo>
                <a:cubicBezTo>
                  <a:pt x="1372657" y="2773827"/>
                  <a:pt x="1435720" y="2761984"/>
                  <a:pt x="1500834" y="2744495"/>
                </a:cubicBezTo>
                <a:cubicBezTo>
                  <a:pt x="1476024" y="2752103"/>
                  <a:pt x="1498017" y="2753374"/>
                  <a:pt x="1503977" y="2755565"/>
                </a:cubicBezTo>
                <a:cubicBezTo>
                  <a:pt x="1446630" y="2764786"/>
                  <a:pt x="1429108" y="2770724"/>
                  <a:pt x="1415339" y="2775733"/>
                </a:cubicBezTo>
                <a:cubicBezTo>
                  <a:pt x="1401684" y="2781134"/>
                  <a:pt x="1392280" y="2787227"/>
                  <a:pt x="1351381" y="2796318"/>
                </a:cubicBezTo>
                <a:cubicBezTo>
                  <a:pt x="1358196" y="2796896"/>
                  <a:pt x="1372421" y="2795910"/>
                  <a:pt x="1390619" y="2793768"/>
                </a:cubicBezTo>
                <a:cubicBezTo>
                  <a:pt x="1408768" y="2791381"/>
                  <a:pt x="1431095" y="2788946"/>
                  <a:pt x="1453421" y="2783447"/>
                </a:cubicBezTo>
                <a:cubicBezTo>
                  <a:pt x="1475821" y="2778413"/>
                  <a:pt x="1498693" y="2772671"/>
                  <a:pt x="1518520" y="2766863"/>
                </a:cubicBezTo>
                <a:cubicBezTo>
                  <a:pt x="1538151" y="2760330"/>
                  <a:pt x="1554696" y="2753537"/>
                  <a:pt x="1564866" y="2747818"/>
                </a:cubicBezTo>
                <a:lnTo>
                  <a:pt x="1522395" y="2755915"/>
                </a:lnTo>
                <a:lnTo>
                  <a:pt x="1562717" y="2732952"/>
                </a:lnTo>
                <a:cubicBezTo>
                  <a:pt x="1578301" y="2730281"/>
                  <a:pt x="1574466" y="2735274"/>
                  <a:pt x="1572479" y="2737815"/>
                </a:cubicBezTo>
                <a:cubicBezTo>
                  <a:pt x="1575305" y="2724114"/>
                  <a:pt x="1687108" y="2696256"/>
                  <a:pt x="1758834" y="2666231"/>
                </a:cubicBezTo>
                <a:close/>
                <a:moveTo>
                  <a:pt x="1456407" y="2648535"/>
                </a:moveTo>
                <a:lnTo>
                  <a:pt x="1421810" y="2657427"/>
                </a:lnTo>
                <a:lnTo>
                  <a:pt x="1405587" y="2667623"/>
                </a:lnTo>
                <a:cubicBezTo>
                  <a:pt x="1449654" y="2662524"/>
                  <a:pt x="1453300" y="2656484"/>
                  <a:pt x="1453938" y="2652135"/>
                </a:cubicBezTo>
                <a:close/>
                <a:moveTo>
                  <a:pt x="1512570" y="2634100"/>
                </a:moveTo>
                <a:lnTo>
                  <a:pt x="1464365" y="2646490"/>
                </a:lnTo>
                <a:lnTo>
                  <a:pt x="1466083" y="2646314"/>
                </a:lnTo>
                <a:cubicBezTo>
                  <a:pt x="1470376" y="2646231"/>
                  <a:pt x="1476234" y="2646378"/>
                  <a:pt x="1484243" y="2646794"/>
                </a:cubicBezTo>
                <a:close/>
                <a:moveTo>
                  <a:pt x="1871963" y="2612650"/>
                </a:moveTo>
                <a:lnTo>
                  <a:pt x="1860988" y="2624123"/>
                </a:lnTo>
                <a:cubicBezTo>
                  <a:pt x="1860988" y="2624123"/>
                  <a:pt x="1855590" y="2625349"/>
                  <a:pt x="1850191" y="2626573"/>
                </a:cubicBezTo>
                <a:cubicBezTo>
                  <a:pt x="1844792" y="2627786"/>
                  <a:pt x="1839392" y="2628931"/>
                  <a:pt x="1839392" y="2628931"/>
                </a:cubicBezTo>
                <a:close/>
                <a:moveTo>
                  <a:pt x="1892697" y="2601079"/>
                </a:moveTo>
                <a:cubicBezTo>
                  <a:pt x="1898967" y="2600541"/>
                  <a:pt x="1902713" y="2602130"/>
                  <a:pt x="1906523" y="2603775"/>
                </a:cubicBezTo>
                <a:lnTo>
                  <a:pt x="1873954" y="2617264"/>
                </a:lnTo>
                <a:close/>
                <a:moveTo>
                  <a:pt x="1956398" y="2576516"/>
                </a:moveTo>
                <a:lnTo>
                  <a:pt x="1971682" y="2582544"/>
                </a:lnTo>
                <a:cubicBezTo>
                  <a:pt x="1948858" y="2598819"/>
                  <a:pt x="1934846" y="2605881"/>
                  <a:pt x="1925474" y="2608301"/>
                </a:cubicBezTo>
                <a:cubicBezTo>
                  <a:pt x="1915963" y="2610410"/>
                  <a:pt x="1911078" y="2607950"/>
                  <a:pt x="1906543" y="2605555"/>
                </a:cubicBezTo>
                <a:cubicBezTo>
                  <a:pt x="1906543" y="2605555"/>
                  <a:pt x="1919359" y="2599055"/>
                  <a:pt x="1931621" y="2591374"/>
                </a:cubicBezTo>
                <a:cubicBezTo>
                  <a:pt x="1944014" y="2583953"/>
                  <a:pt x="1956398" y="2576516"/>
                  <a:pt x="1956398" y="2576516"/>
                </a:cubicBezTo>
                <a:close/>
                <a:moveTo>
                  <a:pt x="1987978" y="2560211"/>
                </a:moveTo>
                <a:lnTo>
                  <a:pt x="1956964" y="2576503"/>
                </a:lnTo>
                <a:lnTo>
                  <a:pt x="1955408" y="2575949"/>
                </a:lnTo>
                <a:cubicBezTo>
                  <a:pt x="1965912" y="2570980"/>
                  <a:pt x="1976376" y="2565962"/>
                  <a:pt x="1987978" y="2560211"/>
                </a:cubicBezTo>
                <a:close/>
                <a:moveTo>
                  <a:pt x="2037984" y="2533949"/>
                </a:moveTo>
                <a:cubicBezTo>
                  <a:pt x="2037984" y="2533949"/>
                  <a:pt x="2025776" y="2540098"/>
                  <a:pt x="2013584" y="2546239"/>
                </a:cubicBezTo>
                <a:cubicBezTo>
                  <a:pt x="2007494" y="2549307"/>
                  <a:pt x="2001390" y="2552380"/>
                  <a:pt x="1996820" y="2554676"/>
                </a:cubicBezTo>
                <a:cubicBezTo>
                  <a:pt x="1992288" y="2557034"/>
                  <a:pt x="1989112" y="2558383"/>
                  <a:pt x="1989112" y="2558383"/>
                </a:cubicBezTo>
                <a:cubicBezTo>
                  <a:pt x="2003592" y="2551797"/>
                  <a:pt x="2019128" y="2543778"/>
                  <a:pt x="2037984" y="2533949"/>
                </a:cubicBezTo>
                <a:close/>
                <a:moveTo>
                  <a:pt x="0" y="2462589"/>
                </a:moveTo>
                <a:lnTo>
                  <a:pt x="19940" y="2477880"/>
                </a:lnTo>
                <a:cubicBezTo>
                  <a:pt x="31983" y="2486612"/>
                  <a:pt x="43854" y="2495222"/>
                  <a:pt x="54447" y="2502521"/>
                </a:cubicBezTo>
                <a:cubicBezTo>
                  <a:pt x="65041" y="2509819"/>
                  <a:pt x="74339" y="2515823"/>
                  <a:pt x="81236" y="2519293"/>
                </a:cubicBezTo>
                <a:cubicBezTo>
                  <a:pt x="88206" y="2522681"/>
                  <a:pt x="92896" y="2523358"/>
                  <a:pt x="93832" y="2520718"/>
                </a:cubicBezTo>
                <a:cubicBezTo>
                  <a:pt x="84818" y="2511188"/>
                  <a:pt x="74885" y="2498709"/>
                  <a:pt x="55937" y="2483810"/>
                </a:cubicBezTo>
                <a:cubicBezTo>
                  <a:pt x="72719" y="2495467"/>
                  <a:pt x="86463" y="2505030"/>
                  <a:pt x="99540" y="2512149"/>
                </a:cubicBezTo>
                <a:cubicBezTo>
                  <a:pt x="112551" y="2519342"/>
                  <a:pt x="124097" y="2525239"/>
                  <a:pt x="135472" y="2531080"/>
                </a:cubicBezTo>
                <a:cubicBezTo>
                  <a:pt x="146880" y="2536847"/>
                  <a:pt x="157921" y="2542866"/>
                  <a:pt x="170428" y="2549554"/>
                </a:cubicBezTo>
                <a:cubicBezTo>
                  <a:pt x="183073" y="2556005"/>
                  <a:pt x="196882" y="2563581"/>
                  <a:pt x="213248" y="2573510"/>
                </a:cubicBezTo>
                <a:cubicBezTo>
                  <a:pt x="177544" y="2561895"/>
                  <a:pt x="59764" y="2498049"/>
                  <a:pt x="118186" y="2547298"/>
                </a:cubicBezTo>
                <a:cubicBezTo>
                  <a:pt x="118186" y="2547298"/>
                  <a:pt x="132362" y="2551631"/>
                  <a:pt x="146546" y="2555957"/>
                </a:cubicBezTo>
                <a:cubicBezTo>
                  <a:pt x="153605" y="2558107"/>
                  <a:pt x="160616" y="2560290"/>
                  <a:pt x="166071" y="2561569"/>
                </a:cubicBezTo>
                <a:cubicBezTo>
                  <a:pt x="171470" y="2562937"/>
                  <a:pt x="175069" y="2563858"/>
                  <a:pt x="175069" y="2563858"/>
                </a:cubicBezTo>
                <a:cubicBezTo>
                  <a:pt x="194415" y="2579204"/>
                  <a:pt x="158971" y="2562530"/>
                  <a:pt x="149542" y="2559264"/>
                </a:cubicBezTo>
                <a:cubicBezTo>
                  <a:pt x="149094" y="2567002"/>
                  <a:pt x="210594" y="2605775"/>
                  <a:pt x="226480" y="2607559"/>
                </a:cubicBezTo>
                <a:cubicBezTo>
                  <a:pt x="223068" y="2600774"/>
                  <a:pt x="181509" y="2577306"/>
                  <a:pt x="219673" y="2590421"/>
                </a:cubicBezTo>
                <a:cubicBezTo>
                  <a:pt x="219673" y="2590421"/>
                  <a:pt x="222058" y="2591447"/>
                  <a:pt x="226227" y="2593280"/>
                </a:cubicBezTo>
                <a:cubicBezTo>
                  <a:pt x="230404" y="2595113"/>
                  <a:pt x="236324" y="2597801"/>
                  <a:pt x="243701" y="2600481"/>
                </a:cubicBezTo>
                <a:cubicBezTo>
                  <a:pt x="258292" y="2606052"/>
                  <a:pt x="277752" y="2613473"/>
                  <a:pt x="297213" y="2620894"/>
                </a:cubicBezTo>
                <a:cubicBezTo>
                  <a:pt x="316437" y="2628632"/>
                  <a:pt x="336443" y="2634554"/>
                  <a:pt x="351164" y="2639499"/>
                </a:cubicBezTo>
                <a:cubicBezTo>
                  <a:pt x="365918" y="2644296"/>
                  <a:pt x="375762" y="2647498"/>
                  <a:pt x="375762" y="2647498"/>
                </a:cubicBezTo>
                <a:cubicBezTo>
                  <a:pt x="346108" y="2636191"/>
                  <a:pt x="350146" y="2645950"/>
                  <a:pt x="347158" y="2646707"/>
                </a:cubicBezTo>
                <a:cubicBezTo>
                  <a:pt x="377554" y="2661679"/>
                  <a:pt x="391876" y="2655049"/>
                  <a:pt x="433810" y="2676179"/>
                </a:cubicBezTo>
                <a:cubicBezTo>
                  <a:pt x="433810" y="2676179"/>
                  <a:pt x="418135" y="2673148"/>
                  <a:pt x="402453" y="2670102"/>
                </a:cubicBezTo>
                <a:cubicBezTo>
                  <a:pt x="394547" y="2668693"/>
                  <a:pt x="386755" y="2666941"/>
                  <a:pt x="380982" y="2665434"/>
                </a:cubicBezTo>
                <a:cubicBezTo>
                  <a:pt x="375168" y="2664025"/>
                  <a:pt x="371284" y="2663080"/>
                  <a:pt x="371284" y="2663080"/>
                </a:cubicBezTo>
                <a:cubicBezTo>
                  <a:pt x="387040" y="2669760"/>
                  <a:pt x="400344" y="2674517"/>
                  <a:pt x="411507" y="2678565"/>
                </a:cubicBezTo>
                <a:cubicBezTo>
                  <a:pt x="422597" y="2682768"/>
                  <a:pt x="431595" y="2686173"/>
                  <a:pt x="439127" y="2689032"/>
                </a:cubicBezTo>
                <a:cubicBezTo>
                  <a:pt x="454092" y="2695019"/>
                  <a:pt x="463334" y="2698718"/>
                  <a:pt x="472136" y="2702245"/>
                </a:cubicBezTo>
                <a:cubicBezTo>
                  <a:pt x="481092" y="2705381"/>
                  <a:pt x="489666" y="2708175"/>
                  <a:pt x="503451" y="2711930"/>
                </a:cubicBezTo>
                <a:cubicBezTo>
                  <a:pt x="510364" y="2713698"/>
                  <a:pt x="518555" y="2715815"/>
                  <a:pt x="528701" y="2718422"/>
                </a:cubicBezTo>
                <a:cubicBezTo>
                  <a:pt x="538920" y="2720801"/>
                  <a:pt x="550913" y="2724222"/>
                  <a:pt x="566018" y="2726731"/>
                </a:cubicBezTo>
                <a:lnTo>
                  <a:pt x="562972" y="2727847"/>
                </a:lnTo>
                <a:cubicBezTo>
                  <a:pt x="584045" y="2733003"/>
                  <a:pt x="612983" y="2741124"/>
                  <a:pt x="641823" y="2747567"/>
                </a:cubicBezTo>
                <a:cubicBezTo>
                  <a:pt x="670883" y="2753114"/>
                  <a:pt x="699642" y="2757757"/>
                  <a:pt x="719567" y="2758474"/>
                </a:cubicBezTo>
                <a:lnTo>
                  <a:pt x="716139" y="2767842"/>
                </a:lnTo>
                <a:cubicBezTo>
                  <a:pt x="744938" y="2763924"/>
                  <a:pt x="753382" y="2766172"/>
                  <a:pt x="765645" y="2770986"/>
                </a:cubicBezTo>
                <a:cubicBezTo>
                  <a:pt x="771784" y="2773340"/>
                  <a:pt x="778851" y="2776216"/>
                  <a:pt x="789852" y="2778961"/>
                </a:cubicBezTo>
                <a:cubicBezTo>
                  <a:pt x="795348" y="2780297"/>
                  <a:pt x="801821" y="2781763"/>
                  <a:pt x="809654" y="2782838"/>
                </a:cubicBezTo>
                <a:cubicBezTo>
                  <a:pt x="817520" y="2783710"/>
                  <a:pt x="826753" y="2784402"/>
                  <a:pt x="837664" y="2784817"/>
                </a:cubicBezTo>
                <a:lnTo>
                  <a:pt x="823757" y="2784532"/>
                </a:lnTo>
                <a:cubicBezTo>
                  <a:pt x="877806" y="2790446"/>
                  <a:pt x="851636" y="2793175"/>
                  <a:pt x="847435" y="2799561"/>
                </a:cubicBezTo>
                <a:cubicBezTo>
                  <a:pt x="868059" y="2803129"/>
                  <a:pt x="884548" y="2804538"/>
                  <a:pt x="898968" y="2804057"/>
                </a:cubicBezTo>
                <a:cubicBezTo>
                  <a:pt x="913421" y="2803284"/>
                  <a:pt x="925756" y="2801410"/>
                  <a:pt x="938068" y="2799618"/>
                </a:cubicBezTo>
                <a:cubicBezTo>
                  <a:pt x="950387" y="2797834"/>
                  <a:pt x="962698" y="2796124"/>
                  <a:pt x="977176" y="2795700"/>
                </a:cubicBezTo>
                <a:cubicBezTo>
                  <a:pt x="991645" y="2795350"/>
                  <a:pt x="1008328" y="2794885"/>
                  <a:pt x="1029442" y="2797386"/>
                </a:cubicBezTo>
                <a:cubicBezTo>
                  <a:pt x="1025908" y="2804139"/>
                  <a:pt x="1054610" y="2809930"/>
                  <a:pt x="1047005" y="2815461"/>
                </a:cubicBezTo>
                <a:cubicBezTo>
                  <a:pt x="1036876" y="2813832"/>
                  <a:pt x="1023343" y="2812488"/>
                  <a:pt x="1009403" y="2811975"/>
                </a:cubicBezTo>
                <a:cubicBezTo>
                  <a:pt x="995472" y="2811503"/>
                  <a:pt x="981133" y="2811894"/>
                  <a:pt x="969400" y="2812830"/>
                </a:cubicBezTo>
                <a:cubicBezTo>
                  <a:pt x="961461" y="2817832"/>
                  <a:pt x="984724" y="2820398"/>
                  <a:pt x="1003516" y="2820935"/>
                </a:cubicBezTo>
                <a:cubicBezTo>
                  <a:pt x="1022260" y="2821880"/>
                  <a:pt x="1036517" y="2822784"/>
                  <a:pt x="1010258" y="2828112"/>
                </a:cubicBezTo>
                <a:cubicBezTo>
                  <a:pt x="1044928" y="2830824"/>
                  <a:pt x="1074135" y="2836485"/>
                  <a:pt x="1108040" y="2836453"/>
                </a:cubicBezTo>
                <a:cubicBezTo>
                  <a:pt x="1108040" y="2836453"/>
                  <a:pt x="1097317" y="2836722"/>
                  <a:pt x="1078557" y="2837210"/>
                </a:cubicBezTo>
                <a:cubicBezTo>
                  <a:pt x="1059788" y="2837129"/>
                  <a:pt x="1032976" y="2836298"/>
                  <a:pt x="1000813" y="2835581"/>
                </a:cubicBezTo>
                <a:cubicBezTo>
                  <a:pt x="984716" y="2835532"/>
                  <a:pt x="967331" y="2833977"/>
                  <a:pt x="948930" y="2832657"/>
                </a:cubicBezTo>
                <a:cubicBezTo>
                  <a:pt x="930528" y="2831264"/>
                  <a:pt x="911133" y="2829798"/>
                  <a:pt x="891054" y="2828291"/>
                </a:cubicBezTo>
                <a:cubicBezTo>
                  <a:pt x="871064" y="2825815"/>
                  <a:pt x="850415" y="2823257"/>
                  <a:pt x="829432" y="2820658"/>
                </a:cubicBezTo>
                <a:cubicBezTo>
                  <a:pt x="818961" y="2819257"/>
                  <a:pt x="808343" y="2818239"/>
                  <a:pt x="797782" y="2816455"/>
                </a:cubicBezTo>
                <a:cubicBezTo>
                  <a:pt x="787238" y="2814614"/>
                  <a:pt x="776653" y="2812765"/>
                  <a:pt x="766076" y="2810924"/>
                </a:cubicBezTo>
                <a:cubicBezTo>
                  <a:pt x="744955" y="2806982"/>
                  <a:pt x="723638" y="2804009"/>
                  <a:pt x="703021" y="2799252"/>
                </a:cubicBezTo>
                <a:cubicBezTo>
                  <a:pt x="682397" y="2794560"/>
                  <a:pt x="662090" y="2789949"/>
                  <a:pt x="642450" y="2785493"/>
                </a:cubicBezTo>
                <a:cubicBezTo>
                  <a:pt x="637532" y="2784361"/>
                  <a:pt x="632671" y="2783253"/>
                  <a:pt x="627843" y="2782146"/>
                </a:cubicBezTo>
                <a:cubicBezTo>
                  <a:pt x="623071" y="2780826"/>
                  <a:pt x="618357" y="2779515"/>
                  <a:pt x="613683" y="2778211"/>
                </a:cubicBezTo>
                <a:cubicBezTo>
                  <a:pt x="604344" y="2775613"/>
                  <a:pt x="595200" y="2773063"/>
                  <a:pt x="586316" y="2770579"/>
                </a:cubicBezTo>
                <a:cubicBezTo>
                  <a:pt x="568566" y="2765463"/>
                  <a:pt x="551630" y="2761162"/>
                  <a:pt x="536298" y="2756210"/>
                </a:cubicBezTo>
                <a:cubicBezTo>
                  <a:pt x="505731" y="2745995"/>
                  <a:pt x="480246" y="2737491"/>
                  <a:pt x="462414" y="2731537"/>
                </a:cubicBezTo>
                <a:cubicBezTo>
                  <a:pt x="444777" y="2725028"/>
                  <a:pt x="434819" y="2720996"/>
                  <a:pt x="434819" y="2720988"/>
                </a:cubicBezTo>
                <a:cubicBezTo>
                  <a:pt x="435161" y="2722104"/>
                  <a:pt x="433980" y="2722650"/>
                  <a:pt x="428460" y="2721713"/>
                </a:cubicBezTo>
                <a:cubicBezTo>
                  <a:pt x="425537" y="2719188"/>
                  <a:pt x="421303" y="2716540"/>
                  <a:pt x="416995" y="2714056"/>
                </a:cubicBezTo>
                <a:cubicBezTo>
                  <a:pt x="416995" y="2714056"/>
                  <a:pt x="407803" y="2710480"/>
                  <a:pt x="394026" y="2705104"/>
                </a:cubicBezTo>
                <a:cubicBezTo>
                  <a:pt x="380102" y="2700045"/>
                  <a:pt x="362189" y="2691794"/>
                  <a:pt x="344178" y="2683778"/>
                </a:cubicBezTo>
                <a:cubicBezTo>
                  <a:pt x="326208" y="2675673"/>
                  <a:pt x="308091" y="2667862"/>
                  <a:pt x="294770" y="2661451"/>
                </a:cubicBezTo>
                <a:cubicBezTo>
                  <a:pt x="281571" y="2654796"/>
                  <a:pt x="272777" y="2650357"/>
                  <a:pt x="272777" y="2650357"/>
                </a:cubicBezTo>
                <a:cubicBezTo>
                  <a:pt x="276010" y="2658160"/>
                  <a:pt x="214291" y="2626685"/>
                  <a:pt x="194993" y="2618532"/>
                </a:cubicBezTo>
                <a:cubicBezTo>
                  <a:pt x="218370" y="2627801"/>
                  <a:pt x="223646" y="2627736"/>
                  <a:pt x="221725" y="2624445"/>
                </a:cubicBezTo>
                <a:lnTo>
                  <a:pt x="207541" y="2616446"/>
                </a:lnTo>
                <a:lnTo>
                  <a:pt x="168848" y="2596449"/>
                </a:lnTo>
                <a:cubicBezTo>
                  <a:pt x="150690" y="2590062"/>
                  <a:pt x="116093" y="2565316"/>
                  <a:pt x="87790" y="2546630"/>
                </a:cubicBezTo>
                <a:cubicBezTo>
                  <a:pt x="73468" y="2537523"/>
                  <a:pt x="61377" y="2528905"/>
                  <a:pt x="53438" y="2524938"/>
                </a:cubicBezTo>
                <a:cubicBezTo>
                  <a:pt x="45515" y="2520971"/>
                  <a:pt x="41843" y="2521476"/>
                  <a:pt x="45320" y="2529459"/>
                </a:cubicBezTo>
                <a:cubicBezTo>
                  <a:pt x="33041" y="2520735"/>
                  <a:pt x="20950" y="2509298"/>
                  <a:pt x="7002" y="2497055"/>
                </a:cubicBezTo>
                <a:lnTo>
                  <a:pt x="0" y="2491350"/>
                </a:lnTo>
                <a:close/>
                <a:moveTo>
                  <a:pt x="2150890" y="2454268"/>
                </a:moveTo>
                <a:cubicBezTo>
                  <a:pt x="2141240" y="2464296"/>
                  <a:pt x="2120462" y="2482477"/>
                  <a:pt x="2118320" y="2478013"/>
                </a:cubicBezTo>
                <a:cubicBezTo>
                  <a:pt x="2123328" y="2473500"/>
                  <a:pt x="2129248" y="2469281"/>
                  <a:pt x="2135102" y="2465412"/>
                </a:cubicBezTo>
                <a:cubicBezTo>
                  <a:pt x="2140818" y="2461371"/>
                  <a:pt x="2146314" y="2457494"/>
                  <a:pt x="2150890" y="2454268"/>
                </a:cubicBezTo>
                <a:close/>
                <a:moveTo>
                  <a:pt x="0" y="2428083"/>
                </a:moveTo>
                <a:lnTo>
                  <a:pt x="10772" y="2435332"/>
                </a:lnTo>
                <a:lnTo>
                  <a:pt x="0" y="2430785"/>
                </a:lnTo>
                <a:close/>
                <a:moveTo>
                  <a:pt x="2240486" y="2356921"/>
                </a:moveTo>
                <a:cubicBezTo>
                  <a:pt x="2223290" y="2386417"/>
                  <a:pt x="2229184" y="2359593"/>
                  <a:pt x="2196412" y="2393724"/>
                </a:cubicBezTo>
                <a:cubicBezTo>
                  <a:pt x="2208764" y="2386596"/>
                  <a:pt x="2217296" y="2384584"/>
                  <a:pt x="2218110" y="2388901"/>
                </a:cubicBezTo>
                <a:cubicBezTo>
                  <a:pt x="2218518" y="2391060"/>
                  <a:pt x="2216986" y="2394807"/>
                  <a:pt x="2213022" y="2400289"/>
                </a:cubicBezTo>
                <a:cubicBezTo>
                  <a:pt x="2209080" y="2405812"/>
                  <a:pt x="2202730" y="2413094"/>
                  <a:pt x="2192910" y="2421631"/>
                </a:cubicBezTo>
                <a:lnTo>
                  <a:pt x="2183490" y="2401975"/>
                </a:lnTo>
                <a:cubicBezTo>
                  <a:pt x="2193366" y="2392860"/>
                  <a:pt x="2234264" y="2351692"/>
                  <a:pt x="2240486" y="2356921"/>
                </a:cubicBezTo>
                <a:close/>
                <a:moveTo>
                  <a:pt x="2160656" y="2356458"/>
                </a:moveTo>
                <a:cubicBezTo>
                  <a:pt x="2168162" y="2357614"/>
                  <a:pt x="2171118" y="2359757"/>
                  <a:pt x="2159044" y="2364603"/>
                </a:cubicBezTo>
                <a:close/>
                <a:moveTo>
                  <a:pt x="2159040" y="2356441"/>
                </a:moveTo>
                <a:lnTo>
                  <a:pt x="2158796" y="2360897"/>
                </a:lnTo>
                <a:cubicBezTo>
                  <a:pt x="2142160" y="2369882"/>
                  <a:pt x="2156588" y="2360091"/>
                  <a:pt x="2159040" y="2356441"/>
                </a:cubicBezTo>
                <a:close/>
                <a:moveTo>
                  <a:pt x="2330100" y="2283638"/>
                </a:moveTo>
                <a:cubicBezTo>
                  <a:pt x="2330064" y="2284741"/>
                  <a:pt x="2327500" y="2287433"/>
                  <a:pt x="2323070" y="2291229"/>
                </a:cubicBezTo>
                <a:lnTo>
                  <a:pt x="2321954" y="2285584"/>
                </a:lnTo>
                <a:cubicBezTo>
                  <a:pt x="2327642" y="2283022"/>
                  <a:pt x="2330136" y="2282536"/>
                  <a:pt x="2330100" y="2283638"/>
                </a:cubicBezTo>
                <a:close/>
                <a:moveTo>
                  <a:pt x="2320554" y="2283103"/>
                </a:moveTo>
                <a:lnTo>
                  <a:pt x="2321938" y="2294850"/>
                </a:lnTo>
                <a:cubicBezTo>
                  <a:pt x="2321938" y="2294850"/>
                  <a:pt x="2303814" y="2312477"/>
                  <a:pt x="2285688" y="2330104"/>
                </a:cubicBezTo>
                <a:cubicBezTo>
                  <a:pt x="2267840" y="2348041"/>
                  <a:pt x="2248656" y="2364560"/>
                  <a:pt x="2248656" y="2364560"/>
                </a:cubicBezTo>
                <a:cubicBezTo>
                  <a:pt x="2248656" y="2364560"/>
                  <a:pt x="2251172" y="2361286"/>
                  <a:pt x="2254934" y="2356366"/>
                </a:cubicBezTo>
                <a:cubicBezTo>
                  <a:pt x="2258720" y="2351478"/>
                  <a:pt x="2263744" y="2344970"/>
                  <a:pt x="2268378" y="2338071"/>
                </a:cubicBezTo>
                <a:cubicBezTo>
                  <a:pt x="2277798" y="2324524"/>
                  <a:pt x="2287202" y="2310978"/>
                  <a:pt x="2287202" y="2310978"/>
                </a:cubicBezTo>
                <a:lnTo>
                  <a:pt x="2281104" y="2325567"/>
                </a:lnTo>
                <a:cubicBezTo>
                  <a:pt x="2293538" y="2318749"/>
                  <a:pt x="2315986" y="2291029"/>
                  <a:pt x="2320554" y="2283103"/>
                </a:cubicBezTo>
                <a:close/>
                <a:moveTo>
                  <a:pt x="2533698" y="2030479"/>
                </a:moveTo>
                <a:cubicBezTo>
                  <a:pt x="2533690" y="2030479"/>
                  <a:pt x="2531044" y="2034568"/>
                  <a:pt x="2526126" y="2041549"/>
                </a:cubicBezTo>
                <a:cubicBezTo>
                  <a:pt x="2521240" y="2048571"/>
                  <a:pt x="2514270" y="2058582"/>
                  <a:pt x="2505892" y="2070605"/>
                </a:cubicBezTo>
                <a:cubicBezTo>
                  <a:pt x="2501690" y="2076616"/>
                  <a:pt x="2497156" y="2083124"/>
                  <a:pt x="2492344" y="2090008"/>
                </a:cubicBezTo>
                <a:cubicBezTo>
                  <a:pt x="2487612" y="2096964"/>
                  <a:pt x="2482442" y="2104148"/>
                  <a:pt x="2476726" y="2111325"/>
                </a:cubicBezTo>
                <a:cubicBezTo>
                  <a:pt x="2465522" y="2125857"/>
                  <a:pt x="2453570" y="2141358"/>
                  <a:pt x="2441616" y="2156843"/>
                </a:cubicBezTo>
                <a:cubicBezTo>
                  <a:pt x="2435754" y="2164687"/>
                  <a:pt x="2429492" y="2172222"/>
                  <a:pt x="2423174" y="2179512"/>
                </a:cubicBezTo>
                <a:cubicBezTo>
                  <a:pt x="2416920" y="2186851"/>
                  <a:pt x="2410772" y="2194085"/>
                  <a:pt x="2404820" y="2201090"/>
                </a:cubicBezTo>
                <a:cubicBezTo>
                  <a:pt x="2392746" y="2214938"/>
                  <a:pt x="2382120" y="2228468"/>
                  <a:pt x="2371844" y="2239016"/>
                </a:cubicBezTo>
                <a:cubicBezTo>
                  <a:pt x="2351708" y="2260513"/>
                  <a:pt x="2338282" y="2274849"/>
                  <a:pt x="2338282" y="2274849"/>
                </a:cubicBezTo>
                <a:cubicBezTo>
                  <a:pt x="2350210" y="2261971"/>
                  <a:pt x="2361520" y="2249769"/>
                  <a:pt x="2372324" y="2238112"/>
                </a:cubicBezTo>
                <a:cubicBezTo>
                  <a:pt x="2383244" y="2226578"/>
                  <a:pt x="2392526" y="2214645"/>
                  <a:pt x="2402028" y="2203737"/>
                </a:cubicBezTo>
                <a:cubicBezTo>
                  <a:pt x="2411384" y="2192716"/>
                  <a:pt x="2420324" y="2182184"/>
                  <a:pt x="2428922" y="2172043"/>
                </a:cubicBezTo>
                <a:cubicBezTo>
                  <a:pt x="2437520" y="2161893"/>
                  <a:pt x="2445020" y="2151532"/>
                  <a:pt x="2452706" y="2141830"/>
                </a:cubicBezTo>
                <a:cubicBezTo>
                  <a:pt x="2483712" y="2103155"/>
                  <a:pt x="2508098" y="2067395"/>
                  <a:pt x="2533698" y="2030479"/>
                </a:cubicBezTo>
                <a:close/>
                <a:moveTo>
                  <a:pt x="2480086" y="2000859"/>
                </a:moveTo>
                <a:lnTo>
                  <a:pt x="2480220" y="2002194"/>
                </a:lnTo>
                <a:lnTo>
                  <a:pt x="2470342" y="2016702"/>
                </a:lnTo>
                <a:close/>
                <a:moveTo>
                  <a:pt x="2737374" y="1622882"/>
                </a:moveTo>
                <a:lnTo>
                  <a:pt x="2721088" y="1647319"/>
                </a:lnTo>
                <a:cubicBezTo>
                  <a:pt x="2726902" y="1635459"/>
                  <a:pt x="2730338" y="1631182"/>
                  <a:pt x="2737374" y="1622882"/>
                </a:cubicBezTo>
                <a:close/>
                <a:moveTo>
                  <a:pt x="2740196" y="1130721"/>
                </a:moveTo>
                <a:lnTo>
                  <a:pt x="2741196" y="1139733"/>
                </a:lnTo>
                <a:lnTo>
                  <a:pt x="2741222" y="1142177"/>
                </a:lnTo>
                <a:close/>
                <a:moveTo>
                  <a:pt x="2738008" y="1106284"/>
                </a:moveTo>
                <a:lnTo>
                  <a:pt x="2740196" y="1130721"/>
                </a:lnTo>
                <a:lnTo>
                  <a:pt x="2739568" y="1125065"/>
                </a:lnTo>
                <a:cubicBezTo>
                  <a:pt x="2738952" y="1119820"/>
                  <a:pt x="2738348" y="1113890"/>
                  <a:pt x="2738008" y="1106284"/>
                </a:cubicBezTo>
                <a:close/>
                <a:moveTo>
                  <a:pt x="2753676" y="758971"/>
                </a:moveTo>
                <a:cubicBezTo>
                  <a:pt x="2756274" y="771010"/>
                  <a:pt x="2758716" y="780158"/>
                  <a:pt x="2760776" y="787220"/>
                </a:cubicBezTo>
                <a:cubicBezTo>
                  <a:pt x="2762616" y="794315"/>
                  <a:pt x="2764358" y="799268"/>
                  <a:pt x="2766060" y="802868"/>
                </a:cubicBezTo>
                <a:cubicBezTo>
                  <a:pt x="2769448" y="810044"/>
                  <a:pt x="2772614" y="811755"/>
                  <a:pt x="2775700" y="814109"/>
                </a:cubicBezTo>
                <a:cubicBezTo>
                  <a:pt x="2778794" y="816471"/>
                  <a:pt x="2781832" y="819485"/>
                  <a:pt x="2784984" y="829382"/>
                </a:cubicBezTo>
                <a:cubicBezTo>
                  <a:pt x="2786554" y="834343"/>
                  <a:pt x="2788158" y="841014"/>
                  <a:pt x="2789804" y="850186"/>
                </a:cubicBezTo>
                <a:cubicBezTo>
                  <a:pt x="2791522" y="859358"/>
                  <a:pt x="2793256" y="871023"/>
                  <a:pt x="2794062" y="886052"/>
                </a:cubicBezTo>
                <a:cubicBezTo>
                  <a:pt x="2792360" y="868546"/>
                  <a:pt x="2789526" y="870396"/>
                  <a:pt x="2787394" y="868188"/>
                </a:cubicBezTo>
                <a:cubicBezTo>
                  <a:pt x="2787068" y="883640"/>
                  <a:pt x="2788614" y="927440"/>
                  <a:pt x="2794372" y="949759"/>
                </a:cubicBezTo>
                <a:lnTo>
                  <a:pt x="2790234" y="945026"/>
                </a:lnTo>
                <a:cubicBezTo>
                  <a:pt x="2790234" y="945026"/>
                  <a:pt x="2790382" y="946574"/>
                  <a:pt x="2790602" y="949270"/>
                </a:cubicBezTo>
                <a:cubicBezTo>
                  <a:pt x="2790796" y="951975"/>
                  <a:pt x="2791270" y="955827"/>
                  <a:pt x="2791350" y="960470"/>
                </a:cubicBezTo>
                <a:cubicBezTo>
                  <a:pt x="2791700" y="969757"/>
                  <a:pt x="2792156" y="982130"/>
                  <a:pt x="2792604" y="994511"/>
                </a:cubicBezTo>
                <a:cubicBezTo>
                  <a:pt x="2793492" y="1019299"/>
                  <a:pt x="2794389" y="1044070"/>
                  <a:pt x="2794389" y="1044070"/>
                </a:cubicBezTo>
                <a:cubicBezTo>
                  <a:pt x="2787548" y="1035386"/>
                  <a:pt x="2787378" y="1013043"/>
                  <a:pt x="2787434" y="990903"/>
                </a:cubicBezTo>
                <a:cubicBezTo>
                  <a:pt x="2787466" y="979841"/>
                  <a:pt x="2787540" y="968836"/>
                  <a:pt x="2786880" y="959705"/>
                </a:cubicBezTo>
                <a:cubicBezTo>
                  <a:pt x="2786106" y="950590"/>
                  <a:pt x="2784120" y="943381"/>
                  <a:pt x="2781082" y="939854"/>
                </a:cubicBezTo>
                <a:cubicBezTo>
                  <a:pt x="2781082" y="939854"/>
                  <a:pt x="2781196" y="943251"/>
                  <a:pt x="2781384" y="948358"/>
                </a:cubicBezTo>
                <a:cubicBezTo>
                  <a:pt x="2781686" y="953449"/>
                  <a:pt x="2781726" y="960259"/>
                  <a:pt x="2781538" y="967077"/>
                </a:cubicBezTo>
                <a:cubicBezTo>
                  <a:pt x="2781360" y="980696"/>
                  <a:pt x="2781180" y="994316"/>
                  <a:pt x="2781180" y="994316"/>
                </a:cubicBezTo>
                <a:cubicBezTo>
                  <a:pt x="2781180" y="994316"/>
                  <a:pt x="2780504" y="988646"/>
                  <a:pt x="2779512" y="980150"/>
                </a:cubicBezTo>
                <a:cubicBezTo>
                  <a:pt x="2778338" y="971671"/>
                  <a:pt x="2777550" y="960332"/>
                  <a:pt x="2775440" y="949091"/>
                </a:cubicBezTo>
                <a:cubicBezTo>
                  <a:pt x="2771646" y="926633"/>
                  <a:pt x="2767860" y="904176"/>
                  <a:pt x="2767860" y="904176"/>
                </a:cubicBezTo>
                <a:cubicBezTo>
                  <a:pt x="2776092" y="939455"/>
                  <a:pt x="2782834" y="905202"/>
                  <a:pt x="2773738" y="874273"/>
                </a:cubicBezTo>
                <a:cubicBezTo>
                  <a:pt x="2759710" y="869337"/>
                  <a:pt x="2767322" y="867406"/>
                  <a:pt x="2754278" y="819787"/>
                </a:cubicBezTo>
                <a:cubicBezTo>
                  <a:pt x="2757918" y="828421"/>
                  <a:pt x="2761314" y="806819"/>
                  <a:pt x="2756908" y="783115"/>
                </a:cubicBezTo>
                <a:cubicBezTo>
                  <a:pt x="2756184" y="772542"/>
                  <a:pt x="2755002" y="764991"/>
                  <a:pt x="2753676" y="758971"/>
                </a:cubicBezTo>
                <a:close/>
                <a:moveTo>
                  <a:pt x="2682736" y="514436"/>
                </a:moveTo>
                <a:cubicBezTo>
                  <a:pt x="2685926" y="514649"/>
                  <a:pt x="2691390" y="526427"/>
                  <a:pt x="2697112" y="540277"/>
                </a:cubicBezTo>
                <a:cubicBezTo>
                  <a:pt x="2704204" y="558890"/>
                  <a:pt x="2712314" y="580972"/>
                  <a:pt x="2718968" y="583318"/>
                </a:cubicBezTo>
                <a:cubicBezTo>
                  <a:pt x="2716312" y="572745"/>
                  <a:pt x="2710906" y="560234"/>
                  <a:pt x="2708154" y="553929"/>
                </a:cubicBezTo>
                <a:cubicBezTo>
                  <a:pt x="2702576" y="519179"/>
                  <a:pt x="2721516" y="567451"/>
                  <a:pt x="2726858" y="566913"/>
                </a:cubicBezTo>
                <a:cubicBezTo>
                  <a:pt x="2726858" y="566913"/>
                  <a:pt x="2731010" y="584231"/>
                  <a:pt x="2735162" y="601548"/>
                </a:cubicBezTo>
                <a:cubicBezTo>
                  <a:pt x="2737402" y="610158"/>
                  <a:pt x="2739086" y="618891"/>
                  <a:pt x="2740226" y="625464"/>
                </a:cubicBezTo>
                <a:cubicBezTo>
                  <a:pt x="2741448" y="632021"/>
                  <a:pt x="2742254" y="636388"/>
                  <a:pt x="2742254" y="636388"/>
                </a:cubicBezTo>
                <a:lnTo>
                  <a:pt x="2767268" y="674452"/>
                </a:lnTo>
                <a:cubicBezTo>
                  <a:pt x="2759948" y="594486"/>
                  <a:pt x="2770280" y="667561"/>
                  <a:pt x="2774670" y="624454"/>
                </a:cubicBezTo>
                <a:cubicBezTo>
                  <a:pt x="2775214" y="641389"/>
                  <a:pt x="2783218" y="669386"/>
                  <a:pt x="2788788" y="697146"/>
                </a:cubicBezTo>
                <a:cubicBezTo>
                  <a:pt x="2793592" y="725037"/>
                  <a:pt x="2797053" y="752439"/>
                  <a:pt x="2791598" y="766946"/>
                </a:cubicBezTo>
                <a:cubicBezTo>
                  <a:pt x="2791598" y="766946"/>
                  <a:pt x="2782754" y="747177"/>
                  <a:pt x="2773928" y="727399"/>
                </a:cubicBezTo>
                <a:cubicBezTo>
                  <a:pt x="2769532" y="717600"/>
                  <a:pt x="2765126" y="707817"/>
                  <a:pt x="2761812" y="700469"/>
                </a:cubicBezTo>
                <a:cubicBezTo>
                  <a:pt x="2760232" y="696812"/>
                  <a:pt x="2758670" y="693806"/>
                  <a:pt x="2757586" y="691705"/>
                </a:cubicBezTo>
                <a:cubicBezTo>
                  <a:pt x="2756520" y="689587"/>
                  <a:pt x="2755892" y="688397"/>
                  <a:pt x="2755892" y="688397"/>
                </a:cubicBezTo>
                <a:cubicBezTo>
                  <a:pt x="2760444" y="705821"/>
                  <a:pt x="2760990" y="721249"/>
                  <a:pt x="2767756" y="736522"/>
                </a:cubicBezTo>
                <a:lnTo>
                  <a:pt x="2751194" y="741450"/>
                </a:lnTo>
                <a:cubicBezTo>
                  <a:pt x="2752254" y="746232"/>
                  <a:pt x="2753108" y="750060"/>
                  <a:pt x="2754036" y="754223"/>
                </a:cubicBezTo>
                <a:cubicBezTo>
                  <a:pt x="2749094" y="735520"/>
                  <a:pt x="2741790" y="734624"/>
                  <a:pt x="2737296" y="720133"/>
                </a:cubicBezTo>
                <a:cubicBezTo>
                  <a:pt x="2737190" y="714138"/>
                  <a:pt x="2736938" y="707296"/>
                  <a:pt x="2736254" y="699688"/>
                </a:cubicBezTo>
                <a:cubicBezTo>
                  <a:pt x="2735284" y="692128"/>
                  <a:pt x="2734022" y="683763"/>
                  <a:pt x="2732476" y="674583"/>
                </a:cubicBezTo>
                <a:cubicBezTo>
                  <a:pt x="2729186" y="656255"/>
                  <a:pt x="2725400" y="634490"/>
                  <a:pt x="2719106" y="609743"/>
                </a:cubicBezTo>
                <a:cubicBezTo>
                  <a:pt x="2709702" y="594429"/>
                  <a:pt x="2705002" y="584646"/>
                  <a:pt x="2700296" y="572102"/>
                </a:cubicBezTo>
                <a:cubicBezTo>
                  <a:pt x="2695280" y="559639"/>
                  <a:pt x="2691608" y="544024"/>
                  <a:pt x="2680380" y="518430"/>
                </a:cubicBezTo>
                <a:cubicBezTo>
                  <a:pt x="2680862" y="515579"/>
                  <a:pt x="2681672" y="514365"/>
                  <a:pt x="2682736" y="514436"/>
                </a:cubicBezTo>
                <a:close/>
                <a:moveTo>
                  <a:pt x="2615198" y="392112"/>
                </a:moveTo>
                <a:lnTo>
                  <a:pt x="2639626" y="432834"/>
                </a:lnTo>
                <a:cubicBezTo>
                  <a:pt x="2631280" y="417868"/>
                  <a:pt x="2628552" y="420582"/>
                  <a:pt x="2625034" y="418895"/>
                </a:cubicBezTo>
                <a:close/>
                <a:moveTo>
                  <a:pt x="2615808" y="367832"/>
                </a:moveTo>
                <a:cubicBezTo>
                  <a:pt x="2617248" y="366310"/>
                  <a:pt x="2621068" y="375241"/>
                  <a:pt x="2625312" y="385725"/>
                </a:cubicBezTo>
                <a:cubicBezTo>
                  <a:pt x="2630474" y="399924"/>
                  <a:pt x="2636418" y="416824"/>
                  <a:pt x="2639626" y="414788"/>
                </a:cubicBezTo>
                <a:cubicBezTo>
                  <a:pt x="2637834" y="419968"/>
                  <a:pt x="2633844" y="412947"/>
                  <a:pt x="2629342" y="402928"/>
                </a:cubicBezTo>
                <a:cubicBezTo>
                  <a:pt x="2627160" y="397878"/>
                  <a:pt x="2624692" y="392161"/>
                  <a:pt x="2622364" y="386758"/>
                </a:cubicBezTo>
                <a:cubicBezTo>
                  <a:pt x="2619872" y="381448"/>
                  <a:pt x="2617356" y="376576"/>
                  <a:pt x="2615232" y="373165"/>
                </a:cubicBezTo>
                <a:cubicBezTo>
                  <a:pt x="2615110" y="370005"/>
                  <a:pt x="2615328" y="368338"/>
                  <a:pt x="2615808" y="367832"/>
                </a:cubicBezTo>
                <a:close/>
                <a:moveTo>
                  <a:pt x="2648554" y="326972"/>
                </a:moveTo>
                <a:cubicBezTo>
                  <a:pt x="2659864" y="341341"/>
                  <a:pt x="2671232" y="355865"/>
                  <a:pt x="2680824" y="371765"/>
                </a:cubicBezTo>
                <a:cubicBezTo>
                  <a:pt x="2690432" y="387650"/>
                  <a:pt x="2699648" y="404315"/>
                  <a:pt x="2708834" y="422073"/>
                </a:cubicBezTo>
                <a:cubicBezTo>
                  <a:pt x="2718442" y="439669"/>
                  <a:pt x="2726192" y="459031"/>
                  <a:pt x="2734734" y="479632"/>
                </a:cubicBezTo>
                <a:cubicBezTo>
                  <a:pt x="2743120" y="500297"/>
                  <a:pt x="2752354" y="522217"/>
                  <a:pt x="2760008" y="546646"/>
                </a:cubicBezTo>
                <a:cubicBezTo>
                  <a:pt x="2768428" y="593907"/>
                  <a:pt x="2744122" y="521321"/>
                  <a:pt x="2747184" y="555492"/>
                </a:cubicBezTo>
                <a:cubicBezTo>
                  <a:pt x="2742234" y="528530"/>
                  <a:pt x="2726852" y="496803"/>
                  <a:pt x="2724938" y="508516"/>
                </a:cubicBezTo>
                <a:cubicBezTo>
                  <a:pt x="2731876" y="530322"/>
                  <a:pt x="2739196" y="545294"/>
                  <a:pt x="2744626" y="558180"/>
                </a:cubicBezTo>
                <a:cubicBezTo>
                  <a:pt x="2742094" y="565283"/>
                  <a:pt x="2728880" y="537588"/>
                  <a:pt x="2731696" y="557822"/>
                </a:cubicBezTo>
                <a:cubicBezTo>
                  <a:pt x="2729050" y="551371"/>
                  <a:pt x="2726364" y="542638"/>
                  <a:pt x="2723628" y="533173"/>
                </a:cubicBezTo>
                <a:cubicBezTo>
                  <a:pt x="2720696" y="523773"/>
                  <a:pt x="2717244" y="513762"/>
                  <a:pt x="2713978" y="504476"/>
                </a:cubicBezTo>
                <a:cubicBezTo>
                  <a:pt x="2707360" y="485944"/>
                  <a:pt x="2700568" y="470590"/>
                  <a:pt x="2694112" y="470736"/>
                </a:cubicBezTo>
                <a:cubicBezTo>
                  <a:pt x="2725704" y="569421"/>
                  <a:pt x="2677876" y="455488"/>
                  <a:pt x="2672184" y="452449"/>
                </a:cubicBezTo>
                <a:cubicBezTo>
                  <a:pt x="2672966" y="449321"/>
                  <a:pt x="2670042" y="440231"/>
                  <a:pt x="2666224" y="430375"/>
                </a:cubicBezTo>
                <a:cubicBezTo>
                  <a:pt x="2670686" y="440166"/>
                  <a:pt x="2674994" y="449574"/>
                  <a:pt x="2678576" y="457410"/>
                </a:cubicBezTo>
                <a:cubicBezTo>
                  <a:pt x="2681922" y="465336"/>
                  <a:pt x="2684838" y="471608"/>
                  <a:pt x="2686954" y="474932"/>
                </a:cubicBezTo>
                <a:cubicBezTo>
                  <a:pt x="2691156" y="481586"/>
                  <a:pt x="2692450" y="476430"/>
                  <a:pt x="2687524" y="449101"/>
                </a:cubicBezTo>
                <a:cubicBezTo>
                  <a:pt x="2687524" y="449101"/>
                  <a:pt x="2678006" y="421413"/>
                  <a:pt x="2668464" y="393718"/>
                </a:cubicBezTo>
                <a:cubicBezTo>
                  <a:pt x="2663756" y="379821"/>
                  <a:pt x="2658928" y="365942"/>
                  <a:pt x="2654612" y="355824"/>
                </a:cubicBezTo>
                <a:cubicBezTo>
                  <a:pt x="2650518" y="345601"/>
                  <a:pt x="2647798" y="338792"/>
                  <a:pt x="2647798" y="338792"/>
                </a:cubicBezTo>
                <a:cubicBezTo>
                  <a:pt x="2652960" y="350798"/>
                  <a:pt x="2658286" y="361412"/>
                  <a:pt x="2663072" y="371603"/>
                </a:cubicBezTo>
                <a:cubicBezTo>
                  <a:pt x="2667608" y="381915"/>
                  <a:pt x="2671900" y="391690"/>
                  <a:pt x="2676198" y="401481"/>
                </a:cubicBezTo>
                <a:cubicBezTo>
                  <a:pt x="2680368" y="411337"/>
                  <a:pt x="2684316" y="421316"/>
                  <a:pt x="2687890" y="432101"/>
                </a:cubicBezTo>
                <a:cubicBezTo>
                  <a:pt x="2689682" y="437502"/>
                  <a:pt x="2691384" y="443098"/>
                  <a:pt x="2692964" y="448996"/>
                </a:cubicBezTo>
                <a:cubicBezTo>
                  <a:pt x="2694308" y="454966"/>
                  <a:pt x="2695480" y="461255"/>
                  <a:pt x="2696530" y="467910"/>
                </a:cubicBezTo>
                <a:lnTo>
                  <a:pt x="2713050" y="483151"/>
                </a:lnTo>
                <a:cubicBezTo>
                  <a:pt x="2710388" y="471592"/>
                  <a:pt x="2706862" y="459170"/>
                  <a:pt x="2702734" y="446218"/>
                </a:cubicBezTo>
                <a:cubicBezTo>
                  <a:pt x="2698020" y="433486"/>
                  <a:pt x="2692630" y="420248"/>
                  <a:pt x="2686898" y="406800"/>
                </a:cubicBezTo>
                <a:cubicBezTo>
                  <a:pt x="2681166" y="393360"/>
                  <a:pt x="2675090" y="379692"/>
                  <a:pt x="2668910" y="366168"/>
                </a:cubicBezTo>
                <a:cubicBezTo>
                  <a:pt x="2662038" y="352949"/>
                  <a:pt x="2655200" y="339769"/>
                  <a:pt x="2648554" y="326972"/>
                </a:cubicBezTo>
                <a:close/>
                <a:moveTo>
                  <a:pt x="0" y="0"/>
                </a:moveTo>
                <a:lnTo>
                  <a:pt x="2438814" y="0"/>
                </a:lnTo>
                <a:lnTo>
                  <a:pt x="2445200" y="10043"/>
                </a:lnTo>
                <a:cubicBezTo>
                  <a:pt x="2443930" y="726"/>
                  <a:pt x="2450028" y="4733"/>
                  <a:pt x="2458382" y="13676"/>
                </a:cubicBezTo>
                <a:cubicBezTo>
                  <a:pt x="2466664" y="22670"/>
                  <a:pt x="2477640" y="36240"/>
                  <a:pt x="2487516" y="44940"/>
                </a:cubicBezTo>
                <a:lnTo>
                  <a:pt x="2465440" y="0"/>
                </a:lnTo>
                <a:lnTo>
                  <a:pt x="2473336" y="0"/>
                </a:lnTo>
                <a:lnTo>
                  <a:pt x="2494576" y="41374"/>
                </a:lnTo>
                <a:cubicBezTo>
                  <a:pt x="2512824" y="75142"/>
                  <a:pt x="2535964" y="116350"/>
                  <a:pt x="2550572" y="147634"/>
                </a:cubicBezTo>
                <a:cubicBezTo>
                  <a:pt x="2545320" y="138332"/>
                  <a:pt x="2537568" y="126920"/>
                  <a:pt x="2533814" y="120475"/>
                </a:cubicBezTo>
                <a:cubicBezTo>
                  <a:pt x="2500854" y="82394"/>
                  <a:pt x="2544602" y="154239"/>
                  <a:pt x="2542412" y="157596"/>
                </a:cubicBezTo>
                <a:lnTo>
                  <a:pt x="2565308" y="186139"/>
                </a:lnTo>
                <a:cubicBezTo>
                  <a:pt x="2561230" y="180600"/>
                  <a:pt x="2554276" y="173757"/>
                  <a:pt x="2560586" y="187931"/>
                </a:cubicBezTo>
                <a:cubicBezTo>
                  <a:pt x="2586984" y="229228"/>
                  <a:pt x="2594946" y="221693"/>
                  <a:pt x="2619342" y="264647"/>
                </a:cubicBezTo>
                <a:cubicBezTo>
                  <a:pt x="2615458" y="270642"/>
                  <a:pt x="2588246" y="238131"/>
                  <a:pt x="2599206" y="266682"/>
                </a:cubicBezTo>
                <a:cubicBezTo>
                  <a:pt x="2599180" y="272563"/>
                  <a:pt x="2599734" y="284519"/>
                  <a:pt x="2604530" y="301782"/>
                </a:cubicBezTo>
                <a:cubicBezTo>
                  <a:pt x="2608830" y="319288"/>
                  <a:pt x="2616590" y="342389"/>
                  <a:pt x="2632362" y="370566"/>
                </a:cubicBezTo>
                <a:cubicBezTo>
                  <a:pt x="2634332" y="372194"/>
                  <a:pt x="2637572" y="376576"/>
                  <a:pt x="2640928" y="382939"/>
                </a:cubicBezTo>
                <a:cubicBezTo>
                  <a:pt x="2644250" y="389308"/>
                  <a:pt x="2648108" y="397470"/>
                  <a:pt x="2652140" y="406292"/>
                </a:cubicBezTo>
                <a:lnTo>
                  <a:pt x="2657872" y="442119"/>
                </a:lnTo>
                <a:cubicBezTo>
                  <a:pt x="2646292" y="427098"/>
                  <a:pt x="2640756" y="409672"/>
                  <a:pt x="2635178" y="392102"/>
                </a:cubicBezTo>
                <a:cubicBezTo>
                  <a:pt x="2629618" y="374556"/>
                  <a:pt x="2622558" y="357483"/>
                  <a:pt x="2610426" y="343016"/>
                </a:cubicBezTo>
                <a:lnTo>
                  <a:pt x="2604850" y="343744"/>
                </a:lnTo>
                <a:lnTo>
                  <a:pt x="2607046" y="351346"/>
                </a:lnTo>
                <a:lnTo>
                  <a:pt x="2598904" y="343519"/>
                </a:lnTo>
                <a:lnTo>
                  <a:pt x="2599524" y="343484"/>
                </a:lnTo>
                <a:lnTo>
                  <a:pt x="2577964" y="304063"/>
                </a:lnTo>
                <a:cubicBezTo>
                  <a:pt x="2569594" y="291198"/>
                  <a:pt x="2561030" y="279939"/>
                  <a:pt x="2554756" y="273379"/>
                </a:cubicBezTo>
                <a:cubicBezTo>
                  <a:pt x="2563712" y="292756"/>
                  <a:pt x="2569778" y="304129"/>
                  <a:pt x="2576594" y="315875"/>
                </a:cubicBezTo>
                <a:cubicBezTo>
                  <a:pt x="2583018" y="327800"/>
                  <a:pt x="2589768" y="340296"/>
                  <a:pt x="2600598" y="361629"/>
                </a:cubicBezTo>
                <a:cubicBezTo>
                  <a:pt x="2597528" y="370271"/>
                  <a:pt x="2579452" y="341689"/>
                  <a:pt x="2576870" y="337624"/>
                </a:cubicBezTo>
                <a:cubicBezTo>
                  <a:pt x="2577514" y="313790"/>
                  <a:pt x="2564764" y="296243"/>
                  <a:pt x="2551678" y="277197"/>
                </a:cubicBezTo>
                <a:cubicBezTo>
                  <a:pt x="2544952" y="267775"/>
                  <a:pt x="2538202" y="257902"/>
                  <a:pt x="2530590" y="246773"/>
                </a:cubicBezTo>
                <a:cubicBezTo>
                  <a:pt x="2522780" y="235760"/>
                  <a:pt x="2514680" y="223200"/>
                  <a:pt x="2506316" y="207707"/>
                </a:cubicBezTo>
                <a:cubicBezTo>
                  <a:pt x="2501382" y="198292"/>
                  <a:pt x="2505250" y="203537"/>
                  <a:pt x="2508084" y="204628"/>
                </a:cubicBezTo>
                <a:cubicBezTo>
                  <a:pt x="2490196" y="182049"/>
                  <a:pt x="2475140" y="158329"/>
                  <a:pt x="2460606" y="134357"/>
                </a:cubicBezTo>
                <a:lnTo>
                  <a:pt x="2449484" y="116583"/>
                </a:lnTo>
                <a:cubicBezTo>
                  <a:pt x="2445616" y="110774"/>
                  <a:pt x="2441332" y="105260"/>
                  <a:pt x="2437050" y="99770"/>
                </a:cubicBezTo>
                <a:cubicBezTo>
                  <a:pt x="2428418" y="88837"/>
                  <a:pt x="2419088" y="78436"/>
                  <a:pt x="2408518" y="69092"/>
                </a:cubicBezTo>
                <a:lnTo>
                  <a:pt x="2423248" y="80676"/>
                </a:lnTo>
                <a:cubicBezTo>
                  <a:pt x="2416882" y="73686"/>
                  <a:pt x="2408992" y="65011"/>
                  <a:pt x="2399962" y="55090"/>
                </a:cubicBezTo>
                <a:lnTo>
                  <a:pt x="2391346" y="46548"/>
                </a:lnTo>
                <a:lnTo>
                  <a:pt x="2444666" y="117824"/>
                </a:lnTo>
                <a:cubicBezTo>
                  <a:pt x="2622962" y="381630"/>
                  <a:pt x="2727070" y="699646"/>
                  <a:pt x="2727070" y="1041974"/>
                </a:cubicBezTo>
                <a:lnTo>
                  <a:pt x="2720932" y="1163462"/>
                </a:lnTo>
                <a:lnTo>
                  <a:pt x="2721528" y="1161479"/>
                </a:lnTo>
                <a:cubicBezTo>
                  <a:pt x="2721528" y="1161479"/>
                  <a:pt x="2722994" y="1179164"/>
                  <a:pt x="2724476" y="1196856"/>
                </a:cubicBezTo>
                <a:cubicBezTo>
                  <a:pt x="2725264" y="1205743"/>
                  <a:pt x="2725956" y="1214630"/>
                  <a:pt x="2726014" y="1221260"/>
                </a:cubicBezTo>
                <a:cubicBezTo>
                  <a:pt x="2726226" y="1227924"/>
                  <a:pt x="2726372" y="1232363"/>
                  <a:pt x="2726372" y="1232363"/>
                </a:cubicBezTo>
                <a:cubicBezTo>
                  <a:pt x="2732830" y="1211917"/>
                  <a:pt x="2731520" y="1191969"/>
                  <a:pt x="2730884" y="1176867"/>
                </a:cubicBezTo>
                <a:cubicBezTo>
                  <a:pt x="2730118" y="1161740"/>
                  <a:pt x="2729312" y="1151314"/>
                  <a:pt x="2734142" y="1149073"/>
                </a:cubicBezTo>
                <a:cubicBezTo>
                  <a:pt x="2736080" y="1158107"/>
                  <a:pt x="2733628" y="1179408"/>
                  <a:pt x="2738570" y="1180499"/>
                </a:cubicBezTo>
                <a:cubicBezTo>
                  <a:pt x="2740168" y="1170454"/>
                  <a:pt x="2741018" y="1162694"/>
                  <a:pt x="2741370" y="1156230"/>
                </a:cubicBezTo>
                <a:lnTo>
                  <a:pt x="2741222" y="1142177"/>
                </a:lnTo>
                <a:lnTo>
                  <a:pt x="2744530" y="1179123"/>
                </a:lnTo>
                <a:cubicBezTo>
                  <a:pt x="2744654" y="1192905"/>
                  <a:pt x="2745288" y="1207397"/>
                  <a:pt x="2744328" y="1222091"/>
                </a:cubicBezTo>
                <a:cubicBezTo>
                  <a:pt x="2743456" y="1236794"/>
                  <a:pt x="2742390" y="1251823"/>
                  <a:pt x="2741192" y="1266909"/>
                </a:cubicBezTo>
                <a:cubicBezTo>
                  <a:pt x="2739442" y="1297145"/>
                  <a:pt x="2734442" y="1327122"/>
                  <a:pt x="2730476" y="1355037"/>
                </a:cubicBezTo>
                <a:cubicBezTo>
                  <a:pt x="2726992" y="1383066"/>
                  <a:pt x="2721242" y="1408407"/>
                  <a:pt x="2717708" y="1429562"/>
                </a:cubicBezTo>
                <a:cubicBezTo>
                  <a:pt x="2716130" y="1443018"/>
                  <a:pt x="2715868" y="1417278"/>
                  <a:pt x="2714526" y="1414565"/>
                </a:cubicBezTo>
                <a:cubicBezTo>
                  <a:pt x="2710918" y="1431598"/>
                  <a:pt x="2706496" y="1444859"/>
                  <a:pt x="2702174" y="1459269"/>
                </a:cubicBezTo>
                <a:cubicBezTo>
                  <a:pt x="2697410" y="1473565"/>
                  <a:pt x="2692174" y="1488846"/>
                  <a:pt x="2687834" y="1510375"/>
                </a:cubicBezTo>
                <a:cubicBezTo>
                  <a:pt x="2688054" y="1538811"/>
                  <a:pt x="2699160" y="1491998"/>
                  <a:pt x="2705854" y="1471373"/>
                </a:cubicBezTo>
                <a:cubicBezTo>
                  <a:pt x="2711756" y="1476000"/>
                  <a:pt x="2708378" y="1486427"/>
                  <a:pt x="2702768" y="1510008"/>
                </a:cubicBezTo>
                <a:cubicBezTo>
                  <a:pt x="2693722" y="1512810"/>
                  <a:pt x="2660420" y="1636071"/>
                  <a:pt x="2636440" y="1660035"/>
                </a:cubicBezTo>
                <a:cubicBezTo>
                  <a:pt x="2630902" y="1675089"/>
                  <a:pt x="2627198" y="1686240"/>
                  <a:pt x="2624878" y="1694435"/>
                </a:cubicBezTo>
                <a:cubicBezTo>
                  <a:pt x="2622442" y="1702588"/>
                  <a:pt x="2621066" y="1707679"/>
                  <a:pt x="2620944" y="1710921"/>
                </a:cubicBezTo>
                <a:cubicBezTo>
                  <a:pt x="2620578" y="1717381"/>
                  <a:pt x="2624226" y="1716061"/>
                  <a:pt x="2627712" y="1714554"/>
                </a:cubicBezTo>
                <a:cubicBezTo>
                  <a:pt x="2634690" y="1711508"/>
                  <a:pt x="2641080" y="1707769"/>
                  <a:pt x="2613152" y="1764724"/>
                </a:cubicBezTo>
                <a:cubicBezTo>
                  <a:pt x="2613152" y="1764724"/>
                  <a:pt x="2606964" y="1772275"/>
                  <a:pt x="2600474" y="1779606"/>
                </a:cubicBezTo>
                <a:cubicBezTo>
                  <a:pt x="2593814" y="1786839"/>
                  <a:pt x="2587154" y="1794048"/>
                  <a:pt x="2587154" y="1794048"/>
                </a:cubicBezTo>
                <a:cubicBezTo>
                  <a:pt x="2575112" y="1828842"/>
                  <a:pt x="2558268" y="1867703"/>
                  <a:pt x="2538256" y="1906267"/>
                </a:cubicBezTo>
                <a:lnTo>
                  <a:pt x="2480086" y="2000859"/>
                </a:lnTo>
                <a:lnTo>
                  <a:pt x="2479750" y="1997513"/>
                </a:lnTo>
                <a:cubicBezTo>
                  <a:pt x="2476914" y="1996665"/>
                  <a:pt x="2468060" y="2005685"/>
                  <a:pt x="2462950" y="2009876"/>
                </a:cubicBezTo>
                <a:cubicBezTo>
                  <a:pt x="2452960" y="2021988"/>
                  <a:pt x="2444108" y="2034386"/>
                  <a:pt x="2435926" y="2046588"/>
                </a:cubicBezTo>
                <a:cubicBezTo>
                  <a:pt x="2427986" y="2058953"/>
                  <a:pt x="2419412" y="2070121"/>
                  <a:pt x="2411880" y="2081150"/>
                </a:cubicBezTo>
                <a:cubicBezTo>
                  <a:pt x="2396370" y="2102834"/>
                  <a:pt x="2382634" y="2122188"/>
                  <a:pt x="2365844" y="2132794"/>
                </a:cubicBezTo>
                <a:cubicBezTo>
                  <a:pt x="2356326" y="2148091"/>
                  <a:pt x="2344666" y="2165597"/>
                  <a:pt x="2331718" y="2184291"/>
                </a:cubicBezTo>
                <a:cubicBezTo>
                  <a:pt x="2318048" y="2202333"/>
                  <a:pt x="2302936" y="2221435"/>
                  <a:pt x="2287456" y="2240749"/>
                </a:cubicBezTo>
                <a:cubicBezTo>
                  <a:pt x="2255580" y="2278463"/>
                  <a:pt x="2221162" y="2316047"/>
                  <a:pt x="2191328" y="2344818"/>
                </a:cubicBezTo>
                <a:cubicBezTo>
                  <a:pt x="2178348" y="2346781"/>
                  <a:pt x="2196832" y="2326979"/>
                  <a:pt x="2220714" y="2302998"/>
                </a:cubicBezTo>
                <a:cubicBezTo>
                  <a:pt x="2243488" y="2277787"/>
                  <a:pt x="2272394" y="2248943"/>
                  <a:pt x="2280828" y="2233368"/>
                </a:cubicBezTo>
                <a:cubicBezTo>
                  <a:pt x="2280828" y="2233368"/>
                  <a:pt x="2277612" y="2236741"/>
                  <a:pt x="2272800" y="2241791"/>
                </a:cubicBezTo>
                <a:cubicBezTo>
                  <a:pt x="2267760" y="2246613"/>
                  <a:pt x="2261034" y="2253057"/>
                  <a:pt x="2254318" y="2259476"/>
                </a:cubicBezTo>
                <a:cubicBezTo>
                  <a:pt x="2240866" y="2272329"/>
                  <a:pt x="2227414" y="2285183"/>
                  <a:pt x="2227414" y="2285183"/>
                </a:cubicBezTo>
                <a:cubicBezTo>
                  <a:pt x="2260570" y="2253285"/>
                  <a:pt x="2270292" y="2237164"/>
                  <a:pt x="2283158" y="2211514"/>
                </a:cubicBezTo>
                <a:cubicBezTo>
                  <a:pt x="2260278" y="2234395"/>
                  <a:pt x="2245832" y="2250287"/>
                  <a:pt x="2232862" y="2267328"/>
                </a:cubicBezTo>
                <a:cubicBezTo>
                  <a:pt x="2226308" y="2275824"/>
                  <a:pt x="2219802" y="2284214"/>
                  <a:pt x="2212546" y="2293573"/>
                </a:cubicBezTo>
                <a:cubicBezTo>
                  <a:pt x="2204918" y="2302550"/>
                  <a:pt x="2196018" y="2311999"/>
                  <a:pt x="2184952" y="2322824"/>
                </a:cubicBezTo>
                <a:cubicBezTo>
                  <a:pt x="2186092" y="2316805"/>
                  <a:pt x="2178332" y="2320454"/>
                  <a:pt x="2156804" y="2338969"/>
                </a:cubicBezTo>
                <a:lnTo>
                  <a:pt x="2156608" y="2351399"/>
                </a:lnTo>
                <a:cubicBezTo>
                  <a:pt x="2155762" y="2351196"/>
                  <a:pt x="2152920" y="2352719"/>
                  <a:pt x="2145584" y="2357655"/>
                </a:cubicBezTo>
                <a:cubicBezTo>
                  <a:pt x="2145584" y="2357655"/>
                  <a:pt x="2124828" y="2375804"/>
                  <a:pt x="2104050" y="2393936"/>
                </a:cubicBezTo>
                <a:cubicBezTo>
                  <a:pt x="2093806" y="2403214"/>
                  <a:pt x="2082978" y="2411759"/>
                  <a:pt x="2074818" y="2418145"/>
                </a:cubicBezTo>
                <a:cubicBezTo>
                  <a:pt x="2066708" y="2424580"/>
                  <a:pt x="2061294" y="2428873"/>
                  <a:pt x="2061294" y="2428873"/>
                </a:cubicBezTo>
                <a:cubicBezTo>
                  <a:pt x="2071984" y="2423692"/>
                  <a:pt x="2078768" y="2422552"/>
                  <a:pt x="2085810" y="2420646"/>
                </a:cubicBezTo>
                <a:cubicBezTo>
                  <a:pt x="2092854" y="2418756"/>
                  <a:pt x="2100222" y="2416141"/>
                  <a:pt x="2111450" y="2407181"/>
                </a:cubicBezTo>
                <a:cubicBezTo>
                  <a:pt x="2100150" y="2409193"/>
                  <a:pt x="2118600" y="2393333"/>
                  <a:pt x="2141186" y="2375731"/>
                </a:cubicBezTo>
                <a:cubicBezTo>
                  <a:pt x="2125170" y="2395981"/>
                  <a:pt x="2166444" y="2362510"/>
                  <a:pt x="2169010" y="2366518"/>
                </a:cubicBezTo>
                <a:cubicBezTo>
                  <a:pt x="2146430" y="2384520"/>
                  <a:pt x="2121278" y="2404599"/>
                  <a:pt x="2098056" y="2423122"/>
                </a:cubicBezTo>
                <a:cubicBezTo>
                  <a:pt x="2074224" y="2440855"/>
                  <a:pt x="2052574" y="2457415"/>
                  <a:pt x="2037828" y="2469463"/>
                </a:cubicBezTo>
                <a:cubicBezTo>
                  <a:pt x="2026542" y="2469186"/>
                  <a:pt x="2022764" y="2469080"/>
                  <a:pt x="2022764" y="2469080"/>
                </a:cubicBezTo>
                <a:cubicBezTo>
                  <a:pt x="1998972" y="2482838"/>
                  <a:pt x="1975962" y="2499170"/>
                  <a:pt x="1953880" y="2512936"/>
                </a:cubicBezTo>
                <a:cubicBezTo>
                  <a:pt x="1931667" y="2526458"/>
                  <a:pt x="1911287" y="2538831"/>
                  <a:pt x="1894546" y="2547026"/>
                </a:cubicBezTo>
                <a:lnTo>
                  <a:pt x="1902526" y="2537202"/>
                </a:lnTo>
                <a:cubicBezTo>
                  <a:pt x="1873335" y="2552247"/>
                  <a:pt x="1844381" y="2567170"/>
                  <a:pt x="1816241" y="2581669"/>
                </a:cubicBezTo>
                <a:cubicBezTo>
                  <a:pt x="1787441" y="2594768"/>
                  <a:pt x="1759212" y="2607149"/>
                  <a:pt x="1730868" y="2614700"/>
                </a:cubicBezTo>
                <a:cubicBezTo>
                  <a:pt x="1718239" y="2622324"/>
                  <a:pt x="1704617" y="2630218"/>
                  <a:pt x="1690636" y="2638209"/>
                </a:cubicBezTo>
                <a:cubicBezTo>
                  <a:pt x="1676648" y="2646175"/>
                  <a:pt x="1662399" y="2654492"/>
                  <a:pt x="1647929" y="2661448"/>
                </a:cubicBezTo>
                <a:cubicBezTo>
                  <a:pt x="1633558" y="2668828"/>
                  <a:pt x="1619488" y="2676053"/>
                  <a:pt x="1606289" y="2682839"/>
                </a:cubicBezTo>
                <a:cubicBezTo>
                  <a:pt x="1599694" y="2686358"/>
                  <a:pt x="1593318" y="2689763"/>
                  <a:pt x="1587228" y="2693013"/>
                </a:cubicBezTo>
                <a:cubicBezTo>
                  <a:pt x="1581056" y="2696043"/>
                  <a:pt x="1575194" y="2699008"/>
                  <a:pt x="1569730" y="2701908"/>
                </a:cubicBezTo>
                <a:cubicBezTo>
                  <a:pt x="1564283" y="2706323"/>
                  <a:pt x="1550791" y="2710697"/>
                  <a:pt x="1532723" y="2715258"/>
                </a:cubicBezTo>
                <a:cubicBezTo>
                  <a:pt x="1523669" y="2717441"/>
                  <a:pt x="1513580" y="2720097"/>
                  <a:pt x="1502588" y="2722060"/>
                </a:cubicBezTo>
                <a:cubicBezTo>
                  <a:pt x="1491596" y="2723917"/>
                  <a:pt x="1479871" y="2725897"/>
                  <a:pt x="1467852" y="2727925"/>
                </a:cubicBezTo>
                <a:cubicBezTo>
                  <a:pt x="1443824" y="2732022"/>
                  <a:pt x="1418713" y="2736747"/>
                  <a:pt x="1395336" y="2740445"/>
                </a:cubicBezTo>
                <a:cubicBezTo>
                  <a:pt x="1372041" y="2744583"/>
                  <a:pt x="1350895" y="2749959"/>
                  <a:pt x="1334936" y="2756402"/>
                </a:cubicBezTo>
                <a:cubicBezTo>
                  <a:pt x="1330409" y="2756345"/>
                  <a:pt x="1378921" y="2740257"/>
                  <a:pt x="1400409" y="2732218"/>
                </a:cubicBezTo>
                <a:cubicBezTo>
                  <a:pt x="1378498" y="2735280"/>
                  <a:pt x="1359477" y="2741724"/>
                  <a:pt x="1343893" y="2746277"/>
                </a:cubicBezTo>
                <a:cubicBezTo>
                  <a:pt x="1328308" y="2750749"/>
                  <a:pt x="1316070" y="2752346"/>
                  <a:pt x="1308432" y="2747630"/>
                </a:cubicBezTo>
                <a:cubicBezTo>
                  <a:pt x="1320809" y="2746546"/>
                  <a:pt x="1329993" y="2745585"/>
                  <a:pt x="1336662" y="2744721"/>
                </a:cubicBezTo>
                <a:cubicBezTo>
                  <a:pt x="1343298" y="2743557"/>
                  <a:pt x="1347435" y="2742612"/>
                  <a:pt x="1349763" y="2741822"/>
                </a:cubicBezTo>
                <a:cubicBezTo>
                  <a:pt x="1354429" y="2740233"/>
                  <a:pt x="1351872" y="2739288"/>
                  <a:pt x="1347606" y="2738417"/>
                </a:cubicBezTo>
                <a:cubicBezTo>
                  <a:pt x="1339072" y="2736674"/>
                  <a:pt x="1323838" y="2735207"/>
                  <a:pt x="1345440" y="2729685"/>
                </a:cubicBezTo>
                <a:cubicBezTo>
                  <a:pt x="1322730" y="2733798"/>
                  <a:pt x="1299199" y="2736592"/>
                  <a:pt x="1278737" y="2740510"/>
                </a:cubicBezTo>
                <a:cubicBezTo>
                  <a:pt x="1268486" y="2742351"/>
                  <a:pt x="1258984" y="2744216"/>
                  <a:pt x="1250646" y="2746057"/>
                </a:cubicBezTo>
                <a:cubicBezTo>
                  <a:pt x="1242284" y="2747597"/>
                  <a:pt x="1235070" y="2748982"/>
                  <a:pt x="1229508" y="2750472"/>
                </a:cubicBezTo>
                <a:cubicBezTo>
                  <a:pt x="1238848" y="2749739"/>
                  <a:pt x="1245467" y="2749487"/>
                  <a:pt x="1250035" y="2749544"/>
                </a:cubicBezTo>
                <a:cubicBezTo>
                  <a:pt x="1254595" y="2749389"/>
                  <a:pt x="1257119" y="2749682"/>
                  <a:pt x="1258292" y="2750244"/>
                </a:cubicBezTo>
                <a:cubicBezTo>
                  <a:pt x="1260628" y="2751385"/>
                  <a:pt x="1257551" y="2753633"/>
                  <a:pt x="1254465" y="2755734"/>
                </a:cubicBezTo>
                <a:cubicBezTo>
                  <a:pt x="1248285" y="2759889"/>
                  <a:pt x="1242162" y="2763505"/>
                  <a:pt x="1279779" y="2756191"/>
                </a:cubicBezTo>
                <a:cubicBezTo>
                  <a:pt x="1251069" y="2765493"/>
                  <a:pt x="1216236" y="2770608"/>
                  <a:pt x="1179864" y="2775317"/>
                </a:cubicBezTo>
                <a:cubicBezTo>
                  <a:pt x="1161682" y="2777972"/>
                  <a:pt x="1143012" y="2778168"/>
                  <a:pt x="1124496" y="2778827"/>
                </a:cubicBezTo>
                <a:cubicBezTo>
                  <a:pt x="1105988" y="2779186"/>
                  <a:pt x="1087603" y="2779495"/>
                  <a:pt x="1069893" y="2778534"/>
                </a:cubicBezTo>
                <a:cubicBezTo>
                  <a:pt x="1070601" y="2773533"/>
                  <a:pt x="1061889" y="2770991"/>
                  <a:pt x="1035671" y="2768271"/>
                </a:cubicBezTo>
                <a:lnTo>
                  <a:pt x="1014232" y="2774982"/>
                </a:lnTo>
                <a:cubicBezTo>
                  <a:pt x="981296" y="2772808"/>
                  <a:pt x="1078272" y="2768018"/>
                  <a:pt x="1012001" y="2763733"/>
                </a:cubicBezTo>
                <a:cubicBezTo>
                  <a:pt x="1003427" y="2765012"/>
                  <a:pt x="993770" y="2765990"/>
                  <a:pt x="983396" y="2766169"/>
                </a:cubicBezTo>
                <a:cubicBezTo>
                  <a:pt x="973031" y="2766096"/>
                  <a:pt x="961941" y="2765599"/>
                  <a:pt x="950477" y="2764874"/>
                </a:cubicBezTo>
                <a:cubicBezTo>
                  <a:pt x="939012" y="2764149"/>
                  <a:pt x="927165" y="2763171"/>
                  <a:pt x="915302" y="2762129"/>
                </a:cubicBezTo>
                <a:cubicBezTo>
                  <a:pt x="909366" y="2761583"/>
                  <a:pt x="903422" y="2761037"/>
                  <a:pt x="897510" y="2760500"/>
                </a:cubicBezTo>
                <a:cubicBezTo>
                  <a:pt x="891623" y="2759685"/>
                  <a:pt x="885769" y="2758862"/>
                  <a:pt x="879980" y="2758072"/>
                </a:cubicBezTo>
                <a:cubicBezTo>
                  <a:pt x="856856" y="2754920"/>
                  <a:pt x="834912" y="2752224"/>
                  <a:pt x="816632" y="2751499"/>
                </a:cubicBezTo>
                <a:cubicBezTo>
                  <a:pt x="798426" y="2750366"/>
                  <a:pt x="783949" y="2750578"/>
                  <a:pt x="775529" y="2755017"/>
                </a:cubicBezTo>
                <a:cubicBezTo>
                  <a:pt x="750508" y="2745935"/>
                  <a:pt x="775497" y="2748069"/>
                  <a:pt x="797074" y="2749316"/>
                </a:cubicBezTo>
                <a:cubicBezTo>
                  <a:pt x="802473" y="2749625"/>
                  <a:pt x="807659" y="2749894"/>
                  <a:pt x="811820" y="2749902"/>
                </a:cubicBezTo>
                <a:cubicBezTo>
                  <a:pt x="816005" y="2749731"/>
                  <a:pt x="819156" y="2749364"/>
                  <a:pt x="820435" y="2748664"/>
                </a:cubicBezTo>
                <a:cubicBezTo>
                  <a:pt x="823008" y="2747092"/>
                  <a:pt x="817976" y="2744966"/>
                  <a:pt x="799199" y="2738604"/>
                </a:cubicBezTo>
                <a:cubicBezTo>
                  <a:pt x="810696" y="2738783"/>
                  <a:pt x="823154" y="2739362"/>
                  <a:pt x="835612" y="2740437"/>
                </a:cubicBezTo>
                <a:cubicBezTo>
                  <a:pt x="848045" y="2741561"/>
                  <a:pt x="860487" y="2743206"/>
                  <a:pt x="871984" y="2744607"/>
                </a:cubicBezTo>
                <a:cubicBezTo>
                  <a:pt x="883497" y="2745960"/>
                  <a:pt x="894050" y="2747361"/>
                  <a:pt x="902770" y="2747304"/>
                </a:cubicBezTo>
                <a:cubicBezTo>
                  <a:pt x="911499" y="2747116"/>
                  <a:pt x="918331" y="2746082"/>
                  <a:pt x="922296" y="2743508"/>
                </a:cubicBezTo>
                <a:cubicBezTo>
                  <a:pt x="900059" y="2743573"/>
                  <a:pt x="896273" y="2740583"/>
                  <a:pt x="894530" y="2737431"/>
                </a:cubicBezTo>
                <a:cubicBezTo>
                  <a:pt x="892772" y="2734336"/>
                  <a:pt x="893008" y="2731069"/>
                  <a:pt x="878930" y="2729236"/>
                </a:cubicBezTo>
                <a:lnTo>
                  <a:pt x="829196" y="2730027"/>
                </a:lnTo>
                <a:lnTo>
                  <a:pt x="839960" y="2731843"/>
                </a:lnTo>
                <a:cubicBezTo>
                  <a:pt x="818993" y="2732364"/>
                  <a:pt x="795340" y="2729668"/>
                  <a:pt x="769870" y="2726149"/>
                </a:cubicBezTo>
                <a:cubicBezTo>
                  <a:pt x="757144" y="2724406"/>
                  <a:pt x="743961" y="2722419"/>
                  <a:pt x="730486" y="2720268"/>
                </a:cubicBezTo>
                <a:cubicBezTo>
                  <a:pt x="717156" y="2717360"/>
                  <a:pt x="703502" y="2714379"/>
                  <a:pt x="689684" y="2711373"/>
                </a:cubicBezTo>
                <a:cubicBezTo>
                  <a:pt x="675891" y="2708196"/>
                  <a:pt x="661927" y="2704971"/>
                  <a:pt x="647922" y="2701745"/>
                </a:cubicBezTo>
                <a:cubicBezTo>
                  <a:pt x="634112" y="2697802"/>
                  <a:pt x="620254" y="2693852"/>
                  <a:pt x="606501" y="2689934"/>
                </a:cubicBezTo>
                <a:cubicBezTo>
                  <a:pt x="592749" y="2686015"/>
                  <a:pt x="579110" y="2682138"/>
                  <a:pt x="565716" y="2678326"/>
                </a:cubicBezTo>
                <a:cubicBezTo>
                  <a:pt x="552477" y="2673984"/>
                  <a:pt x="539473" y="2669740"/>
                  <a:pt x="526853" y="2665603"/>
                </a:cubicBezTo>
                <a:cubicBezTo>
                  <a:pt x="482110" y="2657440"/>
                  <a:pt x="444452" y="2648904"/>
                  <a:pt x="404448" y="2639210"/>
                </a:cubicBezTo>
                <a:cubicBezTo>
                  <a:pt x="365308" y="2627538"/>
                  <a:pt x="323724" y="2614301"/>
                  <a:pt x="275611" y="2587909"/>
                </a:cubicBezTo>
                <a:cubicBezTo>
                  <a:pt x="291554" y="2592283"/>
                  <a:pt x="272045" y="2580448"/>
                  <a:pt x="257063" y="2570119"/>
                </a:cubicBezTo>
                <a:cubicBezTo>
                  <a:pt x="249482" y="2565093"/>
                  <a:pt x="243392" y="2559774"/>
                  <a:pt x="243082" y="2557542"/>
                </a:cubicBezTo>
                <a:cubicBezTo>
                  <a:pt x="242879" y="2555090"/>
                  <a:pt x="248204" y="2556239"/>
                  <a:pt x="264936" y="2561134"/>
                </a:cubicBezTo>
                <a:cubicBezTo>
                  <a:pt x="244092" y="2546936"/>
                  <a:pt x="222808" y="2534115"/>
                  <a:pt x="205586" y="2526377"/>
                </a:cubicBezTo>
                <a:cubicBezTo>
                  <a:pt x="188439" y="2518524"/>
                  <a:pt x="176005" y="2514606"/>
                  <a:pt x="174377" y="2516317"/>
                </a:cubicBezTo>
                <a:cubicBezTo>
                  <a:pt x="211579" y="2540436"/>
                  <a:pt x="186940" y="2525619"/>
                  <a:pt x="218036" y="2546513"/>
                </a:cubicBezTo>
                <a:cubicBezTo>
                  <a:pt x="205676" y="2542733"/>
                  <a:pt x="186541" y="2533968"/>
                  <a:pt x="168823" y="2523151"/>
                </a:cubicBezTo>
                <a:cubicBezTo>
                  <a:pt x="151252" y="2512130"/>
                  <a:pt x="134487" y="2500107"/>
                  <a:pt x="125514" y="2491986"/>
                </a:cubicBezTo>
                <a:cubicBezTo>
                  <a:pt x="134601" y="2498347"/>
                  <a:pt x="131694" y="2495081"/>
                  <a:pt x="134788" y="2494820"/>
                </a:cubicBezTo>
                <a:cubicBezTo>
                  <a:pt x="92480" y="2462759"/>
                  <a:pt x="110117" y="2486088"/>
                  <a:pt x="77116" y="2466164"/>
                </a:cubicBezTo>
                <a:cubicBezTo>
                  <a:pt x="74575" y="2459150"/>
                  <a:pt x="57655" y="2446411"/>
                  <a:pt x="38122" y="2432392"/>
                </a:cubicBezTo>
                <a:cubicBezTo>
                  <a:pt x="28676" y="2424959"/>
                  <a:pt x="18596" y="2417168"/>
                  <a:pt x="9331" y="2409666"/>
                </a:cubicBezTo>
                <a:lnTo>
                  <a:pt x="0" y="24014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 dirty="0"/>
              <a:t>Picture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0C1DBF6-3AA5-C98C-8363-75FA433BD4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C6DF47B-3BED-4C75-ACAB-4344E1B376FE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ED11BC7-215C-5B41-81A2-94C888497B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1556912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top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81A65C-A325-F3BE-4B89-EE421AF088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2519" y="342001"/>
            <a:ext cx="6228732" cy="1140607"/>
          </a:xfrm>
        </p:spPr>
        <p:txBody>
          <a:bodyPr/>
          <a:lstStyle/>
          <a:p>
            <a:r>
              <a:rPr lang="en-GB" noProof="0" dirty="0"/>
              <a:t>Title A - 1 or 2 lines</a:t>
            </a:r>
            <a:endParaRPr lang="en-US" dirty="0"/>
          </a:p>
        </p:txBody>
      </p:sp>
      <p:sp>
        <p:nvSpPr>
          <p:cNvPr id="9" name="Oval 6">
            <a:extLst>
              <a:ext uri="{FF2B5EF4-FFF2-40B4-BE49-F238E27FC236}">
                <a16:creationId xmlns:a16="http://schemas.microsoft.com/office/drawing/2014/main" id="{1AD4075F-171A-D648-B81D-9FF0C4D36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82FB39-DFE8-744C-B891-9E73864164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sp>
        <p:nvSpPr>
          <p:cNvPr id="12" name="Text Placeholder 139">
            <a:extLst>
              <a:ext uri="{FF2B5EF4-FFF2-40B4-BE49-F238E27FC236}">
                <a16:creationId xmlns:a16="http://schemas.microsoft.com/office/drawing/2014/main" id="{4D83492D-BC01-214B-B1BA-265745FBDF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72519" y="1799999"/>
            <a:ext cx="7571353" cy="1996145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Text Placeholder 139">
            <a:extLst>
              <a:ext uri="{FF2B5EF4-FFF2-40B4-BE49-F238E27FC236}">
                <a16:creationId xmlns:a16="http://schemas.microsoft.com/office/drawing/2014/main" id="{094E4317-A6F8-3E47-B1A8-B059963E0B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72519" y="3921978"/>
            <a:ext cx="7571353" cy="1996144"/>
          </a:xfrm>
        </p:spPr>
        <p:txBody>
          <a:bodyPr>
            <a:noAutofit/>
          </a:bodyPr>
          <a:lstStyle>
            <a:lvl1pPr>
              <a:buFontTx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Picture Placeholder  10" descr="Picture Placeholder 10.">
            <a:extLst>
              <a:ext uri="{FF2B5EF4-FFF2-40B4-BE49-F238E27FC236}">
                <a16:creationId xmlns:a16="http://schemas.microsoft.com/office/drawing/2014/main" id="{221F90F3-0EE7-2841-ADAD-0A3B90FBF07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975"/>
            <a:ext cx="3344919" cy="3406096"/>
          </a:xfrm>
          <a:custGeom>
            <a:avLst/>
            <a:gdLst>
              <a:gd name="connsiteX0" fmla="*/ 1157129 w 2794389"/>
              <a:gd name="connsiteY0" fmla="*/ 2837350 h 2845497"/>
              <a:gd name="connsiteX1" fmla="*/ 1108275 w 2794389"/>
              <a:gd name="connsiteY1" fmla="*/ 2844990 h 2845497"/>
              <a:gd name="connsiteX2" fmla="*/ 1758834 w 2794389"/>
              <a:gd name="connsiteY2" fmla="*/ 2666231 h 2845497"/>
              <a:gd name="connsiteX3" fmla="*/ 1764330 w 2794389"/>
              <a:gd name="connsiteY3" fmla="*/ 2678051 h 2845497"/>
              <a:gd name="connsiteX4" fmla="*/ 1776055 w 2794389"/>
              <a:gd name="connsiteY4" fmla="*/ 2678621 h 2845497"/>
              <a:gd name="connsiteX5" fmla="*/ 1756049 w 2794389"/>
              <a:gd name="connsiteY5" fmla="*/ 2691491 h 2845497"/>
              <a:gd name="connsiteX6" fmla="*/ 1702049 w 2794389"/>
              <a:gd name="connsiteY6" fmla="*/ 2713175 h 2845497"/>
              <a:gd name="connsiteX7" fmla="*/ 1675619 w 2794389"/>
              <a:gd name="connsiteY7" fmla="*/ 2722990 h 2845497"/>
              <a:gd name="connsiteX8" fmla="*/ 1645875 w 2794389"/>
              <a:gd name="connsiteY8" fmla="*/ 2733303 h 2845497"/>
              <a:gd name="connsiteX9" fmla="*/ 1580752 w 2794389"/>
              <a:gd name="connsiteY9" fmla="*/ 2754416 h 2845497"/>
              <a:gd name="connsiteX10" fmla="*/ 1514872 w 2794389"/>
              <a:gd name="connsiteY10" fmla="*/ 2773257 h 2845497"/>
              <a:gd name="connsiteX11" fmla="*/ 1456703 w 2794389"/>
              <a:gd name="connsiteY11" fmla="*/ 2787194 h 2845497"/>
              <a:gd name="connsiteX12" fmla="*/ 1433432 w 2794389"/>
              <a:gd name="connsiteY12" fmla="*/ 2792652 h 2845497"/>
              <a:gd name="connsiteX13" fmla="*/ 1415331 w 2794389"/>
              <a:gd name="connsiteY13" fmla="*/ 2796065 h 2845497"/>
              <a:gd name="connsiteX14" fmla="*/ 1399551 w 2794389"/>
              <a:gd name="connsiteY14" fmla="*/ 2799030 h 2845497"/>
              <a:gd name="connsiteX15" fmla="*/ 1383502 w 2794389"/>
              <a:gd name="connsiteY15" fmla="*/ 2804023 h 2845497"/>
              <a:gd name="connsiteX16" fmla="*/ 1391987 w 2794389"/>
              <a:gd name="connsiteY16" fmla="*/ 2800431 h 2845497"/>
              <a:gd name="connsiteX17" fmla="*/ 1374961 w 2794389"/>
              <a:gd name="connsiteY17" fmla="*/ 2803632 h 2845497"/>
              <a:gd name="connsiteX18" fmla="*/ 1337392 w 2794389"/>
              <a:gd name="connsiteY18" fmla="*/ 2810173 h 2845497"/>
              <a:gd name="connsiteX19" fmla="*/ 1282423 w 2794389"/>
              <a:gd name="connsiteY19" fmla="*/ 2817692 h 2845497"/>
              <a:gd name="connsiteX20" fmla="*/ 1239529 w 2794389"/>
              <a:gd name="connsiteY20" fmla="*/ 2811509 h 2845497"/>
              <a:gd name="connsiteX21" fmla="*/ 1177744 w 2794389"/>
              <a:gd name="connsiteY21" fmla="*/ 2809945 h 2845497"/>
              <a:gd name="connsiteX22" fmla="*/ 1201846 w 2794389"/>
              <a:gd name="connsiteY22" fmla="*/ 2822025 h 2845497"/>
              <a:gd name="connsiteX23" fmla="*/ 1164863 w 2794389"/>
              <a:gd name="connsiteY23" fmla="*/ 2825357 h 2845497"/>
              <a:gd name="connsiteX24" fmla="*/ 1127791 w 2794389"/>
              <a:gd name="connsiteY24" fmla="*/ 2826945 h 2845497"/>
              <a:gd name="connsiteX25" fmla="*/ 1132839 w 2794389"/>
              <a:gd name="connsiteY25" fmla="*/ 2822995 h 2845497"/>
              <a:gd name="connsiteX26" fmla="*/ 1072121 w 2794389"/>
              <a:gd name="connsiteY26" fmla="*/ 2829145 h 2845497"/>
              <a:gd name="connsiteX27" fmla="*/ 1109788 w 2794389"/>
              <a:gd name="connsiteY27" fmla="*/ 2804781 h 2845497"/>
              <a:gd name="connsiteX28" fmla="*/ 1161427 w 2794389"/>
              <a:gd name="connsiteY28" fmla="*/ 2799853 h 2845497"/>
              <a:gd name="connsiteX29" fmla="*/ 1211462 w 2794389"/>
              <a:gd name="connsiteY29" fmla="*/ 2794012 h 2845497"/>
              <a:gd name="connsiteX30" fmla="*/ 1260438 w 2794389"/>
              <a:gd name="connsiteY30" fmla="*/ 2788742 h 2845497"/>
              <a:gd name="connsiteX31" fmla="*/ 1308633 w 2794389"/>
              <a:gd name="connsiteY31" fmla="*/ 2782185 h 2845497"/>
              <a:gd name="connsiteX32" fmla="*/ 1500834 w 2794389"/>
              <a:gd name="connsiteY32" fmla="*/ 2744495 h 2845497"/>
              <a:gd name="connsiteX33" fmla="*/ 1503977 w 2794389"/>
              <a:gd name="connsiteY33" fmla="*/ 2755565 h 2845497"/>
              <a:gd name="connsiteX34" fmla="*/ 1415339 w 2794389"/>
              <a:gd name="connsiteY34" fmla="*/ 2775733 h 2845497"/>
              <a:gd name="connsiteX35" fmla="*/ 1351381 w 2794389"/>
              <a:gd name="connsiteY35" fmla="*/ 2796318 h 2845497"/>
              <a:gd name="connsiteX36" fmla="*/ 1390619 w 2794389"/>
              <a:gd name="connsiteY36" fmla="*/ 2793768 h 2845497"/>
              <a:gd name="connsiteX37" fmla="*/ 1453421 w 2794389"/>
              <a:gd name="connsiteY37" fmla="*/ 2783447 h 2845497"/>
              <a:gd name="connsiteX38" fmla="*/ 1518520 w 2794389"/>
              <a:gd name="connsiteY38" fmla="*/ 2766863 h 2845497"/>
              <a:gd name="connsiteX39" fmla="*/ 1564866 w 2794389"/>
              <a:gd name="connsiteY39" fmla="*/ 2747818 h 2845497"/>
              <a:gd name="connsiteX40" fmla="*/ 1522395 w 2794389"/>
              <a:gd name="connsiteY40" fmla="*/ 2755915 h 2845497"/>
              <a:gd name="connsiteX41" fmla="*/ 1562717 w 2794389"/>
              <a:gd name="connsiteY41" fmla="*/ 2732952 h 2845497"/>
              <a:gd name="connsiteX42" fmla="*/ 1572479 w 2794389"/>
              <a:gd name="connsiteY42" fmla="*/ 2737815 h 2845497"/>
              <a:gd name="connsiteX43" fmla="*/ 1758834 w 2794389"/>
              <a:gd name="connsiteY43" fmla="*/ 2666231 h 2845497"/>
              <a:gd name="connsiteX44" fmla="*/ 1456407 w 2794389"/>
              <a:gd name="connsiteY44" fmla="*/ 2648535 h 2845497"/>
              <a:gd name="connsiteX45" fmla="*/ 1421810 w 2794389"/>
              <a:gd name="connsiteY45" fmla="*/ 2657427 h 2845497"/>
              <a:gd name="connsiteX46" fmla="*/ 1405587 w 2794389"/>
              <a:gd name="connsiteY46" fmla="*/ 2667623 h 2845497"/>
              <a:gd name="connsiteX47" fmla="*/ 1453938 w 2794389"/>
              <a:gd name="connsiteY47" fmla="*/ 2652135 h 2845497"/>
              <a:gd name="connsiteX48" fmla="*/ 1512570 w 2794389"/>
              <a:gd name="connsiteY48" fmla="*/ 2634100 h 2845497"/>
              <a:gd name="connsiteX49" fmla="*/ 1464365 w 2794389"/>
              <a:gd name="connsiteY49" fmla="*/ 2646490 h 2845497"/>
              <a:gd name="connsiteX50" fmla="*/ 1466083 w 2794389"/>
              <a:gd name="connsiteY50" fmla="*/ 2646314 h 2845497"/>
              <a:gd name="connsiteX51" fmla="*/ 1484243 w 2794389"/>
              <a:gd name="connsiteY51" fmla="*/ 2646794 h 2845497"/>
              <a:gd name="connsiteX52" fmla="*/ 1871963 w 2794389"/>
              <a:gd name="connsiteY52" fmla="*/ 2612650 h 2845497"/>
              <a:gd name="connsiteX53" fmla="*/ 1860988 w 2794389"/>
              <a:gd name="connsiteY53" fmla="*/ 2624123 h 2845497"/>
              <a:gd name="connsiteX54" fmla="*/ 1850191 w 2794389"/>
              <a:gd name="connsiteY54" fmla="*/ 2626573 h 2845497"/>
              <a:gd name="connsiteX55" fmla="*/ 1839392 w 2794389"/>
              <a:gd name="connsiteY55" fmla="*/ 2628931 h 2845497"/>
              <a:gd name="connsiteX56" fmla="*/ 1892697 w 2794389"/>
              <a:gd name="connsiteY56" fmla="*/ 2601079 h 2845497"/>
              <a:gd name="connsiteX57" fmla="*/ 1906523 w 2794389"/>
              <a:gd name="connsiteY57" fmla="*/ 2603775 h 2845497"/>
              <a:gd name="connsiteX58" fmla="*/ 1873954 w 2794389"/>
              <a:gd name="connsiteY58" fmla="*/ 2617264 h 2845497"/>
              <a:gd name="connsiteX59" fmla="*/ 1956398 w 2794389"/>
              <a:gd name="connsiteY59" fmla="*/ 2576516 h 2845497"/>
              <a:gd name="connsiteX60" fmla="*/ 1971682 w 2794389"/>
              <a:gd name="connsiteY60" fmla="*/ 2582544 h 2845497"/>
              <a:gd name="connsiteX61" fmla="*/ 1925474 w 2794389"/>
              <a:gd name="connsiteY61" fmla="*/ 2608301 h 2845497"/>
              <a:gd name="connsiteX62" fmla="*/ 1906543 w 2794389"/>
              <a:gd name="connsiteY62" fmla="*/ 2605555 h 2845497"/>
              <a:gd name="connsiteX63" fmla="*/ 1931621 w 2794389"/>
              <a:gd name="connsiteY63" fmla="*/ 2591374 h 2845497"/>
              <a:gd name="connsiteX64" fmla="*/ 1956398 w 2794389"/>
              <a:gd name="connsiteY64" fmla="*/ 2576516 h 2845497"/>
              <a:gd name="connsiteX65" fmla="*/ 1987978 w 2794389"/>
              <a:gd name="connsiteY65" fmla="*/ 2560211 h 2845497"/>
              <a:gd name="connsiteX66" fmla="*/ 1956964 w 2794389"/>
              <a:gd name="connsiteY66" fmla="*/ 2576503 h 2845497"/>
              <a:gd name="connsiteX67" fmla="*/ 1955408 w 2794389"/>
              <a:gd name="connsiteY67" fmla="*/ 2575949 h 2845497"/>
              <a:gd name="connsiteX68" fmla="*/ 1987978 w 2794389"/>
              <a:gd name="connsiteY68" fmla="*/ 2560211 h 2845497"/>
              <a:gd name="connsiteX69" fmla="*/ 2037984 w 2794389"/>
              <a:gd name="connsiteY69" fmla="*/ 2533949 h 2845497"/>
              <a:gd name="connsiteX70" fmla="*/ 2013584 w 2794389"/>
              <a:gd name="connsiteY70" fmla="*/ 2546239 h 2845497"/>
              <a:gd name="connsiteX71" fmla="*/ 1996820 w 2794389"/>
              <a:gd name="connsiteY71" fmla="*/ 2554676 h 2845497"/>
              <a:gd name="connsiteX72" fmla="*/ 1989112 w 2794389"/>
              <a:gd name="connsiteY72" fmla="*/ 2558383 h 2845497"/>
              <a:gd name="connsiteX73" fmla="*/ 2037984 w 2794389"/>
              <a:gd name="connsiteY73" fmla="*/ 2533949 h 2845497"/>
              <a:gd name="connsiteX74" fmla="*/ 0 w 2794389"/>
              <a:gd name="connsiteY74" fmla="*/ 2462589 h 2845497"/>
              <a:gd name="connsiteX75" fmla="*/ 19940 w 2794389"/>
              <a:gd name="connsiteY75" fmla="*/ 2477880 h 2845497"/>
              <a:gd name="connsiteX76" fmla="*/ 54447 w 2794389"/>
              <a:gd name="connsiteY76" fmla="*/ 2502521 h 2845497"/>
              <a:gd name="connsiteX77" fmla="*/ 81236 w 2794389"/>
              <a:gd name="connsiteY77" fmla="*/ 2519293 h 2845497"/>
              <a:gd name="connsiteX78" fmla="*/ 93832 w 2794389"/>
              <a:gd name="connsiteY78" fmla="*/ 2520718 h 2845497"/>
              <a:gd name="connsiteX79" fmla="*/ 55937 w 2794389"/>
              <a:gd name="connsiteY79" fmla="*/ 2483810 h 2845497"/>
              <a:gd name="connsiteX80" fmla="*/ 99540 w 2794389"/>
              <a:gd name="connsiteY80" fmla="*/ 2512149 h 2845497"/>
              <a:gd name="connsiteX81" fmla="*/ 135472 w 2794389"/>
              <a:gd name="connsiteY81" fmla="*/ 2531080 h 2845497"/>
              <a:gd name="connsiteX82" fmla="*/ 170428 w 2794389"/>
              <a:gd name="connsiteY82" fmla="*/ 2549554 h 2845497"/>
              <a:gd name="connsiteX83" fmla="*/ 213248 w 2794389"/>
              <a:gd name="connsiteY83" fmla="*/ 2573510 h 2845497"/>
              <a:gd name="connsiteX84" fmla="*/ 118186 w 2794389"/>
              <a:gd name="connsiteY84" fmla="*/ 2547298 h 2845497"/>
              <a:gd name="connsiteX85" fmla="*/ 146546 w 2794389"/>
              <a:gd name="connsiteY85" fmla="*/ 2555957 h 2845497"/>
              <a:gd name="connsiteX86" fmla="*/ 166071 w 2794389"/>
              <a:gd name="connsiteY86" fmla="*/ 2561569 h 2845497"/>
              <a:gd name="connsiteX87" fmla="*/ 175069 w 2794389"/>
              <a:gd name="connsiteY87" fmla="*/ 2563858 h 2845497"/>
              <a:gd name="connsiteX88" fmla="*/ 149542 w 2794389"/>
              <a:gd name="connsiteY88" fmla="*/ 2559264 h 2845497"/>
              <a:gd name="connsiteX89" fmla="*/ 226480 w 2794389"/>
              <a:gd name="connsiteY89" fmla="*/ 2607559 h 2845497"/>
              <a:gd name="connsiteX90" fmla="*/ 219673 w 2794389"/>
              <a:gd name="connsiteY90" fmla="*/ 2590421 h 2845497"/>
              <a:gd name="connsiteX91" fmla="*/ 226227 w 2794389"/>
              <a:gd name="connsiteY91" fmla="*/ 2593280 h 2845497"/>
              <a:gd name="connsiteX92" fmla="*/ 243701 w 2794389"/>
              <a:gd name="connsiteY92" fmla="*/ 2600481 h 2845497"/>
              <a:gd name="connsiteX93" fmla="*/ 297213 w 2794389"/>
              <a:gd name="connsiteY93" fmla="*/ 2620894 h 2845497"/>
              <a:gd name="connsiteX94" fmla="*/ 351164 w 2794389"/>
              <a:gd name="connsiteY94" fmla="*/ 2639499 h 2845497"/>
              <a:gd name="connsiteX95" fmla="*/ 375762 w 2794389"/>
              <a:gd name="connsiteY95" fmla="*/ 2647498 h 2845497"/>
              <a:gd name="connsiteX96" fmla="*/ 347158 w 2794389"/>
              <a:gd name="connsiteY96" fmla="*/ 2646707 h 2845497"/>
              <a:gd name="connsiteX97" fmla="*/ 433810 w 2794389"/>
              <a:gd name="connsiteY97" fmla="*/ 2676179 h 2845497"/>
              <a:gd name="connsiteX98" fmla="*/ 402453 w 2794389"/>
              <a:gd name="connsiteY98" fmla="*/ 2670102 h 2845497"/>
              <a:gd name="connsiteX99" fmla="*/ 380982 w 2794389"/>
              <a:gd name="connsiteY99" fmla="*/ 2665434 h 2845497"/>
              <a:gd name="connsiteX100" fmla="*/ 371284 w 2794389"/>
              <a:gd name="connsiteY100" fmla="*/ 2663080 h 2845497"/>
              <a:gd name="connsiteX101" fmla="*/ 411507 w 2794389"/>
              <a:gd name="connsiteY101" fmla="*/ 2678565 h 2845497"/>
              <a:gd name="connsiteX102" fmla="*/ 439127 w 2794389"/>
              <a:gd name="connsiteY102" fmla="*/ 2689032 h 2845497"/>
              <a:gd name="connsiteX103" fmla="*/ 472136 w 2794389"/>
              <a:gd name="connsiteY103" fmla="*/ 2702245 h 2845497"/>
              <a:gd name="connsiteX104" fmla="*/ 503451 w 2794389"/>
              <a:gd name="connsiteY104" fmla="*/ 2711930 h 2845497"/>
              <a:gd name="connsiteX105" fmla="*/ 528701 w 2794389"/>
              <a:gd name="connsiteY105" fmla="*/ 2718422 h 2845497"/>
              <a:gd name="connsiteX106" fmla="*/ 566018 w 2794389"/>
              <a:gd name="connsiteY106" fmla="*/ 2726731 h 2845497"/>
              <a:gd name="connsiteX107" fmla="*/ 562972 w 2794389"/>
              <a:gd name="connsiteY107" fmla="*/ 2727847 h 2845497"/>
              <a:gd name="connsiteX108" fmla="*/ 641823 w 2794389"/>
              <a:gd name="connsiteY108" fmla="*/ 2747567 h 2845497"/>
              <a:gd name="connsiteX109" fmla="*/ 719567 w 2794389"/>
              <a:gd name="connsiteY109" fmla="*/ 2758474 h 2845497"/>
              <a:gd name="connsiteX110" fmla="*/ 716139 w 2794389"/>
              <a:gd name="connsiteY110" fmla="*/ 2767842 h 2845497"/>
              <a:gd name="connsiteX111" fmla="*/ 765645 w 2794389"/>
              <a:gd name="connsiteY111" fmla="*/ 2770986 h 2845497"/>
              <a:gd name="connsiteX112" fmla="*/ 789852 w 2794389"/>
              <a:gd name="connsiteY112" fmla="*/ 2778961 h 2845497"/>
              <a:gd name="connsiteX113" fmla="*/ 809654 w 2794389"/>
              <a:gd name="connsiteY113" fmla="*/ 2782838 h 2845497"/>
              <a:gd name="connsiteX114" fmla="*/ 837664 w 2794389"/>
              <a:gd name="connsiteY114" fmla="*/ 2784817 h 2845497"/>
              <a:gd name="connsiteX115" fmla="*/ 823757 w 2794389"/>
              <a:gd name="connsiteY115" fmla="*/ 2784532 h 2845497"/>
              <a:gd name="connsiteX116" fmla="*/ 847435 w 2794389"/>
              <a:gd name="connsiteY116" fmla="*/ 2799561 h 2845497"/>
              <a:gd name="connsiteX117" fmla="*/ 898968 w 2794389"/>
              <a:gd name="connsiteY117" fmla="*/ 2804057 h 2845497"/>
              <a:gd name="connsiteX118" fmla="*/ 938068 w 2794389"/>
              <a:gd name="connsiteY118" fmla="*/ 2799618 h 2845497"/>
              <a:gd name="connsiteX119" fmla="*/ 977176 w 2794389"/>
              <a:gd name="connsiteY119" fmla="*/ 2795700 h 2845497"/>
              <a:gd name="connsiteX120" fmla="*/ 1029442 w 2794389"/>
              <a:gd name="connsiteY120" fmla="*/ 2797386 h 2845497"/>
              <a:gd name="connsiteX121" fmla="*/ 1047005 w 2794389"/>
              <a:gd name="connsiteY121" fmla="*/ 2815461 h 2845497"/>
              <a:gd name="connsiteX122" fmla="*/ 1009403 w 2794389"/>
              <a:gd name="connsiteY122" fmla="*/ 2811975 h 2845497"/>
              <a:gd name="connsiteX123" fmla="*/ 969400 w 2794389"/>
              <a:gd name="connsiteY123" fmla="*/ 2812830 h 2845497"/>
              <a:gd name="connsiteX124" fmla="*/ 1003516 w 2794389"/>
              <a:gd name="connsiteY124" fmla="*/ 2820935 h 2845497"/>
              <a:gd name="connsiteX125" fmla="*/ 1010258 w 2794389"/>
              <a:gd name="connsiteY125" fmla="*/ 2828112 h 2845497"/>
              <a:gd name="connsiteX126" fmla="*/ 1108040 w 2794389"/>
              <a:gd name="connsiteY126" fmla="*/ 2836453 h 2845497"/>
              <a:gd name="connsiteX127" fmla="*/ 1078557 w 2794389"/>
              <a:gd name="connsiteY127" fmla="*/ 2837210 h 2845497"/>
              <a:gd name="connsiteX128" fmla="*/ 1000813 w 2794389"/>
              <a:gd name="connsiteY128" fmla="*/ 2835581 h 2845497"/>
              <a:gd name="connsiteX129" fmla="*/ 948930 w 2794389"/>
              <a:gd name="connsiteY129" fmla="*/ 2832657 h 2845497"/>
              <a:gd name="connsiteX130" fmla="*/ 891054 w 2794389"/>
              <a:gd name="connsiteY130" fmla="*/ 2828291 h 2845497"/>
              <a:gd name="connsiteX131" fmla="*/ 829432 w 2794389"/>
              <a:gd name="connsiteY131" fmla="*/ 2820658 h 2845497"/>
              <a:gd name="connsiteX132" fmla="*/ 797782 w 2794389"/>
              <a:gd name="connsiteY132" fmla="*/ 2816455 h 2845497"/>
              <a:gd name="connsiteX133" fmla="*/ 766076 w 2794389"/>
              <a:gd name="connsiteY133" fmla="*/ 2810924 h 2845497"/>
              <a:gd name="connsiteX134" fmla="*/ 703021 w 2794389"/>
              <a:gd name="connsiteY134" fmla="*/ 2799252 h 2845497"/>
              <a:gd name="connsiteX135" fmla="*/ 642450 w 2794389"/>
              <a:gd name="connsiteY135" fmla="*/ 2785493 h 2845497"/>
              <a:gd name="connsiteX136" fmla="*/ 627843 w 2794389"/>
              <a:gd name="connsiteY136" fmla="*/ 2782146 h 2845497"/>
              <a:gd name="connsiteX137" fmla="*/ 613683 w 2794389"/>
              <a:gd name="connsiteY137" fmla="*/ 2778211 h 2845497"/>
              <a:gd name="connsiteX138" fmla="*/ 586316 w 2794389"/>
              <a:gd name="connsiteY138" fmla="*/ 2770579 h 2845497"/>
              <a:gd name="connsiteX139" fmla="*/ 536298 w 2794389"/>
              <a:gd name="connsiteY139" fmla="*/ 2756210 h 2845497"/>
              <a:gd name="connsiteX140" fmla="*/ 462414 w 2794389"/>
              <a:gd name="connsiteY140" fmla="*/ 2731537 h 2845497"/>
              <a:gd name="connsiteX141" fmla="*/ 434819 w 2794389"/>
              <a:gd name="connsiteY141" fmla="*/ 2720988 h 2845497"/>
              <a:gd name="connsiteX142" fmla="*/ 428460 w 2794389"/>
              <a:gd name="connsiteY142" fmla="*/ 2721713 h 2845497"/>
              <a:gd name="connsiteX143" fmla="*/ 416995 w 2794389"/>
              <a:gd name="connsiteY143" fmla="*/ 2714056 h 2845497"/>
              <a:gd name="connsiteX144" fmla="*/ 394026 w 2794389"/>
              <a:gd name="connsiteY144" fmla="*/ 2705104 h 2845497"/>
              <a:gd name="connsiteX145" fmla="*/ 344178 w 2794389"/>
              <a:gd name="connsiteY145" fmla="*/ 2683778 h 2845497"/>
              <a:gd name="connsiteX146" fmla="*/ 294770 w 2794389"/>
              <a:gd name="connsiteY146" fmla="*/ 2661451 h 2845497"/>
              <a:gd name="connsiteX147" fmla="*/ 272777 w 2794389"/>
              <a:gd name="connsiteY147" fmla="*/ 2650357 h 2845497"/>
              <a:gd name="connsiteX148" fmla="*/ 194993 w 2794389"/>
              <a:gd name="connsiteY148" fmla="*/ 2618532 h 2845497"/>
              <a:gd name="connsiteX149" fmla="*/ 221725 w 2794389"/>
              <a:gd name="connsiteY149" fmla="*/ 2624445 h 2845497"/>
              <a:gd name="connsiteX150" fmla="*/ 207541 w 2794389"/>
              <a:gd name="connsiteY150" fmla="*/ 2616446 h 2845497"/>
              <a:gd name="connsiteX151" fmla="*/ 168848 w 2794389"/>
              <a:gd name="connsiteY151" fmla="*/ 2596449 h 2845497"/>
              <a:gd name="connsiteX152" fmla="*/ 87790 w 2794389"/>
              <a:gd name="connsiteY152" fmla="*/ 2546630 h 2845497"/>
              <a:gd name="connsiteX153" fmla="*/ 53438 w 2794389"/>
              <a:gd name="connsiteY153" fmla="*/ 2524938 h 2845497"/>
              <a:gd name="connsiteX154" fmla="*/ 45320 w 2794389"/>
              <a:gd name="connsiteY154" fmla="*/ 2529459 h 2845497"/>
              <a:gd name="connsiteX155" fmla="*/ 7002 w 2794389"/>
              <a:gd name="connsiteY155" fmla="*/ 2497055 h 2845497"/>
              <a:gd name="connsiteX156" fmla="*/ 0 w 2794389"/>
              <a:gd name="connsiteY156" fmla="*/ 2491350 h 2845497"/>
              <a:gd name="connsiteX157" fmla="*/ 2150890 w 2794389"/>
              <a:gd name="connsiteY157" fmla="*/ 2454268 h 2845497"/>
              <a:gd name="connsiteX158" fmla="*/ 2118320 w 2794389"/>
              <a:gd name="connsiteY158" fmla="*/ 2478013 h 2845497"/>
              <a:gd name="connsiteX159" fmla="*/ 2135102 w 2794389"/>
              <a:gd name="connsiteY159" fmla="*/ 2465412 h 2845497"/>
              <a:gd name="connsiteX160" fmla="*/ 2150890 w 2794389"/>
              <a:gd name="connsiteY160" fmla="*/ 2454268 h 2845497"/>
              <a:gd name="connsiteX161" fmla="*/ 0 w 2794389"/>
              <a:gd name="connsiteY161" fmla="*/ 2428083 h 2845497"/>
              <a:gd name="connsiteX162" fmla="*/ 10772 w 2794389"/>
              <a:gd name="connsiteY162" fmla="*/ 2435332 h 2845497"/>
              <a:gd name="connsiteX163" fmla="*/ 0 w 2794389"/>
              <a:gd name="connsiteY163" fmla="*/ 2430785 h 2845497"/>
              <a:gd name="connsiteX164" fmla="*/ 2240486 w 2794389"/>
              <a:gd name="connsiteY164" fmla="*/ 2356921 h 2845497"/>
              <a:gd name="connsiteX165" fmla="*/ 2196412 w 2794389"/>
              <a:gd name="connsiteY165" fmla="*/ 2393724 h 2845497"/>
              <a:gd name="connsiteX166" fmla="*/ 2218110 w 2794389"/>
              <a:gd name="connsiteY166" fmla="*/ 2388901 h 2845497"/>
              <a:gd name="connsiteX167" fmla="*/ 2213022 w 2794389"/>
              <a:gd name="connsiteY167" fmla="*/ 2400289 h 2845497"/>
              <a:gd name="connsiteX168" fmla="*/ 2192910 w 2794389"/>
              <a:gd name="connsiteY168" fmla="*/ 2421631 h 2845497"/>
              <a:gd name="connsiteX169" fmla="*/ 2183490 w 2794389"/>
              <a:gd name="connsiteY169" fmla="*/ 2401975 h 2845497"/>
              <a:gd name="connsiteX170" fmla="*/ 2240486 w 2794389"/>
              <a:gd name="connsiteY170" fmla="*/ 2356921 h 2845497"/>
              <a:gd name="connsiteX171" fmla="*/ 2160656 w 2794389"/>
              <a:gd name="connsiteY171" fmla="*/ 2356458 h 2845497"/>
              <a:gd name="connsiteX172" fmla="*/ 2159044 w 2794389"/>
              <a:gd name="connsiteY172" fmla="*/ 2364603 h 2845497"/>
              <a:gd name="connsiteX173" fmla="*/ 2159040 w 2794389"/>
              <a:gd name="connsiteY173" fmla="*/ 2356441 h 2845497"/>
              <a:gd name="connsiteX174" fmla="*/ 2158796 w 2794389"/>
              <a:gd name="connsiteY174" fmla="*/ 2360897 h 2845497"/>
              <a:gd name="connsiteX175" fmla="*/ 2159040 w 2794389"/>
              <a:gd name="connsiteY175" fmla="*/ 2356441 h 2845497"/>
              <a:gd name="connsiteX176" fmla="*/ 2330100 w 2794389"/>
              <a:gd name="connsiteY176" fmla="*/ 2283638 h 2845497"/>
              <a:gd name="connsiteX177" fmla="*/ 2323070 w 2794389"/>
              <a:gd name="connsiteY177" fmla="*/ 2291229 h 2845497"/>
              <a:gd name="connsiteX178" fmla="*/ 2321954 w 2794389"/>
              <a:gd name="connsiteY178" fmla="*/ 2285584 h 2845497"/>
              <a:gd name="connsiteX179" fmla="*/ 2330100 w 2794389"/>
              <a:gd name="connsiteY179" fmla="*/ 2283638 h 2845497"/>
              <a:gd name="connsiteX180" fmla="*/ 2320554 w 2794389"/>
              <a:gd name="connsiteY180" fmla="*/ 2283103 h 2845497"/>
              <a:gd name="connsiteX181" fmla="*/ 2321938 w 2794389"/>
              <a:gd name="connsiteY181" fmla="*/ 2294850 h 2845497"/>
              <a:gd name="connsiteX182" fmla="*/ 2285688 w 2794389"/>
              <a:gd name="connsiteY182" fmla="*/ 2330104 h 2845497"/>
              <a:gd name="connsiteX183" fmla="*/ 2248656 w 2794389"/>
              <a:gd name="connsiteY183" fmla="*/ 2364560 h 2845497"/>
              <a:gd name="connsiteX184" fmla="*/ 2254934 w 2794389"/>
              <a:gd name="connsiteY184" fmla="*/ 2356366 h 2845497"/>
              <a:gd name="connsiteX185" fmla="*/ 2268378 w 2794389"/>
              <a:gd name="connsiteY185" fmla="*/ 2338071 h 2845497"/>
              <a:gd name="connsiteX186" fmla="*/ 2287202 w 2794389"/>
              <a:gd name="connsiteY186" fmla="*/ 2310978 h 2845497"/>
              <a:gd name="connsiteX187" fmla="*/ 2281104 w 2794389"/>
              <a:gd name="connsiteY187" fmla="*/ 2325567 h 2845497"/>
              <a:gd name="connsiteX188" fmla="*/ 2320554 w 2794389"/>
              <a:gd name="connsiteY188" fmla="*/ 2283103 h 2845497"/>
              <a:gd name="connsiteX189" fmla="*/ 2533698 w 2794389"/>
              <a:gd name="connsiteY189" fmla="*/ 2030479 h 2845497"/>
              <a:gd name="connsiteX190" fmla="*/ 2526126 w 2794389"/>
              <a:gd name="connsiteY190" fmla="*/ 2041549 h 2845497"/>
              <a:gd name="connsiteX191" fmla="*/ 2505892 w 2794389"/>
              <a:gd name="connsiteY191" fmla="*/ 2070605 h 2845497"/>
              <a:gd name="connsiteX192" fmla="*/ 2492344 w 2794389"/>
              <a:gd name="connsiteY192" fmla="*/ 2090008 h 2845497"/>
              <a:gd name="connsiteX193" fmla="*/ 2476726 w 2794389"/>
              <a:gd name="connsiteY193" fmla="*/ 2111325 h 2845497"/>
              <a:gd name="connsiteX194" fmla="*/ 2441616 w 2794389"/>
              <a:gd name="connsiteY194" fmla="*/ 2156843 h 2845497"/>
              <a:gd name="connsiteX195" fmla="*/ 2423174 w 2794389"/>
              <a:gd name="connsiteY195" fmla="*/ 2179512 h 2845497"/>
              <a:gd name="connsiteX196" fmla="*/ 2404820 w 2794389"/>
              <a:gd name="connsiteY196" fmla="*/ 2201090 h 2845497"/>
              <a:gd name="connsiteX197" fmla="*/ 2371844 w 2794389"/>
              <a:gd name="connsiteY197" fmla="*/ 2239016 h 2845497"/>
              <a:gd name="connsiteX198" fmla="*/ 2338282 w 2794389"/>
              <a:gd name="connsiteY198" fmla="*/ 2274849 h 2845497"/>
              <a:gd name="connsiteX199" fmla="*/ 2372324 w 2794389"/>
              <a:gd name="connsiteY199" fmla="*/ 2238112 h 2845497"/>
              <a:gd name="connsiteX200" fmla="*/ 2402028 w 2794389"/>
              <a:gd name="connsiteY200" fmla="*/ 2203737 h 2845497"/>
              <a:gd name="connsiteX201" fmla="*/ 2428922 w 2794389"/>
              <a:gd name="connsiteY201" fmla="*/ 2172043 h 2845497"/>
              <a:gd name="connsiteX202" fmla="*/ 2452706 w 2794389"/>
              <a:gd name="connsiteY202" fmla="*/ 2141830 h 2845497"/>
              <a:gd name="connsiteX203" fmla="*/ 2533698 w 2794389"/>
              <a:gd name="connsiteY203" fmla="*/ 2030479 h 2845497"/>
              <a:gd name="connsiteX204" fmla="*/ 2480086 w 2794389"/>
              <a:gd name="connsiteY204" fmla="*/ 2000859 h 2845497"/>
              <a:gd name="connsiteX205" fmla="*/ 2480220 w 2794389"/>
              <a:gd name="connsiteY205" fmla="*/ 2002194 h 2845497"/>
              <a:gd name="connsiteX206" fmla="*/ 2470342 w 2794389"/>
              <a:gd name="connsiteY206" fmla="*/ 2016702 h 2845497"/>
              <a:gd name="connsiteX207" fmla="*/ 2737374 w 2794389"/>
              <a:gd name="connsiteY207" fmla="*/ 1622882 h 2845497"/>
              <a:gd name="connsiteX208" fmla="*/ 2721088 w 2794389"/>
              <a:gd name="connsiteY208" fmla="*/ 1647319 h 2845497"/>
              <a:gd name="connsiteX209" fmla="*/ 2737374 w 2794389"/>
              <a:gd name="connsiteY209" fmla="*/ 1622882 h 2845497"/>
              <a:gd name="connsiteX210" fmla="*/ 2740196 w 2794389"/>
              <a:gd name="connsiteY210" fmla="*/ 1130721 h 2845497"/>
              <a:gd name="connsiteX211" fmla="*/ 2741196 w 2794389"/>
              <a:gd name="connsiteY211" fmla="*/ 1139733 h 2845497"/>
              <a:gd name="connsiteX212" fmla="*/ 2741222 w 2794389"/>
              <a:gd name="connsiteY212" fmla="*/ 1142177 h 2845497"/>
              <a:gd name="connsiteX213" fmla="*/ 2738008 w 2794389"/>
              <a:gd name="connsiteY213" fmla="*/ 1106284 h 2845497"/>
              <a:gd name="connsiteX214" fmla="*/ 2740196 w 2794389"/>
              <a:gd name="connsiteY214" fmla="*/ 1130721 h 2845497"/>
              <a:gd name="connsiteX215" fmla="*/ 2739568 w 2794389"/>
              <a:gd name="connsiteY215" fmla="*/ 1125065 h 2845497"/>
              <a:gd name="connsiteX216" fmla="*/ 2738008 w 2794389"/>
              <a:gd name="connsiteY216" fmla="*/ 1106284 h 2845497"/>
              <a:gd name="connsiteX217" fmla="*/ 2753676 w 2794389"/>
              <a:gd name="connsiteY217" fmla="*/ 758971 h 2845497"/>
              <a:gd name="connsiteX218" fmla="*/ 2760776 w 2794389"/>
              <a:gd name="connsiteY218" fmla="*/ 787220 h 2845497"/>
              <a:gd name="connsiteX219" fmla="*/ 2766060 w 2794389"/>
              <a:gd name="connsiteY219" fmla="*/ 802868 h 2845497"/>
              <a:gd name="connsiteX220" fmla="*/ 2775700 w 2794389"/>
              <a:gd name="connsiteY220" fmla="*/ 814109 h 2845497"/>
              <a:gd name="connsiteX221" fmla="*/ 2784984 w 2794389"/>
              <a:gd name="connsiteY221" fmla="*/ 829382 h 2845497"/>
              <a:gd name="connsiteX222" fmla="*/ 2789804 w 2794389"/>
              <a:gd name="connsiteY222" fmla="*/ 850186 h 2845497"/>
              <a:gd name="connsiteX223" fmla="*/ 2794062 w 2794389"/>
              <a:gd name="connsiteY223" fmla="*/ 886052 h 2845497"/>
              <a:gd name="connsiteX224" fmla="*/ 2787394 w 2794389"/>
              <a:gd name="connsiteY224" fmla="*/ 868188 h 2845497"/>
              <a:gd name="connsiteX225" fmla="*/ 2794372 w 2794389"/>
              <a:gd name="connsiteY225" fmla="*/ 949759 h 2845497"/>
              <a:gd name="connsiteX226" fmla="*/ 2790234 w 2794389"/>
              <a:gd name="connsiteY226" fmla="*/ 945026 h 2845497"/>
              <a:gd name="connsiteX227" fmla="*/ 2790602 w 2794389"/>
              <a:gd name="connsiteY227" fmla="*/ 949270 h 2845497"/>
              <a:gd name="connsiteX228" fmla="*/ 2791350 w 2794389"/>
              <a:gd name="connsiteY228" fmla="*/ 960470 h 2845497"/>
              <a:gd name="connsiteX229" fmla="*/ 2792604 w 2794389"/>
              <a:gd name="connsiteY229" fmla="*/ 994511 h 2845497"/>
              <a:gd name="connsiteX230" fmla="*/ 2794389 w 2794389"/>
              <a:gd name="connsiteY230" fmla="*/ 1044070 h 2845497"/>
              <a:gd name="connsiteX231" fmla="*/ 2787434 w 2794389"/>
              <a:gd name="connsiteY231" fmla="*/ 990903 h 2845497"/>
              <a:gd name="connsiteX232" fmla="*/ 2786880 w 2794389"/>
              <a:gd name="connsiteY232" fmla="*/ 959705 h 2845497"/>
              <a:gd name="connsiteX233" fmla="*/ 2781082 w 2794389"/>
              <a:gd name="connsiteY233" fmla="*/ 939854 h 2845497"/>
              <a:gd name="connsiteX234" fmla="*/ 2781384 w 2794389"/>
              <a:gd name="connsiteY234" fmla="*/ 948358 h 2845497"/>
              <a:gd name="connsiteX235" fmla="*/ 2781538 w 2794389"/>
              <a:gd name="connsiteY235" fmla="*/ 967077 h 2845497"/>
              <a:gd name="connsiteX236" fmla="*/ 2781180 w 2794389"/>
              <a:gd name="connsiteY236" fmla="*/ 994316 h 2845497"/>
              <a:gd name="connsiteX237" fmla="*/ 2779512 w 2794389"/>
              <a:gd name="connsiteY237" fmla="*/ 980150 h 2845497"/>
              <a:gd name="connsiteX238" fmla="*/ 2775440 w 2794389"/>
              <a:gd name="connsiteY238" fmla="*/ 949091 h 2845497"/>
              <a:gd name="connsiteX239" fmla="*/ 2767860 w 2794389"/>
              <a:gd name="connsiteY239" fmla="*/ 904176 h 2845497"/>
              <a:gd name="connsiteX240" fmla="*/ 2773738 w 2794389"/>
              <a:gd name="connsiteY240" fmla="*/ 874273 h 2845497"/>
              <a:gd name="connsiteX241" fmla="*/ 2754278 w 2794389"/>
              <a:gd name="connsiteY241" fmla="*/ 819787 h 2845497"/>
              <a:gd name="connsiteX242" fmla="*/ 2756908 w 2794389"/>
              <a:gd name="connsiteY242" fmla="*/ 783115 h 2845497"/>
              <a:gd name="connsiteX243" fmla="*/ 2753676 w 2794389"/>
              <a:gd name="connsiteY243" fmla="*/ 758971 h 2845497"/>
              <a:gd name="connsiteX244" fmla="*/ 2682736 w 2794389"/>
              <a:gd name="connsiteY244" fmla="*/ 514436 h 2845497"/>
              <a:gd name="connsiteX245" fmla="*/ 2697112 w 2794389"/>
              <a:gd name="connsiteY245" fmla="*/ 540277 h 2845497"/>
              <a:gd name="connsiteX246" fmla="*/ 2718968 w 2794389"/>
              <a:gd name="connsiteY246" fmla="*/ 583318 h 2845497"/>
              <a:gd name="connsiteX247" fmla="*/ 2708154 w 2794389"/>
              <a:gd name="connsiteY247" fmla="*/ 553929 h 2845497"/>
              <a:gd name="connsiteX248" fmla="*/ 2726858 w 2794389"/>
              <a:gd name="connsiteY248" fmla="*/ 566913 h 2845497"/>
              <a:gd name="connsiteX249" fmla="*/ 2735162 w 2794389"/>
              <a:gd name="connsiteY249" fmla="*/ 601548 h 2845497"/>
              <a:gd name="connsiteX250" fmla="*/ 2740226 w 2794389"/>
              <a:gd name="connsiteY250" fmla="*/ 625464 h 2845497"/>
              <a:gd name="connsiteX251" fmla="*/ 2742254 w 2794389"/>
              <a:gd name="connsiteY251" fmla="*/ 636388 h 2845497"/>
              <a:gd name="connsiteX252" fmla="*/ 2767268 w 2794389"/>
              <a:gd name="connsiteY252" fmla="*/ 674452 h 2845497"/>
              <a:gd name="connsiteX253" fmla="*/ 2774670 w 2794389"/>
              <a:gd name="connsiteY253" fmla="*/ 624454 h 2845497"/>
              <a:gd name="connsiteX254" fmla="*/ 2788788 w 2794389"/>
              <a:gd name="connsiteY254" fmla="*/ 697146 h 2845497"/>
              <a:gd name="connsiteX255" fmla="*/ 2791598 w 2794389"/>
              <a:gd name="connsiteY255" fmla="*/ 766946 h 2845497"/>
              <a:gd name="connsiteX256" fmla="*/ 2773928 w 2794389"/>
              <a:gd name="connsiteY256" fmla="*/ 727399 h 2845497"/>
              <a:gd name="connsiteX257" fmla="*/ 2761812 w 2794389"/>
              <a:gd name="connsiteY257" fmla="*/ 700469 h 2845497"/>
              <a:gd name="connsiteX258" fmla="*/ 2757586 w 2794389"/>
              <a:gd name="connsiteY258" fmla="*/ 691705 h 2845497"/>
              <a:gd name="connsiteX259" fmla="*/ 2755892 w 2794389"/>
              <a:gd name="connsiteY259" fmla="*/ 688397 h 2845497"/>
              <a:gd name="connsiteX260" fmla="*/ 2767756 w 2794389"/>
              <a:gd name="connsiteY260" fmla="*/ 736522 h 2845497"/>
              <a:gd name="connsiteX261" fmla="*/ 2751194 w 2794389"/>
              <a:gd name="connsiteY261" fmla="*/ 741450 h 2845497"/>
              <a:gd name="connsiteX262" fmla="*/ 2754036 w 2794389"/>
              <a:gd name="connsiteY262" fmla="*/ 754223 h 2845497"/>
              <a:gd name="connsiteX263" fmla="*/ 2737296 w 2794389"/>
              <a:gd name="connsiteY263" fmla="*/ 720133 h 2845497"/>
              <a:gd name="connsiteX264" fmla="*/ 2736254 w 2794389"/>
              <a:gd name="connsiteY264" fmla="*/ 699688 h 2845497"/>
              <a:gd name="connsiteX265" fmla="*/ 2732476 w 2794389"/>
              <a:gd name="connsiteY265" fmla="*/ 674583 h 2845497"/>
              <a:gd name="connsiteX266" fmla="*/ 2719106 w 2794389"/>
              <a:gd name="connsiteY266" fmla="*/ 609743 h 2845497"/>
              <a:gd name="connsiteX267" fmla="*/ 2700296 w 2794389"/>
              <a:gd name="connsiteY267" fmla="*/ 572102 h 2845497"/>
              <a:gd name="connsiteX268" fmla="*/ 2680380 w 2794389"/>
              <a:gd name="connsiteY268" fmla="*/ 518430 h 2845497"/>
              <a:gd name="connsiteX269" fmla="*/ 2682736 w 2794389"/>
              <a:gd name="connsiteY269" fmla="*/ 514436 h 2845497"/>
              <a:gd name="connsiteX270" fmla="*/ 2615198 w 2794389"/>
              <a:gd name="connsiteY270" fmla="*/ 392112 h 2845497"/>
              <a:gd name="connsiteX271" fmla="*/ 2639626 w 2794389"/>
              <a:gd name="connsiteY271" fmla="*/ 432834 h 2845497"/>
              <a:gd name="connsiteX272" fmla="*/ 2625034 w 2794389"/>
              <a:gd name="connsiteY272" fmla="*/ 418895 h 2845497"/>
              <a:gd name="connsiteX273" fmla="*/ 2615808 w 2794389"/>
              <a:gd name="connsiteY273" fmla="*/ 367832 h 2845497"/>
              <a:gd name="connsiteX274" fmla="*/ 2625312 w 2794389"/>
              <a:gd name="connsiteY274" fmla="*/ 385725 h 2845497"/>
              <a:gd name="connsiteX275" fmla="*/ 2639626 w 2794389"/>
              <a:gd name="connsiteY275" fmla="*/ 414788 h 2845497"/>
              <a:gd name="connsiteX276" fmla="*/ 2629342 w 2794389"/>
              <a:gd name="connsiteY276" fmla="*/ 402928 h 2845497"/>
              <a:gd name="connsiteX277" fmla="*/ 2622364 w 2794389"/>
              <a:gd name="connsiteY277" fmla="*/ 386758 h 2845497"/>
              <a:gd name="connsiteX278" fmla="*/ 2615232 w 2794389"/>
              <a:gd name="connsiteY278" fmla="*/ 373165 h 2845497"/>
              <a:gd name="connsiteX279" fmla="*/ 2615808 w 2794389"/>
              <a:gd name="connsiteY279" fmla="*/ 367832 h 2845497"/>
              <a:gd name="connsiteX280" fmla="*/ 2648554 w 2794389"/>
              <a:gd name="connsiteY280" fmla="*/ 326972 h 2845497"/>
              <a:gd name="connsiteX281" fmla="*/ 2680824 w 2794389"/>
              <a:gd name="connsiteY281" fmla="*/ 371765 h 2845497"/>
              <a:gd name="connsiteX282" fmla="*/ 2708834 w 2794389"/>
              <a:gd name="connsiteY282" fmla="*/ 422073 h 2845497"/>
              <a:gd name="connsiteX283" fmla="*/ 2734734 w 2794389"/>
              <a:gd name="connsiteY283" fmla="*/ 479632 h 2845497"/>
              <a:gd name="connsiteX284" fmla="*/ 2760008 w 2794389"/>
              <a:gd name="connsiteY284" fmla="*/ 546646 h 2845497"/>
              <a:gd name="connsiteX285" fmla="*/ 2747184 w 2794389"/>
              <a:gd name="connsiteY285" fmla="*/ 555492 h 2845497"/>
              <a:gd name="connsiteX286" fmla="*/ 2724938 w 2794389"/>
              <a:gd name="connsiteY286" fmla="*/ 508516 h 2845497"/>
              <a:gd name="connsiteX287" fmla="*/ 2744626 w 2794389"/>
              <a:gd name="connsiteY287" fmla="*/ 558180 h 2845497"/>
              <a:gd name="connsiteX288" fmla="*/ 2731696 w 2794389"/>
              <a:gd name="connsiteY288" fmla="*/ 557822 h 2845497"/>
              <a:gd name="connsiteX289" fmla="*/ 2723628 w 2794389"/>
              <a:gd name="connsiteY289" fmla="*/ 533173 h 2845497"/>
              <a:gd name="connsiteX290" fmla="*/ 2713978 w 2794389"/>
              <a:gd name="connsiteY290" fmla="*/ 504476 h 2845497"/>
              <a:gd name="connsiteX291" fmla="*/ 2694112 w 2794389"/>
              <a:gd name="connsiteY291" fmla="*/ 470736 h 2845497"/>
              <a:gd name="connsiteX292" fmla="*/ 2672184 w 2794389"/>
              <a:gd name="connsiteY292" fmla="*/ 452449 h 2845497"/>
              <a:gd name="connsiteX293" fmla="*/ 2666224 w 2794389"/>
              <a:gd name="connsiteY293" fmla="*/ 430375 h 2845497"/>
              <a:gd name="connsiteX294" fmla="*/ 2678576 w 2794389"/>
              <a:gd name="connsiteY294" fmla="*/ 457410 h 2845497"/>
              <a:gd name="connsiteX295" fmla="*/ 2686954 w 2794389"/>
              <a:gd name="connsiteY295" fmla="*/ 474932 h 2845497"/>
              <a:gd name="connsiteX296" fmla="*/ 2687524 w 2794389"/>
              <a:gd name="connsiteY296" fmla="*/ 449101 h 2845497"/>
              <a:gd name="connsiteX297" fmla="*/ 2668464 w 2794389"/>
              <a:gd name="connsiteY297" fmla="*/ 393718 h 2845497"/>
              <a:gd name="connsiteX298" fmla="*/ 2654612 w 2794389"/>
              <a:gd name="connsiteY298" fmla="*/ 355824 h 2845497"/>
              <a:gd name="connsiteX299" fmla="*/ 2647798 w 2794389"/>
              <a:gd name="connsiteY299" fmla="*/ 338792 h 2845497"/>
              <a:gd name="connsiteX300" fmla="*/ 2663072 w 2794389"/>
              <a:gd name="connsiteY300" fmla="*/ 371603 h 2845497"/>
              <a:gd name="connsiteX301" fmla="*/ 2676198 w 2794389"/>
              <a:gd name="connsiteY301" fmla="*/ 401481 h 2845497"/>
              <a:gd name="connsiteX302" fmla="*/ 2687890 w 2794389"/>
              <a:gd name="connsiteY302" fmla="*/ 432101 h 2845497"/>
              <a:gd name="connsiteX303" fmla="*/ 2692964 w 2794389"/>
              <a:gd name="connsiteY303" fmla="*/ 448996 h 2845497"/>
              <a:gd name="connsiteX304" fmla="*/ 2696530 w 2794389"/>
              <a:gd name="connsiteY304" fmla="*/ 467910 h 2845497"/>
              <a:gd name="connsiteX305" fmla="*/ 2713050 w 2794389"/>
              <a:gd name="connsiteY305" fmla="*/ 483151 h 2845497"/>
              <a:gd name="connsiteX306" fmla="*/ 2702734 w 2794389"/>
              <a:gd name="connsiteY306" fmla="*/ 446218 h 2845497"/>
              <a:gd name="connsiteX307" fmla="*/ 2686898 w 2794389"/>
              <a:gd name="connsiteY307" fmla="*/ 406800 h 2845497"/>
              <a:gd name="connsiteX308" fmla="*/ 2668910 w 2794389"/>
              <a:gd name="connsiteY308" fmla="*/ 366168 h 2845497"/>
              <a:gd name="connsiteX309" fmla="*/ 2648554 w 2794389"/>
              <a:gd name="connsiteY309" fmla="*/ 326972 h 2845497"/>
              <a:gd name="connsiteX310" fmla="*/ 0 w 2794389"/>
              <a:gd name="connsiteY310" fmla="*/ 0 h 2845497"/>
              <a:gd name="connsiteX311" fmla="*/ 2438814 w 2794389"/>
              <a:gd name="connsiteY311" fmla="*/ 0 h 2845497"/>
              <a:gd name="connsiteX312" fmla="*/ 2445200 w 2794389"/>
              <a:gd name="connsiteY312" fmla="*/ 10043 h 2845497"/>
              <a:gd name="connsiteX313" fmla="*/ 2458382 w 2794389"/>
              <a:gd name="connsiteY313" fmla="*/ 13676 h 2845497"/>
              <a:gd name="connsiteX314" fmla="*/ 2487516 w 2794389"/>
              <a:gd name="connsiteY314" fmla="*/ 44940 h 2845497"/>
              <a:gd name="connsiteX315" fmla="*/ 2465440 w 2794389"/>
              <a:gd name="connsiteY315" fmla="*/ 0 h 2845497"/>
              <a:gd name="connsiteX316" fmla="*/ 2473336 w 2794389"/>
              <a:gd name="connsiteY316" fmla="*/ 0 h 2845497"/>
              <a:gd name="connsiteX317" fmla="*/ 2494576 w 2794389"/>
              <a:gd name="connsiteY317" fmla="*/ 41374 h 2845497"/>
              <a:gd name="connsiteX318" fmla="*/ 2550572 w 2794389"/>
              <a:gd name="connsiteY318" fmla="*/ 147634 h 2845497"/>
              <a:gd name="connsiteX319" fmla="*/ 2533814 w 2794389"/>
              <a:gd name="connsiteY319" fmla="*/ 120475 h 2845497"/>
              <a:gd name="connsiteX320" fmla="*/ 2542412 w 2794389"/>
              <a:gd name="connsiteY320" fmla="*/ 157596 h 2845497"/>
              <a:gd name="connsiteX321" fmla="*/ 2565308 w 2794389"/>
              <a:gd name="connsiteY321" fmla="*/ 186139 h 2845497"/>
              <a:gd name="connsiteX322" fmla="*/ 2560586 w 2794389"/>
              <a:gd name="connsiteY322" fmla="*/ 187931 h 2845497"/>
              <a:gd name="connsiteX323" fmla="*/ 2619342 w 2794389"/>
              <a:gd name="connsiteY323" fmla="*/ 264647 h 2845497"/>
              <a:gd name="connsiteX324" fmla="*/ 2599206 w 2794389"/>
              <a:gd name="connsiteY324" fmla="*/ 266682 h 2845497"/>
              <a:gd name="connsiteX325" fmla="*/ 2604530 w 2794389"/>
              <a:gd name="connsiteY325" fmla="*/ 301782 h 2845497"/>
              <a:gd name="connsiteX326" fmla="*/ 2632362 w 2794389"/>
              <a:gd name="connsiteY326" fmla="*/ 370566 h 2845497"/>
              <a:gd name="connsiteX327" fmla="*/ 2640928 w 2794389"/>
              <a:gd name="connsiteY327" fmla="*/ 382939 h 2845497"/>
              <a:gd name="connsiteX328" fmla="*/ 2652140 w 2794389"/>
              <a:gd name="connsiteY328" fmla="*/ 406292 h 2845497"/>
              <a:gd name="connsiteX329" fmla="*/ 2657872 w 2794389"/>
              <a:gd name="connsiteY329" fmla="*/ 442119 h 2845497"/>
              <a:gd name="connsiteX330" fmla="*/ 2635178 w 2794389"/>
              <a:gd name="connsiteY330" fmla="*/ 392102 h 2845497"/>
              <a:gd name="connsiteX331" fmla="*/ 2610426 w 2794389"/>
              <a:gd name="connsiteY331" fmla="*/ 343016 h 2845497"/>
              <a:gd name="connsiteX332" fmla="*/ 2604850 w 2794389"/>
              <a:gd name="connsiteY332" fmla="*/ 343744 h 2845497"/>
              <a:gd name="connsiteX333" fmla="*/ 2607046 w 2794389"/>
              <a:gd name="connsiteY333" fmla="*/ 351346 h 2845497"/>
              <a:gd name="connsiteX334" fmla="*/ 2598904 w 2794389"/>
              <a:gd name="connsiteY334" fmla="*/ 343519 h 2845497"/>
              <a:gd name="connsiteX335" fmla="*/ 2599524 w 2794389"/>
              <a:gd name="connsiteY335" fmla="*/ 343484 h 2845497"/>
              <a:gd name="connsiteX336" fmla="*/ 2577964 w 2794389"/>
              <a:gd name="connsiteY336" fmla="*/ 304063 h 2845497"/>
              <a:gd name="connsiteX337" fmla="*/ 2554756 w 2794389"/>
              <a:gd name="connsiteY337" fmla="*/ 273379 h 2845497"/>
              <a:gd name="connsiteX338" fmla="*/ 2576594 w 2794389"/>
              <a:gd name="connsiteY338" fmla="*/ 315875 h 2845497"/>
              <a:gd name="connsiteX339" fmla="*/ 2600598 w 2794389"/>
              <a:gd name="connsiteY339" fmla="*/ 361629 h 2845497"/>
              <a:gd name="connsiteX340" fmla="*/ 2576870 w 2794389"/>
              <a:gd name="connsiteY340" fmla="*/ 337624 h 2845497"/>
              <a:gd name="connsiteX341" fmla="*/ 2551678 w 2794389"/>
              <a:gd name="connsiteY341" fmla="*/ 277197 h 2845497"/>
              <a:gd name="connsiteX342" fmla="*/ 2530590 w 2794389"/>
              <a:gd name="connsiteY342" fmla="*/ 246773 h 2845497"/>
              <a:gd name="connsiteX343" fmla="*/ 2506316 w 2794389"/>
              <a:gd name="connsiteY343" fmla="*/ 207707 h 2845497"/>
              <a:gd name="connsiteX344" fmla="*/ 2508084 w 2794389"/>
              <a:gd name="connsiteY344" fmla="*/ 204628 h 2845497"/>
              <a:gd name="connsiteX345" fmla="*/ 2460606 w 2794389"/>
              <a:gd name="connsiteY345" fmla="*/ 134357 h 2845497"/>
              <a:gd name="connsiteX346" fmla="*/ 2449484 w 2794389"/>
              <a:gd name="connsiteY346" fmla="*/ 116583 h 2845497"/>
              <a:gd name="connsiteX347" fmla="*/ 2437050 w 2794389"/>
              <a:gd name="connsiteY347" fmla="*/ 99770 h 2845497"/>
              <a:gd name="connsiteX348" fmla="*/ 2408518 w 2794389"/>
              <a:gd name="connsiteY348" fmla="*/ 69092 h 2845497"/>
              <a:gd name="connsiteX349" fmla="*/ 2423248 w 2794389"/>
              <a:gd name="connsiteY349" fmla="*/ 80676 h 2845497"/>
              <a:gd name="connsiteX350" fmla="*/ 2399962 w 2794389"/>
              <a:gd name="connsiteY350" fmla="*/ 55090 h 2845497"/>
              <a:gd name="connsiteX351" fmla="*/ 2391346 w 2794389"/>
              <a:gd name="connsiteY351" fmla="*/ 46548 h 2845497"/>
              <a:gd name="connsiteX352" fmla="*/ 2444666 w 2794389"/>
              <a:gd name="connsiteY352" fmla="*/ 117824 h 2845497"/>
              <a:gd name="connsiteX353" fmla="*/ 2727070 w 2794389"/>
              <a:gd name="connsiteY353" fmla="*/ 1041974 h 2845497"/>
              <a:gd name="connsiteX354" fmla="*/ 2720932 w 2794389"/>
              <a:gd name="connsiteY354" fmla="*/ 1163462 h 2845497"/>
              <a:gd name="connsiteX355" fmla="*/ 2721528 w 2794389"/>
              <a:gd name="connsiteY355" fmla="*/ 1161479 h 2845497"/>
              <a:gd name="connsiteX356" fmla="*/ 2724476 w 2794389"/>
              <a:gd name="connsiteY356" fmla="*/ 1196856 h 2845497"/>
              <a:gd name="connsiteX357" fmla="*/ 2726014 w 2794389"/>
              <a:gd name="connsiteY357" fmla="*/ 1221260 h 2845497"/>
              <a:gd name="connsiteX358" fmla="*/ 2726372 w 2794389"/>
              <a:gd name="connsiteY358" fmla="*/ 1232363 h 2845497"/>
              <a:gd name="connsiteX359" fmla="*/ 2730884 w 2794389"/>
              <a:gd name="connsiteY359" fmla="*/ 1176867 h 2845497"/>
              <a:gd name="connsiteX360" fmla="*/ 2734142 w 2794389"/>
              <a:gd name="connsiteY360" fmla="*/ 1149073 h 2845497"/>
              <a:gd name="connsiteX361" fmla="*/ 2738570 w 2794389"/>
              <a:gd name="connsiteY361" fmla="*/ 1180499 h 2845497"/>
              <a:gd name="connsiteX362" fmla="*/ 2741370 w 2794389"/>
              <a:gd name="connsiteY362" fmla="*/ 1156230 h 2845497"/>
              <a:gd name="connsiteX363" fmla="*/ 2741222 w 2794389"/>
              <a:gd name="connsiteY363" fmla="*/ 1142177 h 2845497"/>
              <a:gd name="connsiteX364" fmla="*/ 2744530 w 2794389"/>
              <a:gd name="connsiteY364" fmla="*/ 1179123 h 2845497"/>
              <a:gd name="connsiteX365" fmla="*/ 2744328 w 2794389"/>
              <a:gd name="connsiteY365" fmla="*/ 1222091 h 2845497"/>
              <a:gd name="connsiteX366" fmla="*/ 2741192 w 2794389"/>
              <a:gd name="connsiteY366" fmla="*/ 1266909 h 2845497"/>
              <a:gd name="connsiteX367" fmla="*/ 2730476 w 2794389"/>
              <a:gd name="connsiteY367" fmla="*/ 1355037 h 2845497"/>
              <a:gd name="connsiteX368" fmla="*/ 2717708 w 2794389"/>
              <a:gd name="connsiteY368" fmla="*/ 1429562 h 2845497"/>
              <a:gd name="connsiteX369" fmla="*/ 2714526 w 2794389"/>
              <a:gd name="connsiteY369" fmla="*/ 1414565 h 2845497"/>
              <a:gd name="connsiteX370" fmla="*/ 2702174 w 2794389"/>
              <a:gd name="connsiteY370" fmla="*/ 1459269 h 2845497"/>
              <a:gd name="connsiteX371" fmla="*/ 2687834 w 2794389"/>
              <a:gd name="connsiteY371" fmla="*/ 1510375 h 2845497"/>
              <a:gd name="connsiteX372" fmla="*/ 2705854 w 2794389"/>
              <a:gd name="connsiteY372" fmla="*/ 1471373 h 2845497"/>
              <a:gd name="connsiteX373" fmla="*/ 2702768 w 2794389"/>
              <a:gd name="connsiteY373" fmla="*/ 1510008 h 2845497"/>
              <a:gd name="connsiteX374" fmla="*/ 2636440 w 2794389"/>
              <a:gd name="connsiteY374" fmla="*/ 1660035 h 2845497"/>
              <a:gd name="connsiteX375" fmla="*/ 2624878 w 2794389"/>
              <a:gd name="connsiteY375" fmla="*/ 1694435 h 2845497"/>
              <a:gd name="connsiteX376" fmla="*/ 2620944 w 2794389"/>
              <a:gd name="connsiteY376" fmla="*/ 1710921 h 2845497"/>
              <a:gd name="connsiteX377" fmla="*/ 2627712 w 2794389"/>
              <a:gd name="connsiteY377" fmla="*/ 1714554 h 2845497"/>
              <a:gd name="connsiteX378" fmla="*/ 2613152 w 2794389"/>
              <a:gd name="connsiteY378" fmla="*/ 1764724 h 2845497"/>
              <a:gd name="connsiteX379" fmla="*/ 2600474 w 2794389"/>
              <a:gd name="connsiteY379" fmla="*/ 1779606 h 2845497"/>
              <a:gd name="connsiteX380" fmla="*/ 2587154 w 2794389"/>
              <a:gd name="connsiteY380" fmla="*/ 1794048 h 2845497"/>
              <a:gd name="connsiteX381" fmla="*/ 2538256 w 2794389"/>
              <a:gd name="connsiteY381" fmla="*/ 1906267 h 2845497"/>
              <a:gd name="connsiteX382" fmla="*/ 2480086 w 2794389"/>
              <a:gd name="connsiteY382" fmla="*/ 2000859 h 2845497"/>
              <a:gd name="connsiteX383" fmla="*/ 2479750 w 2794389"/>
              <a:gd name="connsiteY383" fmla="*/ 1997513 h 2845497"/>
              <a:gd name="connsiteX384" fmla="*/ 2462950 w 2794389"/>
              <a:gd name="connsiteY384" fmla="*/ 2009876 h 2845497"/>
              <a:gd name="connsiteX385" fmla="*/ 2435926 w 2794389"/>
              <a:gd name="connsiteY385" fmla="*/ 2046588 h 2845497"/>
              <a:gd name="connsiteX386" fmla="*/ 2411880 w 2794389"/>
              <a:gd name="connsiteY386" fmla="*/ 2081150 h 2845497"/>
              <a:gd name="connsiteX387" fmla="*/ 2365844 w 2794389"/>
              <a:gd name="connsiteY387" fmla="*/ 2132794 h 2845497"/>
              <a:gd name="connsiteX388" fmla="*/ 2331718 w 2794389"/>
              <a:gd name="connsiteY388" fmla="*/ 2184291 h 2845497"/>
              <a:gd name="connsiteX389" fmla="*/ 2287456 w 2794389"/>
              <a:gd name="connsiteY389" fmla="*/ 2240749 h 2845497"/>
              <a:gd name="connsiteX390" fmla="*/ 2191328 w 2794389"/>
              <a:gd name="connsiteY390" fmla="*/ 2344818 h 2845497"/>
              <a:gd name="connsiteX391" fmla="*/ 2220714 w 2794389"/>
              <a:gd name="connsiteY391" fmla="*/ 2302998 h 2845497"/>
              <a:gd name="connsiteX392" fmla="*/ 2280828 w 2794389"/>
              <a:gd name="connsiteY392" fmla="*/ 2233368 h 2845497"/>
              <a:gd name="connsiteX393" fmla="*/ 2272800 w 2794389"/>
              <a:gd name="connsiteY393" fmla="*/ 2241791 h 2845497"/>
              <a:gd name="connsiteX394" fmla="*/ 2254318 w 2794389"/>
              <a:gd name="connsiteY394" fmla="*/ 2259476 h 2845497"/>
              <a:gd name="connsiteX395" fmla="*/ 2227414 w 2794389"/>
              <a:gd name="connsiteY395" fmla="*/ 2285183 h 2845497"/>
              <a:gd name="connsiteX396" fmla="*/ 2283158 w 2794389"/>
              <a:gd name="connsiteY396" fmla="*/ 2211514 h 2845497"/>
              <a:gd name="connsiteX397" fmla="*/ 2232862 w 2794389"/>
              <a:gd name="connsiteY397" fmla="*/ 2267328 h 2845497"/>
              <a:gd name="connsiteX398" fmla="*/ 2212546 w 2794389"/>
              <a:gd name="connsiteY398" fmla="*/ 2293573 h 2845497"/>
              <a:gd name="connsiteX399" fmla="*/ 2184952 w 2794389"/>
              <a:gd name="connsiteY399" fmla="*/ 2322824 h 2845497"/>
              <a:gd name="connsiteX400" fmla="*/ 2156804 w 2794389"/>
              <a:gd name="connsiteY400" fmla="*/ 2338969 h 2845497"/>
              <a:gd name="connsiteX401" fmla="*/ 2156608 w 2794389"/>
              <a:gd name="connsiteY401" fmla="*/ 2351399 h 2845497"/>
              <a:gd name="connsiteX402" fmla="*/ 2145584 w 2794389"/>
              <a:gd name="connsiteY402" fmla="*/ 2357655 h 2845497"/>
              <a:gd name="connsiteX403" fmla="*/ 2104050 w 2794389"/>
              <a:gd name="connsiteY403" fmla="*/ 2393936 h 2845497"/>
              <a:gd name="connsiteX404" fmla="*/ 2074818 w 2794389"/>
              <a:gd name="connsiteY404" fmla="*/ 2418145 h 2845497"/>
              <a:gd name="connsiteX405" fmla="*/ 2061294 w 2794389"/>
              <a:gd name="connsiteY405" fmla="*/ 2428873 h 2845497"/>
              <a:gd name="connsiteX406" fmla="*/ 2085810 w 2794389"/>
              <a:gd name="connsiteY406" fmla="*/ 2420646 h 2845497"/>
              <a:gd name="connsiteX407" fmla="*/ 2111450 w 2794389"/>
              <a:gd name="connsiteY407" fmla="*/ 2407181 h 2845497"/>
              <a:gd name="connsiteX408" fmla="*/ 2141186 w 2794389"/>
              <a:gd name="connsiteY408" fmla="*/ 2375731 h 2845497"/>
              <a:gd name="connsiteX409" fmla="*/ 2169010 w 2794389"/>
              <a:gd name="connsiteY409" fmla="*/ 2366518 h 2845497"/>
              <a:gd name="connsiteX410" fmla="*/ 2098056 w 2794389"/>
              <a:gd name="connsiteY410" fmla="*/ 2423122 h 2845497"/>
              <a:gd name="connsiteX411" fmla="*/ 2037828 w 2794389"/>
              <a:gd name="connsiteY411" fmla="*/ 2469463 h 2845497"/>
              <a:gd name="connsiteX412" fmla="*/ 2022764 w 2794389"/>
              <a:gd name="connsiteY412" fmla="*/ 2469080 h 2845497"/>
              <a:gd name="connsiteX413" fmla="*/ 1953880 w 2794389"/>
              <a:gd name="connsiteY413" fmla="*/ 2512936 h 2845497"/>
              <a:gd name="connsiteX414" fmla="*/ 1894546 w 2794389"/>
              <a:gd name="connsiteY414" fmla="*/ 2547026 h 2845497"/>
              <a:gd name="connsiteX415" fmla="*/ 1902526 w 2794389"/>
              <a:gd name="connsiteY415" fmla="*/ 2537202 h 2845497"/>
              <a:gd name="connsiteX416" fmla="*/ 1816241 w 2794389"/>
              <a:gd name="connsiteY416" fmla="*/ 2581669 h 2845497"/>
              <a:gd name="connsiteX417" fmla="*/ 1730868 w 2794389"/>
              <a:gd name="connsiteY417" fmla="*/ 2614700 h 2845497"/>
              <a:gd name="connsiteX418" fmla="*/ 1690636 w 2794389"/>
              <a:gd name="connsiteY418" fmla="*/ 2638209 h 2845497"/>
              <a:gd name="connsiteX419" fmla="*/ 1647929 w 2794389"/>
              <a:gd name="connsiteY419" fmla="*/ 2661448 h 2845497"/>
              <a:gd name="connsiteX420" fmla="*/ 1606289 w 2794389"/>
              <a:gd name="connsiteY420" fmla="*/ 2682839 h 2845497"/>
              <a:gd name="connsiteX421" fmla="*/ 1587228 w 2794389"/>
              <a:gd name="connsiteY421" fmla="*/ 2693013 h 2845497"/>
              <a:gd name="connsiteX422" fmla="*/ 1569730 w 2794389"/>
              <a:gd name="connsiteY422" fmla="*/ 2701908 h 2845497"/>
              <a:gd name="connsiteX423" fmla="*/ 1532723 w 2794389"/>
              <a:gd name="connsiteY423" fmla="*/ 2715258 h 2845497"/>
              <a:gd name="connsiteX424" fmla="*/ 1502588 w 2794389"/>
              <a:gd name="connsiteY424" fmla="*/ 2722060 h 2845497"/>
              <a:gd name="connsiteX425" fmla="*/ 1467852 w 2794389"/>
              <a:gd name="connsiteY425" fmla="*/ 2727925 h 2845497"/>
              <a:gd name="connsiteX426" fmla="*/ 1395336 w 2794389"/>
              <a:gd name="connsiteY426" fmla="*/ 2740445 h 2845497"/>
              <a:gd name="connsiteX427" fmla="*/ 1334936 w 2794389"/>
              <a:gd name="connsiteY427" fmla="*/ 2756402 h 2845497"/>
              <a:gd name="connsiteX428" fmla="*/ 1400409 w 2794389"/>
              <a:gd name="connsiteY428" fmla="*/ 2732218 h 2845497"/>
              <a:gd name="connsiteX429" fmla="*/ 1343893 w 2794389"/>
              <a:gd name="connsiteY429" fmla="*/ 2746277 h 2845497"/>
              <a:gd name="connsiteX430" fmla="*/ 1308432 w 2794389"/>
              <a:gd name="connsiteY430" fmla="*/ 2747630 h 2845497"/>
              <a:gd name="connsiteX431" fmla="*/ 1336662 w 2794389"/>
              <a:gd name="connsiteY431" fmla="*/ 2744721 h 2845497"/>
              <a:gd name="connsiteX432" fmla="*/ 1349763 w 2794389"/>
              <a:gd name="connsiteY432" fmla="*/ 2741822 h 2845497"/>
              <a:gd name="connsiteX433" fmla="*/ 1347606 w 2794389"/>
              <a:gd name="connsiteY433" fmla="*/ 2738417 h 2845497"/>
              <a:gd name="connsiteX434" fmla="*/ 1345440 w 2794389"/>
              <a:gd name="connsiteY434" fmla="*/ 2729685 h 2845497"/>
              <a:gd name="connsiteX435" fmla="*/ 1278737 w 2794389"/>
              <a:gd name="connsiteY435" fmla="*/ 2740510 h 2845497"/>
              <a:gd name="connsiteX436" fmla="*/ 1250646 w 2794389"/>
              <a:gd name="connsiteY436" fmla="*/ 2746057 h 2845497"/>
              <a:gd name="connsiteX437" fmla="*/ 1229508 w 2794389"/>
              <a:gd name="connsiteY437" fmla="*/ 2750472 h 2845497"/>
              <a:gd name="connsiteX438" fmla="*/ 1250035 w 2794389"/>
              <a:gd name="connsiteY438" fmla="*/ 2749544 h 2845497"/>
              <a:gd name="connsiteX439" fmla="*/ 1258292 w 2794389"/>
              <a:gd name="connsiteY439" fmla="*/ 2750244 h 2845497"/>
              <a:gd name="connsiteX440" fmla="*/ 1254465 w 2794389"/>
              <a:gd name="connsiteY440" fmla="*/ 2755734 h 2845497"/>
              <a:gd name="connsiteX441" fmla="*/ 1279779 w 2794389"/>
              <a:gd name="connsiteY441" fmla="*/ 2756191 h 2845497"/>
              <a:gd name="connsiteX442" fmla="*/ 1179864 w 2794389"/>
              <a:gd name="connsiteY442" fmla="*/ 2775317 h 2845497"/>
              <a:gd name="connsiteX443" fmla="*/ 1124496 w 2794389"/>
              <a:gd name="connsiteY443" fmla="*/ 2778827 h 2845497"/>
              <a:gd name="connsiteX444" fmla="*/ 1069893 w 2794389"/>
              <a:gd name="connsiteY444" fmla="*/ 2778534 h 2845497"/>
              <a:gd name="connsiteX445" fmla="*/ 1035671 w 2794389"/>
              <a:gd name="connsiteY445" fmla="*/ 2768271 h 2845497"/>
              <a:gd name="connsiteX446" fmla="*/ 1014232 w 2794389"/>
              <a:gd name="connsiteY446" fmla="*/ 2774982 h 2845497"/>
              <a:gd name="connsiteX447" fmla="*/ 1012001 w 2794389"/>
              <a:gd name="connsiteY447" fmla="*/ 2763733 h 2845497"/>
              <a:gd name="connsiteX448" fmla="*/ 983396 w 2794389"/>
              <a:gd name="connsiteY448" fmla="*/ 2766169 h 2845497"/>
              <a:gd name="connsiteX449" fmla="*/ 950477 w 2794389"/>
              <a:gd name="connsiteY449" fmla="*/ 2764874 h 2845497"/>
              <a:gd name="connsiteX450" fmla="*/ 915302 w 2794389"/>
              <a:gd name="connsiteY450" fmla="*/ 2762129 h 2845497"/>
              <a:gd name="connsiteX451" fmla="*/ 897510 w 2794389"/>
              <a:gd name="connsiteY451" fmla="*/ 2760500 h 2845497"/>
              <a:gd name="connsiteX452" fmla="*/ 879980 w 2794389"/>
              <a:gd name="connsiteY452" fmla="*/ 2758072 h 2845497"/>
              <a:gd name="connsiteX453" fmla="*/ 816632 w 2794389"/>
              <a:gd name="connsiteY453" fmla="*/ 2751499 h 2845497"/>
              <a:gd name="connsiteX454" fmla="*/ 775529 w 2794389"/>
              <a:gd name="connsiteY454" fmla="*/ 2755017 h 2845497"/>
              <a:gd name="connsiteX455" fmla="*/ 797074 w 2794389"/>
              <a:gd name="connsiteY455" fmla="*/ 2749316 h 2845497"/>
              <a:gd name="connsiteX456" fmla="*/ 811820 w 2794389"/>
              <a:gd name="connsiteY456" fmla="*/ 2749902 h 2845497"/>
              <a:gd name="connsiteX457" fmla="*/ 820435 w 2794389"/>
              <a:gd name="connsiteY457" fmla="*/ 2748664 h 2845497"/>
              <a:gd name="connsiteX458" fmla="*/ 799199 w 2794389"/>
              <a:gd name="connsiteY458" fmla="*/ 2738604 h 2845497"/>
              <a:gd name="connsiteX459" fmla="*/ 835612 w 2794389"/>
              <a:gd name="connsiteY459" fmla="*/ 2740437 h 2845497"/>
              <a:gd name="connsiteX460" fmla="*/ 871984 w 2794389"/>
              <a:gd name="connsiteY460" fmla="*/ 2744607 h 2845497"/>
              <a:gd name="connsiteX461" fmla="*/ 902770 w 2794389"/>
              <a:gd name="connsiteY461" fmla="*/ 2747304 h 2845497"/>
              <a:gd name="connsiteX462" fmla="*/ 922296 w 2794389"/>
              <a:gd name="connsiteY462" fmla="*/ 2743508 h 2845497"/>
              <a:gd name="connsiteX463" fmla="*/ 894530 w 2794389"/>
              <a:gd name="connsiteY463" fmla="*/ 2737431 h 2845497"/>
              <a:gd name="connsiteX464" fmla="*/ 878930 w 2794389"/>
              <a:gd name="connsiteY464" fmla="*/ 2729236 h 2845497"/>
              <a:gd name="connsiteX465" fmla="*/ 829196 w 2794389"/>
              <a:gd name="connsiteY465" fmla="*/ 2730027 h 2845497"/>
              <a:gd name="connsiteX466" fmla="*/ 839960 w 2794389"/>
              <a:gd name="connsiteY466" fmla="*/ 2731843 h 2845497"/>
              <a:gd name="connsiteX467" fmla="*/ 769870 w 2794389"/>
              <a:gd name="connsiteY467" fmla="*/ 2726149 h 2845497"/>
              <a:gd name="connsiteX468" fmla="*/ 730486 w 2794389"/>
              <a:gd name="connsiteY468" fmla="*/ 2720268 h 2845497"/>
              <a:gd name="connsiteX469" fmla="*/ 689684 w 2794389"/>
              <a:gd name="connsiteY469" fmla="*/ 2711373 h 2845497"/>
              <a:gd name="connsiteX470" fmla="*/ 647922 w 2794389"/>
              <a:gd name="connsiteY470" fmla="*/ 2701745 h 2845497"/>
              <a:gd name="connsiteX471" fmla="*/ 606501 w 2794389"/>
              <a:gd name="connsiteY471" fmla="*/ 2689934 h 2845497"/>
              <a:gd name="connsiteX472" fmla="*/ 565716 w 2794389"/>
              <a:gd name="connsiteY472" fmla="*/ 2678326 h 2845497"/>
              <a:gd name="connsiteX473" fmla="*/ 526853 w 2794389"/>
              <a:gd name="connsiteY473" fmla="*/ 2665603 h 2845497"/>
              <a:gd name="connsiteX474" fmla="*/ 404448 w 2794389"/>
              <a:gd name="connsiteY474" fmla="*/ 2639210 h 2845497"/>
              <a:gd name="connsiteX475" fmla="*/ 275611 w 2794389"/>
              <a:gd name="connsiteY475" fmla="*/ 2587909 h 2845497"/>
              <a:gd name="connsiteX476" fmla="*/ 257063 w 2794389"/>
              <a:gd name="connsiteY476" fmla="*/ 2570119 h 2845497"/>
              <a:gd name="connsiteX477" fmla="*/ 243082 w 2794389"/>
              <a:gd name="connsiteY477" fmla="*/ 2557542 h 2845497"/>
              <a:gd name="connsiteX478" fmla="*/ 264936 w 2794389"/>
              <a:gd name="connsiteY478" fmla="*/ 2561134 h 2845497"/>
              <a:gd name="connsiteX479" fmla="*/ 205586 w 2794389"/>
              <a:gd name="connsiteY479" fmla="*/ 2526377 h 2845497"/>
              <a:gd name="connsiteX480" fmla="*/ 174377 w 2794389"/>
              <a:gd name="connsiteY480" fmla="*/ 2516317 h 2845497"/>
              <a:gd name="connsiteX481" fmla="*/ 218036 w 2794389"/>
              <a:gd name="connsiteY481" fmla="*/ 2546513 h 2845497"/>
              <a:gd name="connsiteX482" fmla="*/ 168823 w 2794389"/>
              <a:gd name="connsiteY482" fmla="*/ 2523151 h 2845497"/>
              <a:gd name="connsiteX483" fmla="*/ 125514 w 2794389"/>
              <a:gd name="connsiteY483" fmla="*/ 2491986 h 2845497"/>
              <a:gd name="connsiteX484" fmla="*/ 134788 w 2794389"/>
              <a:gd name="connsiteY484" fmla="*/ 2494820 h 2845497"/>
              <a:gd name="connsiteX485" fmla="*/ 77116 w 2794389"/>
              <a:gd name="connsiteY485" fmla="*/ 2466164 h 2845497"/>
              <a:gd name="connsiteX486" fmla="*/ 38122 w 2794389"/>
              <a:gd name="connsiteY486" fmla="*/ 2432392 h 2845497"/>
              <a:gd name="connsiteX487" fmla="*/ 9331 w 2794389"/>
              <a:gd name="connsiteY487" fmla="*/ 2409666 h 2845497"/>
              <a:gd name="connsiteX488" fmla="*/ 0 w 2794389"/>
              <a:gd name="connsiteY488" fmla="*/ 2401470 h 284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</a:cxnLst>
            <a:rect l="l" t="t" r="r" b="b"/>
            <a:pathLst>
              <a:path w="2794389" h="2845497">
                <a:moveTo>
                  <a:pt x="1157129" y="2837350"/>
                </a:moveTo>
                <a:cubicBezTo>
                  <a:pt x="1139224" y="2845153"/>
                  <a:pt x="1123412" y="2846408"/>
                  <a:pt x="1108275" y="2844990"/>
                </a:cubicBezTo>
                <a:close/>
                <a:moveTo>
                  <a:pt x="1758834" y="2666231"/>
                </a:moveTo>
                <a:cubicBezTo>
                  <a:pt x="1737819" y="2679851"/>
                  <a:pt x="1752125" y="2678857"/>
                  <a:pt x="1764330" y="2678051"/>
                </a:cubicBezTo>
                <a:cubicBezTo>
                  <a:pt x="1770453" y="2677692"/>
                  <a:pt x="1775811" y="2676926"/>
                  <a:pt x="1776055" y="2678621"/>
                </a:cubicBezTo>
                <a:cubicBezTo>
                  <a:pt x="1776283" y="2680258"/>
                  <a:pt x="1771357" y="2684225"/>
                  <a:pt x="1756049" y="2691491"/>
                </a:cubicBezTo>
                <a:cubicBezTo>
                  <a:pt x="1756049" y="2691491"/>
                  <a:pt x="1734448" y="2700166"/>
                  <a:pt x="1702049" y="2713175"/>
                </a:cubicBezTo>
                <a:cubicBezTo>
                  <a:pt x="1693988" y="2716555"/>
                  <a:pt x="1685121" y="2719822"/>
                  <a:pt x="1675619" y="2722990"/>
                </a:cubicBezTo>
                <a:cubicBezTo>
                  <a:pt x="1666158" y="2726265"/>
                  <a:pt x="1656191" y="2729727"/>
                  <a:pt x="1645875" y="2733303"/>
                </a:cubicBezTo>
                <a:cubicBezTo>
                  <a:pt x="1625242" y="2740487"/>
                  <a:pt x="1603258" y="2748274"/>
                  <a:pt x="1580752" y="2754416"/>
                </a:cubicBezTo>
                <a:cubicBezTo>
                  <a:pt x="1558336" y="2760827"/>
                  <a:pt x="1536050" y="2767808"/>
                  <a:pt x="1514872" y="2773257"/>
                </a:cubicBezTo>
                <a:cubicBezTo>
                  <a:pt x="1493596" y="2778356"/>
                  <a:pt x="1473728" y="2783105"/>
                  <a:pt x="1456703" y="2787194"/>
                </a:cubicBezTo>
                <a:cubicBezTo>
                  <a:pt x="1448177" y="2789190"/>
                  <a:pt x="1440393" y="2791161"/>
                  <a:pt x="1433432" y="2792652"/>
                </a:cubicBezTo>
                <a:cubicBezTo>
                  <a:pt x="1426446" y="2793963"/>
                  <a:pt x="1420347" y="2795112"/>
                  <a:pt x="1415331" y="2796065"/>
                </a:cubicBezTo>
                <a:cubicBezTo>
                  <a:pt x="1405291" y="2797963"/>
                  <a:pt x="1399551" y="2799030"/>
                  <a:pt x="1399551" y="2799030"/>
                </a:cubicBezTo>
                <a:cubicBezTo>
                  <a:pt x="1396604" y="2800684"/>
                  <a:pt x="1392687" y="2802256"/>
                  <a:pt x="1383502" y="2804023"/>
                </a:cubicBezTo>
                <a:lnTo>
                  <a:pt x="1391987" y="2800431"/>
                </a:lnTo>
                <a:cubicBezTo>
                  <a:pt x="1391987" y="2800431"/>
                  <a:pt x="1385172" y="2801710"/>
                  <a:pt x="1374961" y="2803632"/>
                </a:cubicBezTo>
                <a:cubicBezTo>
                  <a:pt x="1364702" y="2805343"/>
                  <a:pt x="1351161" y="2808504"/>
                  <a:pt x="1337392" y="2810173"/>
                </a:cubicBezTo>
                <a:cubicBezTo>
                  <a:pt x="1309903" y="2813937"/>
                  <a:pt x="1282423" y="2817692"/>
                  <a:pt x="1282423" y="2817692"/>
                </a:cubicBezTo>
                <a:cubicBezTo>
                  <a:pt x="1245823" y="2818107"/>
                  <a:pt x="1244268" y="2813668"/>
                  <a:pt x="1239529" y="2811509"/>
                </a:cubicBezTo>
                <a:cubicBezTo>
                  <a:pt x="1234798" y="2809057"/>
                  <a:pt x="1226851" y="2807656"/>
                  <a:pt x="1177744" y="2809945"/>
                </a:cubicBezTo>
                <a:cubicBezTo>
                  <a:pt x="1174870" y="2817056"/>
                  <a:pt x="1186204" y="2816625"/>
                  <a:pt x="1201846" y="2822025"/>
                </a:cubicBezTo>
                <a:cubicBezTo>
                  <a:pt x="1201846" y="2822025"/>
                  <a:pt x="1183354" y="2823695"/>
                  <a:pt x="1164863" y="2825357"/>
                </a:cubicBezTo>
                <a:cubicBezTo>
                  <a:pt x="1146323" y="2826147"/>
                  <a:pt x="1127791" y="2826945"/>
                  <a:pt x="1127791" y="2826945"/>
                </a:cubicBezTo>
                <a:lnTo>
                  <a:pt x="1132839" y="2822995"/>
                </a:lnTo>
                <a:lnTo>
                  <a:pt x="1072121" y="2829145"/>
                </a:lnTo>
                <a:cubicBezTo>
                  <a:pt x="1037410" y="2815867"/>
                  <a:pt x="1220875" y="2813122"/>
                  <a:pt x="1109788" y="2804781"/>
                </a:cubicBezTo>
                <a:cubicBezTo>
                  <a:pt x="1127294" y="2802875"/>
                  <a:pt x="1144466" y="2801262"/>
                  <a:pt x="1161427" y="2799853"/>
                </a:cubicBezTo>
                <a:cubicBezTo>
                  <a:pt x="1178314" y="2797873"/>
                  <a:pt x="1194974" y="2795927"/>
                  <a:pt x="1211462" y="2794012"/>
                </a:cubicBezTo>
                <a:cubicBezTo>
                  <a:pt x="1227934" y="2792066"/>
                  <a:pt x="1244284" y="2790893"/>
                  <a:pt x="1260438" y="2788742"/>
                </a:cubicBezTo>
                <a:cubicBezTo>
                  <a:pt x="1276585" y="2786551"/>
                  <a:pt x="1292625" y="2784360"/>
                  <a:pt x="1308633" y="2782185"/>
                </a:cubicBezTo>
                <a:cubicBezTo>
                  <a:pt x="1372657" y="2773827"/>
                  <a:pt x="1435720" y="2761984"/>
                  <a:pt x="1500834" y="2744495"/>
                </a:cubicBezTo>
                <a:cubicBezTo>
                  <a:pt x="1476024" y="2752103"/>
                  <a:pt x="1498017" y="2753374"/>
                  <a:pt x="1503977" y="2755565"/>
                </a:cubicBezTo>
                <a:cubicBezTo>
                  <a:pt x="1446630" y="2764786"/>
                  <a:pt x="1429108" y="2770724"/>
                  <a:pt x="1415339" y="2775733"/>
                </a:cubicBezTo>
                <a:cubicBezTo>
                  <a:pt x="1401684" y="2781134"/>
                  <a:pt x="1392280" y="2787227"/>
                  <a:pt x="1351381" y="2796318"/>
                </a:cubicBezTo>
                <a:cubicBezTo>
                  <a:pt x="1358196" y="2796896"/>
                  <a:pt x="1372421" y="2795910"/>
                  <a:pt x="1390619" y="2793768"/>
                </a:cubicBezTo>
                <a:cubicBezTo>
                  <a:pt x="1408768" y="2791381"/>
                  <a:pt x="1431095" y="2788946"/>
                  <a:pt x="1453421" y="2783447"/>
                </a:cubicBezTo>
                <a:cubicBezTo>
                  <a:pt x="1475821" y="2778413"/>
                  <a:pt x="1498693" y="2772671"/>
                  <a:pt x="1518520" y="2766863"/>
                </a:cubicBezTo>
                <a:cubicBezTo>
                  <a:pt x="1538151" y="2760330"/>
                  <a:pt x="1554696" y="2753537"/>
                  <a:pt x="1564866" y="2747818"/>
                </a:cubicBezTo>
                <a:lnTo>
                  <a:pt x="1522395" y="2755915"/>
                </a:lnTo>
                <a:lnTo>
                  <a:pt x="1562717" y="2732952"/>
                </a:lnTo>
                <a:cubicBezTo>
                  <a:pt x="1578301" y="2730281"/>
                  <a:pt x="1574466" y="2735274"/>
                  <a:pt x="1572479" y="2737815"/>
                </a:cubicBezTo>
                <a:cubicBezTo>
                  <a:pt x="1575305" y="2724114"/>
                  <a:pt x="1687108" y="2696256"/>
                  <a:pt x="1758834" y="2666231"/>
                </a:cubicBezTo>
                <a:close/>
                <a:moveTo>
                  <a:pt x="1456407" y="2648535"/>
                </a:moveTo>
                <a:lnTo>
                  <a:pt x="1421810" y="2657427"/>
                </a:lnTo>
                <a:lnTo>
                  <a:pt x="1405587" y="2667623"/>
                </a:lnTo>
                <a:cubicBezTo>
                  <a:pt x="1449654" y="2662524"/>
                  <a:pt x="1453300" y="2656484"/>
                  <a:pt x="1453938" y="2652135"/>
                </a:cubicBezTo>
                <a:close/>
                <a:moveTo>
                  <a:pt x="1512570" y="2634100"/>
                </a:moveTo>
                <a:lnTo>
                  <a:pt x="1464365" y="2646490"/>
                </a:lnTo>
                <a:lnTo>
                  <a:pt x="1466083" y="2646314"/>
                </a:lnTo>
                <a:cubicBezTo>
                  <a:pt x="1470376" y="2646231"/>
                  <a:pt x="1476234" y="2646378"/>
                  <a:pt x="1484243" y="2646794"/>
                </a:cubicBezTo>
                <a:close/>
                <a:moveTo>
                  <a:pt x="1871963" y="2612650"/>
                </a:moveTo>
                <a:lnTo>
                  <a:pt x="1860988" y="2624123"/>
                </a:lnTo>
                <a:cubicBezTo>
                  <a:pt x="1860988" y="2624123"/>
                  <a:pt x="1855590" y="2625349"/>
                  <a:pt x="1850191" y="2626573"/>
                </a:cubicBezTo>
                <a:cubicBezTo>
                  <a:pt x="1844792" y="2627786"/>
                  <a:pt x="1839392" y="2628931"/>
                  <a:pt x="1839392" y="2628931"/>
                </a:cubicBezTo>
                <a:close/>
                <a:moveTo>
                  <a:pt x="1892697" y="2601079"/>
                </a:moveTo>
                <a:cubicBezTo>
                  <a:pt x="1898967" y="2600541"/>
                  <a:pt x="1902713" y="2602130"/>
                  <a:pt x="1906523" y="2603775"/>
                </a:cubicBezTo>
                <a:lnTo>
                  <a:pt x="1873954" y="2617264"/>
                </a:lnTo>
                <a:close/>
                <a:moveTo>
                  <a:pt x="1956398" y="2576516"/>
                </a:moveTo>
                <a:lnTo>
                  <a:pt x="1971682" y="2582544"/>
                </a:lnTo>
                <a:cubicBezTo>
                  <a:pt x="1948858" y="2598819"/>
                  <a:pt x="1934846" y="2605881"/>
                  <a:pt x="1925474" y="2608301"/>
                </a:cubicBezTo>
                <a:cubicBezTo>
                  <a:pt x="1915963" y="2610410"/>
                  <a:pt x="1911078" y="2607950"/>
                  <a:pt x="1906543" y="2605555"/>
                </a:cubicBezTo>
                <a:cubicBezTo>
                  <a:pt x="1906543" y="2605555"/>
                  <a:pt x="1919359" y="2599055"/>
                  <a:pt x="1931621" y="2591374"/>
                </a:cubicBezTo>
                <a:cubicBezTo>
                  <a:pt x="1944014" y="2583953"/>
                  <a:pt x="1956398" y="2576516"/>
                  <a:pt x="1956398" y="2576516"/>
                </a:cubicBezTo>
                <a:close/>
                <a:moveTo>
                  <a:pt x="1987978" y="2560211"/>
                </a:moveTo>
                <a:lnTo>
                  <a:pt x="1956964" y="2576503"/>
                </a:lnTo>
                <a:lnTo>
                  <a:pt x="1955408" y="2575949"/>
                </a:lnTo>
                <a:cubicBezTo>
                  <a:pt x="1965912" y="2570980"/>
                  <a:pt x="1976376" y="2565962"/>
                  <a:pt x="1987978" y="2560211"/>
                </a:cubicBezTo>
                <a:close/>
                <a:moveTo>
                  <a:pt x="2037984" y="2533949"/>
                </a:moveTo>
                <a:cubicBezTo>
                  <a:pt x="2037984" y="2533949"/>
                  <a:pt x="2025776" y="2540098"/>
                  <a:pt x="2013584" y="2546239"/>
                </a:cubicBezTo>
                <a:cubicBezTo>
                  <a:pt x="2007494" y="2549307"/>
                  <a:pt x="2001390" y="2552380"/>
                  <a:pt x="1996820" y="2554676"/>
                </a:cubicBezTo>
                <a:cubicBezTo>
                  <a:pt x="1992288" y="2557034"/>
                  <a:pt x="1989112" y="2558383"/>
                  <a:pt x="1989112" y="2558383"/>
                </a:cubicBezTo>
                <a:cubicBezTo>
                  <a:pt x="2003592" y="2551797"/>
                  <a:pt x="2019128" y="2543778"/>
                  <a:pt x="2037984" y="2533949"/>
                </a:cubicBezTo>
                <a:close/>
                <a:moveTo>
                  <a:pt x="0" y="2462589"/>
                </a:moveTo>
                <a:lnTo>
                  <a:pt x="19940" y="2477880"/>
                </a:lnTo>
                <a:cubicBezTo>
                  <a:pt x="31983" y="2486612"/>
                  <a:pt x="43854" y="2495222"/>
                  <a:pt x="54447" y="2502521"/>
                </a:cubicBezTo>
                <a:cubicBezTo>
                  <a:pt x="65041" y="2509819"/>
                  <a:pt x="74339" y="2515823"/>
                  <a:pt x="81236" y="2519293"/>
                </a:cubicBezTo>
                <a:cubicBezTo>
                  <a:pt x="88206" y="2522681"/>
                  <a:pt x="92896" y="2523358"/>
                  <a:pt x="93832" y="2520718"/>
                </a:cubicBezTo>
                <a:cubicBezTo>
                  <a:pt x="84818" y="2511188"/>
                  <a:pt x="74885" y="2498709"/>
                  <a:pt x="55937" y="2483810"/>
                </a:cubicBezTo>
                <a:cubicBezTo>
                  <a:pt x="72719" y="2495467"/>
                  <a:pt x="86463" y="2505030"/>
                  <a:pt x="99540" y="2512149"/>
                </a:cubicBezTo>
                <a:cubicBezTo>
                  <a:pt x="112551" y="2519342"/>
                  <a:pt x="124097" y="2525239"/>
                  <a:pt x="135472" y="2531080"/>
                </a:cubicBezTo>
                <a:cubicBezTo>
                  <a:pt x="146880" y="2536847"/>
                  <a:pt x="157921" y="2542866"/>
                  <a:pt x="170428" y="2549554"/>
                </a:cubicBezTo>
                <a:cubicBezTo>
                  <a:pt x="183073" y="2556005"/>
                  <a:pt x="196882" y="2563581"/>
                  <a:pt x="213248" y="2573510"/>
                </a:cubicBezTo>
                <a:cubicBezTo>
                  <a:pt x="177544" y="2561895"/>
                  <a:pt x="59764" y="2498049"/>
                  <a:pt x="118186" y="2547298"/>
                </a:cubicBezTo>
                <a:cubicBezTo>
                  <a:pt x="118186" y="2547298"/>
                  <a:pt x="132362" y="2551631"/>
                  <a:pt x="146546" y="2555957"/>
                </a:cubicBezTo>
                <a:cubicBezTo>
                  <a:pt x="153605" y="2558107"/>
                  <a:pt x="160616" y="2560290"/>
                  <a:pt x="166071" y="2561569"/>
                </a:cubicBezTo>
                <a:cubicBezTo>
                  <a:pt x="171470" y="2562937"/>
                  <a:pt x="175069" y="2563858"/>
                  <a:pt x="175069" y="2563858"/>
                </a:cubicBezTo>
                <a:cubicBezTo>
                  <a:pt x="194415" y="2579204"/>
                  <a:pt x="158971" y="2562530"/>
                  <a:pt x="149542" y="2559264"/>
                </a:cubicBezTo>
                <a:cubicBezTo>
                  <a:pt x="149094" y="2567002"/>
                  <a:pt x="210594" y="2605775"/>
                  <a:pt x="226480" y="2607559"/>
                </a:cubicBezTo>
                <a:cubicBezTo>
                  <a:pt x="223068" y="2600774"/>
                  <a:pt x="181509" y="2577306"/>
                  <a:pt x="219673" y="2590421"/>
                </a:cubicBezTo>
                <a:cubicBezTo>
                  <a:pt x="219673" y="2590421"/>
                  <a:pt x="222058" y="2591447"/>
                  <a:pt x="226227" y="2593280"/>
                </a:cubicBezTo>
                <a:cubicBezTo>
                  <a:pt x="230404" y="2595113"/>
                  <a:pt x="236324" y="2597801"/>
                  <a:pt x="243701" y="2600481"/>
                </a:cubicBezTo>
                <a:cubicBezTo>
                  <a:pt x="258292" y="2606052"/>
                  <a:pt x="277752" y="2613473"/>
                  <a:pt x="297213" y="2620894"/>
                </a:cubicBezTo>
                <a:cubicBezTo>
                  <a:pt x="316437" y="2628632"/>
                  <a:pt x="336443" y="2634554"/>
                  <a:pt x="351164" y="2639499"/>
                </a:cubicBezTo>
                <a:cubicBezTo>
                  <a:pt x="365918" y="2644296"/>
                  <a:pt x="375762" y="2647498"/>
                  <a:pt x="375762" y="2647498"/>
                </a:cubicBezTo>
                <a:cubicBezTo>
                  <a:pt x="346108" y="2636191"/>
                  <a:pt x="350146" y="2645950"/>
                  <a:pt x="347158" y="2646707"/>
                </a:cubicBezTo>
                <a:cubicBezTo>
                  <a:pt x="377554" y="2661679"/>
                  <a:pt x="391876" y="2655049"/>
                  <a:pt x="433810" y="2676179"/>
                </a:cubicBezTo>
                <a:cubicBezTo>
                  <a:pt x="433810" y="2676179"/>
                  <a:pt x="418135" y="2673148"/>
                  <a:pt x="402453" y="2670102"/>
                </a:cubicBezTo>
                <a:cubicBezTo>
                  <a:pt x="394547" y="2668693"/>
                  <a:pt x="386755" y="2666941"/>
                  <a:pt x="380982" y="2665434"/>
                </a:cubicBezTo>
                <a:cubicBezTo>
                  <a:pt x="375168" y="2664025"/>
                  <a:pt x="371284" y="2663080"/>
                  <a:pt x="371284" y="2663080"/>
                </a:cubicBezTo>
                <a:cubicBezTo>
                  <a:pt x="387040" y="2669760"/>
                  <a:pt x="400344" y="2674517"/>
                  <a:pt x="411507" y="2678565"/>
                </a:cubicBezTo>
                <a:cubicBezTo>
                  <a:pt x="422597" y="2682768"/>
                  <a:pt x="431595" y="2686173"/>
                  <a:pt x="439127" y="2689032"/>
                </a:cubicBezTo>
                <a:cubicBezTo>
                  <a:pt x="454092" y="2695019"/>
                  <a:pt x="463334" y="2698718"/>
                  <a:pt x="472136" y="2702245"/>
                </a:cubicBezTo>
                <a:cubicBezTo>
                  <a:pt x="481092" y="2705381"/>
                  <a:pt x="489666" y="2708175"/>
                  <a:pt x="503451" y="2711930"/>
                </a:cubicBezTo>
                <a:cubicBezTo>
                  <a:pt x="510364" y="2713698"/>
                  <a:pt x="518555" y="2715815"/>
                  <a:pt x="528701" y="2718422"/>
                </a:cubicBezTo>
                <a:cubicBezTo>
                  <a:pt x="538920" y="2720801"/>
                  <a:pt x="550913" y="2724222"/>
                  <a:pt x="566018" y="2726731"/>
                </a:cubicBezTo>
                <a:lnTo>
                  <a:pt x="562972" y="2727847"/>
                </a:lnTo>
                <a:cubicBezTo>
                  <a:pt x="584045" y="2733003"/>
                  <a:pt x="612983" y="2741124"/>
                  <a:pt x="641823" y="2747567"/>
                </a:cubicBezTo>
                <a:cubicBezTo>
                  <a:pt x="670883" y="2753114"/>
                  <a:pt x="699642" y="2757757"/>
                  <a:pt x="719567" y="2758474"/>
                </a:cubicBezTo>
                <a:lnTo>
                  <a:pt x="716139" y="2767842"/>
                </a:lnTo>
                <a:cubicBezTo>
                  <a:pt x="744938" y="2763924"/>
                  <a:pt x="753382" y="2766172"/>
                  <a:pt x="765645" y="2770986"/>
                </a:cubicBezTo>
                <a:cubicBezTo>
                  <a:pt x="771784" y="2773340"/>
                  <a:pt x="778851" y="2776216"/>
                  <a:pt x="789852" y="2778961"/>
                </a:cubicBezTo>
                <a:cubicBezTo>
                  <a:pt x="795348" y="2780297"/>
                  <a:pt x="801821" y="2781763"/>
                  <a:pt x="809654" y="2782838"/>
                </a:cubicBezTo>
                <a:cubicBezTo>
                  <a:pt x="817520" y="2783710"/>
                  <a:pt x="826753" y="2784402"/>
                  <a:pt x="837664" y="2784817"/>
                </a:cubicBezTo>
                <a:lnTo>
                  <a:pt x="823757" y="2784532"/>
                </a:lnTo>
                <a:cubicBezTo>
                  <a:pt x="877806" y="2790446"/>
                  <a:pt x="851636" y="2793175"/>
                  <a:pt x="847435" y="2799561"/>
                </a:cubicBezTo>
                <a:cubicBezTo>
                  <a:pt x="868059" y="2803129"/>
                  <a:pt x="884548" y="2804538"/>
                  <a:pt x="898968" y="2804057"/>
                </a:cubicBezTo>
                <a:cubicBezTo>
                  <a:pt x="913421" y="2803284"/>
                  <a:pt x="925756" y="2801410"/>
                  <a:pt x="938068" y="2799618"/>
                </a:cubicBezTo>
                <a:cubicBezTo>
                  <a:pt x="950387" y="2797834"/>
                  <a:pt x="962698" y="2796124"/>
                  <a:pt x="977176" y="2795700"/>
                </a:cubicBezTo>
                <a:cubicBezTo>
                  <a:pt x="991645" y="2795350"/>
                  <a:pt x="1008328" y="2794885"/>
                  <a:pt x="1029442" y="2797386"/>
                </a:cubicBezTo>
                <a:cubicBezTo>
                  <a:pt x="1025908" y="2804139"/>
                  <a:pt x="1054610" y="2809930"/>
                  <a:pt x="1047005" y="2815461"/>
                </a:cubicBezTo>
                <a:cubicBezTo>
                  <a:pt x="1036876" y="2813832"/>
                  <a:pt x="1023343" y="2812488"/>
                  <a:pt x="1009403" y="2811975"/>
                </a:cubicBezTo>
                <a:cubicBezTo>
                  <a:pt x="995472" y="2811503"/>
                  <a:pt x="981133" y="2811894"/>
                  <a:pt x="969400" y="2812830"/>
                </a:cubicBezTo>
                <a:cubicBezTo>
                  <a:pt x="961461" y="2817832"/>
                  <a:pt x="984724" y="2820398"/>
                  <a:pt x="1003516" y="2820935"/>
                </a:cubicBezTo>
                <a:cubicBezTo>
                  <a:pt x="1022260" y="2821880"/>
                  <a:pt x="1036517" y="2822784"/>
                  <a:pt x="1010258" y="2828112"/>
                </a:cubicBezTo>
                <a:cubicBezTo>
                  <a:pt x="1044928" y="2830824"/>
                  <a:pt x="1074135" y="2836485"/>
                  <a:pt x="1108040" y="2836453"/>
                </a:cubicBezTo>
                <a:cubicBezTo>
                  <a:pt x="1108040" y="2836453"/>
                  <a:pt x="1097317" y="2836722"/>
                  <a:pt x="1078557" y="2837210"/>
                </a:cubicBezTo>
                <a:cubicBezTo>
                  <a:pt x="1059788" y="2837129"/>
                  <a:pt x="1032976" y="2836298"/>
                  <a:pt x="1000813" y="2835581"/>
                </a:cubicBezTo>
                <a:cubicBezTo>
                  <a:pt x="984716" y="2835532"/>
                  <a:pt x="967331" y="2833977"/>
                  <a:pt x="948930" y="2832657"/>
                </a:cubicBezTo>
                <a:cubicBezTo>
                  <a:pt x="930528" y="2831264"/>
                  <a:pt x="911133" y="2829798"/>
                  <a:pt x="891054" y="2828291"/>
                </a:cubicBezTo>
                <a:cubicBezTo>
                  <a:pt x="871064" y="2825815"/>
                  <a:pt x="850415" y="2823257"/>
                  <a:pt x="829432" y="2820658"/>
                </a:cubicBezTo>
                <a:cubicBezTo>
                  <a:pt x="818961" y="2819257"/>
                  <a:pt x="808343" y="2818239"/>
                  <a:pt x="797782" y="2816455"/>
                </a:cubicBezTo>
                <a:cubicBezTo>
                  <a:pt x="787238" y="2814614"/>
                  <a:pt x="776653" y="2812765"/>
                  <a:pt x="766076" y="2810924"/>
                </a:cubicBezTo>
                <a:cubicBezTo>
                  <a:pt x="744955" y="2806982"/>
                  <a:pt x="723638" y="2804009"/>
                  <a:pt x="703021" y="2799252"/>
                </a:cubicBezTo>
                <a:cubicBezTo>
                  <a:pt x="682397" y="2794560"/>
                  <a:pt x="662090" y="2789949"/>
                  <a:pt x="642450" y="2785493"/>
                </a:cubicBezTo>
                <a:cubicBezTo>
                  <a:pt x="637532" y="2784361"/>
                  <a:pt x="632671" y="2783253"/>
                  <a:pt x="627843" y="2782146"/>
                </a:cubicBezTo>
                <a:cubicBezTo>
                  <a:pt x="623071" y="2780826"/>
                  <a:pt x="618357" y="2779515"/>
                  <a:pt x="613683" y="2778211"/>
                </a:cubicBezTo>
                <a:cubicBezTo>
                  <a:pt x="604344" y="2775613"/>
                  <a:pt x="595200" y="2773063"/>
                  <a:pt x="586316" y="2770579"/>
                </a:cubicBezTo>
                <a:cubicBezTo>
                  <a:pt x="568566" y="2765463"/>
                  <a:pt x="551630" y="2761162"/>
                  <a:pt x="536298" y="2756210"/>
                </a:cubicBezTo>
                <a:cubicBezTo>
                  <a:pt x="505731" y="2745995"/>
                  <a:pt x="480246" y="2737491"/>
                  <a:pt x="462414" y="2731537"/>
                </a:cubicBezTo>
                <a:cubicBezTo>
                  <a:pt x="444777" y="2725028"/>
                  <a:pt x="434819" y="2720996"/>
                  <a:pt x="434819" y="2720988"/>
                </a:cubicBezTo>
                <a:cubicBezTo>
                  <a:pt x="435161" y="2722104"/>
                  <a:pt x="433980" y="2722650"/>
                  <a:pt x="428460" y="2721713"/>
                </a:cubicBezTo>
                <a:cubicBezTo>
                  <a:pt x="425537" y="2719188"/>
                  <a:pt x="421303" y="2716540"/>
                  <a:pt x="416995" y="2714056"/>
                </a:cubicBezTo>
                <a:cubicBezTo>
                  <a:pt x="416995" y="2714056"/>
                  <a:pt x="407803" y="2710480"/>
                  <a:pt x="394026" y="2705104"/>
                </a:cubicBezTo>
                <a:cubicBezTo>
                  <a:pt x="380102" y="2700045"/>
                  <a:pt x="362189" y="2691794"/>
                  <a:pt x="344178" y="2683778"/>
                </a:cubicBezTo>
                <a:cubicBezTo>
                  <a:pt x="326208" y="2675673"/>
                  <a:pt x="308091" y="2667862"/>
                  <a:pt x="294770" y="2661451"/>
                </a:cubicBezTo>
                <a:cubicBezTo>
                  <a:pt x="281571" y="2654796"/>
                  <a:pt x="272777" y="2650357"/>
                  <a:pt x="272777" y="2650357"/>
                </a:cubicBezTo>
                <a:cubicBezTo>
                  <a:pt x="276010" y="2658160"/>
                  <a:pt x="214291" y="2626685"/>
                  <a:pt x="194993" y="2618532"/>
                </a:cubicBezTo>
                <a:cubicBezTo>
                  <a:pt x="218370" y="2627801"/>
                  <a:pt x="223646" y="2627736"/>
                  <a:pt x="221725" y="2624445"/>
                </a:cubicBezTo>
                <a:lnTo>
                  <a:pt x="207541" y="2616446"/>
                </a:lnTo>
                <a:lnTo>
                  <a:pt x="168848" y="2596449"/>
                </a:lnTo>
                <a:cubicBezTo>
                  <a:pt x="150690" y="2590062"/>
                  <a:pt x="116093" y="2565316"/>
                  <a:pt x="87790" y="2546630"/>
                </a:cubicBezTo>
                <a:cubicBezTo>
                  <a:pt x="73468" y="2537523"/>
                  <a:pt x="61377" y="2528905"/>
                  <a:pt x="53438" y="2524938"/>
                </a:cubicBezTo>
                <a:cubicBezTo>
                  <a:pt x="45515" y="2520971"/>
                  <a:pt x="41843" y="2521476"/>
                  <a:pt x="45320" y="2529459"/>
                </a:cubicBezTo>
                <a:cubicBezTo>
                  <a:pt x="33041" y="2520735"/>
                  <a:pt x="20950" y="2509298"/>
                  <a:pt x="7002" y="2497055"/>
                </a:cubicBezTo>
                <a:lnTo>
                  <a:pt x="0" y="2491350"/>
                </a:lnTo>
                <a:close/>
                <a:moveTo>
                  <a:pt x="2150890" y="2454268"/>
                </a:moveTo>
                <a:cubicBezTo>
                  <a:pt x="2141240" y="2464296"/>
                  <a:pt x="2120462" y="2482477"/>
                  <a:pt x="2118320" y="2478013"/>
                </a:cubicBezTo>
                <a:cubicBezTo>
                  <a:pt x="2123328" y="2473500"/>
                  <a:pt x="2129248" y="2469281"/>
                  <a:pt x="2135102" y="2465412"/>
                </a:cubicBezTo>
                <a:cubicBezTo>
                  <a:pt x="2140818" y="2461371"/>
                  <a:pt x="2146314" y="2457494"/>
                  <a:pt x="2150890" y="2454268"/>
                </a:cubicBezTo>
                <a:close/>
                <a:moveTo>
                  <a:pt x="0" y="2428083"/>
                </a:moveTo>
                <a:lnTo>
                  <a:pt x="10772" y="2435332"/>
                </a:lnTo>
                <a:lnTo>
                  <a:pt x="0" y="2430785"/>
                </a:lnTo>
                <a:close/>
                <a:moveTo>
                  <a:pt x="2240486" y="2356921"/>
                </a:moveTo>
                <a:cubicBezTo>
                  <a:pt x="2223290" y="2386417"/>
                  <a:pt x="2229184" y="2359593"/>
                  <a:pt x="2196412" y="2393724"/>
                </a:cubicBezTo>
                <a:cubicBezTo>
                  <a:pt x="2208764" y="2386596"/>
                  <a:pt x="2217296" y="2384584"/>
                  <a:pt x="2218110" y="2388901"/>
                </a:cubicBezTo>
                <a:cubicBezTo>
                  <a:pt x="2218518" y="2391060"/>
                  <a:pt x="2216986" y="2394807"/>
                  <a:pt x="2213022" y="2400289"/>
                </a:cubicBezTo>
                <a:cubicBezTo>
                  <a:pt x="2209080" y="2405812"/>
                  <a:pt x="2202730" y="2413094"/>
                  <a:pt x="2192910" y="2421631"/>
                </a:cubicBezTo>
                <a:lnTo>
                  <a:pt x="2183490" y="2401975"/>
                </a:lnTo>
                <a:cubicBezTo>
                  <a:pt x="2193366" y="2392860"/>
                  <a:pt x="2234264" y="2351692"/>
                  <a:pt x="2240486" y="2356921"/>
                </a:cubicBezTo>
                <a:close/>
                <a:moveTo>
                  <a:pt x="2160656" y="2356458"/>
                </a:moveTo>
                <a:cubicBezTo>
                  <a:pt x="2168162" y="2357614"/>
                  <a:pt x="2171118" y="2359757"/>
                  <a:pt x="2159044" y="2364603"/>
                </a:cubicBezTo>
                <a:close/>
                <a:moveTo>
                  <a:pt x="2159040" y="2356441"/>
                </a:moveTo>
                <a:lnTo>
                  <a:pt x="2158796" y="2360897"/>
                </a:lnTo>
                <a:cubicBezTo>
                  <a:pt x="2142160" y="2369882"/>
                  <a:pt x="2156588" y="2360091"/>
                  <a:pt x="2159040" y="2356441"/>
                </a:cubicBezTo>
                <a:close/>
                <a:moveTo>
                  <a:pt x="2330100" y="2283638"/>
                </a:moveTo>
                <a:cubicBezTo>
                  <a:pt x="2330064" y="2284741"/>
                  <a:pt x="2327500" y="2287433"/>
                  <a:pt x="2323070" y="2291229"/>
                </a:cubicBezTo>
                <a:lnTo>
                  <a:pt x="2321954" y="2285584"/>
                </a:lnTo>
                <a:cubicBezTo>
                  <a:pt x="2327642" y="2283022"/>
                  <a:pt x="2330136" y="2282536"/>
                  <a:pt x="2330100" y="2283638"/>
                </a:cubicBezTo>
                <a:close/>
                <a:moveTo>
                  <a:pt x="2320554" y="2283103"/>
                </a:moveTo>
                <a:lnTo>
                  <a:pt x="2321938" y="2294850"/>
                </a:lnTo>
                <a:cubicBezTo>
                  <a:pt x="2321938" y="2294850"/>
                  <a:pt x="2303814" y="2312477"/>
                  <a:pt x="2285688" y="2330104"/>
                </a:cubicBezTo>
                <a:cubicBezTo>
                  <a:pt x="2267840" y="2348041"/>
                  <a:pt x="2248656" y="2364560"/>
                  <a:pt x="2248656" y="2364560"/>
                </a:cubicBezTo>
                <a:cubicBezTo>
                  <a:pt x="2248656" y="2364560"/>
                  <a:pt x="2251172" y="2361286"/>
                  <a:pt x="2254934" y="2356366"/>
                </a:cubicBezTo>
                <a:cubicBezTo>
                  <a:pt x="2258720" y="2351478"/>
                  <a:pt x="2263744" y="2344970"/>
                  <a:pt x="2268378" y="2338071"/>
                </a:cubicBezTo>
                <a:cubicBezTo>
                  <a:pt x="2277798" y="2324524"/>
                  <a:pt x="2287202" y="2310978"/>
                  <a:pt x="2287202" y="2310978"/>
                </a:cubicBezTo>
                <a:lnTo>
                  <a:pt x="2281104" y="2325567"/>
                </a:lnTo>
                <a:cubicBezTo>
                  <a:pt x="2293538" y="2318749"/>
                  <a:pt x="2315986" y="2291029"/>
                  <a:pt x="2320554" y="2283103"/>
                </a:cubicBezTo>
                <a:close/>
                <a:moveTo>
                  <a:pt x="2533698" y="2030479"/>
                </a:moveTo>
                <a:cubicBezTo>
                  <a:pt x="2533690" y="2030479"/>
                  <a:pt x="2531044" y="2034568"/>
                  <a:pt x="2526126" y="2041549"/>
                </a:cubicBezTo>
                <a:cubicBezTo>
                  <a:pt x="2521240" y="2048571"/>
                  <a:pt x="2514270" y="2058582"/>
                  <a:pt x="2505892" y="2070605"/>
                </a:cubicBezTo>
                <a:cubicBezTo>
                  <a:pt x="2501690" y="2076616"/>
                  <a:pt x="2497156" y="2083124"/>
                  <a:pt x="2492344" y="2090008"/>
                </a:cubicBezTo>
                <a:cubicBezTo>
                  <a:pt x="2487612" y="2096964"/>
                  <a:pt x="2482442" y="2104148"/>
                  <a:pt x="2476726" y="2111325"/>
                </a:cubicBezTo>
                <a:cubicBezTo>
                  <a:pt x="2465522" y="2125857"/>
                  <a:pt x="2453570" y="2141358"/>
                  <a:pt x="2441616" y="2156843"/>
                </a:cubicBezTo>
                <a:cubicBezTo>
                  <a:pt x="2435754" y="2164687"/>
                  <a:pt x="2429492" y="2172222"/>
                  <a:pt x="2423174" y="2179512"/>
                </a:cubicBezTo>
                <a:cubicBezTo>
                  <a:pt x="2416920" y="2186851"/>
                  <a:pt x="2410772" y="2194085"/>
                  <a:pt x="2404820" y="2201090"/>
                </a:cubicBezTo>
                <a:cubicBezTo>
                  <a:pt x="2392746" y="2214938"/>
                  <a:pt x="2382120" y="2228468"/>
                  <a:pt x="2371844" y="2239016"/>
                </a:cubicBezTo>
                <a:cubicBezTo>
                  <a:pt x="2351708" y="2260513"/>
                  <a:pt x="2338282" y="2274849"/>
                  <a:pt x="2338282" y="2274849"/>
                </a:cubicBezTo>
                <a:cubicBezTo>
                  <a:pt x="2350210" y="2261971"/>
                  <a:pt x="2361520" y="2249769"/>
                  <a:pt x="2372324" y="2238112"/>
                </a:cubicBezTo>
                <a:cubicBezTo>
                  <a:pt x="2383244" y="2226578"/>
                  <a:pt x="2392526" y="2214645"/>
                  <a:pt x="2402028" y="2203737"/>
                </a:cubicBezTo>
                <a:cubicBezTo>
                  <a:pt x="2411384" y="2192716"/>
                  <a:pt x="2420324" y="2182184"/>
                  <a:pt x="2428922" y="2172043"/>
                </a:cubicBezTo>
                <a:cubicBezTo>
                  <a:pt x="2437520" y="2161893"/>
                  <a:pt x="2445020" y="2151532"/>
                  <a:pt x="2452706" y="2141830"/>
                </a:cubicBezTo>
                <a:cubicBezTo>
                  <a:pt x="2483712" y="2103155"/>
                  <a:pt x="2508098" y="2067395"/>
                  <a:pt x="2533698" y="2030479"/>
                </a:cubicBezTo>
                <a:close/>
                <a:moveTo>
                  <a:pt x="2480086" y="2000859"/>
                </a:moveTo>
                <a:lnTo>
                  <a:pt x="2480220" y="2002194"/>
                </a:lnTo>
                <a:lnTo>
                  <a:pt x="2470342" y="2016702"/>
                </a:lnTo>
                <a:close/>
                <a:moveTo>
                  <a:pt x="2737374" y="1622882"/>
                </a:moveTo>
                <a:lnTo>
                  <a:pt x="2721088" y="1647319"/>
                </a:lnTo>
                <a:cubicBezTo>
                  <a:pt x="2726902" y="1635459"/>
                  <a:pt x="2730338" y="1631182"/>
                  <a:pt x="2737374" y="1622882"/>
                </a:cubicBezTo>
                <a:close/>
                <a:moveTo>
                  <a:pt x="2740196" y="1130721"/>
                </a:moveTo>
                <a:lnTo>
                  <a:pt x="2741196" y="1139733"/>
                </a:lnTo>
                <a:lnTo>
                  <a:pt x="2741222" y="1142177"/>
                </a:lnTo>
                <a:close/>
                <a:moveTo>
                  <a:pt x="2738008" y="1106284"/>
                </a:moveTo>
                <a:lnTo>
                  <a:pt x="2740196" y="1130721"/>
                </a:lnTo>
                <a:lnTo>
                  <a:pt x="2739568" y="1125065"/>
                </a:lnTo>
                <a:cubicBezTo>
                  <a:pt x="2738952" y="1119820"/>
                  <a:pt x="2738348" y="1113890"/>
                  <a:pt x="2738008" y="1106284"/>
                </a:cubicBezTo>
                <a:close/>
                <a:moveTo>
                  <a:pt x="2753676" y="758971"/>
                </a:moveTo>
                <a:cubicBezTo>
                  <a:pt x="2756274" y="771010"/>
                  <a:pt x="2758716" y="780158"/>
                  <a:pt x="2760776" y="787220"/>
                </a:cubicBezTo>
                <a:cubicBezTo>
                  <a:pt x="2762616" y="794315"/>
                  <a:pt x="2764358" y="799268"/>
                  <a:pt x="2766060" y="802868"/>
                </a:cubicBezTo>
                <a:cubicBezTo>
                  <a:pt x="2769448" y="810044"/>
                  <a:pt x="2772614" y="811755"/>
                  <a:pt x="2775700" y="814109"/>
                </a:cubicBezTo>
                <a:cubicBezTo>
                  <a:pt x="2778794" y="816471"/>
                  <a:pt x="2781832" y="819485"/>
                  <a:pt x="2784984" y="829382"/>
                </a:cubicBezTo>
                <a:cubicBezTo>
                  <a:pt x="2786554" y="834343"/>
                  <a:pt x="2788158" y="841014"/>
                  <a:pt x="2789804" y="850186"/>
                </a:cubicBezTo>
                <a:cubicBezTo>
                  <a:pt x="2791522" y="859358"/>
                  <a:pt x="2793256" y="871023"/>
                  <a:pt x="2794062" y="886052"/>
                </a:cubicBezTo>
                <a:cubicBezTo>
                  <a:pt x="2792360" y="868546"/>
                  <a:pt x="2789526" y="870396"/>
                  <a:pt x="2787394" y="868188"/>
                </a:cubicBezTo>
                <a:cubicBezTo>
                  <a:pt x="2787068" y="883640"/>
                  <a:pt x="2788614" y="927440"/>
                  <a:pt x="2794372" y="949759"/>
                </a:cubicBezTo>
                <a:lnTo>
                  <a:pt x="2790234" y="945026"/>
                </a:lnTo>
                <a:cubicBezTo>
                  <a:pt x="2790234" y="945026"/>
                  <a:pt x="2790382" y="946574"/>
                  <a:pt x="2790602" y="949270"/>
                </a:cubicBezTo>
                <a:cubicBezTo>
                  <a:pt x="2790796" y="951975"/>
                  <a:pt x="2791270" y="955827"/>
                  <a:pt x="2791350" y="960470"/>
                </a:cubicBezTo>
                <a:cubicBezTo>
                  <a:pt x="2791700" y="969757"/>
                  <a:pt x="2792156" y="982130"/>
                  <a:pt x="2792604" y="994511"/>
                </a:cubicBezTo>
                <a:cubicBezTo>
                  <a:pt x="2793492" y="1019299"/>
                  <a:pt x="2794389" y="1044070"/>
                  <a:pt x="2794389" y="1044070"/>
                </a:cubicBezTo>
                <a:cubicBezTo>
                  <a:pt x="2787548" y="1035386"/>
                  <a:pt x="2787378" y="1013043"/>
                  <a:pt x="2787434" y="990903"/>
                </a:cubicBezTo>
                <a:cubicBezTo>
                  <a:pt x="2787466" y="979841"/>
                  <a:pt x="2787540" y="968836"/>
                  <a:pt x="2786880" y="959705"/>
                </a:cubicBezTo>
                <a:cubicBezTo>
                  <a:pt x="2786106" y="950590"/>
                  <a:pt x="2784120" y="943381"/>
                  <a:pt x="2781082" y="939854"/>
                </a:cubicBezTo>
                <a:cubicBezTo>
                  <a:pt x="2781082" y="939854"/>
                  <a:pt x="2781196" y="943251"/>
                  <a:pt x="2781384" y="948358"/>
                </a:cubicBezTo>
                <a:cubicBezTo>
                  <a:pt x="2781686" y="953449"/>
                  <a:pt x="2781726" y="960259"/>
                  <a:pt x="2781538" y="967077"/>
                </a:cubicBezTo>
                <a:cubicBezTo>
                  <a:pt x="2781360" y="980696"/>
                  <a:pt x="2781180" y="994316"/>
                  <a:pt x="2781180" y="994316"/>
                </a:cubicBezTo>
                <a:cubicBezTo>
                  <a:pt x="2781180" y="994316"/>
                  <a:pt x="2780504" y="988646"/>
                  <a:pt x="2779512" y="980150"/>
                </a:cubicBezTo>
                <a:cubicBezTo>
                  <a:pt x="2778338" y="971671"/>
                  <a:pt x="2777550" y="960332"/>
                  <a:pt x="2775440" y="949091"/>
                </a:cubicBezTo>
                <a:cubicBezTo>
                  <a:pt x="2771646" y="926633"/>
                  <a:pt x="2767860" y="904176"/>
                  <a:pt x="2767860" y="904176"/>
                </a:cubicBezTo>
                <a:cubicBezTo>
                  <a:pt x="2776092" y="939455"/>
                  <a:pt x="2782834" y="905202"/>
                  <a:pt x="2773738" y="874273"/>
                </a:cubicBezTo>
                <a:cubicBezTo>
                  <a:pt x="2759710" y="869337"/>
                  <a:pt x="2767322" y="867406"/>
                  <a:pt x="2754278" y="819787"/>
                </a:cubicBezTo>
                <a:cubicBezTo>
                  <a:pt x="2757918" y="828421"/>
                  <a:pt x="2761314" y="806819"/>
                  <a:pt x="2756908" y="783115"/>
                </a:cubicBezTo>
                <a:cubicBezTo>
                  <a:pt x="2756184" y="772542"/>
                  <a:pt x="2755002" y="764991"/>
                  <a:pt x="2753676" y="758971"/>
                </a:cubicBezTo>
                <a:close/>
                <a:moveTo>
                  <a:pt x="2682736" y="514436"/>
                </a:moveTo>
                <a:cubicBezTo>
                  <a:pt x="2685926" y="514649"/>
                  <a:pt x="2691390" y="526427"/>
                  <a:pt x="2697112" y="540277"/>
                </a:cubicBezTo>
                <a:cubicBezTo>
                  <a:pt x="2704204" y="558890"/>
                  <a:pt x="2712314" y="580972"/>
                  <a:pt x="2718968" y="583318"/>
                </a:cubicBezTo>
                <a:cubicBezTo>
                  <a:pt x="2716312" y="572745"/>
                  <a:pt x="2710906" y="560234"/>
                  <a:pt x="2708154" y="553929"/>
                </a:cubicBezTo>
                <a:cubicBezTo>
                  <a:pt x="2702576" y="519179"/>
                  <a:pt x="2721516" y="567451"/>
                  <a:pt x="2726858" y="566913"/>
                </a:cubicBezTo>
                <a:cubicBezTo>
                  <a:pt x="2726858" y="566913"/>
                  <a:pt x="2731010" y="584231"/>
                  <a:pt x="2735162" y="601548"/>
                </a:cubicBezTo>
                <a:cubicBezTo>
                  <a:pt x="2737402" y="610158"/>
                  <a:pt x="2739086" y="618891"/>
                  <a:pt x="2740226" y="625464"/>
                </a:cubicBezTo>
                <a:cubicBezTo>
                  <a:pt x="2741448" y="632021"/>
                  <a:pt x="2742254" y="636388"/>
                  <a:pt x="2742254" y="636388"/>
                </a:cubicBezTo>
                <a:lnTo>
                  <a:pt x="2767268" y="674452"/>
                </a:lnTo>
                <a:cubicBezTo>
                  <a:pt x="2759948" y="594486"/>
                  <a:pt x="2770280" y="667561"/>
                  <a:pt x="2774670" y="624454"/>
                </a:cubicBezTo>
                <a:cubicBezTo>
                  <a:pt x="2775214" y="641389"/>
                  <a:pt x="2783218" y="669386"/>
                  <a:pt x="2788788" y="697146"/>
                </a:cubicBezTo>
                <a:cubicBezTo>
                  <a:pt x="2793592" y="725037"/>
                  <a:pt x="2797053" y="752439"/>
                  <a:pt x="2791598" y="766946"/>
                </a:cubicBezTo>
                <a:cubicBezTo>
                  <a:pt x="2791598" y="766946"/>
                  <a:pt x="2782754" y="747177"/>
                  <a:pt x="2773928" y="727399"/>
                </a:cubicBezTo>
                <a:cubicBezTo>
                  <a:pt x="2769532" y="717600"/>
                  <a:pt x="2765126" y="707817"/>
                  <a:pt x="2761812" y="700469"/>
                </a:cubicBezTo>
                <a:cubicBezTo>
                  <a:pt x="2760232" y="696812"/>
                  <a:pt x="2758670" y="693806"/>
                  <a:pt x="2757586" y="691705"/>
                </a:cubicBezTo>
                <a:cubicBezTo>
                  <a:pt x="2756520" y="689587"/>
                  <a:pt x="2755892" y="688397"/>
                  <a:pt x="2755892" y="688397"/>
                </a:cubicBezTo>
                <a:cubicBezTo>
                  <a:pt x="2760444" y="705821"/>
                  <a:pt x="2760990" y="721249"/>
                  <a:pt x="2767756" y="736522"/>
                </a:cubicBezTo>
                <a:lnTo>
                  <a:pt x="2751194" y="741450"/>
                </a:lnTo>
                <a:cubicBezTo>
                  <a:pt x="2752254" y="746232"/>
                  <a:pt x="2753108" y="750060"/>
                  <a:pt x="2754036" y="754223"/>
                </a:cubicBezTo>
                <a:cubicBezTo>
                  <a:pt x="2749094" y="735520"/>
                  <a:pt x="2741790" y="734624"/>
                  <a:pt x="2737296" y="720133"/>
                </a:cubicBezTo>
                <a:cubicBezTo>
                  <a:pt x="2737190" y="714138"/>
                  <a:pt x="2736938" y="707296"/>
                  <a:pt x="2736254" y="699688"/>
                </a:cubicBezTo>
                <a:cubicBezTo>
                  <a:pt x="2735284" y="692128"/>
                  <a:pt x="2734022" y="683763"/>
                  <a:pt x="2732476" y="674583"/>
                </a:cubicBezTo>
                <a:cubicBezTo>
                  <a:pt x="2729186" y="656255"/>
                  <a:pt x="2725400" y="634490"/>
                  <a:pt x="2719106" y="609743"/>
                </a:cubicBezTo>
                <a:cubicBezTo>
                  <a:pt x="2709702" y="594429"/>
                  <a:pt x="2705002" y="584646"/>
                  <a:pt x="2700296" y="572102"/>
                </a:cubicBezTo>
                <a:cubicBezTo>
                  <a:pt x="2695280" y="559639"/>
                  <a:pt x="2691608" y="544024"/>
                  <a:pt x="2680380" y="518430"/>
                </a:cubicBezTo>
                <a:cubicBezTo>
                  <a:pt x="2680862" y="515579"/>
                  <a:pt x="2681672" y="514365"/>
                  <a:pt x="2682736" y="514436"/>
                </a:cubicBezTo>
                <a:close/>
                <a:moveTo>
                  <a:pt x="2615198" y="392112"/>
                </a:moveTo>
                <a:lnTo>
                  <a:pt x="2639626" y="432834"/>
                </a:lnTo>
                <a:cubicBezTo>
                  <a:pt x="2631280" y="417868"/>
                  <a:pt x="2628552" y="420582"/>
                  <a:pt x="2625034" y="418895"/>
                </a:cubicBezTo>
                <a:close/>
                <a:moveTo>
                  <a:pt x="2615808" y="367832"/>
                </a:moveTo>
                <a:cubicBezTo>
                  <a:pt x="2617248" y="366310"/>
                  <a:pt x="2621068" y="375241"/>
                  <a:pt x="2625312" y="385725"/>
                </a:cubicBezTo>
                <a:cubicBezTo>
                  <a:pt x="2630474" y="399924"/>
                  <a:pt x="2636418" y="416824"/>
                  <a:pt x="2639626" y="414788"/>
                </a:cubicBezTo>
                <a:cubicBezTo>
                  <a:pt x="2637834" y="419968"/>
                  <a:pt x="2633844" y="412947"/>
                  <a:pt x="2629342" y="402928"/>
                </a:cubicBezTo>
                <a:cubicBezTo>
                  <a:pt x="2627160" y="397878"/>
                  <a:pt x="2624692" y="392161"/>
                  <a:pt x="2622364" y="386758"/>
                </a:cubicBezTo>
                <a:cubicBezTo>
                  <a:pt x="2619872" y="381448"/>
                  <a:pt x="2617356" y="376576"/>
                  <a:pt x="2615232" y="373165"/>
                </a:cubicBezTo>
                <a:cubicBezTo>
                  <a:pt x="2615110" y="370005"/>
                  <a:pt x="2615328" y="368338"/>
                  <a:pt x="2615808" y="367832"/>
                </a:cubicBezTo>
                <a:close/>
                <a:moveTo>
                  <a:pt x="2648554" y="326972"/>
                </a:moveTo>
                <a:cubicBezTo>
                  <a:pt x="2659864" y="341341"/>
                  <a:pt x="2671232" y="355865"/>
                  <a:pt x="2680824" y="371765"/>
                </a:cubicBezTo>
                <a:cubicBezTo>
                  <a:pt x="2690432" y="387650"/>
                  <a:pt x="2699648" y="404315"/>
                  <a:pt x="2708834" y="422073"/>
                </a:cubicBezTo>
                <a:cubicBezTo>
                  <a:pt x="2718442" y="439669"/>
                  <a:pt x="2726192" y="459031"/>
                  <a:pt x="2734734" y="479632"/>
                </a:cubicBezTo>
                <a:cubicBezTo>
                  <a:pt x="2743120" y="500297"/>
                  <a:pt x="2752354" y="522217"/>
                  <a:pt x="2760008" y="546646"/>
                </a:cubicBezTo>
                <a:cubicBezTo>
                  <a:pt x="2768428" y="593907"/>
                  <a:pt x="2744122" y="521321"/>
                  <a:pt x="2747184" y="555492"/>
                </a:cubicBezTo>
                <a:cubicBezTo>
                  <a:pt x="2742234" y="528530"/>
                  <a:pt x="2726852" y="496803"/>
                  <a:pt x="2724938" y="508516"/>
                </a:cubicBezTo>
                <a:cubicBezTo>
                  <a:pt x="2731876" y="530322"/>
                  <a:pt x="2739196" y="545294"/>
                  <a:pt x="2744626" y="558180"/>
                </a:cubicBezTo>
                <a:cubicBezTo>
                  <a:pt x="2742094" y="565283"/>
                  <a:pt x="2728880" y="537588"/>
                  <a:pt x="2731696" y="557822"/>
                </a:cubicBezTo>
                <a:cubicBezTo>
                  <a:pt x="2729050" y="551371"/>
                  <a:pt x="2726364" y="542638"/>
                  <a:pt x="2723628" y="533173"/>
                </a:cubicBezTo>
                <a:cubicBezTo>
                  <a:pt x="2720696" y="523773"/>
                  <a:pt x="2717244" y="513762"/>
                  <a:pt x="2713978" y="504476"/>
                </a:cubicBezTo>
                <a:cubicBezTo>
                  <a:pt x="2707360" y="485944"/>
                  <a:pt x="2700568" y="470590"/>
                  <a:pt x="2694112" y="470736"/>
                </a:cubicBezTo>
                <a:cubicBezTo>
                  <a:pt x="2725704" y="569421"/>
                  <a:pt x="2677876" y="455488"/>
                  <a:pt x="2672184" y="452449"/>
                </a:cubicBezTo>
                <a:cubicBezTo>
                  <a:pt x="2672966" y="449321"/>
                  <a:pt x="2670042" y="440231"/>
                  <a:pt x="2666224" y="430375"/>
                </a:cubicBezTo>
                <a:cubicBezTo>
                  <a:pt x="2670686" y="440166"/>
                  <a:pt x="2674994" y="449574"/>
                  <a:pt x="2678576" y="457410"/>
                </a:cubicBezTo>
                <a:cubicBezTo>
                  <a:pt x="2681922" y="465336"/>
                  <a:pt x="2684838" y="471608"/>
                  <a:pt x="2686954" y="474932"/>
                </a:cubicBezTo>
                <a:cubicBezTo>
                  <a:pt x="2691156" y="481586"/>
                  <a:pt x="2692450" y="476430"/>
                  <a:pt x="2687524" y="449101"/>
                </a:cubicBezTo>
                <a:cubicBezTo>
                  <a:pt x="2687524" y="449101"/>
                  <a:pt x="2678006" y="421413"/>
                  <a:pt x="2668464" y="393718"/>
                </a:cubicBezTo>
                <a:cubicBezTo>
                  <a:pt x="2663756" y="379821"/>
                  <a:pt x="2658928" y="365942"/>
                  <a:pt x="2654612" y="355824"/>
                </a:cubicBezTo>
                <a:cubicBezTo>
                  <a:pt x="2650518" y="345601"/>
                  <a:pt x="2647798" y="338792"/>
                  <a:pt x="2647798" y="338792"/>
                </a:cubicBezTo>
                <a:cubicBezTo>
                  <a:pt x="2652960" y="350798"/>
                  <a:pt x="2658286" y="361412"/>
                  <a:pt x="2663072" y="371603"/>
                </a:cubicBezTo>
                <a:cubicBezTo>
                  <a:pt x="2667608" y="381915"/>
                  <a:pt x="2671900" y="391690"/>
                  <a:pt x="2676198" y="401481"/>
                </a:cubicBezTo>
                <a:cubicBezTo>
                  <a:pt x="2680368" y="411337"/>
                  <a:pt x="2684316" y="421316"/>
                  <a:pt x="2687890" y="432101"/>
                </a:cubicBezTo>
                <a:cubicBezTo>
                  <a:pt x="2689682" y="437502"/>
                  <a:pt x="2691384" y="443098"/>
                  <a:pt x="2692964" y="448996"/>
                </a:cubicBezTo>
                <a:cubicBezTo>
                  <a:pt x="2694308" y="454966"/>
                  <a:pt x="2695480" y="461255"/>
                  <a:pt x="2696530" y="467910"/>
                </a:cubicBezTo>
                <a:lnTo>
                  <a:pt x="2713050" y="483151"/>
                </a:lnTo>
                <a:cubicBezTo>
                  <a:pt x="2710388" y="471592"/>
                  <a:pt x="2706862" y="459170"/>
                  <a:pt x="2702734" y="446218"/>
                </a:cubicBezTo>
                <a:cubicBezTo>
                  <a:pt x="2698020" y="433486"/>
                  <a:pt x="2692630" y="420248"/>
                  <a:pt x="2686898" y="406800"/>
                </a:cubicBezTo>
                <a:cubicBezTo>
                  <a:pt x="2681166" y="393360"/>
                  <a:pt x="2675090" y="379692"/>
                  <a:pt x="2668910" y="366168"/>
                </a:cubicBezTo>
                <a:cubicBezTo>
                  <a:pt x="2662038" y="352949"/>
                  <a:pt x="2655200" y="339769"/>
                  <a:pt x="2648554" y="326972"/>
                </a:cubicBezTo>
                <a:close/>
                <a:moveTo>
                  <a:pt x="0" y="0"/>
                </a:moveTo>
                <a:lnTo>
                  <a:pt x="2438814" y="0"/>
                </a:lnTo>
                <a:lnTo>
                  <a:pt x="2445200" y="10043"/>
                </a:lnTo>
                <a:cubicBezTo>
                  <a:pt x="2443930" y="726"/>
                  <a:pt x="2450028" y="4733"/>
                  <a:pt x="2458382" y="13676"/>
                </a:cubicBezTo>
                <a:cubicBezTo>
                  <a:pt x="2466664" y="22670"/>
                  <a:pt x="2477640" y="36240"/>
                  <a:pt x="2487516" y="44940"/>
                </a:cubicBezTo>
                <a:lnTo>
                  <a:pt x="2465440" y="0"/>
                </a:lnTo>
                <a:lnTo>
                  <a:pt x="2473336" y="0"/>
                </a:lnTo>
                <a:lnTo>
                  <a:pt x="2494576" y="41374"/>
                </a:lnTo>
                <a:cubicBezTo>
                  <a:pt x="2512824" y="75142"/>
                  <a:pt x="2535964" y="116350"/>
                  <a:pt x="2550572" y="147634"/>
                </a:cubicBezTo>
                <a:cubicBezTo>
                  <a:pt x="2545320" y="138332"/>
                  <a:pt x="2537568" y="126920"/>
                  <a:pt x="2533814" y="120475"/>
                </a:cubicBezTo>
                <a:cubicBezTo>
                  <a:pt x="2500854" y="82394"/>
                  <a:pt x="2544602" y="154239"/>
                  <a:pt x="2542412" y="157596"/>
                </a:cubicBezTo>
                <a:lnTo>
                  <a:pt x="2565308" y="186139"/>
                </a:lnTo>
                <a:cubicBezTo>
                  <a:pt x="2561230" y="180600"/>
                  <a:pt x="2554276" y="173757"/>
                  <a:pt x="2560586" y="187931"/>
                </a:cubicBezTo>
                <a:cubicBezTo>
                  <a:pt x="2586984" y="229228"/>
                  <a:pt x="2594946" y="221693"/>
                  <a:pt x="2619342" y="264647"/>
                </a:cubicBezTo>
                <a:cubicBezTo>
                  <a:pt x="2615458" y="270642"/>
                  <a:pt x="2588246" y="238131"/>
                  <a:pt x="2599206" y="266682"/>
                </a:cubicBezTo>
                <a:cubicBezTo>
                  <a:pt x="2599180" y="272563"/>
                  <a:pt x="2599734" y="284519"/>
                  <a:pt x="2604530" y="301782"/>
                </a:cubicBezTo>
                <a:cubicBezTo>
                  <a:pt x="2608830" y="319288"/>
                  <a:pt x="2616590" y="342389"/>
                  <a:pt x="2632362" y="370566"/>
                </a:cubicBezTo>
                <a:cubicBezTo>
                  <a:pt x="2634332" y="372194"/>
                  <a:pt x="2637572" y="376576"/>
                  <a:pt x="2640928" y="382939"/>
                </a:cubicBezTo>
                <a:cubicBezTo>
                  <a:pt x="2644250" y="389308"/>
                  <a:pt x="2648108" y="397470"/>
                  <a:pt x="2652140" y="406292"/>
                </a:cubicBezTo>
                <a:lnTo>
                  <a:pt x="2657872" y="442119"/>
                </a:lnTo>
                <a:cubicBezTo>
                  <a:pt x="2646292" y="427098"/>
                  <a:pt x="2640756" y="409672"/>
                  <a:pt x="2635178" y="392102"/>
                </a:cubicBezTo>
                <a:cubicBezTo>
                  <a:pt x="2629618" y="374556"/>
                  <a:pt x="2622558" y="357483"/>
                  <a:pt x="2610426" y="343016"/>
                </a:cubicBezTo>
                <a:lnTo>
                  <a:pt x="2604850" y="343744"/>
                </a:lnTo>
                <a:lnTo>
                  <a:pt x="2607046" y="351346"/>
                </a:lnTo>
                <a:lnTo>
                  <a:pt x="2598904" y="343519"/>
                </a:lnTo>
                <a:lnTo>
                  <a:pt x="2599524" y="343484"/>
                </a:lnTo>
                <a:lnTo>
                  <a:pt x="2577964" y="304063"/>
                </a:lnTo>
                <a:cubicBezTo>
                  <a:pt x="2569594" y="291198"/>
                  <a:pt x="2561030" y="279939"/>
                  <a:pt x="2554756" y="273379"/>
                </a:cubicBezTo>
                <a:cubicBezTo>
                  <a:pt x="2563712" y="292756"/>
                  <a:pt x="2569778" y="304129"/>
                  <a:pt x="2576594" y="315875"/>
                </a:cubicBezTo>
                <a:cubicBezTo>
                  <a:pt x="2583018" y="327800"/>
                  <a:pt x="2589768" y="340296"/>
                  <a:pt x="2600598" y="361629"/>
                </a:cubicBezTo>
                <a:cubicBezTo>
                  <a:pt x="2597528" y="370271"/>
                  <a:pt x="2579452" y="341689"/>
                  <a:pt x="2576870" y="337624"/>
                </a:cubicBezTo>
                <a:cubicBezTo>
                  <a:pt x="2577514" y="313790"/>
                  <a:pt x="2564764" y="296243"/>
                  <a:pt x="2551678" y="277197"/>
                </a:cubicBezTo>
                <a:cubicBezTo>
                  <a:pt x="2544952" y="267775"/>
                  <a:pt x="2538202" y="257902"/>
                  <a:pt x="2530590" y="246773"/>
                </a:cubicBezTo>
                <a:cubicBezTo>
                  <a:pt x="2522780" y="235760"/>
                  <a:pt x="2514680" y="223200"/>
                  <a:pt x="2506316" y="207707"/>
                </a:cubicBezTo>
                <a:cubicBezTo>
                  <a:pt x="2501382" y="198292"/>
                  <a:pt x="2505250" y="203537"/>
                  <a:pt x="2508084" y="204628"/>
                </a:cubicBezTo>
                <a:cubicBezTo>
                  <a:pt x="2490196" y="182049"/>
                  <a:pt x="2475140" y="158329"/>
                  <a:pt x="2460606" y="134357"/>
                </a:cubicBezTo>
                <a:lnTo>
                  <a:pt x="2449484" y="116583"/>
                </a:lnTo>
                <a:cubicBezTo>
                  <a:pt x="2445616" y="110774"/>
                  <a:pt x="2441332" y="105260"/>
                  <a:pt x="2437050" y="99770"/>
                </a:cubicBezTo>
                <a:cubicBezTo>
                  <a:pt x="2428418" y="88837"/>
                  <a:pt x="2419088" y="78436"/>
                  <a:pt x="2408518" y="69092"/>
                </a:cubicBezTo>
                <a:lnTo>
                  <a:pt x="2423248" y="80676"/>
                </a:lnTo>
                <a:cubicBezTo>
                  <a:pt x="2416882" y="73686"/>
                  <a:pt x="2408992" y="65011"/>
                  <a:pt x="2399962" y="55090"/>
                </a:cubicBezTo>
                <a:lnTo>
                  <a:pt x="2391346" y="46548"/>
                </a:lnTo>
                <a:lnTo>
                  <a:pt x="2444666" y="117824"/>
                </a:lnTo>
                <a:cubicBezTo>
                  <a:pt x="2622962" y="381630"/>
                  <a:pt x="2727070" y="699646"/>
                  <a:pt x="2727070" y="1041974"/>
                </a:cubicBezTo>
                <a:lnTo>
                  <a:pt x="2720932" y="1163462"/>
                </a:lnTo>
                <a:lnTo>
                  <a:pt x="2721528" y="1161479"/>
                </a:lnTo>
                <a:cubicBezTo>
                  <a:pt x="2721528" y="1161479"/>
                  <a:pt x="2722994" y="1179164"/>
                  <a:pt x="2724476" y="1196856"/>
                </a:cubicBezTo>
                <a:cubicBezTo>
                  <a:pt x="2725264" y="1205743"/>
                  <a:pt x="2725956" y="1214630"/>
                  <a:pt x="2726014" y="1221260"/>
                </a:cubicBezTo>
                <a:cubicBezTo>
                  <a:pt x="2726226" y="1227924"/>
                  <a:pt x="2726372" y="1232363"/>
                  <a:pt x="2726372" y="1232363"/>
                </a:cubicBezTo>
                <a:cubicBezTo>
                  <a:pt x="2732830" y="1211917"/>
                  <a:pt x="2731520" y="1191969"/>
                  <a:pt x="2730884" y="1176867"/>
                </a:cubicBezTo>
                <a:cubicBezTo>
                  <a:pt x="2730118" y="1161740"/>
                  <a:pt x="2729312" y="1151314"/>
                  <a:pt x="2734142" y="1149073"/>
                </a:cubicBezTo>
                <a:cubicBezTo>
                  <a:pt x="2736080" y="1158107"/>
                  <a:pt x="2733628" y="1179408"/>
                  <a:pt x="2738570" y="1180499"/>
                </a:cubicBezTo>
                <a:cubicBezTo>
                  <a:pt x="2740168" y="1170454"/>
                  <a:pt x="2741018" y="1162694"/>
                  <a:pt x="2741370" y="1156230"/>
                </a:cubicBezTo>
                <a:lnTo>
                  <a:pt x="2741222" y="1142177"/>
                </a:lnTo>
                <a:lnTo>
                  <a:pt x="2744530" y="1179123"/>
                </a:lnTo>
                <a:cubicBezTo>
                  <a:pt x="2744654" y="1192905"/>
                  <a:pt x="2745288" y="1207397"/>
                  <a:pt x="2744328" y="1222091"/>
                </a:cubicBezTo>
                <a:cubicBezTo>
                  <a:pt x="2743456" y="1236794"/>
                  <a:pt x="2742390" y="1251823"/>
                  <a:pt x="2741192" y="1266909"/>
                </a:cubicBezTo>
                <a:cubicBezTo>
                  <a:pt x="2739442" y="1297145"/>
                  <a:pt x="2734442" y="1327122"/>
                  <a:pt x="2730476" y="1355037"/>
                </a:cubicBezTo>
                <a:cubicBezTo>
                  <a:pt x="2726992" y="1383066"/>
                  <a:pt x="2721242" y="1408407"/>
                  <a:pt x="2717708" y="1429562"/>
                </a:cubicBezTo>
                <a:cubicBezTo>
                  <a:pt x="2716130" y="1443018"/>
                  <a:pt x="2715868" y="1417278"/>
                  <a:pt x="2714526" y="1414565"/>
                </a:cubicBezTo>
                <a:cubicBezTo>
                  <a:pt x="2710918" y="1431598"/>
                  <a:pt x="2706496" y="1444859"/>
                  <a:pt x="2702174" y="1459269"/>
                </a:cubicBezTo>
                <a:cubicBezTo>
                  <a:pt x="2697410" y="1473565"/>
                  <a:pt x="2692174" y="1488846"/>
                  <a:pt x="2687834" y="1510375"/>
                </a:cubicBezTo>
                <a:cubicBezTo>
                  <a:pt x="2688054" y="1538811"/>
                  <a:pt x="2699160" y="1491998"/>
                  <a:pt x="2705854" y="1471373"/>
                </a:cubicBezTo>
                <a:cubicBezTo>
                  <a:pt x="2711756" y="1476000"/>
                  <a:pt x="2708378" y="1486427"/>
                  <a:pt x="2702768" y="1510008"/>
                </a:cubicBezTo>
                <a:cubicBezTo>
                  <a:pt x="2693722" y="1512810"/>
                  <a:pt x="2660420" y="1636071"/>
                  <a:pt x="2636440" y="1660035"/>
                </a:cubicBezTo>
                <a:cubicBezTo>
                  <a:pt x="2630902" y="1675089"/>
                  <a:pt x="2627198" y="1686240"/>
                  <a:pt x="2624878" y="1694435"/>
                </a:cubicBezTo>
                <a:cubicBezTo>
                  <a:pt x="2622442" y="1702588"/>
                  <a:pt x="2621066" y="1707679"/>
                  <a:pt x="2620944" y="1710921"/>
                </a:cubicBezTo>
                <a:cubicBezTo>
                  <a:pt x="2620578" y="1717381"/>
                  <a:pt x="2624226" y="1716061"/>
                  <a:pt x="2627712" y="1714554"/>
                </a:cubicBezTo>
                <a:cubicBezTo>
                  <a:pt x="2634690" y="1711508"/>
                  <a:pt x="2641080" y="1707769"/>
                  <a:pt x="2613152" y="1764724"/>
                </a:cubicBezTo>
                <a:cubicBezTo>
                  <a:pt x="2613152" y="1764724"/>
                  <a:pt x="2606964" y="1772275"/>
                  <a:pt x="2600474" y="1779606"/>
                </a:cubicBezTo>
                <a:cubicBezTo>
                  <a:pt x="2593814" y="1786839"/>
                  <a:pt x="2587154" y="1794048"/>
                  <a:pt x="2587154" y="1794048"/>
                </a:cubicBezTo>
                <a:cubicBezTo>
                  <a:pt x="2575112" y="1828842"/>
                  <a:pt x="2558268" y="1867703"/>
                  <a:pt x="2538256" y="1906267"/>
                </a:cubicBezTo>
                <a:lnTo>
                  <a:pt x="2480086" y="2000859"/>
                </a:lnTo>
                <a:lnTo>
                  <a:pt x="2479750" y="1997513"/>
                </a:lnTo>
                <a:cubicBezTo>
                  <a:pt x="2476914" y="1996665"/>
                  <a:pt x="2468060" y="2005685"/>
                  <a:pt x="2462950" y="2009876"/>
                </a:cubicBezTo>
                <a:cubicBezTo>
                  <a:pt x="2452960" y="2021988"/>
                  <a:pt x="2444108" y="2034386"/>
                  <a:pt x="2435926" y="2046588"/>
                </a:cubicBezTo>
                <a:cubicBezTo>
                  <a:pt x="2427986" y="2058953"/>
                  <a:pt x="2419412" y="2070121"/>
                  <a:pt x="2411880" y="2081150"/>
                </a:cubicBezTo>
                <a:cubicBezTo>
                  <a:pt x="2396370" y="2102834"/>
                  <a:pt x="2382634" y="2122188"/>
                  <a:pt x="2365844" y="2132794"/>
                </a:cubicBezTo>
                <a:cubicBezTo>
                  <a:pt x="2356326" y="2148091"/>
                  <a:pt x="2344666" y="2165597"/>
                  <a:pt x="2331718" y="2184291"/>
                </a:cubicBezTo>
                <a:cubicBezTo>
                  <a:pt x="2318048" y="2202333"/>
                  <a:pt x="2302936" y="2221435"/>
                  <a:pt x="2287456" y="2240749"/>
                </a:cubicBezTo>
                <a:cubicBezTo>
                  <a:pt x="2255580" y="2278463"/>
                  <a:pt x="2221162" y="2316047"/>
                  <a:pt x="2191328" y="2344818"/>
                </a:cubicBezTo>
                <a:cubicBezTo>
                  <a:pt x="2178348" y="2346781"/>
                  <a:pt x="2196832" y="2326979"/>
                  <a:pt x="2220714" y="2302998"/>
                </a:cubicBezTo>
                <a:cubicBezTo>
                  <a:pt x="2243488" y="2277787"/>
                  <a:pt x="2272394" y="2248943"/>
                  <a:pt x="2280828" y="2233368"/>
                </a:cubicBezTo>
                <a:cubicBezTo>
                  <a:pt x="2280828" y="2233368"/>
                  <a:pt x="2277612" y="2236741"/>
                  <a:pt x="2272800" y="2241791"/>
                </a:cubicBezTo>
                <a:cubicBezTo>
                  <a:pt x="2267760" y="2246613"/>
                  <a:pt x="2261034" y="2253057"/>
                  <a:pt x="2254318" y="2259476"/>
                </a:cubicBezTo>
                <a:cubicBezTo>
                  <a:pt x="2240866" y="2272329"/>
                  <a:pt x="2227414" y="2285183"/>
                  <a:pt x="2227414" y="2285183"/>
                </a:cubicBezTo>
                <a:cubicBezTo>
                  <a:pt x="2260570" y="2253285"/>
                  <a:pt x="2270292" y="2237164"/>
                  <a:pt x="2283158" y="2211514"/>
                </a:cubicBezTo>
                <a:cubicBezTo>
                  <a:pt x="2260278" y="2234395"/>
                  <a:pt x="2245832" y="2250287"/>
                  <a:pt x="2232862" y="2267328"/>
                </a:cubicBezTo>
                <a:cubicBezTo>
                  <a:pt x="2226308" y="2275824"/>
                  <a:pt x="2219802" y="2284214"/>
                  <a:pt x="2212546" y="2293573"/>
                </a:cubicBezTo>
                <a:cubicBezTo>
                  <a:pt x="2204918" y="2302550"/>
                  <a:pt x="2196018" y="2311999"/>
                  <a:pt x="2184952" y="2322824"/>
                </a:cubicBezTo>
                <a:cubicBezTo>
                  <a:pt x="2186092" y="2316805"/>
                  <a:pt x="2178332" y="2320454"/>
                  <a:pt x="2156804" y="2338969"/>
                </a:cubicBezTo>
                <a:lnTo>
                  <a:pt x="2156608" y="2351399"/>
                </a:lnTo>
                <a:cubicBezTo>
                  <a:pt x="2155762" y="2351196"/>
                  <a:pt x="2152920" y="2352719"/>
                  <a:pt x="2145584" y="2357655"/>
                </a:cubicBezTo>
                <a:cubicBezTo>
                  <a:pt x="2145584" y="2357655"/>
                  <a:pt x="2124828" y="2375804"/>
                  <a:pt x="2104050" y="2393936"/>
                </a:cubicBezTo>
                <a:cubicBezTo>
                  <a:pt x="2093806" y="2403214"/>
                  <a:pt x="2082978" y="2411759"/>
                  <a:pt x="2074818" y="2418145"/>
                </a:cubicBezTo>
                <a:cubicBezTo>
                  <a:pt x="2066708" y="2424580"/>
                  <a:pt x="2061294" y="2428873"/>
                  <a:pt x="2061294" y="2428873"/>
                </a:cubicBezTo>
                <a:cubicBezTo>
                  <a:pt x="2071984" y="2423692"/>
                  <a:pt x="2078768" y="2422552"/>
                  <a:pt x="2085810" y="2420646"/>
                </a:cubicBezTo>
                <a:cubicBezTo>
                  <a:pt x="2092854" y="2418756"/>
                  <a:pt x="2100222" y="2416141"/>
                  <a:pt x="2111450" y="2407181"/>
                </a:cubicBezTo>
                <a:cubicBezTo>
                  <a:pt x="2100150" y="2409193"/>
                  <a:pt x="2118600" y="2393333"/>
                  <a:pt x="2141186" y="2375731"/>
                </a:cubicBezTo>
                <a:cubicBezTo>
                  <a:pt x="2125170" y="2395981"/>
                  <a:pt x="2166444" y="2362510"/>
                  <a:pt x="2169010" y="2366518"/>
                </a:cubicBezTo>
                <a:cubicBezTo>
                  <a:pt x="2146430" y="2384520"/>
                  <a:pt x="2121278" y="2404599"/>
                  <a:pt x="2098056" y="2423122"/>
                </a:cubicBezTo>
                <a:cubicBezTo>
                  <a:pt x="2074224" y="2440855"/>
                  <a:pt x="2052574" y="2457415"/>
                  <a:pt x="2037828" y="2469463"/>
                </a:cubicBezTo>
                <a:cubicBezTo>
                  <a:pt x="2026542" y="2469186"/>
                  <a:pt x="2022764" y="2469080"/>
                  <a:pt x="2022764" y="2469080"/>
                </a:cubicBezTo>
                <a:cubicBezTo>
                  <a:pt x="1998972" y="2482838"/>
                  <a:pt x="1975962" y="2499170"/>
                  <a:pt x="1953880" y="2512936"/>
                </a:cubicBezTo>
                <a:cubicBezTo>
                  <a:pt x="1931667" y="2526458"/>
                  <a:pt x="1911287" y="2538831"/>
                  <a:pt x="1894546" y="2547026"/>
                </a:cubicBezTo>
                <a:lnTo>
                  <a:pt x="1902526" y="2537202"/>
                </a:lnTo>
                <a:cubicBezTo>
                  <a:pt x="1873335" y="2552247"/>
                  <a:pt x="1844381" y="2567170"/>
                  <a:pt x="1816241" y="2581669"/>
                </a:cubicBezTo>
                <a:cubicBezTo>
                  <a:pt x="1787441" y="2594768"/>
                  <a:pt x="1759212" y="2607149"/>
                  <a:pt x="1730868" y="2614700"/>
                </a:cubicBezTo>
                <a:cubicBezTo>
                  <a:pt x="1718239" y="2622324"/>
                  <a:pt x="1704617" y="2630218"/>
                  <a:pt x="1690636" y="2638209"/>
                </a:cubicBezTo>
                <a:cubicBezTo>
                  <a:pt x="1676648" y="2646175"/>
                  <a:pt x="1662399" y="2654492"/>
                  <a:pt x="1647929" y="2661448"/>
                </a:cubicBezTo>
                <a:cubicBezTo>
                  <a:pt x="1633558" y="2668828"/>
                  <a:pt x="1619488" y="2676053"/>
                  <a:pt x="1606289" y="2682839"/>
                </a:cubicBezTo>
                <a:cubicBezTo>
                  <a:pt x="1599694" y="2686358"/>
                  <a:pt x="1593318" y="2689763"/>
                  <a:pt x="1587228" y="2693013"/>
                </a:cubicBezTo>
                <a:cubicBezTo>
                  <a:pt x="1581056" y="2696043"/>
                  <a:pt x="1575194" y="2699008"/>
                  <a:pt x="1569730" y="2701908"/>
                </a:cubicBezTo>
                <a:cubicBezTo>
                  <a:pt x="1564283" y="2706323"/>
                  <a:pt x="1550791" y="2710697"/>
                  <a:pt x="1532723" y="2715258"/>
                </a:cubicBezTo>
                <a:cubicBezTo>
                  <a:pt x="1523669" y="2717441"/>
                  <a:pt x="1513580" y="2720097"/>
                  <a:pt x="1502588" y="2722060"/>
                </a:cubicBezTo>
                <a:cubicBezTo>
                  <a:pt x="1491596" y="2723917"/>
                  <a:pt x="1479871" y="2725897"/>
                  <a:pt x="1467852" y="2727925"/>
                </a:cubicBezTo>
                <a:cubicBezTo>
                  <a:pt x="1443824" y="2732022"/>
                  <a:pt x="1418713" y="2736747"/>
                  <a:pt x="1395336" y="2740445"/>
                </a:cubicBezTo>
                <a:cubicBezTo>
                  <a:pt x="1372041" y="2744583"/>
                  <a:pt x="1350895" y="2749959"/>
                  <a:pt x="1334936" y="2756402"/>
                </a:cubicBezTo>
                <a:cubicBezTo>
                  <a:pt x="1330409" y="2756345"/>
                  <a:pt x="1378921" y="2740257"/>
                  <a:pt x="1400409" y="2732218"/>
                </a:cubicBezTo>
                <a:cubicBezTo>
                  <a:pt x="1378498" y="2735280"/>
                  <a:pt x="1359477" y="2741724"/>
                  <a:pt x="1343893" y="2746277"/>
                </a:cubicBezTo>
                <a:cubicBezTo>
                  <a:pt x="1328308" y="2750749"/>
                  <a:pt x="1316070" y="2752346"/>
                  <a:pt x="1308432" y="2747630"/>
                </a:cubicBezTo>
                <a:cubicBezTo>
                  <a:pt x="1320809" y="2746546"/>
                  <a:pt x="1329993" y="2745585"/>
                  <a:pt x="1336662" y="2744721"/>
                </a:cubicBezTo>
                <a:cubicBezTo>
                  <a:pt x="1343298" y="2743557"/>
                  <a:pt x="1347435" y="2742612"/>
                  <a:pt x="1349763" y="2741822"/>
                </a:cubicBezTo>
                <a:cubicBezTo>
                  <a:pt x="1354429" y="2740233"/>
                  <a:pt x="1351872" y="2739288"/>
                  <a:pt x="1347606" y="2738417"/>
                </a:cubicBezTo>
                <a:cubicBezTo>
                  <a:pt x="1339072" y="2736674"/>
                  <a:pt x="1323838" y="2735207"/>
                  <a:pt x="1345440" y="2729685"/>
                </a:cubicBezTo>
                <a:cubicBezTo>
                  <a:pt x="1322730" y="2733798"/>
                  <a:pt x="1299199" y="2736592"/>
                  <a:pt x="1278737" y="2740510"/>
                </a:cubicBezTo>
                <a:cubicBezTo>
                  <a:pt x="1268486" y="2742351"/>
                  <a:pt x="1258984" y="2744216"/>
                  <a:pt x="1250646" y="2746057"/>
                </a:cubicBezTo>
                <a:cubicBezTo>
                  <a:pt x="1242284" y="2747597"/>
                  <a:pt x="1235070" y="2748982"/>
                  <a:pt x="1229508" y="2750472"/>
                </a:cubicBezTo>
                <a:cubicBezTo>
                  <a:pt x="1238848" y="2749739"/>
                  <a:pt x="1245467" y="2749487"/>
                  <a:pt x="1250035" y="2749544"/>
                </a:cubicBezTo>
                <a:cubicBezTo>
                  <a:pt x="1254595" y="2749389"/>
                  <a:pt x="1257119" y="2749682"/>
                  <a:pt x="1258292" y="2750244"/>
                </a:cubicBezTo>
                <a:cubicBezTo>
                  <a:pt x="1260628" y="2751385"/>
                  <a:pt x="1257551" y="2753633"/>
                  <a:pt x="1254465" y="2755734"/>
                </a:cubicBezTo>
                <a:cubicBezTo>
                  <a:pt x="1248285" y="2759889"/>
                  <a:pt x="1242162" y="2763505"/>
                  <a:pt x="1279779" y="2756191"/>
                </a:cubicBezTo>
                <a:cubicBezTo>
                  <a:pt x="1251069" y="2765493"/>
                  <a:pt x="1216236" y="2770608"/>
                  <a:pt x="1179864" y="2775317"/>
                </a:cubicBezTo>
                <a:cubicBezTo>
                  <a:pt x="1161682" y="2777972"/>
                  <a:pt x="1143012" y="2778168"/>
                  <a:pt x="1124496" y="2778827"/>
                </a:cubicBezTo>
                <a:cubicBezTo>
                  <a:pt x="1105988" y="2779186"/>
                  <a:pt x="1087603" y="2779495"/>
                  <a:pt x="1069893" y="2778534"/>
                </a:cubicBezTo>
                <a:cubicBezTo>
                  <a:pt x="1070601" y="2773533"/>
                  <a:pt x="1061889" y="2770991"/>
                  <a:pt x="1035671" y="2768271"/>
                </a:cubicBezTo>
                <a:lnTo>
                  <a:pt x="1014232" y="2774982"/>
                </a:lnTo>
                <a:cubicBezTo>
                  <a:pt x="981296" y="2772808"/>
                  <a:pt x="1078272" y="2768018"/>
                  <a:pt x="1012001" y="2763733"/>
                </a:cubicBezTo>
                <a:cubicBezTo>
                  <a:pt x="1003427" y="2765012"/>
                  <a:pt x="993770" y="2765990"/>
                  <a:pt x="983396" y="2766169"/>
                </a:cubicBezTo>
                <a:cubicBezTo>
                  <a:pt x="973031" y="2766096"/>
                  <a:pt x="961941" y="2765599"/>
                  <a:pt x="950477" y="2764874"/>
                </a:cubicBezTo>
                <a:cubicBezTo>
                  <a:pt x="939012" y="2764149"/>
                  <a:pt x="927165" y="2763171"/>
                  <a:pt x="915302" y="2762129"/>
                </a:cubicBezTo>
                <a:cubicBezTo>
                  <a:pt x="909366" y="2761583"/>
                  <a:pt x="903422" y="2761037"/>
                  <a:pt x="897510" y="2760500"/>
                </a:cubicBezTo>
                <a:cubicBezTo>
                  <a:pt x="891623" y="2759685"/>
                  <a:pt x="885769" y="2758862"/>
                  <a:pt x="879980" y="2758072"/>
                </a:cubicBezTo>
                <a:cubicBezTo>
                  <a:pt x="856856" y="2754920"/>
                  <a:pt x="834912" y="2752224"/>
                  <a:pt x="816632" y="2751499"/>
                </a:cubicBezTo>
                <a:cubicBezTo>
                  <a:pt x="798426" y="2750366"/>
                  <a:pt x="783949" y="2750578"/>
                  <a:pt x="775529" y="2755017"/>
                </a:cubicBezTo>
                <a:cubicBezTo>
                  <a:pt x="750508" y="2745935"/>
                  <a:pt x="775497" y="2748069"/>
                  <a:pt x="797074" y="2749316"/>
                </a:cubicBezTo>
                <a:cubicBezTo>
                  <a:pt x="802473" y="2749625"/>
                  <a:pt x="807659" y="2749894"/>
                  <a:pt x="811820" y="2749902"/>
                </a:cubicBezTo>
                <a:cubicBezTo>
                  <a:pt x="816005" y="2749731"/>
                  <a:pt x="819156" y="2749364"/>
                  <a:pt x="820435" y="2748664"/>
                </a:cubicBezTo>
                <a:cubicBezTo>
                  <a:pt x="823008" y="2747092"/>
                  <a:pt x="817976" y="2744966"/>
                  <a:pt x="799199" y="2738604"/>
                </a:cubicBezTo>
                <a:cubicBezTo>
                  <a:pt x="810696" y="2738783"/>
                  <a:pt x="823154" y="2739362"/>
                  <a:pt x="835612" y="2740437"/>
                </a:cubicBezTo>
                <a:cubicBezTo>
                  <a:pt x="848045" y="2741561"/>
                  <a:pt x="860487" y="2743206"/>
                  <a:pt x="871984" y="2744607"/>
                </a:cubicBezTo>
                <a:cubicBezTo>
                  <a:pt x="883497" y="2745960"/>
                  <a:pt x="894050" y="2747361"/>
                  <a:pt x="902770" y="2747304"/>
                </a:cubicBezTo>
                <a:cubicBezTo>
                  <a:pt x="911499" y="2747116"/>
                  <a:pt x="918331" y="2746082"/>
                  <a:pt x="922296" y="2743508"/>
                </a:cubicBezTo>
                <a:cubicBezTo>
                  <a:pt x="900059" y="2743573"/>
                  <a:pt x="896273" y="2740583"/>
                  <a:pt x="894530" y="2737431"/>
                </a:cubicBezTo>
                <a:cubicBezTo>
                  <a:pt x="892772" y="2734336"/>
                  <a:pt x="893008" y="2731069"/>
                  <a:pt x="878930" y="2729236"/>
                </a:cubicBezTo>
                <a:lnTo>
                  <a:pt x="829196" y="2730027"/>
                </a:lnTo>
                <a:lnTo>
                  <a:pt x="839960" y="2731843"/>
                </a:lnTo>
                <a:cubicBezTo>
                  <a:pt x="818993" y="2732364"/>
                  <a:pt x="795340" y="2729668"/>
                  <a:pt x="769870" y="2726149"/>
                </a:cubicBezTo>
                <a:cubicBezTo>
                  <a:pt x="757144" y="2724406"/>
                  <a:pt x="743961" y="2722419"/>
                  <a:pt x="730486" y="2720268"/>
                </a:cubicBezTo>
                <a:cubicBezTo>
                  <a:pt x="717156" y="2717360"/>
                  <a:pt x="703502" y="2714379"/>
                  <a:pt x="689684" y="2711373"/>
                </a:cubicBezTo>
                <a:cubicBezTo>
                  <a:pt x="675891" y="2708196"/>
                  <a:pt x="661927" y="2704971"/>
                  <a:pt x="647922" y="2701745"/>
                </a:cubicBezTo>
                <a:cubicBezTo>
                  <a:pt x="634112" y="2697802"/>
                  <a:pt x="620254" y="2693852"/>
                  <a:pt x="606501" y="2689934"/>
                </a:cubicBezTo>
                <a:cubicBezTo>
                  <a:pt x="592749" y="2686015"/>
                  <a:pt x="579110" y="2682138"/>
                  <a:pt x="565716" y="2678326"/>
                </a:cubicBezTo>
                <a:cubicBezTo>
                  <a:pt x="552477" y="2673984"/>
                  <a:pt x="539473" y="2669740"/>
                  <a:pt x="526853" y="2665603"/>
                </a:cubicBezTo>
                <a:cubicBezTo>
                  <a:pt x="482110" y="2657440"/>
                  <a:pt x="444452" y="2648904"/>
                  <a:pt x="404448" y="2639210"/>
                </a:cubicBezTo>
                <a:cubicBezTo>
                  <a:pt x="365308" y="2627538"/>
                  <a:pt x="323724" y="2614301"/>
                  <a:pt x="275611" y="2587909"/>
                </a:cubicBezTo>
                <a:cubicBezTo>
                  <a:pt x="291554" y="2592283"/>
                  <a:pt x="272045" y="2580448"/>
                  <a:pt x="257063" y="2570119"/>
                </a:cubicBezTo>
                <a:cubicBezTo>
                  <a:pt x="249482" y="2565093"/>
                  <a:pt x="243392" y="2559774"/>
                  <a:pt x="243082" y="2557542"/>
                </a:cubicBezTo>
                <a:cubicBezTo>
                  <a:pt x="242879" y="2555090"/>
                  <a:pt x="248204" y="2556239"/>
                  <a:pt x="264936" y="2561134"/>
                </a:cubicBezTo>
                <a:cubicBezTo>
                  <a:pt x="244092" y="2546936"/>
                  <a:pt x="222808" y="2534115"/>
                  <a:pt x="205586" y="2526377"/>
                </a:cubicBezTo>
                <a:cubicBezTo>
                  <a:pt x="188439" y="2518524"/>
                  <a:pt x="176005" y="2514606"/>
                  <a:pt x="174377" y="2516317"/>
                </a:cubicBezTo>
                <a:cubicBezTo>
                  <a:pt x="211579" y="2540436"/>
                  <a:pt x="186940" y="2525619"/>
                  <a:pt x="218036" y="2546513"/>
                </a:cubicBezTo>
                <a:cubicBezTo>
                  <a:pt x="205676" y="2542733"/>
                  <a:pt x="186541" y="2533968"/>
                  <a:pt x="168823" y="2523151"/>
                </a:cubicBezTo>
                <a:cubicBezTo>
                  <a:pt x="151252" y="2512130"/>
                  <a:pt x="134487" y="2500107"/>
                  <a:pt x="125514" y="2491986"/>
                </a:cubicBezTo>
                <a:cubicBezTo>
                  <a:pt x="134601" y="2498347"/>
                  <a:pt x="131694" y="2495081"/>
                  <a:pt x="134788" y="2494820"/>
                </a:cubicBezTo>
                <a:cubicBezTo>
                  <a:pt x="92480" y="2462759"/>
                  <a:pt x="110117" y="2486088"/>
                  <a:pt x="77116" y="2466164"/>
                </a:cubicBezTo>
                <a:cubicBezTo>
                  <a:pt x="74575" y="2459150"/>
                  <a:pt x="57655" y="2446411"/>
                  <a:pt x="38122" y="2432392"/>
                </a:cubicBezTo>
                <a:cubicBezTo>
                  <a:pt x="28676" y="2424959"/>
                  <a:pt x="18596" y="2417168"/>
                  <a:pt x="9331" y="2409666"/>
                </a:cubicBezTo>
                <a:lnTo>
                  <a:pt x="0" y="24014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 dirty="0"/>
              <a:t>Picture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39F8D51-36F0-AA88-FC7E-42428745C37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/>
              <a:t>Footer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514C8E2-7D22-704C-9252-C5F859431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7064478-D132-964B-A125-69651BCEE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C6DF47B-3BED-4C75-ACAB-4344E1B376FE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76649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glo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958929F-3BF5-268B-AAB0-87E0CF5681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2360" y="342001"/>
            <a:ext cx="9220790" cy="1140607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Title A - 1 or 2 lines</a:t>
            </a:r>
            <a:endParaRPr lang="en-US" dirty="0"/>
          </a:p>
        </p:txBody>
      </p:sp>
      <p:sp>
        <p:nvSpPr>
          <p:cNvPr id="12" name="Oval 6">
            <a:extLst>
              <a:ext uri="{FF2B5EF4-FFF2-40B4-BE49-F238E27FC236}">
                <a16:creationId xmlns:a16="http://schemas.microsoft.com/office/drawing/2014/main" id="{DA0BD28D-B36A-1C4B-88BC-2287017A1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DD8DABF-D4DC-4D49-88C4-103A5030FB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pic>
        <p:nvPicPr>
          <p:cNvPr id="17" name="Chart 5">
            <a:extLst>
              <a:ext uri="{FF2B5EF4-FFF2-40B4-BE49-F238E27FC236}">
                <a16:creationId xmlns:a16="http://schemas.microsoft.com/office/drawing/2014/main" id="{4784794A-AA9A-6649-9D62-C336CCD47F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3844" y="2035495"/>
            <a:ext cx="4998156" cy="4824886"/>
          </a:xfrm>
          <a:prstGeom prst="rect">
            <a:avLst/>
          </a:prstGeom>
          <a:noFill/>
        </p:spPr>
      </p:pic>
      <p:sp>
        <p:nvSpPr>
          <p:cNvPr id="69" name="Text Placeholder 139">
            <a:extLst>
              <a:ext uri="{FF2B5EF4-FFF2-40B4-BE49-F238E27FC236}">
                <a16:creationId xmlns:a16="http://schemas.microsoft.com/office/drawing/2014/main" id="{93F90462-CEFB-BE45-A4EB-11FAAF5386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2360" y="1800000"/>
            <a:ext cx="9858564" cy="1872232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70" name="Text Placeholder 139">
            <a:extLst>
              <a:ext uri="{FF2B5EF4-FFF2-40B4-BE49-F238E27FC236}">
                <a16:creationId xmlns:a16="http://schemas.microsoft.com/office/drawing/2014/main" id="{662D8D87-B76A-6946-95BB-63F708BF97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2360" y="3921978"/>
            <a:ext cx="9858564" cy="2073786"/>
          </a:xfrm>
        </p:spPr>
        <p:txBody>
          <a:bodyPr>
            <a:noAutofit/>
          </a:bodyPr>
          <a:lstStyle>
            <a:lvl1pPr>
              <a:buFontTx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F2AD3F-65FF-BDE0-5EBB-7F1844A6AF1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/>
              <a:t>Footer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0901A1-F7E0-824D-B152-A3075EA19D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F05727B4-CE1A-934D-AFAF-2F312207A0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C6DF47B-3BED-4C75-ACAB-4344E1B376FE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209477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AC5D09B-FA1D-A085-687E-C32EC825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9130" y="342001"/>
            <a:ext cx="9271170" cy="1140607"/>
          </a:xfrm>
        </p:spPr>
        <p:txBody>
          <a:bodyPr/>
          <a:lstStyle/>
          <a:p>
            <a:r>
              <a:rPr lang="en-GB" noProof="0" dirty="0"/>
              <a:t>Title C - 1 or 2 lines</a:t>
            </a:r>
            <a:endParaRPr lang="en-US" dirty="0"/>
          </a:p>
        </p:txBody>
      </p:sp>
      <p:sp>
        <p:nvSpPr>
          <p:cNvPr id="9" name="Oval 6">
            <a:extLst>
              <a:ext uri="{FF2B5EF4-FFF2-40B4-BE49-F238E27FC236}">
                <a16:creationId xmlns:a16="http://schemas.microsoft.com/office/drawing/2014/main" id="{348F35FE-0228-0245-B71E-DA83CEFBF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1447C0D-2441-664B-B17F-BA8A30B293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sp>
        <p:nvSpPr>
          <p:cNvPr id="10" name="Text Placeholder 139">
            <a:extLst>
              <a:ext uri="{FF2B5EF4-FFF2-40B4-BE49-F238E27FC236}">
                <a16:creationId xmlns:a16="http://schemas.microsoft.com/office/drawing/2014/main" id="{D7A83BBA-9E98-ED40-8FC4-D68F7E5927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9130" y="1800000"/>
            <a:ext cx="9984814" cy="1920424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Text Placeholder 139">
            <a:extLst>
              <a:ext uri="{FF2B5EF4-FFF2-40B4-BE49-F238E27FC236}">
                <a16:creationId xmlns:a16="http://schemas.microsoft.com/office/drawing/2014/main" id="{E68B4C7A-1339-D745-B036-9284C6A6E7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9130" y="3921978"/>
            <a:ext cx="9984814" cy="2121978"/>
          </a:xfrm>
        </p:spPr>
        <p:txBody>
          <a:bodyPr>
            <a:noAutofit/>
          </a:bodyPr>
          <a:lstStyle>
            <a:lvl1pPr>
              <a:buFont typeface="+mj-lt"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79694F3-7A5B-96D8-F33F-A1E07F151E1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49A1E65-43C1-8941-9501-2EB8C73206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  <p:sp>
        <p:nvSpPr>
          <p:cNvPr id="14" name="Title 7">
            <a:extLst>
              <a:ext uri="{FF2B5EF4-FFF2-40B4-BE49-F238E27FC236}">
                <a16:creationId xmlns:a16="http://schemas.microsoft.com/office/drawing/2014/main" id="{BFDED1E7-8506-3D4F-6257-0CB0FCD624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>
          <a:xfrm>
            <a:off x="0" y="-490365"/>
            <a:ext cx="4476750" cy="36933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chemeClr val="accent1"/>
                </a:solidFill>
                <a:latin typeface="+mj-lt"/>
                <a:ea typeface="+mj-ea"/>
                <a:cs typeface="Poppins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Content slide basic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FFFBA2E-71BC-9E41-8E9A-E4AC036224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C6DF47B-3BED-4C75-ACAB-4344E1B376FE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12554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with left s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F43FCA17-6F27-BF43-B88F-BFFE69BD14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4001" y="405511"/>
            <a:ext cx="5767946" cy="11353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b="0" i="0">
                <a:cs typeface="Poppins" pitchFamily="2" charset="77"/>
              </a:defRPr>
            </a:lvl1pPr>
          </a:lstStyle>
          <a:p>
            <a:r>
              <a:rPr lang="en-GB" noProof="0" dirty="0"/>
              <a:t>Title B - 1 or 2 lines</a:t>
            </a:r>
          </a:p>
        </p:txBody>
      </p:sp>
      <p:sp>
        <p:nvSpPr>
          <p:cNvPr id="11" name="Oval 6">
            <a:extLst>
              <a:ext uri="{FF2B5EF4-FFF2-40B4-BE49-F238E27FC236}">
                <a16:creationId xmlns:a16="http://schemas.microsoft.com/office/drawing/2014/main" id="{571CC050-E423-8544-8AAD-F08069D009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sp>
        <p:nvSpPr>
          <p:cNvPr id="91" name="Picture Placeholder  90" descr="Picture Placeholder 90.">
            <a:extLst>
              <a:ext uri="{FF2B5EF4-FFF2-40B4-BE49-F238E27FC236}">
                <a16:creationId xmlns:a16="http://schemas.microsoft.com/office/drawing/2014/main" id="{37CD4A9E-515F-0C45-98A0-4286E711F17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243" y="405511"/>
            <a:ext cx="2995344" cy="5291176"/>
          </a:xfrm>
          <a:custGeom>
            <a:avLst/>
            <a:gdLst>
              <a:gd name="connsiteX0" fmla="*/ 573547 w 2995344"/>
              <a:gd name="connsiteY0" fmla="*/ 5279125 h 5291176"/>
              <a:gd name="connsiteX1" fmla="*/ 501283 w 2995344"/>
              <a:gd name="connsiteY1" fmla="*/ 5290426 h 5291176"/>
              <a:gd name="connsiteX2" fmla="*/ 0 w 2995344"/>
              <a:gd name="connsiteY2" fmla="*/ 5183027 h 5291176"/>
              <a:gd name="connsiteX3" fmla="*/ 9678 w 2995344"/>
              <a:gd name="connsiteY3" fmla="*/ 5186643 h 5291176"/>
              <a:gd name="connsiteX4" fmla="*/ 30278 w 2995344"/>
              <a:gd name="connsiteY4" fmla="*/ 5192758 h 5291176"/>
              <a:gd name="connsiteX5" fmla="*/ 59569 w 2995344"/>
              <a:gd name="connsiteY5" fmla="*/ 5198492 h 5291176"/>
              <a:gd name="connsiteX6" fmla="*/ 101001 w 2995344"/>
              <a:gd name="connsiteY6" fmla="*/ 5201420 h 5291176"/>
              <a:gd name="connsiteX7" fmla="*/ 80430 w 2995344"/>
              <a:gd name="connsiteY7" fmla="*/ 5200998 h 5291176"/>
              <a:gd name="connsiteX8" fmla="*/ 115454 w 2995344"/>
              <a:gd name="connsiteY8" fmla="*/ 5223229 h 5291176"/>
              <a:gd name="connsiteX9" fmla="*/ 191680 w 2995344"/>
              <a:gd name="connsiteY9" fmla="*/ 5229879 h 5291176"/>
              <a:gd name="connsiteX10" fmla="*/ 249517 w 2995344"/>
              <a:gd name="connsiteY10" fmla="*/ 5223313 h 5291176"/>
              <a:gd name="connsiteX11" fmla="*/ 307364 w 2995344"/>
              <a:gd name="connsiteY11" fmla="*/ 5217518 h 5291176"/>
              <a:gd name="connsiteX12" fmla="*/ 384675 w 2995344"/>
              <a:gd name="connsiteY12" fmla="*/ 5220012 h 5291176"/>
              <a:gd name="connsiteX13" fmla="*/ 410654 w 2995344"/>
              <a:gd name="connsiteY13" fmla="*/ 5246748 h 5291176"/>
              <a:gd name="connsiteX14" fmla="*/ 355034 w 2995344"/>
              <a:gd name="connsiteY14" fmla="*/ 5241591 h 5291176"/>
              <a:gd name="connsiteX15" fmla="*/ 295862 w 2995344"/>
              <a:gd name="connsiteY15" fmla="*/ 5242856 h 5291176"/>
              <a:gd name="connsiteX16" fmla="*/ 346326 w 2995344"/>
              <a:gd name="connsiteY16" fmla="*/ 5254845 h 5291176"/>
              <a:gd name="connsiteX17" fmla="*/ 356299 w 2995344"/>
              <a:gd name="connsiteY17" fmla="*/ 5265461 h 5291176"/>
              <a:gd name="connsiteX18" fmla="*/ 500936 w 2995344"/>
              <a:gd name="connsiteY18" fmla="*/ 5277799 h 5291176"/>
              <a:gd name="connsiteX19" fmla="*/ 457325 w 2995344"/>
              <a:gd name="connsiteY19" fmla="*/ 5278918 h 5291176"/>
              <a:gd name="connsiteX20" fmla="*/ 342328 w 2995344"/>
              <a:gd name="connsiteY20" fmla="*/ 5276509 h 5291176"/>
              <a:gd name="connsiteX21" fmla="*/ 265583 w 2995344"/>
              <a:gd name="connsiteY21" fmla="*/ 5272184 h 5291176"/>
              <a:gd name="connsiteX22" fmla="*/ 179975 w 2995344"/>
              <a:gd name="connsiteY22" fmla="*/ 5265726 h 5291176"/>
              <a:gd name="connsiteX23" fmla="*/ 88825 w 2995344"/>
              <a:gd name="connsiteY23" fmla="*/ 5254435 h 5291176"/>
              <a:gd name="connsiteX24" fmla="*/ 42008 w 2995344"/>
              <a:gd name="connsiteY24" fmla="*/ 5248218 h 5291176"/>
              <a:gd name="connsiteX25" fmla="*/ 0 w 2995344"/>
              <a:gd name="connsiteY25" fmla="*/ 5240890 h 5291176"/>
              <a:gd name="connsiteX26" fmla="*/ 1463576 w 2995344"/>
              <a:gd name="connsiteY26" fmla="*/ 5026010 h 5291176"/>
              <a:gd name="connsiteX27" fmla="*/ 1471706 w 2995344"/>
              <a:gd name="connsiteY27" fmla="*/ 5043494 h 5291176"/>
              <a:gd name="connsiteX28" fmla="*/ 1489049 w 2995344"/>
              <a:gd name="connsiteY28" fmla="*/ 5044337 h 5291176"/>
              <a:gd name="connsiteX29" fmla="*/ 1459457 w 2995344"/>
              <a:gd name="connsiteY29" fmla="*/ 5063374 h 5291176"/>
              <a:gd name="connsiteX30" fmla="*/ 1379581 w 2995344"/>
              <a:gd name="connsiteY30" fmla="*/ 5095448 h 5291176"/>
              <a:gd name="connsiteX31" fmla="*/ 1340486 w 2995344"/>
              <a:gd name="connsiteY31" fmla="*/ 5109967 h 5291176"/>
              <a:gd name="connsiteX32" fmla="*/ 1296490 w 2995344"/>
              <a:gd name="connsiteY32" fmla="*/ 5125221 h 5291176"/>
              <a:gd name="connsiteX33" fmla="*/ 1200161 w 2995344"/>
              <a:gd name="connsiteY33" fmla="*/ 5156451 h 5291176"/>
              <a:gd name="connsiteX34" fmla="*/ 1102713 w 2995344"/>
              <a:gd name="connsiteY34" fmla="*/ 5184320 h 5291176"/>
              <a:gd name="connsiteX35" fmla="*/ 1016670 w 2995344"/>
              <a:gd name="connsiteY35" fmla="*/ 5204936 h 5291176"/>
              <a:gd name="connsiteX36" fmla="*/ 982249 w 2995344"/>
              <a:gd name="connsiteY36" fmla="*/ 5213009 h 5291176"/>
              <a:gd name="connsiteX37" fmla="*/ 955474 w 2995344"/>
              <a:gd name="connsiteY37" fmla="*/ 5218058 h 5291176"/>
              <a:gd name="connsiteX38" fmla="*/ 932132 w 2995344"/>
              <a:gd name="connsiteY38" fmla="*/ 5222443 h 5291176"/>
              <a:gd name="connsiteX39" fmla="*/ 908393 w 2995344"/>
              <a:gd name="connsiteY39" fmla="*/ 5229829 h 5291176"/>
              <a:gd name="connsiteX40" fmla="*/ 920944 w 2995344"/>
              <a:gd name="connsiteY40" fmla="*/ 5224516 h 5291176"/>
              <a:gd name="connsiteX41" fmla="*/ 895759 w 2995344"/>
              <a:gd name="connsiteY41" fmla="*/ 5229250 h 5291176"/>
              <a:gd name="connsiteX42" fmla="*/ 840188 w 2995344"/>
              <a:gd name="connsiteY42" fmla="*/ 5238926 h 5291176"/>
              <a:gd name="connsiteX43" fmla="*/ 758879 w 2995344"/>
              <a:gd name="connsiteY43" fmla="*/ 5250048 h 5291176"/>
              <a:gd name="connsiteX44" fmla="*/ 695431 w 2995344"/>
              <a:gd name="connsiteY44" fmla="*/ 5240902 h 5291176"/>
              <a:gd name="connsiteX45" fmla="*/ 604040 w 2995344"/>
              <a:gd name="connsiteY45" fmla="*/ 5238589 h 5291176"/>
              <a:gd name="connsiteX46" fmla="*/ 639691 w 2995344"/>
              <a:gd name="connsiteY46" fmla="*/ 5256457 h 5291176"/>
              <a:gd name="connsiteX47" fmla="*/ 584987 w 2995344"/>
              <a:gd name="connsiteY47" fmla="*/ 5261386 h 5291176"/>
              <a:gd name="connsiteX48" fmla="*/ 530151 w 2995344"/>
              <a:gd name="connsiteY48" fmla="*/ 5263735 h 5291176"/>
              <a:gd name="connsiteX49" fmla="*/ 537618 w 2995344"/>
              <a:gd name="connsiteY49" fmla="*/ 5257892 h 5291176"/>
              <a:gd name="connsiteX50" fmla="*/ 447805 w 2995344"/>
              <a:gd name="connsiteY50" fmla="*/ 5266989 h 5291176"/>
              <a:gd name="connsiteX51" fmla="*/ 503521 w 2995344"/>
              <a:gd name="connsiteY51" fmla="*/ 5230950 h 5291176"/>
              <a:gd name="connsiteX52" fmla="*/ 579905 w 2995344"/>
              <a:gd name="connsiteY52" fmla="*/ 5223661 h 5291176"/>
              <a:gd name="connsiteX53" fmla="*/ 653915 w 2995344"/>
              <a:gd name="connsiteY53" fmla="*/ 5215021 h 5291176"/>
              <a:gd name="connsiteX54" fmla="*/ 726359 w 2995344"/>
              <a:gd name="connsiteY54" fmla="*/ 5207225 h 5291176"/>
              <a:gd name="connsiteX55" fmla="*/ 797648 w 2995344"/>
              <a:gd name="connsiteY55" fmla="*/ 5197527 h 5291176"/>
              <a:gd name="connsiteX56" fmla="*/ 1081948 w 2995344"/>
              <a:gd name="connsiteY56" fmla="*/ 5141776 h 5291176"/>
              <a:gd name="connsiteX57" fmla="*/ 1086597 w 2995344"/>
              <a:gd name="connsiteY57" fmla="*/ 5158151 h 5291176"/>
              <a:gd name="connsiteX58" fmla="*/ 955486 w 2995344"/>
              <a:gd name="connsiteY58" fmla="*/ 5187983 h 5291176"/>
              <a:gd name="connsiteX59" fmla="*/ 860880 w 2995344"/>
              <a:gd name="connsiteY59" fmla="*/ 5218432 h 5291176"/>
              <a:gd name="connsiteX60" fmla="*/ 918920 w 2995344"/>
              <a:gd name="connsiteY60" fmla="*/ 5214660 h 5291176"/>
              <a:gd name="connsiteX61" fmla="*/ 1011816 w 2995344"/>
              <a:gd name="connsiteY61" fmla="*/ 5199393 h 5291176"/>
              <a:gd name="connsiteX62" fmla="*/ 1108109 w 2995344"/>
              <a:gd name="connsiteY62" fmla="*/ 5174863 h 5291176"/>
              <a:gd name="connsiteX63" fmla="*/ 1176663 w 2995344"/>
              <a:gd name="connsiteY63" fmla="*/ 5146692 h 5291176"/>
              <a:gd name="connsiteX64" fmla="*/ 1113841 w 2995344"/>
              <a:gd name="connsiteY64" fmla="*/ 5158669 h 5291176"/>
              <a:gd name="connsiteX65" fmla="*/ 1173484 w 2995344"/>
              <a:gd name="connsiteY65" fmla="*/ 5124702 h 5291176"/>
              <a:gd name="connsiteX66" fmla="*/ 1187924 w 2995344"/>
              <a:gd name="connsiteY66" fmla="*/ 5131895 h 5291176"/>
              <a:gd name="connsiteX67" fmla="*/ 1463576 w 2995344"/>
              <a:gd name="connsiteY67" fmla="*/ 5026010 h 5291176"/>
              <a:gd name="connsiteX68" fmla="*/ 1016233 w 2995344"/>
              <a:gd name="connsiteY68" fmla="*/ 4999834 h 5291176"/>
              <a:gd name="connsiteX69" fmla="*/ 965057 w 2995344"/>
              <a:gd name="connsiteY69" fmla="*/ 5012987 h 5291176"/>
              <a:gd name="connsiteX70" fmla="*/ 941061 w 2995344"/>
              <a:gd name="connsiteY70" fmla="*/ 5028069 h 5291176"/>
              <a:gd name="connsiteX71" fmla="*/ 1012581 w 2995344"/>
              <a:gd name="connsiteY71" fmla="*/ 5005159 h 5291176"/>
              <a:gd name="connsiteX72" fmla="*/ 1099308 w 2995344"/>
              <a:gd name="connsiteY72" fmla="*/ 4978482 h 5291176"/>
              <a:gd name="connsiteX73" fmla="*/ 1028002 w 2995344"/>
              <a:gd name="connsiteY73" fmla="*/ 4996808 h 5291176"/>
              <a:gd name="connsiteX74" fmla="*/ 1030545 w 2995344"/>
              <a:gd name="connsiteY74" fmla="*/ 4996549 h 5291176"/>
              <a:gd name="connsiteX75" fmla="*/ 1057407 w 2995344"/>
              <a:gd name="connsiteY75" fmla="*/ 4997259 h 5291176"/>
              <a:gd name="connsiteX76" fmla="*/ 1630914 w 2995344"/>
              <a:gd name="connsiteY76" fmla="*/ 4946754 h 5291176"/>
              <a:gd name="connsiteX77" fmla="*/ 1614680 w 2995344"/>
              <a:gd name="connsiteY77" fmla="*/ 4963725 h 5291176"/>
              <a:gd name="connsiteX78" fmla="*/ 1598710 w 2995344"/>
              <a:gd name="connsiteY78" fmla="*/ 4967349 h 5291176"/>
              <a:gd name="connsiteX79" fmla="*/ 1582736 w 2995344"/>
              <a:gd name="connsiteY79" fmla="*/ 4970837 h 5291176"/>
              <a:gd name="connsiteX80" fmla="*/ 1661583 w 2995344"/>
              <a:gd name="connsiteY80" fmla="*/ 4929638 h 5291176"/>
              <a:gd name="connsiteX81" fmla="*/ 1682035 w 2995344"/>
              <a:gd name="connsiteY81" fmla="*/ 4933626 h 5291176"/>
              <a:gd name="connsiteX82" fmla="*/ 1633859 w 2995344"/>
              <a:gd name="connsiteY82" fmla="*/ 4953579 h 5291176"/>
              <a:gd name="connsiteX83" fmla="*/ 1755809 w 2995344"/>
              <a:gd name="connsiteY83" fmla="*/ 4893305 h 5291176"/>
              <a:gd name="connsiteX84" fmla="*/ 1778416 w 2995344"/>
              <a:gd name="connsiteY84" fmla="*/ 4902222 h 5291176"/>
              <a:gd name="connsiteX85" fmla="*/ 1710067 w 2995344"/>
              <a:gd name="connsiteY85" fmla="*/ 4940321 h 5291176"/>
              <a:gd name="connsiteX86" fmla="*/ 1682064 w 2995344"/>
              <a:gd name="connsiteY86" fmla="*/ 4936259 h 5291176"/>
              <a:gd name="connsiteX87" fmla="*/ 1719159 w 2995344"/>
              <a:gd name="connsiteY87" fmla="*/ 4915283 h 5291176"/>
              <a:gd name="connsiteX88" fmla="*/ 1755809 w 2995344"/>
              <a:gd name="connsiteY88" fmla="*/ 4893305 h 5291176"/>
              <a:gd name="connsiteX89" fmla="*/ 1802523 w 2995344"/>
              <a:gd name="connsiteY89" fmla="*/ 4869187 h 5291176"/>
              <a:gd name="connsiteX90" fmla="*/ 1756646 w 2995344"/>
              <a:gd name="connsiteY90" fmla="*/ 4893286 h 5291176"/>
              <a:gd name="connsiteX91" fmla="*/ 1754346 w 2995344"/>
              <a:gd name="connsiteY91" fmla="*/ 4892467 h 5291176"/>
              <a:gd name="connsiteX92" fmla="*/ 1802523 w 2995344"/>
              <a:gd name="connsiteY92" fmla="*/ 4869187 h 5291176"/>
              <a:gd name="connsiteX93" fmla="*/ 1876490 w 2995344"/>
              <a:gd name="connsiteY93" fmla="*/ 4830341 h 5291176"/>
              <a:gd name="connsiteX94" fmla="*/ 1840397 w 2995344"/>
              <a:gd name="connsiteY94" fmla="*/ 4848520 h 5291176"/>
              <a:gd name="connsiteX95" fmla="*/ 1815600 w 2995344"/>
              <a:gd name="connsiteY95" fmla="*/ 4861000 h 5291176"/>
              <a:gd name="connsiteX96" fmla="*/ 1804199 w 2995344"/>
              <a:gd name="connsiteY96" fmla="*/ 4866483 h 5291176"/>
              <a:gd name="connsiteX97" fmla="*/ 1876490 w 2995344"/>
              <a:gd name="connsiteY97" fmla="*/ 4830341 h 5291176"/>
              <a:gd name="connsiteX98" fmla="*/ 2043497 w 2995344"/>
              <a:gd name="connsiteY98" fmla="*/ 4712479 h 5291176"/>
              <a:gd name="connsiteX99" fmla="*/ 1995322 w 2995344"/>
              <a:gd name="connsiteY99" fmla="*/ 4747602 h 5291176"/>
              <a:gd name="connsiteX100" fmla="*/ 2020144 w 2995344"/>
              <a:gd name="connsiteY100" fmla="*/ 4728963 h 5291176"/>
              <a:gd name="connsiteX101" fmla="*/ 2043497 w 2995344"/>
              <a:gd name="connsiteY101" fmla="*/ 4712479 h 5291176"/>
              <a:gd name="connsiteX102" fmla="*/ 2176026 w 2995344"/>
              <a:gd name="connsiteY102" fmla="*/ 4568485 h 5291176"/>
              <a:gd name="connsiteX103" fmla="*/ 2110832 w 2995344"/>
              <a:gd name="connsiteY103" fmla="*/ 4622923 h 5291176"/>
              <a:gd name="connsiteX104" fmla="*/ 2142929 w 2995344"/>
              <a:gd name="connsiteY104" fmla="*/ 4615789 h 5291176"/>
              <a:gd name="connsiteX105" fmla="*/ 2135402 w 2995344"/>
              <a:gd name="connsiteY105" fmla="*/ 4632634 h 5291176"/>
              <a:gd name="connsiteX106" fmla="*/ 2105652 w 2995344"/>
              <a:gd name="connsiteY106" fmla="*/ 4664203 h 5291176"/>
              <a:gd name="connsiteX107" fmla="*/ 2091718 w 2995344"/>
              <a:gd name="connsiteY107" fmla="*/ 4635128 h 5291176"/>
              <a:gd name="connsiteX108" fmla="*/ 2176026 w 2995344"/>
              <a:gd name="connsiteY108" fmla="*/ 4568485 h 5291176"/>
              <a:gd name="connsiteX109" fmla="*/ 2057943 w 2995344"/>
              <a:gd name="connsiteY109" fmla="*/ 4567800 h 5291176"/>
              <a:gd name="connsiteX110" fmla="*/ 2055558 w 2995344"/>
              <a:gd name="connsiteY110" fmla="*/ 4579848 h 5291176"/>
              <a:gd name="connsiteX111" fmla="*/ 2055553 w 2995344"/>
              <a:gd name="connsiteY111" fmla="*/ 4567775 h 5291176"/>
              <a:gd name="connsiteX112" fmla="*/ 2055192 w 2995344"/>
              <a:gd name="connsiteY112" fmla="*/ 4574366 h 5291176"/>
              <a:gd name="connsiteX113" fmla="*/ 2055553 w 2995344"/>
              <a:gd name="connsiteY113" fmla="*/ 4567775 h 5291176"/>
              <a:gd name="connsiteX114" fmla="*/ 2308581 w 2995344"/>
              <a:gd name="connsiteY114" fmla="*/ 4460087 h 5291176"/>
              <a:gd name="connsiteX115" fmla="*/ 2298182 w 2995344"/>
              <a:gd name="connsiteY115" fmla="*/ 4471315 h 5291176"/>
              <a:gd name="connsiteX116" fmla="*/ 2296533 w 2995344"/>
              <a:gd name="connsiteY116" fmla="*/ 4462965 h 5291176"/>
              <a:gd name="connsiteX117" fmla="*/ 2308581 w 2995344"/>
              <a:gd name="connsiteY117" fmla="*/ 4460087 h 5291176"/>
              <a:gd name="connsiteX118" fmla="*/ 2294461 w 2995344"/>
              <a:gd name="connsiteY118" fmla="*/ 4459295 h 5291176"/>
              <a:gd name="connsiteX119" fmla="*/ 2296509 w 2995344"/>
              <a:gd name="connsiteY119" fmla="*/ 4476671 h 5291176"/>
              <a:gd name="connsiteX120" fmla="*/ 2242889 w 2995344"/>
              <a:gd name="connsiteY120" fmla="*/ 4528818 h 5291176"/>
              <a:gd name="connsiteX121" fmla="*/ 2188112 w 2995344"/>
              <a:gd name="connsiteY121" fmla="*/ 4579785 h 5291176"/>
              <a:gd name="connsiteX122" fmla="*/ 2197398 w 2995344"/>
              <a:gd name="connsiteY122" fmla="*/ 4567664 h 5291176"/>
              <a:gd name="connsiteX123" fmla="*/ 2217283 w 2995344"/>
              <a:gd name="connsiteY123" fmla="*/ 4540603 h 5291176"/>
              <a:gd name="connsiteX124" fmla="*/ 2245128 w 2995344"/>
              <a:gd name="connsiteY124" fmla="*/ 4500527 h 5291176"/>
              <a:gd name="connsiteX125" fmla="*/ 2236107 w 2995344"/>
              <a:gd name="connsiteY125" fmla="*/ 4522107 h 5291176"/>
              <a:gd name="connsiteX126" fmla="*/ 2294461 w 2995344"/>
              <a:gd name="connsiteY126" fmla="*/ 4459295 h 5291176"/>
              <a:gd name="connsiteX127" fmla="*/ 2609740 w 2995344"/>
              <a:gd name="connsiteY127" fmla="*/ 4085619 h 5291176"/>
              <a:gd name="connsiteX128" fmla="*/ 2598540 w 2995344"/>
              <a:gd name="connsiteY128" fmla="*/ 4101994 h 5291176"/>
              <a:gd name="connsiteX129" fmla="*/ 2568610 w 2995344"/>
              <a:gd name="connsiteY129" fmla="*/ 4144973 h 5291176"/>
              <a:gd name="connsiteX130" fmla="*/ 2548569 w 2995344"/>
              <a:gd name="connsiteY130" fmla="*/ 4173673 h 5291176"/>
              <a:gd name="connsiteX131" fmla="*/ 2525468 w 2995344"/>
              <a:gd name="connsiteY131" fmla="*/ 4205205 h 5291176"/>
              <a:gd name="connsiteX132" fmla="*/ 2473534 w 2995344"/>
              <a:gd name="connsiteY132" fmla="*/ 4272534 h 5291176"/>
              <a:gd name="connsiteX133" fmla="*/ 2446254 w 2995344"/>
              <a:gd name="connsiteY133" fmla="*/ 4306066 h 5291176"/>
              <a:gd name="connsiteX134" fmla="*/ 2419107 w 2995344"/>
              <a:gd name="connsiteY134" fmla="*/ 4337983 h 5291176"/>
              <a:gd name="connsiteX135" fmla="*/ 2370329 w 2995344"/>
              <a:gd name="connsiteY135" fmla="*/ 4394083 h 5291176"/>
              <a:gd name="connsiteX136" fmla="*/ 2320683 w 2995344"/>
              <a:gd name="connsiteY136" fmla="*/ 4447086 h 5291176"/>
              <a:gd name="connsiteX137" fmla="*/ 2371039 w 2995344"/>
              <a:gd name="connsiteY137" fmla="*/ 4392746 h 5291176"/>
              <a:gd name="connsiteX138" fmla="*/ 2414977 w 2995344"/>
              <a:gd name="connsiteY138" fmla="*/ 4341899 h 5291176"/>
              <a:gd name="connsiteX139" fmla="*/ 2454758 w 2995344"/>
              <a:gd name="connsiteY139" fmla="*/ 4295018 h 5291176"/>
              <a:gd name="connsiteX140" fmla="*/ 2489938 w 2995344"/>
              <a:gd name="connsiteY140" fmla="*/ 4250327 h 5291176"/>
              <a:gd name="connsiteX141" fmla="*/ 2609740 w 2995344"/>
              <a:gd name="connsiteY141" fmla="*/ 4085619 h 5291176"/>
              <a:gd name="connsiteX142" fmla="*/ 2530437 w 2995344"/>
              <a:gd name="connsiteY142" fmla="*/ 4041806 h 5291176"/>
              <a:gd name="connsiteX143" fmla="*/ 2530635 w 2995344"/>
              <a:gd name="connsiteY143" fmla="*/ 4043781 h 5291176"/>
              <a:gd name="connsiteX144" fmla="*/ 2516025 w 2995344"/>
              <a:gd name="connsiteY144" fmla="*/ 4065241 h 5291176"/>
              <a:gd name="connsiteX145" fmla="*/ 2911010 w 2995344"/>
              <a:gd name="connsiteY145" fmla="*/ 3482711 h 5291176"/>
              <a:gd name="connsiteX146" fmla="*/ 2886923 w 2995344"/>
              <a:gd name="connsiteY146" fmla="*/ 3518857 h 5291176"/>
              <a:gd name="connsiteX147" fmla="*/ 2911010 w 2995344"/>
              <a:gd name="connsiteY147" fmla="*/ 3482711 h 5291176"/>
              <a:gd name="connsiteX148" fmla="*/ 2915186 w 2995344"/>
              <a:gd name="connsiteY148" fmla="*/ 2754717 h 5291176"/>
              <a:gd name="connsiteX149" fmla="*/ 2916665 w 2995344"/>
              <a:gd name="connsiteY149" fmla="*/ 2768046 h 5291176"/>
              <a:gd name="connsiteX150" fmla="*/ 2916704 w 2995344"/>
              <a:gd name="connsiteY150" fmla="*/ 2771661 h 5291176"/>
              <a:gd name="connsiteX151" fmla="*/ 2911950 w 2995344"/>
              <a:gd name="connsiteY151" fmla="*/ 2718570 h 5291176"/>
              <a:gd name="connsiteX152" fmla="*/ 2915186 w 2995344"/>
              <a:gd name="connsiteY152" fmla="*/ 2754717 h 5291176"/>
              <a:gd name="connsiteX153" fmla="*/ 2914259 w 2995344"/>
              <a:gd name="connsiteY153" fmla="*/ 2746351 h 5291176"/>
              <a:gd name="connsiteX154" fmla="*/ 2911950 w 2995344"/>
              <a:gd name="connsiteY154" fmla="*/ 2718570 h 5291176"/>
              <a:gd name="connsiteX155" fmla="*/ 2935124 w 2995344"/>
              <a:gd name="connsiteY155" fmla="*/ 2204841 h 5291176"/>
              <a:gd name="connsiteX156" fmla="*/ 2945626 w 2995344"/>
              <a:gd name="connsiteY156" fmla="*/ 2246631 h 5291176"/>
              <a:gd name="connsiteX157" fmla="*/ 2953444 w 2995344"/>
              <a:gd name="connsiteY157" fmla="*/ 2269764 h 5291176"/>
              <a:gd name="connsiteX158" fmla="*/ 2967703 w 2995344"/>
              <a:gd name="connsiteY158" fmla="*/ 2286391 h 5291176"/>
              <a:gd name="connsiteX159" fmla="*/ 2981434 w 2995344"/>
              <a:gd name="connsiteY159" fmla="*/ 2308983 h 5291176"/>
              <a:gd name="connsiteX160" fmla="*/ 2988564 w 2995344"/>
              <a:gd name="connsiteY160" fmla="*/ 2339755 h 5291176"/>
              <a:gd name="connsiteX161" fmla="*/ 2994862 w 2995344"/>
              <a:gd name="connsiteY161" fmla="*/ 2392808 h 5291176"/>
              <a:gd name="connsiteX162" fmla="*/ 2984999 w 2995344"/>
              <a:gd name="connsiteY162" fmla="*/ 2366384 h 5291176"/>
              <a:gd name="connsiteX163" fmla="*/ 2995321 w 2995344"/>
              <a:gd name="connsiteY163" fmla="*/ 2487042 h 5291176"/>
              <a:gd name="connsiteX164" fmla="*/ 2989201 w 2995344"/>
              <a:gd name="connsiteY164" fmla="*/ 2480041 h 5291176"/>
              <a:gd name="connsiteX165" fmla="*/ 2989744 w 2995344"/>
              <a:gd name="connsiteY165" fmla="*/ 2486319 h 5291176"/>
              <a:gd name="connsiteX166" fmla="*/ 2990852 w 2995344"/>
              <a:gd name="connsiteY166" fmla="*/ 2502885 h 5291176"/>
              <a:gd name="connsiteX167" fmla="*/ 2992707 w 2995344"/>
              <a:gd name="connsiteY167" fmla="*/ 2553238 h 5291176"/>
              <a:gd name="connsiteX168" fmla="*/ 2995344 w 2995344"/>
              <a:gd name="connsiteY168" fmla="*/ 2626544 h 5291176"/>
              <a:gd name="connsiteX169" fmla="*/ 2985058 w 2995344"/>
              <a:gd name="connsiteY169" fmla="*/ 2547901 h 5291176"/>
              <a:gd name="connsiteX170" fmla="*/ 2984240 w 2995344"/>
              <a:gd name="connsiteY170" fmla="*/ 2501754 h 5291176"/>
              <a:gd name="connsiteX171" fmla="*/ 2975664 w 2995344"/>
              <a:gd name="connsiteY171" fmla="*/ 2472391 h 5291176"/>
              <a:gd name="connsiteX172" fmla="*/ 2976110 w 2995344"/>
              <a:gd name="connsiteY172" fmla="*/ 2484969 h 5291176"/>
              <a:gd name="connsiteX173" fmla="*/ 2976338 w 2995344"/>
              <a:gd name="connsiteY173" fmla="*/ 2512658 h 5291176"/>
              <a:gd name="connsiteX174" fmla="*/ 2975809 w 2995344"/>
              <a:gd name="connsiteY174" fmla="*/ 2552949 h 5291176"/>
              <a:gd name="connsiteX175" fmla="*/ 2973340 w 2995344"/>
              <a:gd name="connsiteY175" fmla="*/ 2531995 h 5291176"/>
              <a:gd name="connsiteX176" fmla="*/ 2967318 w 2995344"/>
              <a:gd name="connsiteY176" fmla="*/ 2486054 h 5291176"/>
              <a:gd name="connsiteX177" fmla="*/ 2956105 w 2995344"/>
              <a:gd name="connsiteY177" fmla="*/ 2419616 h 5291176"/>
              <a:gd name="connsiteX178" fmla="*/ 2964801 w 2995344"/>
              <a:gd name="connsiteY178" fmla="*/ 2375384 h 5291176"/>
              <a:gd name="connsiteX179" fmla="*/ 2936016 w 2995344"/>
              <a:gd name="connsiteY179" fmla="*/ 2294790 h 5291176"/>
              <a:gd name="connsiteX180" fmla="*/ 2939906 w 2995344"/>
              <a:gd name="connsiteY180" fmla="*/ 2240556 h 5291176"/>
              <a:gd name="connsiteX181" fmla="*/ 2935124 w 2995344"/>
              <a:gd name="connsiteY181" fmla="*/ 2204841 h 5291176"/>
              <a:gd name="connsiteX182" fmla="*/ 2830192 w 2995344"/>
              <a:gd name="connsiteY182" fmla="*/ 1843130 h 5291176"/>
              <a:gd name="connsiteX183" fmla="*/ 2851457 w 2995344"/>
              <a:gd name="connsiteY183" fmla="*/ 1881355 h 5291176"/>
              <a:gd name="connsiteX184" fmla="*/ 2883785 w 2995344"/>
              <a:gd name="connsiteY184" fmla="*/ 1945019 h 5291176"/>
              <a:gd name="connsiteX185" fmla="*/ 2867790 w 2995344"/>
              <a:gd name="connsiteY185" fmla="*/ 1901547 h 5291176"/>
              <a:gd name="connsiteX186" fmla="*/ 2895455 w 2995344"/>
              <a:gd name="connsiteY186" fmla="*/ 1920753 h 5291176"/>
              <a:gd name="connsiteX187" fmla="*/ 2907740 w 2995344"/>
              <a:gd name="connsiteY187" fmla="*/ 1971986 h 5291176"/>
              <a:gd name="connsiteX188" fmla="*/ 2915230 w 2995344"/>
              <a:gd name="connsiteY188" fmla="*/ 2007360 h 5291176"/>
              <a:gd name="connsiteX189" fmla="*/ 2918230 w 2995344"/>
              <a:gd name="connsiteY189" fmla="*/ 2023519 h 5291176"/>
              <a:gd name="connsiteX190" fmla="*/ 2955229 w 2995344"/>
              <a:gd name="connsiteY190" fmla="*/ 2079824 h 5291176"/>
              <a:gd name="connsiteX191" fmla="*/ 2966178 w 2995344"/>
              <a:gd name="connsiteY191" fmla="*/ 2005867 h 5291176"/>
              <a:gd name="connsiteX192" fmla="*/ 2987062 w 2995344"/>
              <a:gd name="connsiteY192" fmla="*/ 2113392 h 5291176"/>
              <a:gd name="connsiteX193" fmla="*/ 2991217 w 2995344"/>
              <a:gd name="connsiteY193" fmla="*/ 2216638 h 5291176"/>
              <a:gd name="connsiteX194" fmla="*/ 2965082 w 2995344"/>
              <a:gd name="connsiteY194" fmla="*/ 2158140 h 5291176"/>
              <a:gd name="connsiteX195" fmla="*/ 2947160 w 2995344"/>
              <a:gd name="connsiteY195" fmla="*/ 2118306 h 5291176"/>
              <a:gd name="connsiteX196" fmla="*/ 2940909 w 2995344"/>
              <a:gd name="connsiteY196" fmla="*/ 2105344 h 5291176"/>
              <a:gd name="connsiteX197" fmla="*/ 2938403 w 2995344"/>
              <a:gd name="connsiteY197" fmla="*/ 2100451 h 5291176"/>
              <a:gd name="connsiteX198" fmla="*/ 2955952 w 2995344"/>
              <a:gd name="connsiteY198" fmla="*/ 2171635 h 5291176"/>
              <a:gd name="connsiteX199" fmla="*/ 2931454 w 2995344"/>
              <a:gd name="connsiteY199" fmla="*/ 2178924 h 5291176"/>
              <a:gd name="connsiteX200" fmla="*/ 2935658 w 2995344"/>
              <a:gd name="connsiteY200" fmla="*/ 2197818 h 5291176"/>
              <a:gd name="connsiteX201" fmla="*/ 2910895 w 2995344"/>
              <a:gd name="connsiteY201" fmla="*/ 2147394 h 5291176"/>
              <a:gd name="connsiteX202" fmla="*/ 2909354 w 2995344"/>
              <a:gd name="connsiteY202" fmla="*/ 2117153 h 5291176"/>
              <a:gd name="connsiteX203" fmla="*/ 2903765 w 2995344"/>
              <a:gd name="connsiteY203" fmla="*/ 2080016 h 5291176"/>
              <a:gd name="connsiteX204" fmla="*/ 2883989 w 2995344"/>
              <a:gd name="connsiteY204" fmla="*/ 1984106 h 5291176"/>
              <a:gd name="connsiteX205" fmla="*/ 2856167 w 2995344"/>
              <a:gd name="connsiteY205" fmla="*/ 1928429 h 5291176"/>
              <a:gd name="connsiteX206" fmla="*/ 2826708 w 2995344"/>
              <a:gd name="connsiteY206" fmla="*/ 1849037 h 5291176"/>
              <a:gd name="connsiteX207" fmla="*/ 2830192 w 2995344"/>
              <a:gd name="connsiteY207" fmla="*/ 1843130 h 5291176"/>
              <a:gd name="connsiteX208" fmla="*/ 2730292 w 2995344"/>
              <a:gd name="connsiteY208" fmla="*/ 1662178 h 5291176"/>
              <a:gd name="connsiteX209" fmla="*/ 2766424 w 2995344"/>
              <a:gd name="connsiteY209" fmla="*/ 1722422 h 5291176"/>
              <a:gd name="connsiteX210" fmla="*/ 2744841 w 2995344"/>
              <a:gd name="connsiteY210" fmla="*/ 1701796 h 5291176"/>
              <a:gd name="connsiteX211" fmla="*/ 2731193 w 2995344"/>
              <a:gd name="connsiteY211" fmla="*/ 1626261 h 5291176"/>
              <a:gd name="connsiteX212" fmla="*/ 2745251 w 2995344"/>
              <a:gd name="connsiteY212" fmla="*/ 1652730 h 5291176"/>
              <a:gd name="connsiteX213" fmla="*/ 2766424 w 2995344"/>
              <a:gd name="connsiteY213" fmla="*/ 1695721 h 5291176"/>
              <a:gd name="connsiteX214" fmla="*/ 2751212 w 2995344"/>
              <a:gd name="connsiteY214" fmla="*/ 1678175 h 5291176"/>
              <a:gd name="connsiteX215" fmla="*/ 2740890 w 2995344"/>
              <a:gd name="connsiteY215" fmla="*/ 1654258 h 5291176"/>
              <a:gd name="connsiteX216" fmla="*/ 2730341 w 2995344"/>
              <a:gd name="connsiteY216" fmla="*/ 1634150 h 5291176"/>
              <a:gd name="connsiteX217" fmla="*/ 2731193 w 2995344"/>
              <a:gd name="connsiteY217" fmla="*/ 1626261 h 5291176"/>
              <a:gd name="connsiteX218" fmla="*/ 2779631 w 2995344"/>
              <a:gd name="connsiteY218" fmla="*/ 1565824 h 5291176"/>
              <a:gd name="connsiteX219" fmla="*/ 2827363 w 2995344"/>
              <a:gd name="connsiteY219" fmla="*/ 1632078 h 5291176"/>
              <a:gd name="connsiteX220" fmla="*/ 2868795 w 2995344"/>
              <a:gd name="connsiteY220" fmla="*/ 1706496 h 5291176"/>
              <a:gd name="connsiteX221" fmla="*/ 2907105 w 2995344"/>
              <a:gd name="connsiteY221" fmla="*/ 1791647 h 5291176"/>
              <a:gd name="connsiteX222" fmla="*/ 2944492 w 2995344"/>
              <a:gd name="connsiteY222" fmla="*/ 1890775 h 5291176"/>
              <a:gd name="connsiteX223" fmla="*/ 2925521 w 2995344"/>
              <a:gd name="connsiteY223" fmla="*/ 1903858 h 5291176"/>
              <a:gd name="connsiteX224" fmla="*/ 2892617 w 2995344"/>
              <a:gd name="connsiteY224" fmla="*/ 1834371 h 5291176"/>
              <a:gd name="connsiteX225" fmla="*/ 2921739 w 2995344"/>
              <a:gd name="connsiteY225" fmla="*/ 1907834 h 5291176"/>
              <a:gd name="connsiteX226" fmla="*/ 2902613 w 2995344"/>
              <a:gd name="connsiteY226" fmla="*/ 1907306 h 5291176"/>
              <a:gd name="connsiteX227" fmla="*/ 2890678 w 2995344"/>
              <a:gd name="connsiteY227" fmla="*/ 1870844 h 5291176"/>
              <a:gd name="connsiteX228" fmla="*/ 2876405 w 2995344"/>
              <a:gd name="connsiteY228" fmla="*/ 1828398 h 5291176"/>
              <a:gd name="connsiteX229" fmla="*/ 2847018 w 2995344"/>
              <a:gd name="connsiteY229" fmla="*/ 1778489 h 5291176"/>
              <a:gd name="connsiteX230" fmla="*/ 2814584 w 2995344"/>
              <a:gd name="connsiteY230" fmla="*/ 1751436 h 5291176"/>
              <a:gd name="connsiteX231" fmla="*/ 2805767 w 2995344"/>
              <a:gd name="connsiteY231" fmla="*/ 1718786 h 5291176"/>
              <a:gd name="connsiteX232" fmla="*/ 2824038 w 2995344"/>
              <a:gd name="connsiteY232" fmla="*/ 1758774 h 5291176"/>
              <a:gd name="connsiteX233" fmla="*/ 2836432 w 2995344"/>
              <a:gd name="connsiteY233" fmla="*/ 1784694 h 5291176"/>
              <a:gd name="connsiteX234" fmla="*/ 2837275 w 2995344"/>
              <a:gd name="connsiteY234" fmla="*/ 1746487 h 5291176"/>
              <a:gd name="connsiteX235" fmla="*/ 2809080 w 2995344"/>
              <a:gd name="connsiteY235" fmla="*/ 1664552 h 5291176"/>
              <a:gd name="connsiteX236" fmla="*/ 2788592 w 2995344"/>
              <a:gd name="connsiteY236" fmla="*/ 1608500 h 5291176"/>
              <a:gd name="connsiteX237" fmla="*/ 2778511 w 2995344"/>
              <a:gd name="connsiteY237" fmla="*/ 1583310 h 5291176"/>
              <a:gd name="connsiteX238" fmla="*/ 2801106 w 2995344"/>
              <a:gd name="connsiteY238" fmla="*/ 1631841 h 5291176"/>
              <a:gd name="connsiteX239" fmla="*/ 2820522 w 2995344"/>
              <a:gd name="connsiteY239" fmla="*/ 1676035 h 5291176"/>
              <a:gd name="connsiteX240" fmla="*/ 2837816 w 2995344"/>
              <a:gd name="connsiteY240" fmla="*/ 1721339 h 5291176"/>
              <a:gd name="connsiteX241" fmla="*/ 2845320 w 2995344"/>
              <a:gd name="connsiteY241" fmla="*/ 1746331 h 5291176"/>
              <a:gd name="connsiteX242" fmla="*/ 2850595 w 2995344"/>
              <a:gd name="connsiteY242" fmla="*/ 1774309 h 5291176"/>
              <a:gd name="connsiteX243" fmla="*/ 2875032 w 2995344"/>
              <a:gd name="connsiteY243" fmla="*/ 1796851 h 5291176"/>
              <a:gd name="connsiteX244" fmla="*/ 2859773 w 2995344"/>
              <a:gd name="connsiteY244" fmla="*/ 1742222 h 5291176"/>
              <a:gd name="connsiteX245" fmla="*/ 2836347 w 2995344"/>
              <a:gd name="connsiteY245" fmla="*/ 1683904 h 5291176"/>
              <a:gd name="connsiteX246" fmla="*/ 2809741 w 2995344"/>
              <a:gd name="connsiteY246" fmla="*/ 1623804 h 5291176"/>
              <a:gd name="connsiteX247" fmla="*/ 2779631 w 2995344"/>
              <a:gd name="connsiteY247" fmla="*/ 1565824 h 5291176"/>
              <a:gd name="connsiteX248" fmla="*/ 2392922 w 2995344"/>
              <a:gd name="connsiteY248" fmla="*/ 950831 h 5291176"/>
              <a:gd name="connsiteX249" fmla="*/ 2403328 w 2995344"/>
              <a:gd name="connsiteY249" fmla="*/ 960351 h 5291176"/>
              <a:gd name="connsiteX250" fmla="*/ 2404967 w 2995344"/>
              <a:gd name="connsiteY250" fmla="*/ 962880 h 5291176"/>
              <a:gd name="connsiteX251" fmla="*/ 2055567 w 2995344"/>
              <a:gd name="connsiteY251" fmla="*/ 577082 h 5291176"/>
              <a:gd name="connsiteX252" fmla="*/ 2115727 w 2995344"/>
              <a:gd name="connsiteY252" fmla="*/ 613229 h 5291176"/>
              <a:gd name="connsiteX253" fmla="*/ 2055567 w 2995344"/>
              <a:gd name="connsiteY253" fmla="*/ 577082 h 5291176"/>
              <a:gd name="connsiteX254" fmla="*/ 1690070 w 2995344"/>
              <a:gd name="connsiteY254" fmla="*/ 509747 h 5291176"/>
              <a:gd name="connsiteX255" fmla="*/ 1701728 w 2995344"/>
              <a:gd name="connsiteY255" fmla="*/ 525833 h 5291176"/>
              <a:gd name="connsiteX256" fmla="*/ 1817384 w 2995344"/>
              <a:gd name="connsiteY256" fmla="*/ 596068 h 5291176"/>
              <a:gd name="connsiteX257" fmla="*/ 1881287 w 2995344"/>
              <a:gd name="connsiteY257" fmla="*/ 643833 h 5291176"/>
              <a:gd name="connsiteX258" fmla="*/ 1877799 w 2995344"/>
              <a:gd name="connsiteY258" fmla="*/ 638671 h 5291176"/>
              <a:gd name="connsiteX259" fmla="*/ 1733741 w 2995344"/>
              <a:gd name="connsiteY259" fmla="*/ 539412 h 5291176"/>
              <a:gd name="connsiteX260" fmla="*/ 1690070 w 2995344"/>
              <a:gd name="connsiteY260" fmla="*/ 509747 h 5291176"/>
              <a:gd name="connsiteX261" fmla="*/ 816286 w 2995344"/>
              <a:gd name="connsiteY261" fmla="*/ 208885 h 5291176"/>
              <a:gd name="connsiteX262" fmla="*/ 942781 w 2995344"/>
              <a:gd name="connsiteY262" fmla="*/ 228183 h 5291176"/>
              <a:gd name="connsiteX263" fmla="*/ 1015511 w 2995344"/>
              <a:gd name="connsiteY263" fmla="*/ 246876 h 5291176"/>
              <a:gd name="connsiteX264" fmla="*/ 1042652 w 2995344"/>
              <a:gd name="connsiteY264" fmla="*/ 253346 h 5291176"/>
              <a:gd name="connsiteX265" fmla="*/ 1049921 w 2995344"/>
              <a:gd name="connsiteY265" fmla="*/ 255719 h 5291176"/>
              <a:gd name="connsiteX266" fmla="*/ 1177187 w 2995344"/>
              <a:gd name="connsiteY266" fmla="*/ 288430 h 5291176"/>
              <a:gd name="connsiteX267" fmla="*/ 1401908 w 2995344"/>
              <a:gd name="connsiteY267" fmla="*/ 370645 h 5291176"/>
              <a:gd name="connsiteX268" fmla="*/ 1527753 w 2995344"/>
              <a:gd name="connsiteY268" fmla="*/ 431244 h 5291176"/>
              <a:gd name="connsiteX269" fmla="*/ 1532966 w 2995344"/>
              <a:gd name="connsiteY269" fmla="*/ 432682 h 5291176"/>
              <a:gd name="connsiteX270" fmla="*/ 1565100 w 2995344"/>
              <a:gd name="connsiteY270" fmla="*/ 439093 h 5291176"/>
              <a:gd name="connsiteX271" fmla="*/ 1515479 w 2995344"/>
              <a:gd name="connsiteY271" fmla="*/ 413345 h 5291176"/>
              <a:gd name="connsiteX272" fmla="*/ 1472108 w 2995344"/>
              <a:gd name="connsiteY272" fmla="*/ 392499 h 5291176"/>
              <a:gd name="connsiteX273" fmla="*/ 1424786 w 2995344"/>
              <a:gd name="connsiteY273" fmla="*/ 363604 h 5291176"/>
              <a:gd name="connsiteX274" fmla="*/ 1438000 w 2995344"/>
              <a:gd name="connsiteY274" fmla="*/ 360208 h 5291176"/>
              <a:gd name="connsiteX275" fmla="*/ 1393775 w 2995344"/>
              <a:gd name="connsiteY275" fmla="*/ 337948 h 5291176"/>
              <a:gd name="connsiteX276" fmla="*/ 1377034 w 2995344"/>
              <a:gd name="connsiteY276" fmla="*/ 334445 h 5291176"/>
              <a:gd name="connsiteX277" fmla="*/ 1380819 w 2995344"/>
              <a:gd name="connsiteY277" fmla="*/ 335938 h 5291176"/>
              <a:gd name="connsiteX278" fmla="*/ 1370410 w 2995344"/>
              <a:gd name="connsiteY278" fmla="*/ 333059 h 5291176"/>
              <a:gd name="connsiteX279" fmla="*/ 1349813 w 2995344"/>
              <a:gd name="connsiteY279" fmla="*/ 328749 h 5291176"/>
              <a:gd name="connsiteX280" fmla="*/ 1301083 w 2995344"/>
              <a:gd name="connsiteY280" fmla="*/ 311916 h 5291176"/>
              <a:gd name="connsiteX281" fmla="*/ 1256194 w 2995344"/>
              <a:gd name="connsiteY281" fmla="*/ 299830 h 5291176"/>
              <a:gd name="connsiteX282" fmla="*/ 1203417 w 2995344"/>
              <a:gd name="connsiteY282" fmla="*/ 278130 h 5291176"/>
              <a:gd name="connsiteX283" fmla="*/ 1230998 w 2995344"/>
              <a:gd name="connsiteY283" fmla="*/ 279204 h 5291176"/>
              <a:gd name="connsiteX284" fmla="*/ 1180232 w 2995344"/>
              <a:gd name="connsiteY284" fmla="*/ 263961 h 5291176"/>
              <a:gd name="connsiteX285" fmla="*/ 1140765 w 2995344"/>
              <a:gd name="connsiteY285" fmla="*/ 253877 h 5291176"/>
              <a:gd name="connsiteX286" fmla="*/ 1097454 w 2995344"/>
              <a:gd name="connsiteY286" fmla="*/ 242260 h 5291176"/>
              <a:gd name="connsiteX287" fmla="*/ 1069415 w 2995344"/>
              <a:gd name="connsiteY287" fmla="*/ 234490 h 5291176"/>
              <a:gd name="connsiteX288" fmla="*/ 1034054 w 2995344"/>
              <a:gd name="connsiteY288" fmla="*/ 226357 h 5291176"/>
              <a:gd name="connsiteX289" fmla="*/ 1047977 w 2995344"/>
              <a:gd name="connsiteY289" fmla="*/ 225477 h 5291176"/>
              <a:gd name="connsiteX290" fmla="*/ 895898 w 2995344"/>
              <a:gd name="connsiteY290" fmla="*/ 213585 h 5291176"/>
              <a:gd name="connsiteX291" fmla="*/ 16463 w 2995344"/>
              <a:gd name="connsiteY291" fmla="*/ 207715 h 5291176"/>
              <a:gd name="connsiteX292" fmla="*/ 0 w 2995344"/>
              <a:gd name="connsiteY292" fmla="*/ 214877 h 5291176"/>
              <a:gd name="connsiteX293" fmla="*/ 0 w 2995344"/>
              <a:gd name="connsiteY293" fmla="*/ 211203 h 5291176"/>
              <a:gd name="connsiteX294" fmla="*/ 5252 w 2995344"/>
              <a:gd name="connsiteY294" fmla="*/ 210091 h 5291176"/>
              <a:gd name="connsiteX295" fmla="*/ 16463 w 2995344"/>
              <a:gd name="connsiteY295" fmla="*/ 207715 h 5291176"/>
              <a:gd name="connsiteX296" fmla="*/ 766347 w 2995344"/>
              <a:gd name="connsiteY296" fmla="*/ 94826 h 5291176"/>
              <a:gd name="connsiteX297" fmla="*/ 788918 w 2995344"/>
              <a:gd name="connsiteY297" fmla="*/ 106875 h 5291176"/>
              <a:gd name="connsiteX298" fmla="*/ 766347 w 2995344"/>
              <a:gd name="connsiteY298" fmla="*/ 94826 h 5291176"/>
              <a:gd name="connsiteX299" fmla="*/ 96201 w 2995344"/>
              <a:gd name="connsiteY299" fmla="*/ 59275 h 5291176"/>
              <a:gd name="connsiteX300" fmla="*/ 103656 w 2995344"/>
              <a:gd name="connsiteY300" fmla="*/ 70594 h 5291176"/>
              <a:gd name="connsiteX301" fmla="*/ 79568 w 2995344"/>
              <a:gd name="connsiteY301" fmla="*/ 61485 h 5291176"/>
              <a:gd name="connsiteX302" fmla="*/ 96201 w 2995344"/>
              <a:gd name="connsiteY302" fmla="*/ 59275 h 5291176"/>
              <a:gd name="connsiteX303" fmla="*/ 633875 w 2995344"/>
              <a:gd name="connsiteY303" fmla="*/ 58664 h 5291176"/>
              <a:gd name="connsiteX304" fmla="*/ 725723 w 2995344"/>
              <a:gd name="connsiteY304" fmla="*/ 72341 h 5291176"/>
              <a:gd name="connsiteX305" fmla="*/ 804997 w 2995344"/>
              <a:gd name="connsiteY305" fmla="*/ 73870 h 5291176"/>
              <a:gd name="connsiteX306" fmla="*/ 845633 w 2995344"/>
              <a:gd name="connsiteY306" fmla="*/ 74039 h 5291176"/>
              <a:gd name="connsiteX307" fmla="*/ 889486 w 2995344"/>
              <a:gd name="connsiteY307" fmla="*/ 78883 h 5291176"/>
              <a:gd name="connsiteX308" fmla="*/ 938818 w 2995344"/>
              <a:gd name="connsiteY308" fmla="*/ 88618 h 5291176"/>
              <a:gd name="connsiteX309" fmla="*/ 995197 w 2995344"/>
              <a:gd name="connsiteY309" fmla="*/ 106860 h 5291176"/>
              <a:gd name="connsiteX310" fmla="*/ 972362 w 2995344"/>
              <a:gd name="connsiteY310" fmla="*/ 101763 h 5291176"/>
              <a:gd name="connsiteX311" fmla="*/ 950742 w 2995344"/>
              <a:gd name="connsiteY311" fmla="*/ 98487 h 5291176"/>
              <a:gd name="connsiteX312" fmla="*/ 910973 w 2995344"/>
              <a:gd name="connsiteY312" fmla="*/ 93631 h 5291176"/>
              <a:gd name="connsiteX313" fmla="*/ 839925 w 2995344"/>
              <a:gd name="connsiteY313" fmla="*/ 87931 h 5291176"/>
              <a:gd name="connsiteX314" fmla="*/ 769118 w 2995344"/>
              <a:gd name="connsiteY314" fmla="*/ 87402 h 5291176"/>
              <a:gd name="connsiteX315" fmla="*/ 729975 w 2995344"/>
              <a:gd name="connsiteY315" fmla="*/ 86341 h 5291176"/>
              <a:gd name="connsiteX316" fmla="*/ 708776 w 2995344"/>
              <a:gd name="connsiteY316" fmla="*/ 85426 h 5291176"/>
              <a:gd name="connsiteX317" fmla="*/ 686086 w 2995344"/>
              <a:gd name="connsiteY317" fmla="*/ 85414 h 5291176"/>
              <a:gd name="connsiteX318" fmla="*/ 74311 w 2995344"/>
              <a:gd name="connsiteY318" fmla="*/ 23562 h 5291176"/>
              <a:gd name="connsiteX319" fmla="*/ 49741 w 2995344"/>
              <a:gd name="connsiteY319" fmla="*/ 47551 h 5291176"/>
              <a:gd name="connsiteX320" fmla="*/ 78117 w 2995344"/>
              <a:gd name="connsiteY320" fmla="*/ 63806 h 5291176"/>
              <a:gd name="connsiteX321" fmla="*/ 58569 w 2995344"/>
              <a:gd name="connsiteY321" fmla="*/ 65202 h 5291176"/>
              <a:gd name="connsiteX322" fmla="*/ 35710 w 2995344"/>
              <a:gd name="connsiteY322" fmla="*/ 68492 h 5291176"/>
              <a:gd name="connsiteX323" fmla="*/ 0 w 2995344"/>
              <a:gd name="connsiteY323" fmla="*/ 74466 h 5291176"/>
              <a:gd name="connsiteX324" fmla="*/ 0 w 2995344"/>
              <a:gd name="connsiteY324" fmla="*/ 56578 h 5291176"/>
              <a:gd name="connsiteX325" fmla="*/ 24497 w 2995344"/>
              <a:gd name="connsiteY325" fmla="*/ 51913 h 5291176"/>
              <a:gd name="connsiteX326" fmla="*/ 5213 w 2995344"/>
              <a:gd name="connsiteY326" fmla="*/ 46636 h 5291176"/>
              <a:gd name="connsiteX327" fmla="*/ 0 w 2995344"/>
              <a:gd name="connsiteY327" fmla="*/ 47022 h 5291176"/>
              <a:gd name="connsiteX328" fmla="*/ 0 w 2995344"/>
              <a:gd name="connsiteY328" fmla="*/ 37607 h 5291176"/>
              <a:gd name="connsiteX329" fmla="*/ 30073 w 2995344"/>
              <a:gd name="connsiteY329" fmla="*/ 32428 h 5291176"/>
              <a:gd name="connsiteX330" fmla="*/ 53089 w 2995344"/>
              <a:gd name="connsiteY330" fmla="*/ 27671 h 5291176"/>
              <a:gd name="connsiteX331" fmla="*/ 74311 w 2995344"/>
              <a:gd name="connsiteY331" fmla="*/ 23562 h 5291176"/>
              <a:gd name="connsiteX332" fmla="*/ 175941 w 2995344"/>
              <a:gd name="connsiteY332" fmla="*/ 22484 h 5291176"/>
              <a:gd name="connsiteX333" fmla="*/ 163209 w 2995344"/>
              <a:gd name="connsiteY333" fmla="*/ 34533 h 5291176"/>
              <a:gd name="connsiteX334" fmla="*/ 115720 w 2995344"/>
              <a:gd name="connsiteY334" fmla="*/ 27918 h 5291176"/>
              <a:gd name="connsiteX335" fmla="*/ 740336 w 2995344"/>
              <a:gd name="connsiteY335" fmla="*/ 20874 h 5291176"/>
              <a:gd name="connsiteX336" fmla="*/ 776237 w 2995344"/>
              <a:gd name="connsiteY336" fmla="*/ 41849 h 5291176"/>
              <a:gd name="connsiteX337" fmla="*/ 657499 w 2995344"/>
              <a:gd name="connsiteY337" fmla="*/ 44751 h 5291176"/>
              <a:gd name="connsiteX338" fmla="*/ 699538 w 2995344"/>
              <a:gd name="connsiteY338" fmla="*/ 33987 h 5291176"/>
              <a:gd name="connsiteX339" fmla="*/ 740336 w 2995344"/>
              <a:gd name="connsiteY339" fmla="*/ 20874 h 5291176"/>
              <a:gd name="connsiteX340" fmla="*/ 491506 w 2995344"/>
              <a:gd name="connsiteY340" fmla="*/ 1077 h 5291176"/>
              <a:gd name="connsiteX341" fmla="*/ 569166 w 2995344"/>
              <a:gd name="connsiteY341" fmla="*/ 3500 h 5291176"/>
              <a:gd name="connsiteX342" fmla="*/ 643477 w 2995344"/>
              <a:gd name="connsiteY342" fmla="*/ 14598 h 5291176"/>
              <a:gd name="connsiteX343" fmla="*/ 595566 w 2995344"/>
              <a:gd name="connsiteY343" fmla="*/ 34344 h 5291176"/>
              <a:gd name="connsiteX344" fmla="*/ 471764 w 2995344"/>
              <a:gd name="connsiteY344" fmla="*/ 41538 h 5291176"/>
              <a:gd name="connsiteX345" fmla="*/ 498612 w 2995344"/>
              <a:gd name="connsiteY345" fmla="*/ 41744 h 5291176"/>
              <a:gd name="connsiteX346" fmla="*/ 421203 w 2995344"/>
              <a:gd name="connsiteY346" fmla="*/ 35743 h 5291176"/>
              <a:gd name="connsiteX347" fmla="*/ 331451 w 2995344"/>
              <a:gd name="connsiteY347" fmla="*/ 52032 h 5291176"/>
              <a:gd name="connsiteX348" fmla="*/ 375701 w 2995344"/>
              <a:gd name="connsiteY348" fmla="*/ 70456 h 5291176"/>
              <a:gd name="connsiteX349" fmla="*/ 408052 w 2995344"/>
              <a:gd name="connsiteY349" fmla="*/ 56033 h 5291176"/>
              <a:gd name="connsiteX350" fmla="*/ 458986 w 2995344"/>
              <a:gd name="connsiteY350" fmla="*/ 51094 h 5291176"/>
              <a:gd name="connsiteX351" fmla="*/ 516136 w 2995344"/>
              <a:gd name="connsiteY351" fmla="*/ 54853 h 5291176"/>
              <a:gd name="connsiteX352" fmla="*/ 502514 w 2995344"/>
              <a:gd name="connsiteY352" fmla="*/ 77781 h 5291176"/>
              <a:gd name="connsiteX353" fmla="*/ 556362 w 2995344"/>
              <a:gd name="connsiteY353" fmla="*/ 80528 h 5291176"/>
              <a:gd name="connsiteX354" fmla="*/ 610092 w 2995344"/>
              <a:gd name="connsiteY354" fmla="*/ 84673 h 5291176"/>
              <a:gd name="connsiteX355" fmla="*/ 787367 w 2995344"/>
              <a:gd name="connsiteY355" fmla="*/ 109134 h 5291176"/>
              <a:gd name="connsiteX356" fmla="*/ 960488 w 2995344"/>
              <a:gd name="connsiteY356" fmla="*/ 111095 h 5291176"/>
              <a:gd name="connsiteX357" fmla="*/ 1054709 w 2995344"/>
              <a:gd name="connsiteY357" fmla="*/ 135651 h 5291176"/>
              <a:gd name="connsiteX358" fmla="*/ 1155916 w 2995344"/>
              <a:gd name="connsiteY358" fmla="*/ 151931 h 5291176"/>
              <a:gd name="connsiteX359" fmla="*/ 1113074 w 2995344"/>
              <a:gd name="connsiteY359" fmla="*/ 134832 h 5291176"/>
              <a:gd name="connsiteX360" fmla="*/ 1083386 w 2995344"/>
              <a:gd name="connsiteY360" fmla="*/ 123615 h 5291176"/>
              <a:gd name="connsiteX361" fmla="*/ 1069752 w 2995344"/>
              <a:gd name="connsiteY361" fmla="*/ 118928 h 5291176"/>
              <a:gd name="connsiteX362" fmla="*/ 1129298 w 2995344"/>
              <a:gd name="connsiteY362" fmla="*/ 125809 h 5291176"/>
              <a:gd name="connsiteX363" fmla="*/ 1160371 w 2995344"/>
              <a:gd name="connsiteY363" fmla="*/ 130326 h 5291176"/>
              <a:gd name="connsiteX364" fmla="*/ 1237731 w 2995344"/>
              <a:gd name="connsiteY364" fmla="*/ 132277 h 5291176"/>
              <a:gd name="connsiteX365" fmla="*/ 1242247 w 2995344"/>
              <a:gd name="connsiteY365" fmla="*/ 153100 h 5291176"/>
              <a:gd name="connsiteX366" fmla="*/ 1354209 w 2995344"/>
              <a:gd name="connsiteY366" fmla="*/ 193258 h 5291176"/>
              <a:gd name="connsiteX367" fmla="*/ 1470036 w 2995344"/>
              <a:gd name="connsiteY367" fmla="*/ 240201 h 5291176"/>
              <a:gd name="connsiteX368" fmla="*/ 1574952 w 2995344"/>
              <a:gd name="connsiteY368" fmla="*/ 284131 h 5291176"/>
              <a:gd name="connsiteX369" fmla="*/ 1655117 w 2995344"/>
              <a:gd name="connsiteY369" fmla="*/ 313987 h 5291176"/>
              <a:gd name="connsiteX370" fmla="*/ 1751108 w 2995344"/>
              <a:gd name="connsiteY370" fmla="*/ 382209 h 5291176"/>
              <a:gd name="connsiteX371" fmla="*/ 1799465 w 2995344"/>
              <a:gd name="connsiteY371" fmla="*/ 417995 h 5291176"/>
              <a:gd name="connsiteX372" fmla="*/ 1874415 w 2995344"/>
              <a:gd name="connsiteY372" fmla="*/ 463805 h 5291176"/>
              <a:gd name="connsiteX373" fmla="*/ 1890374 w 2995344"/>
              <a:gd name="connsiteY373" fmla="*/ 460672 h 5291176"/>
              <a:gd name="connsiteX374" fmla="*/ 1904116 w 2995344"/>
              <a:gd name="connsiteY374" fmla="*/ 463902 h 5291176"/>
              <a:gd name="connsiteX375" fmla="*/ 1942512 w 2995344"/>
              <a:gd name="connsiteY375" fmla="*/ 492240 h 5291176"/>
              <a:gd name="connsiteX376" fmla="*/ 1945451 w 2995344"/>
              <a:gd name="connsiteY376" fmla="*/ 513253 h 5291176"/>
              <a:gd name="connsiteX377" fmla="*/ 1999276 w 2995344"/>
              <a:gd name="connsiteY377" fmla="*/ 543955 h 5291176"/>
              <a:gd name="connsiteX378" fmla="*/ 2051872 w 2995344"/>
              <a:gd name="connsiteY378" fmla="*/ 588367 h 5291176"/>
              <a:gd name="connsiteX379" fmla="*/ 2106877 w 2995344"/>
              <a:gd name="connsiteY379" fmla="*/ 636405 h 5291176"/>
              <a:gd name="connsiteX380" fmla="*/ 2166364 w 2995344"/>
              <a:gd name="connsiteY380" fmla="*/ 681456 h 5291176"/>
              <a:gd name="connsiteX381" fmla="*/ 2196980 w 2995344"/>
              <a:gd name="connsiteY381" fmla="*/ 713362 h 5291176"/>
              <a:gd name="connsiteX382" fmla="*/ 2227474 w 2995344"/>
              <a:gd name="connsiteY382" fmla="*/ 746049 h 5291176"/>
              <a:gd name="connsiteX383" fmla="*/ 2244661 w 2995344"/>
              <a:gd name="connsiteY383" fmla="*/ 779027 h 5291176"/>
              <a:gd name="connsiteX384" fmla="*/ 2079645 w 2995344"/>
              <a:gd name="connsiteY384" fmla="*/ 639212 h 5291176"/>
              <a:gd name="connsiteX385" fmla="*/ 2090751 w 2995344"/>
              <a:gd name="connsiteY385" fmla="*/ 629043 h 5291176"/>
              <a:gd name="connsiteX386" fmla="*/ 2011464 w 2995344"/>
              <a:gd name="connsiteY386" fmla="*/ 565956 h 5291176"/>
              <a:gd name="connsiteX387" fmla="*/ 1936214 w 2995344"/>
              <a:gd name="connsiteY387" fmla="*/ 513603 h 5291176"/>
              <a:gd name="connsiteX388" fmla="*/ 1995940 w 2995344"/>
              <a:gd name="connsiteY388" fmla="*/ 569775 h 5291176"/>
              <a:gd name="connsiteX389" fmla="*/ 1908512 w 2995344"/>
              <a:gd name="connsiteY389" fmla="*/ 525073 h 5291176"/>
              <a:gd name="connsiteX390" fmla="*/ 1879594 w 2995344"/>
              <a:gd name="connsiteY390" fmla="*/ 526230 h 5291176"/>
              <a:gd name="connsiteX391" fmla="*/ 2093714 w 2995344"/>
              <a:gd name="connsiteY391" fmla="*/ 666262 h 5291176"/>
              <a:gd name="connsiteX392" fmla="*/ 2030868 w 2995344"/>
              <a:gd name="connsiteY392" fmla="*/ 625332 h 5291176"/>
              <a:gd name="connsiteX393" fmla="*/ 1956977 w 2995344"/>
              <a:gd name="connsiteY393" fmla="*/ 586028 h 5291176"/>
              <a:gd name="connsiteX394" fmla="*/ 1987797 w 2995344"/>
              <a:gd name="connsiteY394" fmla="*/ 614537 h 5291176"/>
              <a:gd name="connsiteX395" fmla="*/ 2018197 w 2995344"/>
              <a:gd name="connsiteY395" fmla="*/ 643406 h 5291176"/>
              <a:gd name="connsiteX396" fmla="*/ 2046380 w 2995344"/>
              <a:gd name="connsiteY396" fmla="*/ 656708 h 5291176"/>
              <a:gd name="connsiteX397" fmla="*/ 2065759 w 2995344"/>
              <a:gd name="connsiteY397" fmla="*/ 665974 h 5291176"/>
              <a:gd name="connsiteX398" fmla="*/ 2131846 w 2995344"/>
              <a:gd name="connsiteY398" fmla="*/ 729725 h 5291176"/>
              <a:gd name="connsiteX399" fmla="*/ 2156150 w 2995344"/>
              <a:gd name="connsiteY399" fmla="*/ 746641 h 5291176"/>
              <a:gd name="connsiteX400" fmla="*/ 2178070 w 2995344"/>
              <a:gd name="connsiteY400" fmla="*/ 759953 h 5291176"/>
              <a:gd name="connsiteX401" fmla="*/ 2225126 w 2995344"/>
              <a:gd name="connsiteY401" fmla="*/ 785701 h 5291176"/>
              <a:gd name="connsiteX402" fmla="*/ 2288165 w 2995344"/>
              <a:gd name="connsiteY402" fmla="*/ 832658 h 5291176"/>
              <a:gd name="connsiteX403" fmla="*/ 2289501 w 2995344"/>
              <a:gd name="connsiteY403" fmla="*/ 774002 h 5291176"/>
              <a:gd name="connsiteX404" fmla="*/ 2366571 w 2995344"/>
              <a:gd name="connsiteY404" fmla="*/ 856730 h 5291176"/>
              <a:gd name="connsiteX405" fmla="*/ 2383494 w 2995344"/>
              <a:gd name="connsiteY405" fmla="*/ 902311 h 5291176"/>
              <a:gd name="connsiteX406" fmla="*/ 2363031 w 2995344"/>
              <a:gd name="connsiteY406" fmla="*/ 883093 h 5291176"/>
              <a:gd name="connsiteX407" fmla="*/ 2346494 w 2995344"/>
              <a:gd name="connsiteY407" fmla="*/ 869491 h 5291176"/>
              <a:gd name="connsiteX408" fmla="*/ 2325199 w 2995344"/>
              <a:gd name="connsiteY408" fmla="*/ 853924 h 5291176"/>
              <a:gd name="connsiteX409" fmla="*/ 2310554 w 2995344"/>
              <a:gd name="connsiteY409" fmla="*/ 850730 h 5291176"/>
              <a:gd name="connsiteX410" fmla="*/ 2241698 w 2995344"/>
              <a:gd name="connsiteY410" fmla="*/ 810161 h 5291176"/>
              <a:gd name="connsiteX411" fmla="*/ 2231606 w 2995344"/>
              <a:gd name="connsiteY411" fmla="*/ 824067 h 5291176"/>
              <a:gd name="connsiteX412" fmla="*/ 2258283 w 2995344"/>
              <a:gd name="connsiteY412" fmla="*/ 870707 h 5291176"/>
              <a:gd name="connsiteX413" fmla="*/ 2323972 w 2995344"/>
              <a:gd name="connsiteY413" fmla="*/ 907108 h 5291176"/>
              <a:gd name="connsiteX414" fmla="*/ 2404426 w 2995344"/>
              <a:gd name="connsiteY414" fmla="*/ 997582 h 5291176"/>
              <a:gd name="connsiteX415" fmla="*/ 2405871 w 2995344"/>
              <a:gd name="connsiteY415" fmla="*/ 1009496 h 5291176"/>
              <a:gd name="connsiteX416" fmla="*/ 2417445 w 2995344"/>
              <a:gd name="connsiteY416" fmla="*/ 1024596 h 5291176"/>
              <a:gd name="connsiteX417" fmla="*/ 2438740 w 2995344"/>
              <a:gd name="connsiteY417" fmla="*/ 1045692 h 5291176"/>
              <a:gd name="connsiteX418" fmla="*/ 2478834 w 2995344"/>
              <a:gd name="connsiteY418" fmla="*/ 1097033 h 5291176"/>
              <a:gd name="connsiteX419" fmla="*/ 2498333 w 2995344"/>
              <a:gd name="connsiteY419" fmla="*/ 1102407 h 5291176"/>
              <a:gd name="connsiteX420" fmla="*/ 2541427 w 2995344"/>
              <a:gd name="connsiteY420" fmla="*/ 1148653 h 5291176"/>
              <a:gd name="connsiteX421" fmla="*/ 2427863 w 2995344"/>
              <a:gd name="connsiteY421" fmla="*/ 960110 h 5291176"/>
              <a:gd name="connsiteX422" fmla="*/ 2373496 w 2995344"/>
              <a:gd name="connsiteY422" fmla="*/ 932626 h 5291176"/>
              <a:gd name="connsiteX423" fmla="*/ 2426538 w 2995344"/>
              <a:gd name="connsiteY423" fmla="*/ 991882 h 5291176"/>
              <a:gd name="connsiteX424" fmla="*/ 2391141 w 2995344"/>
              <a:gd name="connsiteY424" fmla="*/ 961700 h 5291176"/>
              <a:gd name="connsiteX425" fmla="*/ 2345627 w 2995344"/>
              <a:gd name="connsiteY425" fmla="*/ 900167 h 5291176"/>
              <a:gd name="connsiteX426" fmla="*/ 2431308 w 2995344"/>
              <a:gd name="connsiteY426" fmla="*/ 950193 h 5291176"/>
              <a:gd name="connsiteX427" fmla="*/ 2449277 w 2995344"/>
              <a:gd name="connsiteY427" fmla="*/ 972990 h 5291176"/>
              <a:gd name="connsiteX428" fmla="*/ 2462154 w 2995344"/>
              <a:gd name="connsiteY428" fmla="*/ 989883 h 5291176"/>
              <a:gd name="connsiteX429" fmla="*/ 2479785 w 2995344"/>
              <a:gd name="connsiteY429" fmla="*/ 1010860 h 5291176"/>
              <a:gd name="connsiteX430" fmla="*/ 2512460 w 2995344"/>
              <a:gd name="connsiteY430" fmla="*/ 1052224 h 5291176"/>
              <a:gd name="connsiteX431" fmla="*/ 2634697 w 2995344"/>
              <a:gd name="connsiteY431" fmla="*/ 1300551 h 5291176"/>
              <a:gd name="connsiteX432" fmla="*/ 2609909 w 2995344"/>
              <a:gd name="connsiteY432" fmla="*/ 1260381 h 5291176"/>
              <a:gd name="connsiteX433" fmla="*/ 2622628 w 2995344"/>
              <a:gd name="connsiteY433" fmla="*/ 1315286 h 5291176"/>
              <a:gd name="connsiteX434" fmla="*/ 2656495 w 2995344"/>
              <a:gd name="connsiteY434" fmla="*/ 1357504 h 5291176"/>
              <a:gd name="connsiteX435" fmla="*/ 2649511 w 2995344"/>
              <a:gd name="connsiteY435" fmla="*/ 1360156 h 5291176"/>
              <a:gd name="connsiteX436" fmla="*/ 2736420 w 2995344"/>
              <a:gd name="connsiteY436" fmla="*/ 1473633 h 5291176"/>
              <a:gd name="connsiteX437" fmla="*/ 2706635 w 2995344"/>
              <a:gd name="connsiteY437" fmla="*/ 1476646 h 5291176"/>
              <a:gd name="connsiteX438" fmla="*/ 2714512 w 2995344"/>
              <a:gd name="connsiteY438" fmla="*/ 1528564 h 5291176"/>
              <a:gd name="connsiteX439" fmla="*/ 2755679 w 2995344"/>
              <a:gd name="connsiteY439" fmla="*/ 1630306 h 5291176"/>
              <a:gd name="connsiteX440" fmla="*/ 2768349 w 2995344"/>
              <a:gd name="connsiteY440" fmla="*/ 1648608 h 5291176"/>
              <a:gd name="connsiteX441" fmla="*/ 2784934 w 2995344"/>
              <a:gd name="connsiteY441" fmla="*/ 1683154 h 5291176"/>
              <a:gd name="connsiteX442" fmla="*/ 2793413 w 2995344"/>
              <a:gd name="connsiteY442" fmla="*/ 1736158 h 5291176"/>
              <a:gd name="connsiteX443" fmla="*/ 2759846 w 2995344"/>
              <a:gd name="connsiteY443" fmla="*/ 1662163 h 5291176"/>
              <a:gd name="connsiteX444" fmla="*/ 2723232 w 2995344"/>
              <a:gd name="connsiteY444" fmla="*/ 1589556 h 5291176"/>
              <a:gd name="connsiteX445" fmla="*/ 2714985 w 2995344"/>
              <a:gd name="connsiteY445" fmla="*/ 1590633 h 5291176"/>
              <a:gd name="connsiteX446" fmla="*/ 2718233 w 2995344"/>
              <a:gd name="connsiteY446" fmla="*/ 1601878 h 5291176"/>
              <a:gd name="connsiteX447" fmla="*/ 2706190 w 2995344"/>
              <a:gd name="connsiteY447" fmla="*/ 1590300 h 5291176"/>
              <a:gd name="connsiteX448" fmla="*/ 2707107 w 2995344"/>
              <a:gd name="connsiteY448" fmla="*/ 1590250 h 5291176"/>
              <a:gd name="connsiteX449" fmla="*/ 2675216 w 2995344"/>
              <a:gd name="connsiteY449" fmla="*/ 1531938 h 5291176"/>
              <a:gd name="connsiteX450" fmla="*/ 2640887 w 2995344"/>
              <a:gd name="connsiteY450" fmla="*/ 1486551 h 5291176"/>
              <a:gd name="connsiteX451" fmla="*/ 2673189 w 2995344"/>
              <a:gd name="connsiteY451" fmla="*/ 1549410 h 5291176"/>
              <a:gd name="connsiteX452" fmla="*/ 2708694 w 2995344"/>
              <a:gd name="connsiteY452" fmla="*/ 1617087 h 5291176"/>
              <a:gd name="connsiteX453" fmla="*/ 2673598 w 2995344"/>
              <a:gd name="connsiteY453" fmla="*/ 1581579 h 5291176"/>
              <a:gd name="connsiteX454" fmla="*/ 2636334 w 2995344"/>
              <a:gd name="connsiteY454" fmla="*/ 1492200 h 5291176"/>
              <a:gd name="connsiteX455" fmla="*/ 2605140 w 2995344"/>
              <a:gd name="connsiteY455" fmla="*/ 1447197 h 5291176"/>
              <a:gd name="connsiteX456" fmla="*/ 2569236 w 2995344"/>
              <a:gd name="connsiteY456" fmla="*/ 1389410 h 5291176"/>
              <a:gd name="connsiteX457" fmla="*/ 2571849 w 2995344"/>
              <a:gd name="connsiteY457" fmla="*/ 1384857 h 5291176"/>
              <a:gd name="connsiteX458" fmla="*/ 2501621 w 2995344"/>
              <a:gd name="connsiteY458" fmla="*/ 1280912 h 5291176"/>
              <a:gd name="connsiteX459" fmla="*/ 2485170 w 2995344"/>
              <a:gd name="connsiteY459" fmla="*/ 1254623 h 5291176"/>
              <a:gd name="connsiteX460" fmla="*/ 2466777 w 2995344"/>
              <a:gd name="connsiteY460" fmla="*/ 1229752 h 5291176"/>
              <a:gd name="connsiteX461" fmla="*/ 2424575 w 2995344"/>
              <a:gd name="connsiteY461" fmla="*/ 1184377 h 5291176"/>
              <a:gd name="connsiteX462" fmla="*/ 2446363 w 2995344"/>
              <a:gd name="connsiteY462" fmla="*/ 1201510 h 5291176"/>
              <a:gd name="connsiteX463" fmla="*/ 2411918 w 2995344"/>
              <a:gd name="connsiteY463" fmla="*/ 1163665 h 5291176"/>
              <a:gd name="connsiteX464" fmla="*/ 2399172 w 2995344"/>
              <a:gd name="connsiteY464" fmla="*/ 1151027 h 5291176"/>
              <a:gd name="connsiteX465" fmla="*/ 2478044 w 2995344"/>
              <a:gd name="connsiteY465" fmla="*/ 1256460 h 5291176"/>
              <a:gd name="connsiteX466" fmla="*/ 2895770 w 2995344"/>
              <a:gd name="connsiteY466" fmla="*/ 2623444 h 5291176"/>
              <a:gd name="connsiteX467" fmla="*/ 2886693 w 2995344"/>
              <a:gd name="connsiteY467" fmla="*/ 2803146 h 5291176"/>
              <a:gd name="connsiteX468" fmla="*/ 2887573 w 2995344"/>
              <a:gd name="connsiteY468" fmla="*/ 2800213 h 5291176"/>
              <a:gd name="connsiteX469" fmla="*/ 2891933 w 2995344"/>
              <a:gd name="connsiteY469" fmla="*/ 2852542 h 5291176"/>
              <a:gd name="connsiteX470" fmla="*/ 2894210 w 2995344"/>
              <a:gd name="connsiteY470" fmla="*/ 2888640 h 5291176"/>
              <a:gd name="connsiteX471" fmla="*/ 2894739 w 2995344"/>
              <a:gd name="connsiteY471" fmla="*/ 2905064 h 5291176"/>
              <a:gd name="connsiteX472" fmla="*/ 2901412 w 2995344"/>
              <a:gd name="connsiteY472" fmla="*/ 2822975 h 5291176"/>
              <a:gd name="connsiteX473" fmla="*/ 2906230 w 2995344"/>
              <a:gd name="connsiteY473" fmla="*/ 2781863 h 5291176"/>
              <a:gd name="connsiteX474" fmla="*/ 2912781 w 2995344"/>
              <a:gd name="connsiteY474" fmla="*/ 2828348 h 5291176"/>
              <a:gd name="connsiteX475" fmla="*/ 2916923 w 2995344"/>
              <a:gd name="connsiteY475" fmla="*/ 2792449 h 5291176"/>
              <a:gd name="connsiteX476" fmla="*/ 2916704 w 2995344"/>
              <a:gd name="connsiteY476" fmla="*/ 2771661 h 5291176"/>
              <a:gd name="connsiteX477" fmla="*/ 2921597 w 2995344"/>
              <a:gd name="connsiteY477" fmla="*/ 2826312 h 5291176"/>
              <a:gd name="connsiteX478" fmla="*/ 2921297 w 2995344"/>
              <a:gd name="connsiteY478" fmla="*/ 2889869 h 5291176"/>
              <a:gd name="connsiteX479" fmla="*/ 2916659 w 2995344"/>
              <a:gd name="connsiteY479" fmla="*/ 2956163 h 5291176"/>
              <a:gd name="connsiteX480" fmla="*/ 2900808 w 2995344"/>
              <a:gd name="connsiteY480" fmla="*/ 3086520 h 5291176"/>
              <a:gd name="connsiteX481" fmla="*/ 2881924 w 2995344"/>
              <a:gd name="connsiteY481" fmla="*/ 3196756 h 5291176"/>
              <a:gd name="connsiteX482" fmla="*/ 2877216 w 2995344"/>
              <a:gd name="connsiteY482" fmla="*/ 3174573 h 5291176"/>
              <a:gd name="connsiteX483" fmla="*/ 2858945 w 2995344"/>
              <a:gd name="connsiteY483" fmla="*/ 3240698 h 5291176"/>
              <a:gd name="connsiteX484" fmla="*/ 2837735 w 2995344"/>
              <a:gd name="connsiteY484" fmla="*/ 3316293 h 5291176"/>
              <a:gd name="connsiteX485" fmla="*/ 2864388 w 2995344"/>
              <a:gd name="connsiteY485" fmla="*/ 3258602 h 5291176"/>
              <a:gd name="connsiteX486" fmla="*/ 2859823 w 2995344"/>
              <a:gd name="connsiteY486" fmla="*/ 3315750 h 5291176"/>
              <a:gd name="connsiteX487" fmla="*/ 2761712 w 2995344"/>
              <a:gd name="connsiteY487" fmla="*/ 3537666 h 5291176"/>
              <a:gd name="connsiteX488" fmla="*/ 2744610 w 2995344"/>
              <a:gd name="connsiteY488" fmla="*/ 3588550 h 5291176"/>
              <a:gd name="connsiteX489" fmla="*/ 2738793 w 2995344"/>
              <a:gd name="connsiteY489" fmla="*/ 3612936 h 5291176"/>
              <a:gd name="connsiteX490" fmla="*/ 2748802 w 2995344"/>
              <a:gd name="connsiteY490" fmla="*/ 3618310 h 5291176"/>
              <a:gd name="connsiteX491" fmla="*/ 2727267 w 2995344"/>
              <a:gd name="connsiteY491" fmla="*/ 3692520 h 5291176"/>
              <a:gd name="connsiteX492" fmla="*/ 2708514 w 2995344"/>
              <a:gd name="connsiteY492" fmla="*/ 3714533 h 5291176"/>
              <a:gd name="connsiteX493" fmla="*/ 2688810 w 2995344"/>
              <a:gd name="connsiteY493" fmla="*/ 3735896 h 5291176"/>
              <a:gd name="connsiteX494" fmla="*/ 2616482 w 2995344"/>
              <a:gd name="connsiteY494" fmla="*/ 3901888 h 5291176"/>
              <a:gd name="connsiteX495" fmla="*/ 2530437 w 2995344"/>
              <a:gd name="connsiteY495" fmla="*/ 4041806 h 5291176"/>
              <a:gd name="connsiteX496" fmla="*/ 2529941 w 2995344"/>
              <a:gd name="connsiteY496" fmla="*/ 4036855 h 5291176"/>
              <a:gd name="connsiteX497" fmla="*/ 2505090 w 2995344"/>
              <a:gd name="connsiteY497" fmla="*/ 4055144 h 5291176"/>
              <a:gd name="connsiteX498" fmla="*/ 2465116 w 2995344"/>
              <a:gd name="connsiteY498" fmla="*/ 4109447 h 5291176"/>
              <a:gd name="connsiteX499" fmla="*/ 2429550 w 2995344"/>
              <a:gd name="connsiteY499" fmla="*/ 4160571 h 5291176"/>
              <a:gd name="connsiteX500" fmla="*/ 2361453 w 2995344"/>
              <a:gd name="connsiteY500" fmla="*/ 4236961 h 5291176"/>
              <a:gd name="connsiteX501" fmla="*/ 2310976 w 2995344"/>
              <a:gd name="connsiteY501" fmla="*/ 4313135 h 5291176"/>
              <a:gd name="connsiteX502" fmla="*/ 2245504 w 2995344"/>
              <a:gd name="connsiteY502" fmla="*/ 4396646 h 5291176"/>
              <a:gd name="connsiteX503" fmla="*/ 2103312 w 2995344"/>
              <a:gd name="connsiteY503" fmla="*/ 4550583 h 5291176"/>
              <a:gd name="connsiteX504" fmla="*/ 2146779 w 2995344"/>
              <a:gd name="connsiteY504" fmla="*/ 4488724 h 5291176"/>
              <a:gd name="connsiteX505" fmla="*/ 2235700 w 2995344"/>
              <a:gd name="connsiteY505" fmla="*/ 4385728 h 5291176"/>
              <a:gd name="connsiteX506" fmla="*/ 2223825 w 2995344"/>
              <a:gd name="connsiteY506" fmla="*/ 4398187 h 5291176"/>
              <a:gd name="connsiteX507" fmla="*/ 2196486 w 2995344"/>
              <a:gd name="connsiteY507" fmla="*/ 4424347 h 5291176"/>
              <a:gd name="connsiteX508" fmla="*/ 2156691 w 2995344"/>
              <a:gd name="connsiteY508" fmla="*/ 4462372 h 5291176"/>
              <a:gd name="connsiteX509" fmla="*/ 2239145 w 2995344"/>
              <a:gd name="connsiteY509" fmla="*/ 4353402 h 5291176"/>
              <a:gd name="connsiteX510" fmla="*/ 2164750 w 2995344"/>
              <a:gd name="connsiteY510" fmla="*/ 4435961 h 5291176"/>
              <a:gd name="connsiteX511" fmla="*/ 2134699 w 2995344"/>
              <a:gd name="connsiteY511" fmla="*/ 4474782 h 5291176"/>
              <a:gd name="connsiteX512" fmla="*/ 2093882 w 2995344"/>
              <a:gd name="connsiteY512" fmla="*/ 4518050 h 5291176"/>
              <a:gd name="connsiteX513" fmla="*/ 2052245 w 2995344"/>
              <a:gd name="connsiteY513" fmla="*/ 4541931 h 5291176"/>
              <a:gd name="connsiteX514" fmla="*/ 2051957 w 2995344"/>
              <a:gd name="connsiteY514" fmla="*/ 4560317 h 5291176"/>
              <a:gd name="connsiteX515" fmla="*/ 2035649 w 2995344"/>
              <a:gd name="connsiteY515" fmla="*/ 4569571 h 5291176"/>
              <a:gd name="connsiteX516" fmla="*/ 1974212 w 2995344"/>
              <a:gd name="connsiteY516" fmla="*/ 4623237 h 5291176"/>
              <a:gd name="connsiteX517" fmla="*/ 1930974 w 2995344"/>
              <a:gd name="connsiteY517" fmla="*/ 4659046 h 5291176"/>
              <a:gd name="connsiteX518" fmla="*/ 1910969 w 2995344"/>
              <a:gd name="connsiteY518" fmla="*/ 4674915 h 5291176"/>
              <a:gd name="connsiteX519" fmla="*/ 1947234 w 2995344"/>
              <a:gd name="connsiteY519" fmla="*/ 4662746 h 5291176"/>
              <a:gd name="connsiteX520" fmla="*/ 1985160 w 2995344"/>
              <a:gd name="connsiteY520" fmla="*/ 4642829 h 5291176"/>
              <a:gd name="connsiteX521" fmla="*/ 2029145 w 2995344"/>
              <a:gd name="connsiteY521" fmla="*/ 4596309 h 5291176"/>
              <a:gd name="connsiteX522" fmla="*/ 2070300 w 2995344"/>
              <a:gd name="connsiteY522" fmla="*/ 4582681 h 5291176"/>
              <a:gd name="connsiteX523" fmla="*/ 1965348 w 2995344"/>
              <a:gd name="connsiteY523" fmla="*/ 4666408 h 5291176"/>
              <a:gd name="connsiteX524" fmla="*/ 1876258 w 2995344"/>
              <a:gd name="connsiteY524" fmla="*/ 4734955 h 5291176"/>
              <a:gd name="connsiteX525" fmla="*/ 1853976 w 2995344"/>
              <a:gd name="connsiteY525" fmla="*/ 4734388 h 5291176"/>
              <a:gd name="connsiteX526" fmla="*/ 1752084 w 2995344"/>
              <a:gd name="connsiteY526" fmla="*/ 4799259 h 5291176"/>
              <a:gd name="connsiteX527" fmla="*/ 1664319 w 2995344"/>
              <a:gd name="connsiteY527" fmla="*/ 4849684 h 5291176"/>
              <a:gd name="connsiteX528" fmla="*/ 1676122 w 2995344"/>
              <a:gd name="connsiteY528" fmla="*/ 4835153 h 5291176"/>
              <a:gd name="connsiteX529" fmla="*/ 1548491 w 2995344"/>
              <a:gd name="connsiteY529" fmla="*/ 4900928 h 5291176"/>
              <a:gd name="connsiteX530" fmla="*/ 1422209 w 2995344"/>
              <a:gd name="connsiteY530" fmla="*/ 4949786 h 5291176"/>
              <a:gd name="connsiteX531" fmla="*/ 1362699 w 2995344"/>
              <a:gd name="connsiteY531" fmla="*/ 4984560 h 5291176"/>
              <a:gd name="connsiteX532" fmla="*/ 1299528 w 2995344"/>
              <a:gd name="connsiteY532" fmla="*/ 5018935 h 5291176"/>
              <a:gd name="connsiteX533" fmla="*/ 1237935 w 2995344"/>
              <a:gd name="connsiteY533" fmla="*/ 5050576 h 5291176"/>
              <a:gd name="connsiteX534" fmla="*/ 1209740 w 2995344"/>
              <a:gd name="connsiteY534" fmla="*/ 5065625 h 5291176"/>
              <a:gd name="connsiteX535" fmla="*/ 1183858 w 2995344"/>
              <a:gd name="connsiteY535" fmla="*/ 5078783 h 5291176"/>
              <a:gd name="connsiteX536" fmla="*/ 1129118 w 2995344"/>
              <a:gd name="connsiteY536" fmla="*/ 5098530 h 5291176"/>
              <a:gd name="connsiteX537" fmla="*/ 1084543 w 2995344"/>
              <a:gd name="connsiteY537" fmla="*/ 5108591 h 5291176"/>
              <a:gd name="connsiteX538" fmla="*/ 1033162 w 2995344"/>
              <a:gd name="connsiteY538" fmla="*/ 5117266 h 5291176"/>
              <a:gd name="connsiteX539" fmla="*/ 925898 w 2995344"/>
              <a:gd name="connsiteY539" fmla="*/ 5135786 h 5291176"/>
              <a:gd name="connsiteX540" fmla="*/ 836555 w 2995344"/>
              <a:gd name="connsiteY540" fmla="*/ 5159389 h 5291176"/>
              <a:gd name="connsiteX541" fmla="*/ 933402 w 2995344"/>
              <a:gd name="connsiteY541" fmla="*/ 5123616 h 5291176"/>
              <a:gd name="connsiteX542" fmla="*/ 849804 w 2995344"/>
              <a:gd name="connsiteY542" fmla="*/ 5144412 h 5291176"/>
              <a:gd name="connsiteX543" fmla="*/ 797351 w 2995344"/>
              <a:gd name="connsiteY543" fmla="*/ 5146414 h 5291176"/>
              <a:gd name="connsiteX544" fmla="*/ 839108 w 2995344"/>
              <a:gd name="connsiteY544" fmla="*/ 5142111 h 5291176"/>
              <a:gd name="connsiteX545" fmla="*/ 858487 w 2995344"/>
              <a:gd name="connsiteY545" fmla="*/ 5137822 h 5291176"/>
              <a:gd name="connsiteX546" fmla="*/ 855296 w 2995344"/>
              <a:gd name="connsiteY546" fmla="*/ 5132786 h 5291176"/>
              <a:gd name="connsiteX547" fmla="*/ 852093 w 2995344"/>
              <a:gd name="connsiteY547" fmla="*/ 5119870 h 5291176"/>
              <a:gd name="connsiteX548" fmla="*/ 753427 w 2995344"/>
              <a:gd name="connsiteY548" fmla="*/ 5135882 h 5291176"/>
              <a:gd name="connsiteX549" fmla="*/ 711875 w 2995344"/>
              <a:gd name="connsiteY549" fmla="*/ 5144087 h 5291176"/>
              <a:gd name="connsiteX550" fmla="*/ 680608 w 2995344"/>
              <a:gd name="connsiteY550" fmla="*/ 5150617 h 5291176"/>
              <a:gd name="connsiteX551" fmla="*/ 710972 w 2995344"/>
              <a:gd name="connsiteY551" fmla="*/ 5149245 h 5291176"/>
              <a:gd name="connsiteX552" fmla="*/ 723185 w 2995344"/>
              <a:gd name="connsiteY552" fmla="*/ 5150280 h 5291176"/>
              <a:gd name="connsiteX553" fmla="*/ 717524 w 2995344"/>
              <a:gd name="connsiteY553" fmla="*/ 5158401 h 5291176"/>
              <a:gd name="connsiteX554" fmla="*/ 754968 w 2995344"/>
              <a:gd name="connsiteY554" fmla="*/ 5159077 h 5291176"/>
              <a:gd name="connsiteX555" fmla="*/ 607176 w 2995344"/>
              <a:gd name="connsiteY555" fmla="*/ 5187368 h 5291176"/>
              <a:gd name="connsiteX556" fmla="*/ 525277 w 2995344"/>
              <a:gd name="connsiteY556" fmla="*/ 5192559 h 5291176"/>
              <a:gd name="connsiteX557" fmla="*/ 444509 w 2995344"/>
              <a:gd name="connsiteY557" fmla="*/ 5192126 h 5291176"/>
              <a:gd name="connsiteX558" fmla="*/ 393889 w 2995344"/>
              <a:gd name="connsiteY558" fmla="*/ 5176945 h 5291176"/>
              <a:gd name="connsiteX559" fmla="*/ 362177 w 2995344"/>
              <a:gd name="connsiteY559" fmla="*/ 5186872 h 5291176"/>
              <a:gd name="connsiteX560" fmla="*/ 358877 w 2995344"/>
              <a:gd name="connsiteY560" fmla="*/ 5170233 h 5291176"/>
              <a:gd name="connsiteX561" fmla="*/ 316565 w 2995344"/>
              <a:gd name="connsiteY561" fmla="*/ 5173836 h 5291176"/>
              <a:gd name="connsiteX562" fmla="*/ 267872 w 2995344"/>
              <a:gd name="connsiteY562" fmla="*/ 5171920 h 5291176"/>
              <a:gd name="connsiteX563" fmla="*/ 215842 w 2995344"/>
              <a:gd name="connsiteY563" fmla="*/ 5167860 h 5291176"/>
              <a:gd name="connsiteX564" fmla="*/ 189524 w 2995344"/>
              <a:gd name="connsiteY564" fmla="*/ 5165451 h 5291176"/>
              <a:gd name="connsiteX565" fmla="*/ 163594 w 2995344"/>
              <a:gd name="connsiteY565" fmla="*/ 5161859 h 5291176"/>
              <a:gd name="connsiteX566" fmla="*/ 69891 w 2995344"/>
              <a:gd name="connsiteY566" fmla="*/ 5152136 h 5291176"/>
              <a:gd name="connsiteX567" fmla="*/ 9092 w 2995344"/>
              <a:gd name="connsiteY567" fmla="*/ 5157340 h 5291176"/>
              <a:gd name="connsiteX568" fmla="*/ 0 w 2995344"/>
              <a:gd name="connsiteY568" fmla="*/ 5152985 h 5291176"/>
              <a:gd name="connsiteX569" fmla="*/ 0 w 2995344"/>
              <a:gd name="connsiteY569" fmla="*/ 5147402 h 5291176"/>
              <a:gd name="connsiteX570" fmla="*/ 17312 w 2995344"/>
              <a:gd name="connsiteY570" fmla="*/ 5147558 h 5291176"/>
              <a:gd name="connsiteX571" fmla="*/ 40961 w 2995344"/>
              <a:gd name="connsiteY571" fmla="*/ 5148907 h 5291176"/>
              <a:gd name="connsiteX572" fmla="*/ 62773 w 2995344"/>
              <a:gd name="connsiteY572" fmla="*/ 5149774 h 5291176"/>
              <a:gd name="connsiteX573" fmla="*/ 75516 w 2995344"/>
              <a:gd name="connsiteY573" fmla="*/ 5147943 h 5291176"/>
              <a:gd name="connsiteX574" fmla="*/ 44104 w 2995344"/>
              <a:gd name="connsiteY574" fmla="*/ 5133062 h 5291176"/>
              <a:gd name="connsiteX575" fmla="*/ 97966 w 2995344"/>
              <a:gd name="connsiteY575" fmla="*/ 5135774 h 5291176"/>
              <a:gd name="connsiteX576" fmla="*/ 151767 w 2995344"/>
              <a:gd name="connsiteY576" fmla="*/ 5141942 h 5291176"/>
              <a:gd name="connsiteX577" fmla="*/ 197304 w 2995344"/>
              <a:gd name="connsiteY577" fmla="*/ 5145931 h 5291176"/>
              <a:gd name="connsiteX578" fmla="*/ 226187 w 2995344"/>
              <a:gd name="connsiteY578" fmla="*/ 5140316 h 5291176"/>
              <a:gd name="connsiteX579" fmla="*/ 185116 w 2995344"/>
              <a:gd name="connsiteY579" fmla="*/ 5131327 h 5291176"/>
              <a:gd name="connsiteX580" fmla="*/ 162041 w 2995344"/>
              <a:gd name="connsiteY580" fmla="*/ 5119206 h 5291176"/>
              <a:gd name="connsiteX581" fmla="*/ 88475 w 2995344"/>
              <a:gd name="connsiteY581" fmla="*/ 5120376 h 5291176"/>
              <a:gd name="connsiteX582" fmla="*/ 104397 w 2995344"/>
              <a:gd name="connsiteY582" fmla="*/ 5123062 h 5291176"/>
              <a:gd name="connsiteX583" fmla="*/ 722 w 2995344"/>
              <a:gd name="connsiteY583" fmla="*/ 5114639 h 5291176"/>
              <a:gd name="connsiteX584" fmla="*/ 0 w 2995344"/>
              <a:gd name="connsiteY584" fmla="*/ 5114531 h 5291176"/>
              <a:gd name="connsiteX585" fmla="*/ 0 w 2995344"/>
              <a:gd name="connsiteY585" fmla="*/ 224608 h 5291176"/>
              <a:gd name="connsiteX586" fmla="*/ 138319 w 2995344"/>
              <a:gd name="connsiteY586" fmla="*/ 198154 h 5291176"/>
              <a:gd name="connsiteX587" fmla="*/ 158587 w 2995344"/>
              <a:gd name="connsiteY587" fmla="*/ 196876 h 5291176"/>
              <a:gd name="connsiteX588" fmla="*/ 195583 w 2995344"/>
              <a:gd name="connsiteY588" fmla="*/ 190162 h 5291176"/>
              <a:gd name="connsiteX589" fmla="*/ 251190 w 2995344"/>
              <a:gd name="connsiteY589" fmla="*/ 179461 h 5291176"/>
              <a:gd name="connsiteX590" fmla="*/ 222561 w 2995344"/>
              <a:gd name="connsiteY590" fmla="*/ 192317 h 5291176"/>
              <a:gd name="connsiteX591" fmla="*/ 224029 w 2995344"/>
              <a:gd name="connsiteY591" fmla="*/ 192749 h 5291176"/>
              <a:gd name="connsiteX592" fmla="*/ 412614 w 2995344"/>
              <a:gd name="connsiteY592" fmla="*/ 180858 h 5291176"/>
              <a:gd name="connsiteX593" fmla="*/ 406086 w 2995344"/>
              <a:gd name="connsiteY593" fmla="*/ 178269 h 5291176"/>
              <a:gd name="connsiteX594" fmla="*/ 460853 w 2995344"/>
              <a:gd name="connsiteY594" fmla="*/ 161448 h 5291176"/>
              <a:gd name="connsiteX595" fmla="*/ 385589 w 2995344"/>
              <a:gd name="connsiteY595" fmla="*/ 155715 h 5291176"/>
              <a:gd name="connsiteX596" fmla="*/ 300186 w 2995344"/>
              <a:gd name="connsiteY596" fmla="*/ 154401 h 5291176"/>
              <a:gd name="connsiteX597" fmla="*/ 163582 w 2995344"/>
              <a:gd name="connsiteY597" fmla="*/ 170966 h 5291176"/>
              <a:gd name="connsiteX598" fmla="*/ 179504 w 2995344"/>
              <a:gd name="connsiteY598" fmla="*/ 162122 h 5291176"/>
              <a:gd name="connsiteX599" fmla="*/ 95388 w 2995344"/>
              <a:gd name="connsiteY599" fmla="*/ 171233 h 5291176"/>
              <a:gd name="connsiteX600" fmla="*/ 74528 w 2995344"/>
              <a:gd name="connsiteY600" fmla="*/ 175150 h 5291176"/>
              <a:gd name="connsiteX601" fmla="*/ 54173 w 2995344"/>
              <a:gd name="connsiteY601" fmla="*/ 180355 h 5291176"/>
              <a:gd name="connsiteX602" fmla="*/ 14910 w 2995344"/>
              <a:gd name="connsiteY602" fmla="*/ 190835 h 5291176"/>
              <a:gd name="connsiteX603" fmla="*/ 0 w 2995344"/>
              <a:gd name="connsiteY603" fmla="*/ 194383 h 5291176"/>
              <a:gd name="connsiteX604" fmla="*/ 0 w 2995344"/>
              <a:gd name="connsiteY604" fmla="*/ 94429 h 5291176"/>
              <a:gd name="connsiteX605" fmla="*/ 9260 w 2995344"/>
              <a:gd name="connsiteY605" fmla="*/ 96529 h 5291176"/>
              <a:gd name="connsiteX606" fmla="*/ 25377 w 2995344"/>
              <a:gd name="connsiteY606" fmla="*/ 96842 h 5291176"/>
              <a:gd name="connsiteX607" fmla="*/ 76672 w 2995344"/>
              <a:gd name="connsiteY607" fmla="*/ 87288 h 5291176"/>
              <a:gd name="connsiteX608" fmla="*/ 103831 w 2995344"/>
              <a:gd name="connsiteY608" fmla="*/ 76119 h 5291176"/>
              <a:gd name="connsiteX609" fmla="*/ 151369 w 2995344"/>
              <a:gd name="connsiteY609" fmla="*/ 77154 h 5291176"/>
              <a:gd name="connsiteX610" fmla="*/ 183888 w 2995344"/>
              <a:gd name="connsiteY610" fmla="*/ 77913 h 5291176"/>
              <a:gd name="connsiteX611" fmla="*/ 198667 w 2995344"/>
              <a:gd name="connsiteY611" fmla="*/ 78661 h 5291176"/>
              <a:gd name="connsiteX612" fmla="*/ 192535 w 2995344"/>
              <a:gd name="connsiteY612" fmla="*/ 62563 h 5291176"/>
              <a:gd name="connsiteX613" fmla="*/ 305160 w 2995344"/>
              <a:gd name="connsiteY613" fmla="*/ 53864 h 5291176"/>
              <a:gd name="connsiteX614" fmla="*/ 306569 w 2995344"/>
              <a:gd name="connsiteY614" fmla="*/ 38947 h 5291176"/>
              <a:gd name="connsiteX615" fmla="*/ 240158 w 2995344"/>
              <a:gd name="connsiteY615" fmla="*/ 41405 h 5291176"/>
              <a:gd name="connsiteX616" fmla="*/ 194439 w 2995344"/>
              <a:gd name="connsiteY616" fmla="*/ 43165 h 5291176"/>
              <a:gd name="connsiteX617" fmla="*/ 179384 w 2995344"/>
              <a:gd name="connsiteY617" fmla="*/ 44105 h 5291176"/>
              <a:gd name="connsiteX618" fmla="*/ 265017 w 2995344"/>
              <a:gd name="connsiteY618" fmla="*/ 19647 h 5291176"/>
              <a:gd name="connsiteX619" fmla="*/ 332981 w 2995344"/>
              <a:gd name="connsiteY619" fmla="*/ 37200 h 5291176"/>
              <a:gd name="connsiteX620" fmla="*/ 387132 w 2995344"/>
              <a:gd name="connsiteY620" fmla="*/ 27477 h 5291176"/>
              <a:gd name="connsiteX621" fmla="*/ 373293 w 2995344"/>
              <a:gd name="connsiteY621" fmla="*/ 31767 h 5291176"/>
              <a:gd name="connsiteX622" fmla="*/ 420987 w 2995344"/>
              <a:gd name="connsiteY622" fmla="*/ 30910 h 5291176"/>
              <a:gd name="connsiteX623" fmla="*/ 474053 w 2995344"/>
              <a:gd name="connsiteY623" fmla="*/ 26803 h 5291176"/>
              <a:gd name="connsiteX624" fmla="*/ 393611 w 2995344"/>
              <a:gd name="connsiteY624" fmla="*/ 16586 h 5291176"/>
              <a:gd name="connsiteX625" fmla="*/ 301137 w 2995344"/>
              <a:gd name="connsiteY625" fmla="*/ 22754 h 5291176"/>
              <a:gd name="connsiteX626" fmla="*/ 406510 w 2995344"/>
              <a:gd name="connsiteY626" fmla="*/ 7284 h 5291176"/>
              <a:gd name="connsiteX627" fmla="*/ 458023 w 2995344"/>
              <a:gd name="connsiteY627" fmla="*/ 2115 h 5291176"/>
              <a:gd name="connsiteX628" fmla="*/ 491506 w 2995344"/>
              <a:gd name="connsiteY628" fmla="*/ 1077 h 5291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</a:cxnLst>
            <a:rect l="l" t="t" r="r" b="b"/>
            <a:pathLst>
              <a:path w="2995344" h="5291176">
                <a:moveTo>
                  <a:pt x="573547" y="5279125"/>
                </a:moveTo>
                <a:cubicBezTo>
                  <a:pt x="547062" y="5290667"/>
                  <a:pt x="523674" y="5292524"/>
                  <a:pt x="501283" y="5290426"/>
                </a:cubicBezTo>
                <a:close/>
                <a:moveTo>
                  <a:pt x="0" y="5183027"/>
                </a:moveTo>
                <a:lnTo>
                  <a:pt x="9678" y="5186643"/>
                </a:lnTo>
                <a:cubicBezTo>
                  <a:pt x="15461" y="5188649"/>
                  <a:pt x="22142" y="5190728"/>
                  <a:pt x="30278" y="5192758"/>
                </a:cubicBezTo>
                <a:cubicBezTo>
                  <a:pt x="38408" y="5194734"/>
                  <a:pt x="47983" y="5196902"/>
                  <a:pt x="59569" y="5198492"/>
                </a:cubicBezTo>
                <a:cubicBezTo>
                  <a:pt x="71205" y="5199782"/>
                  <a:pt x="84862" y="5200806"/>
                  <a:pt x="101001" y="5201420"/>
                </a:cubicBezTo>
                <a:lnTo>
                  <a:pt x="80430" y="5200998"/>
                </a:lnTo>
                <a:cubicBezTo>
                  <a:pt x="160378" y="5209746"/>
                  <a:pt x="121668" y="5213783"/>
                  <a:pt x="115454" y="5223229"/>
                </a:cubicBezTo>
                <a:cubicBezTo>
                  <a:pt x="145961" y="5228506"/>
                  <a:pt x="170351" y="5230591"/>
                  <a:pt x="191680" y="5229879"/>
                </a:cubicBezTo>
                <a:cubicBezTo>
                  <a:pt x="213059" y="5228736"/>
                  <a:pt x="231305" y="5225964"/>
                  <a:pt x="249517" y="5223313"/>
                </a:cubicBezTo>
                <a:cubicBezTo>
                  <a:pt x="267738" y="5220674"/>
                  <a:pt x="285949" y="5218145"/>
                  <a:pt x="307364" y="5217518"/>
                </a:cubicBezTo>
                <a:cubicBezTo>
                  <a:pt x="328767" y="5217000"/>
                  <a:pt x="353443" y="5216312"/>
                  <a:pt x="384675" y="5220012"/>
                </a:cubicBezTo>
                <a:cubicBezTo>
                  <a:pt x="379447" y="5230000"/>
                  <a:pt x="421903" y="5238566"/>
                  <a:pt x="410654" y="5246748"/>
                </a:cubicBezTo>
                <a:cubicBezTo>
                  <a:pt x="395671" y="5244338"/>
                  <a:pt x="375653" y="5242350"/>
                  <a:pt x="355034" y="5241591"/>
                </a:cubicBezTo>
                <a:cubicBezTo>
                  <a:pt x="334427" y="5240893"/>
                  <a:pt x="313217" y="5241471"/>
                  <a:pt x="295862" y="5242856"/>
                </a:cubicBezTo>
                <a:cubicBezTo>
                  <a:pt x="284119" y="5250255"/>
                  <a:pt x="318529" y="5254050"/>
                  <a:pt x="346326" y="5254845"/>
                </a:cubicBezTo>
                <a:cubicBezTo>
                  <a:pt x="374052" y="5256242"/>
                  <a:pt x="395140" y="5257580"/>
                  <a:pt x="356299" y="5265461"/>
                </a:cubicBezTo>
                <a:cubicBezTo>
                  <a:pt x="407582" y="5269472"/>
                  <a:pt x="450784" y="5277846"/>
                  <a:pt x="500936" y="5277799"/>
                </a:cubicBezTo>
                <a:cubicBezTo>
                  <a:pt x="500936" y="5277799"/>
                  <a:pt x="485074" y="5278196"/>
                  <a:pt x="457325" y="5278918"/>
                </a:cubicBezTo>
                <a:cubicBezTo>
                  <a:pt x="429562" y="5278798"/>
                  <a:pt x="389902" y="5277569"/>
                  <a:pt x="342328" y="5276509"/>
                </a:cubicBezTo>
                <a:cubicBezTo>
                  <a:pt x="318517" y="5276436"/>
                  <a:pt x="292802" y="5274136"/>
                  <a:pt x="265583" y="5272184"/>
                </a:cubicBezTo>
                <a:cubicBezTo>
                  <a:pt x="238363" y="5270123"/>
                  <a:pt x="209675" y="5267955"/>
                  <a:pt x="179975" y="5265726"/>
                </a:cubicBezTo>
                <a:cubicBezTo>
                  <a:pt x="150405" y="5262063"/>
                  <a:pt x="119862" y="5258279"/>
                  <a:pt x="88825" y="5254435"/>
                </a:cubicBezTo>
                <a:cubicBezTo>
                  <a:pt x="73336" y="5252363"/>
                  <a:pt x="57630" y="5250857"/>
                  <a:pt x="42008" y="5248218"/>
                </a:cubicBezTo>
                <a:lnTo>
                  <a:pt x="0" y="5240890"/>
                </a:lnTo>
                <a:close/>
                <a:moveTo>
                  <a:pt x="1463576" y="5026010"/>
                </a:moveTo>
                <a:cubicBezTo>
                  <a:pt x="1432491" y="5046156"/>
                  <a:pt x="1453652" y="5044686"/>
                  <a:pt x="1471706" y="5043494"/>
                </a:cubicBezTo>
                <a:cubicBezTo>
                  <a:pt x="1480763" y="5042963"/>
                  <a:pt x="1488688" y="5041830"/>
                  <a:pt x="1489049" y="5044337"/>
                </a:cubicBezTo>
                <a:cubicBezTo>
                  <a:pt x="1489386" y="5046758"/>
                  <a:pt x="1482100" y="5052626"/>
                  <a:pt x="1459457" y="5063374"/>
                </a:cubicBezTo>
                <a:cubicBezTo>
                  <a:pt x="1459457" y="5063374"/>
                  <a:pt x="1427505" y="5076206"/>
                  <a:pt x="1379581" y="5095448"/>
                </a:cubicBezTo>
                <a:cubicBezTo>
                  <a:pt x="1367657" y="5100448"/>
                  <a:pt x="1354542" y="5105281"/>
                  <a:pt x="1340486" y="5109967"/>
                </a:cubicBezTo>
                <a:cubicBezTo>
                  <a:pt x="1326492" y="5114811"/>
                  <a:pt x="1311749" y="5119932"/>
                  <a:pt x="1296490" y="5125221"/>
                </a:cubicBezTo>
                <a:cubicBezTo>
                  <a:pt x="1265970" y="5135848"/>
                  <a:pt x="1233452" y="5147366"/>
                  <a:pt x="1200161" y="5156451"/>
                </a:cubicBezTo>
                <a:cubicBezTo>
                  <a:pt x="1167004" y="5165934"/>
                  <a:pt x="1134039" y="5176260"/>
                  <a:pt x="1102713" y="5184320"/>
                </a:cubicBezTo>
                <a:cubicBezTo>
                  <a:pt x="1071242" y="5191863"/>
                  <a:pt x="1041853" y="5198887"/>
                  <a:pt x="1016670" y="5204936"/>
                </a:cubicBezTo>
                <a:cubicBezTo>
                  <a:pt x="1004059" y="5207888"/>
                  <a:pt x="992545" y="5210804"/>
                  <a:pt x="982249" y="5213009"/>
                </a:cubicBezTo>
                <a:cubicBezTo>
                  <a:pt x="971915" y="5214948"/>
                  <a:pt x="962893" y="5216648"/>
                  <a:pt x="955474" y="5218058"/>
                </a:cubicBezTo>
                <a:cubicBezTo>
                  <a:pt x="940623" y="5220865"/>
                  <a:pt x="932132" y="5222443"/>
                  <a:pt x="932132" y="5222443"/>
                </a:cubicBezTo>
                <a:cubicBezTo>
                  <a:pt x="927773" y="5224890"/>
                  <a:pt x="921979" y="5227215"/>
                  <a:pt x="908393" y="5229829"/>
                </a:cubicBezTo>
                <a:lnTo>
                  <a:pt x="920944" y="5224516"/>
                </a:lnTo>
                <a:cubicBezTo>
                  <a:pt x="920944" y="5224516"/>
                  <a:pt x="910863" y="5226407"/>
                  <a:pt x="895759" y="5229250"/>
                </a:cubicBezTo>
                <a:cubicBezTo>
                  <a:pt x="880585" y="5231781"/>
                  <a:pt x="860555" y="5236457"/>
                  <a:pt x="840188" y="5238926"/>
                </a:cubicBezTo>
                <a:cubicBezTo>
                  <a:pt x="799527" y="5244493"/>
                  <a:pt x="758879" y="5250048"/>
                  <a:pt x="758879" y="5250048"/>
                </a:cubicBezTo>
                <a:cubicBezTo>
                  <a:pt x="704741" y="5250662"/>
                  <a:pt x="702441" y="5244095"/>
                  <a:pt x="695431" y="5240902"/>
                </a:cubicBezTo>
                <a:cubicBezTo>
                  <a:pt x="688433" y="5237275"/>
                  <a:pt x="676678" y="5235203"/>
                  <a:pt x="604040" y="5238589"/>
                </a:cubicBezTo>
                <a:cubicBezTo>
                  <a:pt x="599789" y="5249107"/>
                  <a:pt x="616554" y="5248469"/>
                  <a:pt x="639691" y="5256457"/>
                </a:cubicBezTo>
                <a:cubicBezTo>
                  <a:pt x="639691" y="5256457"/>
                  <a:pt x="612338" y="5258927"/>
                  <a:pt x="584987" y="5261386"/>
                </a:cubicBezTo>
                <a:cubicBezTo>
                  <a:pt x="557563" y="5262554"/>
                  <a:pt x="530151" y="5263735"/>
                  <a:pt x="530151" y="5263735"/>
                </a:cubicBezTo>
                <a:lnTo>
                  <a:pt x="537618" y="5257892"/>
                </a:lnTo>
                <a:lnTo>
                  <a:pt x="447805" y="5266989"/>
                </a:lnTo>
                <a:cubicBezTo>
                  <a:pt x="396461" y="5247348"/>
                  <a:pt x="667839" y="5243288"/>
                  <a:pt x="503521" y="5230950"/>
                </a:cubicBezTo>
                <a:cubicBezTo>
                  <a:pt x="529416" y="5228131"/>
                  <a:pt x="554816" y="5225745"/>
                  <a:pt x="579905" y="5223661"/>
                </a:cubicBezTo>
                <a:cubicBezTo>
                  <a:pt x="604883" y="5220732"/>
                  <a:pt x="629527" y="5217853"/>
                  <a:pt x="653915" y="5215021"/>
                </a:cubicBezTo>
                <a:cubicBezTo>
                  <a:pt x="678280" y="5212142"/>
                  <a:pt x="702465" y="5210407"/>
                  <a:pt x="726359" y="5207225"/>
                </a:cubicBezTo>
                <a:cubicBezTo>
                  <a:pt x="750244" y="5203985"/>
                  <a:pt x="773970" y="5200744"/>
                  <a:pt x="797648" y="5197527"/>
                </a:cubicBezTo>
                <a:cubicBezTo>
                  <a:pt x="892351" y="5185164"/>
                  <a:pt x="985633" y="5167646"/>
                  <a:pt x="1081948" y="5141776"/>
                </a:cubicBezTo>
                <a:cubicBezTo>
                  <a:pt x="1045249" y="5153030"/>
                  <a:pt x="1077781" y="5154910"/>
                  <a:pt x="1086597" y="5158151"/>
                </a:cubicBezTo>
                <a:cubicBezTo>
                  <a:pt x="1001771" y="5171790"/>
                  <a:pt x="975853" y="5180574"/>
                  <a:pt x="955486" y="5187983"/>
                </a:cubicBezTo>
                <a:cubicBezTo>
                  <a:pt x="935288" y="5195972"/>
                  <a:pt x="921377" y="5204985"/>
                  <a:pt x="860880" y="5218432"/>
                </a:cubicBezTo>
                <a:cubicBezTo>
                  <a:pt x="870961" y="5219287"/>
                  <a:pt x="892002" y="5217828"/>
                  <a:pt x="918920" y="5214660"/>
                </a:cubicBezTo>
                <a:cubicBezTo>
                  <a:pt x="945766" y="5211129"/>
                  <a:pt x="978792" y="5207527"/>
                  <a:pt x="1011816" y="5199393"/>
                </a:cubicBezTo>
                <a:cubicBezTo>
                  <a:pt x="1044949" y="5191947"/>
                  <a:pt x="1078781" y="5183454"/>
                  <a:pt x="1108109" y="5174863"/>
                </a:cubicBezTo>
                <a:cubicBezTo>
                  <a:pt x="1137147" y="5165199"/>
                  <a:pt x="1161620" y="5155151"/>
                  <a:pt x="1176663" y="5146692"/>
                </a:cubicBezTo>
                <a:lnTo>
                  <a:pt x="1113841" y="5158669"/>
                </a:lnTo>
                <a:lnTo>
                  <a:pt x="1173484" y="5124702"/>
                </a:lnTo>
                <a:cubicBezTo>
                  <a:pt x="1196536" y="5120751"/>
                  <a:pt x="1190863" y="5128137"/>
                  <a:pt x="1187924" y="5131895"/>
                </a:cubicBezTo>
                <a:cubicBezTo>
                  <a:pt x="1192104" y="5111629"/>
                  <a:pt x="1357481" y="5070422"/>
                  <a:pt x="1463576" y="5026010"/>
                </a:cubicBezTo>
                <a:close/>
                <a:moveTo>
                  <a:pt x="1016233" y="4999834"/>
                </a:moveTo>
                <a:lnTo>
                  <a:pt x="965057" y="5012987"/>
                </a:lnTo>
                <a:lnTo>
                  <a:pt x="941061" y="5028069"/>
                </a:lnTo>
                <a:cubicBezTo>
                  <a:pt x="1006244" y="5020527"/>
                  <a:pt x="1011637" y="5011591"/>
                  <a:pt x="1012581" y="5005159"/>
                </a:cubicBezTo>
                <a:close/>
                <a:moveTo>
                  <a:pt x="1099308" y="4978482"/>
                </a:moveTo>
                <a:lnTo>
                  <a:pt x="1028002" y="4996808"/>
                </a:lnTo>
                <a:lnTo>
                  <a:pt x="1030545" y="4996549"/>
                </a:lnTo>
                <a:cubicBezTo>
                  <a:pt x="1036894" y="4996426"/>
                  <a:pt x="1045560" y="4996644"/>
                  <a:pt x="1057407" y="4997259"/>
                </a:cubicBezTo>
                <a:close/>
                <a:moveTo>
                  <a:pt x="1630914" y="4946754"/>
                </a:moveTo>
                <a:lnTo>
                  <a:pt x="1614680" y="4963725"/>
                </a:lnTo>
                <a:cubicBezTo>
                  <a:pt x="1614680" y="4963725"/>
                  <a:pt x="1606696" y="4965537"/>
                  <a:pt x="1598710" y="4967349"/>
                </a:cubicBezTo>
                <a:cubicBezTo>
                  <a:pt x="1590723" y="4969143"/>
                  <a:pt x="1582736" y="4970837"/>
                  <a:pt x="1582736" y="4970837"/>
                </a:cubicBezTo>
                <a:close/>
                <a:moveTo>
                  <a:pt x="1661583" y="4929638"/>
                </a:moveTo>
                <a:cubicBezTo>
                  <a:pt x="1670858" y="4928843"/>
                  <a:pt x="1676399" y="4931193"/>
                  <a:pt x="1682035" y="4933626"/>
                </a:cubicBezTo>
                <a:lnTo>
                  <a:pt x="1633859" y="4953579"/>
                </a:lnTo>
                <a:close/>
                <a:moveTo>
                  <a:pt x="1755809" y="4893305"/>
                </a:moveTo>
                <a:lnTo>
                  <a:pt x="1778416" y="4902222"/>
                </a:lnTo>
                <a:cubicBezTo>
                  <a:pt x="1744656" y="4926296"/>
                  <a:pt x="1723929" y="4936741"/>
                  <a:pt x="1710067" y="4940321"/>
                </a:cubicBezTo>
                <a:cubicBezTo>
                  <a:pt x="1695998" y="4943441"/>
                  <a:pt x="1688772" y="4939802"/>
                  <a:pt x="1682064" y="4936259"/>
                </a:cubicBezTo>
                <a:cubicBezTo>
                  <a:pt x="1682064" y="4936259"/>
                  <a:pt x="1701021" y="4926645"/>
                  <a:pt x="1719159" y="4915283"/>
                </a:cubicBezTo>
                <a:cubicBezTo>
                  <a:pt x="1737491" y="4904306"/>
                  <a:pt x="1755809" y="4893305"/>
                  <a:pt x="1755809" y="4893305"/>
                </a:cubicBezTo>
                <a:close/>
                <a:moveTo>
                  <a:pt x="1802523" y="4869187"/>
                </a:moveTo>
                <a:lnTo>
                  <a:pt x="1756646" y="4893286"/>
                </a:lnTo>
                <a:lnTo>
                  <a:pt x="1754346" y="4892467"/>
                </a:lnTo>
                <a:cubicBezTo>
                  <a:pt x="1769883" y="4885117"/>
                  <a:pt x="1785360" y="4877694"/>
                  <a:pt x="1802523" y="4869187"/>
                </a:cubicBezTo>
                <a:close/>
                <a:moveTo>
                  <a:pt x="1876490" y="4830341"/>
                </a:moveTo>
                <a:cubicBezTo>
                  <a:pt x="1876490" y="4830341"/>
                  <a:pt x="1858433" y="4839437"/>
                  <a:pt x="1840397" y="4848520"/>
                </a:cubicBezTo>
                <a:cubicBezTo>
                  <a:pt x="1831390" y="4853057"/>
                  <a:pt x="1822361" y="4857604"/>
                  <a:pt x="1815600" y="4861000"/>
                </a:cubicBezTo>
                <a:cubicBezTo>
                  <a:pt x="1808896" y="4864488"/>
                  <a:pt x="1804199" y="4866483"/>
                  <a:pt x="1804199" y="4866483"/>
                </a:cubicBezTo>
                <a:cubicBezTo>
                  <a:pt x="1825618" y="4856740"/>
                  <a:pt x="1848599" y="4844880"/>
                  <a:pt x="1876490" y="4830341"/>
                </a:cubicBezTo>
                <a:close/>
                <a:moveTo>
                  <a:pt x="2043497" y="4712479"/>
                </a:moveTo>
                <a:cubicBezTo>
                  <a:pt x="2029225" y="4727312"/>
                  <a:pt x="1998489" y="4754205"/>
                  <a:pt x="1995322" y="4747602"/>
                </a:cubicBezTo>
                <a:cubicBezTo>
                  <a:pt x="2002728" y="4740926"/>
                  <a:pt x="2011485" y="4734686"/>
                  <a:pt x="2020144" y="4728963"/>
                </a:cubicBezTo>
                <a:cubicBezTo>
                  <a:pt x="2028599" y="4722985"/>
                  <a:pt x="2036728" y="4717251"/>
                  <a:pt x="2043497" y="4712479"/>
                </a:cubicBezTo>
                <a:close/>
                <a:moveTo>
                  <a:pt x="2176026" y="4568485"/>
                </a:moveTo>
                <a:cubicBezTo>
                  <a:pt x="2150590" y="4612115"/>
                  <a:pt x="2159310" y="4572438"/>
                  <a:pt x="2110832" y="4622923"/>
                </a:cubicBezTo>
                <a:cubicBezTo>
                  <a:pt x="2129103" y="4612380"/>
                  <a:pt x="2141725" y="4609404"/>
                  <a:pt x="2142929" y="4615789"/>
                </a:cubicBezTo>
                <a:cubicBezTo>
                  <a:pt x="2143531" y="4618983"/>
                  <a:pt x="2141266" y="4624525"/>
                  <a:pt x="2135402" y="4632634"/>
                </a:cubicBezTo>
                <a:cubicBezTo>
                  <a:pt x="2129572" y="4640804"/>
                  <a:pt x="2120178" y="4651575"/>
                  <a:pt x="2105652" y="4664203"/>
                </a:cubicBezTo>
                <a:lnTo>
                  <a:pt x="2091718" y="4635128"/>
                </a:lnTo>
                <a:cubicBezTo>
                  <a:pt x="2106327" y="4621645"/>
                  <a:pt x="2166824" y="4560751"/>
                  <a:pt x="2176026" y="4568485"/>
                </a:cubicBezTo>
                <a:close/>
                <a:moveTo>
                  <a:pt x="2057943" y="4567800"/>
                </a:moveTo>
                <a:cubicBezTo>
                  <a:pt x="2069047" y="4569510"/>
                  <a:pt x="2073420" y="4572680"/>
                  <a:pt x="2055558" y="4579848"/>
                </a:cubicBezTo>
                <a:close/>
                <a:moveTo>
                  <a:pt x="2055553" y="4567775"/>
                </a:moveTo>
                <a:lnTo>
                  <a:pt x="2055192" y="4574366"/>
                </a:lnTo>
                <a:cubicBezTo>
                  <a:pt x="2030585" y="4587657"/>
                  <a:pt x="2051927" y="4573174"/>
                  <a:pt x="2055553" y="4567775"/>
                </a:cubicBezTo>
                <a:close/>
                <a:moveTo>
                  <a:pt x="2308581" y="4460087"/>
                </a:moveTo>
                <a:cubicBezTo>
                  <a:pt x="2308529" y="4461718"/>
                  <a:pt x="2304735" y="4465700"/>
                  <a:pt x="2298182" y="4471315"/>
                </a:cubicBezTo>
                <a:lnTo>
                  <a:pt x="2296533" y="4462965"/>
                </a:lnTo>
                <a:cubicBezTo>
                  <a:pt x="2304946" y="4459175"/>
                  <a:pt x="2308634" y="4458455"/>
                  <a:pt x="2308581" y="4460087"/>
                </a:cubicBezTo>
                <a:close/>
                <a:moveTo>
                  <a:pt x="2294461" y="4459295"/>
                </a:moveTo>
                <a:lnTo>
                  <a:pt x="2296509" y="4476671"/>
                </a:lnTo>
                <a:cubicBezTo>
                  <a:pt x="2296509" y="4476671"/>
                  <a:pt x="2269699" y="4502745"/>
                  <a:pt x="2242889" y="4528818"/>
                </a:cubicBezTo>
                <a:cubicBezTo>
                  <a:pt x="2216487" y="4555350"/>
                  <a:pt x="2188112" y="4579785"/>
                  <a:pt x="2188112" y="4579785"/>
                </a:cubicBezTo>
                <a:cubicBezTo>
                  <a:pt x="2188112" y="4579785"/>
                  <a:pt x="2191834" y="4574942"/>
                  <a:pt x="2197398" y="4567664"/>
                </a:cubicBezTo>
                <a:cubicBezTo>
                  <a:pt x="2202999" y="4560434"/>
                  <a:pt x="2210430" y="4550808"/>
                  <a:pt x="2217283" y="4540603"/>
                </a:cubicBezTo>
                <a:cubicBezTo>
                  <a:pt x="2231218" y="4520564"/>
                  <a:pt x="2245128" y="4500527"/>
                  <a:pt x="2245128" y="4500527"/>
                </a:cubicBezTo>
                <a:lnTo>
                  <a:pt x="2236107" y="4522107"/>
                </a:lnTo>
                <a:cubicBezTo>
                  <a:pt x="2254499" y="4512022"/>
                  <a:pt x="2287705" y="4471019"/>
                  <a:pt x="2294461" y="4459295"/>
                </a:cubicBezTo>
                <a:close/>
                <a:moveTo>
                  <a:pt x="2609740" y="4085619"/>
                </a:moveTo>
                <a:cubicBezTo>
                  <a:pt x="2609728" y="4085619"/>
                  <a:pt x="2605814" y="4091668"/>
                  <a:pt x="2598540" y="4101994"/>
                </a:cubicBezTo>
                <a:cubicBezTo>
                  <a:pt x="2591313" y="4112380"/>
                  <a:pt x="2581003" y="4127189"/>
                  <a:pt x="2568610" y="4144973"/>
                </a:cubicBezTo>
                <a:cubicBezTo>
                  <a:pt x="2562395" y="4153864"/>
                  <a:pt x="2555686" y="4163491"/>
                  <a:pt x="2548569" y="4173673"/>
                </a:cubicBezTo>
                <a:cubicBezTo>
                  <a:pt x="2541571" y="4183962"/>
                  <a:pt x="2533923" y="4194589"/>
                  <a:pt x="2525468" y="4205205"/>
                </a:cubicBezTo>
                <a:cubicBezTo>
                  <a:pt x="2508896" y="4226700"/>
                  <a:pt x="2491215" y="4249629"/>
                  <a:pt x="2473534" y="4272534"/>
                </a:cubicBezTo>
                <a:cubicBezTo>
                  <a:pt x="2464862" y="4284137"/>
                  <a:pt x="2455601" y="4295282"/>
                  <a:pt x="2446254" y="4306066"/>
                </a:cubicBezTo>
                <a:cubicBezTo>
                  <a:pt x="2437005" y="4316921"/>
                  <a:pt x="2427911" y="4327622"/>
                  <a:pt x="2419107" y="4337983"/>
                </a:cubicBezTo>
                <a:cubicBezTo>
                  <a:pt x="2401245" y="4358467"/>
                  <a:pt x="2385528" y="4378480"/>
                  <a:pt x="2370329" y="4394083"/>
                </a:cubicBezTo>
                <a:cubicBezTo>
                  <a:pt x="2340543" y="4425881"/>
                  <a:pt x="2320683" y="4447086"/>
                  <a:pt x="2320683" y="4447086"/>
                </a:cubicBezTo>
                <a:cubicBezTo>
                  <a:pt x="2338327" y="4428037"/>
                  <a:pt x="2355057" y="4409988"/>
                  <a:pt x="2371039" y="4392746"/>
                </a:cubicBezTo>
                <a:cubicBezTo>
                  <a:pt x="2387190" y="4375685"/>
                  <a:pt x="2400920" y="4358034"/>
                  <a:pt x="2414977" y="4341899"/>
                </a:cubicBezTo>
                <a:cubicBezTo>
                  <a:pt x="2428814" y="4325597"/>
                  <a:pt x="2442038" y="4310018"/>
                  <a:pt x="2454758" y="4295018"/>
                </a:cubicBezTo>
                <a:cubicBezTo>
                  <a:pt x="2467476" y="4280004"/>
                  <a:pt x="2478568" y="4264678"/>
                  <a:pt x="2489938" y="4250327"/>
                </a:cubicBezTo>
                <a:cubicBezTo>
                  <a:pt x="2535802" y="4193120"/>
                  <a:pt x="2571873" y="4140225"/>
                  <a:pt x="2609740" y="4085619"/>
                </a:cubicBezTo>
                <a:close/>
                <a:moveTo>
                  <a:pt x="2530437" y="4041806"/>
                </a:moveTo>
                <a:lnTo>
                  <a:pt x="2530635" y="4043781"/>
                </a:lnTo>
                <a:lnTo>
                  <a:pt x="2516025" y="4065241"/>
                </a:lnTo>
                <a:close/>
                <a:moveTo>
                  <a:pt x="2911010" y="3482711"/>
                </a:moveTo>
                <a:lnTo>
                  <a:pt x="2886923" y="3518857"/>
                </a:lnTo>
                <a:cubicBezTo>
                  <a:pt x="2895522" y="3501314"/>
                  <a:pt x="2900604" y="3494988"/>
                  <a:pt x="2911010" y="3482711"/>
                </a:cubicBezTo>
                <a:close/>
                <a:moveTo>
                  <a:pt x="2915186" y="2754717"/>
                </a:moveTo>
                <a:lnTo>
                  <a:pt x="2916665" y="2768046"/>
                </a:lnTo>
                <a:lnTo>
                  <a:pt x="2916704" y="2771661"/>
                </a:lnTo>
                <a:close/>
                <a:moveTo>
                  <a:pt x="2911950" y="2718570"/>
                </a:moveTo>
                <a:lnTo>
                  <a:pt x="2915186" y="2754717"/>
                </a:lnTo>
                <a:lnTo>
                  <a:pt x="2914259" y="2746351"/>
                </a:lnTo>
                <a:cubicBezTo>
                  <a:pt x="2913347" y="2738592"/>
                  <a:pt x="2912453" y="2729821"/>
                  <a:pt x="2911950" y="2718570"/>
                </a:cubicBezTo>
                <a:close/>
                <a:moveTo>
                  <a:pt x="2935124" y="2204841"/>
                </a:moveTo>
                <a:cubicBezTo>
                  <a:pt x="2938967" y="2222647"/>
                  <a:pt x="2942579" y="2236182"/>
                  <a:pt x="2945626" y="2246631"/>
                </a:cubicBezTo>
                <a:cubicBezTo>
                  <a:pt x="2948348" y="2257113"/>
                  <a:pt x="2950926" y="2264439"/>
                  <a:pt x="2953444" y="2269764"/>
                </a:cubicBezTo>
                <a:cubicBezTo>
                  <a:pt x="2958454" y="2280378"/>
                  <a:pt x="2963138" y="2282909"/>
                  <a:pt x="2967703" y="2286391"/>
                </a:cubicBezTo>
                <a:cubicBezTo>
                  <a:pt x="2972279" y="2289885"/>
                  <a:pt x="2976773" y="2294343"/>
                  <a:pt x="2981434" y="2308983"/>
                </a:cubicBezTo>
                <a:cubicBezTo>
                  <a:pt x="2983758" y="2316321"/>
                  <a:pt x="2986130" y="2326188"/>
                  <a:pt x="2988564" y="2339755"/>
                </a:cubicBezTo>
                <a:cubicBezTo>
                  <a:pt x="2991105" y="2353323"/>
                  <a:pt x="2993670" y="2370577"/>
                  <a:pt x="2994862" y="2392808"/>
                </a:cubicBezTo>
                <a:cubicBezTo>
                  <a:pt x="2992346" y="2366913"/>
                  <a:pt x="2988154" y="2369650"/>
                  <a:pt x="2984999" y="2366384"/>
                </a:cubicBezTo>
                <a:cubicBezTo>
                  <a:pt x="2984517" y="2389240"/>
                  <a:pt x="2986805" y="2454028"/>
                  <a:pt x="2995321" y="2487042"/>
                </a:cubicBezTo>
                <a:lnTo>
                  <a:pt x="2989201" y="2480041"/>
                </a:lnTo>
                <a:cubicBezTo>
                  <a:pt x="2989201" y="2480041"/>
                  <a:pt x="2989419" y="2482331"/>
                  <a:pt x="2989744" y="2486319"/>
                </a:cubicBezTo>
                <a:cubicBezTo>
                  <a:pt x="2990033" y="2490320"/>
                  <a:pt x="2990732" y="2496017"/>
                  <a:pt x="2990852" y="2502885"/>
                </a:cubicBezTo>
                <a:cubicBezTo>
                  <a:pt x="2991370" y="2516622"/>
                  <a:pt x="2992044" y="2534924"/>
                  <a:pt x="2992707" y="2553238"/>
                </a:cubicBezTo>
                <a:cubicBezTo>
                  <a:pt x="2994019" y="2589904"/>
                  <a:pt x="2995344" y="2626544"/>
                  <a:pt x="2995344" y="2626544"/>
                </a:cubicBezTo>
                <a:cubicBezTo>
                  <a:pt x="2985227" y="2613700"/>
                  <a:pt x="2984975" y="2580650"/>
                  <a:pt x="2985058" y="2547901"/>
                </a:cubicBezTo>
                <a:cubicBezTo>
                  <a:pt x="2985107" y="2531538"/>
                  <a:pt x="2985215" y="2515260"/>
                  <a:pt x="2984240" y="2501754"/>
                </a:cubicBezTo>
                <a:cubicBezTo>
                  <a:pt x="2983095" y="2488271"/>
                  <a:pt x="2980158" y="2477608"/>
                  <a:pt x="2975664" y="2472391"/>
                </a:cubicBezTo>
                <a:cubicBezTo>
                  <a:pt x="2975664" y="2472391"/>
                  <a:pt x="2975832" y="2477415"/>
                  <a:pt x="2976110" y="2484969"/>
                </a:cubicBezTo>
                <a:cubicBezTo>
                  <a:pt x="2976556" y="2492500"/>
                  <a:pt x="2976616" y="2502573"/>
                  <a:pt x="2976338" y="2512658"/>
                </a:cubicBezTo>
                <a:cubicBezTo>
                  <a:pt x="2976074" y="2532803"/>
                  <a:pt x="2975809" y="2552949"/>
                  <a:pt x="2975809" y="2552949"/>
                </a:cubicBezTo>
                <a:cubicBezTo>
                  <a:pt x="2975809" y="2552949"/>
                  <a:pt x="2974809" y="2544562"/>
                  <a:pt x="2973340" y="2531995"/>
                </a:cubicBezTo>
                <a:cubicBezTo>
                  <a:pt x="2971605" y="2519454"/>
                  <a:pt x="2970438" y="2502681"/>
                  <a:pt x="2967318" y="2486054"/>
                </a:cubicBezTo>
                <a:cubicBezTo>
                  <a:pt x="2961705" y="2452834"/>
                  <a:pt x="2956105" y="2419616"/>
                  <a:pt x="2956105" y="2419616"/>
                </a:cubicBezTo>
                <a:cubicBezTo>
                  <a:pt x="2968281" y="2471800"/>
                  <a:pt x="2978254" y="2421134"/>
                  <a:pt x="2964801" y="2375384"/>
                </a:cubicBezTo>
                <a:cubicBezTo>
                  <a:pt x="2944049" y="2368083"/>
                  <a:pt x="2955310" y="2365227"/>
                  <a:pt x="2936016" y="2294790"/>
                </a:cubicBezTo>
                <a:cubicBezTo>
                  <a:pt x="2941399" y="2307561"/>
                  <a:pt x="2946422" y="2275608"/>
                  <a:pt x="2939906" y="2240556"/>
                </a:cubicBezTo>
                <a:cubicBezTo>
                  <a:pt x="2938834" y="2224915"/>
                  <a:pt x="2937087" y="2213746"/>
                  <a:pt x="2935124" y="2204841"/>
                </a:cubicBezTo>
                <a:close/>
                <a:moveTo>
                  <a:pt x="2830192" y="1843130"/>
                </a:moveTo>
                <a:cubicBezTo>
                  <a:pt x="2834910" y="1843444"/>
                  <a:pt x="2842993" y="1860866"/>
                  <a:pt x="2851457" y="1881355"/>
                </a:cubicBezTo>
                <a:cubicBezTo>
                  <a:pt x="2861947" y="1908886"/>
                  <a:pt x="2873944" y="1941549"/>
                  <a:pt x="2883785" y="1945019"/>
                </a:cubicBezTo>
                <a:cubicBezTo>
                  <a:pt x="2879857" y="1929380"/>
                  <a:pt x="2871861" y="1910874"/>
                  <a:pt x="2867790" y="1901547"/>
                </a:cubicBezTo>
                <a:cubicBezTo>
                  <a:pt x="2859539" y="1850145"/>
                  <a:pt x="2887554" y="1921549"/>
                  <a:pt x="2895455" y="1920753"/>
                </a:cubicBezTo>
                <a:cubicBezTo>
                  <a:pt x="2895455" y="1920753"/>
                  <a:pt x="2901597" y="1946370"/>
                  <a:pt x="2907740" y="1971986"/>
                </a:cubicBezTo>
                <a:cubicBezTo>
                  <a:pt x="2911052" y="1984720"/>
                  <a:pt x="2913544" y="1997639"/>
                  <a:pt x="2915230" y="2007360"/>
                </a:cubicBezTo>
                <a:cubicBezTo>
                  <a:pt x="2917038" y="2017060"/>
                  <a:pt x="2918230" y="2023519"/>
                  <a:pt x="2918230" y="2023519"/>
                </a:cubicBezTo>
                <a:lnTo>
                  <a:pt x="2955229" y="2079824"/>
                </a:lnTo>
                <a:cubicBezTo>
                  <a:pt x="2944401" y="1961538"/>
                  <a:pt x="2959686" y="2069629"/>
                  <a:pt x="2966178" y="2005867"/>
                </a:cubicBezTo>
                <a:cubicBezTo>
                  <a:pt x="2966984" y="2030917"/>
                  <a:pt x="2978823" y="2072329"/>
                  <a:pt x="2987062" y="2113392"/>
                </a:cubicBezTo>
                <a:cubicBezTo>
                  <a:pt x="2994168" y="2154647"/>
                  <a:pt x="2999286" y="2195179"/>
                  <a:pt x="2991217" y="2216638"/>
                </a:cubicBezTo>
                <a:cubicBezTo>
                  <a:pt x="2991217" y="2216638"/>
                  <a:pt x="2978137" y="2187396"/>
                  <a:pt x="2965082" y="2158140"/>
                </a:cubicBezTo>
                <a:cubicBezTo>
                  <a:pt x="2958578" y="2143646"/>
                  <a:pt x="2952062" y="2129177"/>
                  <a:pt x="2947160" y="2118306"/>
                </a:cubicBezTo>
                <a:cubicBezTo>
                  <a:pt x="2944823" y="2112899"/>
                  <a:pt x="2942511" y="2108450"/>
                  <a:pt x="2940909" y="2105344"/>
                </a:cubicBezTo>
                <a:cubicBezTo>
                  <a:pt x="2939331" y="2102210"/>
                  <a:pt x="2938403" y="2100451"/>
                  <a:pt x="2938403" y="2100451"/>
                </a:cubicBezTo>
                <a:cubicBezTo>
                  <a:pt x="2945136" y="2126224"/>
                  <a:pt x="2945943" y="2149044"/>
                  <a:pt x="2955952" y="2171635"/>
                </a:cubicBezTo>
                <a:lnTo>
                  <a:pt x="2931454" y="2178924"/>
                </a:lnTo>
                <a:cubicBezTo>
                  <a:pt x="2933021" y="2185998"/>
                  <a:pt x="2934285" y="2191659"/>
                  <a:pt x="2935658" y="2197818"/>
                </a:cubicBezTo>
                <a:cubicBezTo>
                  <a:pt x="2928346" y="2170155"/>
                  <a:pt x="2917544" y="2168828"/>
                  <a:pt x="2910895" y="2147394"/>
                </a:cubicBezTo>
                <a:cubicBezTo>
                  <a:pt x="2910738" y="2138527"/>
                  <a:pt x="2910365" y="2128406"/>
                  <a:pt x="2909354" y="2117153"/>
                </a:cubicBezTo>
                <a:cubicBezTo>
                  <a:pt x="2907920" y="2105971"/>
                  <a:pt x="2906054" y="2093597"/>
                  <a:pt x="2903765" y="2080016"/>
                </a:cubicBezTo>
                <a:cubicBezTo>
                  <a:pt x="2898899" y="2052906"/>
                  <a:pt x="2893299" y="2020713"/>
                  <a:pt x="2883989" y="1984106"/>
                </a:cubicBezTo>
                <a:cubicBezTo>
                  <a:pt x="2870079" y="1961453"/>
                  <a:pt x="2863128" y="1946984"/>
                  <a:pt x="2856167" y="1928429"/>
                </a:cubicBezTo>
                <a:cubicBezTo>
                  <a:pt x="2848747" y="1909994"/>
                  <a:pt x="2843316" y="1886896"/>
                  <a:pt x="2826708" y="1849037"/>
                </a:cubicBezTo>
                <a:cubicBezTo>
                  <a:pt x="2827422" y="1844821"/>
                  <a:pt x="2828620" y="1843025"/>
                  <a:pt x="2830192" y="1843130"/>
                </a:cubicBezTo>
                <a:close/>
                <a:moveTo>
                  <a:pt x="2730292" y="1662178"/>
                </a:moveTo>
                <a:lnTo>
                  <a:pt x="2766424" y="1722422"/>
                </a:lnTo>
                <a:cubicBezTo>
                  <a:pt x="2754078" y="1700276"/>
                  <a:pt x="2750045" y="1704287"/>
                  <a:pt x="2744841" y="1701796"/>
                </a:cubicBezTo>
                <a:close/>
                <a:moveTo>
                  <a:pt x="2731193" y="1626261"/>
                </a:moveTo>
                <a:cubicBezTo>
                  <a:pt x="2733325" y="1624012"/>
                  <a:pt x="2738973" y="1637223"/>
                  <a:pt x="2745251" y="1652730"/>
                </a:cubicBezTo>
                <a:cubicBezTo>
                  <a:pt x="2752886" y="1673732"/>
                  <a:pt x="2761678" y="1698734"/>
                  <a:pt x="2766424" y="1695721"/>
                </a:cubicBezTo>
                <a:cubicBezTo>
                  <a:pt x="2763774" y="1703382"/>
                  <a:pt x="2757872" y="1692995"/>
                  <a:pt x="2751212" y="1678175"/>
                </a:cubicBezTo>
                <a:cubicBezTo>
                  <a:pt x="2747984" y="1670707"/>
                  <a:pt x="2744335" y="1662249"/>
                  <a:pt x="2740890" y="1654258"/>
                </a:cubicBezTo>
                <a:cubicBezTo>
                  <a:pt x="2737205" y="1646404"/>
                  <a:pt x="2733484" y="1639199"/>
                  <a:pt x="2730341" y="1634150"/>
                </a:cubicBezTo>
                <a:cubicBezTo>
                  <a:pt x="2730163" y="1629478"/>
                  <a:pt x="2730483" y="1627010"/>
                  <a:pt x="2731193" y="1626261"/>
                </a:cubicBezTo>
                <a:close/>
                <a:moveTo>
                  <a:pt x="2779631" y="1565824"/>
                </a:moveTo>
                <a:cubicBezTo>
                  <a:pt x="2796361" y="1587079"/>
                  <a:pt x="2813175" y="1608561"/>
                  <a:pt x="2827363" y="1632078"/>
                </a:cubicBezTo>
                <a:cubicBezTo>
                  <a:pt x="2841575" y="1655578"/>
                  <a:pt x="2855208" y="1680227"/>
                  <a:pt x="2868795" y="1706496"/>
                </a:cubicBezTo>
                <a:cubicBezTo>
                  <a:pt x="2883007" y="1732534"/>
                  <a:pt x="2894472" y="1761173"/>
                  <a:pt x="2907105" y="1791647"/>
                </a:cubicBezTo>
                <a:cubicBezTo>
                  <a:pt x="2919511" y="1822213"/>
                  <a:pt x="2933170" y="1854638"/>
                  <a:pt x="2944492" y="1890775"/>
                </a:cubicBezTo>
                <a:cubicBezTo>
                  <a:pt x="2956945" y="1960681"/>
                  <a:pt x="2920993" y="1853311"/>
                  <a:pt x="2925521" y="1903858"/>
                </a:cubicBezTo>
                <a:cubicBezTo>
                  <a:pt x="2918199" y="1863978"/>
                  <a:pt x="2895448" y="1817045"/>
                  <a:pt x="2892617" y="1834371"/>
                </a:cubicBezTo>
                <a:cubicBezTo>
                  <a:pt x="2902878" y="1866627"/>
                  <a:pt x="2913707" y="1888773"/>
                  <a:pt x="2921739" y="1907834"/>
                </a:cubicBezTo>
                <a:cubicBezTo>
                  <a:pt x="2917994" y="1918342"/>
                  <a:pt x="2898446" y="1877375"/>
                  <a:pt x="2902613" y="1907306"/>
                </a:cubicBezTo>
                <a:cubicBezTo>
                  <a:pt x="2898699" y="1897762"/>
                  <a:pt x="2894725" y="1884845"/>
                  <a:pt x="2890678" y="1870844"/>
                </a:cubicBezTo>
                <a:cubicBezTo>
                  <a:pt x="2886342" y="1856939"/>
                  <a:pt x="2881236" y="1842132"/>
                  <a:pt x="2876405" y="1828398"/>
                </a:cubicBezTo>
                <a:cubicBezTo>
                  <a:pt x="2866614" y="1800984"/>
                  <a:pt x="2856569" y="1778273"/>
                  <a:pt x="2847018" y="1778489"/>
                </a:cubicBezTo>
                <a:cubicBezTo>
                  <a:pt x="2893750" y="1924461"/>
                  <a:pt x="2823002" y="1755936"/>
                  <a:pt x="2814584" y="1751436"/>
                </a:cubicBezTo>
                <a:cubicBezTo>
                  <a:pt x="2815739" y="1746811"/>
                  <a:pt x="2811416" y="1733365"/>
                  <a:pt x="2805767" y="1718786"/>
                </a:cubicBezTo>
                <a:cubicBezTo>
                  <a:pt x="2812367" y="1733269"/>
                  <a:pt x="2818739" y="1747185"/>
                  <a:pt x="2824038" y="1758774"/>
                </a:cubicBezTo>
                <a:cubicBezTo>
                  <a:pt x="2828988" y="1770500"/>
                  <a:pt x="2833300" y="1779776"/>
                  <a:pt x="2836432" y="1784694"/>
                </a:cubicBezTo>
                <a:cubicBezTo>
                  <a:pt x="2842646" y="1794538"/>
                  <a:pt x="2844561" y="1786908"/>
                  <a:pt x="2837275" y="1746487"/>
                </a:cubicBezTo>
                <a:cubicBezTo>
                  <a:pt x="2837275" y="1746487"/>
                  <a:pt x="2823194" y="1705521"/>
                  <a:pt x="2809080" y="1664552"/>
                </a:cubicBezTo>
                <a:cubicBezTo>
                  <a:pt x="2802118" y="1643999"/>
                  <a:pt x="2794976" y="1623465"/>
                  <a:pt x="2788592" y="1608500"/>
                </a:cubicBezTo>
                <a:cubicBezTo>
                  <a:pt x="2782535" y="1593381"/>
                  <a:pt x="2778511" y="1583310"/>
                  <a:pt x="2778511" y="1583310"/>
                </a:cubicBezTo>
                <a:cubicBezTo>
                  <a:pt x="2786147" y="1601066"/>
                  <a:pt x="2794025" y="1616767"/>
                  <a:pt x="2801106" y="1631841"/>
                </a:cubicBezTo>
                <a:cubicBezTo>
                  <a:pt x="2807815" y="1647095"/>
                  <a:pt x="2814163" y="1661555"/>
                  <a:pt x="2820522" y="1676035"/>
                </a:cubicBezTo>
                <a:cubicBezTo>
                  <a:pt x="2826688" y="1690617"/>
                  <a:pt x="2832530" y="1705374"/>
                  <a:pt x="2837816" y="1721339"/>
                </a:cubicBezTo>
                <a:cubicBezTo>
                  <a:pt x="2840467" y="1729328"/>
                  <a:pt x="2842983" y="1737606"/>
                  <a:pt x="2845320" y="1746331"/>
                </a:cubicBezTo>
                <a:cubicBezTo>
                  <a:pt x="2847308" y="1755161"/>
                  <a:pt x="2849042" y="1764463"/>
                  <a:pt x="2850595" y="1774309"/>
                </a:cubicBezTo>
                <a:lnTo>
                  <a:pt x="2875032" y="1796851"/>
                </a:lnTo>
                <a:cubicBezTo>
                  <a:pt x="2871095" y="1779752"/>
                  <a:pt x="2865879" y="1761379"/>
                  <a:pt x="2859773" y="1742222"/>
                </a:cubicBezTo>
                <a:cubicBezTo>
                  <a:pt x="2852799" y="1723389"/>
                  <a:pt x="2844826" y="1703795"/>
                  <a:pt x="2836347" y="1683904"/>
                </a:cubicBezTo>
                <a:cubicBezTo>
                  <a:pt x="2827869" y="1664024"/>
                  <a:pt x="2818883" y="1643804"/>
                  <a:pt x="2809741" y="1623804"/>
                </a:cubicBezTo>
                <a:cubicBezTo>
                  <a:pt x="2799576" y="1604249"/>
                  <a:pt x="2789460" y="1584753"/>
                  <a:pt x="2779631" y="1565824"/>
                </a:cubicBezTo>
                <a:close/>
                <a:moveTo>
                  <a:pt x="2392922" y="950831"/>
                </a:moveTo>
                <a:cubicBezTo>
                  <a:pt x="2396632" y="954554"/>
                  <a:pt x="2399703" y="956916"/>
                  <a:pt x="2403328" y="960351"/>
                </a:cubicBezTo>
                <a:lnTo>
                  <a:pt x="2404967" y="962880"/>
                </a:lnTo>
                <a:close/>
                <a:moveTo>
                  <a:pt x="2055567" y="577082"/>
                </a:moveTo>
                <a:cubicBezTo>
                  <a:pt x="2075825" y="587420"/>
                  <a:pt x="2117509" y="603215"/>
                  <a:pt x="2115727" y="613229"/>
                </a:cubicBezTo>
                <a:cubicBezTo>
                  <a:pt x="2089954" y="602613"/>
                  <a:pt x="2070369" y="587298"/>
                  <a:pt x="2055567" y="577082"/>
                </a:cubicBezTo>
                <a:close/>
                <a:moveTo>
                  <a:pt x="1690070" y="509747"/>
                </a:moveTo>
                <a:lnTo>
                  <a:pt x="1701728" y="525833"/>
                </a:lnTo>
                <a:lnTo>
                  <a:pt x="1817384" y="596068"/>
                </a:lnTo>
                <a:lnTo>
                  <a:pt x="1881287" y="643833"/>
                </a:lnTo>
                <a:lnTo>
                  <a:pt x="1877799" y="638671"/>
                </a:lnTo>
                <a:cubicBezTo>
                  <a:pt x="1862805" y="616644"/>
                  <a:pt x="1843028" y="589269"/>
                  <a:pt x="1733741" y="539412"/>
                </a:cubicBezTo>
                <a:cubicBezTo>
                  <a:pt x="1721962" y="529688"/>
                  <a:pt x="1706545" y="520073"/>
                  <a:pt x="1690070" y="509747"/>
                </a:cubicBezTo>
                <a:close/>
                <a:moveTo>
                  <a:pt x="816286" y="208885"/>
                </a:moveTo>
                <a:lnTo>
                  <a:pt x="942781" y="228183"/>
                </a:lnTo>
                <a:lnTo>
                  <a:pt x="1015511" y="246876"/>
                </a:lnTo>
                <a:lnTo>
                  <a:pt x="1042652" y="253346"/>
                </a:lnTo>
                <a:lnTo>
                  <a:pt x="1049921" y="255719"/>
                </a:lnTo>
                <a:lnTo>
                  <a:pt x="1177187" y="288430"/>
                </a:lnTo>
                <a:cubicBezTo>
                  <a:pt x="1253775" y="312243"/>
                  <a:pt x="1328751" y="339716"/>
                  <a:pt x="1401908" y="370645"/>
                </a:cubicBezTo>
                <a:lnTo>
                  <a:pt x="1527753" y="431244"/>
                </a:lnTo>
                <a:lnTo>
                  <a:pt x="1532966" y="432682"/>
                </a:lnTo>
                <a:cubicBezTo>
                  <a:pt x="1544601" y="434754"/>
                  <a:pt x="1555284" y="436924"/>
                  <a:pt x="1565100" y="439093"/>
                </a:cubicBezTo>
                <a:cubicBezTo>
                  <a:pt x="1547866" y="430141"/>
                  <a:pt x="1531087" y="421440"/>
                  <a:pt x="1515479" y="413345"/>
                </a:cubicBezTo>
                <a:cubicBezTo>
                  <a:pt x="1499628" y="405728"/>
                  <a:pt x="1484947" y="398667"/>
                  <a:pt x="1472108" y="392499"/>
                </a:cubicBezTo>
                <a:cubicBezTo>
                  <a:pt x="1446598" y="379776"/>
                  <a:pt x="1428882" y="369582"/>
                  <a:pt x="1424786" y="363604"/>
                </a:cubicBezTo>
                <a:lnTo>
                  <a:pt x="1438000" y="360208"/>
                </a:lnTo>
                <a:cubicBezTo>
                  <a:pt x="1427106" y="350490"/>
                  <a:pt x="1410419" y="343131"/>
                  <a:pt x="1393775" y="337948"/>
                </a:cubicBezTo>
                <a:lnTo>
                  <a:pt x="1377034" y="334445"/>
                </a:lnTo>
                <a:lnTo>
                  <a:pt x="1380819" y="335938"/>
                </a:lnTo>
                <a:lnTo>
                  <a:pt x="1370410" y="333059"/>
                </a:lnTo>
                <a:lnTo>
                  <a:pt x="1349813" y="328749"/>
                </a:lnTo>
                <a:cubicBezTo>
                  <a:pt x="1333469" y="322556"/>
                  <a:pt x="1316896" y="316990"/>
                  <a:pt x="1301083" y="311916"/>
                </a:cubicBezTo>
                <a:cubicBezTo>
                  <a:pt x="1285124" y="307215"/>
                  <a:pt x="1269719" y="303613"/>
                  <a:pt x="1256194" y="299830"/>
                </a:cubicBezTo>
                <a:cubicBezTo>
                  <a:pt x="1229072" y="292456"/>
                  <a:pt x="1208958" y="285854"/>
                  <a:pt x="1203417" y="278130"/>
                </a:cubicBezTo>
                <a:lnTo>
                  <a:pt x="1230998" y="279204"/>
                </a:lnTo>
                <a:cubicBezTo>
                  <a:pt x="1210366" y="272999"/>
                  <a:pt x="1194432" y="267794"/>
                  <a:pt x="1180232" y="263961"/>
                </a:cubicBezTo>
                <a:cubicBezTo>
                  <a:pt x="1165973" y="260322"/>
                  <a:pt x="1153712" y="257189"/>
                  <a:pt x="1140765" y="253877"/>
                </a:cubicBezTo>
                <a:cubicBezTo>
                  <a:pt x="1127877" y="250431"/>
                  <a:pt x="1114327" y="246792"/>
                  <a:pt x="1097454" y="242260"/>
                </a:cubicBezTo>
                <a:cubicBezTo>
                  <a:pt x="1089047" y="239936"/>
                  <a:pt x="1079809" y="237370"/>
                  <a:pt x="1069415" y="234490"/>
                </a:cubicBezTo>
                <a:cubicBezTo>
                  <a:pt x="1058913" y="232104"/>
                  <a:pt x="1047242" y="229393"/>
                  <a:pt x="1034054" y="226357"/>
                </a:cubicBezTo>
                <a:cubicBezTo>
                  <a:pt x="1043834" y="227489"/>
                  <a:pt x="1047977" y="225477"/>
                  <a:pt x="1047977" y="225477"/>
                </a:cubicBezTo>
                <a:cubicBezTo>
                  <a:pt x="994520" y="220685"/>
                  <a:pt x="943747" y="216806"/>
                  <a:pt x="895898" y="213585"/>
                </a:cubicBezTo>
                <a:close/>
                <a:moveTo>
                  <a:pt x="16463" y="207715"/>
                </a:moveTo>
                <a:lnTo>
                  <a:pt x="0" y="214877"/>
                </a:lnTo>
                <a:lnTo>
                  <a:pt x="0" y="211203"/>
                </a:lnTo>
                <a:lnTo>
                  <a:pt x="5252" y="210091"/>
                </a:lnTo>
                <a:cubicBezTo>
                  <a:pt x="12386" y="208580"/>
                  <a:pt x="16463" y="207715"/>
                  <a:pt x="16463" y="207715"/>
                </a:cubicBezTo>
                <a:close/>
                <a:moveTo>
                  <a:pt x="766347" y="94826"/>
                </a:moveTo>
                <a:cubicBezTo>
                  <a:pt x="809815" y="95500"/>
                  <a:pt x="809693" y="105309"/>
                  <a:pt x="788918" y="106875"/>
                </a:cubicBezTo>
                <a:cubicBezTo>
                  <a:pt x="800938" y="105115"/>
                  <a:pt x="776620" y="98837"/>
                  <a:pt x="766347" y="94826"/>
                </a:cubicBezTo>
                <a:close/>
                <a:moveTo>
                  <a:pt x="96201" y="59275"/>
                </a:moveTo>
                <a:cubicBezTo>
                  <a:pt x="100332" y="60642"/>
                  <a:pt x="102934" y="64263"/>
                  <a:pt x="103656" y="70594"/>
                </a:cubicBezTo>
                <a:cubicBezTo>
                  <a:pt x="93646" y="71415"/>
                  <a:pt x="86229" y="67365"/>
                  <a:pt x="79568" y="61485"/>
                </a:cubicBezTo>
                <a:cubicBezTo>
                  <a:pt x="86409" y="58799"/>
                  <a:pt x="92070" y="57910"/>
                  <a:pt x="96201" y="59275"/>
                </a:cubicBezTo>
                <a:close/>
                <a:moveTo>
                  <a:pt x="633875" y="58664"/>
                </a:moveTo>
                <a:cubicBezTo>
                  <a:pt x="668670" y="67773"/>
                  <a:pt x="698311" y="69894"/>
                  <a:pt x="725723" y="72341"/>
                </a:cubicBezTo>
                <a:cubicBezTo>
                  <a:pt x="753147" y="74629"/>
                  <a:pt x="778597" y="74184"/>
                  <a:pt x="804997" y="73870"/>
                </a:cubicBezTo>
                <a:cubicBezTo>
                  <a:pt x="818173" y="73786"/>
                  <a:pt x="831650" y="73412"/>
                  <a:pt x="845633" y="74039"/>
                </a:cubicBezTo>
                <a:cubicBezTo>
                  <a:pt x="859568" y="75089"/>
                  <a:pt x="874057" y="76570"/>
                  <a:pt x="889486" y="78883"/>
                </a:cubicBezTo>
                <a:cubicBezTo>
                  <a:pt x="904926" y="81183"/>
                  <a:pt x="921246" y="84304"/>
                  <a:pt x="938818" y="88618"/>
                </a:cubicBezTo>
                <a:cubicBezTo>
                  <a:pt x="956379" y="92860"/>
                  <a:pt x="975203" y="98185"/>
                  <a:pt x="995197" y="106860"/>
                </a:cubicBezTo>
                <a:cubicBezTo>
                  <a:pt x="987319" y="105088"/>
                  <a:pt x="979721" y="103402"/>
                  <a:pt x="972362" y="101763"/>
                </a:cubicBezTo>
                <a:cubicBezTo>
                  <a:pt x="964942" y="100461"/>
                  <a:pt x="957715" y="99510"/>
                  <a:pt x="950742" y="98487"/>
                </a:cubicBezTo>
                <a:cubicBezTo>
                  <a:pt x="936747" y="96558"/>
                  <a:pt x="923583" y="94968"/>
                  <a:pt x="910973" y="93631"/>
                </a:cubicBezTo>
                <a:cubicBezTo>
                  <a:pt x="885753" y="90992"/>
                  <a:pt x="862784" y="89268"/>
                  <a:pt x="839925" y="87931"/>
                </a:cubicBezTo>
                <a:cubicBezTo>
                  <a:pt x="816993" y="87763"/>
                  <a:pt x="794121" y="87582"/>
                  <a:pt x="769118" y="87402"/>
                </a:cubicBezTo>
                <a:cubicBezTo>
                  <a:pt x="756688" y="87063"/>
                  <a:pt x="743753" y="86714"/>
                  <a:pt x="729975" y="86341"/>
                </a:cubicBezTo>
                <a:cubicBezTo>
                  <a:pt x="723122" y="86039"/>
                  <a:pt x="716076" y="85751"/>
                  <a:pt x="708776" y="85426"/>
                </a:cubicBezTo>
                <a:cubicBezTo>
                  <a:pt x="701466" y="85426"/>
                  <a:pt x="693915" y="85414"/>
                  <a:pt x="686086" y="85414"/>
                </a:cubicBezTo>
                <a:close/>
                <a:moveTo>
                  <a:pt x="74311" y="23562"/>
                </a:moveTo>
                <a:cubicBezTo>
                  <a:pt x="60087" y="31069"/>
                  <a:pt x="50451" y="39829"/>
                  <a:pt x="49741" y="47551"/>
                </a:cubicBezTo>
                <a:cubicBezTo>
                  <a:pt x="48983" y="55117"/>
                  <a:pt x="57004" y="60877"/>
                  <a:pt x="78117" y="63806"/>
                </a:cubicBezTo>
                <a:cubicBezTo>
                  <a:pt x="72287" y="64226"/>
                  <a:pt x="65736" y="64685"/>
                  <a:pt x="58569" y="65202"/>
                </a:cubicBezTo>
                <a:cubicBezTo>
                  <a:pt x="51489" y="66216"/>
                  <a:pt x="43828" y="67322"/>
                  <a:pt x="35710" y="68492"/>
                </a:cubicBezTo>
                <a:lnTo>
                  <a:pt x="0" y="74466"/>
                </a:lnTo>
                <a:lnTo>
                  <a:pt x="0" y="56578"/>
                </a:lnTo>
                <a:lnTo>
                  <a:pt x="24497" y="51913"/>
                </a:lnTo>
                <a:cubicBezTo>
                  <a:pt x="19474" y="48696"/>
                  <a:pt x="12895" y="47066"/>
                  <a:pt x="5213" y="46636"/>
                </a:cubicBezTo>
                <a:lnTo>
                  <a:pt x="0" y="47022"/>
                </a:lnTo>
                <a:lnTo>
                  <a:pt x="0" y="37607"/>
                </a:lnTo>
                <a:lnTo>
                  <a:pt x="30073" y="32428"/>
                </a:lnTo>
                <a:cubicBezTo>
                  <a:pt x="38034" y="30767"/>
                  <a:pt x="45718" y="29189"/>
                  <a:pt x="53089" y="27671"/>
                </a:cubicBezTo>
                <a:cubicBezTo>
                  <a:pt x="60508" y="26369"/>
                  <a:pt x="67579" y="25007"/>
                  <a:pt x="74311" y="23562"/>
                </a:cubicBezTo>
                <a:close/>
                <a:moveTo>
                  <a:pt x="175941" y="22484"/>
                </a:moveTo>
                <a:lnTo>
                  <a:pt x="163209" y="34533"/>
                </a:lnTo>
                <a:lnTo>
                  <a:pt x="115720" y="27918"/>
                </a:lnTo>
                <a:close/>
                <a:moveTo>
                  <a:pt x="740336" y="20874"/>
                </a:moveTo>
                <a:lnTo>
                  <a:pt x="776237" y="41849"/>
                </a:lnTo>
                <a:cubicBezTo>
                  <a:pt x="698909" y="31763"/>
                  <a:pt x="743200" y="46946"/>
                  <a:pt x="657499" y="44751"/>
                </a:cubicBezTo>
                <a:cubicBezTo>
                  <a:pt x="648802" y="38246"/>
                  <a:pt x="674218" y="36372"/>
                  <a:pt x="699538" y="33987"/>
                </a:cubicBezTo>
                <a:cubicBezTo>
                  <a:pt x="724873" y="31134"/>
                  <a:pt x="749884" y="30419"/>
                  <a:pt x="740336" y="20874"/>
                </a:cubicBezTo>
                <a:close/>
                <a:moveTo>
                  <a:pt x="491506" y="1077"/>
                </a:moveTo>
                <a:cubicBezTo>
                  <a:pt x="520532" y="-1307"/>
                  <a:pt x="545162" y="608"/>
                  <a:pt x="569166" y="3500"/>
                </a:cubicBezTo>
                <a:cubicBezTo>
                  <a:pt x="593217" y="5921"/>
                  <a:pt x="616547" y="12067"/>
                  <a:pt x="643477" y="14598"/>
                </a:cubicBezTo>
                <a:cubicBezTo>
                  <a:pt x="591495" y="13644"/>
                  <a:pt x="599986" y="25526"/>
                  <a:pt x="595566" y="34344"/>
                </a:cubicBezTo>
                <a:cubicBezTo>
                  <a:pt x="591121" y="42816"/>
                  <a:pt x="574199" y="49335"/>
                  <a:pt x="471764" y="41538"/>
                </a:cubicBezTo>
                <a:cubicBezTo>
                  <a:pt x="475582" y="38792"/>
                  <a:pt x="492216" y="39852"/>
                  <a:pt x="498612" y="41744"/>
                </a:cubicBezTo>
                <a:cubicBezTo>
                  <a:pt x="485110" y="32200"/>
                  <a:pt x="454144" y="30706"/>
                  <a:pt x="421203" y="35743"/>
                </a:cubicBezTo>
                <a:cubicBezTo>
                  <a:pt x="388252" y="40104"/>
                  <a:pt x="353456" y="47815"/>
                  <a:pt x="331451" y="52032"/>
                </a:cubicBezTo>
                <a:cubicBezTo>
                  <a:pt x="343304" y="62612"/>
                  <a:pt x="297391" y="66480"/>
                  <a:pt x="375701" y="70456"/>
                </a:cubicBezTo>
                <a:cubicBezTo>
                  <a:pt x="362802" y="67312"/>
                  <a:pt x="379026" y="60816"/>
                  <a:pt x="408052" y="56033"/>
                </a:cubicBezTo>
                <a:cubicBezTo>
                  <a:pt x="422552" y="53780"/>
                  <a:pt x="440246" y="51298"/>
                  <a:pt x="458986" y="51094"/>
                </a:cubicBezTo>
                <a:cubicBezTo>
                  <a:pt x="477715" y="51070"/>
                  <a:pt x="497504" y="52155"/>
                  <a:pt x="516136" y="54853"/>
                </a:cubicBezTo>
                <a:lnTo>
                  <a:pt x="502514" y="77781"/>
                </a:lnTo>
                <a:cubicBezTo>
                  <a:pt x="502514" y="77781"/>
                  <a:pt x="529432" y="79155"/>
                  <a:pt x="556362" y="80528"/>
                </a:cubicBezTo>
                <a:cubicBezTo>
                  <a:pt x="583293" y="81371"/>
                  <a:pt x="610092" y="84673"/>
                  <a:pt x="610092" y="84673"/>
                </a:cubicBezTo>
                <a:cubicBezTo>
                  <a:pt x="639214" y="103217"/>
                  <a:pt x="714899" y="89492"/>
                  <a:pt x="787367" y="109134"/>
                </a:cubicBezTo>
                <a:cubicBezTo>
                  <a:pt x="841940" y="104565"/>
                  <a:pt x="1042497" y="152870"/>
                  <a:pt x="960488" y="111095"/>
                </a:cubicBezTo>
                <a:cubicBezTo>
                  <a:pt x="991875" y="125099"/>
                  <a:pt x="1022491" y="131641"/>
                  <a:pt x="1054709" y="135651"/>
                </a:cubicBezTo>
                <a:cubicBezTo>
                  <a:pt x="1087023" y="139160"/>
                  <a:pt x="1120133" y="143377"/>
                  <a:pt x="1155916" y="151931"/>
                </a:cubicBezTo>
                <a:cubicBezTo>
                  <a:pt x="1155916" y="151931"/>
                  <a:pt x="1134500" y="143389"/>
                  <a:pt x="1113074" y="134832"/>
                </a:cubicBezTo>
                <a:cubicBezTo>
                  <a:pt x="1102355" y="130495"/>
                  <a:pt x="1091612" y="126229"/>
                  <a:pt x="1083386" y="123615"/>
                </a:cubicBezTo>
                <a:cubicBezTo>
                  <a:pt x="1075207" y="120808"/>
                  <a:pt x="1069752" y="118928"/>
                  <a:pt x="1069752" y="118928"/>
                </a:cubicBezTo>
                <a:cubicBezTo>
                  <a:pt x="1097309" y="120627"/>
                  <a:pt x="1115580" y="123821"/>
                  <a:pt x="1129298" y="125809"/>
                </a:cubicBezTo>
                <a:cubicBezTo>
                  <a:pt x="1142992" y="127868"/>
                  <a:pt x="1151965" y="129328"/>
                  <a:pt x="1160371" y="130326"/>
                </a:cubicBezTo>
                <a:cubicBezTo>
                  <a:pt x="1177161" y="132545"/>
                  <a:pt x="1191783" y="131810"/>
                  <a:pt x="1237731" y="132277"/>
                </a:cubicBezTo>
                <a:cubicBezTo>
                  <a:pt x="1244282" y="141195"/>
                  <a:pt x="1261145" y="152412"/>
                  <a:pt x="1242247" y="153100"/>
                </a:cubicBezTo>
                <a:cubicBezTo>
                  <a:pt x="1276825" y="165390"/>
                  <a:pt x="1315402" y="178198"/>
                  <a:pt x="1354209" y="193258"/>
                </a:cubicBezTo>
                <a:cubicBezTo>
                  <a:pt x="1392678" y="209187"/>
                  <a:pt x="1432494" y="224428"/>
                  <a:pt x="1470036" y="240201"/>
                </a:cubicBezTo>
                <a:cubicBezTo>
                  <a:pt x="1507277" y="256683"/>
                  <a:pt x="1543035" y="271889"/>
                  <a:pt x="1574952" y="284131"/>
                </a:cubicBezTo>
                <a:cubicBezTo>
                  <a:pt x="1606182" y="297769"/>
                  <a:pt x="1633667" y="308336"/>
                  <a:pt x="1655117" y="313987"/>
                </a:cubicBezTo>
                <a:cubicBezTo>
                  <a:pt x="1701511" y="337507"/>
                  <a:pt x="1723274" y="360245"/>
                  <a:pt x="1751108" y="382209"/>
                </a:cubicBezTo>
                <a:cubicBezTo>
                  <a:pt x="1764790" y="393607"/>
                  <a:pt x="1780194" y="404512"/>
                  <a:pt x="1799465" y="417995"/>
                </a:cubicBezTo>
                <a:cubicBezTo>
                  <a:pt x="1818675" y="431573"/>
                  <a:pt x="1842487" y="446478"/>
                  <a:pt x="1874415" y="463805"/>
                </a:cubicBezTo>
                <a:cubicBezTo>
                  <a:pt x="1888145" y="470697"/>
                  <a:pt x="1886170" y="462949"/>
                  <a:pt x="1890374" y="460672"/>
                </a:cubicBezTo>
                <a:cubicBezTo>
                  <a:pt x="1892482" y="459539"/>
                  <a:pt x="1896143" y="459781"/>
                  <a:pt x="1904116" y="463902"/>
                </a:cubicBezTo>
                <a:cubicBezTo>
                  <a:pt x="1911933" y="468262"/>
                  <a:pt x="1923796" y="476926"/>
                  <a:pt x="1942512" y="492240"/>
                </a:cubicBezTo>
                <a:cubicBezTo>
                  <a:pt x="1946667" y="497325"/>
                  <a:pt x="1857374" y="452864"/>
                  <a:pt x="1945451" y="513253"/>
                </a:cubicBezTo>
                <a:cubicBezTo>
                  <a:pt x="1963530" y="520628"/>
                  <a:pt x="1981354" y="531362"/>
                  <a:pt x="1999276" y="543955"/>
                </a:cubicBezTo>
                <a:cubicBezTo>
                  <a:pt x="2016729" y="557171"/>
                  <a:pt x="2034011" y="572606"/>
                  <a:pt x="2051872" y="588367"/>
                </a:cubicBezTo>
                <a:cubicBezTo>
                  <a:pt x="2069782" y="604018"/>
                  <a:pt x="2088257" y="620140"/>
                  <a:pt x="2106877" y="636405"/>
                </a:cubicBezTo>
                <a:cubicBezTo>
                  <a:pt x="2125485" y="652695"/>
                  <a:pt x="2145093" y="668130"/>
                  <a:pt x="2166364" y="681456"/>
                </a:cubicBezTo>
                <a:cubicBezTo>
                  <a:pt x="2175035" y="691384"/>
                  <a:pt x="2186429" y="701866"/>
                  <a:pt x="2196980" y="713362"/>
                </a:cubicBezTo>
                <a:cubicBezTo>
                  <a:pt x="2207614" y="724759"/>
                  <a:pt x="2218286" y="736217"/>
                  <a:pt x="2227474" y="746049"/>
                </a:cubicBezTo>
                <a:cubicBezTo>
                  <a:pt x="2245529" y="766003"/>
                  <a:pt x="2256392" y="780462"/>
                  <a:pt x="2244661" y="779027"/>
                </a:cubicBezTo>
                <a:cubicBezTo>
                  <a:pt x="2188693" y="718326"/>
                  <a:pt x="2097255" y="645454"/>
                  <a:pt x="2079645" y="639212"/>
                </a:cubicBezTo>
                <a:cubicBezTo>
                  <a:pt x="2094039" y="639683"/>
                  <a:pt x="2038864" y="596511"/>
                  <a:pt x="2090751" y="629043"/>
                </a:cubicBezTo>
                <a:cubicBezTo>
                  <a:pt x="2045092" y="586234"/>
                  <a:pt x="2027688" y="575365"/>
                  <a:pt x="2011464" y="565956"/>
                </a:cubicBezTo>
                <a:cubicBezTo>
                  <a:pt x="1995422" y="556196"/>
                  <a:pt x="1979644" y="549039"/>
                  <a:pt x="1936214" y="513603"/>
                </a:cubicBezTo>
                <a:cubicBezTo>
                  <a:pt x="1926614" y="513988"/>
                  <a:pt x="1974091" y="559220"/>
                  <a:pt x="1995940" y="569775"/>
                </a:cubicBezTo>
                <a:cubicBezTo>
                  <a:pt x="1990797" y="576968"/>
                  <a:pt x="1944571" y="547425"/>
                  <a:pt x="1908512" y="525073"/>
                </a:cubicBezTo>
                <a:cubicBezTo>
                  <a:pt x="1872500" y="502530"/>
                  <a:pt x="1845425" y="489336"/>
                  <a:pt x="1879594" y="526230"/>
                </a:cubicBezTo>
                <a:cubicBezTo>
                  <a:pt x="1974345" y="594849"/>
                  <a:pt x="2026990" y="585113"/>
                  <a:pt x="2093714" y="666262"/>
                </a:cubicBezTo>
                <a:cubicBezTo>
                  <a:pt x="2074720" y="656912"/>
                  <a:pt x="2053547" y="641285"/>
                  <a:pt x="2030868" y="625332"/>
                </a:cubicBezTo>
                <a:cubicBezTo>
                  <a:pt x="2008044" y="609584"/>
                  <a:pt x="1984016" y="593053"/>
                  <a:pt x="1956977" y="586028"/>
                </a:cubicBezTo>
                <a:cubicBezTo>
                  <a:pt x="1972550" y="600078"/>
                  <a:pt x="1980173" y="607295"/>
                  <a:pt x="1987797" y="614537"/>
                </a:cubicBezTo>
                <a:cubicBezTo>
                  <a:pt x="2002997" y="628959"/>
                  <a:pt x="2018197" y="643406"/>
                  <a:pt x="2018197" y="643406"/>
                </a:cubicBezTo>
                <a:cubicBezTo>
                  <a:pt x="2018197" y="643406"/>
                  <a:pt x="2032288" y="650056"/>
                  <a:pt x="2046380" y="656708"/>
                </a:cubicBezTo>
                <a:cubicBezTo>
                  <a:pt x="2053414" y="660069"/>
                  <a:pt x="2060580" y="663311"/>
                  <a:pt x="2065759" y="665974"/>
                </a:cubicBezTo>
                <a:cubicBezTo>
                  <a:pt x="2094894" y="697937"/>
                  <a:pt x="2114598" y="716325"/>
                  <a:pt x="2131846" y="729725"/>
                </a:cubicBezTo>
                <a:cubicBezTo>
                  <a:pt x="2140456" y="736448"/>
                  <a:pt x="2148514" y="741820"/>
                  <a:pt x="2156150" y="746641"/>
                </a:cubicBezTo>
                <a:cubicBezTo>
                  <a:pt x="2163605" y="751664"/>
                  <a:pt x="2170819" y="755928"/>
                  <a:pt x="2178070" y="759953"/>
                </a:cubicBezTo>
                <a:cubicBezTo>
                  <a:pt x="2192619" y="768026"/>
                  <a:pt x="2207457" y="775195"/>
                  <a:pt x="2225126" y="785701"/>
                </a:cubicBezTo>
                <a:cubicBezTo>
                  <a:pt x="2242783" y="796245"/>
                  <a:pt x="2263691" y="809753"/>
                  <a:pt x="2288165" y="832658"/>
                </a:cubicBezTo>
                <a:cubicBezTo>
                  <a:pt x="2243879" y="766978"/>
                  <a:pt x="2324803" y="822077"/>
                  <a:pt x="2289501" y="774002"/>
                </a:cubicBezTo>
                <a:cubicBezTo>
                  <a:pt x="2322201" y="805618"/>
                  <a:pt x="2349131" y="834560"/>
                  <a:pt x="2366571" y="856730"/>
                </a:cubicBezTo>
                <a:cubicBezTo>
                  <a:pt x="2384227" y="878744"/>
                  <a:pt x="2390237" y="895890"/>
                  <a:pt x="2383494" y="902311"/>
                </a:cubicBezTo>
                <a:cubicBezTo>
                  <a:pt x="2375821" y="894999"/>
                  <a:pt x="2369125" y="888563"/>
                  <a:pt x="2363031" y="883093"/>
                </a:cubicBezTo>
                <a:cubicBezTo>
                  <a:pt x="2356684" y="877878"/>
                  <a:pt x="2351215" y="873369"/>
                  <a:pt x="2346494" y="869491"/>
                </a:cubicBezTo>
                <a:cubicBezTo>
                  <a:pt x="2336943" y="861864"/>
                  <a:pt x="2330138" y="856971"/>
                  <a:pt x="2325199" y="853924"/>
                </a:cubicBezTo>
                <a:cubicBezTo>
                  <a:pt x="2315313" y="847839"/>
                  <a:pt x="2312830" y="849115"/>
                  <a:pt x="2310554" y="850730"/>
                </a:cubicBezTo>
                <a:cubicBezTo>
                  <a:pt x="2305821" y="854248"/>
                  <a:pt x="2302546" y="858054"/>
                  <a:pt x="2241698" y="810161"/>
                </a:cubicBezTo>
                <a:cubicBezTo>
                  <a:pt x="2248383" y="821342"/>
                  <a:pt x="2236761" y="820043"/>
                  <a:pt x="2231606" y="824067"/>
                </a:cubicBezTo>
                <a:cubicBezTo>
                  <a:pt x="2226402" y="828127"/>
                  <a:pt x="2228041" y="836971"/>
                  <a:pt x="2258283" y="870707"/>
                </a:cubicBezTo>
                <a:cubicBezTo>
                  <a:pt x="2338834" y="935289"/>
                  <a:pt x="2248684" y="837249"/>
                  <a:pt x="2323972" y="907108"/>
                </a:cubicBezTo>
                <a:cubicBezTo>
                  <a:pt x="2363813" y="946628"/>
                  <a:pt x="2358611" y="961593"/>
                  <a:pt x="2404426" y="997582"/>
                </a:cubicBezTo>
                <a:cubicBezTo>
                  <a:pt x="2397224" y="997425"/>
                  <a:pt x="2401632" y="1003893"/>
                  <a:pt x="2405871" y="1009496"/>
                </a:cubicBezTo>
                <a:cubicBezTo>
                  <a:pt x="2409894" y="1015293"/>
                  <a:pt x="2413712" y="1020269"/>
                  <a:pt x="2417445" y="1024596"/>
                </a:cubicBezTo>
                <a:cubicBezTo>
                  <a:pt x="2424900" y="1033283"/>
                  <a:pt x="2431922" y="1039584"/>
                  <a:pt x="2438740" y="1045692"/>
                </a:cubicBezTo>
                <a:cubicBezTo>
                  <a:pt x="2452373" y="1057874"/>
                  <a:pt x="2465236" y="1069309"/>
                  <a:pt x="2478834" y="1097033"/>
                </a:cubicBezTo>
                <a:cubicBezTo>
                  <a:pt x="2476956" y="1083250"/>
                  <a:pt x="2485976" y="1089177"/>
                  <a:pt x="2498333" y="1102407"/>
                </a:cubicBezTo>
                <a:cubicBezTo>
                  <a:pt x="2510582" y="1115709"/>
                  <a:pt x="2526817" y="1135783"/>
                  <a:pt x="2541427" y="1148653"/>
                </a:cubicBezTo>
                <a:cubicBezTo>
                  <a:pt x="2510317" y="1094937"/>
                  <a:pt x="2507101" y="1054947"/>
                  <a:pt x="2427863" y="960110"/>
                </a:cubicBezTo>
                <a:cubicBezTo>
                  <a:pt x="2409484" y="956194"/>
                  <a:pt x="2410508" y="967001"/>
                  <a:pt x="2373496" y="932626"/>
                </a:cubicBezTo>
                <a:lnTo>
                  <a:pt x="2426538" y="991882"/>
                </a:lnTo>
                <a:cubicBezTo>
                  <a:pt x="2413892" y="980074"/>
                  <a:pt x="2403125" y="972087"/>
                  <a:pt x="2391141" y="961700"/>
                </a:cubicBezTo>
                <a:lnTo>
                  <a:pt x="2345627" y="900167"/>
                </a:lnTo>
                <a:cubicBezTo>
                  <a:pt x="2415108" y="967966"/>
                  <a:pt x="2395188" y="926482"/>
                  <a:pt x="2431308" y="950193"/>
                </a:cubicBezTo>
                <a:cubicBezTo>
                  <a:pt x="2438246" y="958991"/>
                  <a:pt x="2444159" y="966507"/>
                  <a:pt x="2449277" y="972990"/>
                </a:cubicBezTo>
                <a:cubicBezTo>
                  <a:pt x="2454275" y="979580"/>
                  <a:pt x="2458516" y="985099"/>
                  <a:pt x="2462154" y="989883"/>
                </a:cubicBezTo>
                <a:cubicBezTo>
                  <a:pt x="2469584" y="999329"/>
                  <a:pt x="2474991" y="1005522"/>
                  <a:pt x="2479785" y="1010860"/>
                </a:cubicBezTo>
                <a:cubicBezTo>
                  <a:pt x="2489385" y="1021561"/>
                  <a:pt x="2496527" y="1028909"/>
                  <a:pt x="2512460" y="1052224"/>
                </a:cubicBezTo>
                <a:cubicBezTo>
                  <a:pt x="2497780" y="1056743"/>
                  <a:pt x="2591483" y="1208004"/>
                  <a:pt x="2634697" y="1300551"/>
                </a:cubicBezTo>
                <a:cubicBezTo>
                  <a:pt x="2626928" y="1286792"/>
                  <a:pt x="2615462" y="1269913"/>
                  <a:pt x="2609909" y="1260381"/>
                </a:cubicBezTo>
                <a:cubicBezTo>
                  <a:pt x="2561155" y="1204053"/>
                  <a:pt x="2625868" y="1310323"/>
                  <a:pt x="2622628" y="1315286"/>
                </a:cubicBezTo>
                <a:lnTo>
                  <a:pt x="2656495" y="1357504"/>
                </a:lnTo>
                <a:cubicBezTo>
                  <a:pt x="2650462" y="1349313"/>
                  <a:pt x="2640176" y="1339192"/>
                  <a:pt x="2649511" y="1360156"/>
                </a:cubicBezTo>
                <a:cubicBezTo>
                  <a:pt x="2688557" y="1421243"/>
                  <a:pt x="2700335" y="1410098"/>
                  <a:pt x="2736420" y="1473633"/>
                </a:cubicBezTo>
                <a:cubicBezTo>
                  <a:pt x="2730675" y="1482501"/>
                  <a:pt x="2690423" y="1434414"/>
                  <a:pt x="2706635" y="1476646"/>
                </a:cubicBezTo>
                <a:cubicBezTo>
                  <a:pt x="2706598" y="1485344"/>
                  <a:pt x="2707418" y="1503033"/>
                  <a:pt x="2714512" y="1528564"/>
                </a:cubicBezTo>
                <a:cubicBezTo>
                  <a:pt x="2720871" y="1554458"/>
                  <a:pt x="2732349" y="1588627"/>
                  <a:pt x="2755679" y="1630306"/>
                </a:cubicBezTo>
                <a:cubicBezTo>
                  <a:pt x="2758593" y="1632716"/>
                  <a:pt x="2763387" y="1639196"/>
                  <a:pt x="2768349" y="1648608"/>
                </a:cubicBezTo>
                <a:cubicBezTo>
                  <a:pt x="2773263" y="1658030"/>
                  <a:pt x="2778971" y="1670103"/>
                  <a:pt x="2784934" y="1683154"/>
                </a:cubicBezTo>
                <a:lnTo>
                  <a:pt x="2793413" y="1736158"/>
                </a:lnTo>
                <a:cubicBezTo>
                  <a:pt x="2776285" y="1713937"/>
                  <a:pt x="2768097" y="1688152"/>
                  <a:pt x="2759846" y="1662163"/>
                </a:cubicBezTo>
                <a:cubicBezTo>
                  <a:pt x="2751620" y="1636208"/>
                  <a:pt x="2741177" y="1610953"/>
                  <a:pt x="2723232" y="1589556"/>
                </a:cubicBezTo>
                <a:lnTo>
                  <a:pt x="2714985" y="1590633"/>
                </a:lnTo>
                <a:lnTo>
                  <a:pt x="2718233" y="1601878"/>
                </a:lnTo>
                <a:lnTo>
                  <a:pt x="2706190" y="1590300"/>
                </a:lnTo>
                <a:lnTo>
                  <a:pt x="2707107" y="1590250"/>
                </a:lnTo>
                <a:lnTo>
                  <a:pt x="2675216" y="1531938"/>
                </a:lnTo>
                <a:cubicBezTo>
                  <a:pt x="2662834" y="1512910"/>
                  <a:pt x="2650168" y="1496254"/>
                  <a:pt x="2640887" y="1486551"/>
                </a:cubicBezTo>
                <a:cubicBezTo>
                  <a:pt x="2654135" y="1515214"/>
                  <a:pt x="2663107" y="1532035"/>
                  <a:pt x="2673189" y="1549410"/>
                </a:cubicBezTo>
                <a:cubicBezTo>
                  <a:pt x="2682692" y="1567048"/>
                  <a:pt x="2692676" y="1585531"/>
                  <a:pt x="2708694" y="1617087"/>
                </a:cubicBezTo>
                <a:cubicBezTo>
                  <a:pt x="2704155" y="1629871"/>
                  <a:pt x="2677417" y="1587592"/>
                  <a:pt x="2673598" y="1581579"/>
                </a:cubicBezTo>
                <a:cubicBezTo>
                  <a:pt x="2674550" y="1546326"/>
                  <a:pt x="2655689" y="1520371"/>
                  <a:pt x="2636334" y="1492200"/>
                </a:cubicBezTo>
                <a:cubicBezTo>
                  <a:pt x="2626385" y="1478260"/>
                  <a:pt x="2616401" y="1463657"/>
                  <a:pt x="2605140" y="1447197"/>
                </a:cubicBezTo>
                <a:cubicBezTo>
                  <a:pt x="2593589" y="1430908"/>
                  <a:pt x="2581606" y="1412327"/>
                  <a:pt x="2569236" y="1389410"/>
                </a:cubicBezTo>
                <a:cubicBezTo>
                  <a:pt x="2561938" y="1375482"/>
                  <a:pt x="2567659" y="1383245"/>
                  <a:pt x="2571849" y="1384857"/>
                </a:cubicBezTo>
                <a:cubicBezTo>
                  <a:pt x="2545390" y="1351457"/>
                  <a:pt x="2523119" y="1316371"/>
                  <a:pt x="2501621" y="1280912"/>
                </a:cubicBezTo>
                <a:lnTo>
                  <a:pt x="2485170" y="1254623"/>
                </a:lnTo>
                <a:cubicBezTo>
                  <a:pt x="2479448" y="1246030"/>
                  <a:pt x="2473113" y="1237873"/>
                  <a:pt x="2466777" y="1229752"/>
                </a:cubicBezTo>
                <a:cubicBezTo>
                  <a:pt x="2454011" y="1213583"/>
                  <a:pt x="2440208" y="1198197"/>
                  <a:pt x="2424575" y="1184377"/>
                </a:cubicBezTo>
                <a:lnTo>
                  <a:pt x="2446363" y="1201510"/>
                </a:lnTo>
                <a:cubicBezTo>
                  <a:pt x="2436945" y="1191172"/>
                  <a:pt x="2425275" y="1178340"/>
                  <a:pt x="2411918" y="1163665"/>
                </a:cubicBezTo>
                <a:lnTo>
                  <a:pt x="2399172" y="1151027"/>
                </a:lnTo>
                <a:lnTo>
                  <a:pt x="2478044" y="1256460"/>
                </a:lnTo>
                <a:cubicBezTo>
                  <a:pt x="2741775" y="1646675"/>
                  <a:pt x="2895770" y="2117088"/>
                  <a:pt x="2895770" y="2623444"/>
                </a:cubicBezTo>
                <a:lnTo>
                  <a:pt x="2886693" y="2803146"/>
                </a:lnTo>
                <a:lnTo>
                  <a:pt x="2887573" y="2800213"/>
                </a:lnTo>
                <a:cubicBezTo>
                  <a:pt x="2887573" y="2800213"/>
                  <a:pt x="2889741" y="2826373"/>
                  <a:pt x="2891933" y="2852542"/>
                </a:cubicBezTo>
                <a:cubicBezTo>
                  <a:pt x="2893100" y="2865688"/>
                  <a:pt x="2894124" y="2878833"/>
                  <a:pt x="2894210" y="2888640"/>
                </a:cubicBezTo>
                <a:cubicBezTo>
                  <a:pt x="2894522" y="2898498"/>
                  <a:pt x="2894739" y="2905064"/>
                  <a:pt x="2894739" y="2905064"/>
                </a:cubicBezTo>
                <a:cubicBezTo>
                  <a:pt x="2904290" y="2874820"/>
                  <a:pt x="2902351" y="2845314"/>
                  <a:pt x="2901412" y="2822975"/>
                </a:cubicBezTo>
                <a:cubicBezTo>
                  <a:pt x="2900279" y="2800599"/>
                  <a:pt x="2899087" y="2785177"/>
                  <a:pt x="2906230" y="2781863"/>
                </a:cubicBezTo>
                <a:cubicBezTo>
                  <a:pt x="2909096" y="2795226"/>
                  <a:pt x="2905471" y="2826733"/>
                  <a:pt x="2912781" y="2828348"/>
                </a:cubicBezTo>
                <a:cubicBezTo>
                  <a:pt x="2915145" y="2813489"/>
                  <a:pt x="2916400" y="2802010"/>
                  <a:pt x="2916923" y="2792449"/>
                </a:cubicBezTo>
                <a:lnTo>
                  <a:pt x="2916704" y="2771661"/>
                </a:lnTo>
                <a:lnTo>
                  <a:pt x="2921597" y="2826312"/>
                </a:lnTo>
                <a:cubicBezTo>
                  <a:pt x="2921779" y="2846698"/>
                  <a:pt x="2922717" y="2868134"/>
                  <a:pt x="2921297" y="2889869"/>
                </a:cubicBezTo>
                <a:cubicBezTo>
                  <a:pt x="2920008" y="2911618"/>
                  <a:pt x="2918430" y="2933848"/>
                  <a:pt x="2916659" y="2956163"/>
                </a:cubicBezTo>
                <a:cubicBezTo>
                  <a:pt x="2914069" y="3000887"/>
                  <a:pt x="2906675" y="3045229"/>
                  <a:pt x="2900808" y="3086520"/>
                </a:cubicBezTo>
                <a:cubicBezTo>
                  <a:pt x="2895655" y="3127980"/>
                  <a:pt x="2887151" y="3165464"/>
                  <a:pt x="2881924" y="3196756"/>
                </a:cubicBezTo>
                <a:cubicBezTo>
                  <a:pt x="2879588" y="3216660"/>
                  <a:pt x="2879202" y="3178586"/>
                  <a:pt x="2877216" y="3174573"/>
                </a:cubicBezTo>
                <a:cubicBezTo>
                  <a:pt x="2871880" y="3199767"/>
                  <a:pt x="2865339" y="3219383"/>
                  <a:pt x="2858945" y="3240698"/>
                </a:cubicBezTo>
                <a:cubicBezTo>
                  <a:pt x="2851898" y="3261844"/>
                  <a:pt x="2844154" y="3284447"/>
                  <a:pt x="2837735" y="3316293"/>
                </a:cubicBezTo>
                <a:cubicBezTo>
                  <a:pt x="2838060" y="3358355"/>
                  <a:pt x="2854488" y="3289110"/>
                  <a:pt x="2864388" y="3258602"/>
                </a:cubicBezTo>
                <a:cubicBezTo>
                  <a:pt x="2873120" y="3265446"/>
                  <a:pt x="2868122" y="3280869"/>
                  <a:pt x="2859823" y="3315750"/>
                </a:cubicBezTo>
                <a:cubicBezTo>
                  <a:pt x="2846443" y="3319894"/>
                  <a:pt x="2797183" y="3502219"/>
                  <a:pt x="2761712" y="3537666"/>
                </a:cubicBezTo>
                <a:cubicBezTo>
                  <a:pt x="2753522" y="3559934"/>
                  <a:pt x="2748042" y="3576428"/>
                  <a:pt x="2744610" y="3588550"/>
                </a:cubicBezTo>
                <a:cubicBezTo>
                  <a:pt x="2741008" y="3600610"/>
                  <a:pt x="2738973" y="3608140"/>
                  <a:pt x="2738793" y="3612936"/>
                </a:cubicBezTo>
                <a:cubicBezTo>
                  <a:pt x="2738251" y="3622491"/>
                  <a:pt x="2743647" y="3620539"/>
                  <a:pt x="2748802" y="3618310"/>
                </a:cubicBezTo>
                <a:cubicBezTo>
                  <a:pt x="2759124" y="3613804"/>
                  <a:pt x="2768577" y="3608274"/>
                  <a:pt x="2727267" y="3692520"/>
                </a:cubicBezTo>
                <a:cubicBezTo>
                  <a:pt x="2727267" y="3692520"/>
                  <a:pt x="2718114" y="3703689"/>
                  <a:pt x="2708514" y="3714533"/>
                </a:cubicBezTo>
                <a:cubicBezTo>
                  <a:pt x="2698662" y="3725232"/>
                  <a:pt x="2688810" y="3735896"/>
                  <a:pt x="2688810" y="3735896"/>
                </a:cubicBezTo>
                <a:cubicBezTo>
                  <a:pt x="2670997" y="3787362"/>
                  <a:pt x="2646084" y="3844844"/>
                  <a:pt x="2616482" y="3901888"/>
                </a:cubicBezTo>
                <a:lnTo>
                  <a:pt x="2530437" y="4041806"/>
                </a:lnTo>
                <a:lnTo>
                  <a:pt x="2529941" y="4036855"/>
                </a:lnTo>
                <a:cubicBezTo>
                  <a:pt x="2525746" y="4035601"/>
                  <a:pt x="2512650" y="4048944"/>
                  <a:pt x="2505090" y="4055144"/>
                </a:cubicBezTo>
                <a:cubicBezTo>
                  <a:pt x="2490313" y="4073060"/>
                  <a:pt x="2477220" y="4091398"/>
                  <a:pt x="2465116" y="4109447"/>
                </a:cubicBezTo>
                <a:cubicBezTo>
                  <a:pt x="2453373" y="4127737"/>
                  <a:pt x="2440691" y="4144257"/>
                  <a:pt x="2429550" y="4160571"/>
                </a:cubicBezTo>
                <a:cubicBezTo>
                  <a:pt x="2406606" y="4192645"/>
                  <a:pt x="2386288" y="4221273"/>
                  <a:pt x="2361453" y="4236961"/>
                </a:cubicBezTo>
                <a:cubicBezTo>
                  <a:pt x="2347374" y="4259588"/>
                  <a:pt x="2330127" y="4285483"/>
                  <a:pt x="2310976" y="4313135"/>
                </a:cubicBezTo>
                <a:cubicBezTo>
                  <a:pt x="2290754" y="4339822"/>
                  <a:pt x="2268400" y="4368077"/>
                  <a:pt x="2245504" y="4396646"/>
                </a:cubicBezTo>
                <a:cubicBezTo>
                  <a:pt x="2198352" y="4452432"/>
                  <a:pt x="2147442" y="4508025"/>
                  <a:pt x="2103312" y="4550583"/>
                </a:cubicBezTo>
                <a:cubicBezTo>
                  <a:pt x="2084114" y="4553486"/>
                  <a:pt x="2111455" y="4524196"/>
                  <a:pt x="2146779" y="4488724"/>
                </a:cubicBezTo>
                <a:cubicBezTo>
                  <a:pt x="2180466" y="4451432"/>
                  <a:pt x="2223223" y="4408767"/>
                  <a:pt x="2235700" y="4385728"/>
                </a:cubicBezTo>
                <a:cubicBezTo>
                  <a:pt x="2235700" y="4385728"/>
                  <a:pt x="2230943" y="4390718"/>
                  <a:pt x="2223825" y="4398187"/>
                </a:cubicBezTo>
                <a:cubicBezTo>
                  <a:pt x="2216370" y="4405320"/>
                  <a:pt x="2206421" y="4414852"/>
                  <a:pt x="2196486" y="4424347"/>
                </a:cubicBezTo>
                <a:cubicBezTo>
                  <a:pt x="2176589" y="4443359"/>
                  <a:pt x="2156691" y="4462372"/>
                  <a:pt x="2156691" y="4462372"/>
                </a:cubicBezTo>
                <a:cubicBezTo>
                  <a:pt x="2205735" y="4415189"/>
                  <a:pt x="2220116" y="4391343"/>
                  <a:pt x="2239145" y="4353402"/>
                </a:cubicBezTo>
                <a:cubicBezTo>
                  <a:pt x="2205302" y="4387247"/>
                  <a:pt x="2183935" y="4410755"/>
                  <a:pt x="2164750" y="4435961"/>
                </a:cubicBezTo>
                <a:cubicBezTo>
                  <a:pt x="2155054" y="4448528"/>
                  <a:pt x="2145430" y="4460939"/>
                  <a:pt x="2134699" y="4474782"/>
                </a:cubicBezTo>
                <a:cubicBezTo>
                  <a:pt x="2123414" y="4488061"/>
                  <a:pt x="2110250" y="4502038"/>
                  <a:pt x="2093882" y="4518050"/>
                </a:cubicBezTo>
                <a:cubicBezTo>
                  <a:pt x="2095569" y="4509147"/>
                  <a:pt x="2084090" y="4514544"/>
                  <a:pt x="2052245" y="4541931"/>
                </a:cubicBezTo>
                <a:lnTo>
                  <a:pt x="2051957" y="4560317"/>
                </a:lnTo>
                <a:cubicBezTo>
                  <a:pt x="2050704" y="4560017"/>
                  <a:pt x="2046501" y="4562270"/>
                  <a:pt x="2035649" y="4569571"/>
                </a:cubicBezTo>
                <a:cubicBezTo>
                  <a:pt x="2035649" y="4569571"/>
                  <a:pt x="2004948" y="4596417"/>
                  <a:pt x="1974212" y="4623237"/>
                </a:cubicBezTo>
                <a:cubicBezTo>
                  <a:pt x="1959061" y="4636961"/>
                  <a:pt x="1943043" y="4649600"/>
                  <a:pt x="1930974" y="4659046"/>
                </a:cubicBezTo>
                <a:cubicBezTo>
                  <a:pt x="1918978" y="4668565"/>
                  <a:pt x="1910969" y="4674915"/>
                  <a:pt x="1910969" y="4674915"/>
                </a:cubicBezTo>
                <a:cubicBezTo>
                  <a:pt x="1926782" y="4667251"/>
                  <a:pt x="1936816" y="4665565"/>
                  <a:pt x="1947234" y="4662746"/>
                </a:cubicBezTo>
                <a:cubicBezTo>
                  <a:pt x="1957651" y="4659950"/>
                  <a:pt x="1968552" y="4656082"/>
                  <a:pt x="1985160" y="4642829"/>
                </a:cubicBezTo>
                <a:cubicBezTo>
                  <a:pt x="1968444" y="4645805"/>
                  <a:pt x="1995735" y="4622345"/>
                  <a:pt x="2029145" y="4596309"/>
                </a:cubicBezTo>
                <a:cubicBezTo>
                  <a:pt x="2005454" y="4626262"/>
                  <a:pt x="2066506" y="4576752"/>
                  <a:pt x="2070300" y="4582681"/>
                </a:cubicBezTo>
                <a:cubicBezTo>
                  <a:pt x="2036902" y="4609309"/>
                  <a:pt x="1999697" y="4639010"/>
                  <a:pt x="1965348" y="4666408"/>
                </a:cubicBezTo>
                <a:cubicBezTo>
                  <a:pt x="1930094" y="4692639"/>
                  <a:pt x="1898070" y="4717134"/>
                  <a:pt x="1876258" y="4734955"/>
                </a:cubicBezTo>
                <a:cubicBezTo>
                  <a:pt x="1859566" y="4734545"/>
                  <a:pt x="1853976" y="4734388"/>
                  <a:pt x="1853976" y="4734388"/>
                </a:cubicBezTo>
                <a:cubicBezTo>
                  <a:pt x="1818783" y="4754739"/>
                  <a:pt x="1784747" y="4778897"/>
                  <a:pt x="1752084" y="4799259"/>
                </a:cubicBezTo>
                <a:cubicBezTo>
                  <a:pt x="1719227" y="4819261"/>
                  <a:pt x="1689081" y="4837563"/>
                  <a:pt x="1664319" y="4849684"/>
                </a:cubicBezTo>
                <a:lnTo>
                  <a:pt x="1676122" y="4835153"/>
                </a:lnTo>
                <a:cubicBezTo>
                  <a:pt x="1632944" y="4857407"/>
                  <a:pt x="1590116" y="4879481"/>
                  <a:pt x="1548491" y="4900928"/>
                </a:cubicBezTo>
                <a:cubicBezTo>
                  <a:pt x="1505891" y="4920303"/>
                  <a:pt x="1464135" y="4938617"/>
                  <a:pt x="1422209" y="4949786"/>
                </a:cubicBezTo>
                <a:cubicBezTo>
                  <a:pt x="1403529" y="4961064"/>
                  <a:pt x="1383380" y="4972740"/>
                  <a:pt x="1362699" y="4984560"/>
                </a:cubicBezTo>
                <a:cubicBezTo>
                  <a:pt x="1342008" y="4996343"/>
                  <a:pt x="1320932" y="5008646"/>
                  <a:pt x="1299528" y="5018935"/>
                </a:cubicBezTo>
                <a:cubicBezTo>
                  <a:pt x="1278271" y="5029851"/>
                  <a:pt x="1257459" y="5040538"/>
                  <a:pt x="1237935" y="5050576"/>
                </a:cubicBezTo>
                <a:cubicBezTo>
                  <a:pt x="1228180" y="5055781"/>
                  <a:pt x="1218748" y="5060818"/>
                  <a:pt x="1209740" y="5065625"/>
                </a:cubicBezTo>
                <a:cubicBezTo>
                  <a:pt x="1200611" y="5070107"/>
                  <a:pt x="1191940" y="5074493"/>
                  <a:pt x="1183858" y="5078783"/>
                </a:cubicBezTo>
                <a:cubicBezTo>
                  <a:pt x="1175801" y="5085313"/>
                  <a:pt x="1155843" y="5091783"/>
                  <a:pt x="1129118" y="5098530"/>
                </a:cubicBezTo>
                <a:cubicBezTo>
                  <a:pt x="1115725" y="5101759"/>
                  <a:pt x="1100802" y="5105687"/>
                  <a:pt x="1084543" y="5108591"/>
                </a:cubicBezTo>
                <a:cubicBezTo>
                  <a:pt x="1068283" y="5111338"/>
                  <a:pt x="1050940" y="5114267"/>
                  <a:pt x="1033162" y="5117266"/>
                </a:cubicBezTo>
                <a:cubicBezTo>
                  <a:pt x="997620" y="5123326"/>
                  <a:pt x="960476" y="5130316"/>
                  <a:pt x="925898" y="5135786"/>
                </a:cubicBezTo>
                <a:cubicBezTo>
                  <a:pt x="891440" y="5141906"/>
                  <a:pt x="860162" y="5149859"/>
                  <a:pt x="836555" y="5159389"/>
                </a:cubicBezTo>
                <a:cubicBezTo>
                  <a:pt x="829859" y="5159305"/>
                  <a:pt x="901617" y="5135508"/>
                  <a:pt x="933402" y="5123616"/>
                </a:cubicBezTo>
                <a:cubicBezTo>
                  <a:pt x="900991" y="5128146"/>
                  <a:pt x="872856" y="5137677"/>
                  <a:pt x="849804" y="5144412"/>
                </a:cubicBezTo>
                <a:cubicBezTo>
                  <a:pt x="826751" y="5151027"/>
                  <a:pt x="808649" y="5153389"/>
                  <a:pt x="797351" y="5146414"/>
                </a:cubicBezTo>
                <a:cubicBezTo>
                  <a:pt x="815659" y="5144810"/>
                  <a:pt x="829244" y="5143389"/>
                  <a:pt x="839108" y="5142111"/>
                </a:cubicBezTo>
                <a:cubicBezTo>
                  <a:pt x="848924" y="5140389"/>
                  <a:pt x="855044" y="5138991"/>
                  <a:pt x="858487" y="5137822"/>
                </a:cubicBezTo>
                <a:cubicBezTo>
                  <a:pt x="865389" y="5135472"/>
                  <a:pt x="861607" y="5134074"/>
                  <a:pt x="855296" y="5132786"/>
                </a:cubicBezTo>
                <a:cubicBezTo>
                  <a:pt x="842673" y="5130208"/>
                  <a:pt x="820139" y="5128038"/>
                  <a:pt x="852093" y="5119870"/>
                </a:cubicBezTo>
                <a:cubicBezTo>
                  <a:pt x="818500" y="5125954"/>
                  <a:pt x="783694" y="5130086"/>
                  <a:pt x="753427" y="5135882"/>
                </a:cubicBezTo>
                <a:cubicBezTo>
                  <a:pt x="738264" y="5138605"/>
                  <a:pt x="724209" y="5141364"/>
                  <a:pt x="711875" y="5144087"/>
                </a:cubicBezTo>
                <a:cubicBezTo>
                  <a:pt x="699506" y="5146365"/>
                  <a:pt x="688836" y="5148413"/>
                  <a:pt x="680608" y="5150617"/>
                </a:cubicBezTo>
                <a:cubicBezTo>
                  <a:pt x="694424" y="5149533"/>
                  <a:pt x="704214" y="5149160"/>
                  <a:pt x="710972" y="5149245"/>
                </a:cubicBezTo>
                <a:cubicBezTo>
                  <a:pt x="717717" y="5149015"/>
                  <a:pt x="721450" y="5149449"/>
                  <a:pt x="723185" y="5150280"/>
                </a:cubicBezTo>
                <a:cubicBezTo>
                  <a:pt x="726641" y="5151968"/>
                  <a:pt x="722089" y="5155293"/>
                  <a:pt x="717524" y="5158401"/>
                </a:cubicBezTo>
                <a:cubicBezTo>
                  <a:pt x="708383" y="5164547"/>
                  <a:pt x="699326" y="5169895"/>
                  <a:pt x="754968" y="5159077"/>
                </a:cubicBezTo>
                <a:cubicBezTo>
                  <a:pt x="712501" y="5172836"/>
                  <a:pt x="660977" y="5180402"/>
                  <a:pt x="607176" y="5187368"/>
                </a:cubicBezTo>
                <a:cubicBezTo>
                  <a:pt x="580282" y="5191295"/>
                  <a:pt x="552665" y="5191585"/>
                  <a:pt x="525277" y="5192559"/>
                </a:cubicBezTo>
                <a:cubicBezTo>
                  <a:pt x="497900" y="5193090"/>
                  <a:pt x="470706" y="5193548"/>
                  <a:pt x="444509" y="5192126"/>
                </a:cubicBezTo>
                <a:cubicBezTo>
                  <a:pt x="445556" y="5184729"/>
                  <a:pt x="432670" y="5180969"/>
                  <a:pt x="393889" y="5176945"/>
                </a:cubicBezTo>
                <a:lnTo>
                  <a:pt x="362177" y="5186872"/>
                </a:lnTo>
                <a:cubicBezTo>
                  <a:pt x="313459" y="5183656"/>
                  <a:pt x="456903" y="5176571"/>
                  <a:pt x="358877" y="5170233"/>
                </a:cubicBezTo>
                <a:cubicBezTo>
                  <a:pt x="346194" y="5172125"/>
                  <a:pt x="331910" y="5173571"/>
                  <a:pt x="316565" y="5173836"/>
                </a:cubicBezTo>
                <a:cubicBezTo>
                  <a:pt x="301233" y="5173728"/>
                  <a:pt x="284829" y="5172993"/>
                  <a:pt x="267872" y="5171920"/>
                </a:cubicBezTo>
                <a:cubicBezTo>
                  <a:pt x="250913" y="5170848"/>
                  <a:pt x="233389" y="5169401"/>
                  <a:pt x="215842" y="5167860"/>
                </a:cubicBezTo>
                <a:cubicBezTo>
                  <a:pt x="207061" y="5167052"/>
                  <a:pt x="198269" y="5166245"/>
                  <a:pt x="189524" y="5165451"/>
                </a:cubicBezTo>
                <a:cubicBezTo>
                  <a:pt x="180816" y="5164245"/>
                  <a:pt x="172157" y="5163028"/>
                  <a:pt x="163594" y="5161859"/>
                </a:cubicBezTo>
                <a:cubicBezTo>
                  <a:pt x="129390" y="5157197"/>
                  <a:pt x="96930" y="5153209"/>
                  <a:pt x="69891" y="5152136"/>
                </a:cubicBezTo>
                <a:cubicBezTo>
                  <a:pt x="42961" y="5150461"/>
                  <a:pt x="21547" y="5150774"/>
                  <a:pt x="9092" y="5157340"/>
                </a:cubicBezTo>
                <a:lnTo>
                  <a:pt x="0" y="5152985"/>
                </a:lnTo>
                <a:lnTo>
                  <a:pt x="0" y="5147402"/>
                </a:lnTo>
                <a:lnTo>
                  <a:pt x="17312" y="5147558"/>
                </a:lnTo>
                <a:cubicBezTo>
                  <a:pt x="24688" y="5147903"/>
                  <a:pt x="32982" y="5148446"/>
                  <a:pt x="40961" y="5148907"/>
                </a:cubicBezTo>
                <a:cubicBezTo>
                  <a:pt x="48947" y="5149364"/>
                  <a:pt x="56618" y="5149762"/>
                  <a:pt x="62773" y="5149774"/>
                </a:cubicBezTo>
                <a:cubicBezTo>
                  <a:pt x="68963" y="5149521"/>
                  <a:pt x="73625" y="5148978"/>
                  <a:pt x="75516" y="5147943"/>
                </a:cubicBezTo>
                <a:cubicBezTo>
                  <a:pt x="79322" y="5145618"/>
                  <a:pt x="71879" y="5142473"/>
                  <a:pt x="44104" y="5133062"/>
                </a:cubicBezTo>
                <a:cubicBezTo>
                  <a:pt x="61110" y="5133327"/>
                  <a:pt x="79538" y="5134184"/>
                  <a:pt x="97966" y="5135774"/>
                </a:cubicBezTo>
                <a:cubicBezTo>
                  <a:pt x="116356" y="5137436"/>
                  <a:pt x="134760" y="5139870"/>
                  <a:pt x="151767" y="5141942"/>
                </a:cubicBezTo>
                <a:cubicBezTo>
                  <a:pt x="168796" y="5143943"/>
                  <a:pt x="184406" y="5146016"/>
                  <a:pt x="197304" y="5145931"/>
                </a:cubicBezTo>
                <a:cubicBezTo>
                  <a:pt x="210216" y="5145653"/>
                  <a:pt x="220322" y="5144124"/>
                  <a:pt x="226187" y="5140316"/>
                </a:cubicBezTo>
                <a:cubicBezTo>
                  <a:pt x="193295" y="5140412"/>
                  <a:pt x="187694" y="5135990"/>
                  <a:pt x="185116" y="5131327"/>
                </a:cubicBezTo>
                <a:cubicBezTo>
                  <a:pt x="182516" y="5126749"/>
                  <a:pt x="182865" y="5121917"/>
                  <a:pt x="162041" y="5119206"/>
                </a:cubicBezTo>
                <a:lnTo>
                  <a:pt x="88475" y="5120376"/>
                </a:lnTo>
                <a:lnTo>
                  <a:pt x="104397" y="5123062"/>
                </a:lnTo>
                <a:cubicBezTo>
                  <a:pt x="73383" y="5123832"/>
                  <a:pt x="38396" y="5119845"/>
                  <a:pt x="722" y="5114639"/>
                </a:cubicBezTo>
                <a:lnTo>
                  <a:pt x="0" y="5114531"/>
                </a:lnTo>
                <a:lnTo>
                  <a:pt x="0" y="224608"/>
                </a:lnTo>
                <a:lnTo>
                  <a:pt x="138319" y="198154"/>
                </a:lnTo>
                <a:lnTo>
                  <a:pt x="158587" y="196876"/>
                </a:lnTo>
                <a:lnTo>
                  <a:pt x="195583" y="190162"/>
                </a:lnTo>
                <a:cubicBezTo>
                  <a:pt x="215732" y="186690"/>
                  <a:pt x="235305" y="183871"/>
                  <a:pt x="251190" y="179461"/>
                </a:cubicBezTo>
                <a:cubicBezTo>
                  <a:pt x="282047" y="185775"/>
                  <a:pt x="288239" y="187053"/>
                  <a:pt x="222561" y="192317"/>
                </a:cubicBezTo>
                <a:lnTo>
                  <a:pt x="224029" y="192749"/>
                </a:lnTo>
                <a:lnTo>
                  <a:pt x="412614" y="180858"/>
                </a:lnTo>
                <a:lnTo>
                  <a:pt x="406086" y="178269"/>
                </a:lnTo>
                <a:cubicBezTo>
                  <a:pt x="400692" y="172774"/>
                  <a:pt x="417638" y="166220"/>
                  <a:pt x="460853" y="161448"/>
                </a:cubicBezTo>
                <a:cubicBezTo>
                  <a:pt x="440584" y="157052"/>
                  <a:pt x="413664" y="156991"/>
                  <a:pt x="385589" y="155715"/>
                </a:cubicBezTo>
                <a:cubicBezTo>
                  <a:pt x="357516" y="155064"/>
                  <a:pt x="328212" y="152810"/>
                  <a:pt x="300186" y="154401"/>
                </a:cubicBezTo>
                <a:cubicBezTo>
                  <a:pt x="244048" y="156340"/>
                  <a:pt x="192138" y="159244"/>
                  <a:pt x="163582" y="170966"/>
                </a:cubicBezTo>
                <a:lnTo>
                  <a:pt x="179504" y="162122"/>
                </a:lnTo>
                <a:cubicBezTo>
                  <a:pt x="151911" y="162640"/>
                  <a:pt x="123366" y="166328"/>
                  <a:pt x="95388" y="171233"/>
                </a:cubicBezTo>
                <a:cubicBezTo>
                  <a:pt x="88403" y="172558"/>
                  <a:pt x="81442" y="173858"/>
                  <a:pt x="74528" y="175150"/>
                </a:cubicBezTo>
                <a:cubicBezTo>
                  <a:pt x="67687" y="176908"/>
                  <a:pt x="60895" y="178643"/>
                  <a:pt x="54173" y="180355"/>
                </a:cubicBezTo>
                <a:cubicBezTo>
                  <a:pt x="40757" y="183933"/>
                  <a:pt x="27604" y="187439"/>
                  <a:pt x="14910" y="190835"/>
                </a:cubicBezTo>
                <a:lnTo>
                  <a:pt x="0" y="194383"/>
                </a:lnTo>
                <a:lnTo>
                  <a:pt x="0" y="94429"/>
                </a:lnTo>
                <a:lnTo>
                  <a:pt x="9260" y="96529"/>
                </a:lnTo>
                <a:cubicBezTo>
                  <a:pt x="13622" y="97053"/>
                  <a:pt x="18873" y="97222"/>
                  <a:pt x="25377" y="96842"/>
                </a:cubicBezTo>
                <a:cubicBezTo>
                  <a:pt x="35132" y="94289"/>
                  <a:pt x="57763" y="89782"/>
                  <a:pt x="76672" y="87288"/>
                </a:cubicBezTo>
                <a:cubicBezTo>
                  <a:pt x="95509" y="84310"/>
                  <a:pt x="110323" y="80771"/>
                  <a:pt x="103831" y="76119"/>
                </a:cubicBezTo>
                <a:cubicBezTo>
                  <a:pt x="103831" y="76119"/>
                  <a:pt x="127594" y="76638"/>
                  <a:pt x="151369" y="77154"/>
                </a:cubicBezTo>
                <a:cubicBezTo>
                  <a:pt x="163184" y="77443"/>
                  <a:pt x="175012" y="77710"/>
                  <a:pt x="183888" y="77913"/>
                </a:cubicBezTo>
                <a:cubicBezTo>
                  <a:pt x="192728" y="77975"/>
                  <a:pt x="198667" y="78661"/>
                  <a:pt x="198667" y="78661"/>
                </a:cubicBezTo>
                <a:lnTo>
                  <a:pt x="192535" y="62563"/>
                </a:lnTo>
                <a:cubicBezTo>
                  <a:pt x="245530" y="57515"/>
                  <a:pt x="257803" y="67528"/>
                  <a:pt x="305160" y="53864"/>
                </a:cubicBezTo>
                <a:lnTo>
                  <a:pt x="306569" y="38947"/>
                </a:lnTo>
                <a:cubicBezTo>
                  <a:pt x="306569" y="38947"/>
                  <a:pt x="273364" y="40178"/>
                  <a:pt x="240158" y="41405"/>
                </a:cubicBezTo>
                <a:cubicBezTo>
                  <a:pt x="223525" y="42032"/>
                  <a:pt x="206904" y="42682"/>
                  <a:pt x="194439" y="43165"/>
                </a:cubicBezTo>
                <a:cubicBezTo>
                  <a:pt x="188188" y="43299"/>
                  <a:pt x="183022" y="43756"/>
                  <a:pt x="179384" y="44105"/>
                </a:cubicBezTo>
                <a:cubicBezTo>
                  <a:pt x="240375" y="33320"/>
                  <a:pt x="190983" y="28683"/>
                  <a:pt x="265017" y="19647"/>
                </a:cubicBezTo>
                <a:cubicBezTo>
                  <a:pt x="183359" y="42356"/>
                  <a:pt x="324249" y="22658"/>
                  <a:pt x="332981" y="37200"/>
                </a:cubicBezTo>
                <a:lnTo>
                  <a:pt x="387132" y="27477"/>
                </a:lnTo>
                <a:lnTo>
                  <a:pt x="373293" y="31767"/>
                </a:lnTo>
                <a:cubicBezTo>
                  <a:pt x="394768" y="35020"/>
                  <a:pt x="407401" y="33333"/>
                  <a:pt x="420987" y="30910"/>
                </a:cubicBezTo>
                <a:cubicBezTo>
                  <a:pt x="434560" y="28609"/>
                  <a:pt x="449074" y="24864"/>
                  <a:pt x="474053" y="26803"/>
                </a:cubicBezTo>
                <a:cubicBezTo>
                  <a:pt x="444654" y="21356"/>
                  <a:pt x="420168" y="18632"/>
                  <a:pt x="393611" y="16586"/>
                </a:cubicBezTo>
                <a:cubicBezTo>
                  <a:pt x="367102" y="15296"/>
                  <a:pt x="338426" y="14924"/>
                  <a:pt x="301137" y="22754"/>
                </a:cubicBezTo>
                <a:cubicBezTo>
                  <a:pt x="328212" y="16273"/>
                  <a:pt x="369054" y="11971"/>
                  <a:pt x="406510" y="7284"/>
                </a:cubicBezTo>
                <a:cubicBezTo>
                  <a:pt x="425239" y="5248"/>
                  <a:pt x="443136" y="2920"/>
                  <a:pt x="458023" y="2115"/>
                </a:cubicBezTo>
                <a:cubicBezTo>
                  <a:pt x="472898" y="1416"/>
                  <a:pt x="484784" y="1043"/>
                  <a:pt x="491506" y="107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 dirty="0"/>
              <a:t>Picture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5003200-FEB5-F342-9254-5F9BD9EB01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sp>
        <p:nvSpPr>
          <p:cNvPr id="140" name="Text Placeholder 139">
            <a:extLst>
              <a:ext uri="{FF2B5EF4-FFF2-40B4-BE49-F238E27FC236}">
                <a16:creationId xmlns:a16="http://schemas.microsoft.com/office/drawing/2014/main" id="{C06AE66A-BC80-AB49-B531-81DE518008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34001" y="1800000"/>
            <a:ext cx="7571353" cy="1920421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6" name="Text Placeholder 139">
            <a:extLst>
              <a:ext uri="{FF2B5EF4-FFF2-40B4-BE49-F238E27FC236}">
                <a16:creationId xmlns:a16="http://schemas.microsoft.com/office/drawing/2014/main" id="{E950DDD1-BD32-824B-9E91-64663697D7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834001" y="3921977"/>
            <a:ext cx="7571353" cy="2121977"/>
          </a:xfrm>
        </p:spPr>
        <p:txBody>
          <a:bodyPr>
            <a:noAutofit/>
          </a:bodyPr>
          <a:lstStyle>
            <a:lvl1pPr>
              <a:buFont typeface="+mj-lt"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22E220F-F3DA-5BA8-5A21-677CA844B89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/>
              <a:t>Footer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3561442-C291-884F-8305-A7A02B9D90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C6DF47B-3BED-4C75-ACAB-4344E1B376FE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A1BBD03-3A5C-874F-ACD2-193D65FC14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2797862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right s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5427B-4D32-5917-5F0F-4139BAD97F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2821" y="342001"/>
            <a:ext cx="7571353" cy="1140607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Title C - 1 or 2 lines</a:t>
            </a:r>
            <a:endParaRPr lang="en-US" dirty="0"/>
          </a:p>
        </p:txBody>
      </p:sp>
      <p:sp>
        <p:nvSpPr>
          <p:cNvPr id="31" name="Oval 6">
            <a:extLst>
              <a:ext uri="{FF2B5EF4-FFF2-40B4-BE49-F238E27FC236}">
                <a16:creationId xmlns:a16="http://schemas.microsoft.com/office/drawing/2014/main" id="{DFF9E508-168C-139F-5130-487F72AEF1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4A4E56A-787C-13BE-71E2-162CB55592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sp>
        <p:nvSpPr>
          <p:cNvPr id="26" name="Picture Placeholder  25" descr="Picture Placeholder 25.">
            <a:extLst>
              <a:ext uri="{FF2B5EF4-FFF2-40B4-BE49-F238E27FC236}">
                <a16:creationId xmlns:a16="http://schemas.microsoft.com/office/drawing/2014/main" id="{ACDE66AF-B162-82F0-93C8-35FC65A0114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315066" y="1077412"/>
            <a:ext cx="2876934" cy="5081415"/>
          </a:xfrm>
          <a:custGeom>
            <a:avLst/>
            <a:gdLst>
              <a:gd name="connsiteX0" fmla="*/ 3045366 w 3221413"/>
              <a:gd name="connsiteY0" fmla="*/ 5652701 h 5689855"/>
              <a:gd name="connsiteX1" fmla="*/ 3096445 w 3221413"/>
              <a:gd name="connsiteY1" fmla="*/ 5659809 h 5689855"/>
              <a:gd name="connsiteX2" fmla="*/ 3031713 w 3221413"/>
              <a:gd name="connsiteY2" fmla="*/ 5665666 h 5689855"/>
              <a:gd name="connsiteX3" fmla="*/ 2485391 w 3221413"/>
              <a:gd name="connsiteY3" fmla="*/ 5641636 h 5689855"/>
              <a:gd name="connsiteX4" fmla="*/ 2513924 w 3221413"/>
              <a:gd name="connsiteY4" fmla="*/ 5641725 h 5689855"/>
              <a:gd name="connsiteX5" fmla="*/ 2468704 w 3221413"/>
              <a:gd name="connsiteY5" fmla="*/ 5653328 h 5689855"/>
              <a:gd name="connsiteX6" fmla="*/ 2424849 w 3221413"/>
              <a:gd name="connsiteY6" fmla="*/ 5667429 h 5689855"/>
              <a:gd name="connsiteX7" fmla="*/ 2386225 w 3221413"/>
              <a:gd name="connsiteY7" fmla="*/ 5644852 h 5689855"/>
              <a:gd name="connsiteX8" fmla="*/ 2485391 w 3221413"/>
              <a:gd name="connsiteY8" fmla="*/ 5641636 h 5689855"/>
              <a:gd name="connsiteX9" fmla="*/ 3109413 w 3221413"/>
              <a:gd name="connsiteY9" fmla="*/ 5613974 h 5689855"/>
              <a:gd name="connsiteX10" fmla="*/ 3135296 w 3221413"/>
              <a:gd name="connsiteY10" fmla="*/ 5623755 h 5689855"/>
              <a:gd name="connsiteX11" fmla="*/ 3117434 w 3221413"/>
              <a:gd name="connsiteY11" fmla="*/ 5626145 h 5689855"/>
              <a:gd name="connsiteX12" fmla="*/ 3109413 w 3221413"/>
              <a:gd name="connsiteY12" fmla="*/ 5613974 h 5689855"/>
              <a:gd name="connsiteX13" fmla="*/ 3220957 w 3221413"/>
              <a:gd name="connsiteY13" fmla="*/ 5609879 h 5689855"/>
              <a:gd name="connsiteX14" fmla="*/ 3220957 w 3221413"/>
              <a:gd name="connsiteY14" fmla="*/ 5629102 h 5689855"/>
              <a:gd name="connsiteX15" fmla="*/ 3194622 w 3221413"/>
              <a:gd name="connsiteY15" fmla="*/ 5634104 h 5689855"/>
              <a:gd name="connsiteX16" fmla="*/ 3215325 w 3221413"/>
              <a:gd name="connsiteY16" fmla="*/ 5639792 h 5689855"/>
              <a:gd name="connsiteX17" fmla="*/ 3220902 w 3221413"/>
              <a:gd name="connsiteY17" fmla="*/ 5639395 h 5689855"/>
              <a:gd name="connsiteX18" fmla="*/ 3220902 w 3221413"/>
              <a:gd name="connsiteY18" fmla="*/ 5649516 h 5689855"/>
              <a:gd name="connsiteX19" fmla="*/ 3188591 w 3221413"/>
              <a:gd name="connsiteY19" fmla="*/ 5655091 h 5689855"/>
              <a:gd name="connsiteX20" fmla="*/ 3163848 w 3221413"/>
              <a:gd name="connsiteY20" fmla="*/ 5660208 h 5689855"/>
              <a:gd name="connsiteX21" fmla="*/ 3140983 w 3221413"/>
              <a:gd name="connsiteY21" fmla="*/ 5664530 h 5689855"/>
              <a:gd name="connsiteX22" fmla="*/ 3167434 w 3221413"/>
              <a:gd name="connsiteY22" fmla="*/ 5638768 h 5689855"/>
              <a:gd name="connsiteX23" fmla="*/ 3136945 w 3221413"/>
              <a:gd name="connsiteY23" fmla="*/ 5621309 h 5689855"/>
              <a:gd name="connsiteX24" fmla="*/ 3157990 w 3221413"/>
              <a:gd name="connsiteY24" fmla="*/ 5619831 h 5689855"/>
              <a:gd name="connsiteX25" fmla="*/ 3182564 w 3221413"/>
              <a:gd name="connsiteY25" fmla="*/ 5616305 h 5689855"/>
              <a:gd name="connsiteX26" fmla="*/ 2372575 w 3221413"/>
              <a:gd name="connsiteY26" fmla="*/ 5574906 h 5689855"/>
              <a:gd name="connsiteX27" fmla="*/ 2396862 w 3221413"/>
              <a:gd name="connsiteY27" fmla="*/ 5587872 h 5689855"/>
              <a:gd name="connsiteX28" fmla="*/ 2372575 w 3221413"/>
              <a:gd name="connsiteY28" fmla="*/ 5574906 h 5689855"/>
              <a:gd name="connsiteX29" fmla="*/ 2150738 w 3221413"/>
              <a:gd name="connsiteY29" fmla="*/ 5574906 h 5689855"/>
              <a:gd name="connsiteX30" fmla="*/ 2175309 w 3221413"/>
              <a:gd name="connsiteY30" fmla="*/ 5580365 h 5689855"/>
              <a:gd name="connsiteX31" fmla="*/ 2198574 w 3221413"/>
              <a:gd name="connsiteY31" fmla="*/ 5583891 h 5689855"/>
              <a:gd name="connsiteX32" fmla="*/ 2241350 w 3221413"/>
              <a:gd name="connsiteY32" fmla="*/ 5589124 h 5689855"/>
              <a:gd name="connsiteX33" fmla="*/ 2317739 w 3221413"/>
              <a:gd name="connsiteY33" fmla="*/ 5595265 h 5689855"/>
              <a:gd name="connsiteX34" fmla="*/ 2393904 w 3221413"/>
              <a:gd name="connsiteY34" fmla="*/ 5595833 h 5689855"/>
              <a:gd name="connsiteX35" fmla="*/ 2435996 w 3221413"/>
              <a:gd name="connsiteY35" fmla="*/ 5596971 h 5689855"/>
              <a:gd name="connsiteX36" fmla="*/ 2458806 w 3221413"/>
              <a:gd name="connsiteY36" fmla="*/ 5597938 h 5689855"/>
              <a:gd name="connsiteX37" fmla="*/ 2483209 w 3221413"/>
              <a:gd name="connsiteY37" fmla="*/ 5597938 h 5689855"/>
              <a:gd name="connsiteX38" fmla="*/ 2539294 w 3221413"/>
              <a:gd name="connsiteY38" fmla="*/ 5626770 h 5689855"/>
              <a:gd name="connsiteX39" fmla="*/ 2440547 w 3221413"/>
              <a:gd name="connsiteY39" fmla="*/ 5612041 h 5689855"/>
              <a:gd name="connsiteX40" fmla="*/ 2355281 w 3221413"/>
              <a:gd name="connsiteY40" fmla="*/ 5610392 h 5689855"/>
              <a:gd name="connsiteX41" fmla="*/ 2311596 w 3221413"/>
              <a:gd name="connsiteY41" fmla="*/ 5610221 h 5689855"/>
              <a:gd name="connsiteX42" fmla="*/ 2264444 w 3221413"/>
              <a:gd name="connsiteY42" fmla="*/ 5604989 h 5689855"/>
              <a:gd name="connsiteX43" fmla="*/ 2211371 w 3221413"/>
              <a:gd name="connsiteY43" fmla="*/ 5594526 h 5689855"/>
              <a:gd name="connsiteX44" fmla="*/ 2150738 w 3221413"/>
              <a:gd name="connsiteY44" fmla="*/ 5574906 h 5689855"/>
              <a:gd name="connsiteX45" fmla="*/ 3220902 w 3221413"/>
              <a:gd name="connsiteY45" fmla="*/ 5458837 h 5689855"/>
              <a:gd name="connsiteX46" fmla="*/ 3220902 w 3221413"/>
              <a:gd name="connsiteY46" fmla="*/ 5462762 h 5689855"/>
              <a:gd name="connsiteX47" fmla="*/ 3215270 w 3221413"/>
              <a:gd name="connsiteY47" fmla="*/ 5463955 h 5689855"/>
              <a:gd name="connsiteX48" fmla="*/ 3203211 w 3221413"/>
              <a:gd name="connsiteY48" fmla="*/ 5466515 h 5689855"/>
              <a:gd name="connsiteX49" fmla="*/ 1538013 w 3221413"/>
              <a:gd name="connsiteY49" fmla="*/ 5217775 h 5689855"/>
              <a:gd name="connsiteX50" fmla="*/ 1591367 w 3221413"/>
              <a:gd name="connsiteY50" fmla="*/ 5245470 h 5689855"/>
              <a:gd name="connsiteX51" fmla="*/ 1638010 w 3221413"/>
              <a:gd name="connsiteY51" fmla="*/ 5267874 h 5689855"/>
              <a:gd name="connsiteX52" fmla="*/ 1688918 w 3221413"/>
              <a:gd name="connsiteY52" fmla="*/ 5298926 h 5689855"/>
              <a:gd name="connsiteX53" fmla="*/ 1674698 w 3221413"/>
              <a:gd name="connsiteY53" fmla="*/ 5302565 h 5689855"/>
              <a:gd name="connsiteX54" fmla="*/ 1722250 w 3221413"/>
              <a:gd name="connsiteY54" fmla="*/ 5326506 h 5689855"/>
              <a:gd name="connsiteX55" fmla="*/ 1740226 w 3221413"/>
              <a:gd name="connsiteY55" fmla="*/ 5330260 h 5689855"/>
              <a:gd name="connsiteX56" fmla="*/ 1736186 w 3221413"/>
              <a:gd name="connsiteY56" fmla="*/ 5328666 h 5689855"/>
              <a:gd name="connsiteX57" fmla="*/ 1747392 w 3221413"/>
              <a:gd name="connsiteY57" fmla="*/ 5331796 h 5689855"/>
              <a:gd name="connsiteX58" fmla="*/ 1769518 w 3221413"/>
              <a:gd name="connsiteY58" fmla="*/ 5336401 h 5689855"/>
              <a:gd name="connsiteX59" fmla="*/ 1821907 w 3221413"/>
              <a:gd name="connsiteY59" fmla="*/ 5354485 h 5689855"/>
              <a:gd name="connsiteX60" fmla="*/ 1870199 w 3221413"/>
              <a:gd name="connsiteY60" fmla="*/ 5367509 h 5689855"/>
              <a:gd name="connsiteX61" fmla="*/ 1926966 w 3221413"/>
              <a:gd name="connsiteY61" fmla="*/ 5390824 h 5689855"/>
              <a:gd name="connsiteX62" fmla="*/ 1897332 w 3221413"/>
              <a:gd name="connsiteY62" fmla="*/ 5389686 h 5689855"/>
              <a:gd name="connsiteX63" fmla="*/ 1951936 w 3221413"/>
              <a:gd name="connsiteY63" fmla="*/ 5406065 h 5689855"/>
              <a:gd name="connsiteX64" fmla="*/ 1994369 w 3221413"/>
              <a:gd name="connsiteY64" fmla="*/ 5416926 h 5689855"/>
              <a:gd name="connsiteX65" fmla="*/ 2040955 w 3221413"/>
              <a:gd name="connsiteY65" fmla="*/ 5429437 h 5689855"/>
              <a:gd name="connsiteX66" fmla="*/ 2071103 w 3221413"/>
              <a:gd name="connsiteY66" fmla="*/ 5437797 h 5689855"/>
              <a:gd name="connsiteX67" fmla="*/ 2109099 w 3221413"/>
              <a:gd name="connsiteY67" fmla="*/ 5446554 h 5689855"/>
              <a:gd name="connsiteX68" fmla="*/ 2094140 w 3221413"/>
              <a:gd name="connsiteY68" fmla="*/ 5447521 h 5689855"/>
              <a:gd name="connsiteX69" fmla="*/ 2257672 w 3221413"/>
              <a:gd name="connsiteY69" fmla="*/ 5460317 h 5689855"/>
              <a:gd name="connsiteX70" fmla="*/ 2343166 w 3221413"/>
              <a:gd name="connsiteY70" fmla="*/ 5465263 h 5689855"/>
              <a:gd name="connsiteX71" fmla="*/ 2207162 w 3221413"/>
              <a:gd name="connsiteY71" fmla="*/ 5444508 h 5689855"/>
              <a:gd name="connsiteX72" fmla="*/ 2128951 w 3221413"/>
              <a:gd name="connsiteY72" fmla="*/ 5424433 h 5689855"/>
              <a:gd name="connsiteX73" fmla="*/ 2099770 w 3221413"/>
              <a:gd name="connsiteY73" fmla="*/ 5417494 h 5689855"/>
              <a:gd name="connsiteX74" fmla="*/ 2091978 w 3221413"/>
              <a:gd name="connsiteY74" fmla="*/ 5414936 h 5689855"/>
              <a:gd name="connsiteX75" fmla="*/ 1955121 w 3221413"/>
              <a:gd name="connsiteY75" fmla="*/ 5379734 h 5689855"/>
              <a:gd name="connsiteX76" fmla="*/ 1713492 w 3221413"/>
              <a:gd name="connsiteY76" fmla="*/ 5291360 h 5689855"/>
              <a:gd name="connsiteX77" fmla="*/ 1578171 w 3221413"/>
              <a:gd name="connsiteY77" fmla="*/ 5226191 h 5689855"/>
              <a:gd name="connsiteX78" fmla="*/ 1572596 w 3221413"/>
              <a:gd name="connsiteY78" fmla="*/ 5224656 h 5689855"/>
              <a:gd name="connsiteX79" fmla="*/ 1538013 w 3221413"/>
              <a:gd name="connsiteY79" fmla="*/ 5217775 h 5689855"/>
              <a:gd name="connsiteX80" fmla="*/ 945879 w 3221413"/>
              <a:gd name="connsiteY80" fmla="*/ 5030452 h 5689855"/>
              <a:gd name="connsiteX81" fmla="*/ 1010552 w 3221413"/>
              <a:gd name="connsiteY81" fmla="*/ 5069291 h 5689855"/>
              <a:gd name="connsiteX82" fmla="*/ 945879 w 3221413"/>
              <a:gd name="connsiteY82" fmla="*/ 5030452 h 5689855"/>
              <a:gd name="connsiteX83" fmla="*/ 1197977 w 3221413"/>
              <a:gd name="connsiteY83" fmla="*/ 4997524 h 5689855"/>
              <a:gd name="connsiteX84" fmla="*/ 1201730 w 3221413"/>
              <a:gd name="connsiteY84" fmla="*/ 5003096 h 5689855"/>
              <a:gd name="connsiteX85" fmla="*/ 1356618 w 3221413"/>
              <a:gd name="connsiteY85" fmla="*/ 5109839 h 5689855"/>
              <a:gd name="connsiteX86" fmla="*/ 1403544 w 3221413"/>
              <a:gd name="connsiteY86" fmla="*/ 5141684 h 5689855"/>
              <a:gd name="connsiteX87" fmla="*/ 1391032 w 3221413"/>
              <a:gd name="connsiteY87" fmla="*/ 5124398 h 5689855"/>
              <a:gd name="connsiteX88" fmla="*/ 1266689 w 3221413"/>
              <a:gd name="connsiteY88" fmla="*/ 5048876 h 5689855"/>
              <a:gd name="connsiteX89" fmla="*/ 634851 w 3221413"/>
              <a:gd name="connsiteY89" fmla="*/ 4654440 h 5689855"/>
              <a:gd name="connsiteX90" fmla="*/ 647821 w 3221413"/>
              <a:gd name="connsiteY90" fmla="*/ 4667405 h 5689855"/>
              <a:gd name="connsiteX91" fmla="*/ 636615 w 3221413"/>
              <a:gd name="connsiteY91" fmla="*/ 4657170 h 5689855"/>
              <a:gd name="connsiteX92" fmla="*/ 246126 w 3221413"/>
              <a:gd name="connsiteY92" fmla="*/ 3866361 h 5689855"/>
              <a:gd name="connsiteX93" fmla="*/ 262507 w 3221413"/>
              <a:gd name="connsiteY93" fmla="*/ 3885242 h 5689855"/>
              <a:gd name="connsiteX94" fmla="*/ 273598 w 3221413"/>
              <a:gd name="connsiteY94" fmla="*/ 3910946 h 5689855"/>
              <a:gd name="connsiteX95" fmla="*/ 284920 w 3221413"/>
              <a:gd name="connsiteY95" fmla="*/ 3932555 h 5689855"/>
              <a:gd name="connsiteX96" fmla="*/ 284065 w 3221413"/>
              <a:gd name="connsiteY96" fmla="*/ 3941086 h 5689855"/>
              <a:gd name="connsiteX97" fmla="*/ 268935 w 3221413"/>
              <a:gd name="connsiteY97" fmla="*/ 3912595 h 5689855"/>
              <a:gd name="connsiteX98" fmla="*/ 246126 w 3221413"/>
              <a:gd name="connsiteY98" fmla="*/ 3866361 h 5689855"/>
              <a:gd name="connsiteX99" fmla="*/ 246182 w 3221413"/>
              <a:gd name="connsiteY99" fmla="*/ 3837700 h 5689855"/>
              <a:gd name="connsiteX100" fmla="*/ 269389 w 3221413"/>
              <a:gd name="connsiteY100" fmla="*/ 3859877 h 5689855"/>
              <a:gd name="connsiteX101" fmla="*/ 285032 w 3221413"/>
              <a:gd name="connsiteY101" fmla="*/ 3902473 h 5689855"/>
              <a:gd name="connsiteX102" fmla="*/ 52928 w 3221413"/>
              <a:gd name="connsiteY102" fmla="*/ 3630366 h 5689855"/>
              <a:gd name="connsiteX103" fmla="*/ 75140 w 3221413"/>
              <a:gd name="connsiteY103" fmla="*/ 3642585 h 5689855"/>
              <a:gd name="connsiteX104" fmla="*/ 110520 w 3221413"/>
              <a:gd name="connsiteY104" fmla="*/ 3717310 h 5689855"/>
              <a:gd name="connsiteX105" fmla="*/ 79178 w 3221413"/>
              <a:gd name="connsiteY105" fmla="*/ 3638319 h 5689855"/>
              <a:gd name="connsiteX106" fmla="*/ 99714 w 3221413"/>
              <a:gd name="connsiteY106" fmla="*/ 3638889 h 5689855"/>
              <a:gd name="connsiteX107" fmla="*/ 112570 w 3221413"/>
              <a:gd name="connsiteY107" fmla="*/ 3678072 h 5689855"/>
              <a:gd name="connsiteX108" fmla="*/ 127924 w 3221413"/>
              <a:gd name="connsiteY108" fmla="*/ 3723736 h 5689855"/>
              <a:gd name="connsiteX109" fmla="*/ 159553 w 3221413"/>
              <a:gd name="connsiteY109" fmla="*/ 3777420 h 5689855"/>
              <a:gd name="connsiteX110" fmla="*/ 194419 w 3221413"/>
              <a:gd name="connsiteY110" fmla="*/ 3806537 h 5689855"/>
              <a:gd name="connsiteX111" fmla="*/ 203918 w 3221413"/>
              <a:gd name="connsiteY111" fmla="*/ 3841624 h 5689855"/>
              <a:gd name="connsiteX112" fmla="*/ 184296 w 3221413"/>
              <a:gd name="connsiteY112" fmla="*/ 3798631 h 5689855"/>
              <a:gd name="connsiteX113" fmla="*/ 170984 w 3221413"/>
              <a:gd name="connsiteY113" fmla="*/ 3770766 h 5689855"/>
              <a:gd name="connsiteX114" fmla="*/ 170074 w 3221413"/>
              <a:gd name="connsiteY114" fmla="*/ 3811881 h 5689855"/>
              <a:gd name="connsiteX115" fmla="*/ 200394 w 3221413"/>
              <a:gd name="connsiteY115" fmla="*/ 3899970 h 5689855"/>
              <a:gd name="connsiteX116" fmla="*/ 222463 w 3221413"/>
              <a:gd name="connsiteY116" fmla="*/ 3960251 h 5689855"/>
              <a:gd name="connsiteX117" fmla="*/ 233270 w 3221413"/>
              <a:gd name="connsiteY117" fmla="*/ 3987319 h 5689855"/>
              <a:gd name="connsiteX118" fmla="*/ 208982 w 3221413"/>
              <a:gd name="connsiteY118" fmla="*/ 3935114 h 5689855"/>
              <a:gd name="connsiteX119" fmla="*/ 188108 w 3221413"/>
              <a:gd name="connsiteY119" fmla="*/ 3887571 h 5689855"/>
              <a:gd name="connsiteX120" fmla="*/ 169506 w 3221413"/>
              <a:gd name="connsiteY120" fmla="*/ 3838837 h 5689855"/>
              <a:gd name="connsiteX121" fmla="*/ 161431 w 3221413"/>
              <a:gd name="connsiteY121" fmla="*/ 3811939 h 5689855"/>
              <a:gd name="connsiteX122" fmla="*/ 155799 w 3221413"/>
              <a:gd name="connsiteY122" fmla="*/ 3781855 h 5689855"/>
              <a:gd name="connsiteX123" fmla="*/ 129518 w 3221413"/>
              <a:gd name="connsiteY123" fmla="*/ 3757628 h 5689855"/>
              <a:gd name="connsiteX124" fmla="*/ 145901 w 3221413"/>
              <a:gd name="connsiteY124" fmla="*/ 3816375 h 5689855"/>
              <a:gd name="connsiteX125" fmla="*/ 171100 w 3221413"/>
              <a:gd name="connsiteY125" fmla="*/ 3879099 h 5689855"/>
              <a:gd name="connsiteX126" fmla="*/ 199711 w 3221413"/>
              <a:gd name="connsiteY126" fmla="*/ 3943700 h 5689855"/>
              <a:gd name="connsiteX127" fmla="*/ 231963 w 3221413"/>
              <a:gd name="connsiteY127" fmla="*/ 4006086 h 5689855"/>
              <a:gd name="connsiteX128" fmla="*/ 180653 w 3221413"/>
              <a:gd name="connsiteY128" fmla="*/ 3934831 h 5689855"/>
              <a:gd name="connsiteX129" fmla="*/ 136118 w 3221413"/>
              <a:gd name="connsiteY129" fmla="*/ 3854817 h 5689855"/>
              <a:gd name="connsiteX130" fmla="*/ 94936 w 3221413"/>
              <a:gd name="connsiteY130" fmla="*/ 3763260 h 5689855"/>
              <a:gd name="connsiteX131" fmla="*/ 54720 w 3221413"/>
              <a:gd name="connsiteY131" fmla="*/ 3656633 h 5689855"/>
              <a:gd name="connsiteX132" fmla="*/ 52928 w 3221413"/>
              <a:gd name="connsiteY132" fmla="*/ 3630366 h 5689855"/>
              <a:gd name="connsiteX133" fmla="*/ 4437 w 3221413"/>
              <a:gd name="connsiteY133" fmla="*/ 3306267 h 5689855"/>
              <a:gd name="connsiteX134" fmla="*/ 32539 w 3221413"/>
              <a:gd name="connsiteY134" fmla="*/ 3369163 h 5689855"/>
              <a:gd name="connsiteX135" fmla="*/ 51821 w 3221413"/>
              <a:gd name="connsiteY135" fmla="*/ 3411985 h 5689855"/>
              <a:gd name="connsiteX136" fmla="*/ 58530 w 3221413"/>
              <a:gd name="connsiteY136" fmla="*/ 3425918 h 5689855"/>
              <a:gd name="connsiteX137" fmla="*/ 61205 w 3221413"/>
              <a:gd name="connsiteY137" fmla="*/ 3431207 h 5689855"/>
              <a:gd name="connsiteX138" fmla="*/ 42377 w 3221413"/>
              <a:gd name="connsiteY138" fmla="*/ 3354661 h 5689855"/>
              <a:gd name="connsiteX139" fmla="*/ 68714 w 3221413"/>
              <a:gd name="connsiteY139" fmla="*/ 3346814 h 5689855"/>
              <a:gd name="connsiteX140" fmla="*/ 64218 w 3221413"/>
              <a:gd name="connsiteY140" fmla="*/ 3326511 h 5689855"/>
              <a:gd name="connsiteX141" fmla="*/ 90839 w 3221413"/>
              <a:gd name="connsiteY141" fmla="*/ 3380707 h 5689855"/>
              <a:gd name="connsiteX142" fmla="*/ 92488 w 3221413"/>
              <a:gd name="connsiteY142" fmla="*/ 3413235 h 5689855"/>
              <a:gd name="connsiteX143" fmla="*/ 98464 w 3221413"/>
              <a:gd name="connsiteY143" fmla="*/ 3453159 h 5689855"/>
              <a:gd name="connsiteX144" fmla="*/ 119735 w 3221413"/>
              <a:gd name="connsiteY144" fmla="*/ 3556317 h 5689855"/>
              <a:gd name="connsiteX145" fmla="*/ 149654 w 3221413"/>
              <a:gd name="connsiteY145" fmla="*/ 3616198 h 5689855"/>
              <a:gd name="connsiteX146" fmla="*/ 181337 w 3221413"/>
              <a:gd name="connsiteY146" fmla="*/ 3701556 h 5689855"/>
              <a:gd name="connsiteX147" fmla="*/ 177585 w 3221413"/>
              <a:gd name="connsiteY147" fmla="*/ 3707869 h 5689855"/>
              <a:gd name="connsiteX148" fmla="*/ 154717 w 3221413"/>
              <a:gd name="connsiteY148" fmla="*/ 3666754 h 5689855"/>
              <a:gd name="connsiteX149" fmla="*/ 119964 w 3221413"/>
              <a:gd name="connsiteY149" fmla="*/ 3598285 h 5689855"/>
              <a:gd name="connsiteX150" fmla="*/ 137142 w 3221413"/>
              <a:gd name="connsiteY150" fmla="*/ 3645030 h 5689855"/>
              <a:gd name="connsiteX151" fmla="*/ 107392 w 3221413"/>
              <a:gd name="connsiteY151" fmla="*/ 3624387 h 5689855"/>
              <a:gd name="connsiteX152" fmla="*/ 94196 w 3221413"/>
              <a:gd name="connsiteY152" fmla="*/ 3569282 h 5689855"/>
              <a:gd name="connsiteX153" fmla="*/ 86117 w 3221413"/>
              <a:gd name="connsiteY153" fmla="*/ 3531237 h 5689855"/>
              <a:gd name="connsiteX154" fmla="*/ 82875 w 3221413"/>
              <a:gd name="connsiteY154" fmla="*/ 3513892 h 5689855"/>
              <a:gd name="connsiteX155" fmla="*/ 43117 w 3221413"/>
              <a:gd name="connsiteY155" fmla="*/ 3453328 h 5689855"/>
              <a:gd name="connsiteX156" fmla="*/ 31340 w 3221413"/>
              <a:gd name="connsiteY156" fmla="*/ 3532886 h 5689855"/>
              <a:gd name="connsiteX157" fmla="*/ 8874 w 3221413"/>
              <a:gd name="connsiteY157" fmla="*/ 3417274 h 5689855"/>
              <a:gd name="connsiteX158" fmla="*/ 4437 w 3221413"/>
              <a:gd name="connsiteY158" fmla="*/ 3306267 h 5689855"/>
              <a:gd name="connsiteX159" fmla="*/ 0 w 3221413"/>
              <a:gd name="connsiteY159" fmla="*/ 2865484 h 5689855"/>
              <a:gd name="connsiteX160" fmla="*/ 11034 w 3221413"/>
              <a:gd name="connsiteY160" fmla="*/ 2950046 h 5689855"/>
              <a:gd name="connsiteX161" fmla="*/ 11943 w 3221413"/>
              <a:gd name="connsiteY161" fmla="*/ 2999693 h 5689855"/>
              <a:gd name="connsiteX162" fmla="*/ 21161 w 3221413"/>
              <a:gd name="connsiteY162" fmla="*/ 3031253 h 5689855"/>
              <a:gd name="connsiteX163" fmla="*/ 20648 w 3221413"/>
              <a:gd name="connsiteY163" fmla="*/ 3017718 h 5689855"/>
              <a:gd name="connsiteX164" fmla="*/ 20422 w 3221413"/>
              <a:gd name="connsiteY164" fmla="*/ 2987921 h 5689855"/>
              <a:gd name="connsiteX165" fmla="*/ 20992 w 3221413"/>
              <a:gd name="connsiteY165" fmla="*/ 2944586 h 5689855"/>
              <a:gd name="connsiteX166" fmla="*/ 23664 w 3221413"/>
              <a:gd name="connsiteY166" fmla="*/ 2967107 h 5689855"/>
              <a:gd name="connsiteX167" fmla="*/ 30146 w 3221413"/>
              <a:gd name="connsiteY167" fmla="*/ 3016525 h 5689855"/>
              <a:gd name="connsiteX168" fmla="*/ 42208 w 3221413"/>
              <a:gd name="connsiteY168" fmla="*/ 3087952 h 5689855"/>
              <a:gd name="connsiteX169" fmla="*/ 32879 w 3221413"/>
              <a:gd name="connsiteY169" fmla="*/ 3135493 h 5689855"/>
              <a:gd name="connsiteX170" fmla="*/ 63822 w 3221413"/>
              <a:gd name="connsiteY170" fmla="*/ 3222159 h 5689855"/>
              <a:gd name="connsiteX171" fmla="*/ 59670 w 3221413"/>
              <a:gd name="connsiteY171" fmla="*/ 3280507 h 5689855"/>
              <a:gd name="connsiteX172" fmla="*/ 64787 w 3221413"/>
              <a:gd name="connsiteY172" fmla="*/ 3318892 h 5689855"/>
              <a:gd name="connsiteX173" fmla="*/ 53470 w 3221413"/>
              <a:gd name="connsiteY173" fmla="*/ 3273967 h 5689855"/>
              <a:gd name="connsiteX174" fmla="*/ 45051 w 3221413"/>
              <a:gd name="connsiteY174" fmla="*/ 3249115 h 5689855"/>
              <a:gd name="connsiteX175" fmla="*/ 29750 w 3221413"/>
              <a:gd name="connsiteY175" fmla="*/ 3231258 h 5689855"/>
              <a:gd name="connsiteX176" fmla="*/ 14961 w 3221413"/>
              <a:gd name="connsiteY176" fmla="*/ 3206976 h 5689855"/>
              <a:gd name="connsiteX177" fmla="*/ 7281 w 3221413"/>
              <a:gd name="connsiteY177" fmla="*/ 3173879 h 5689855"/>
              <a:gd name="connsiteX178" fmla="*/ 511 w 3221413"/>
              <a:gd name="connsiteY178" fmla="*/ 3116841 h 5689855"/>
              <a:gd name="connsiteX179" fmla="*/ 11093 w 3221413"/>
              <a:gd name="connsiteY179" fmla="*/ 3145274 h 5689855"/>
              <a:gd name="connsiteX180" fmla="*/ 0 w 3221413"/>
              <a:gd name="connsiteY180" fmla="*/ 3015501 h 5689855"/>
              <a:gd name="connsiteX181" fmla="*/ 6597 w 3221413"/>
              <a:gd name="connsiteY181" fmla="*/ 3023007 h 5689855"/>
              <a:gd name="connsiteX182" fmla="*/ 6031 w 3221413"/>
              <a:gd name="connsiteY182" fmla="*/ 3016240 h 5689855"/>
              <a:gd name="connsiteX183" fmla="*/ 4833 w 3221413"/>
              <a:gd name="connsiteY183" fmla="*/ 2998441 h 5689855"/>
              <a:gd name="connsiteX184" fmla="*/ 2844 w 3221413"/>
              <a:gd name="connsiteY184" fmla="*/ 2944303 h 5689855"/>
              <a:gd name="connsiteX185" fmla="*/ 0 w 3221413"/>
              <a:gd name="connsiteY185" fmla="*/ 2865484 h 5689855"/>
              <a:gd name="connsiteX186" fmla="*/ 86233 w 3221413"/>
              <a:gd name="connsiteY186" fmla="*/ 2727634 h 5689855"/>
              <a:gd name="connsiteX187" fmla="*/ 87257 w 3221413"/>
              <a:gd name="connsiteY187" fmla="*/ 2736620 h 5689855"/>
              <a:gd name="connsiteX188" fmla="*/ 89700 w 3221413"/>
              <a:gd name="connsiteY188" fmla="*/ 2766475 h 5689855"/>
              <a:gd name="connsiteX189" fmla="*/ 84584 w 3221413"/>
              <a:gd name="connsiteY189" fmla="*/ 2709379 h 5689855"/>
              <a:gd name="connsiteX190" fmla="*/ 86233 w 3221413"/>
              <a:gd name="connsiteY190" fmla="*/ 2727579 h 5689855"/>
              <a:gd name="connsiteX191" fmla="*/ 84639 w 3221413"/>
              <a:gd name="connsiteY191" fmla="*/ 2713247 h 5689855"/>
              <a:gd name="connsiteX192" fmla="*/ 116606 w 3221413"/>
              <a:gd name="connsiteY192" fmla="*/ 1905891 h 5689855"/>
              <a:gd name="connsiteX193" fmla="*/ 90725 w 3221413"/>
              <a:gd name="connsiteY193" fmla="*/ 1944732 h 5689855"/>
              <a:gd name="connsiteX194" fmla="*/ 515402 w 3221413"/>
              <a:gd name="connsiteY194" fmla="*/ 1318272 h 5689855"/>
              <a:gd name="connsiteX195" fmla="*/ 499931 w 3221413"/>
              <a:gd name="connsiteY195" fmla="*/ 1343521 h 5689855"/>
              <a:gd name="connsiteX196" fmla="*/ 499703 w 3221413"/>
              <a:gd name="connsiteY196" fmla="*/ 1341361 h 5689855"/>
              <a:gd name="connsiteX197" fmla="*/ 725521 w 3221413"/>
              <a:gd name="connsiteY197" fmla="*/ 907686 h 5689855"/>
              <a:gd name="connsiteX198" fmla="*/ 671369 w 3221413"/>
              <a:gd name="connsiteY198" fmla="*/ 966146 h 5689855"/>
              <a:gd name="connsiteX199" fmla="*/ 624158 w 3221413"/>
              <a:gd name="connsiteY199" fmla="*/ 1020797 h 5689855"/>
              <a:gd name="connsiteX200" fmla="*/ 581383 w 3221413"/>
              <a:gd name="connsiteY200" fmla="*/ 1071237 h 5689855"/>
              <a:gd name="connsiteX201" fmla="*/ 543558 w 3221413"/>
              <a:gd name="connsiteY201" fmla="*/ 1119293 h 5689855"/>
              <a:gd name="connsiteX202" fmla="*/ 414663 w 3221413"/>
              <a:gd name="connsiteY202" fmla="*/ 1296435 h 5689855"/>
              <a:gd name="connsiteX203" fmla="*/ 426723 w 3221413"/>
              <a:gd name="connsiteY203" fmla="*/ 1278806 h 5689855"/>
              <a:gd name="connsiteX204" fmla="*/ 458918 w 3221413"/>
              <a:gd name="connsiteY204" fmla="*/ 1232574 h 5689855"/>
              <a:gd name="connsiteX205" fmla="*/ 480476 w 3221413"/>
              <a:gd name="connsiteY205" fmla="*/ 1201693 h 5689855"/>
              <a:gd name="connsiteX206" fmla="*/ 505333 w 3221413"/>
              <a:gd name="connsiteY206" fmla="*/ 1167802 h 5689855"/>
              <a:gd name="connsiteX207" fmla="*/ 561191 w 3221413"/>
              <a:gd name="connsiteY207" fmla="*/ 1095409 h 5689855"/>
              <a:gd name="connsiteX208" fmla="*/ 590484 w 3221413"/>
              <a:gd name="connsiteY208" fmla="*/ 1059352 h 5689855"/>
              <a:gd name="connsiteX209" fmla="*/ 619664 w 3221413"/>
              <a:gd name="connsiteY209" fmla="*/ 1025003 h 5689855"/>
              <a:gd name="connsiteX210" fmla="*/ 672108 w 3221413"/>
              <a:gd name="connsiteY210" fmla="*/ 964668 h 5689855"/>
              <a:gd name="connsiteX211" fmla="*/ 725521 w 3221413"/>
              <a:gd name="connsiteY211" fmla="*/ 907686 h 5689855"/>
              <a:gd name="connsiteX212" fmla="*/ 749694 w 3221413"/>
              <a:gd name="connsiteY212" fmla="*/ 881698 h 5689855"/>
              <a:gd name="connsiteX213" fmla="*/ 751459 w 3221413"/>
              <a:gd name="connsiteY213" fmla="*/ 890681 h 5689855"/>
              <a:gd name="connsiteX214" fmla="*/ 738491 w 3221413"/>
              <a:gd name="connsiteY214" fmla="*/ 893753 h 5689855"/>
              <a:gd name="connsiteX215" fmla="*/ 749694 w 3221413"/>
              <a:gd name="connsiteY215" fmla="*/ 881698 h 5689855"/>
              <a:gd name="connsiteX216" fmla="*/ 1022598 w 3221413"/>
              <a:gd name="connsiteY216" fmla="*/ 765126 h 5689855"/>
              <a:gd name="connsiteX217" fmla="*/ 1010552 w 3221413"/>
              <a:gd name="connsiteY217" fmla="*/ 777969 h 5689855"/>
              <a:gd name="connsiteX218" fmla="*/ 1010950 w 3221413"/>
              <a:gd name="connsiteY218" fmla="*/ 770861 h 5689855"/>
              <a:gd name="connsiteX219" fmla="*/ 1022598 w 3221413"/>
              <a:gd name="connsiteY219" fmla="*/ 765126 h 5689855"/>
              <a:gd name="connsiteX220" fmla="*/ 868008 w 3221413"/>
              <a:gd name="connsiteY220" fmla="*/ 765060 h 5689855"/>
              <a:gd name="connsiteX221" fmla="*/ 857996 w 3221413"/>
              <a:gd name="connsiteY221" fmla="*/ 778083 h 5689855"/>
              <a:gd name="connsiteX222" fmla="*/ 836609 w 3221413"/>
              <a:gd name="connsiteY222" fmla="*/ 807202 h 5689855"/>
              <a:gd name="connsiteX223" fmla="*/ 806690 w 3221413"/>
              <a:gd name="connsiteY223" fmla="*/ 850307 h 5689855"/>
              <a:gd name="connsiteX224" fmla="*/ 816360 w 3221413"/>
              <a:gd name="connsiteY224" fmla="*/ 827104 h 5689855"/>
              <a:gd name="connsiteX225" fmla="*/ 753678 w 3221413"/>
              <a:gd name="connsiteY225" fmla="*/ 894608 h 5689855"/>
              <a:gd name="connsiteX226" fmla="*/ 751459 w 3221413"/>
              <a:gd name="connsiteY226" fmla="*/ 875954 h 5689855"/>
              <a:gd name="connsiteX227" fmla="*/ 809136 w 3221413"/>
              <a:gd name="connsiteY227" fmla="*/ 819880 h 5689855"/>
              <a:gd name="connsiteX228" fmla="*/ 868008 w 3221413"/>
              <a:gd name="connsiteY228" fmla="*/ 765060 h 5689855"/>
              <a:gd name="connsiteX229" fmla="*/ 1010552 w 3221413"/>
              <a:gd name="connsiteY229" fmla="*/ 764946 h 5689855"/>
              <a:gd name="connsiteX230" fmla="*/ 1007992 w 3221413"/>
              <a:gd name="connsiteY230" fmla="*/ 777914 h 5689855"/>
              <a:gd name="connsiteX231" fmla="*/ 1010552 w 3221413"/>
              <a:gd name="connsiteY231" fmla="*/ 764946 h 5689855"/>
              <a:gd name="connsiteX232" fmla="*/ 956629 w 3221413"/>
              <a:gd name="connsiteY232" fmla="*/ 674242 h 5689855"/>
              <a:gd name="connsiteX233" fmla="*/ 971589 w 3221413"/>
              <a:gd name="connsiteY233" fmla="*/ 705519 h 5689855"/>
              <a:gd name="connsiteX234" fmla="*/ 881033 w 3221413"/>
              <a:gd name="connsiteY234" fmla="*/ 777175 h 5689855"/>
              <a:gd name="connsiteX235" fmla="*/ 951111 w 3221413"/>
              <a:gd name="connsiteY235" fmla="*/ 718658 h 5689855"/>
              <a:gd name="connsiteX236" fmla="*/ 916585 w 3221413"/>
              <a:gd name="connsiteY236" fmla="*/ 726335 h 5689855"/>
              <a:gd name="connsiteX237" fmla="*/ 924662 w 3221413"/>
              <a:gd name="connsiteY237" fmla="*/ 708192 h 5689855"/>
              <a:gd name="connsiteX238" fmla="*/ 956629 w 3221413"/>
              <a:gd name="connsiteY238" fmla="*/ 674242 h 5689855"/>
              <a:gd name="connsiteX239" fmla="*/ 1075340 w 3221413"/>
              <a:gd name="connsiteY239" fmla="*/ 584561 h 5689855"/>
              <a:gd name="connsiteX240" fmla="*/ 1048664 w 3221413"/>
              <a:gd name="connsiteY240" fmla="*/ 604577 h 5689855"/>
              <a:gd name="connsiteX241" fmla="*/ 1023521 w 3221413"/>
              <a:gd name="connsiteY241" fmla="*/ 622321 h 5689855"/>
              <a:gd name="connsiteX242" fmla="*/ 1075340 w 3221413"/>
              <a:gd name="connsiteY242" fmla="*/ 584561 h 5689855"/>
              <a:gd name="connsiteX243" fmla="*/ 1267602 w 3221413"/>
              <a:gd name="connsiteY243" fmla="*/ 463122 h 5689855"/>
              <a:gd name="connsiteX244" fmla="*/ 1241888 w 3221413"/>
              <a:gd name="connsiteY244" fmla="*/ 476058 h 5689855"/>
              <a:gd name="connsiteX245" fmla="*/ 1203096 w 3221413"/>
              <a:gd name="connsiteY245" fmla="*/ 495620 h 5689855"/>
              <a:gd name="connsiteX246" fmla="*/ 1244597 w 3221413"/>
              <a:gd name="connsiteY246" fmla="*/ 474231 h 5689855"/>
              <a:gd name="connsiteX247" fmla="*/ 1280853 w 3221413"/>
              <a:gd name="connsiteY247" fmla="*/ 456722 h 5689855"/>
              <a:gd name="connsiteX248" fmla="*/ 1267602 w 3221413"/>
              <a:gd name="connsiteY248" fmla="*/ 463122 h 5689855"/>
              <a:gd name="connsiteX249" fmla="*/ 1268567 w 3221413"/>
              <a:gd name="connsiteY249" fmla="*/ 462636 h 5689855"/>
              <a:gd name="connsiteX250" fmla="*/ 1280853 w 3221413"/>
              <a:gd name="connsiteY250" fmla="*/ 456722 h 5689855"/>
              <a:gd name="connsiteX251" fmla="*/ 1331989 w 3221413"/>
              <a:gd name="connsiteY251" fmla="*/ 427889 h 5689855"/>
              <a:gd name="connsiteX252" fmla="*/ 1334434 w 3221413"/>
              <a:gd name="connsiteY252" fmla="*/ 428798 h 5689855"/>
              <a:gd name="connsiteX253" fmla="*/ 1282671 w 3221413"/>
              <a:gd name="connsiteY253" fmla="*/ 453820 h 5689855"/>
              <a:gd name="connsiteX254" fmla="*/ 1400111 w 3221413"/>
              <a:gd name="connsiteY254" fmla="*/ 376836 h 5689855"/>
              <a:gd name="connsiteX255" fmla="*/ 1412191 w 3221413"/>
              <a:gd name="connsiteY255" fmla="*/ 381712 h 5689855"/>
              <a:gd name="connsiteX256" fmla="*/ 1372316 w 3221413"/>
              <a:gd name="connsiteY256" fmla="*/ 404290 h 5689855"/>
              <a:gd name="connsiteX257" fmla="*/ 1332899 w 3221413"/>
              <a:gd name="connsiteY257" fmla="*/ 427889 h 5689855"/>
              <a:gd name="connsiteX258" fmla="*/ 1308609 w 3221413"/>
              <a:gd name="connsiteY258" fmla="*/ 418277 h 5689855"/>
              <a:gd name="connsiteX259" fmla="*/ 1382102 w 3221413"/>
              <a:gd name="connsiteY259" fmla="*/ 377335 h 5689855"/>
              <a:gd name="connsiteX260" fmla="*/ 1400111 w 3221413"/>
              <a:gd name="connsiteY260" fmla="*/ 376836 h 5689855"/>
              <a:gd name="connsiteX261" fmla="*/ 1464010 w 3221413"/>
              <a:gd name="connsiteY261" fmla="*/ 363062 h 5689855"/>
              <a:gd name="connsiteX262" fmla="*/ 1434204 w 3221413"/>
              <a:gd name="connsiteY262" fmla="*/ 388820 h 5689855"/>
              <a:gd name="connsiteX263" fmla="*/ 1412191 w 3221413"/>
              <a:gd name="connsiteY263" fmla="*/ 384557 h 5689855"/>
              <a:gd name="connsiteX264" fmla="*/ 1519014 w 3221413"/>
              <a:gd name="connsiteY264" fmla="*/ 344465 h 5689855"/>
              <a:gd name="connsiteX265" fmla="*/ 1467195 w 3221413"/>
              <a:gd name="connsiteY265" fmla="*/ 370396 h 5689855"/>
              <a:gd name="connsiteX266" fmla="*/ 1484658 w 3221413"/>
              <a:gd name="connsiteY266" fmla="*/ 352143 h 5689855"/>
              <a:gd name="connsiteX267" fmla="*/ 1501835 w 3221413"/>
              <a:gd name="connsiteY267" fmla="*/ 348217 h 5689855"/>
              <a:gd name="connsiteX268" fmla="*/ 1519014 w 3221413"/>
              <a:gd name="connsiteY268" fmla="*/ 344465 h 5689855"/>
              <a:gd name="connsiteX269" fmla="*/ 2083845 w 3221413"/>
              <a:gd name="connsiteY269" fmla="*/ 316145 h 5689855"/>
              <a:gd name="connsiteX270" fmla="*/ 2038795 w 3221413"/>
              <a:gd name="connsiteY270" fmla="*/ 336277 h 5689855"/>
              <a:gd name="connsiteX271" fmla="*/ 2115470 w 3221413"/>
              <a:gd name="connsiteY271" fmla="*/ 316600 h 5689855"/>
              <a:gd name="connsiteX272" fmla="*/ 2112742 w 3221413"/>
              <a:gd name="connsiteY272" fmla="*/ 316885 h 5689855"/>
              <a:gd name="connsiteX273" fmla="*/ 2083845 w 3221413"/>
              <a:gd name="connsiteY273" fmla="*/ 316145 h 5689855"/>
              <a:gd name="connsiteX274" fmla="*/ 2208984 w 3221413"/>
              <a:gd name="connsiteY274" fmla="*/ 282990 h 5689855"/>
              <a:gd name="connsiteX275" fmla="*/ 2132081 w 3221413"/>
              <a:gd name="connsiteY275" fmla="*/ 307613 h 5689855"/>
              <a:gd name="connsiteX276" fmla="*/ 2128156 w 3221413"/>
              <a:gd name="connsiteY276" fmla="*/ 313357 h 5689855"/>
              <a:gd name="connsiteX277" fmla="*/ 2183159 w 3221413"/>
              <a:gd name="connsiteY277" fmla="*/ 299196 h 5689855"/>
              <a:gd name="connsiteX278" fmla="*/ 2656526 w 3221413"/>
              <a:gd name="connsiteY278" fmla="*/ 106017 h 5689855"/>
              <a:gd name="connsiteX279" fmla="*/ 2743382 w 3221413"/>
              <a:gd name="connsiteY279" fmla="*/ 106471 h 5689855"/>
              <a:gd name="connsiteX280" fmla="*/ 2797818 w 3221413"/>
              <a:gd name="connsiteY280" fmla="*/ 122792 h 5689855"/>
              <a:gd name="connsiteX281" fmla="*/ 2831890 w 3221413"/>
              <a:gd name="connsiteY281" fmla="*/ 112102 h 5689855"/>
              <a:gd name="connsiteX282" fmla="*/ 2835474 w 3221413"/>
              <a:gd name="connsiteY282" fmla="*/ 130015 h 5689855"/>
              <a:gd name="connsiteX283" fmla="*/ 2880978 w 3221413"/>
              <a:gd name="connsiteY283" fmla="*/ 126149 h 5689855"/>
              <a:gd name="connsiteX284" fmla="*/ 2933365 w 3221413"/>
              <a:gd name="connsiteY284" fmla="*/ 128197 h 5689855"/>
              <a:gd name="connsiteX285" fmla="*/ 2989279 w 3221413"/>
              <a:gd name="connsiteY285" fmla="*/ 132574 h 5689855"/>
              <a:gd name="connsiteX286" fmla="*/ 3017607 w 3221413"/>
              <a:gd name="connsiteY286" fmla="*/ 135191 h 5689855"/>
              <a:gd name="connsiteX287" fmla="*/ 3045479 w 3221413"/>
              <a:gd name="connsiteY287" fmla="*/ 139057 h 5689855"/>
              <a:gd name="connsiteX288" fmla="*/ 3146216 w 3221413"/>
              <a:gd name="connsiteY288" fmla="*/ 149522 h 5689855"/>
              <a:gd name="connsiteX289" fmla="*/ 3211573 w 3221413"/>
              <a:gd name="connsiteY289" fmla="*/ 143948 h 5689855"/>
              <a:gd name="connsiteX290" fmla="*/ 3221356 w 3221413"/>
              <a:gd name="connsiteY290" fmla="*/ 148609 h 5689855"/>
              <a:gd name="connsiteX291" fmla="*/ 3221356 w 3221413"/>
              <a:gd name="connsiteY291" fmla="*/ 154639 h 5689855"/>
              <a:gd name="connsiteX292" fmla="*/ 3202756 w 3221413"/>
              <a:gd name="connsiteY292" fmla="*/ 154468 h 5689855"/>
              <a:gd name="connsiteX293" fmla="*/ 3177329 w 3221413"/>
              <a:gd name="connsiteY293" fmla="*/ 153046 h 5689855"/>
              <a:gd name="connsiteX294" fmla="*/ 3153894 w 3221413"/>
              <a:gd name="connsiteY294" fmla="*/ 152080 h 5689855"/>
              <a:gd name="connsiteX295" fmla="*/ 3140187 w 3221413"/>
              <a:gd name="connsiteY295" fmla="*/ 154069 h 5689855"/>
              <a:gd name="connsiteX296" fmla="*/ 3173974 w 3221413"/>
              <a:gd name="connsiteY296" fmla="*/ 170049 h 5689855"/>
              <a:gd name="connsiteX297" fmla="*/ 3116069 w 3221413"/>
              <a:gd name="connsiteY297" fmla="*/ 167151 h 5689855"/>
              <a:gd name="connsiteX298" fmla="*/ 3058221 w 3221413"/>
              <a:gd name="connsiteY298" fmla="*/ 160497 h 5689855"/>
              <a:gd name="connsiteX299" fmla="*/ 3009245 w 3221413"/>
              <a:gd name="connsiteY299" fmla="*/ 156231 h 5689855"/>
              <a:gd name="connsiteX300" fmla="*/ 2978190 w 3221413"/>
              <a:gd name="connsiteY300" fmla="*/ 162260 h 5689855"/>
              <a:gd name="connsiteX301" fmla="*/ 3022329 w 3221413"/>
              <a:gd name="connsiteY301" fmla="*/ 171927 h 5689855"/>
              <a:gd name="connsiteX302" fmla="*/ 3047127 w 3221413"/>
              <a:gd name="connsiteY302" fmla="*/ 184950 h 5689855"/>
              <a:gd name="connsiteX303" fmla="*/ 3126250 w 3221413"/>
              <a:gd name="connsiteY303" fmla="*/ 183697 h 5689855"/>
              <a:gd name="connsiteX304" fmla="*/ 3109130 w 3221413"/>
              <a:gd name="connsiteY304" fmla="*/ 180798 h 5689855"/>
              <a:gd name="connsiteX305" fmla="*/ 3220617 w 3221413"/>
              <a:gd name="connsiteY305" fmla="*/ 189840 h 5689855"/>
              <a:gd name="connsiteX306" fmla="*/ 3221413 w 3221413"/>
              <a:gd name="connsiteY306" fmla="*/ 189956 h 5689855"/>
              <a:gd name="connsiteX307" fmla="*/ 3221413 w 3221413"/>
              <a:gd name="connsiteY307" fmla="*/ 5448317 h 5689855"/>
              <a:gd name="connsiteX308" fmla="*/ 3072668 w 3221413"/>
              <a:gd name="connsiteY308" fmla="*/ 5476752 h 5689855"/>
              <a:gd name="connsiteX309" fmla="*/ 3050883 w 3221413"/>
              <a:gd name="connsiteY309" fmla="*/ 5478118 h 5689855"/>
              <a:gd name="connsiteX310" fmla="*/ 3011122 w 3221413"/>
              <a:gd name="connsiteY310" fmla="*/ 5485338 h 5689855"/>
              <a:gd name="connsiteX311" fmla="*/ 2951340 w 3221413"/>
              <a:gd name="connsiteY311" fmla="*/ 5496825 h 5689855"/>
              <a:gd name="connsiteX312" fmla="*/ 2982114 w 3221413"/>
              <a:gd name="connsiteY312" fmla="*/ 5483007 h 5689855"/>
              <a:gd name="connsiteX313" fmla="*/ 2980520 w 3221413"/>
              <a:gd name="connsiteY313" fmla="*/ 5482551 h 5689855"/>
              <a:gd name="connsiteX314" fmla="*/ 2777738 w 3221413"/>
              <a:gd name="connsiteY314" fmla="*/ 5495347 h 5689855"/>
              <a:gd name="connsiteX315" fmla="*/ 2784736 w 3221413"/>
              <a:gd name="connsiteY315" fmla="*/ 5498134 h 5689855"/>
              <a:gd name="connsiteX316" fmla="*/ 2725864 w 3221413"/>
              <a:gd name="connsiteY316" fmla="*/ 5516218 h 5689855"/>
              <a:gd name="connsiteX317" fmla="*/ 2806806 w 3221413"/>
              <a:gd name="connsiteY317" fmla="*/ 5522359 h 5689855"/>
              <a:gd name="connsiteX318" fmla="*/ 2898611 w 3221413"/>
              <a:gd name="connsiteY318" fmla="*/ 5523780 h 5689855"/>
              <a:gd name="connsiteX319" fmla="*/ 3045536 w 3221413"/>
              <a:gd name="connsiteY319" fmla="*/ 5505981 h 5689855"/>
              <a:gd name="connsiteX320" fmla="*/ 3028415 w 3221413"/>
              <a:gd name="connsiteY320" fmla="*/ 5515479 h 5689855"/>
              <a:gd name="connsiteX321" fmla="*/ 3118855 w 3221413"/>
              <a:gd name="connsiteY321" fmla="*/ 5505698 h 5689855"/>
              <a:gd name="connsiteX322" fmla="*/ 3141268 w 3221413"/>
              <a:gd name="connsiteY322" fmla="*/ 5501488 h 5689855"/>
              <a:gd name="connsiteX323" fmla="*/ 3163166 w 3221413"/>
              <a:gd name="connsiteY323" fmla="*/ 5495858 h 5689855"/>
              <a:gd name="connsiteX324" fmla="*/ 3205373 w 3221413"/>
              <a:gd name="connsiteY324" fmla="*/ 5484599 h 5689855"/>
              <a:gd name="connsiteX325" fmla="*/ 3221413 w 3221413"/>
              <a:gd name="connsiteY325" fmla="*/ 5480790 h 5689855"/>
              <a:gd name="connsiteX326" fmla="*/ 3221413 w 3221413"/>
              <a:gd name="connsiteY326" fmla="*/ 5588269 h 5689855"/>
              <a:gd name="connsiteX327" fmla="*/ 3211457 w 3221413"/>
              <a:gd name="connsiteY327" fmla="*/ 5585994 h 5689855"/>
              <a:gd name="connsiteX328" fmla="*/ 3194168 w 3221413"/>
              <a:gd name="connsiteY328" fmla="*/ 5585653 h 5689855"/>
              <a:gd name="connsiteX329" fmla="*/ 3138992 w 3221413"/>
              <a:gd name="connsiteY329" fmla="*/ 5595947 h 5689855"/>
              <a:gd name="connsiteX330" fmla="*/ 3109812 w 3221413"/>
              <a:gd name="connsiteY330" fmla="*/ 5607947 h 5689855"/>
              <a:gd name="connsiteX331" fmla="*/ 3058675 w 3221413"/>
              <a:gd name="connsiteY331" fmla="*/ 5606864 h 5689855"/>
              <a:gd name="connsiteX332" fmla="*/ 3023693 w 3221413"/>
              <a:gd name="connsiteY332" fmla="*/ 5606070 h 5689855"/>
              <a:gd name="connsiteX333" fmla="*/ 3007767 w 3221413"/>
              <a:gd name="connsiteY333" fmla="*/ 5605274 h 5689855"/>
              <a:gd name="connsiteX334" fmla="*/ 3014364 w 3221413"/>
              <a:gd name="connsiteY334" fmla="*/ 5622561 h 5689855"/>
              <a:gd name="connsiteX335" fmla="*/ 2893265 w 3221413"/>
              <a:gd name="connsiteY335" fmla="*/ 5631887 h 5689855"/>
              <a:gd name="connsiteX336" fmla="*/ 2891729 w 3221413"/>
              <a:gd name="connsiteY336" fmla="*/ 5647924 h 5689855"/>
              <a:gd name="connsiteX337" fmla="*/ 2963115 w 3221413"/>
              <a:gd name="connsiteY337" fmla="*/ 5645253 h 5689855"/>
              <a:gd name="connsiteX338" fmla="*/ 3012261 w 3221413"/>
              <a:gd name="connsiteY338" fmla="*/ 5643374 h 5689855"/>
              <a:gd name="connsiteX339" fmla="*/ 3028472 w 3221413"/>
              <a:gd name="connsiteY339" fmla="*/ 5642352 h 5689855"/>
              <a:gd name="connsiteX340" fmla="*/ 2936381 w 3221413"/>
              <a:gd name="connsiteY340" fmla="*/ 5668681 h 5689855"/>
              <a:gd name="connsiteX341" fmla="*/ 2863287 w 3221413"/>
              <a:gd name="connsiteY341" fmla="*/ 5649801 h 5689855"/>
              <a:gd name="connsiteX342" fmla="*/ 2805042 w 3221413"/>
              <a:gd name="connsiteY342" fmla="*/ 5660264 h 5689855"/>
              <a:gd name="connsiteX343" fmla="*/ 2819946 w 3221413"/>
              <a:gd name="connsiteY343" fmla="*/ 5655657 h 5689855"/>
              <a:gd name="connsiteX344" fmla="*/ 2768638 w 3221413"/>
              <a:gd name="connsiteY344" fmla="*/ 5656569 h 5689855"/>
              <a:gd name="connsiteX345" fmla="*/ 2711585 w 3221413"/>
              <a:gd name="connsiteY345" fmla="*/ 5661003 h 5689855"/>
              <a:gd name="connsiteX346" fmla="*/ 2798103 w 3221413"/>
              <a:gd name="connsiteY346" fmla="*/ 5671980 h 5689855"/>
              <a:gd name="connsiteX347" fmla="*/ 2897532 w 3221413"/>
              <a:gd name="connsiteY347" fmla="*/ 5665326 h 5689855"/>
              <a:gd name="connsiteX348" fmla="*/ 2784223 w 3221413"/>
              <a:gd name="connsiteY348" fmla="*/ 5681989 h 5689855"/>
              <a:gd name="connsiteX349" fmla="*/ 2728822 w 3221413"/>
              <a:gd name="connsiteY349" fmla="*/ 5687561 h 5689855"/>
              <a:gd name="connsiteX350" fmla="*/ 2692417 w 3221413"/>
              <a:gd name="connsiteY350" fmla="*/ 5688698 h 5689855"/>
              <a:gd name="connsiteX351" fmla="*/ 2608916 w 3221413"/>
              <a:gd name="connsiteY351" fmla="*/ 5686083 h 5689855"/>
              <a:gd name="connsiteX352" fmla="*/ 2528999 w 3221413"/>
              <a:gd name="connsiteY352" fmla="*/ 5674140 h 5689855"/>
              <a:gd name="connsiteX353" fmla="*/ 2580533 w 3221413"/>
              <a:gd name="connsiteY353" fmla="*/ 5652927 h 5689855"/>
              <a:gd name="connsiteX354" fmla="*/ 2713635 w 3221413"/>
              <a:gd name="connsiteY354" fmla="*/ 5645194 h 5689855"/>
              <a:gd name="connsiteX355" fmla="*/ 2684794 w 3221413"/>
              <a:gd name="connsiteY355" fmla="*/ 5644968 h 5689855"/>
              <a:gd name="connsiteX356" fmla="*/ 2768013 w 3221413"/>
              <a:gd name="connsiteY356" fmla="*/ 5651394 h 5689855"/>
              <a:gd name="connsiteX357" fmla="*/ 2864539 w 3221413"/>
              <a:gd name="connsiteY357" fmla="*/ 5633878 h 5689855"/>
              <a:gd name="connsiteX358" fmla="*/ 2816986 w 3221413"/>
              <a:gd name="connsiteY358" fmla="*/ 5614088 h 5689855"/>
              <a:gd name="connsiteX359" fmla="*/ 2782232 w 3221413"/>
              <a:gd name="connsiteY359" fmla="*/ 5629613 h 5689855"/>
              <a:gd name="connsiteX360" fmla="*/ 2727456 w 3221413"/>
              <a:gd name="connsiteY360" fmla="*/ 5634959 h 5689855"/>
              <a:gd name="connsiteX361" fmla="*/ 2666025 w 3221413"/>
              <a:gd name="connsiteY361" fmla="*/ 5630921 h 5689855"/>
              <a:gd name="connsiteX362" fmla="*/ 2680642 w 3221413"/>
              <a:gd name="connsiteY362" fmla="*/ 5606241 h 5689855"/>
              <a:gd name="connsiteX363" fmla="*/ 2622737 w 3221413"/>
              <a:gd name="connsiteY363" fmla="*/ 5603283 h 5689855"/>
              <a:gd name="connsiteX364" fmla="*/ 2564946 w 3221413"/>
              <a:gd name="connsiteY364" fmla="*/ 5598789 h 5689855"/>
              <a:gd name="connsiteX365" fmla="*/ 2374337 w 3221413"/>
              <a:gd name="connsiteY365" fmla="*/ 5572461 h 5689855"/>
              <a:gd name="connsiteX366" fmla="*/ 2188165 w 3221413"/>
              <a:gd name="connsiteY366" fmla="*/ 5570356 h 5689855"/>
              <a:gd name="connsiteX367" fmla="*/ 2086859 w 3221413"/>
              <a:gd name="connsiteY367" fmla="*/ 5543969 h 5689855"/>
              <a:gd name="connsiteX368" fmla="*/ 1978046 w 3221413"/>
              <a:gd name="connsiteY368" fmla="*/ 5526453 h 5689855"/>
              <a:gd name="connsiteX369" fmla="*/ 2024120 w 3221413"/>
              <a:gd name="connsiteY369" fmla="*/ 5544822 h 5689855"/>
              <a:gd name="connsiteX370" fmla="*/ 2056030 w 3221413"/>
              <a:gd name="connsiteY370" fmla="*/ 5556878 h 5689855"/>
              <a:gd name="connsiteX371" fmla="*/ 2070706 w 3221413"/>
              <a:gd name="connsiteY371" fmla="*/ 5561941 h 5689855"/>
              <a:gd name="connsiteX372" fmla="*/ 2006657 w 3221413"/>
              <a:gd name="connsiteY372" fmla="*/ 5554548 h 5689855"/>
              <a:gd name="connsiteX373" fmla="*/ 1973267 w 3221413"/>
              <a:gd name="connsiteY373" fmla="*/ 5549712 h 5689855"/>
              <a:gd name="connsiteX374" fmla="*/ 1890108 w 3221413"/>
              <a:gd name="connsiteY374" fmla="*/ 5547609 h 5689855"/>
              <a:gd name="connsiteX375" fmla="*/ 1885272 w 3221413"/>
              <a:gd name="connsiteY375" fmla="*/ 5525203 h 5689855"/>
              <a:gd name="connsiteX376" fmla="*/ 1764853 w 3221413"/>
              <a:gd name="connsiteY376" fmla="*/ 5482040 h 5689855"/>
              <a:gd name="connsiteX377" fmla="*/ 1640286 w 3221413"/>
              <a:gd name="connsiteY377" fmla="*/ 5431542 h 5689855"/>
              <a:gd name="connsiteX378" fmla="*/ 1527490 w 3221413"/>
              <a:gd name="connsiteY378" fmla="*/ 5384284 h 5689855"/>
              <a:gd name="connsiteX379" fmla="*/ 1441314 w 3221413"/>
              <a:gd name="connsiteY379" fmla="*/ 5352153 h 5689855"/>
              <a:gd name="connsiteX380" fmla="*/ 1338075 w 3221413"/>
              <a:gd name="connsiteY380" fmla="*/ 5278794 h 5689855"/>
              <a:gd name="connsiteX381" fmla="*/ 1286085 w 3221413"/>
              <a:gd name="connsiteY381" fmla="*/ 5240293 h 5689855"/>
              <a:gd name="connsiteX382" fmla="*/ 1205484 w 3221413"/>
              <a:gd name="connsiteY382" fmla="*/ 5191047 h 5689855"/>
              <a:gd name="connsiteX383" fmla="*/ 1188306 w 3221413"/>
              <a:gd name="connsiteY383" fmla="*/ 5194401 h 5689855"/>
              <a:gd name="connsiteX384" fmla="*/ 1173517 w 3221413"/>
              <a:gd name="connsiteY384" fmla="*/ 5190933 h 5689855"/>
              <a:gd name="connsiteX385" fmla="*/ 1132221 w 3221413"/>
              <a:gd name="connsiteY385" fmla="*/ 5160452 h 5689855"/>
              <a:gd name="connsiteX386" fmla="*/ 1129094 w 3221413"/>
              <a:gd name="connsiteY386" fmla="*/ 5137875 h 5689855"/>
              <a:gd name="connsiteX387" fmla="*/ 1071189 w 3221413"/>
              <a:gd name="connsiteY387" fmla="*/ 5104834 h 5689855"/>
              <a:gd name="connsiteX388" fmla="*/ 1014648 w 3221413"/>
              <a:gd name="connsiteY388" fmla="*/ 5057065 h 5689855"/>
              <a:gd name="connsiteX389" fmla="*/ 955493 w 3221413"/>
              <a:gd name="connsiteY389" fmla="*/ 5005429 h 5689855"/>
              <a:gd name="connsiteX390" fmla="*/ 891502 w 3221413"/>
              <a:gd name="connsiteY390" fmla="*/ 4956978 h 5689855"/>
              <a:gd name="connsiteX391" fmla="*/ 858566 w 3221413"/>
              <a:gd name="connsiteY391" fmla="*/ 4922686 h 5689855"/>
              <a:gd name="connsiteX392" fmla="*/ 825802 w 3221413"/>
              <a:gd name="connsiteY392" fmla="*/ 4887542 h 5689855"/>
              <a:gd name="connsiteX393" fmla="*/ 807316 w 3221413"/>
              <a:gd name="connsiteY393" fmla="*/ 4852056 h 5689855"/>
              <a:gd name="connsiteX394" fmla="*/ 984786 w 3221413"/>
              <a:gd name="connsiteY394" fmla="*/ 5002414 h 5689855"/>
              <a:gd name="connsiteX395" fmla="*/ 972841 w 3221413"/>
              <a:gd name="connsiteY395" fmla="*/ 5013334 h 5689855"/>
              <a:gd name="connsiteX396" fmla="*/ 1058105 w 3221413"/>
              <a:gd name="connsiteY396" fmla="*/ 5081176 h 5689855"/>
              <a:gd name="connsiteX397" fmla="*/ 1139048 w 3221413"/>
              <a:gd name="connsiteY397" fmla="*/ 5137476 h 5689855"/>
              <a:gd name="connsiteX398" fmla="*/ 1074829 w 3221413"/>
              <a:gd name="connsiteY398" fmla="*/ 5077083 h 5689855"/>
              <a:gd name="connsiteX399" fmla="*/ 1168852 w 3221413"/>
              <a:gd name="connsiteY399" fmla="*/ 5125137 h 5689855"/>
              <a:gd name="connsiteX400" fmla="*/ 1199966 w 3221413"/>
              <a:gd name="connsiteY400" fmla="*/ 5123885 h 5689855"/>
              <a:gd name="connsiteX401" fmla="*/ 969712 w 3221413"/>
              <a:gd name="connsiteY401" fmla="*/ 4973299 h 5689855"/>
              <a:gd name="connsiteX402" fmla="*/ 1037286 w 3221413"/>
              <a:gd name="connsiteY402" fmla="*/ 5017313 h 5689855"/>
              <a:gd name="connsiteX403" fmla="*/ 1116750 w 3221413"/>
              <a:gd name="connsiteY403" fmla="*/ 5059567 h 5689855"/>
              <a:gd name="connsiteX404" fmla="*/ 1083588 w 3221413"/>
              <a:gd name="connsiteY404" fmla="*/ 5028915 h 5689855"/>
              <a:gd name="connsiteX405" fmla="*/ 1050882 w 3221413"/>
              <a:gd name="connsiteY405" fmla="*/ 4997866 h 5689855"/>
              <a:gd name="connsiteX406" fmla="*/ 1020563 w 3221413"/>
              <a:gd name="connsiteY406" fmla="*/ 4983591 h 5689855"/>
              <a:gd name="connsiteX407" fmla="*/ 999744 w 3221413"/>
              <a:gd name="connsiteY407" fmla="*/ 4973641 h 5689855"/>
              <a:gd name="connsiteX408" fmla="*/ 928700 w 3221413"/>
              <a:gd name="connsiteY408" fmla="*/ 4905056 h 5689855"/>
              <a:gd name="connsiteX409" fmla="*/ 902591 w 3221413"/>
              <a:gd name="connsiteY409" fmla="*/ 4886860 h 5689855"/>
              <a:gd name="connsiteX410" fmla="*/ 879042 w 3221413"/>
              <a:gd name="connsiteY410" fmla="*/ 4872585 h 5689855"/>
              <a:gd name="connsiteX411" fmla="*/ 828477 w 3221413"/>
              <a:gd name="connsiteY411" fmla="*/ 4844891 h 5689855"/>
              <a:gd name="connsiteX412" fmla="*/ 760674 w 3221413"/>
              <a:gd name="connsiteY412" fmla="*/ 4794392 h 5689855"/>
              <a:gd name="connsiteX413" fmla="*/ 759251 w 3221413"/>
              <a:gd name="connsiteY413" fmla="*/ 4857458 h 5689855"/>
              <a:gd name="connsiteX414" fmla="*/ 676374 w 3221413"/>
              <a:gd name="connsiteY414" fmla="*/ 4768516 h 5689855"/>
              <a:gd name="connsiteX415" fmla="*/ 658173 w 3221413"/>
              <a:gd name="connsiteY415" fmla="*/ 4719495 h 5689855"/>
              <a:gd name="connsiteX416" fmla="*/ 680185 w 3221413"/>
              <a:gd name="connsiteY416" fmla="*/ 4740138 h 5689855"/>
              <a:gd name="connsiteX417" fmla="*/ 697991 w 3221413"/>
              <a:gd name="connsiteY417" fmla="*/ 4754755 h 5689855"/>
              <a:gd name="connsiteX418" fmla="*/ 720913 w 3221413"/>
              <a:gd name="connsiteY418" fmla="*/ 4771474 h 5689855"/>
              <a:gd name="connsiteX419" fmla="*/ 736669 w 3221413"/>
              <a:gd name="connsiteY419" fmla="*/ 4774885 h 5689855"/>
              <a:gd name="connsiteX420" fmla="*/ 810728 w 3221413"/>
              <a:gd name="connsiteY420" fmla="*/ 4818503 h 5689855"/>
              <a:gd name="connsiteX421" fmla="*/ 821593 w 3221413"/>
              <a:gd name="connsiteY421" fmla="*/ 4803548 h 5689855"/>
              <a:gd name="connsiteX422" fmla="*/ 792926 w 3221413"/>
              <a:gd name="connsiteY422" fmla="*/ 4753389 h 5689855"/>
              <a:gd name="connsiteX423" fmla="*/ 722278 w 3221413"/>
              <a:gd name="connsiteY423" fmla="*/ 4714264 h 5689855"/>
              <a:gd name="connsiteX424" fmla="*/ 635762 w 3221413"/>
              <a:gd name="connsiteY424" fmla="*/ 4616963 h 5689855"/>
              <a:gd name="connsiteX425" fmla="*/ 634226 w 3221413"/>
              <a:gd name="connsiteY425" fmla="*/ 4604167 h 5689855"/>
              <a:gd name="connsiteX426" fmla="*/ 621770 w 3221413"/>
              <a:gd name="connsiteY426" fmla="*/ 4587960 h 5689855"/>
              <a:gd name="connsiteX427" fmla="*/ 598902 w 3221413"/>
              <a:gd name="connsiteY427" fmla="*/ 4565270 h 5689855"/>
              <a:gd name="connsiteX428" fmla="*/ 555787 w 3221413"/>
              <a:gd name="connsiteY428" fmla="*/ 4510051 h 5689855"/>
              <a:gd name="connsiteX429" fmla="*/ 534797 w 3221413"/>
              <a:gd name="connsiteY429" fmla="*/ 4504251 h 5689855"/>
              <a:gd name="connsiteX430" fmla="*/ 488496 w 3221413"/>
              <a:gd name="connsiteY430" fmla="*/ 4454547 h 5689855"/>
              <a:gd name="connsiteX431" fmla="*/ 610620 w 3221413"/>
              <a:gd name="connsiteY431" fmla="*/ 4657282 h 5689855"/>
              <a:gd name="connsiteX432" fmla="*/ 669095 w 3221413"/>
              <a:gd name="connsiteY432" fmla="*/ 4686854 h 5689855"/>
              <a:gd name="connsiteX433" fmla="*/ 612041 w 3221413"/>
              <a:gd name="connsiteY433" fmla="*/ 4623104 h 5689855"/>
              <a:gd name="connsiteX434" fmla="*/ 650096 w 3221413"/>
              <a:gd name="connsiteY434" fmla="*/ 4655519 h 5689855"/>
              <a:gd name="connsiteX435" fmla="*/ 699070 w 3221413"/>
              <a:gd name="connsiteY435" fmla="*/ 4721714 h 5689855"/>
              <a:gd name="connsiteX436" fmla="*/ 606922 w 3221413"/>
              <a:gd name="connsiteY436" fmla="*/ 4667917 h 5689855"/>
              <a:gd name="connsiteX437" fmla="*/ 587583 w 3221413"/>
              <a:gd name="connsiteY437" fmla="*/ 4643407 h 5689855"/>
              <a:gd name="connsiteX438" fmla="*/ 573705 w 3221413"/>
              <a:gd name="connsiteY438" fmla="*/ 4625266 h 5689855"/>
              <a:gd name="connsiteX439" fmla="*/ 554763 w 3221413"/>
              <a:gd name="connsiteY439" fmla="*/ 4602689 h 5689855"/>
              <a:gd name="connsiteX440" fmla="*/ 519610 w 3221413"/>
              <a:gd name="connsiteY440" fmla="*/ 4558217 h 5689855"/>
              <a:gd name="connsiteX441" fmla="*/ 388159 w 3221413"/>
              <a:gd name="connsiteY441" fmla="*/ 4291165 h 5689855"/>
              <a:gd name="connsiteX442" fmla="*/ 414836 w 3221413"/>
              <a:gd name="connsiteY442" fmla="*/ 4334386 h 5689855"/>
              <a:gd name="connsiteX443" fmla="*/ 401182 w 3221413"/>
              <a:gd name="connsiteY443" fmla="*/ 4275355 h 5689855"/>
              <a:gd name="connsiteX444" fmla="*/ 364780 w 3221413"/>
              <a:gd name="connsiteY444" fmla="*/ 4229977 h 5689855"/>
              <a:gd name="connsiteX445" fmla="*/ 372287 w 3221413"/>
              <a:gd name="connsiteY445" fmla="*/ 4227132 h 5689855"/>
              <a:gd name="connsiteX446" fmla="*/ 278832 w 3221413"/>
              <a:gd name="connsiteY446" fmla="*/ 4105093 h 5689855"/>
              <a:gd name="connsiteX447" fmla="*/ 310856 w 3221413"/>
              <a:gd name="connsiteY447" fmla="*/ 4101852 h 5689855"/>
              <a:gd name="connsiteX448" fmla="*/ 302380 w 3221413"/>
              <a:gd name="connsiteY448" fmla="*/ 4046008 h 5689855"/>
              <a:gd name="connsiteX449" fmla="*/ 258127 w 3221413"/>
              <a:gd name="connsiteY449" fmla="*/ 3936592 h 5689855"/>
              <a:gd name="connsiteX450" fmla="*/ 244477 w 3221413"/>
              <a:gd name="connsiteY450" fmla="*/ 3916918 h 5689855"/>
              <a:gd name="connsiteX451" fmla="*/ 226616 w 3221413"/>
              <a:gd name="connsiteY451" fmla="*/ 3879781 h 5689855"/>
              <a:gd name="connsiteX452" fmla="*/ 217513 w 3221413"/>
              <a:gd name="connsiteY452" fmla="*/ 3822801 h 5689855"/>
              <a:gd name="connsiteX453" fmla="*/ 253633 w 3221413"/>
              <a:gd name="connsiteY453" fmla="*/ 3902358 h 5689855"/>
              <a:gd name="connsiteX454" fmla="*/ 292996 w 3221413"/>
              <a:gd name="connsiteY454" fmla="*/ 3980440 h 5689855"/>
              <a:gd name="connsiteX455" fmla="*/ 301868 w 3221413"/>
              <a:gd name="connsiteY455" fmla="*/ 3979300 h 5689855"/>
              <a:gd name="connsiteX456" fmla="*/ 298400 w 3221413"/>
              <a:gd name="connsiteY456" fmla="*/ 3967189 h 5689855"/>
              <a:gd name="connsiteX457" fmla="*/ 311369 w 3221413"/>
              <a:gd name="connsiteY457" fmla="*/ 3979642 h 5689855"/>
              <a:gd name="connsiteX458" fmla="*/ 310402 w 3221413"/>
              <a:gd name="connsiteY458" fmla="*/ 3979699 h 5689855"/>
              <a:gd name="connsiteX459" fmla="*/ 344702 w 3221413"/>
              <a:gd name="connsiteY459" fmla="*/ 4042425 h 5689855"/>
              <a:gd name="connsiteX460" fmla="*/ 381615 w 3221413"/>
              <a:gd name="connsiteY460" fmla="*/ 4091218 h 5689855"/>
              <a:gd name="connsiteX461" fmla="*/ 346862 w 3221413"/>
              <a:gd name="connsiteY461" fmla="*/ 4023601 h 5689855"/>
              <a:gd name="connsiteX462" fmla="*/ 308696 w 3221413"/>
              <a:gd name="connsiteY462" fmla="*/ 3950810 h 5689855"/>
              <a:gd name="connsiteX463" fmla="*/ 346407 w 3221413"/>
              <a:gd name="connsiteY463" fmla="*/ 3988969 h 5689855"/>
              <a:gd name="connsiteX464" fmla="*/ 386508 w 3221413"/>
              <a:gd name="connsiteY464" fmla="*/ 4085077 h 5689855"/>
              <a:gd name="connsiteX465" fmla="*/ 420068 w 3221413"/>
              <a:gd name="connsiteY465" fmla="*/ 4133471 h 5689855"/>
              <a:gd name="connsiteX466" fmla="*/ 458690 w 3221413"/>
              <a:gd name="connsiteY466" fmla="*/ 4195627 h 5689855"/>
              <a:gd name="connsiteX467" fmla="*/ 455904 w 3221413"/>
              <a:gd name="connsiteY467" fmla="*/ 4200519 h 5689855"/>
              <a:gd name="connsiteX468" fmla="*/ 531384 w 3221413"/>
              <a:gd name="connsiteY468" fmla="*/ 4312264 h 5689855"/>
              <a:gd name="connsiteX469" fmla="*/ 549074 w 3221413"/>
              <a:gd name="connsiteY469" fmla="*/ 4340526 h 5689855"/>
              <a:gd name="connsiteX470" fmla="*/ 568869 w 3221413"/>
              <a:gd name="connsiteY470" fmla="*/ 4367255 h 5689855"/>
              <a:gd name="connsiteX471" fmla="*/ 614260 w 3221413"/>
              <a:gd name="connsiteY471" fmla="*/ 4416048 h 5689855"/>
              <a:gd name="connsiteX472" fmla="*/ 590826 w 3221413"/>
              <a:gd name="connsiteY472" fmla="*/ 4397623 h 5689855"/>
              <a:gd name="connsiteX473" fmla="*/ 627855 w 3221413"/>
              <a:gd name="connsiteY473" fmla="*/ 4438339 h 5689855"/>
              <a:gd name="connsiteX474" fmla="*/ 641564 w 3221413"/>
              <a:gd name="connsiteY474" fmla="*/ 4451931 h 5689855"/>
              <a:gd name="connsiteX475" fmla="*/ 556754 w 3221413"/>
              <a:gd name="connsiteY475" fmla="*/ 4338537 h 5689855"/>
              <a:gd name="connsiteX476" fmla="*/ 107563 w 3221413"/>
              <a:gd name="connsiteY476" fmla="*/ 2868555 h 5689855"/>
              <a:gd name="connsiteX477" fmla="*/ 117346 w 3221413"/>
              <a:gd name="connsiteY477" fmla="*/ 2675316 h 5689855"/>
              <a:gd name="connsiteX478" fmla="*/ 116380 w 3221413"/>
              <a:gd name="connsiteY478" fmla="*/ 2678443 h 5689855"/>
              <a:gd name="connsiteX479" fmla="*/ 111660 w 3221413"/>
              <a:gd name="connsiteY479" fmla="*/ 2622145 h 5689855"/>
              <a:gd name="connsiteX480" fmla="*/ 109212 w 3221413"/>
              <a:gd name="connsiteY480" fmla="*/ 2583304 h 5689855"/>
              <a:gd name="connsiteX481" fmla="*/ 108642 w 3221413"/>
              <a:gd name="connsiteY481" fmla="*/ 2565674 h 5689855"/>
              <a:gd name="connsiteX482" fmla="*/ 101476 w 3221413"/>
              <a:gd name="connsiteY482" fmla="*/ 2653934 h 5689855"/>
              <a:gd name="connsiteX483" fmla="*/ 96300 w 3221413"/>
              <a:gd name="connsiteY483" fmla="*/ 2698121 h 5689855"/>
              <a:gd name="connsiteX484" fmla="*/ 89246 w 3221413"/>
              <a:gd name="connsiteY484" fmla="*/ 2648133 h 5689855"/>
              <a:gd name="connsiteX485" fmla="*/ 84808 w 3221413"/>
              <a:gd name="connsiteY485" fmla="*/ 2686746 h 5689855"/>
              <a:gd name="connsiteX486" fmla="*/ 85038 w 3221413"/>
              <a:gd name="connsiteY486" fmla="*/ 2709096 h 5689855"/>
              <a:gd name="connsiteX487" fmla="*/ 79746 w 3221413"/>
              <a:gd name="connsiteY487" fmla="*/ 2650352 h 5689855"/>
              <a:gd name="connsiteX488" fmla="*/ 80092 w 3221413"/>
              <a:gd name="connsiteY488" fmla="*/ 2581997 h 5689855"/>
              <a:gd name="connsiteX489" fmla="*/ 85093 w 3221413"/>
              <a:gd name="connsiteY489" fmla="*/ 2510740 h 5689855"/>
              <a:gd name="connsiteX490" fmla="*/ 102160 w 3221413"/>
              <a:gd name="connsiteY490" fmla="*/ 2370560 h 5689855"/>
              <a:gd name="connsiteX491" fmla="*/ 122466 w 3221413"/>
              <a:gd name="connsiteY491" fmla="*/ 2251991 h 5689855"/>
              <a:gd name="connsiteX492" fmla="*/ 127528 w 3221413"/>
              <a:gd name="connsiteY492" fmla="*/ 2275875 h 5689855"/>
              <a:gd name="connsiteX493" fmla="*/ 147151 w 3221413"/>
              <a:gd name="connsiteY493" fmla="*/ 2204789 h 5689855"/>
              <a:gd name="connsiteX494" fmla="*/ 169960 w 3221413"/>
              <a:gd name="connsiteY494" fmla="*/ 2123524 h 5689855"/>
              <a:gd name="connsiteX495" fmla="*/ 141294 w 3221413"/>
              <a:gd name="connsiteY495" fmla="*/ 2185568 h 5689855"/>
              <a:gd name="connsiteX496" fmla="*/ 146186 w 3221413"/>
              <a:gd name="connsiteY496" fmla="*/ 2124094 h 5689855"/>
              <a:gd name="connsiteX497" fmla="*/ 251699 w 3221413"/>
              <a:gd name="connsiteY497" fmla="*/ 1885476 h 5689855"/>
              <a:gd name="connsiteX498" fmla="*/ 270071 w 3221413"/>
              <a:gd name="connsiteY498" fmla="*/ 1830768 h 5689855"/>
              <a:gd name="connsiteX499" fmla="*/ 276330 w 3221413"/>
              <a:gd name="connsiteY499" fmla="*/ 1804551 h 5689855"/>
              <a:gd name="connsiteX500" fmla="*/ 265580 w 3221413"/>
              <a:gd name="connsiteY500" fmla="*/ 1798809 h 5689855"/>
              <a:gd name="connsiteX501" fmla="*/ 288730 w 3221413"/>
              <a:gd name="connsiteY501" fmla="*/ 1719022 h 5689855"/>
              <a:gd name="connsiteX502" fmla="*/ 308922 w 3221413"/>
              <a:gd name="connsiteY502" fmla="*/ 1695365 h 5689855"/>
              <a:gd name="connsiteX503" fmla="*/ 330081 w 3221413"/>
              <a:gd name="connsiteY503" fmla="*/ 1672389 h 5689855"/>
              <a:gd name="connsiteX504" fmla="*/ 407838 w 3221413"/>
              <a:gd name="connsiteY504" fmla="*/ 1493881 h 5689855"/>
              <a:gd name="connsiteX505" fmla="*/ 500385 w 3221413"/>
              <a:gd name="connsiteY505" fmla="*/ 1343409 h 5689855"/>
              <a:gd name="connsiteX506" fmla="*/ 500953 w 3221413"/>
              <a:gd name="connsiteY506" fmla="*/ 1348755 h 5689855"/>
              <a:gd name="connsiteX507" fmla="*/ 527687 w 3221413"/>
              <a:gd name="connsiteY507" fmla="*/ 1329077 h 5689855"/>
              <a:gd name="connsiteX508" fmla="*/ 570690 w 3221413"/>
              <a:gd name="connsiteY508" fmla="*/ 1270674 h 5689855"/>
              <a:gd name="connsiteX509" fmla="*/ 608914 w 3221413"/>
              <a:gd name="connsiteY509" fmla="*/ 1215683 h 5689855"/>
              <a:gd name="connsiteX510" fmla="*/ 682120 w 3221413"/>
              <a:gd name="connsiteY510" fmla="*/ 1133509 h 5689855"/>
              <a:gd name="connsiteX511" fmla="*/ 736384 w 3221413"/>
              <a:gd name="connsiteY511" fmla="*/ 1051618 h 5689855"/>
              <a:gd name="connsiteX512" fmla="*/ 806804 w 3221413"/>
              <a:gd name="connsiteY512" fmla="*/ 961826 h 5689855"/>
              <a:gd name="connsiteX513" fmla="*/ 959700 w 3221413"/>
              <a:gd name="connsiteY513" fmla="*/ 796281 h 5689855"/>
              <a:gd name="connsiteX514" fmla="*/ 912944 w 3221413"/>
              <a:gd name="connsiteY514" fmla="*/ 862816 h 5689855"/>
              <a:gd name="connsiteX515" fmla="*/ 817327 w 3221413"/>
              <a:gd name="connsiteY515" fmla="*/ 973595 h 5689855"/>
              <a:gd name="connsiteX516" fmla="*/ 830069 w 3221413"/>
              <a:gd name="connsiteY516" fmla="*/ 960177 h 5689855"/>
              <a:gd name="connsiteX517" fmla="*/ 859476 w 3221413"/>
              <a:gd name="connsiteY517" fmla="*/ 932024 h 5689855"/>
              <a:gd name="connsiteX518" fmla="*/ 902306 w 3221413"/>
              <a:gd name="connsiteY518" fmla="*/ 891135 h 5689855"/>
              <a:gd name="connsiteX519" fmla="*/ 813629 w 3221413"/>
              <a:gd name="connsiteY519" fmla="*/ 1008343 h 5689855"/>
              <a:gd name="connsiteX520" fmla="*/ 893604 w 3221413"/>
              <a:gd name="connsiteY520" fmla="*/ 919570 h 5689855"/>
              <a:gd name="connsiteX521" fmla="*/ 925914 w 3221413"/>
              <a:gd name="connsiteY521" fmla="*/ 877828 h 5689855"/>
              <a:gd name="connsiteX522" fmla="*/ 969825 w 3221413"/>
              <a:gd name="connsiteY522" fmla="*/ 831310 h 5689855"/>
              <a:gd name="connsiteX523" fmla="*/ 1014593 w 3221413"/>
              <a:gd name="connsiteY523" fmla="*/ 805608 h 5689855"/>
              <a:gd name="connsiteX524" fmla="*/ 1014933 w 3221413"/>
              <a:gd name="connsiteY524" fmla="*/ 785817 h 5689855"/>
              <a:gd name="connsiteX525" fmla="*/ 1032452 w 3221413"/>
              <a:gd name="connsiteY525" fmla="*/ 775866 h 5689855"/>
              <a:gd name="connsiteX526" fmla="*/ 1098548 w 3221413"/>
              <a:gd name="connsiteY526" fmla="*/ 718144 h 5689855"/>
              <a:gd name="connsiteX527" fmla="*/ 1145075 w 3221413"/>
              <a:gd name="connsiteY527" fmla="*/ 679643 h 5689855"/>
              <a:gd name="connsiteX528" fmla="*/ 1166578 w 3221413"/>
              <a:gd name="connsiteY528" fmla="*/ 662584 h 5689855"/>
              <a:gd name="connsiteX529" fmla="*/ 1127558 w 3221413"/>
              <a:gd name="connsiteY529" fmla="*/ 675663 h 5689855"/>
              <a:gd name="connsiteX530" fmla="*/ 1086773 w 3221413"/>
              <a:gd name="connsiteY530" fmla="*/ 697102 h 5689855"/>
              <a:gd name="connsiteX531" fmla="*/ 1039505 w 3221413"/>
              <a:gd name="connsiteY531" fmla="*/ 747147 h 5689855"/>
              <a:gd name="connsiteX532" fmla="*/ 995250 w 3221413"/>
              <a:gd name="connsiteY532" fmla="*/ 761819 h 5689855"/>
              <a:gd name="connsiteX533" fmla="*/ 1108103 w 3221413"/>
              <a:gd name="connsiteY533" fmla="*/ 671795 h 5689855"/>
              <a:gd name="connsiteX534" fmla="*/ 1203890 w 3221413"/>
              <a:gd name="connsiteY534" fmla="*/ 598097 h 5689855"/>
              <a:gd name="connsiteX535" fmla="*/ 1227840 w 3221413"/>
              <a:gd name="connsiteY535" fmla="*/ 598722 h 5689855"/>
              <a:gd name="connsiteX536" fmla="*/ 1337393 w 3221413"/>
              <a:gd name="connsiteY536" fmla="*/ 528945 h 5689855"/>
              <a:gd name="connsiteX537" fmla="*/ 1431758 w 3221413"/>
              <a:gd name="connsiteY537" fmla="*/ 474749 h 5689855"/>
              <a:gd name="connsiteX538" fmla="*/ 1419074 w 3221413"/>
              <a:gd name="connsiteY538" fmla="*/ 490387 h 5689855"/>
              <a:gd name="connsiteX539" fmla="*/ 1556328 w 3221413"/>
              <a:gd name="connsiteY539" fmla="*/ 419645 h 5689855"/>
              <a:gd name="connsiteX540" fmla="*/ 1692103 w 3221413"/>
              <a:gd name="connsiteY540" fmla="*/ 367098 h 5689855"/>
              <a:gd name="connsiteX541" fmla="*/ 1756094 w 3221413"/>
              <a:gd name="connsiteY541" fmla="*/ 329734 h 5689855"/>
              <a:gd name="connsiteX542" fmla="*/ 1824010 w 3221413"/>
              <a:gd name="connsiteY542" fmla="*/ 292771 h 5689855"/>
              <a:gd name="connsiteX543" fmla="*/ 1890220 w 3221413"/>
              <a:gd name="connsiteY543" fmla="*/ 258707 h 5689855"/>
              <a:gd name="connsiteX544" fmla="*/ 1920538 w 3221413"/>
              <a:gd name="connsiteY544" fmla="*/ 242558 h 5689855"/>
              <a:gd name="connsiteX545" fmla="*/ 1948353 w 3221413"/>
              <a:gd name="connsiteY545" fmla="*/ 228396 h 5689855"/>
              <a:gd name="connsiteX546" fmla="*/ 2007225 w 3221413"/>
              <a:gd name="connsiteY546" fmla="*/ 207185 h 5689855"/>
              <a:gd name="connsiteX547" fmla="*/ 2055177 w 3221413"/>
              <a:gd name="connsiteY547" fmla="*/ 196381 h 5689855"/>
              <a:gd name="connsiteX548" fmla="*/ 2110408 w 3221413"/>
              <a:gd name="connsiteY548" fmla="*/ 187054 h 5689855"/>
              <a:gd name="connsiteX549" fmla="*/ 2225764 w 3221413"/>
              <a:gd name="connsiteY549" fmla="*/ 167151 h 5689855"/>
              <a:gd name="connsiteX550" fmla="*/ 2321836 w 3221413"/>
              <a:gd name="connsiteY550" fmla="*/ 141729 h 5689855"/>
              <a:gd name="connsiteX551" fmla="*/ 2217685 w 3221413"/>
              <a:gd name="connsiteY551" fmla="*/ 180230 h 5689855"/>
              <a:gd name="connsiteX552" fmla="*/ 2307559 w 3221413"/>
              <a:gd name="connsiteY552" fmla="*/ 157880 h 5689855"/>
              <a:gd name="connsiteX553" fmla="*/ 2363985 w 3221413"/>
              <a:gd name="connsiteY553" fmla="*/ 155718 h 5689855"/>
              <a:gd name="connsiteX554" fmla="*/ 2319107 w 3221413"/>
              <a:gd name="connsiteY554" fmla="*/ 160326 h 5689855"/>
              <a:gd name="connsiteX555" fmla="*/ 2298288 w 3221413"/>
              <a:gd name="connsiteY555" fmla="*/ 164933 h 5689855"/>
              <a:gd name="connsiteX556" fmla="*/ 2301700 w 3221413"/>
              <a:gd name="connsiteY556" fmla="*/ 170334 h 5689855"/>
              <a:gd name="connsiteX557" fmla="*/ 2305113 w 3221413"/>
              <a:gd name="connsiteY557" fmla="*/ 184210 h 5689855"/>
              <a:gd name="connsiteX558" fmla="*/ 2411196 w 3221413"/>
              <a:gd name="connsiteY558" fmla="*/ 166977 h 5689855"/>
              <a:gd name="connsiteX559" fmla="*/ 2455905 w 3221413"/>
              <a:gd name="connsiteY559" fmla="*/ 158165 h 5689855"/>
              <a:gd name="connsiteX560" fmla="*/ 2489523 w 3221413"/>
              <a:gd name="connsiteY560" fmla="*/ 151170 h 5689855"/>
              <a:gd name="connsiteX561" fmla="*/ 2456872 w 3221413"/>
              <a:gd name="connsiteY561" fmla="*/ 152650 h 5689855"/>
              <a:gd name="connsiteX562" fmla="*/ 2443733 w 3221413"/>
              <a:gd name="connsiteY562" fmla="*/ 151511 h 5689855"/>
              <a:gd name="connsiteX563" fmla="*/ 2449819 w 3221413"/>
              <a:gd name="connsiteY563" fmla="*/ 142753 h 5689855"/>
              <a:gd name="connsiteX564" fmla="*/ 2409547 w 3221413"/>
              <a:gd name="connsiteY564" fmla="*/ 142014 h 5689855"/>
              <a:gd name="connsiteX565" fmla="*/ 2568473 w 3221413"/>
              <a:gd name="connsiteY565" fmla="*/ 111589 h 5689855"/>
              <a:gd name="connsiteX566" fmla="*/ 2656526 w 3221413"/>
              <a:gd name="connsiteY566" fmla="*/ 106017 h 5689855"/>
              <a:gd name="connsiteX567" fmla="*/ 2739345 w 3221413"/>
              <a:gd name="connsiteY567" fmla="*/ 26115 h 5689855"/>
              <a:gd name="connsiteX568" fmla="*/ 2679449 w 3221413"/>
              <a:gd name="connsiteY568" fmla="*/ 64901 h 5689855"/>
              <a:gd name="connsiteX569" fmla="*/ 2597312 w 3221413"/>
              <a:gd name="connsiteY569" fmla="*/ 72748 h 5689855"/>
              <a:gd name="connsiteX570" fmla="*/ 2517735 w 3221413"/>
              <a:gd name="connsiteY570" fmla="*/ 82020 h 5689855"/>
              <a:gd name="connsiteX571" fmla="*/ 2439864 w 3221413"/>
              <a:gd name="connsiteY571" fmla="*/ 90376 h 5689855"/>
              <a:gd name="connsiteX572" fmla="*/ 2363189 w 3221413"/>
              <a:gd name="connsiteY572" fmla="*/ 100785 h 5689855"/>
              <a:gd name="connsiteX573" fmla="*/ 2057509 w 3221413"/>
              <a:gd name="connsiteY573" fmla="*/ 160724 h 5689855"/>
              <a:gd name="connsiteX574" fmla="*/ 2052502 w 3221413"/>
              <a:gd name="connsiteY574" fmla="*/ 143094 h 5689855"/>
              <a:gd name="connsiteX575" fmla="*/ 2193512 w 3221413"/>
              <a:gd name="connsiteY575" fmla="*/ 111022 h 5689855"/>
              <a:gd name="connsiteX576" fmla="*/ 2295272 w 3221413"/>
              <a:gd name="connsiteY576" fmla="*/ 78263 h 5689855"/>
              <a:gd name="connsiteX577" fmla="*/ 2232874 w 3221413"/>
              <a:gd name="connsiteY577" fmla="*/ 82303 h 5689855"/>
              <a:gd name="connsiteX578" fmla="*/ 2132991 w 3221413"/>
              <a:gd name="connsiteY578" fmla="*/ 98738 h 5689855"/>
              <a:gd name="connsiteX579" fmla="*/ 2029467 w 3221413"/>
              <a:gd name="connsiteY579" fmla="*/ 125125 h 5689855"/>
              <a:gd name="connsiteX580" fmla="*/ 1955748 w 3221413"/>
              <a:gd name="connsiteY580" fmla="*/ 155436 h 5689855"/>
              <a:gd name="connsiteX581" fmla="*/ 2023322 w 3221413"/>
              <a:gd name="connsiteY581" fmla="*/ 142526 h 5689855"/>
              <a:gd name="connsiteX582" fmla="*/ 1959161 w 3221413"/>
              <a:gd name="connsiteY582" fmla="*/ 179035 h 5689855"/>
              <a:gd name="connsiteX583" fmla="*/ 1943633 w 3221413"/>
              <a:gd name="connsiteY583" fmla="*/ 171302 h 5689855"/>
              <a:gd name="connsiteX584" fmla="*/ 1647111 w 3221413"/>
              <a:gd name="connsiteY584" fmla="*/ 285209 h 5689855"/>
              <a:gd name="connsiteX585" fmla="*/ 1638350 w 3221413"/>
              <a:gd name="connsiteY585" fmla="*/ 266385 h 5689855"/>
              <a:gd name="connsiteX586" fmla="*/ 1619695 w 3221413"/>
              <a:gd name="connsiteY586" fmla="*/ 265476 h 5689855"/>
              <a:gd name="connsiteX587" fmla="*/ 1651491 w 3221413"/>
              <a:gd name="connsiteY587" fmla="*/ 245001 h 5689855"/>
              <a:gd name="connsiteX588" fmla="*/ 1737382 w 3221413"/>
              <a:gd name="connsiteY588" fmla="*/ 210542 h 5689855"/>
              <a:gd name="connsiteX589" fmla="*/ 1779417 w 3221413"/>
              <a:gd name="connsiteY589" fmla="*/ 194900 h 5689855"/>
              <a:gd name="connsiteX590" fmla="*/ 1826742 w 3221413"/>
              <a:gd name="connsiteY590" fmla="*/ 178523 h 5689855"/>
              <a:gd name="connsiteX591" fmla="*/ 1930323 w 3221413"/>
              <a:gd name="connsiteY591" fmla="*/ 144972 h 5689855"/>
              <a:gd name="connsiteX592" fmla="*/ 2035097 w 3221413"/>
              <a:gd name="connsiteY592" fmla="*/ 115003 h 5689855"/>
              <a:gd name="connsiteX593" fmla="*/ 2127644 w 3221413"/>
              <a:gd name="connsiteY593" fmla="*/ 92825 h 5689855"/>
              <a:gd name="connsiteX594" fmla="*/ 2164673 w 3221413"/>
              <a:gd name="connsiteY594" fmla="*/ 84123 h 5689855"/>
              <a:gd name="connsiteX595" fmla="*/ 2193455 w 3221413"/>
              <a:gd name="connsiteY595" fmla="*/ 78663 h 5689855"/>
              <a:gd name="connsiteX596" fmla="*/ 2218540 w 3221413"/>
              <a:gd name="connsiteY596" fmla="*/ 73943 h 5689855"/>
              <a:gd name="connsiteX597" fmla="*/ 2244079 w 3221413"/>
              <a:gd name="connsiteY597" fmla="*/ 65983 h 5689855"/>
              <a:gd name="connsiteX598" fmla="*/ 2230598 w 3221413"/>
              <a:gd name="connsiteY598" fmla="*/ 71724 h 5689855"/>
              <a:gd name="connsiteX599" fmla="*/ 2257672 w 3221413"/>
              <a:gd name="connsiteY599" fmla="*/ 66664 h 5689855"/>
              <a:gd name="connsiteX600" fmla="*/ 2317399 w 3221413"/>
              <a:gd name="connsiteY600" fmla="*/ 56258 h 5689855"/>
              <a:gd name="connsiteX601" fmla="*/ 2404825 w 3221413"/>
              <a:gd name="connsiteY601" fmla="*/ 44315 h 5689855"/>
              <a:gd name="connsiteX602" fmla="*/ 2473026 w 3221413"/>
              <a:gd name="connsiteY602" fmla="*/ 54155 h 5689855"/>
              <a:gd name="connsiteX603" fmla="*/ 2571317 w 3221413"/>
              <a:gd name="connsiteY603" fmla="*/ 56656 h 5689855"/>
              <a:gd name="connsiteX604" fmla="*/ 2532980 w 3221413"/>
              <a:gd name="connsiteY604" fmla="*/ 37435 h 5689855"/>
              <a:gd name="connsiteX605" fmla="*/ 2591795 w 3221413"/>
              <a:gd name="connsiteY605" fmla="*/ 32144 h 5689855"/>
              <a:gd name="connsiteX606" fmla="*/ 2650780 w 3221413"/>
              <a:gd name="connsiteY606" fmla="*/ 29643 h 5689855"/>
              <a:gd name="connsiteX607" fmla="*/ 2642760 w 3221413"/>
              <a:gd name="connsiteY607" fmla="*/ 35896 h 5689855"/>
              <a:gd name="connsiteX608" fmla="*/ 2729162 w 3221413"/>
              <a:gd name="connsiteY608" fmla="*/ 13152 h 5689855"/>
              <a:gd name="connsiteX609" fmla="*/ 2852823 w 3221413"/>
              <a:gd name="connsiteY609" fmla="*/ 15709 h 5689855"/>
              <a:gd name="connsiteX610" fmla="*/ 2935357 w 3221413"/>
              <a:gd name="connsiteY610" fmla="*/ 20374 h 5689855"/>
              <a:gd name="connsiteX611" fmla="*/ 3027391 w 3221413"/>
              <a:gd name="connsiteY611" fmla="*/ 27310 h 5689855"/>
              <a:gd name="connsiteX612" fmla="*/ 3125397 w 3221413"/>
              <a:gd name="connsiteY612" fmla="*/ 39482 h 5689855"/>
              <a:gd name="connsiteX613" fmla="*/ 3175737 w 3221413"/>
              <a:gd name="connsiteY613" fmla="*/ 46133 h 5689855"/>
              <a:gd name="connsiteX614" fmla="*/ 3220902 w 3221413"/>
              <a:gd name="connsiteY614" fmla="*/ 54039 h 5689855"/>
              <a:gd name="connsiteX615" fmla="*/ 3220902 w 3221413"/>
              <a:gd name="connsiteY615" fmla="*/ 116309 h 5689855"/>
              <a:gd name="connsiteX616" fmla="*/ 3210491 w 3221413"/>
              <a:gd name="connsiteY616" fmla="*/ 112442 h 5689855"/>
              <a:gd name="connsiteX617" fmla="*/ 3188365 w 3221413"/>
              <a:gd name="connsiteY617" fmla="*/ 105846 h 5689855"/>
              <a:gd name="connsiteX618" fmla="*/ 3156853 w 3221413"/>
              <a:gd name="connsiteY618" fmla="*/ 99647 h 5689855"/>
              <a:gd name="connsiteX619" fmla="*/ 3112315 w 3221413"/>
              <a:gd name="connsiteY619" fmla="*/ 96521 h 5689855"/>
              <a:gd name="connsiteX620" fmla="*/ 3134441 w 3221413"/>
              <a:gd name="connsiteY620" fmla="*/ 96975 h 5689855"/>
              <a:gd name="connsiteX621" fmla="*/ 3096787 w 3221413"/>
              <a:gd name="connsiteY621" fmla="*/ 73092 h 5689855"/>
              <a:gd name="connsiteX622" fmla="*/ 3014820 w 3221413"/>
              <a:gd name="connsiteY622" fmla="*/ 65925 h 5689855"/>
              <a:gd name="connsiteX623" fmla="*/ 2952649 w 3221413"/>
              <a:gd name="connsiteY623" fmla="*/ 72978 h 5689855"/>
              <a:gd name="connsiteX624" fmla="*/ 2890422 w 3221413"/>
              <a:gd name="connsiteY624" fmla="*/ 79176 h 5689855"/>
              <a:gd name="connsiteX625" fmla="*/ 2807261 w 3221413"/>
              <a:gd name="connsiteY625" fmla="*/ 76503 h 5689855"/>
              <a:gd name="connsiteX626" fmla="*/ 2779332 w 3221413"/>
              <a:gd name="connsiteY626" fmla="*/ 47785 h 5689855"/>
              <a:gd name="connsiteX627" fmla="*/ 2839114 w 3221413"/>
              <a:gd name="connsiteY627" fmla="*/ 53300 h 5689855"/>
              <a:gd name="connsiteX628" fmla="*/ 2902708 w 3221413"/>
              <a:gd name="connsiteY628" fmla="*/ 51936 h 5689855"/>
              <a:gd name="connsiteX629" fmla="*/ 2848442 w 3221413"/>
              <a:gd name="connsiteY629" fmla="*/ 39025 h 5689855"/>
              <a:gd name="connsiteX630" fmla="*/ 2837748 w 3221413"/>
              <a:gd name="connsiteY630" fmla="*/ 27595 h 5689855"/>
              <a:gd name="connsiteX631" fmla="*/ 2682236 w 3221413"/>
              <a:gd name="connsiteY631" fmla="*/ 14345 h 5689855"/>
              <a:gd name="connsiteX632" fmla="*/ 2729162 w 3221413"/>
              <a:gd name="connsiteY632" fmla="*/ 13152 h 5689855"/>
              <a:gd name="connsiteX633" fmla="*/ 2681894 w 3221413"/>
              <a:gd name="connsiteY633" fmla="*/ 809 h 5689855"/>
              <a:gd name="connsiteX634" fmla="*/ 2604194 w 3221413"/>
              <a:gd name="connsiteY634" fmla="*/ 12981 h 5689855"/>
              <a:gd name="connsiteX635" fmla="*/ 2681894 w 3221413"/>
              <a:gd name="connsiteY635" fmla="*/ 809 h 5689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</a:cxnLst>
            <a:rect l="l" t="t" r="r" b="b"/>
            <a:pathLst>
              <a:path w="3221413" h="5689855">
                <a:moveTo>
                  <a:pt x="3045366" y="5652701"/>
                </a:moveTo>
                <a:lnTo>
                  <a:pt x="3096445" y="5659809"/>
                </a:lnTo>
                <a:lnTo>
                  <a:pt x="3031713" y="5665666"/>
                </a:lnTo>
                <a:close/>
                <a:moveTo>
                  <a:pt x="2485391" y="5641636"/>
                </a:moveTo>
                <a:cubicBezTo>
                  <a:pt x="2493071" y="5641434"/>
                  <a:pt x="2502405" y="5641434"/>
                  <a:pt x="2513924" y="5641725"/>
                </a:cubicBezTo>
                <a:cubicBezTo>
                  <a:pt x="2523310" y="5648721"/>
                  <a:pt x="2495951" y="5650767"/>
                  <a:pt x="2468704" y="5653328"/>
                </a:cubicBezTo>
                <a:cubicBezTo>
                  <a:pt x="2441457" y="5656398"/>
                  <a:pt x="2414552" y="5657137"/>
                  <a:pt x="2424849" y="5667429"/>
                </a:cubicBezTo>
                <a:lnTo>
                  <a:pt x="2386225" y="5644852"/>
                </a:lnTo>
                <a:cubicBezTo>
                  <a:pt x="2458991" y="5654358"/>
                  <a:pt x="2431635" y="5643050"/>
                  <a:pt x="2485391" y="5641636"/>
                </a:cubicBezTo>
                <a:close/>
                <a:moveTo>
                  <a:pt x="3109413" y="5613974"/>
                </a:moveTo>
                <a:cubicBezTo>
                  <a:pt x="3120164" y="5613064"/>
                  <a:pt x="3128127" y="5617443"/>
                  <a:pt x="3135296" y="5623755"/>
                </a:cubicBezTo>
                <a:cubicBezTo>
                  <a:pt x="3128015" y="5626656"/>
                  <a:pt x="3121927" y="5627566"/>
                  <a:pt x="3117434" y="5626145"/>
                </a:cubicBezTo>
                <a:cubicBezTo>
                  <a:pt x="3112997" y="5624665"/>
                  <a:pt x="3110211" y="5620798"/>
                  <a:pt x="3109413" y="5613974"/>
                </a:cubicBezTo>
                <a:close/>
                <a:moveTo>
                  <a:pt x="3220957" y="5609879"/>
                </a:moveTo>
                <a:lnTo>
                  <a:pt x="3220957" y="5629102"/>
                </a:lnTo>
                <a:lnTo>
                  <a:pt x="3194622" y="5634104"/>
                </a:lnTo>
                <a:cubicBezTo>
                  <a:pt x="3200026" y="5637518"/>
                  <a:pt x="3207079" y="5639338"/>
                  <a:pt x="3215325" y="5639792"/>
                </a:cubicBezTo>
                <a:lnTo>
                  <a:pt x="3220902" y="5639395"/>
                </a:lnTo>
                <a:lnTo>
                  <a:pt x="3220902" y="5649516"/>
                </a:lnTo>
                <a:lnTo>
                  <a:pt x="3188591" y="5655091"/>
                </a:lnTo>
                <a:cubicBezTo>
                  <a:pt x="3180005" y="5656852"/>
                  <a:pt x="3171755" y="5658558"/>
                  <a:pt x="3163848" y="5660208"/>
                </a:cubicBezTo>
                <a:cubicBezTo>
                  <a:pt x="3155828" y="5661515"/>
                  <a:pt x="3148264" y="5662993"/>
                  <a:pt x="3140983" y="5664530"/>
                </a:cubicBezTo>
                <a:cubicBezTo>
                  <a:pt x="3156284" y="5656455"/>
                  <a:pt x="3166636" y="5647071"/>
                  <a:pt x="3167434" y="5638768"/>
                </a:cubicBezTo>
                <a:cubicBezTo>
                  <a:pt x="3168285" y="5630636"/>
                  <a:pt x="3159640" y="5624439"/>
                  <a:pt x="3136945" y="5621309"/>
                </a:cubicBezTo>
                <a:cubicBezTo>
                  <a:pt x="3143202" y="5620855"/>
                  <a:pt x="3150255" y="5620342"/>
                  <a:pt x="3157990" y="5619831"/>
                </a:cubicBezTo>
                <a:cubicBezTo>
                  <a:pt x="3165612" y="5618752"/>
                  <a:pt x="3173862" y="5617557"/>
                  <a:pt x="3182564" y="5616305"/>
                </a:cubicBezTo>
                <a:close/>
                <a:moveTo>
                  <a:pt x="2372575" y="5574906"/>
                </a:moveTo>
                <a:cubicBezTo>
                  <a:pt x="2359662" y="5576839"/>
                  <a:pt x="2385828" y="5583606"/>
                  <a:pt x="2396862" y="5587872"/>
                </a:cubicBezTo>
                <a:cubicBezTo>
                  <a:pt x="2350162" y="5587133"/>
                  <a:pt x="2350278" y="5576611"/>
                  <a:pt x="2372575" y="5574906"/>
                </a:cubicBezTo>
                <a:close/>
                <a:moveTo>
                  <a:pt x="2150738" y="5574906"/>
                </a:moveTo>
                <a:cubicBezTo>
                  <a:pt x="2159212" y="5576782"/>
                  <a:pt x="2167405" y="5578602"/>
                  <a:pt x="2175309" y="5580365"/>
                </a:cubicBezTo>
                <a:cubicBezTo>
                  <a:pt x="2183273" y="5581788"/>
                  <a:pt x="2191065" y="5582810"/>
                  <a:pt x="2198574" y="5583891"/>
                </a:cubicBezTo>
                <a:cubicBezTo>
                  <a:pt x="2213649" y="5585994"/>
                  <a:pt x="2227812" y="5587701"/>
                  <a:pt x="2241350" y="5589124"/>
                </a:cubicBezTo>
                <a:cubicBezTo>
                  <a:pt x="2268481" y="5591966"/>
                  <a:pt x="2293169" y="5593787"/>
                  <a:pt x="2317739" y="5595265"/>
                </a:cubicBezTo>
                <a:cubicBezTo>
                  <a:pt x="2342427" y="5595434"/>
                  <a:pt x="2367000" y="5595662"/>
                  <a:pt x="2393904" y="5595833"/>
                </a:cubicBezTo>
                <a:cubicBezTo>
                  <a:pt x="2407271" y="5596232"/>
                  <a:pt x="2421151" y="5596572"/>
                  <a:pt x="2435996" y="5596971"/>
                </a:cubicBezTo>
                <a:cubicBezTo>
                  <a:pt x="2443391" y="5597311"/>
                  <a:pt x="2450957" y="5597596"/>
                  <a:pt x="2458806" y="5597938"/>
                </a:cubicBezTo>
                <a:cubicBezTo>
                  <a:pt x="2466656" y="5597938"/>
                  <a:pt x="2474790" y="5597938"/>
                  <a:pt x="2483209" y="5597938"/>
                </a:cubicBezTo>
                <a:lnTo>
                  <a:pt x="2539294" y="5626770"/>
                </a:lnTo>
                <a:cubicBezTo>
                  <a:pt x="2501864" y="5616987"/>
                  <a:pt x="2470011" y="5614713"/>
                  <a:pt x="2440547" y="5612041"/>
                </a:cubicBezTo>
                <a:cubicBezTo>
                  <a:pt x="2411027" y="5609594"/>
                  <a:pt x="2383666" y="5610050"/>
                  <a:pt x="2355281" y="5610392"/>
                </a:cubicBezTo>
                <a:cubicBezTo>
                  <a:pt x="2341118" y="5610504"/>
                  <a:pt x="2326614" y="5610903"/>
                  <a:pt x="2311596" y="5610221"/>
                </a:cubicBezTo>
                <a:cubicBezTo>
                  <a:pt x="2296637" y="5609083"/>
                  <a:pt x="2281052" y="5607491"/>
                  <a:pt x="2264444" y="5604989"/>
                </a:cubicBezTo>
                <a:cubicBezTo>
                  <a:pt x="2247834" y="5602544"/>
                  <a:pt x="2230313" y="5599190"/>
                  <a:pt x="2211371" y="5594526"/>
                </a:cubicBezTo>
                <a:cubicBezTo>
                  <a:pt x="2192488" y="5589975"/>
                  <a:pt x="2172239" y="5584232"/>
                  <a:pt x="2150738" y="5574906"/>
                </a:cubicBezTo>
                <a:close/>
                <a:moveTo>
                  <a:pt x="3220902" y="5458837"/>
                </a:moveTo>
                <a:lnTo>
                  <a:pt x="3220902" y="5462762"/>
                </a:lnTo>
                <a:lnTo>
                  <a:pt x="3215270" y="5463955"/>
                </a:lnTo>
                <a:cubicBezTo>
                  <a:pt x="3207590" y="5465605"/>
                  <a:pt x="3203211" y="5466515"/>
                  <a:pt x="3203211" y="5466515"/>
                </a:cubicBezTo>
                <a:close/>
                <a:moveTo>
                  <a:pt x="1538013" y="5217775"/>
                </a:moveTo>
                <a:cubicBezTo>
                  <a:pt x="1556555" y="5227384"/>
                  <a:pt x="1574587" y="5236768"/>
                  <a:pt x="1591367" y="5245470"/>
                </a:cubicBezTo>
                <a:cubicBezTo>
                  <a:pt x="1608431" y="5253657"/>
                  <a:pt x="1624244" y="5261221"/>
                  <a:pt x="1638010" y="5267874"/>
                </a:cubicBezTo>
                <a:cubicBezTo>
                  <a:pt x="1665426" y="5281524"/>
                  <a:pt x="1684480" y="5292500"/>
                  <a:pt x="1688918" y="5298926"/>
                </a:cubicBezTo>
                <a:lnTo>
                  <a:pt x="1674698" y="5302565"/>
                </a:lnTo>
                <a:cubicBezTo>
                  <a:pt x="1686414" y="5313028"/>
                  <a:pt x="1704389" y="5320933"/>
                  <a:pt x="1722250" y="5326506"/>
                </a:cubicBezTo>
                <a:lnTo>
                  <a:pt x="1740226" y="5330260"/>
                </a:lnTo>
                <a:lnTo>
                  <a:pt x="1736186" y="5328666"/>
                </a:lnTo>
                <a:lnTo>
                  <a:pt x="1747392" y="5331796"/>
                </a:lnTo>
                <a:lnTo>
                  <a:pt x="1769518" y="5336401"/>
                </a:lnTo>
                <a:cubicBezTo>
                  <a:pt x="1787096" y="5343055"/>
                  <a:pt x="1804899" y="5349026"/>
                  <a:pt x="1821907" y="5354485"/>
                </a:cubicBezTo>
                <a:cubicBezTo>
                  <a:pt x="1839085" y="5359546"/>
                  <a:pt x="1855637" y="5363415"/>
                  <a:pt x="1870199" y="5367509"/>
                </a:cubicBezTo>
                <a:cubicBezTo>
                  <a:pt x="1899380" y="5375413"/>
                  <a:pt x="1920994" y="5382521"/>
                  <a:pt x="1926966" y="5390824"/>
                </a:cubicBezTo>
                <a:lnTo>
                  <a:pt x="1897332" y="5389686"/>
                </a:lnTo>
                <a:cubicBezTo>
                  <a:pt x="1919516" y="5396339"/>
                  <a:pt x="1936637" y="5401969"/>
                  <a:pt x="1951936" y="5406065"/>
                </a:cubicBezTo>
                <a:cubicBezTo>
                  <a:pt x="1967295" y="5409989"/>
                  <a:pt x="1980434" y="5413344"/>
                  <a:pt x="1994369" y="5416926"/>
                </a:cubicBezTo>
                <a:cubicBezTo>
                  <a:pt x="2008251" y="5420623"/>
                  <a:pt x="2022811" y="5424546"/>
                  <a:pt x="2040955" y="5429437"/>
                </a:cubicBezTo>
                <a:cubicBezTo>
                  <a:pt x="2049999" y="5431939"/>
                  <a:pt x="2059897" y="5434669"/>
                  <a:pt x="2071103" y="5437797"/>
                </a:cubicBezTo>
                <a:cubicBezTo>
                  <a:pt x="2082422" y="5440356"/>
                  <a:pt x="2094936" y="5443313"/>
                  <a:pt x="2109099" y="5446554"/>
                </a:cubicBezTo>
                <a:cubicBezTo>
                  <a:pt x="2098577" y="5445360"/>
                  <a:pt x="2094140" y="5447521"/>
                  <a:pt x="2094140" y="5447521"/>
                </a:cubicBezTo>
                <a:cubicBezTo>
                  <a:pt x="2151648" y="5452696"/>
                  <a:pt x="2206195" y="5456846"/>
                  <a:pt x="2257672" y="5460317"/>
                </a:cubicBezTo>
                <a:lnTo>
                  <a:pt x="2343166" y="5465263"/>
                </a:lnTo>
                <a:lnTo>
                  <a:pt x="2207162" y="5444508"/>
                </a:lnTo>
                <a:lnTo>
                  <a:pt x="2128951" y="5424433"/>
                </a:lnTo>
                <a:lnTo>
                  <a:pt x="2099770" y="5417494"/>
                </a:lnTo>
                <a:lnTo>
                  <a:pt x="2091978" y="5414936"/>
                </a:lnTo>
                <a:lnTo>
                  <a:pt x="1955121" y="5379734"/>
                </a:lnTo>
                <a:cubicBezTo>
                  <a:pt x="1872758" y="5354143"/>
                  <a:pt x="1792157" y="5324572"/>
                  <a:pt x="1713492" y="5291360"/>
                </a:cubicBezTo>
                <a:lnTo>
                  <a:pt x="1578171" y="5226191"/>
                </a:lnTo>
                <a:lnTo>
                  <a:pt x="1572596" y="5224656"/>
                </a:lnTo>
                <a:cubicBezTo>
                  <a:pt x="1560082" y="5222437"/>
                  <a:pt x="1548594" y="5220105"/>
                  <a:pt x="1538013" y="5217775"/>
                </a:cubicBezTo>
                <a:close/>
                <a:moveTo>
                  <a:pt x="945879" y="5030452"/>
                </a:moveTo>
                <a:cubicBezTo>
                  <a:pt x="973580" y="5041882"/>
                  <a:pt x="994625" y="5058315"/>
                  <a:pt x="1010552" y="5069291"/>
                </a:cubicBezTo>
                <a:cubicBezTo>
                  <a:pt x="988767" y="5058203"/>
                  <a:pt x="943946" y="5041200"/>
                  <a:pt x="945879" y="5030452"/>
                </a:cubicBezTo>
                <a:close/>
                <a:moveTo>
                  <a:pt x="1197977" y="4997524"/>
                </a:moveTo>
                <a:lnTo>
                  <a:pt x="1201730" y="5003096"/>
                </a:lnTo>
                <a:cubicBezTo>
                  <a:pt x="1217884" y="5026812"/>
                  <a:pt x="1239102" y="5056212"/>
                  <a:pt x="1356618" y="5109839"/>
                </a:cubicBezTo>
                <a:cubicBezTo>
                  <a:pt x="1369246" y="5120247"/>
                  <a:pt x="1385854" y="5130594"/>
                  <a:pt x="1403544" y="5141684"/>
                </a:cubicBezTo>
                <a:lnTo>
                  <a:pt x="1391032" y="5124398"/>
                </a:lnTo>
                <a:lnTo>
                  <a:pt x="1266689" y="5048876"/>
                </a:lnTo>
                <a:close/>
                <a:moveTo>
                  <a:pt x="634851" y="4654440"/>
                </a:moveTo>
                <a:lnTo>
                  <a:pt x="647821" y="4667405"/>
                </a:lnTo>
                <a:cubicBezTo>
                  <a:pt x="643839" y="4663366"/>
                  <a:pt x="640540" y="4660866"/>
                  <a:pt x="636615" y="4657170"/>
                </a:cubicBezTo>
                <a:close/>
                <a:moveTo>
                  <a:pt x="246126" y="3866361"/>
                </a:moveTo>
                <a:cubicBezTo>
                  <a:pt x="248969" y="3858116"/>
                  <a:pt x="255340" y="3869318"/>
                  <a:pt x="262507" y="3885242"/>
                </a:cubicBezTo>
                <a:cubicBezTo>
                  <a:pt x="265978" y="3893259"/>
                  <a:pt x="269902" y="3902358"/>
                  <a:pt x="273598" y="3910946"/>
                </a:cubicBezTo>
                <a:cubicBezTo>
                  <a:pt x="277582" y="3919418"/>
                  <a:pt x="281562" y="3927153"/>
                  <a:pt x="284920" y="3932555"/>
                </a:cubicBezTo>
                <a:cubicBezTo>
                  <a:pt x="285146" y="3937616"/>
                  <a:pt x="284804" y="3940289"/>
                  <a:pt x="284065" y="3941086"/>
                </a:cubicBezTo>
                <a:cubicBezTo>
                  <a:pt x="281789" y="3943474"/>
                  <a:pt x="275703" y="3929315"/>
                  <a:pt x="268935" y="3912595"/>
                </a:cubicBezTo>
                <a:cubicBezTo>
                  <a:pt x="260686" y="3890018"/>
                  <a:pt x="251245" y="3863120"/>
                  <a:pt x="246126" y="3866361"/>
                </a:cubicBezTo>
                <a:close/>
                <a:moveTo>
                  <a:pt x="246182" y="3837700"/>
                </a:moveTo>
                <a:cubicBezTo>
                  <a:pt x="259436" y="3861528"/>
                  <a:pt x="263816" y="3857205"/>
                  <a:pt x="269389" y="3859877"/>
                </a:cubicBezTo>
                <a:lnTo>
                  <a:pt x="285032" y="3902473"/>
                </a:lnTo>
                <a:close/>
                <a:moveTo>
                  <a:pt x="52928" y="3630366"/>
                </a:moveTo>
                <a:cubicBezTo>
                  <a:pt x="57917" y="3628585"/>
                  <a:pt x="78767" y="3683360"/>
                  <a:pt x="75140" y="3642585"/>
                </a:cubicBezTo>
                <a:cubicBezTo>
                  <a:pt x="82990" y="3685465"/>
                  <a:pt x="107508" y="3735963"/>
                  <a:pt x="110520" y="3717310"/>
                </a:cubicBezTo>
                <a:cubicBezTo>
                  <a:pt x="99484" y="3682621"/>
                  <a:pt x="87826" y="3658793"/>
                  <a:pt x="79178" y="3638319"/>
                </a:cubicBezTo>
                <a:cubicBezTo>
                  <a:pt x="83218" y="3627060"/>
                  <a:pt x="104206" y="3671077"/>
                  <a:pt x="99714" y="3638889"/>
                </a:cubicBezTo>
                <a:cubicBezTo>
                  <a:pt x="103922" y="3649126"/>
                  <a:pt x="108188" y="3663057"/>
                  <a:pt x="112570" y="3678072"/>
                </a:cubicBezTo>
                <a:cubicBezTo>
                  <a:pt x="117232" y="3693027"/>
                  <a:pt x="122692" y="3708949"/>
                  <a:pt x="127924" y="3723736"/>
                </a:cubicBezTo>
                <a:cubicBezTo>
                  <a:pt x="138451" y="3753194"/>
                  <a:pt x="149256" y="3777648"/>
                  <a:pt x="159553" y="3777420"/>
                </a:cubicBezTo>
                <a:cubicBezTo>
                  <a:pt x="109270" y="3620463"/>
                  <a:pt x="185375" y="3801645"/>
                  <a:pt x="194419" y="3806537"/>
                </a:cubicBezTo>
                <a:cubicBezTo>
                  <a:pt x="193169" y="3811483"/>
                  <a:pt x="197832" y="3825928"/>
                  <a:pt x="203918" y="3841624"/>
                </a:cubicBezTo>
                <a:cubicBezTo>
                  <a:pt x="196808" y="3826042"/>
                  <a:pt x="189982" y="3811085"/>
                  <a:pt x="184296" y="3798631"/>
                </a:cubicBezTo>
                <a:cubicBezTo>
                  <a:pt x="178949" y="3786008"/>
                  <a:pt x="174342" y="3776054"/>
                  <a:pt x="170984" y="3770766"/>
                </a:cubicBezTo>
                <a:cubicBezTo>
                  <a:pt x="164273" y="3760189"/>
                  <a:pt x="162226" y="3768378"/>
                  <a:pt x="170074" y="3811881"/>
                </a:cubicBezTo>
                <a:cubicBezTo>
                  <a:pt x="170074" y="3811881"/>
                  <a:pt x="185204" y="3855898"/>
                  <a:pt x="200394" y="3899970"/>
                </a:cubicBezTo>
                <a:cubicBezTo>
                  <a:pt x="207900" y="3922092"/>
                  <a:pt x="215580" y="3944158"/>
                  <a:pt x="222463" y="3960251"/>
                </a:cubicBezTo>
                <a:cubicBezTo>
                  <a:pt x="228948" y="3976516"/>
                  <a:pt x="233270" y="3987319"/>
                  <a:pt x="233270" y="3987319"/>
                </a:cubicBezTo>
                <a:cubicBezTo>
                  <a:pt x="225079" y="3968211"/>
                  <a:pt x="216603" y="3951321"/>
                  <a:pt x="208982" y="3935114"/>
                </a:cubicBezTo>
                <a:cubicBezTo>
                  <a:pt x="201758" y="3918736"/>
                  <a:pt x="194933" y="3903155"/>
                  <a:pt x="188108" y="3887571"/>
                </a:cubicBezTo>
                <a:cubicBezTo>
                  <a:pt x="181452" y="3871877"/>
                  <a:pt x="175195" y="3856012"/>
                  <a:pt x="169506" y="3838837"/>
                </a:cubicBezTo>
                <a:cubicBezTo>
                  <a:pt x="166663" y="3830249"/>
                  <a:pt x="163933" y="3821378"/>
                  <a:pt x="161431" y="3811939"/>
                </a:cubicBezTo>
                <a:cubicBezTo>
                  <a:pt x="159323" y="3802441"/>
                  <a:pt x="157448" y="3792434"/>
                  <a:pt x="155799" y="3781855"/>
                </a:cubicBezTo>
                <a:lnTo>
                  <a:pt x="129518" y="3757628"/>
                </a:lnTo>
                <a:cubicBezTo>
                  <a:pt x="133729" y="3775999"/>
                  <a:pt x="139361" y="3795789"/>
                  <a:pt x="145901" y="3816375"/>
                </a:cubicBezTo>
                <a:cubicBezTo>
                  <a:pt x="153411" y="3836619"/>
                  <a:pt x="161996" y="3857717"/>
                  <a:pt x="171100" y="3879099"/>
                </a:cubicBezTo>
                <a:cubicBezTo>
                  <a:pt x="180199" y="3900483"/>
                  <a:pt x="189871" y="3922205"/>
                  <a:pt x="199711" y="3943700"/>
                </a:cubicBezTo>
                <a:cubicBezTo>
                  <a:pt x="210517" y="3964744"/>
                  <a:pt x="221381" y="3985727"/>
                  <a:pt x="231963" y="4006086"/>
                </a:cubicBezTo>
                <a:cubicBezTo>
                  <a:pt x="213986" y="3983225"/>
                  <a:pt x="195898" y="3960136"/>
                  <a:pt x="180653" y="3934831"/>
                </a:cubicBezTo>
                <a:cubicBezTo>
                  <a:pt x="165354" y="3909582"/>
                  <a:pt x="150734" y="3883081"/>
                  <a:pt x="136118" y="3854817"/>
                </a:cubicBezTo>
                <a:cubicBezTo>
                  <a:pt x="120814" y="3826781"/>
                  <a:pt x="108531" y="3796015"/>
                  <a:pt x="94936" y="3763260"/>
                </a:cubicBezTo>
                <a:cubicBezTo>
                  <a:pt x="81625" y="3730390"/>
                  <a:pt x="66890" y="3695529"/>
                  <a:pt x="54720" y="3656633"/>
                </a:cubicBezTo>
                <a:cubicBezTo>
                  <a:pt x="51365" y="3637837"/>
                  <a:pt x="51265" y="3630960"/>
                  <a:pt x="52928" y="3630366"/>
                </a:cubicBezTo>
                <a:close/>
                <a:moveTo>
                  <a:pt x="4437" y="3306267"/>
                </a:moveTo>
                <a:cubicBezTo>
                  <a:pt x="4437" y="3306267"/>
                  <a:pt x="18488" y="3337717"/>
                  <a:pt x="32539" y="3369163"/>
                </a:cubicBezTo>
                <a:cubicBezTo>
                  <a:pt x="39533" y="3384745"/>
                  <a:pt x="46529" y="3400327"/>
                  <a:pt x="51821" y="3411985"/>
                </a:cubicBezTo>
                <a:cubicBezTo>
                  <a:pt x="54323" y="3417786"/>
                  <a:pt x="56823" y="3422562"/>
                  <a:pt x="58530" y="3425918"/>
                </a:cubicBezTo>
                <a:cubicBezTo>
                  <a:pt x="60240" y="3429273"/>
                  <a:pt x="61205" y="3431207"/>
                  <a:pt x="61205" y="3431207"/>
                </a:cubicBezTo>
                <a:cubicBezTo>
                  <a:pt x="53979" y="3403511"/>
                  <a:pt x="53069" y="3378944"/>
                  <a:pt x="42377" y="3354661"/>
                </a:cubicBezTo>
                <a:lnTo>
                  <a:pt x="68714" y="3346814"/>
                </a:lnTo>
                <a:cubicBezTo>
                  <a:pt x="67006" y="3339195"/>
                  <a:pt x="65697" y="3333109"/>
                  <a:pt x="64218" y="3326511"/>
                </a:cubicBezTo>
                <a:cubicBezTo>
                  <a:pt x="72068" y="3356255"/>
                  <a:pt x="83674" y="3357676"/>
                  <a:pt x="90839" y="3380707"/>
                </a:cubicBezTo>
                <a:cubicBezTo>
                  <a:pt x="91008" y="3390261"/>
                  <a:pt x="91409" y="3401123"/>
                  <a:pt x="92488" y="3413235"/>
                </a:cubicBezTo>
                <a:cubicBezTo>
                  <a:pt x="94026" y="3425292"/>
                  <a:pt x="96016" y="3438600"/>
                  <a:pt x="98464" y="3453159"/>
                </a:cubicBezTo>
                <a:cubicBezTo>
                  <a:pt x="103695" y="3482332"/>
                  <a:pt x="109726" y="3516907"/>
                  <a:pt x="119735" y="3556317"/>
                </a:cubicBezTo>
                <a:cubicBezTo>
                  <a:pt x="134694" y="3580655"/>
                  <a:pt x="142146" y="3596237"/>
                  <a:pt x="149654" y="3616198"/>
                </a:cubicBezTo>
                <a:cubicBezTo>
                  <a:pt x="157619" y="3636047"/>
                  <a:pt x="163476" y="3660839"/>
                  <a:pt x="181337" y="3701556"/>
                </a:cubicBezTo>
                <a:cubicBezTo>
                  <a:pt x="180598" y="3706051"/>
                  <a:pt x="179289" y="3707984"/>
                  <a:pt x="177585" y="3707869"/>
                </a:cubicBezTo>
                <a:cubicBezTo>
                  <a:pt x="172522" y="3707529"/>
                  <a:pt x="163819" y="3688819"/>
                  <a:pt x="154717" y="3666754"/>
                </a:cubicBezTo>
                <a:cubicBezTo>
                  <a:pt x="143454" y="3637126"/>
                  <a:pt x="130542" y="3602039"/>
                  <a:pt x="119964" y="3598285"/>
                </a:cubicBezTo>
                <a:cubicBezTo>
                  <a:pt x="124172" y="3615117"/>
                  <a:pt x="132760" y="3635023"/>
                  <a:pt x="137142" y="3645030"/>
                </a:cubicBezTo>
                <a:cubicBezTo>
                  <a:pt x="146016" y="3700306"/>
                  <a:pt x="115923" y="3623534"/>
                  <a:pt x="107392" y="3624387"/>
                </a:cubicBezTo>
                <a:cubicBezTo>
                  <a:pt x="107392" y="3624387"/>
                  <a:pt x="100793" y="3596863"/>
                  <a:pt x="94196" y="3569282"/>
                </a:cubicBezTo>
                <a:cubicBezTo>
                  <a:pt x="90613" y="3555577"/>
                  <a:pt x="87940" y="3541700"/>
                  <a:pt x="86117" y="3531237"/>
                </a:cubicBezTo>
                <a:cubicBezTo>
                  <a:pt x="84184" y="3520831"/>
                  <a:pt x="82875" y="3513892"/>
                  <a:pt x="82875" y="3513892"/>
                </a:cubicBezTo>
                <a:lnTo>
                  <a:pt x="43117" y="3453328"/>
                </a:lnTo>
                <a:cubicBezTo>
                  <a:pt x="54778" y="3580543"/>
                  <a:pt x="38340" y="3464304"/>
                  <a:pt x="31340" y="3532886"/>
                </a:cubicBezTo>
                <a:cubicBezTo>
                  <a:pt x="30431" y="3505931"/>
                  <a:pt x="17749" y="3461403"/>
                  <a:pt x="8874" y="3417274"/>
                </a:cubicBezTo>
                <a:cubicBezTo>
                  <a:pt x="1250" y="3372916"/>
                  <a:pt x="-4266" y="3329300"/>
                  <a:pt x="4437" y="3306267"/>
                </a:cubicBezTo>
                <a:close/>
                <a:moveTo>
                  <a:pt x="0" y="2865484"/>
                </a:moveTo>
                <a:cubicBezTo>
                  <a:pt x="10864" y="2879303"/>
                  <a:pt x="11148" y="2914844"/>
                  <a:pt x="11034" y="2950046"/>
                </a:cubicBezTo>
                <a:cubicBezTo>
                  <a:pt x="10979" y="2967617"/>
                  <a:pt x="10864" y="2985133"/>
                  <a:pt x="11943" y="2999693"/>
                </a:cubicBezTo>
                <a:cubicBezTo>
                  <a:pt x="13196" y="3014193"/>
                  <a:pt x="16325" y="3025681"/>
                  <a:pt x="21161" y="3031253"/>
                </a:cubicBezTo>
                <a:cubicBezTo>
                  <a:pt x="21161" y="3031253"/>
                  <a:pt x="20992" y="3025851"/>
                  <a:pt x="20648" y="3017718"/>
                </a:cubicBezTo>
                <a:cubicBezTo>
                  <a:pt x="20192" y="3009643"/>
                  <a:pt x="20137" y="2998781"/>
                  <a:pt x="20422" y="2987921"/>
                </a:cubicBezTo>
                <a:cubicBezTo>
                  <a:pt x="20706" y="2966253"/>
                  <a:pt x="20992" y="2944586"/>
                  <a:pt x="20992" y="2944586"/>
                </a:cubicBezTo>
                <a:cubicBezTo>
                  <a:pt x="20992" y="2944586"/>
                  <a:pt x="22070" y="2953630"/>
                  <a:pt x="23664" y="2967107"/>
                </a:cubicBezTo>
                <a:cubicBezTo>
                  <a:pt x="25539" y="2980585"/>
                  <a:pt x="26793" y="2998610"/>
                  <a:pt x="30146" y="3016525"/>
                </a:cubicBezTo>
                <a:cubicBezTo>
                  <a:pt x="36176" y="3052238"/>
                  <a:pt x="42208" y="3087952"/>
                  <a:pt x="42208" y="3087952"/>
                </a:cubicBezTo>
                <a:cubicBezTo>
                  <a:pt x="29122" y="3031823"/>
                  <a:pt x="18374" y="3086358"/>
                  <a:pt x="32879" y="3135493"/>
                </a:cubicBezTo>
                <a:cubicBezTo>
                  <a:pt x="55174" y="3143342"/>
                  <a:pt x="43060" y="3146411"/>
                  <a:pt x="63822" y="3222159"/>
                </a:cubicBezTo>
                <a:cubicBezTo>
                  <a:pt x="58021" y="3208397"/>
                  <a:pt x="52670" y="3242802"/>
                  <a:pt x="59670" y="3280507"/>
                </a:cubicBezTo>
                <a:cubicBezTo>
                  <a:pt x="60806" y="3297339"/>
                  <a:pt x="62683" y="3309337"/>
                  <a:pt x="64787" y="3318892"/>
                </a:cubicBezTo>
                <a:cubicBezTo>
                  <a:pt x="60635" y="3299729"/>
                  <a:pt x="56768" y="3285169"/>
                  <a:pt x="53470" y="3273967"/>
                </a:cubicBezTo>
                <a:cubicBezTo>
                  <a:pt x="50568" y="3262708"/>
                  <a:pt x="47779" y="3254802"/>
                  <a:pt x="45051" y="3249115"/>
                </a:cubicBezTo>
                <a:cubicBezTo>
                  <a:pt x="39704" y="3237685"/>
                  <a:pt x="34642" y="3234955"/>
                  <a:pt x="29750" y="3231258"/>
                </a:cubicBezTo>
                <a:cubicBezTo>
                  <a:pt x="24800" y="3227505"/>
                  <a:pt x="19968" y="3222729"/>
                  <a:pt x="14961" y="3206976"/>
                </a:cubicBezTo>
                <a:cubicBezTo>
                  <a:pt x="12457" y="3199070"/>
                  <a:pt x="9898" y="3188493"/>
                  <a:pt x="7281" y="3173879"/>
                </a:cubicBezTo>
                <a:cubicBezTo>
                  <a:pt x="4553" y="3159264"/>
                  <a:pt x="1764" y="3140724"/>
                  <a:pt x="511" y="3116841"/>
                </a:cubicBezTo>
                <a:cubicBezTo>
                  <a:pt x="3242" y="3144706"/>
                  <a:pt x="7735" y="3141748"/>
                  <a:pt x="11093" y="3145274"/>
                </a:cubicBezTo>
                <a:cubicBezTo>
                  <a:pt x="11602" y="3120706"/>
                  <a:pt x="9160" y="3051043"/>
                  <a:pt x="0" y="3015501"/>
                </a:cubicBezTo>
                <a:lnTo>
                  <a:pt x="6597" y="3023007"/>
                </a:lnTo>
                <a:cubicBezTo>
                  <a:pt x="6597" y="3023007"/>
                  <a:pt x="6371" y="3020562"/>
                  <a:pt x="6031" y="3016240"/>
                </a:cubicBezTo>
                <a:cubicBezTo>
                  <a:pt x="5746" y="3011919"/>
                  <a:pt x="5007" y="3005834"/>
                  <a:pt x="4833" y="2998441"/>
                </a:cubicBezTo>
                <a:cubicBezTo>
                  <a:pt x="4268" y="2983655"/>
                  <a:pt x="3584" y="2963977"/>
                  <a:pt x="2844" y="2944303"/>
                </a:cubicBezTo>
                <a:cubicBezTo>
                  <a:pt x="1421" y="2904892"/>
                  <a:pt x="0" y="2865484"/>
                  <a:pt x="0" y="2865484"/>
                </a:cubicBezTo>
                <a:close/>
                <a:moveTo>
                  <a:pt x="86233" y="2727634"/>
                </a:moveTo>
                <a:lnTo>
                  <a:pt x="87257" y="2736620"/>
                </a:lnTo>
                <a:cubicBezTo>
                  <a:pt x="88166" y="2744980"/>
                  <a:pt x="89135" y="2754362"/>
                  <a:pt x="89700" y="2766475"/>
                </a:cubicBezTo>
                <a:close/>
                <a:moveTo>
                  <a:pt x="84584" y="2709379"/>
                </a:moveTo>
                <a:lnTo>
                  <a:pt x="86233" y="2727579"/>
                </a:lnTo>
                <a:lnTo>
                  <a:pt x="84639" y="2713247"/>
                </a:lnTo>
                <a:close/>
                <a:moveTo>
                  <a:pt x="116606" y="1905891"/>
                </a:moveTo>
                <a:cubicBezTo>
                  <a:pt x="107333" y="1924772"/>
                  <a:pt x="101876" y="1931539"/>
                  <a:pt x="90725" y="1944732"/>
                </a:cubicBezTo>
                <a:close/>
                <a:moveTo>
                  <a:pt x="515402" y="1318272"/>
                </a:moveTo>
                <a:lnTo>
                  <a:pt x="499931" y="1343521"/>
                </a:lnTo>
                <a:lnTo>
                  <a:pt x="499703" y="1341361"/>
                </a:lnTo>
                <a:close/>
                <a:moveTo>
                  <a:pt x="725521" y="907686"/>
                </a:moveTo>
                <a:cubicBezTo>
                  <a:pt x="706522" y="928157"/>
                  <a:pt x="688547" y="947608"/>
                  <a:pt x="671369" y="966146"/>
                </a:cubicBezTo>
                <a:cubicBezTo>
                  <a:pt x="654021" y="984456"/>
                  <a:pt x="639231" y="1003452"/>
                  <a:pt x="624158" y="1020797"/>
                </a:cubicBezTo>
                <a:cubicBezTo>
                  <a:pt x="609256" y="1038312"/>
                  <a:pt x="595035" y="1055087"/>
                  <a:pt x="581383" y="1071237"/>
                </a:cubicBezTo>
                <a:cubicBezTo>
                  <a:pt x="567731" y="1087391"/>
                  <a:pt x="555787" y="1103881"/>
                  <a:pt x="543558" y="1119293"/>
                </a:cubicBezTo>
                <a:cubicBezTo>
                  <a:pt x="494185" y="1180822"/>
                  <a:pt x="455391" y="1237690"/>
                  <a:pt x="414663" y="1296435"/>
                </a:cubicBezTo>
                <a:cubicBezTo>
                  <a:pt x="414663" y="1296435"/>
                  <a:pt x="418873" y="1289953"/>
                  <a:pt x="426723" y="1278806"/>
                </a:cubicBezTo>
                <a:cubicBezTo>
                  <a:pt x="434460" y="1267661"/>
                  <a:pt x="445550" y="1251735"/>
                  <a:pt x="458918" y="1232574"/>
                </a:cubicBezTo>
                <a:cubicBezTo>
                  <a:pt x="465574" y="1223017"/>
                  <a:pt x="472796" y="1212667"/>
                  <a:pt x="480476" y="1201693"/>
                </a:cubicBezTo>
                <a:cubicBezTo>
                  <a:pt x="487983" y="1190603"/>
                  <a:pt x="496232" y="1179173"/>
                  <a:pt x="505333" y="1167802"/>
                </a:cubicBezTo>
                <a:cubicBezTo>
                  <a:pt x="523138" y="1144712"/>
                  <a:pt x="542192" y="1120031"/>
                  <a:pt x="561191" y="1095409"/>
                </a:cubicBezTo>
                <a:cubicBezTo>
                  <a:pt x="570519" y="1082955"/>
                  <a:pt x="580473" y="1070956"/>
                  <a:pt x="590484" y="1059352"/>
                </a:cubicBezTo>
                <a:cubicBezTo>
                  <a:pt x="600439" y="1047694"/>
                  <a:pt x="610223" y="1036153"/>
                  <a:pt x="619664" y="1025003"/>
                </a:cubicBezTo>
                <a:cubicBezTo>
                  <a:pt x="638891" y="1002998"/>
                  <a:pt x="655784" y="981444"/>
                  <a:pt x="672108" y="964668"/>
                </a:cubicBezTo>
                <a:cubicBezTo>
                  <a:pt x="704134" y="930489"/>
                  <a:pt x="725521" y="907686"/>
                  <a:pt x="725521" y="907686"/>
                </a:cubicBezTo>
                <a:close/>
                <a:moveTo>
                  <a:pt x="749694" y="881698"/>
                </a:moveTo>
                <a:lnTo>
                  <a:pt x="751459" y="890681"/>
                </a:lnTo>
                <a:cubicBezTo>
                  <a:pt x="742415" y="894721"/>
                  <a:pt x="738432" y="895516"/>
                  <a:pt x="738491" y="893753"/>
                </a:cubicBezTo>
                <a:cubicBezTo>
                  <a:pt x="738546" y="891990"/>
                  <a:pt x="742643" y="887724"/>
                  <a:pt x="749694" y="881698"/>
                </a:cubicBezTo>
                <a:close/>
                <a:moveTo>
                  <a:pt x="1022598" y="765126"/>
                </a:moveTo>
                <a:cubicBezTo>
                  <a:pt x="1027125" y="763746"/>
                  <a:pt x="1013496" y="773577"/>
                  <a:pt x="1010552" y="777969"/>
                </a:cubicBezTo>
                <a:lnTo>
                  <a:pt x="1010950" y="770861"/>
                </a:lnTo>
                <a:cubicBezTo>
                  <a:pt x="1017562" y="767293"/>
                  <a:pt x="1021089" y="765587"/>
                  <a:pt x="1022598" y="765126"/>
                </a:cubicBezTo>
                <a:close/>
                <a:moveTo>
                  <a:pt x="868008" y="765060"/>
                </a:moveTo>
                <a:cubicBezTo>
                  <a:pt x="868008" y="765060"/>
                  <a:pt x="864027" y="770291"/>
                  <a:pt x="857996" y="778083"/>
                </a:cubicBezTo>
                <a:cubicBezTo>
                  <a:pt x="851968" y="785875"/>
                  <a:pt x="843948" y="796222"/>
                  <a:pt x="836609" y="807202"/>
                </a:cubicBezTo>
                <a:cubicBezTo>
                  <a:pt x="821648" y="828753"/>
                  <a:pt x="806690" y="850307"/>
                  <a:pt x="806690" y="850307"/>
                </a:cubicBezTo>
                <a:lnTo>
                  <a:pt x="816360" y="827104"/>
                </a:lnTo>
                <a:cubicBezTo>
                  <a:pt x="796622" y="837909"/>
                  <a:pt x="760958" y="881983"/>
                  <a:pt x="753678" y="894608"/>
                </a:cubicBezTo>
                <a:lnTo>
                  <a:pt x="751459" y="875954"/>
                </a:lnTo>
                <a:cubicBezTo>
                  <a:pt x="751459" y="875954"/>
                  <a:pt x="780298" y="847919"/>
                  <a:pt x="809136" y="819880"/>
                </a:cubicBezTo>
                <a:cubicBezTo>
                  <a:pt x="837521" y="791333"/>
                  <a:pt x="868008" y="765060"/>
                  <a:pt x="868008" y="765060"/>
                </a:cubicBezTo>
                <a:close/>
                <a:moveTo>
                  <a:pt x="1010552" y="764946"/>
                </a:moveTo>
                <a:lnTo>
                  <a:pt x="1007992" y="777914"/>
                </a:lnTo>
                <a:cubicBezTo>
                  <a:pt x="996048" y="776094"/>
                  <a:pt x="991326" y="772679"/>
                  <a:pt x="1010552" y="764946"/>
                </a:cubicBezTo>
                <a:close/>
                <a:moveTo>
                  <a:pt x="956629" y="674242"/>
                </a:moveTo>
                <a:lnTo>
                  <a:pt x="971589" y="705519"/>
                </a:lnTo>
                <a:cubicBezTo>
                  <a:pt x="956002" y="720022"/>
                  <a:pt x="890932" y="785477"/>
                  <a:pt x="881033" y="777175"/>
                </a:cubicBezTo>
                <a:cubicBezTo>
                  <a:pt x="908394" y="730257"/>
                  <a:pt x="899008" y="772909"/>
                  <a:pt x="951111" y="718658"/>
                </a:cubicBezTo>
                <a:cubicBezTo>
                  <a:pt x="931487" y="729972"/>
                  <a:pt x="917894" y="733159"/>
                  <a:pt x="916585" y="726335"/>
                </a:cubicBezTo>
                <a:cubicBezTo>
                  <a:pt x="915903" y="722920"/>
                  <a:pt x="918348" y="716949"/>
                  <a:pt x="924662" y="708192"/>
                </a:cubicBezTo>
                <a:cubicBezTo>
                  <a:pt x="930919" y="699435"/>
                  <a:pt x="941045" y="687836"/>
                  <a:pt x="956629" y="674242"/>
                </a:cubicBezTo>
                <a:close/>
                <a:moveTo>
                  <a:pt x="1075340" y="584561"/>
                </a:moveTo>
                <a:cubicBezTo>
                  <a:pt x="1067377" y="591728"/>
                  <a:pt x="1057934" y="598438"/>
                  <a:pt x="1048664" y="604577"/>
                </a:cubicBezTo>
                <a:cubicBezTo>
                  <a:pt x="1039562" y="611062"/>
                  <a:pt x="1030802" y="617205"/>
                  <a:pt x="1023521" y="622321"/>
                </a:cubicBezTo>
                <a:cubicBezTo>
                  <a:pt x="1038878" y="606342"/>
                  <a:pt x="1071928" y="577453"/>
                  <a:pt x="1075340" y="584561"/>
                </a:cubicBezTo>
                <a:close/>
                <a:moveTo>
                  <a:pt x="1267602" y="463122"/>
                </a:moveTo>
                <a:lnTo>
                  <a:pt x="1241888" y="476058"/>
                </a:lnTo>
                <a:cubicBezTo>
                  <a:pt x="1222492" y="485839"/>
                  <a:pt x="1203096" y="495620"/>
                  <a:pt x="1203096" y="495620"/>
                </a:cubicBezTo>
                <a:cubicBezTo>
                  <a:pt x="1218112" y="487801"/>
                  <a:pt x="1231792" y="480692"/>
                  <a:pt x="1244597" y="474231"/>
                </a:cubicBezTo>
                <a:close/>
                <a:moveTo>
                  <a:pt x="1280853" y="456722"/>
                </a:moveTo>
                <a:lnTo>
                  <a:pt x="1267602" y="463122"/>
                </a:lnTo>
                <a:lnTo>
                  <a:pt x="1268567" y="462636"/>
                </a:lnTo>
                <a:cubicBezTo>
                  <a:pt x="1275789" y="458884"/>
                  <a:pt x="1280853" y="456722"/>
                  <a:pt x="1280853" y="456722"/>
                </a:cubicBezTo>
                <a:close/>
                <a:moveTo>
                  <a:pt x="1331989" y="427889"/>
                </a:moveTo>
                <a:lnTo>
                  <a:pt x="1334434" y="428798"/>
                </a:lnTo>
                <a:cubicBezTo>
                  <a:pt x="1317769" y="436705"/>
                  <a:pt x="1301102" y="444668"/>
                  <a:pt x="1282671" y="453820"/>
                </a:cubicBezTo>
                <a:close/>
                <a:moveTo>
                  <a:pt x="1400111" y="376836"/>
                </a:moveTo>
                <a:cubicBezTo>
                  <a:pt x="1404839" y="377874"/>
                  <a:pt x="1408579" y="379808"/>
                  <a:pt x="1412191" y="381712"/>
                </a:cubicBezTo>
                <a:cubicBezTo>
                  <a:pt x="1412191" y="381712"/>
                  <a:pt x="1391828" y="392061"/>
                  <a:pt x="1372316" y="404290"/>
                </a:cubicBezTo>
                <a:cubicBezTo>
                  <a:pt x="1352580" y="416060"/>
                  <a:pt x="1332899" y="427889"/>
                  <a:pt x="1332899" y="427889"/>
                </a:cubicBezTo>
                <a:lnTo>
                  <a:pt x="1308609" y="418277"/>
                </a:lnTo>
                <a:cubicBezTo>
                  <a:pt x="1344900" y="392406"/>
                  <a:pt x="1367197" y="381145"/>
                  <a:pt x="1382102" y="377335"/>
                </a:cubicBezTo>
                <a:cubicBezTo>
                  <a:pt x="1389667" y="375657"/>
                  <a:pt x="1395383" y="375799"/>
                  <a:pt x="1400111" y="376836"/>
                </a:cubicBezTo>
                <a:close/>
                <a:moveTo>
                  <a:pt x="1464010" y="363062"/>
                </a:moveTo>
                <a:lnTo>
                  <a:pt x="1434204" y="388820"/>
                </a:lnTo>
                <a:cubicBezTo>
                  <a:pt x="1424251" y="389673"/>
                  <a:pt x="1418277" y="387171"/>
                  <a:pt x="1412191" y="384557"/>
                </a:cubicBezTo>
                <a:close/>
                <a:moveTo>
                  <a:pt x="1519014" y="344465"/>
                </a:moveTo>
                <a:lnTo>
                  <a:pt x="1467195" y="370396"/>
                </a:lnTo>
                <a:lnTo>
                  <a:pt x="1484658" y="352143"/>
                </a:lnTo>
                <a:cubicBezTo>
                  <a:pt x="1484658" y="352143"/>
                  <a:pt x="1493247" y="350209"/>
                  <a:pt x="1501835" y="348217"/>
                </a:cubicBezTo>
                <a:cubicBezTo>
                  <a:pt x="1510425" y="346283"/>
                  <a:pt x="1519014" y="344465"/>
                  <a:pt x="1519014" y="344465"/>
                </a:cubicBezTo>
                <a:close/>
                <a:moveTo>
                  <a:pt x="2083845" y="316145"/>
                </a:moveTo>
                <a:lnTo>
                  <a:pt x="2038795" y="336277"/>
                </a:lnTo>
                <a:lnTo>
                  <a:pt x="2115470" y="316600"/>
                </a:lnTo>
                <a:lnTo>
                  <a:pt x="2112742" y="316885"/>
                </a:lnTo>
                <a:cubicBezTo>
                  <a:pt x="2105913" y="316995"/>
                  <a:pt x="2096585" y="316771"/>
                  <a:pt x="2083845" y="316145"/>
                </a:cubicBezTo>
                <a:close/>
                <a:moveTo>
                  <a:pt x="2208984" y="282990"/>
                </a:moveTo>
                <a:cubicBezTo>
                  <a:pt x="2138906" y="291122"/>
                  <a:pt x="2133103" y="300676"/>
                  <a:pt x="2132081" y="307613"/>
                </a:cubicBezTo>
                <a:lnTo>
                  <a:pt x="2128156" y="313357"/>
                </a:lnTo>
                <a:lnTo>
                  <a:pt x="2183159" y="299196"/>
                </a:lnTo>
                <a:close/>
                <a:moveTo>
                  <a:pt x="2656526" y="106017"/>
                </a:moveTo>
                <a:cubicBezTo>
                  <a:pt x="2685989" y="105447"/>
                  <a:pt x="2715227" y="104938"/>
                  <a:pt x="2743382" y="106471"/>
                </a:cubicBezTo>
                <a:cubicBezTo>
                  <a:pt x="2742245" y="114434"/>
                  <a:pt x="2756124" y="118471"/>
                  <a:pt x="2797818" y="122792"/>
                </a:cubicBezTo>
                <a:lnTo>
                  <a:pt x="2831890" y="112102"/>
                </a:lnTo>
                <a:cubicBezTo>
                  <a:pt x="2884279" y="115569"/>
                  <a:pt x="2730016" y="123191"/>
                  <a:pt x="2835474" y="130015"/>
                </a:cubicBezTo>
                <a:cubicBezTo>
                  <a:pt x="2849124" y="127967"/>
                  <a:pt x="2864482" y="126434"/>
                  <a:pt x="2880978" y="126149"/>
                </a:cubicBezTo>
                <a:cubicBezTo>
                  <a:pt x="2897475" y="126262"/>
                  <a:pt x="2915108" y="127059"/>
                  <a:pt x="2933365" y="128197"/>
                </a:cubicBezTo>
                <a:cubicBezTo>
                  <a:pt x="2951568" y="129331"/>
                  <a:pt x="2970453" y="130869"/>
                  <a:pt x="2989279" y="132574"/>
                </a:cubicBezTo>
                <a:cubicBezTo>
                  <a:pt x="2998723" y="133427"/>
                  <a:pt x="3008164" y="134281"/>
                  <a:pt x="3017607" y="135191"/>
                </a:cubicBezTo>
                <a:cubicBezTo>
                  <a:pt x="3026935" y="136499"/>
                  <a:pt x="3036264" y="137803"/>
                  <a:pt x="3045479" y="139057"/>
                </a:cubicBezTo>
                <a:cubicBezTo>
                  <a:pt x="3082223" y="144062"/>
                  <a:pt x="3117150" y="148328"/>
                  <a:pt x="3146216" y="149522"/>
                </a:cubicBezTo>
                <a:cubicBezTo>
                  <a:pt x="3175169" y="151341"/>
                  <a:pt x="3198204" y="151001"/>
                  <a:pt x="3211573" y="143948"/>
                </a:cubicBezTo>
                <a:lnTo>
                  <a:pt x="3221356" y="148609"/>
                </a:lnTo>
                <a:lnTo>
                  <a:pt x="3221356" y="154639"/>
                </a:lnTo>
                <a:lnTo>
                  <a:pt x="3202756" y="154468"/>
                </a:lnTo>
                <a:cubicBezTo>
                  <a:pt x="3194850" y="154128"/>
                  <a:pt x="3185918" y="153499"/>
                  <a:pt x="3177329" y="153046"/>
                </a:cubicBezTo>
                <a:cubicBezTo>
                  <a:pt x="3168741" y="152534"/>
                  <a:pt x="3160493" y="152136"/>
                  <a:pt x="3153894" y="152080"/>
                </a:cubicBezTo>
                <a:cubicBezTo>
                  <a:pt x="3147240" y="152365"/>
                  <a:pt x="3142235" y="152935"/>
                  <a:pt x="3140187" y="154069"/>
                </a:cubicBezTo>
                <a:cubicBezTo>
                  <a:pt x="3136092" y="156571"/>
                  <a:pt x="3144111" y="159983"/>
                  <a:pt x="3173974" y="170049"/>
                </a:cubicBezTo>
                <a:cubicBezTo>
                  <a:pt x="3155659" y="169765"/>
                  <a:pt x="3135864" y="168855"/>
                  <a:pt x="3116069" y="167151"/>
                </a:cubicBezTo>
                <a:cubicBezTo>
                  <a:pt x="3096274" y="165328"/>
                  <a:pt x="3076481" y="162771"/>
                  <a:pt x="3058221" y="160497"/>
                </a:cubicBezTo>
                <a:cubicBezTo>
                  <a:pt x="3039905" y="158335"/>
                  <a:pt x="3023125" y="156117"/>
                  <a:pt x="3009245" y="156231"/>
                </a:cubicBezTo>
                <a:cubicBezTo>
                  <a:pt x="2995367" y="156516"/>
                  <a:pt x="2984502" y="158165"/>
                  <a:pt x="2978190" y="162260"/>
                </a:cubicBezTo>
                <a:cubicBezTo>
                  <a:pt x="3013568" y="162146"/>
                  <a:pt x="3019599" y="166922"/>
                  <a:pt x="3022329" y="171927"/>
                </a:cubicBezTo>
                <a:cubicBezTo>
                  <a:pt x="3025116" y="176817"/>
                  <a:pt x="3024718" y="182048"/>
                  <a:pt x="3047127" y="184950"/>
                </a:cubicBezTo>
                <a:lnTo>
                  <a:pt x="3126250" y="183697"/>
                </a:lnTo>
                <a:lnTo>
                  <a:pt x="3109130" y="180798"/>
                </a:lnTo>
                <a:cubicBezTo>
                  <a:pt x="3142463" y="180001"/>
                  <a:pt x="3180117" y="184267"/>
                  <a:pt x="3220617" y="189840"/>
                </a:cubicBezTo>
                <a:lnTo>
                  <a:pt x="3221413" y="189956"/>
                </a:lnTo>
                <a:lnTo>
                  <a:pt x="3221413" y="5448317"/>
                </a:lnTo>
                <a:lnTo>
                  <a:pt x="3072668" y="5476752"/>
                </a:lnTo>
                <a:lnTo>
                  <a:pt x="3050883" y="5478118"/>
                </a:lnTo>
                <a:lnTo>
                  <a:pt x="3011122" y="5485338"/>
                </a:lnTo>
                <a:cubicBezTo>
                  <a:pt x="2989452" y="5489092"/>
                  <a:pt x="2968405" y="5492105"/>
                  <a:pt x="2951340" y="5496825"/>
                </a:cubicBezTo>
                <a:cubicBezTo>
                  <a:pt x="2918178" y="5490002"/>
                  <a:pt x="2911524" y="5488693"/>
                  <a:pt x="2982114" y="5483007"/>
                </a:cubicBezTo>
                <a:lnTo>
                  <a:pt x="2980520" y="5482551"/>
                </a:lnTo>
                <a:lnTo>
                  <a:pt x="2777738" y="5495347"/>
                </a:lnTo>
                <a:lnTo>
                  <a:pt x="2784736" y="5498134"/>
                </a:lnTo>
                <a:cubicBezTo>
                  <a:pt x="2790537" y="5504049"/>
                  <a:pt x="2772334" y="5511100"/>
                  <a:pt x="2725864" y="5516218"/>
                </a:cubicBezTo>
                <a:cubicBezTo>
                  <a:pt x="2747650" y="5520938"/>
                  <a:pt x="2776602" y="5520995"/>
                  <a:pt x="2806806" y="5522359"/>
                </a:cubicBezTo>
                <a:cubicBezTo>
                  <a:pt x="2837009" y="5523098"/>
                  <a:pt x="2868522" y="5525486"/>
                  <a:pt x="2898611" y="5523780"/>
                </a:cubicBezTo>
                <a:cubicBezTo>
                  <a:pt x="2958963" y="5521677"/>
                  <a:pt x="3014820" y="5518550"/>
                  <a:pt x="3045536" y="5505981"/>
                </a:cubicBezTo>
                <a:lnTo>
                  <a:pt x="3028415" y="5515479"/>
                </a:lnTo>
                <a:cubicBezTo>
                  <a:pt x="3058050" y="5514909"/>
                  <a:pt x="3088767" y="5510985"/>
                  <a:pt x="3118855" y="5505698"/>
                </a:cubicBezTo>
                <a:cubicBezTo>
                  <a:pt x="3126364" y="5504275"/>
                  <a:pt x="3133873" y="5502854"/>
                  <a:pt x="3141268" y="5501488"/>
                </a:cubicBezTo>
                <a:cubicBezTo>
                  <a:pt x="3148606" y="5499613"/>
                  <a:pt x="3155943" y="5497737"/>
                  <a:pt x="3163166" y="5495858"/>
                </a:cubicBezTo>
                <a:cubicBezTo>
                  <a:pt x="3177614" y="5491992"/>
                  <a:pt x="3191721" y="5488239"/>
                  <a:pt x="3205373" y="5484599"/>
                </a:cubicBezTo>
                <a:lnTo>
                  <a:pt x="3221413" y="5480790"/>
                </a:lnTo>
                <a:lnTo>
                  <a:pt x="3221413" y="5588269"/>
                </a:lnTo>
                <a:lnTo>
                  <a:pt x="3211457" y="5585994"/>
                </a:lnTo>
                <a:cubicBezTo>
                  <a:pt x="3206794" y="5585427"/>
                  <a:pt x="3201105" y="5585255"/>
                  <a:pt x="3194168" y="5585653"/>
                </a:cubicBezTo>
                <a:cubicBezTo>
                  <a:pt x="3183700" y="5588383"/>
                  <a:pt x="3159355" y="5593274"/>
                  <a:pt x="3138992" y="5595947"/>
                </a:cubicBezTo>
                <a:cubicBezTo>
                  <a:pt x="3118741" y="5599131"/>
                  <a:pt x="3102814" y="5602998"/>
                  <a:pt x="3109812" y="5607947"/>
                </a:cubicBezTo>
                <a:cubicBezTo>
                  <a:pt x="3109812" y="5607947"/>
                  <a:pt x="3084272" y="5607377"/>
                  <a:pt x="3058675" y="5606864"/>
                </a:cubicBezTo>
                <a:cubicBezTo>
                  <a:pt x="3045991" y="5606581"/>
                  <a:pt x="3033249" y="5606241"/>
                  <a:pt x="3023693" y="5606070"/>
                </a:cubicBezTo>
                <a:cubicBezTo>
                  <a:pt x="3014195" y="5606013"/>
                  <a:pt x="3007767" y="5605274"/>
                  <a:pt x="3007767" y="5605274"/>
                </a:cubicBezTo>
                <a:lnTo>
                  <a:pt x="3014364" y="5622561"/>
                </a:lnTo>
                <a:cubicBezTo>
                  <a:pt x="2957371" y="5627963"/>
                  <a:pt x="2944173" y="5617215"/>
                  <a:pt x="2893265" y="5631887"/>
                </a:cubicBezTo>
                <a:lnTo>
                  <a:pt x="2891729" y="5647924"/>
                </a:lnTo>
                <a:cubicBezTo>
                  <a:pt x="2891729" y="5647924"/>
                  <a:pt x="2927451" y="5646617"/>
                  <a:pt x="2963115" y="5645253"/>
                </a:cubicBezTo>
                <a:cubicBezTo>
                  <a:pt x="2981033" y="5644571"/>
                  <a:pt x="2998893" y="5643885"/>
                  <a:pt x="3012261" y="5643374"/>
                </a:cubicBezTo>
                <a:cubicBezTo>
                  <a:pt x="3018972" y="5643262"/>
                  <a:pt x="3024548" y="5642749"/>
                  <a:pt x="3028472" y="5642352"/>
                </a:cubicBezTo>
                <a:cubicBezTo>
                  <a:pt x="2962887" y="5653951"/>
                  <a:pt x="3016013" y="5658957"/>
                  <a:pt x="2936381" y="5668681"/>
                </a:cubicBezTo>
                <a:cubicBezTo>
                  <a:pt x="3024206" y="5644227"/>
                  <a:pt x="2872675" y="5665440"/>
                  <a:pt x="2863287" y="5649801"/>
                </a:cubicBezTo>
                <a:lnTo>
                  <a:pt x="2805042" y="5660264"/>
                </a:lnTo>
                <a:lnTo>
                  <a:pt x="2819946" y="5655657"/>
                </a:lnTo>
                <a:cubicBezTo>
                  <a:pt x="2796851" y="5652133"/>
                  <a:pt x="2783256" y="5653951"/>
                  <a:pt x="2768638" y="5656569"/>
                </a:cubicBezTo>
                <a:cubicBezTo>
                  <a:pt x="2754019" y="5659070"/>
                  <a:pt x="2738435" y="5663050"/>
                  <a:pt x="2711585" y="5661003"/>
                </a:cubicBezTo>
                <a:cubicBezTo>
                  <a:pt x="2743212" y="5666862"/>
                  <a:pt x="2769549" y="5669818"/>
                  <a:pt x="2798103" y="5671980"/>
                </a:cubicBezTo>
                <a:cubicBezTo>
                  <a:pt x="2826600" y="5673344"/>
                  <a:pt x="2857429" y="5673741"/>
                  <a:pt x="2897532" y="5665326"/>
                </a:cubicBezTo>
                <a:cubicBezTo>
                  <a:pt x="2868407" y="5672320"/>
                  <a:pt x="2824497" y="5676927"/>
                  <a:pt x="2784223" y="5681989"/>
                </a:cubicBezTo>
                <a:cubicBezTo>
                  <a:pt x="2764088" y="5684206"/>
                  <a:pt x="2744861" y="5686652"/>
                  <a:pt x="2728822" y="5687561"/>
                </a:cubicBezTo>
                <a:cubicBezTo>
                  <a:pt x="2712383" y="5688358"/>
                  <a:pt x="2699584" y="5688755"/>
                  <a:pt x="2692417" y="5688698"/>
                </a:cubicBezTo>
                <a:cubicBezTo>
                  <a:pt x="2661191" y="5691257"/>
                  <a:pt x="2634683" y="5689209"/>
                  <a:pt x="2608916" y="5686083"/>
                </a:cubicBezTo>
                <a:cubicBezTo>
                  <a:pt x="2583035" y="5683467"/>
                  <a:pt x="2557951" y="5676871"/>
                  <a:pt x="2528999" y="5674140"/>
                </a:cubicBezTo>
                <a:cubicBezTo>
                  <a:pt x="2584911" y="5675164"/>
                  <a:pt x="2575754" y="5662427"/>
                  <a:pt x="2580533" y="5652927"/>
                </a:cubicBezTo>
                <a:cubicBezTo>
                  <a:pt x="2585310" y="5643830"/>
                  <a:pt x="2603512" y="5636777"/>
                  <a:pt x="2713635" y="5645194"/>
                </a:cubicBezTo>
                <a:cubicBezTo>
                  <a:pt x="2709538" y="5648152"/>
                  <a:pt x="2691678" y="5647016"/>
                  <a:pt x="2684794" y="5644968"/>
                </a:cubicBezTo>
                <a:cubicBezTo>
                  <a:pt x="2699299" y="5655203"/>
                  <a:pt x="2732575" y="5656852"/>
                  <a:pt x="2768013" y="5651394"/>
                </a:cubicBezTo>
                <a:cubicBezTo>
                  <a:pt x="2803448" y="5646731"/>
                  <a:pt x="2840878" y="5638428"/>
                  <a:pt x="2864539" y="5633878"/>
                </a:cubicBezTo>
                <a:cubicBezTo>
                  <a:pt x="2851799" y="5622505"/>
                  <a:pt x="2901171" y="5618353"/>
                  <a:pt x="2816986" y="5614088"/>
                </a:cubicBezTo>
                <a:cubicBezTo>
                  <a:pt x="2830868" y="5617443"/>
                  <a:pt x="2813404" y="5624439"/>
                  <a:pt x="2782232" y="5629613"/>
                </a:cubicBezTo>
                <a:cubicBezTo>
                  <a:pt x="2766647" y="5632058"/>
                  <a:pt x="2747591" y="5634731"/>
                  <a:pt x="2727456" y="5634959"/>
                </a:cubicBezTo>
                <a:cubicBezTo>
                  <a:pt x="2707319" y="5634959"/>
                  <a:pt x="2686046" y="5633821"/>
                  <a:pt x="2666025" y="5630921"/>
                </a:cubicBezTo>
                <a:lnTo>
                  <a:pt x="2680642" y="5606241"/>
                </a:lnTo>
                <a:cubicBezTo>
                  <a:pt x="2680642" y="5606241"/>
                  <a:pt x="2651689" y="5604761"/>
                  <a:pt x="2622737" y="5603283"/>
                </a:cubicBezTo>
                <a:cubicBezTo>
                  <a:pt x="2593786" y="5602373"/>
                  <a:pt x="2564946" y="5598789"/>
                  <a:pt x="2564946" y="5598789"/>
                </a:cubicBezTo>
                <a:cubicBezTo>
                  <a:pt x="2533605" y="5578885"/>
                  <a:pt x="2452265" y="5593615"/>
                  <a:pt x="2374337" y="5572461"/>
                </a:cubicBezTo>
                <a:cubicBezTo>
                  <a:pt x="2315636" y="5577352"/>
                  <a:pt x="2100000" y="5525431"/>
                  <a:pt x="2188165" y="5570356"/>
                </a:cubicBezTo>
                <a:cubicBezTo>
                  <a:pt x="2154433" y="5555287"/>
                  <a:pt x="2121501" y="5548235"/>
                  <a:pt x="2086859" y="5543969"/>
                </a:cubicBezTo>
                <a:cubicBezTo>
                  <a:pt x="2052105" y="5540158"/>
                  <a:pt x="2016497" y="5535668"/>
                  <a:pt x="1978046" y="5526453"/>
                </a:cubicBezTo>
                <a:cubicBezTo>
                  <a:pt x="1978046" y="5526453"/>
                  <a:pt x="2001082" y="5535668"/>
                  <a:pt x="2024120" y="5544822"/>
                </a:cubicBezTo>
                <a:cubicBezTo>
                  <a:pt x="2035667" y="5549485"/>
                  <a:pt x="2047214" y="5554092"/>
                  <a:pt x="2056030" y="5556878"/>
                </a:cubicBezTo>
                <a:cubicBezTo>
                  <a:pt x="2064847" y="5559893"/>
                  <a:pt x="2070706" y="5561941"/>
                  <a:pt x="2070706" y="5561941"/>
                </a:cubicBezTo>
                <a:cubicBezTo>
                  <a:pt x="2041071" y="5560119"/>
                  <a:pt x="2021447" y="5556708"/>
                  <a:pt x="2006657" y="5554548"/>
                </a:cubicBezTo>
                <a:cubicBezTo>
                  <a:pt x="1991924" y="5552329"/>
                  <a:pt x="1982313" y="5550794"/>
                  <a:pt x="1973267" y="5549712"/>
                </a:cubicBezTo>
                <a:cubicBezTo>
                  <a:pt x="1955237" y="5547324"/>
                  <a:pt x="1939480" y="5548121"/>
                  <a:pt x="1890108" y="5547609"/>
                </a:cubicBezTo>
                <a:cubicBezTo>
                  <a:pt x="1883053" y="5538055"/>
                  <a:pt x="1864909" y="5525999"/>
                  <a:pt x="1885272" y="5525203"/>
                </a:cubicBezTo>
                <a:cubicBezTo>
                  <a:pt x="1848072" y="5512008"/>
                  <a:pt x="1806605" y="5498191"/>
                  <a:pt x="1764853" y="5482040"/>
                </a:cubicBezTo>
                <a:cubicBezTo>
                  <a:pt x="1723502" y="5464922"/>
                  <a:pt x="1680672" y="5448545"/>
                  <a:pt x="1640286" y="5431542"/>
                </a:cubicBezTo>
                <a:cubicBezTo>
                  <a:pt x="1600240" y="5413857"/>
                  <a:pt x="1561790" y="5397478"/>
                  <a:pt x="1527490" y="5384284"/>
                </a:cubicBezTo>
                <a:cubicBezTo>
                  <a:pt x="1493929" y="5369612"/>
                  <a:pt x="1464352" y="5358239"/>
                  <a:pt x="1441314" y="5352153"/>
                </a:cubicBezTo>
                <a:cubicBezTo>
                  <a:pt x="1391430" y="5326848"/>
                  <a:pt x="1368051" y="5302393"/>
                  <a:pt x="1338075" y="5278794"/>
                </a:cubicBezTo>
                <a:cubicBezTo>
                  <a:pt x="1323342" y="5266568"/>
                  <a:pt x="1306790" y="5254797"/>
                  <a:pt x="1286085" y="5240293"/>
                </a:cubicBezTo>
                <a:cubicBezTo>
                  <a:pt x="1265437" y="5225678"/>
                  <a:pt x="1239784" y="5209642"/>
                  <a:pt x="1205484" y="5191047"/>
                </a:cubicBezTo>
                <a:cubicBezTo>
                  <a:pt x="1190753" y="5183596"/>
                  <a:pt x="1192856" y="5191956"/>
                  <a:pt x="1188306" y="5194401"/>
                </a:cubicBezTo>
                <a:cubicBezTo>
                  <a:pt x="1186031" y="5195653"/>
                  <a:pt x="1182106" y="5195368"/>
                  <a:pt x="1173517" y="5190933"/>
                </a:cubicBezTo>
                <a:cubicBezTo>
                  <a:pt x="1165100" y="5186269"/>
                  <a:pt x="1152358" y="5176942"/>
                  <a:pt x="1132221" y="5160452"/>
                </a:cubicBezTo>
                <a:cubicBezTo>
                  <a:pt x="1127786" y="5154992"/>
                  <a:pt x="1223742" y="5202818"/>
                  <a:pt x="1129094" y="5137875"/>
                </a:cubicBezTo>
                <a:cubicBezTo>
                  <a:pt x="1109640" y="5129912"/>
                  <a:pt x="1090471" y="5118368"/>
                  <a:pt x="1071189" y="5104834"/>
                </a:cubicBezTo>
                <a:cubicBezTo>
                  <a:pt x="1052416" y="5090616"/>
                  <a:pt x="1033816" y="5074011"/>
                  <a:pt x="1014648" y="5057065"/>
                </a:cubicBezTo>
                <a:cubicBezTo>
                  <a:pt x="995366" y="5040233"/>
                  <a:pt x="975514" y="5022888"/>
                  <a:pt x="955493" y="5005429"/>
                </a:cubicBezTo>
                <a:cubicBezTo>
                  <a:pt x="935468" y="4987913"/>
                  <a:pt x="914366" y="4971308"/>
                  <a:pt x="891502" y="4956978"/>
                </a:cubicBezTo>
                <a:cubicBezTo>
                  <a:pt x="882173" y="4946285"/>
                  <a:pt x="869944" y="4935026"/>
                  <a:pt x="858566" y="4922686"/>
                </a:cubicBezTo>
                <a:cubicBezTo>
                  <a:pt x="847134" y="4910403"/>
                  <a:pt x="835699" y="4898119"/>
                  <a:pt x="825802" y="4887542"/>
                </a:cubicBezTo>
                <a:cubicBezTo>
                  <a:pt x="806406" y="4866046"/>
                  <a:pt x="794687" y="4850521"/>
                  <a:pt x="807316" y="4852056"/>
                </a:cubicBezTo>
                <a:cubicBezTo>
                  <a:pt x="867496" y="4917339"/>
                  <a:pt x="965844" y="4995704"/>
                  <a:pt x="984786" y="5002414"/>
                </a:cubicBezTo>
                <a:cubicBezTo>
                  <a:pt x="969314" y="5001903"/>
                  <a:pt x="1028640" y="5048308"/>
                  <a:pt x="972841" y="5013334"/>
                </a:cubicBezTo>
                <a:cubicBezTo>
                  <a:pt x="1021929" y="5059398"/>
                  <a:pt x="1040643" y="5071054"/>
                  <a:pt x="1058105" y="5081176"/>
                </a:cubicBezTo>
                <a:cubicBezTo>
                  <a:pt x="1075340" y="5091698"/>
                  <a:pt x="1092346" y="5099374"/>
                  <a:pt x="1139048" y="5137476"/>
                </a:cubicBezTo>
                <a:cubicBezTo>
                  <a:pt x="1149343" y="5137079"/>
                  <a:pt x="1098320" y="5088456"/>
                  <a:pt x="1074829" y="5077083"/>
                </a:cubicBezTo>
                <a:cubicBezTo>
                  <a:pt x="1080345" y="5069348"/>
                  <a:pt x="1130061" y="5101137"/>
                  <a:pt x="1168852" y="5125137"/>
                </a:cubicBezTo>
                <a:cubicBezTo>
                  <a:pt x="1207589" y="5149362"/>
                  <a:pt x="1236712" y="5163579"/>
                  <a:pt x="1199966" y="5123885"/>
                </a:cubicBezTo>
                <a:cubicBezTo>
                  <a:pt x="1098092" y="5050071"/>
                  <a:pt x="1041496" y="5060534"/>
                  <a:pt x="969712" y="4973299"/>
                </a:cubicBezTo>
                <a:cubicBezTo>
                  <a:pt x="990131" y="4983365"/>
                  <a:pt x="1012940" y="5000140"/>
                  <a:pt x="1037286" y="5017313"/>
                </a:cubicBezTo>
                <a:cubicBezTo>
                  <a:pt x="1061860" y="5034260"/>
                  <a:pt x="1087683" y="5052004"/>
                  <a:pt x="1116750" y="5059567"/>
                </a:cubicBezTo>
                <a:cubicBezTo>
                  <a:pt x="1100026" y="5044440"/>
                  <a:pt x="1091780" y="5036705"/>
                  <a:pt x="1083588" y="5028915"/>
                </a:cubicBezTo>
                <a:cubicBezTo>
                  <a:pt x="1067263" y="5013447"/>
                  <a:pt x="1050882" y="4997866"/>
                  <a:pt x="1050882" y="4997866"/>
                </a:cubicBezTo>
                <a:cubicBezTo>
                  <a:pt x="1050882" y="4997866"/>
                  <a:pt x="1035693" y="4990699"/>
                  <a:pt x="1020563" y="4983591"/>
                </a:cubicBezTo>
                <a:cubicBezTo>
                  <a:pt x="1012999" y="4979951"/>
                  <a:pt x="1005264" y="4976483"/>
                  <a:pt x="999744" y="4973641"/>
                </a:cubicBezTo>
                <a:cubicBezTo>
                  <a:pt x="968404" y="4939292"/>
                  <a:pt x="947243" y="4919502"/>
                  <a:pt x="928700" y="4905056"/>
                </a:cubicBezTo>
                <a:cubicBezTo>
                  <a:pt x="919428" y="4897834"/>
                  <a:pt x="910784" y="4892034"/>
                  <a:pt x="902591" y="4886860"/>
                </a:cubicBezTo>
                <a:cubicBezTo>
                  <a:pt x="894571" y="4881458"/>
                  <a:pt x="886836" y="4876851"/>
                  <a:pt x="879042" y="4872585"/>
                </a:cubicBezTo>
                <a:cubicBezTo>
                  <a:pt x="863400" y="4863883"/>
                  <a:pt x="847474" y="4856208"/>
                  <a:pt x="828477" y="4844891"/>
                </a:cubicBezTo>
                <a:cubicBezTo>
                  <a:pt x="809476" y="4833573"/>
                  <a:pt x="787010" y="4819015"/>
                  <a:pt x="760674" y="4794392"/>
                </a:cubicBezTo>
                <a:cubicBezTo>
                  <a:pt x="808283" y="4865022"/>
                  <a:pt x="721254" y="4805767"/>
                  <a:pt x="759251" y="4857458"/>
                </a:cubicBezTo>
                <a:cubicBezTo>
                  <a:pt x="724043" y="4823450"/>
                  <a:pt x="695090" y="4792344"/>
                  <a:pt x="676374" y="4768516"/>
                </a:cubicBezTo>
                <a:cubicBezTo>
                  <a:pt x="657376" y="4744802"/>
                  <a:pt x="650949" y="4726376"/>
                  <a:pt x="658173" y="4719495"/>
                </a:cubicBezTo>
                <a:cubicBezTo>
                  <a:pt x="666421" y="4727343"/>
                  <a:pt x="673645" y="4734282"/>
                  <a:pt x="680185" y="4740138"/>
                </a:cubicBezTo>
                <a:cubicBezTo>
                  <a:pt x="687014" y="4745768"/>
                  <a:pt x="692872" y="4750604"/>
                  <a:pt x="697991" y="4754755"/>
                </a:cubicBezTo>
                <a:cubicBezTo>
                  <a:pt x="708286" y="4762943"/>
                  <a:pt x="715566" y="4768233"/>
                  <a:pt x="720913" y="4771474"/>
                </a:cubicBezTo>
                <a:cubicBezTo>
                  <a:pt x="731550" y="4778014"/>
                  <a:pt x="734223" y="4776648"/>
                  <a:pt x="736669" y="4774885"/>
                </a:cubicBezTo>
                <a:cubicBezTo>
                  <a:pt x="741788" y="4771075"/>
                  <a:pt x="745259" y="4766981"/>
                  <a:pt x="810728" y="4818503"/>
                </a:cubicBezTo>
                <a:cubicBezTo>
                  <a:pt x="803504" y="4806504"/>
                  <a:pt x="816018" y="4807870"/>
                  <a:pt x="821593" y="4803548"/>
                </a:cubicBezTo>
                <a:cubicBezTo>
                  <a:pt x="827166" y="4799168"/>
                  <a:pt x="825404" y="4789672"/>
                  <a:pt x="792926" y="4753389"/>
                </a:cubicBezTo>
                <a:cubicBezTo>
                  <a:pt x="706294" y="4683952"/>
                  <a:pt x="803276" y="4789387"/>
                  <a:pt x="722278" y="4714264"/>
                </a:cubicBezTo>
                <a:cubicBezTo>
                  <a:pt x="679446" y="4671783"/>
                  <a:pt x="685021" y="4655690"/>
                  <a:pt x="635762" y="4616963"/>
                </a:cubicBezTo>
                <a:cubicBezTo>
                  <a:pt x="643498" y="4617134"/>
                  <a:pt x="638775" y="4610195"/>
                  <a:pt x="634226" y="4604167"/>
                </a:cubicBezTo>
                <a:cubicBezTo>
                  <a:pt x="629904" y="4597969"/>
                  <a:pt x="625807" y="4592567"/>
                  <a:pt x="621770" y="4587960"/>
                </a:cubicBezTo>
                <a:cubicBezTo>
                  <a:pt x="613749" y="4578633"/>
                  <a:pt x="606183" y="4571867"/>
                  <a:pt x="598902" y="4565270"/>
                </a:cubicBezTo>
                <a:cubicBezTo>
                  <a:pt x="584228" y="4552191"/>
                  <a:pt x="570406" y="4539849"/>
                  <a:pt x="555787" y="4510051"/>
                </a:cubicBezTo>
                <a:cubicBezTo>
                  <a:pt x="557778" y="4524892"/>
                  <a:pt x="548107" y="4518523"/>
                  <a:pt x="534797" y="4504251"/>
                </a:cubicBezTo>
                <a:cubicBezTo>
                  <a:pt x="521601" y="4489977"/>
                  <a:pt x="504196" y="4468366"/>
                  <a:pt x="488496" y="4454547"/>
                </a:cubicBezTo>
                <a:cubicBezTo>
                  <a:pt x="521943" y="4512326"/>
                  <a:pt x="525413" y="4555318"/>
                  <a:pt x="610620" y="4657282"/>
                </a:cubicBezTo>
                <a:cubicBezTo>
                  <a:pt x="630358" y="4661491"/>
                  <a:pt x="629278" y="4649833"/>
                  <a:pt x="669095" y="4686854"/>
                </a:cubicBezTo>
                <a:lnTo>
                  <a:pt x="612041" y="4623104"/>
                </a:lnTo>
                <a:cubicBezTo>
                  <a:pt x="625638" y="4635786"/>
                  <a:pt x="637242" y="4644374"/>
                  <a:pt x="650096" y="4655519"/>
                </a:cubicBezTo>
                <a:lnTo>
                  <a:pt x="699070" y="4721714"/>
                </a:lnTo>
                <a:cubicBezTo>
                  <a:pt x="624328" y="4648810"/>
                  <a:pt x="645773" y="4693393"/>
                  <a:pt x="606922" y="4667917"/>
                </a:cubicBezTo>
                <a:cubicBezTo>
                  <a:pt x="599472" y="4658477"/>
                  <a:pt x="593101" y="4650345"/>
                  <a:pt x="587583" y="4643407"/>
                </a:cubicBezTo>
                <a:cubicBezTo>
                  <a:pt x="582179" y="4636356"/>
                  <a:pt x="577629" y="4630384"/>
                  <a:pt x="573705" y="4625266"/>
                </a:cubicBezTo>
                <a:cubicBezTo>
                  <a:pt x="565740" y="4615086"/>
                  <a:pt x="559882" y="4608434"/>
                  <a:pt x="554763" y="4602689"/>
                </a:cubicBezTo>
                <a:cubicBezTo>
                  <a:pt x="544468" y="4591203"/>
                  <a:pt x="536732" y="4583297"/>
                  <a:pt x="519610" y="4558217"/>
                </a:cubicBezTo>
                <a:cubicBezTo>
                  <a:pt x="535367" y="4553384"/>
                  <a:pt x="434629" y="4390684"/>
                  <a:pt x="388159" y="4291165"/>
                </a:cubicBezTo>
                <a:cubicBezTo>
                  <a:pt x="396519" y="4305951"/>
                  <a:pt x="408862" y="4324092"/>
                  <a:pt x="414836" y="4334386"/>
                </a:cubicBezTo>
                <a:cubicBezTo>
                  <a:pt x="467280" y="4394949"/>
                  <a:pt x="397657" y="4280645"/>
                  <a:pt x="401182" y="4275355"/>
                </a:cubicBezTo>
                <a:lnTo>
                  <a:pt x="364780" y="4229977"/>
                </a:lnTo>
                <a:cubicBezTo>
                  <a:pt x="371263" y="4238791"/>
                  <a:pt x="382299" y="4249652"/>
                  <a:pt x="372287" y="4227132"/>
                </a:cubicBezTo>
                <a:cubicBezTo>
                  <a:pt x="330309" y="4161450"/>
                  <a:pt x="317624" y="4173448"/>
                  <a:pt x="278832" y="4105093"/>
                </a:cubicBezTo>
                <a:cubicBezTo>
                  <a:pt x="285032" y="4095540"/>
                  <a:pt x="328320" y="4147233"/>
                  <a:pt x="310856" y="4101852"/>
                </a:cubicBezTo>
                <a:cubicBezTo>
                  <a:pt x="310914" y="4092525"/>
                  <a:pt x="310003" y="4073474"/>
                  <a:pt x="302380" y="4046008"/>
                </a:cubicBezTo>
                <a:cubicBezTo>
                  <a:pt x="295555" y="4018198"/>
                  <a:pt x="283212" y="3981407"/>
                  <a:pt x="258127" y="3936592"/>
                </a:cubicBezTo>
                <a:cubicBezTo>
                  <a:pt x="255000" y="3934035"/>
                  <a:pt x="249824" y="3927039"/>
                  <a:pt x="244477" y="3916918"/>
                </a:cubicBezTo>
                <a:cubicBezTo>
                  <a:pt x="239185" y="3906795"/>
                  <a:pt x="233042" y="3893829"/>
                  <a:pt x="226616" y="3879781"/>
                </a:cubicBezTo>
                <a:lnTo>
                  <a:pt x="217513" y="3822801"/>
                </a:lnTo>
                <a:cubicBezTo>
                  <a:pt x="235942" y="3846685"/>
                  <a:pt x="244760" y="3874436"/>
                  <a:pt x="253633" y="3902358"/>
                </a:cubicBezTo>
                <a:cubicBezTo>
                  <a:pt x="262507" y="3930280"/>
                  <a:pt x="273712" y="3957406"/>
                  <a:pt x="292996" y="3980440"/>
                </a:cubicBezTo>
                <a:lnTo>
                  <a:pt x="301868" y="3979300"/>
                </a:lnTo>
                <a:lnTo>
                  <a:pt x="298400" y="3967189"/>
                </a:lnTo>
                <a:lnTo>
                  <a:pt x="311369" y="3979642"/>
                </a:lnTo>
                <a:lnTo>
                  <a:pt x="310402" y="3979699"/>
                </a:lnTo>
                <a:lnTo>
                  <a:pt x="344702" y="4042425"/>
                </a:lnTo>
                <a:cubicBezTo>
                  <a:pt x="358012" y="4062897"/>
                  <a:pt x="371605" y="4080811"/>
                  <a:pt x="381615" y="4091218"/>
                </a:cubicBezTo>
                <a:cubicBezTo>
                  <a:pt x="367396" y="4060394"/>
                  <a:pt x="357727" y="4042312"/>
                  <a:pt x="346862" y="4023601"/>
                </a:cubicBezTo>
                <a:cubicBezTo>
                  <a:pt x="336625" y="4004607"/>
                  <a:pt x="325929" y="3984760"/>
                  <a:pt x="308696" y="3950810"/>
                </a:cubicBezTo>
                <a:cubicBezTo>
                  <a:pt x="313587" y="3937050"/>
                  <a:pt x="342312" y="3982543"/>
                  <a:pt x="346407" y="3988969"/>
                </a:cubicBezTo>
                <a:cubicBezTo>
                  <a:pt x="345384" y="4026900"/>
                  <a:pt x="365690" y="4054822"/>
                  <a:pt x="386508" y="4085077"/>
                </a:cubicBezTo>
                <a:cubicBezTo>
                  <a:pt x="397202" y="4100088"/>
                  <a:pt x="407952" y="4115784"/>
                  <a:pt x="420068" y="4133471"/>
                </a:cubicBezTo>
                <a:cubicBezTo>
                  <a:pt x="432469" y="4150987"/>
                  <a:pt x="445380" y="4170946"/>
                  <a:pt x="458690" y="4195627"/>
                </a:cubicBezTo>
                <a:cubicBezTo>
                  <a:pt x="466541" y="4210584"/>
                  <a:pt x="460398" y="4202224"/>
                  <a:pt x="455904" y="4200519"/>
                </a:cubicBezTo>
                <a:cubicBezTo>
                  <a:pt x="484344" y="4236459"/>
                  <a:pt x="508292" y="4274162"/>
                  <a:pt x="531384" y="4312264"/>
                </a:cubicBezTo>
                <a:lnTo>
                  <a:pt x="549074" y="4340526"/>
                </a:lnTo>
                <a:cubicBezTo>
                  <a:pt x="555218" y="4349741"/>
                  <a:pt x="562044" y="4358555"/>
                  <a:pt x="568869" y="4367255"/>
                </a:cubicBezTo>
                <a:cubicBezTo>
                  <a:pt x="582579" y="4384655"/>
                  <a:pt x="597481" y="4401206"/>
                  <a:pt x="614260" y="4416048"/>
                </a:cubicBezTo>
                <a:lnTo>
                  <a:pt x="590826" y="4397623"/>
                </a:lnTo>
                <a:cubicBezTo>
                  <a:pt x="600952" y="4408711"/>
                  <a:pt x="613521" y="4422531"/>
                  <a:pt x="627855" y="4438339"/>
                </a:cubicBezTo>
                <a:lnTo>
                  <a:pt x="641564" y="4451931"/>
                </a:lnTo>
                <a:lnTo>
                  <a:pt x="556754" y="4338537"/>
                </a:lnTo>
                <a:cubicBezTo>
                  <a:pt x="273144" y="3918909"/>
                  <a:pt x="107563" y="3413066"/>
                  <a:pt x="107563" y="2868555"/>
                </a:cubicBezTo>
                <a:lnTo>
                  <a:pt x="117346" y="2675316"/>
                </a:lnTo>
                <a:lnTo>
                  <a:pt x="116380" y="2678443"/>
                </a:lnTo>
                <a:cubicBezTo>
                  <a:pt x="116380" y="2678443"/>
                  <a:pt x="114048" y="2650295"/>
                  <a:pt x="111660" y="2622145"/>
                </a:cubicBezTo>
                <a:cubicBezTo>
                  <a:pt x="110406" y="2607985"/>
                  <a:pt x="109270" y="2593881"/>
                  <a:pt x="109212" y="2583304"/>
                </a:cubicBezTo>
                <a:cubicBezTo>
                  <a:pt x="108872" y="2572725"/>
                  <a:pt x="108642" y="2565674"/>
                  <a:pt x="108642" y="2565674"/>
                </a:cubicBezTo>
                <a:cubicBezTo>
                  <a:pt x="98348" y="2598204"/>
                  <a:pt x="100453" y="2629935"/>
                  <a:pt x="101476" y="2653934"/>
                </a:cubicBezTo>
                <a:cubicBezTo>
                  <a:pt x="102671" y="2677989"/>
                  <a:pt x="103980" y="2694593"/>
                  <a:pt x="96300" y="2698121"/>
                </a:cubicBezTo>
                <a:cubicBezTo>
                  <a:pt x="93227" y="2683733"/>
                  <a:pt x="97095" y="2649897"/>
                  <a:pt x="89246" y="2648133"/>
                </a:cubicBezTo>
                <a:cubicBezTo>
                  <a:pt x="86687" y="2664114"/>
                  <a:pt x="85378" y="2676454"/>
                  <a:pt x="84808" y="2686746"/>
                </a:cubicBezTo>
                <a:lnTo>
                  <a:pt x="85038" y="2709096"/>
                </a:lnTo>
                <a:lnTo>
                  <a:pt x="79746" y="2650352"/>
                </a:lnTo>
                <a:cubicBezTo>
                  <a:pt x="79577" y="2628457"/>
                  <a:pt x="78553" y="2605368"/>
                  <a:pt x="80092" y="2581997"/>
                </a:cubicBezTo>
                <a:cubicBezTo>
                  <a:pt x="81511" y="2558623"/>
                  <a:pt x="83160" y="2534682"/>
                  <a:pt x="85093" y="2510740"/>
                </a:cubicBezTo>
                <a:cubicBezTo>
                  <a:pt x="87882" y="2462631"/>
                  <a:pt x="95846" y="2414974"/>
                  <a:pt x="102160" y="2370560"/>
                </a:cubicBezTo>
                <a:cubicBezTo>
                  <a:pt x="107677" y="2325975"/>
                  <a:pt x="116836" y="2285658"/>
                  <a:pt x="122466" y="2251991"/>
                </a:cubicBezTo>
                <a:cubicBezTo>
                  <a:pt x="124970" y="2230608"/>
                  <a:pt x="125426" y="2271553"/>
                  <a:pt x="127528" y="2275875"/>
                </a:cubicBezTo>
                <a:cubicBezTo>
                  <a:pt x="133274" y="2248806"/>
                  <a:pt x="140326" y="2227707"/>
                  <a:pt x="147151" y="2204789"/>
                </a:cubicBezTo>
                <a:cubicBezTo>
                  <a:pt x="154717" y="2182043"/>
                  <a:pt x="163080" y="2157759"/>
                  <a:pt x="169960" y="2123524"/>
                </a:cubicBezTo>
                <a:cubicBezTo>
                  <a:pt x="169620" y="2078314"/>
                  <a:pt x="151932" y="2152755"/>
                  <a:pt x="141294" y="2185568"/>
                </a:cubicBezTo>
                <a:cubicBezTo>
                  <a:pt x="131907" y="2178232"/>
                  <a:pt x="137252" y="2161628"/>
                  <a:pt x="146186" y="2124094"/>
                </a:cubicBezTo>
                <a:cubicBezTo>
                  <a:pt x="160576" y="2119658"/>
                  <a:pt x="213532" y="1923577"/>
                  <a:pt x="251699" y="1885476"/>
                </a:cubicBezTo>
                <a:cubicBezTo>
                  <a:pt x="260516" y="1861535"/>
                  <a:pt x="266375" y="1843791"/>
                  <a:pt x="270071" y="1830768"/>
                </a:cubicBezTo>
                <a:cubicBezTo>
                  <a:pt x="273940" y="1817803"/>
                  <a:pt x="276102" y="1809726"/>
                  <a:pt x="276330" y="1804551"/>
                </a:cubicBezTo>
                <a:cubicBezTo>
                  <a:pt x="276898" y="1794259"/>
                  <a:pt x="271097" y="1796364"/>
                  <a:pt x="265580" y="1798809"/>
                </a:cubicBezTo>
                <a:cubicBezTo>
                  <a:pt x="254487" y="1803642"/>
                  <a:pt x="244304" y="1809614"/>
                  <a:pt x="288730" y="1719022"/>
                </a:cubicBezTo>
                <a:cubicBezTo>
                  <a:pt x="288730" y="1719022"/>
                  <a:pt x="298570" y="1707023"/>
                  <a:pt x="308922" y="1695365"/>
                </a:cubicBezTo>
                <a:cubicBezTo>
                  <a:pt x="319502" y="1683878"/>
                  <a:pt x="330081" y="1672389"/>
                  <a:pt x="330081" y="1672389"/>
                </a:cubicBezTo>
                <a:cubicBezTo>
                  <a:pt x="349251" y="1617058"/>
                  <a:pt x="376042" y="1555242"/>
                  <a:pt x="407838" y="1493881"/>
                </a:cubicBezTo>
                <a:lnTo>
                  <a:pt x="500385" y="1343409"/>
                </a:lnTo>
                <a:lnTo>
                  <a:pt x="500953" y="1348755"/>
                </a:lnTo>
                <a:cubicBezTo>
                  <a:pt x="505447" y="1350119"/>
                  <a:pt x="519555" y="1335732"/>
                  <a:pt x="527687" y="1329077"/>
                </a:cubicBezTo>
                <a:cubicBezTo>
                  <a:pt x="543558" y="1309800"/>
                  <a:pt x="557664" y="1290065"/>
                  <a:pt x="570690" y="1270674"/>
                </a:cubicBezTo>
                <a:cubicBezTo>
                  <a:pt x="583318" y="1250996"/>
                  <a:pt x="596968" y="1233253"/>
                  <a:pt x="608914" y="1215683"/>
                </a:cubicBezTo>
                <a:cubicBezTo>
                  <a:pt x="633599" y="1181165"/>
                  <a:pt x="655442" y="1150398"/>
                  <a:pt x="682120" y="1133509"/>
                </a:cubicBezTo>
                <a:cubicBezTo>
                  <a:pt x="697250" y="1109171"/>
                  <a:pt x="715794" y="1081303"/>
                  <a:pt x="736384" y="1051618"/>
                </a:cubicBezTo>
                <a:cubicBezTo>
                  <a:pt x="758115" y="1022900"/>
                  <a:pt x="782174" y="992533"/>
                  <a:pt x="806804" y="961826"/>
                </a:cubicBezTo>
                <a:cubicBezTo>
                  <a:pt x="857485" y="901829"/>
                  <a:pt x="912262" y="842060"/>
                  <a:pt x="959700" y="796281"/>
                </a:cubicBezTo>
                <a:cubicBezTo>
                  <a:pt x="980348" y="793155"/>
                  <a:pt x="950942" y="824657"/>
                  <a:pt x="912944" y="862816"/>
                </a:cubicBezTo>
                <a:cubicBezTo>
                  <a:pt x="876712" y="902909"/>
                  <a:pt x="830751" y="948802"/>
                  <a:pt x="817327" y="973595"/>
                </a:cubicBezTo>
                <a:cubicBezTo>
                  <a:pt x="817327" y="973595"/>
                  <a:pt x="822446" y="968251"/>
                  <a:pt x="830069" y="960177"/>
                </a:cubicBezTo>
                <a:cubicBezTo>
                  <a:pt x="838087" y="952499"/>
                  <a:pt x="848783" y="942262"/>
                  <a:pt x="859476" y="932024"/>
                </a:cubicBezTo>
                <a:cubicBezTo>
                  <a:pt x="880864" y="911611"/>
                  <a:pt x="902306" y="891135"/>
                  <a:pt x="902306" y="891135"/>
                </a:cubicBezTo>
                <a:cubicBezTo>
                  <a:pt x="849579" y="941863"/>
                  <a:pt x="834107" y="967510"/>
                  <a:pt x="813629" y="1008343"/>
                </a:cubicBezTo>
                <a:cubicBezTo>
                  <a:pt x="850035" y="971947"/>
                  <a:pt x="873014" y="946640"/>
                  <a:pt x="893604" y="919570"/>
                </a:cubicBezTo>
                <a:cubicBezTo>
                  <a:pt x="904016" y="906038"/>
                  <a:pt x="914366" y="892729"/>
                  <a:pt x="925914" y="877828"/>
                </a:cubicBezTo>
                <a:cubicBezTo>
                  <a:pt x="938028" y="863555"/>
                  <a:pt x="952192" y="848545"/>
                  <a:pt x="969825" y="831310"/>
                </a:cubicBezTo>
                <a:cubicBezTo>
                  <a:pt x="968007" y="840867"/>
                  <a:pt x="980348" y="835067"/>
                  <a:pt x="1014593" y="805608"/>
                </a:cubicBezTo>
                <a:lnTo>
                  <a:pt x="1014933" y="785817"/>
                </a:lnTo>
                <a:cubicBezTo>
                  <a:pt x="1016242" y="786102"/>
                  <a:pt x="1020791" y="783713"/>
                  <a:pt x="1032452" y="775866"/>
                </a:cubicBezTo>
                <a:cubicBezTo>
                  <a:pt x="1032452" y="775866"/>
                  <a:pt x="1065443" y="747033"/>
                  <a:pt x="1098548" y="718144"/>
                </a:cubicBezTo>
                <a:cubicBezTo>
                  <a:pt x="1114816" y="703358"/>
                  <a:pt x="1132050" y="689769"/>
                  <a:pt x="1145075" y="679643"/>
                </a:cubicBezTo>
                <a:cubicBezTo>
                  <a:pt x="1157990" y="669408"/>
                  <a:pt x="1166578" y="662584"/>
                  <a:pt x="1166578" y="662584"/>
                </a:cubicBezTo>
                <a:cubicBezTo>
                  <a:pt x="1149570" y="670831"/>
                  <a:pt x="1138763" y="672651"/>
                  <a:pt x="1127558" y="675663"/>
                </a:cubicBezTo>
                <a:cubicBezTo>
                  <a:pt x="1116351" y="678679"/>
                  <a:pt x="1104634" y="682830"/>
                  <a:pt x="1086773" y="697102"/>
                </a:cubicBezTo>
                <a:cubicBezTo>
                  <a:pt x="1104748" y="693920"/>
                  <a:pt x="1075398" y="719112"/>
                  <a:pt x="1039505" y="747147"/>
                </a:cubicBezTo>
                <a:cubicBezTo>
                  <a:pt x="1064988" y="714962"/>
                  <a:pt x="999347" y="768188"/>
                  <a:pt x="995250" y="761819"/>
                </a:cubicBezTo>
                <a:cubicBezTo>
                  <a:pt x="1031200" y="733159"/>
                  <a:pt x="1071189" y="701255"/>
                  <a:pt x="1108103" y="671795"/>
                </a:cubicBezTo>
                <a:cubicBezTo>
                  <a:pt x="1146042" y="643591"/>
                  <a:pt x="1180456" y="617261"/>
                  <a:pt x="1203890" y="598097"/>
                </a:cubicBezTo>
                <a:cubicBezTo>
                  <a:pt x="1221809" y="598552"/>
                  <a:pt x="1227840" y="598722"/>
                  <a:pt x="1227840" y="598722"/>
                </a:cubicBezTo>
                <a:cubicBezTo>
                  <a:pt x="1265665" y="576828"/>
                  <a:pt x="1302295" y="550837"/>
                  <a:pt x="1337393" y="528945"/>
                </a:cubicBezTo>
                <a:cubicBezTo>
                  <a:pt x="1372716" y="507445"/>
                  <a:pt x="1405138" y="487773"/>
                  <a:pt x="1431758" y="474749"/>
                </a:cubicBezTo>
                <a:lnTo>
                  <a:pt x="1419074" y="490387"/>
                </a:lnTo>
                <a:cubicBezTo>
                  <a:pt x="1465488" y="466448"/>
                  <a:pt x="1511564" y="442733"/>
                  <a:pt x="1556328" y="419645"/>
                </a:cubicBezTo>
                <a:cubicBezTo>
                  <a:pt x="1602117" y="398831"/>
                  <a:pt x="1646997" y="379098"/>
                  <a:pt x="1692103" y="367098"/>
                </a:cubicBezTo>
                <a:cubicBezTo>
                  <a:pt x="1712183" y="354985"/>
                  <a:pt x="1733855" y="342417"/>
                  <a:pt x="1756094" y="329734"/>
                </a:cubicBezTo>
                <a:cubicBezTo>
                  <a:pt x="1778334" y="317054"/>
                  <a:pt x="1801032" y="303861"/>
                  <a:pt x="1824010" y="292771"/>
                </a:cubicBezTo>
                <a:cubicBezTo>
                  <a:pt x="1846878" y="280997"/>
                  <a:pt x="1869232" y="269513"/>
                  <a:pt x="1890220" y="258707"/>
                </a:cubicBezTo>
                <a:cubicBezTo>
                  <a:pt x="1900686" y="253133"/>
                  <a:pt x="1910870" y="247673"/>
                  <a:pt x="1920538" y="242558"/>
                </a:cubicBezTo>
                <a:cubicBezTo>
                  <a:pt x="1930378" y="237723"/>
                  <a:pt x="1939651" y="233002"/>
                  <a:pt x="1948353" y="228396"/>
                </a:cubicBezTo>
                <a:cubicBezTo>
                  <a:pt x="1957000" y="221402"/>
                  <a:pt x="1978500" y="214408"/>
                  <a:pt x="2007225" y="207185"/>
                </a:cubicBezTo>
                <a:cubicBezTo>
                  <a:pt x="2021616" y="203717"/>
                  <a:pt x="2037658" y="199507"/>
                  <a:pt x="2055177" y="196381"/>
                </a:cubicBezTo>
                <a:cubicBezTo>
                  <a:pt x="2072639" y="193423"/>
                  <a:pt x="2091296" y="190296"/>
                  <a:pt x="2110408" y="187054"/>
                </a:cubicBezTo>
                <a:cubicBezTo>
                  <a:pt x="2148632" y="180513"/>
                  <a:pt x="2188562" y="173006"/>
                  <a:pt x="2225764" y="167151"/>
                </a:cubicBezTo>
                <a:cubicBezTo>
                  <a:pt x="2262793" y="160553"/>
                  <a:pt x="2296466" y="152022"/>
                  <a:pt x="2321836" y="141729"/>
                </a:cubicBezTo>
                <a:cubicBezTo>
                  <a:pt x="2329002" y="141845"/>
                  <a:pt x="2251871" y="167436"/>
                  <a:pt x="2217685" y="180230"/>
                </a:cubicBezTo>
                <a:cubicBezTo>
                  <a:pt x="2252555" y="175339"/>
                  <a:pt x="2282816" y="165103"/>
                  <a:pt x="2307559" y="157880"/>
                </a:cubicBezTo>
                <a:cubicBezTo>
                  <a:pt x="2332360" y="150772"/>
                  <a:pt x="2351811" y="148213"/>
                  <a:pt x="2363985" y="155718"/>
                </a:cubicBezTo>
                <a:cubicBezTo>
                  <a:pt x="2344304" y="157425"/>
                  <a:pt x="2329685" y="158959"/>
                  <a:pt x="2319107" y="160326"/>
                </a:cubicBezTo>
                <a:cubicBezTo>
                  <a:pt x="2308526" y="162201"/>
                  <a:pt x="2301984" y="163679"/>
                  <a:pt x="2298288" y="164933"/>
                </a:cubicBezTo>
                <a:cubicBezTo>
                  <a:pt x="2290836" y="167436"/>
                  <a:pt x="2294930" y="168970"/>
                  <a:pt x="2301700" y="170334"/>
                </a:cubicBezTo>
                <a:cubicBezTo>
                  <a:pt x="2315294" y="173122"/>
                  <a:pt x="2339470" y="175452"/>
                  <a:pt x="2305113" y="184210"/>
                </a:cubicBezTo>
                <a:cubicBezTo>
                  <a:pt x="2341232" y="177671"/>
                  <a:pt x="2378661" y="173236"/>
                  <a:pt x="2411196" y="166977"/>
                </a:cubicBezTo>
                <a:cubicBezTo>
                  <a:pt x="2427522" y="164023"/>
                  <a:pt x="2442595" y="161067"/>
                  <a:pt x="2455905" y="158165"/>
                </a:cubicBezTo>
                <a:cubicBezTo>
                  <a:pt x="2469217" y="155718"/>
                  <a:pt x="2480648" y="153499"/>
                  <a:pt x="2489523" y="151170"/>
                </a:cubicBezTo>
                <a:cubicBezTo>
                  <a:pt x="2474674" y="152307"/>
                  <a:pt x="2464153" y="152760"/>
                  <a:pt x="2456872" y="152650"/>
                </a:cubicBezTo>
                <a:cubicBezTo>
                  <a:pt x="2449648" y="152875"/>
                  <a:pt x="2445610" y="152420"/>
                  <a:pt x="2443733" y="151511"/>
                </a:cubicBezTo>
                <a:cubicBezTo>
                  <a:pt x="2440036" y="149692"/>
                  <a:pt x="2444928" y="146110"/>
                  <a:pt x="2449819" y="142753"/>
                </a:cubicBezTo>
                <a:cubicBezTo>
                  <a:pt x="2459660" y="136156"/>
                  <a:pt x="2469386" y="130415"/>
                  <a:pt x="2409547" y="142014"/>
                </a:cubicBezTo>
                <a:cubicBezTo>
                  <a:pt x="2455223" y="127228"/>
                  <a:pt x="2510625" y="119096"/>
                  <a:pt x="2568473" y="111589"/>
                </a:cubicBezTo>
                <a:cubicBezTo>
                  <a:pt x="2597426" y="107381"/>
                  <a:pt x="2627119" y="107041"/>
                  <a:pt x="2656526" y="106017"/>
                </a:cubicBezTo>
                <a:close/>
                <a:moveTo>
                  <a:pt x="2739345" y="26115"/>
                </a:moveTo>
                <a:cubicBezTo>
                  <a:pt x="2794577" y="47216"/>
                  <a:pt x="2502776" y="51592"/>
                  <a:pt x="2679449" y="64901"/>
                </a:cubicBezTo>
                <a:cubicBezTo>
                  <a:pt x="2651634" y="67917"/>
                  <a:pt x="2624273" y="70474"/>
                  <a:pt x="2597312" y="72748"/>
                </a:cubicBezTo>
                <a:cubicBezTo>
                  <a:pt x="2570464" y="75875"/>
                  <a:pt x="2543958" y="79003"/>
                  <a:pt x="2517735" y="82020"/>
                </a:cubicBezTo>
                <a:cubicBezTo>
                  <a:pt x="2491513" y="85147"/>
                  <a:pt x="2465518" y="86965"/>
                  <a:pt x="2439864" y="90376"/>
                </a:cubicBezTo>
                <a:cubicBezTo>
                  <a:pt x="2414154" y="93848"/>
                  <a:pt x="2388671" y="97370"/>
                  <a:pt x="2363189" y="100785"/>
                </a:cubicBezTo>
                <a:cubicBezTo>
                  <a:pt x="2261371" y="114091"/>
                  <a:pt x="2161034" y="132913"/>
                  <a:pt x="2057509" y="160724"/>
                </a:cubicBezTo>
                <a:cubicBezTo>
                  <a:pt x="2096985" y="148609"/>
                  <a:pt x="2062002" y="146565"/>
                  <a:pt x="2052502" y="143094"/>
                </a:cubicBezTo>
                <a:cubicBezTo>
                  <a:pt x="2143740" y="128422"/>
                  <a:pt x="2171612" y="118982"/>
                  <a:pt x="2193512" y="111022"/>
                </a:cubicBezTo>
                <a:cubicBezTo>
                  <a:pt x="2215239" y="102435"/>
                  <a:pt x="2230199" y="92709"/>
                  <a:pt x="2295272" y="78263"/>
                </a:cubicBezTo>
                <a:cubicBezTo>
                  <a:pt x="2284408" y="77355"/>
                  <a:pt x="2261825" y="78891"/>
                  <a:pt x="2232874" y="82303"/>
                </a:cubicBezTo>
                <a:cubicBezTo>
                  <a:pt x="2203977" y="86112"/>
                  <a:pt x="2168484" y="89981"/>
                  <a:pt x="2132991" y="98738"/>
                </a:cubicBezTo>
                <a:cubicBezTo>
                  <a:pt x="2097382" y="106756"/>
                  <a:pt x="2060980" y="115854"/>
                  <a:pt x="2029467" y="125125"/>
                </a:cubicBezTo>
                <a:cubicBezTo>
                  <a:pt x="1998238" y="135531"/>
                  <a:pt x="1971902" y="146281"/>
                  <a:pt x="1955748" y="155436"/>
                </a:cubicBezTo>
                <a:lnTo>
                  <a:pt x="2023322" y="142526"/>
                </a:lnTo>
                <a:lnTo>
                  <a:pt x="1959161" y="179035"/>
                </a:lnTo>
                <a:cubicBezTo>
                  <a:pt x="1934361" y="183301"/>
                  <a:pt x="1940447" y="175339"/>
                  <a:pt x="1943633" y="171302"/>
                </a:cubicBezTo>
                <a:cubicBezTo>
                  <a:pt x="1939025" y="193083"/>
                  <a:pt x="1761214" y="237438"/>
                  <a:pt x="1647111" y="285209"/>
                </a:cubicBezTo>
                <a:cubicBezTo>
                  <a:pt x="1680556" y="263542"/>
                  <a:pt x="1657803" y="265133"/>
                  <a:pt x="1638350" y="266385"/>
                </a:cubicBezTo>
                <a:cubicBezTo>
                  <a:pt x="1628625" y="266955"/>
                  <a:pt x="1620092" y="268149"/>
                  <a:pt x="1619695" y="265476"/>
                </a:cubicBezTo>
                <a:cubicBezTo>
                  <a:pt x="1619353" y="262858"/>
                  <a:pt x="1627145" y="256546"/>
                  <a:pt x="1651491" y="245001"/>
                </a:cubicBezTo>
                <a:cubicBezTo>
                  <a:pt x="1651491" y="245001"/>
                  <a:pt x="1685848" y="231183"/>
                  <a:pt x="1737382" y="210542"/>
                </a:cubicBezTo>
                <a:cubicBezTo>
                  <a:pt x="1750236" y="205137"/>
                  <a:pt x="1764287" y="199962"/>
                  <a:pt x="1779417" y="194900"/>
                </a:cubicBezTo>
                <a:cubicBezTo>
                  <a:pt x="1794491" y="189726"/>
                  <a:pt x="1810303" y="184210"/>
                  <a:pt x="1826742" y="178523"/>
                </a:cubicBezTo>
                <a:cubicBezTo>
                  <a:pt x="1859562" y="167093"/>
                  <a:pt x="1894543" y="154698"/>
                  <a:pt x="1930323" y="144972"/>
                </a:cubicBezTo>
                <a:cubicBezTo>
                  <a:pt x="1965986" y="134792"/>
                  <a:pt x="2001424" y="123646"/>
                  <a:pt x="2035097" y="115003"/>
                </a:cubicBezTo>
                <a:cubicBezTo>
                  <a:pt x="2068941" y="106872"/>
                  <a:pt x="2100568" y="99363"/>
                  <a:pt x="2127644" y="92825"/>
                </a:cubicBezTo>
                <a:cubicBezTo>
                  <a:pt x="2141182" y="89637"/>
                  <a:pt x="2153582" y="86511"/>
                  <a:pt x="2164673" y="84123"/>
                </a:cubicBezTo>
                <a:cubicBezTo>
                  <a:pt x="2175765" y="82020"/>
                  <a:pt x="2185492" y="80200"/>
                  <a:pt x="2193455" y="78663"/>
                </a:cubicBezTo>
                <a:cubicBezTo>
                  <a:pt x="2209438" y="75650"/>
                  <a:pt x="2218540" y="73943"/>
                  <a:pt x="2218540" y="73943"/>
                </a:cubicBezTo>
                <a:cubicBezTo>
                  <a:pt x="2223203" y="71329"/>
                  <a:pt x="2229460" y="68825"/>
                  <a:pt x="2244079" y="65983"/>
                </a:cubicBezTo>
                <a:lnTo>
                  <a:pt x="2230598" y="71724"/>
                </a:lnTo>
                <a:cubicBezTo>
                  <a:pt x="2230598" y="71724"/>
                  <a:pt x="2241463" y="69677"/>
                  <a:pt x="2257672" y="66664"/>
                </a:cubicBezTo>
                <a:cubicBezTo>
                  <a:pt x="2273999" y="63936"/>
                  <a:pt x="2295556" y="58930"/>
                  <a:pt x="2317399" y="56258"/>
                </a:cubicBezTo>
                <a:cubicBezTo>
                  <a:pt x="2361140" y="50287"/>
                  <a:pt x="2404825" y="44315"/>
                  <a:pt x="2404825" y="44315"/>
                </a:cubicBezTo>
                <a:cubicBezTo>
                  <a:pt x="2463015" y="43635"/>
                  <a:pt x="2465518" y="50683"/>
                  <a:pt x="2473026" y="54155"/>
                </a:cubicBezTo>
                <a:cubicBezTo>
                  <a:pt x="2480534" y="58076"/>
                  <a:pt x="2493162" y="60294"/>
                  <a:pt x="2571317" y="56656"/>
                </a:cubicBezTo>
                <a:cubicBezTo>
                  <a:pt x="2575868" y="45339"/>
                  <a:pt x="2557893" y="46022"/>
                  <a:pt x="2532980" y="37435"/>
                </a:cubicBezTo>
                <a:cubicBezTo>
                  <a:pt x="2532980" y="37435"/>
                  <a:pt x="2562387" y="34762"/>
                  <a:pt x="2591795" y="32144"/>
                </a:cubicBezTo>
                <a:cubicBezTo>
                  <a:pt x="2621257" y="30896"/>
                  <a:pt x="2650780" y="29643"/>
                  <a:pt x="2650780" y="29643"/>
                </a:cubicBezTo>
                <a:lnTo>
                  <a:pt x="2642760" y="35896"/>
                </a:lnTo>
                <a:close/>
                <a:moveTo>
                  <a:pt x="2729162" y="13152"/>
                </a:moveTo>
                <a:cubicBezTo>
                  <a:pt x="2759026" y="13266"/>
                  <a:pt x="2801687" y="14630"/>
                  <a:pt x="2852823" y="15709"/>
                </a:cubicBezTo>
                <a:cubicBezTo>
                  <a:pt x="2878419" y="15825"/>
                  <a:pt x="2906063" y="18268"/>
                  <a:pt x="2935357" y="20374"/>
                </a:cubicBezTo>
                <a:cubicBezTo>
                  <a:pt x="2964652" y="22593"/>
                  <a:pt x="2995481" y="24922"/>
                  <a:pt x="3027391" y="27310"/>
                </a:cubicBezTo>
                <a:cubicBezTo>
                  <a:pt x="3059187" y="31236"/>
                  <a:pt x="3092007" y="35332"/>
                  <a:pt x="3125397" y="39482"/>
                </a:cubicBezTo>
                <a:cubicBezTo>
                  <a:pt x="3142064" y="41701"/>
                  <a:pt x="3158956" y="43350"/>
                  <a:pt x="3175737" y="46133"/>
                </a:cubicBezTo>
                <a:lnTo>
                  <a:pt x="3220902" y="54039"/>
                </a:lnTo>
                <a:lnTo>
                  <a:pt x="3220902" y="116309"/>
                </a:lnTo>
                <a:lnTo>
                  <a:pt x="3210491" y="112442"/>
                </a:lnTo>
                <a:cubicBezTo>
                  <a:pt x="3204291" y="110283"/>
                  <a:pt x="3197068" y="108064"/>
                  <a:pt x="3188365" y="105846"/>
                </a:cubicBezTo>
                <a:cubicBezTo>
                  <a:pt x="3179604" y="103739"/>
                  <a:pt x="3169309" y="101411"/>
                  <a:pt x="3156853" y="99647"/>
                </a:cubicBezTo>
                <a:cubicBezTo>
                  <a:pt x="3144339" y="98284"/>
                  <a:pt x="3129664" y="97146"/>
                  <a:pt x="3112315" y="96521"/>
                </a:cubicBezTo>
                <a:lnTo>
                  <a:pt x="3134441" y="96975"/>
                </a:lnTo>
                <a:cubicBezTo>
                  <a:pt x="3048495" y="87590"/>
                  <a:pt x="3090074" y="83213"/>
                  <a:pt x="3096787" y="73092"/>
                </a:cubicBezTo>
                <a:cubicBezTo>
                  <a:pt x="3063966" y="67403"/>
                  <a:pt x="3037744" y="65186"/>
                  <a:pt x="3014820" y="65925"/>
                </a:cubicBezTo>
                <a:cubicBezTo>
                  <a:pt x="2991840" y="67178"/>
                  <a:pt x="2972216" y="70134"/>
                  <a:pt x="2952649" y="72978"/>
                </a:cubicBezTo>
                <a:cubicBezTo>
                  <a:pt x="2933025" y="75820"/>
                  <a:pt x="2913458" y="78548"/>
                  <a:pt x="2890422" y="79176"/>
                </a:cubicBezTo>
                <a:cubicBezTo>
                  <a:pt x="2867384" y="79742"/>
                  <a:pt x="2840878" y="80481"/>
                  <a:pt x="2807261" y="76503"/>
                </a:cubicBezTo>
                <a:cubicBezTo>
                  <a:pt x="2812893" y="65754"/>
                  <a:pt x="2767217" y="56542"/>
                  <a:pt x="2779332" y="47785"/>
                </a:cubicBezTo>
                <a:cubicBezTo>
                  <a:pt x="2795429" y="50399"/>
                  <a:pt x="2816986" y="52502"/>
                  <a:pt x="2839114" y="53300"/>
                </a:cubicBezTo>
                <a:cubicBezTo>
                  <a:pt x="2861297" y="54039"/>
                  <a:pt x="2884106" y="53416"/>
                  <a:pt x="2902708" y="51936"/>
                </a:cubicBezTo>
                <a:cubicBezTo>
                  <a:pt x="2915334" y="43975"/>
                  <a:pt x="2878362" y="39878"/>
                  <a:pt x="2848442" y="39025"/>
                </a:cubicBezTo>
                <a:cubicBezTo>
                  <a:pt x="2818635" y="37548"/>
                  <a:pt x="2795941" y="36071"/>
                  <a:pt x="2837748" y="27595"/>
                </a:cubicBezTo>
                <a:cubicBezTo>
                  <a:pt x="2782574" y="23273"/>
                  <a:pt x="2736159" y="14287"/>
                  <a:pt x="2682236" y="14345"/>
                </a:cubicBezTo>
                <a:cubicBezTo>
                  <a:pt x="2682236" y="14345"/>
                  <a:pt x="2699299" y="13946"/>
                  <a:pt x="2729162" y="13152"/>
                </a:cubicBezTo>
                <a:close/>
                <a:moveTo>
                  <a:pt x="2681894" y="809"/>
                </a:moveTo>
                <a:lnTo>
                  <a:pt x="2604194" y="12981"/>
                </a:lnTo>
                <a:cubicBezTo>
                  <a:pt x="2632692" y="584"/>
                  <a:pt x="2657832" y="-1465"/>
                  <a:pt x="2681894" y="809"/>
                </a:cubicBezTo>
                <a:close/>
              </a:path>
            </a:pathLst>
          </a:custGeom>
          <a:solidFill>
            <a:srgbClr val="D9D9D9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 dirty="0"/>
              <a:t>Picture</a:t>
            </a:r>
            <a:endParaRPr lang="en-US" dirty="0"/>
          </a:p>
        </p:txBody>
      </p:sp>
      <p:sp>
        <p:nvSpPr>
          <p:cNvPr id="27" name="Text Placeholder 139">
            <a:extLst>
              <a:ext uri="{FF2B5EF4-FFF2-40B4-BE49-F238E27FC236}">
                <a16:creationId xmlns:a16="http://schemas.microsoft.com/office/drawing/2014/main" id="{E7E8301F-4C48-3EEE-FC34-9F1FE9EEBB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2821" y="1800000"/>
            <a:ext cx="7571353" cy="1821741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8" name="Text Placeholder 139">
            <a:extLst>
              <a:ext uri="{FF2B5EF4-FFF2-40B4-BE49-F238E27FC236}">
                <a16:creationId xmlns:a16="http://schemas.microsoft.com/office/drawing/2014/main" id="{65609937-8E8D-43D1-2C05-2C13289BDB3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2821" y="3921977"/>
            <a:ext cx="7571353" cy="2236849"/>
          </a:xfrm>
        </p:spPr>
        <p:txBody>
          <a:bodyPr>
            <a:noAutofit/>
          </a:bodyPr>
          <a:lstStyle>
            <a:lvl1pPr>
              <a:buFont typeface="+mj-lt"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7201DE-D5E0-D562-69C3-A12FD373CA5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Footer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0E2B8AE-240F-7924-B14C-B22D575A9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2545AD9-53B9-A532-AB92-06FDC5B12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C6DF47B-3BED-4C75-ACAB-4344E1B376FE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358191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6C8994-A3B1-463A-99D3-3CCEDE20D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2000" y="342001"/>
            <a:ext cx="10515600" cy="11406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AF9824-67CF-4534-B152-978BF662DF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32000" y="1667562"/>
            <a:ext cx="10515600" cy="4392995"/>
          </a:xfrm>
          <a:prstGeom prst="rect">
            <a:avLst/>
          </a:prstGeom>
        </p:spPr>
        <p:txBody>
          <a:bodyPr vert="horz" lIns="0" tIns="45720" rIns="90000" bIns="4572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EE3870-DF43-E9A7-A5ED-48A6E68B67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455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dirty="0"/>
              <a:t>Footer</a:t>
            </a:r>
          </a:p>
        </p:txBody>
      </p:sp>
    </p:spTree>
    <p:extLst>
      <p:ext uri="{BB962C8B-B14F-4D97-AF65-F5344CB8AC3E}">
        <p14:creationId xmlns:p14="http://schemas.microsoft.com/office/powerpoint/2010/main" val="3018690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738" r:id="rId2"/>
    <p:sldLayoutId id="2147484035" r:id="rId3"/>
    <p:sldLayoutId id="2147484026" r:id="rId4"/>
    <p:sldLayoutId id="2147484033" r:id="rId5"/>
    <p:sldLayoutId id="2147484028" r:id="rId6"/>
    <p:sldLayoutId id="2147484029" r:id="rId7"/>
    <p:sldLayoutId id="2147484006" r:id="rId8"/>
    <p:sldLayoutId id="2147484038" r:id="rId9"/>
    <p:sldLayoutId id="2147484037" r:id="rId10"/>
    <p:sldLayoutId id="2147484032" r:id="rId11"/>
    <p:sldLayoutId id="2147484030" r:id="rId12"/>
    <p:sldLayoutId id="2147484034" r:id="rId13"/>
    <p:sldLayoutId id="2147484039" r:id="rId14"/>
    <p:sldLayoutId id="2147484036" r:id="rId15"/>
    <p:sldLayoutId id="2147484040" r:id="rId1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accent1"/>
          </a:solidFill>
          <a:latin typeface="+mj-lt"/>
          <a:ea typeface="+mj-ea"/>
          <a:cs typeface="Poppins" pitchFamily="2" charset="77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FontTx/>
        <a:buNone/>
        <a:defRPr sz="2000" b="0" i="0" kern="1200">
          <a:solidFill>
            <a:schemeClr val="tx1"/>
          </a:solidFill>
          <a:latin typeface="Poppins Medium" pitchFamily="2" charset="77"/>
          <a:ea typeface="+mn-ea"/>
          <a:cs typeface="Poppins Medium" pitchFamily="2" charset="77"/>
        </a:defRPr>
      </a:lvl1pPr>
      <a:lvl2pPr marL="742950" indent="-28575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Tx/>
        <a:buBlip>
          <a:blip r:embed="rId18"/>
        </a:buBlip>
        <a:defRPr sz="1800" b="0" i="0" kern="1200">
          <a:solidFill>
            <a:schemeClr val="tx1"/>
          </a:solidFill>
          <a:latin typeface="Poppins Medium" pitchFamily="2" charset="77"/>
          <a:ea typeface="+mn-ea"/>
          <a:cs typeface="Poppins Medium" pitchFamily="2" charset="77"/>
        </a:defRPr>
      </a:lvl2pPr>
      <a:lvl3pPr marL="1200150" indent="-28575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Tx/>
        <a:buBlip>
          <a:blip r:embed="rId18"/>
        </a:buBlip>
        <a:defRPr sz="1600" b="0" i="0" kern="1200">
          <a:solidFill>
            <a:schemeClr val="tx1"/>
          </a:solidFill>
          <a:latin typeface="Poppins Medium" pitchFamily="2" charset="77"/>
          <a:ea typeface="+mn-ea"/>
          <a:cs typeface="Poppins Medium" pitchFamily="2" charset="77"/>
        </a:defRPr>
      </a:lvl3pPr>
      <a:lvl4pPr marL="1657350" indent="-28575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Tx/>
        <a:buBlip>
          <a:blip r:embed="rId18"/>
        </a:buBlip>
        <a:defRPr sz="1400" b="0" i="0" kern="1200">
          <a:solidFill>
            <a:schemeClr val="tx1"/>
          </a:solidFill>
          <a:latin typeface="Poppins Medium" pitchFamily="2" charset="77"/>
          <a:ea typeface="+mn-ea"/>
          <a:cs typeface="Poppins Medium" pitchFamily="2" charset="77"/>
        </a:defRPr>
      </a:lvl4pPr>
      <a:lvl5pPr marL="2000250" indent="-17145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Tx/>
        <a:buBlip>
          <a:blip r:embed="rId18"/>
        </a:buBlip>
        <a:defRPr sz="1200" b="0" i="0" kern="1200">
          <a:solidFill>
            <a:schemeClr val="tx1"/>
          </a:solidFill>
          <a:latin typeface="Poppins Medium" pitchFamily="2" charset="77"/>
          <a:ea typeface="+mn-ea"/>
          <a:cs typeface="Poppins Medium" pitchFamily="2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mailto:Emmanuelle.Wurffel@etsi.org" TargetMode="External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png"/><Relationship Id="rId5" Type="http://schemas.microsoft.com/office/2017/04/relationships/track" Target="../media/track1.vtt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meett.fr/en/home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5.png"/><Relationship Id="rId5" Type="http://schemas.openxmlformats.org/officeDocument/2006/relationships/customXml" Target="../ink/ink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tsi-v2.mp4">
            <a:hlinkClick r:id="" action="ppaction://media"/>
            <a:extLst>
              <a:ext uri="{FF2B5EF4-FFF2-40B4-BE49-F238E27FC236}">
                <a16:creationId xmlns:a16="http://schemas.microsoft.com/office/drawing/2014/main" id="{BDFF2AF2-081D-1B43-BCBD-525B1978D4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media" sz="quarter" idx="14"/>
            <a:videoFile r:link="rId2"/>
            <p:extLst>
              <p:ext uri="{DAA4B4D4-6D71-4841-9C94-3DE7FCFB9230}">
                <p14:media xmlns:p14="http://schemas.microsoft.com/office/powerpoint/2010/main" r:embed="rId1">
                  <p14:extLst>
                    <p:ext uri="{3AFAAA56-56D3-431D-BCD4-E75A35582382}">
                      <p173:tracksInfo xmlns:p173="http://schemas.microsoft.com/office/powerpoint/2017/3/main" displayLoc="media">
                        <p173:trackLst>
                          <p173:track id="{DCF7822F-6B7E-41C9-8391-3475C570D3D0}" label="video1" lang="" r:embed="rId5"/>
                        </p173:trackLst>
                      </p173:tracksInfo>
                    </p:ext>
                  </p14:extLst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886" y="-172850"/>
            <a:ext cx="12192000" cy="6858000"/>
          </a:xfrm>
        </p:spPr>
      </p:pic>
      <p:sp>
        <p:nvSpPr>
          <p:cNvPr id="12" name="Freeform 11">
            <a:extLst>
              <a:ext uri="{FF2B5EF4-FFF2-40B4-BE49-F238E27FC236}">
                <a16:creationId xmlns:a16="http://schemas.microsoft.com/office/drawing/2014/main" id="{F76F4BD7-6F55-B144-8089-DDF66A4446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739652" y="-172850"/>
            <a:ext cx="4485234" cy="6858003"/>
          </a:xfrm>
          <a:custGeom>
            <a:avLst/>
            <a:gdLst>
              <a:gd name="connsiteX0" fmla="*/ 306259 w 4485234"/>
              <a:gd name="connsiteY0" fmla="*/ 5120743 h 6858003"/>
              <a:gd name="connsiteX1" fmla="*/ 489628 w 4485234"/>
              <a:gd name="connsiteY1" fmla="*/ 5625224 h 6858003"/>
              <a:gd name="connsiteX2" fmla="*/ 474508 w 4485234"/>
              <a:gd name="connsiteY2" fmla="*/ 5583197 h 6858003"/>
              <a:gd name="connsiteX3" fmla="*/ 464667 w 4485234"/>
              <a:gd name="connsiteY3" fmla="*/ 5553947 h 6858003"/>
              <a:gd name="connsiteX4" fmla="*/ 460401 w 4485234"/>
              <a:gd name="connsiteY4" fmla="*/ 5540507 h 6858003"/>
              <a:gd name="connsiteX5" fmla="*/ 467040 w 4485234"/>
              <a:gd name="connsiteY5" fmla="*/ 5555228 h 6858003"/>
              <a:gd name="connsiteX6" fmla="*/ 482391 w 4485234"/>
              <a:gd name="connsiteY6" fmla="*/ 5587044 h 6858003"/>
              <a:gd name="connsiteX7" fmla="*/ 505360 w 4485234"/>
              <a:gd name="connsiteY7" fmla="*/ 5632895 h 6858003"/>
              <a:gd name="connsiteX8" fmla="*/ 490590 w 4485234"/>
              <a:gd name="connsiteY8" fmla="*/ 5582600 h 6858003"/>
              <a:gd name="connsiteX9" fmla="*/ 476799 w 4485234"/>
              <a:gd name="connsiteY9" fmla="*/ 5531918 h 6858003"/>
              <a:gd name="connsiteX10" fmla="*/ 536576 w 4485234"/>
              <a:gd name="connsiteY10" fmla="*/ 5655822 h 6858003"/>
              <a:gd name="connsiteX11" fmla="*/ 566416 w 4485234"/>
              <a:gd name="connsiteY11" fmla="*/ 5713489 h 6858003"/>
              <a:gd name="connsiteX12" fmla="*/ 597367 w 4485234"/>
              <a:gd name="connsiteY12" fmla="*/ 5769940 h 6858003"/>
              <a:gd name="connsiteX13" fmla="*/ 569436 w 4485234"/>
              <a:gd name="connsiteY13" fmla="*/ 5711631 h 6858003"/>
              <a:gd name="connsiteX14" fmla="*/ 558650 w 4485234"/>
              <a:gd name="connsiteY14" fmla="*/ 5672872 h 6858003"/>
              <a:gd name="connsiteX15" fmla="*/ 573304 w 4485234"/>
              <a:gd name="connsiteY15" fmla="*/ 5683106 h 6858003"/>
              <a:gd name="connsiteX16" fmla="*/ 677907 w 4485234"/>
              <a:gd name="connsiteY16" fmla="*/ 5853676 h 6858003"/>
              <a:gd name="connsiteX17" fmla="*/ 653212 w 4485234"/>
              <a:gd name="connsiteY17" fmla="*/ 5784639 h 6858003"/>
              <a:gd name="connsiteX18" fmla="*/ 737818 w 4485234"/>
              <a:gd name="connsiteY18" fmla="*/ 5956640 h 6858003"/>
              <a:gd name="connsiteX19" fmla="*/ 822456 w 4485234"/>
              <a:gd name="connsiteY19" fmla="*/ 6115093 h 6858003"/>
              <a:gd name="connsiteX20" fmla="*/ 843766 w 4485234"/>
              <a:gd name="connsiteY20" fmla="*/ 6122763 h 6858003"/>
              <a:gd name="connsiteX21" fmla="*/ 884111 w 4485234"/>
              <a:gd name="connsiteY21" fmla="*/ 6176008 h 6858003"/>
              <a:gd name="connsiteX22" fmla="*/ 962410 w 4485234"/>
              <a:gd name="connsiteY22" fmla="*/ 6261966 h 6858003"/>
              <a:gd name="connsiteX23" fmla="*/ 923244 w 4485234"/>
              <a:gd name="connsiteY23" fmla="*/ 6204873 h 6858003"/>
              <a:gd name="connsiteX24" fmla="*/ 972284 w 4485234"/>
              <a:gd name="connsiteY24" fmla="*/ 6255876 h 6858003"/>
              <a:gd name="connsiteX25" fmla="*/ 1006821 w 4485234"/>
              <a:gd name="connsiteY25" fmla="*/ 6289465 h 6858003"/>
              <a:gd name="connsiteX26" fmla="*/ 1008198 w 4485234"/>
              <a:gd name="connsiteY26" fmla="*/ 6290853 h 6858003"/>
              <a:gd name="connsiteX27" fmla="*/ 441566 w 4485234"/>
              <a:gd name="connsiteY27" fmla="*/ 5336865 h 6858003"/>
              <a:gd name="connsiteX28" fmla="*/ 370253 w 4485234"/>
              <a:gd name="connsiteY28" fmla="*/ 5202576 h 6858003"/>
              <a:gd name="connsiteX29" fmla="*/ 393238 w 4485234"/>
              <a:gd name="connsiteY29" fmla="*/ 5289793 h 6858003"/>
              <a:gd name="connsiteX30" fmla="*/ 444934 w 4485234"/>
              <a:gd name="connsiteY30" fmla="*/ 5400407 h 6858003"/>
              <a:gd name="connsiteX31" fmla="*/ 479787 w 4485234"/>
              <a:gd name="connsiteY31" fmla="*/ 5437179 h 6858003"/>
              <a:gd name="connsiteX32" fmla="*/ 512065 w 4485234"/>
              <a:gd name="connsiteY32" fmla="*/ 5530207 h 6858003"/>
              <a:gd name="connsiteX33" fmla="*/ 553904 w 4485234"/>
              <a:gd name="connsiteY33" fmla="*/ 5605141 h 6858003"/>
              <a:gd name="connsiteX34" fmla="*/ 495818 w 4485234"/>
              <a:gd name="connsiteY34" fmla="*/ 5524013 h 6858003"/>
              <a:gd name="connsiteX35" fmla="*/ 429948 w 4485234"/>
              <a:gd name="connsiteY35" fmla="*/ 5397182 h 6858003"/>
              <a:gd name="connsiteX36" fmla="*/ 306259 w 4485234"/>
              <a:gd name="connsiteY36" fmla="*/ 5120743 h 6858003"/>
              <a:gd name="connsiteX37" fmla="*/ 111324 w 4485234"/>
              <a:gd name="connsiteY37" fmla="*/ 4051887 h 6858003"/>
              <a:gd name="connsiteX38" fmla="*/ 112172 w 4485234"/>
              <a:gd name="connsiteY38" fmla="*/ 4096074 h 6858003"/>
              <a:gd name="connsiteX39" fmla="*/ 117714 w 4485234"/>
              <a:gd name="connsiteY39" fmla="*/ 4106928 h 6858003"/>
              <a:gd name="connsiteX40" fmla="*/ 111324 w 4485234"/>
              <a:gd name="connsiteY40" fmla="*/ 4051887 h 6858003"/>
              <a:gd name="connsiteX41" fmla="*/ 1562947 w 4485234"/>
              <a:gd name="connsiteY41" fmla="*/ 0 h 6858003"/>
              <a:gd name="connsiteX42" fmla="*/ 1635985 w 4485234"/>
              <a:gd name="connsiteY42" fmla="*/ 0 h 6858003"/>
              <a:gd name="connsiteX43" fmla="*/ 1623505 w 4485234"/>
              <a:gd name="connsiteY43" fmla="*/ 10582 h 6858003"/>
              <a:gd name="connsiteX44" fmla="*/ 1526751 w 4485234"/>
              <a:gd name="connsiteY44" fmla="*/ 72780 h 6858003"/>
              <a:gd name="connsiteX45" fmla="*/ 1475554 w 4485234"/>
              <a:gd name="connsiteY45" fmla="*/ 87930 h 6858003"/>
              <a:gd name="connsiteX46" fmla="*/ 1403942 w 4485234"/>
              <a:gd name="connsiteY46" fmla="*/ 152839 h 6858003"/>
              <a:gd name="connsiteX47" fmla="*/ 1386649 w 4485234"/>
              <a:gd name="connsiteY47" fmla="*/ 192090 h 6858003"/>
              <a:gd name="connsiteX48" fmla="*/ 1441084 w 4485234"/>
              <a:gd name="connsiteY48" fmla="*/ 160789 h 6858003"/>
              <a:gd name="connsiteX49" fmla="*/ 1469114 w 4485234"/>
              <a:gd name="connsiteY49" fmla="*/ 155916 h 6858003"/>
              <a:gd name="connsiteX50" fmla="*/ 1613249 w 4485234"/>
              <a:gd name="connsiteY50" fmla="*/ 36159 h 6858003"/>
              <a:gd name="connsiteX51" fmla="*/ 1459720 w 4485234"/>
              <a:gd name="connsiteY51" fmla="*/ 165659 h 6858003"/>
              <a:gd name="connsiteX52" fmla="*/ 1411742 w 4485234"/>
              <a:gd name="connsiteY52" fmla="*/ 231981 h 6858003"/>
              <a:gd name="connsiteX53" fmla="*/ 1402896 w 4485234"/>
              <a:gd name="connsiteY53" fmla="*/ 270484 h 6858003"/>
              <a:gd name="connsiteX54" fmla="*/ 1422297 w 4485234"/>
              <a:gd name="connsiteY54" fmla="*/ 280204 h 6858003"/>
              <a:gd name="connsiteX55" fmla="*/ 1459091 w 4485234"/>
              <a:gd name="connsiteY55" fmla="*/ 249031 h 6858003"/>
              <a:gd name="connsiteX56" fmla="*/ 1488000 w 4485234"/>
              <a:gd name="connsiteY56" fmla="*/ 183693 h 6858003"/>
              <a:gd name="connsiteX57" fmla="*/ 1601515 w 4485234"/>
              <a:gd name="connsiteY57" fmla="*/ 69276 h 6858003"/>
              <a:gd name="connsiteX58" fmla="*/ 1671002 w 4485234"/>
              <a:gd name="connsiteY58" fmla="*/ 10561 h 6858003"/>
              <a:gd name="connsiteX59" fmla="*/ 1684021 w 4485234"/>
              <a:gd name="connsiteY59" fmla="*/ 0 h 6858003"/>
              <a:gd name="connsiteX60" fmla="*/ 4485234 w 4485234"/>
              <a:gd name="connsiteY60" fmla="*/ 0 h 6858003"/>
              <a:gd name="connsiteX61" fmla="*/ 4485234 w 4485234"/>
              <a:gd name="connsiteY61" fmla="*/ 6858003 h 6858003"/>
              <a:gd name="connsiteX62" fmla="*/ 4336478 w 4485234"/>
              <a:gd name="connsiteY62" fmla="*/ 6858003 h 6858003"/>
              <a:gd name="connsiteX63" fmla="*/ 1730880 w 4485234"/>
              <a:gd name="connsiteY63" fmla="*/ 6858003 h 6858003"/>
              <a:gd name="connsiteX64" fmla="*/ 1535714 w 4485234"/>
              <a:gd name="connsiteY64" fmla="*/ 6858003 h 6858003"/>
              <a:gd name="connsiteX65" fmla="*/ 1473096 w 4485234"/>
              <a:gd name="connsiteY65" fmla="*/ 6856507 h 6858003"/>
              <a:gd name="connsiteX66" fmla="*/ 1476898 w 4485234"/>
              <a:gd name="connsiteY66" fmla="*/ 6858003 h 6858003"/>
              <a:gd name="connsiteX67" fmla="*/ 1423226 w 4485234"/>
              <a:gd name="connsiteY67" fmla="*/ 6858003 h 6858003"/>
              <a:gd name="connsiteX68" fmla="*/ 1419758 w 4485234"/>
              <a:gd name="connsiteY68" fmla="*/ 6854990 h 6858003"/>
              <a:gd name="connsiteX69" fmla="*/ 1359531 w 4485234"/>
              <a:gd name="connsiteY69" fmla="*/ 6805612 h 6858003"/>
              <a:gd name="connsiteX70" fmla="*/ 1345292 w 4485234"/>
              <a:gd name="connsiteY70" fmla="*/ 6815912 h 6858003"/>
              <a:gd name="connsiteX71" fmla="*/ 1278113 w 4485234"/>
              <a:gd name="connsiteY71" fmla="*/ 6742175 h 6858003"/>
              <a:gd name="connsiteX72" fmla="*/ 1193291 w 4485234"/>
              <a:gd name="connsiteY72" fmla="*/ 6652500 h 6858003"/>
              <a:gd name="connsiteX73" fmla="*/ 1190586 w 4485234"/>
              <a:gd name="connsiteY73" fmla="*/ 6635857 h 6858003"/>
              <a:gd name="connsiteX74" fmla="*/ 1181374 w 4485234"/>
              <a:gd name="connsiteY74" fmla="*/ 6626540 h 6858003"/>
              <a:gd name="connsiteX75" fmla="*/ 1195150 w 4485234"/>
              <a:gd name="connsiteY75" fmla="*/ 6635963 h 6858003"/>
              <a:gd name="connsiteX76" fmla="*/ 1210701 w 4485234"/>
              <a:gd name="connsiteY76" fmla="*/ 6646731 h 6858003"/>
              <a:gd name="connsiteX77" fmla="*/ 1240042 w 4485234"/>
              <a:gd name="connsiteY77" fmla="*/ 6638057 h 6858003"/>
              <a:gd name="connsiteX78" fmla="*/ 1300814 w 4485234"/>
              <a:gd name="connsiteY78" fmla="*/ 6698567 h 6858003"/>
              <a:gd name="connsiteX79" fmla="*/ 1361324 w 4485234"/>
              <a:gd name="connsiteY79" fmla="*/ 6754611 h 6858003"/>
              <a:gd name="connsiteX80" fmla="*/ 1408291 w 4485234"/>
              <a:gd name="connsiteY80" fmla="*/ 6792794 h 6858003"/>
              <a:gd name="connsiteX81" fmla="*/ 1430363 w 4485234"/>
              <a:gd name="connsiteY81" fmla="*/ 6795996 h 6858003"/>
              <a:gd name="connsiteX82" fmla="*/ 1363929 w 4485234"/>
              <a:gd name="connsiteY82" fmla="*/ 6712027 h 6858003"/>
              <a:gd name="connsiteX83" fmla="*/ 1440370 w 4485234"/>
              <a:gd name="connsiteY83" fmla="*/ 6776510 h 6858003"/>
              <a:gd name="connsiteX84" fmla="*/ 1503368 w 4485234"/>
              <a:gd name="connsiteY84" fmla="*/ 6819585 h 6858003"/>
              <a:gd name="connsiteX85" fmla="*/ 1559429 w 4485234"/>
              <a:gd name="connsiteY85" fmla="*/ 6857981 h 6858003"/>
              <a:gd name="connsiteX86" fmla="*/ 1600802 w 4485234"/>
              <a:gd name="connsiteY86" fmla="*/ 6857981 h 6858003"/>
              <a:gd name="connsiteX87" fmla="*/ 1028577 w 4485234"/>
              <a:gd name="connsiteY87" fmla="*/ 6315316 h 6858003"/>
              <a:gd name="connsiteX88" fmla="*/ 1049837 w 4485234"/>
              <a:gd name="connsiteY88" fmla="*/ 6405335 h 6858003"/>
              <a:gd name="connsiteX89" fmla="*/ 1286825 w 4485234"/>
              <a:gd name="connsiteY89" fmla="*/ 6615237 h 6858003"/>
              <a:gd name="connsiteX90" fmla="*/ 1194984 w 4485234"/>
              <a:gd name="connsiteY90" fmla="*/ 6556352 h 6858003"/>
              <a:gd name="connsiteX91" fmla="*/ 1078083 w 4485234"/>
              <a:gd name="connsiteY91" fmla="*/ 6441422 h 6858003"/>
              <a:gd name="connsiteX92" fmla="*/ 1120501 w 4485234"/>
              <a:gd name="connsiteY92" fmla="*/ 6501931 h 6858003"/>
              <a:gd name="connsiteX93" fmla="*/ 1084788 w 4485234"/>
              <a:gd name="connsiteY93" fmla="*/ 6470630 h 6858003"/>
              <a:gd name="connsiteX94" fmla="*/ 1059994 w 4485234"/>
              <a:gd name="connsiteY94" fmla="*/ 6445139 h 6858003"/>
              <a:gd name="connsiteX95" fmla="*/ 1033622 w 4485234"/>
              <a:gd name="connsiteY95" fmla="*/ 6414307 h 6858003"/>
              <a:gd name="connsiteX96" fmla="*/ 934097 w 4485234"/>
              <a:gd name="connsiteY96" fmla="*/ 6289078 h 6858003"/>
              <a:gd name="connsiteX97" fmla="*/ 968949 w 4485234"/>
              <a:gd name="connsiteY97" fmla="*/ 6318010 h 6858003"/>
              <a:gd name="connsiteX98" fmla="*/ 949183 w 4485234"/>
              <a:gd name="connsiteY98" fmla="*/ 6287968 h 6858003"/>
              <a:gd name="connsiteX99" fmla="*/ 873141 w 4485234"/>
              <a:gd name="connsiteY99" fmla="*/ 6169407 h 6858003"/>
              <a:gd name="connsiteX100" fmla="*/ 838223 w 4485234"/>
              <a:gd name="connsiteY100" fmla="*/ 6169149 h 6858003"/>
              <a:gd name="connsiteX101" fmla="*/ 902682 w 4485234"/>
              <a:gd name="connsiteY101" fmla="*/ 6256581 h 6858003"/>
              <a:gd name="connsiteX102" fmla="*/ 977744 w 4485234"/>
              <a:gd name="connsiteY102" fmla="*/ 6361875 h 6858003"/>
              <a:gd name="connsiteX103" fmla="*/ 879763 w 4485234"/>
              <a:gd name="connsiteY103" fmla="*/ 6243613 h 6858003"/>
              <a:gd name="connsiteX104" fmla="*/ 809976 w 4485234"/>
              <a:gd name="connsiteY104" fmla="*/ 6179960 h 6858003"/>
              <a:gd name="connsiteX105" fmla="*/ 746332 w 4485234"/>
              <a:gd name="connsiteY105" fmla="*/ 6117358 h 6858003"/>
              <a:gd name="connsiteX106" fmla="*/ 709871 w 4485234"/>
              <a:gd name="connsiteY106" fmla="*/ 6070032 h 6858003"/>
              <a:gd name="connsiteX107" fmla="*/ 669410 w 4485234"/>
              <a:gd name="connsiteY107" fmla="*/ 6000548 h 6858003"/>
              <a:gd name="connsiteX108" fmla="*/ 665560 w 4485234"/>
              <a:gd name="connsiteY108" fmla="*/ 5932067 h 6858003"/>
              <a:gd name="connsiteX109" fmla="*/ 639406 w 4485234"/>
              <a:gd name="connsiteY109" fmla="*/ 5892668 h 6858003"/>
              <a:gd name="connsiteX110" fmla="*/ 609664 w 4485234"/>
              <a:gd name="connsiteY110" fmla="*/ 5844018 h 6858003"/>
              <a:gd name="connsiteX111" fmla="*/ 557206 w 4485234"/>
              <a:gd name="connsiteY111" fmla="*/ 5761094 h 6858003"/>
              <a:gd name="connsiteX112" fmla="*/ 558284 w 4485234"/>
              <a:gd name="connsiteY112" fmla="*/ 5812802 h 6858003"/>
              <a:gd name="connsiteX113" fmla="*/ 489195 w 4485234"/>
              <a:gd name="connsiteY113" fmla="*/ 5650950 h 6858003"/>
              <a:gd name="connsiteX114" fmla="*/ 459721 w 4485234"/>
              <a:gd name="connsiteY114" fmla="*/ 5571126 h 6858003"/>
              <a:gd name="connsiteX115" fmla="*/ 410530 w 4485234"/>
              <a:gd name="connsiteY115" fmla="*/ 5476877 h 6858003"/>
              <a:gd name="connsiteX116" fmla="*/ 452818 w 4485234"/>
              <a:gd name="connsiteY116" fmla="*/ 5589223 h 6858003"/>
              <a:gd name="connsiteX117" fmla="*/ 352247 w 4485234"/>
              <a:gd name="connsiteY117" fmla="*/ 5336628 h 6858003"/>
              <a:gd name="connsiteX118" fmla="*/ 324051 w 4485234"/>
              <a:gd name="connsiteY118" fmla="*/ 5220182 h 6858003"/>
              <a:gd name="connsiteX119" fmla="*/ 292585 w 4485234"/>
              <a:gd name="connsiteY119" fmla="*/ 5083459 h 6858003"/>
              <a:gd name="connsiteX120" fmla="*/ 273383 w 4485234"/>
              <a:gd name="connsiteY120" fmla="*/ 5073821 h 6858003"/>
              <a:gd name="connsiteX121" fmla="*/ 236639 w 4485234"/>
              <a:gd name="connsiteY121" fmla="*/ 5021988 h 6858003"/>
              <a:gd name="connsiteX122" fmla="*/ 279973 w 4485234"/>
              <a:gd name="connsiteY122" fmla="*/ 5055511 h 6858003"/>
              <a:gd name="connsiteX123" fmla="*/ 208343 w 4485234"/>
              <a:gd name="connsiteY123" fmla="*/ 4855800 h 6858003"/>
              <a:gd name="connsiteX124" fmla="*/ 201606 w 4485234"/>
              <a:gd name="connsiteY124" fmla="*/ 4882464 h 6858003"/>
              <a:gd name="connsiteX125" fmla="*/ 160366 w 4485234"/>
              <a:gd name="connsiteY125" fmla="*/ 4783197 h 6858003"/>
              <a:gd name="connsiteX126" fmla="*/ 194553 w 4485234"/>
              <a:gd name="connsiteY126" fmla="*/ 4843642 h 6858003"/>
              <a:gd name="connsiteX127" fmla="*/ 154956 w 4485234"/>
              <a:gd name="connsiteY127" fmla="*/ 4679741 h 6858003"/>
              <a:gd name="connsiteX128" fmla="*/ 202968 w 4485234"/>
              <a:gd name="connsiteY128" fmla="*/ 4764842 h 6858003"/>
              <a:gd name="connsiteX129" fmla="*/ 236308 w 4485234"/>
              <a:gd name="connsiteY129" fmla="*/ 4849092 h 6858003"/>
              <a:gd name="connsiteX130" fmla="*/ 268305 w 4485234"/>
              <a:gd name="connsiteY130" fmla="*/ 4933018 h 6858003"/>
              <a:gd name="connsiteX131" fmla="*/ 248606 w 4485234"/>
              <a:gd name="connsiteY131" fmla="*/ 4860565 h 6858003"/>
              <a:gd name="connsiteX132" fmla="*/ 290892 w 4485234"/>
              <a:gd name="connsiteY132" fmla="*/ 4988315 h 6858003"/>
              <a:gd name="connsiteX133" fmla="*/ 291257 w 4485234"/>
              <a:gd name="connsiteY133" fmla="*/ 4922848 h 6858003"/>
              <a:gd name="connsiteX134" fmla="*/ 216841 w 4485234"/>
              <a:gd name="connsiteY134" fmla="*/ 4652583 h 6858003"/>
              <a:gd name="connsiteX135" fmla="*/ 180629 w 4485234"/>
              <a:gd name="connsiteY135" fmla="*/ 4572009 h 6858003"/>
              <a:gd name="connsiteX136" fmla="*/ 161394 w 4485234"/>
              <a:gd name="connsiteY136" fmla="*/ 4528530 h 6858003"/>
              <a:gd name="connsiteX137" fmla="*/ 175485 w 4485234"/>
              <a:gd name="connsiteY137" fmla="*/ 4577610 h 6858003"/>
              <a:gd name="connsiteX138" fmla="*/ 207748 w 4485234"/>
              <a:gd name="connsiteY138" fmla="*/ 4658181 h 6858003"/>
              <a:gd name="connsiteX139" fmla="*/ 235312 w 4485234"/>
              <a:gd name="connsiteY139" fmla="*/ 4781040 h 6858003"/>
              <a:gd name="connsiteX140" fmla="*/ 136019 w 4485234"/>
              <a:gd name="connsiteY140" fmla="*/ 4589189 h 6858003"/>
              <a:gd name="connsiteX141" fmla="*/ 145446 w 4485234"/>
              <a:gd name="connsiteY141" fmla="*/ 4629508 h 6858003"/>
              <a:gd name="connsiteX142" fmla="*/ 122511 w 4485234"/>
              <a:gd name="connsiteY142" fmla="*/ 4565773 h 6858003"/>
              <a:gd name="connsiteX143" fmla="*/ 130809 w 4485234"/>
              <a:gd name="connsiteY143" fmla="*/ 4533210 h 6858003"/>
              <a:gd name="connsiteX144" fmla="*/ 102713 w 4485234"/>
              <a:gd name="connsiteY144" fmla="*/ 4436099 h 6858003"/>
              <a:gd name="connsiteX145" fmla="*/ 76457 w 4485234"/>
              <a:gd name="connsiteY145" fmla="*/ 4337812 h 6858003"/>
              <a:gd name="connsiteX146" fmla="*/ 97684 w 4485234"/>
              <a:gd name="connsiteY146" fmla="*/ 4372149 h 6858003"/>
              <a:gd name="connsiteX147" fmla="*/ 128451 w 4485234"/>
              <a:gd name="connsiteY147" fmla="*/ 4450565 h 6858003"/>
              <a:gd name="connsiteX148" fmla="*/ 150574 w 4485234"/>
              <a:gd name="connsiteY148" fmla="*/ 4503574 h 6858003"/>
              <a:gd name="connsiteX149" fmla="*/ 160597 w 4485234"/>
              <a:gd name="connsiteY149" fmla="*/ 4526265 h 6858003"/>
              <a:gd name="connsiteX150" fmla="*/ 132568 w 4485234"/>
              <a:gd name="connsiteY150" fmla="*/ 4368923 h 6858003"/>
              <a:gd name="connsiteX151" fmla="*/ 124601 w 4485234"/>
              <a:gd name="connsiteY151" fmla="*/ 4231345 h 6858003"/>
              <a:gd name="connsiteX152" fmla="*/ 104737 w 4485234"/>
              <a:gd name="connsiteY152" fmla="*/ 4207650 h 6858003"/>
              <a:gd name="connsiteX153" fmla="*/ 91758 w 4485234"/>
              <a:gd name="connsiteY153" fmla="*/ 4058405 h 6858003"/>
              <a:gd name="connsiteX154" fmla="*/ 110910 w 4485234"/>
              <a:gd name="connsiteY154" fmla="*/ 4047829 h 6858003"/>
              <a:gd name="connsiteX155" fmla="*/ 108271 w 4485234"/>
              <a:gd name="connsiteY155" fmla="*/ 4023513 h 6858003"/>
              <a:gd name="connsiteX156" fmla="*/ 100487 w 4485234"/>
              <a:gd name="connsiteY156" fmla="*/ 3969029 h 6858003"/>
              <a:gd name="connsiteX157" fmla="*/ 91608 w 4485234"/>
              <a:gd name="connsiteY157" fmla="*/ 3908521 h 6858003"/>
              <a:gd name="connsiteX158" fmla="*/ 101152 w 4485234"/>
              <a:gd name="connsiteY158" fmla="*/ 3950653 h 6858003"/>
              <a:gd name="connsiteX159" fmla="*/ 80573 w 4485234"/>
              <a:gd name="connsiteY159" fmla="*/ 3498541 h 6858003"/>
              <a:gd name="connsiteX160" fmla="*/ 97468 w 4485234"/>
              <a:gd name="connsiteY160" fmla="*/ 3087943 h 6858003"/>
              <a:gd name="connsiteX161" fmla="*/ 83261 w 4485234"/>
              <a:gd name="connsiteY161" fmla="*/ 3008012 h 6858003"/>
              <a:gd name="connsiteX162" fmla="*/ 65803 w 4485234"/>
              <a:gd name="connsiteY162" fmla="*/ 3094930 h 6858003"/>
              <a:gd name="connsiteX163" fmla="*/ 53953 w 4485234"/>
              <a:gd name="connsiteY163" fmla="*/ 3077964 h 6858003"/>
              <a:gd name="connsiteX164" fmla="*/ 57173 w 4485234"/>
              <a:gd name="connsiteY164" fmla="*/ 3030894 h 6858003"/>
              <a:gd name="connsiteX165" fmla="*/ 42402 w 4485234"/>
              <a:gd name="connsiteY165" fmla="*/ 3062923 h 6858003"/>
              <a:gd name="connsiteX166" fmla="*/ 40179 w 4485234"/>
              <a:gd name="connsiteY166" fmla="*/ 3183750 h 6858003"/>
              <a:gd name="connsiteX167" fmla="*/ 40062 w 4485234"/>
              <a:gd name="connsiteY167" fmla="*/ 3296287 h 6858003"/>
              <a:gd name="connsiteX168" fmla="*/ 58783 w 4485234"/>
              <a:gd name="connsiteY168" fmla="*/ 3457155 h 6858003"/>
              <a:gd name="connsiteX169" fmla="*/ 58518 w 4485234"/>
              <a:gd name="connsiteY169" fmla="*/ 3318101 h 6858003"/>
              <a:gd name="connsiteX170" fmla="*/ 67628 w 4485234"/>
              <a:gd name="connsiteY170" fmla="*/ 3455638 h 6858003"/>
              <a:gd name="connsiteX171" fmla="*/ 70282 w 4485234"/>
              <a:gd name="connsiteY171" fmla="*/ 3632723 h 6858003"/>
              <a:gd name="connsiteX172" fmla="*/ 57571 w 4485234"/>
              <a:gd name="connsiteY172" fmla="*/ 3677080 h 6858003"/>
              <a:gd name="connsiteX173" fmla="*/ 59761 w 4485234"/>
              <a:gd name="connsiteY173" fmla="*/ 3697976 h 6858003"/>
              <a:gd name="connsiteX174" fmla="*/ 64973 w 4485234"/>
              <a:gd name="connsiteY174" fmla="*/ 3743785 h 6858003"/>
              <a:gd name="connsiteX175" fmla="*/ 72589 w 4485234"/>
              <a:gd name="connsiteY175" fmla="*/ 3810257 h 6858003"/>
              <a:gd name="connsiteX176" fmla="*/ 55944 w 4485234"/>
              <a:gd name="connsiteY176" fmla="*/ 3761968 h 6858003"/>
              <a:gd name="connsiteX177" fmla="*/ 47314 w 4485234"/>
              <a:gd name="connsiteY177" fmla="*/ 3726115 h 6858003"/>
              <a:gd name="connsiteX178" fmla="*/ 40179 w 4485234"/>
              <a:gd name="connsiteY178" fmla="*/ 3649109 h 6858003"/>
              <a:gd name="connsiteX179" fmla="*/ 50884 w 4485234"/>
              <a:gd name="connsiteY179" fmla="*/ 3875893 h 6858003"/>
              <a:gd name="connsiteX180" fmla="*/ 61637 w 4485234"/>
              <a:gd name="connsiteY180" fmla="*/ 3896789 h 6858003"/>
              <a:gd name="connsiteX181" fmla="*/ 72757 w 4485234"/>
              <a:gd name="connsiteY181" fmla="*/ 3917451 h 6858003"/>
              <a:gd name="connsiteX182" fmla="*/ 50734 w 4485234"/>
              <a:gd name="connsiteY182" fmla="*/ 3957598 h 6858003"/>
              <a:gd name="connsiteX183" fmla="*/ 45174 w 4485234"/>
              <a:gd name="connsiteY183" fmla="*/ 3924544 h 6858003"/>
              <a:gd name="connsiteX184" fmla="*/ 39481 w 4485234"/>
              <a:gd name="connsiteY184" fmla="*/ 3890614 h 6858003"/>
              <a:gd name="connsiteX185" fmla="*/ 34304 w 4485234"/>
              <a:gd name="connsiteY185" fmla="*/ 3851472 h 6858003"/>
              <a:gd name="connsiteX186" fmla="*/ 20562 w 4485234"/>
              <a:gd name="connsiteY186" fmla="*/ 3744555 h 6858003"/>
              <a:gd name="connsiteX187" fmla="*/ 11815 w 4485234"/>
              <a:gd name="connsiteY187" fmla="*/ 3805747 h 6858003"/>
              <a:gd name="connsiteX188" fmla="*/ 4696 w 4485234"/>
              <a:gd name="connsiteY188" fmla="*/ 3714385 h 6858003"/>
              <a:gd name="connsiteX189" fmla="*/ 1112 w 4485234"/>
              <a:gd name="connsiteY189" fmla="*/ 3651483 h 6858003"/>
              <a:gd name="connsiteX190" fmla="*/ 0 w 4485234"/>
              <a:gd name="connsiteY190" fmla="*/ 3622829 h 6858003"/>
              <a:gd name="connsiteX191" fmla="*/ 10224 w 4485234"/>
              <a:gd name="connsiteY191" fmla="*/ 3665562 h 6858003"/>
              <a:gd name="connsiteX192" fmla="*/ 24944 w 4485234"/>
              <a:gd name="connsiteY192" fmla="*/ 3283895 h 6858003"/>
              <a:gd name="connsiteX193" fmla="*/ 13758 w 4485234"/>
              <a:gd name="connsiteY193" fmla="*/ 3129224 h 6858003"/>
              <a:gd name="connsiteX194" fmla="*/ 33507 w 4485234"/>
              <a:gd name="connsiteY194" fmla="*/ 2910069 h 6858003"/>
              <a:gd name="connsiteX195" fmla="*/ 55215 w 4485234"/>
              <a:gd name="connsiteY195" fmla="*/ 2977072 h 6858003"/>
              <a:gd name="connsiteX196" fmla="*/ 67446 w 4485234"/>
              <a:gd name="connsiteY196" fmla="*/ 2728901 h 6858003"/>
              <a:gd name="connsiteX197" fmla="*/ 78166 w 4485234"/>
              <a:gd name="connsiteY197" fmla="*/ 2793386 h 6858003"/>
              <a:gd name="connsiteX198" fmla="*/ 122775 w 4485234"/>
              <a:gd name="connsiteY198" fmla="*/ 2634868 h 6858003"/>
              <a:gd name="connsiteX199" fmla="*/ 151769 w 4485234"/>
              <a:gd name="connsiteY199" fmla="*/ 2415991 h 6858003"/>
              <a:gd name="connsiteX200" fmla="*/ 158557 w 4485234"/>
              <a:gd name="connsiteY200" fmla="*/ 2272151 h 6858003"/>
              <a:gd name="connsiteX201" fmla="*/ 179567 w 4485234"/>
              <a:gd name="connsiteY201" fmla="*/ 2118784 h 6858003"/>
              <a:gd name="connsiteX202" fmla="*/ 208792 w 4485234"/>
              <a:gd name="connsiteY202" fmla="*/ 2013384 h 6858003"/>
              <a:gd name="connsiteX203" fmla="*/ 259011 w 4485234"/>
              <a:gd name="connsiteY203" fmla="*/ 1876875 h 6858003"/>
              <a:gd name="connsiteX204" fmla="*/ 262712 w 4485234"/>
              <a:gd name="connsiteY204" fmla="*/ 1897791 h 6858003"/>
              <a:gd name="connsiteX205" fmla="*/ 322390 w 4485234"/>
              <a:gd name="connsiteY205" fmla="*/ 1712096 h 6858003"/>
              <a:gd name="connsiteX206" fmla="*/ 384178 w 4485234"/>
              <a:gd name="connsiteY206" fmla="*/ 1555501 h 6858003"/>
              <a:gd name="connsiteX207" fmla="*/ 450628 w 4485234"/>
              <a:gd name="connsiteY207" fmla="*/ 1406836 h 6858003"/>
              <a:gd name="connsiteX208" fmla="*/ 487005 w 4485234"/>
              <a:gd name="connsiteY208" fmla="*/ 1328976 h 6858003"/>
              <a:gd name="connsiteX209" fmla="*/ 526270 w 4485234"/>
              <a:gd name="connsiteY209" fmla="*/ 1245091 h 6858003"/>
              <a:gd name="connsiteX210" fmla="*/ 543695 w 4485234"/>
              <a:gd name="connsiteY210" fmla="*/ 1219728 h 6858003"/>
              <a:gd name="connsiteX211" fmla="*/ 583875 w 4485234"/>
              <a:gd name="connsiteY211" fmla="*/ 1165949 h 6858003"/>
              <a:gd name="connsiteX212" fmla="*/ 642326 w 4485234"/>
              <a:gd name="connsiteY212" fmla="*/ 1088604 h 6858003"/>
              <a:gd name="connsiteX213" fmla="*/ 619108 w 4485234"/>
              <a:gd name="connsiteY213" fmla="*/ 1209108 h 6858003"/>
              <a:gd name="connsiteX214" fmla="*/ 534436 w 4485234"/>
              <a:gd name="connsiteY214" fmla="*/ 1326626 h 6858003"/>
              <a:gd name="connsiteX215" fmla="*/ 496847 w 4485234"/>
              <a:gd name="connsiteY215" fmla="*/ 1393010 h 6858003"/>
              <a:gd name="connsiteX216" fmla="*/ 458262 w 4485234"/>
              <a:gd name="connsiteY216" fmla="*/ 1460186 h 6858003"/>
              <a:gd name="connsiteX217" fmla="*/ 492597 w 4485234"/>
              <a:gd name="connsiteY217" fmla="*/ 1424012 h 6858003"/>
              <a:gd name="connsiteX218" fmla="*/ 413469 w 4485234"/>
              <a:gd name="connsiteY218" fmla="*/ 1583727 h 6858003"/>
              <a:gd name="connsiteX219" fmla="*/ 436919 w 4485234"/>
              <a:gd name="connsiteY219" fmla="*/ 1568216 h 6858003"/>
              <a:gd name="connsiteX220" fmla="*/ 427657 w 4485234"/>
              <a:gd name="connsiteY220" fmla="*/ 1583085 h 6858003"/>
              <a:gd name="connsiteX221" fmla="*/ 408175 w 4485234"/>
              <a:gd name="connsiteY221" fmla="*/ 1616525 h 6858003"/>
              <a:gd name="connsiteX222" fmla="*/ 379763 w 4485234"/>
              <a:gd name="connsiteY222" fmla="*/ 1665432 h 6858003"/>
              <a:gd name="connsiteX223" fmla="*/ 358403 w 4485234"/>
              <a:gd name="connsiteY223" fmla="*/ 1744829 h 6858003"/>
              <a:gd name="connsiteX224" fmla="*/ 356180 w 4485234"/>
              <a:gd name="connsiteY224" fmla="*/ 1788095 h 6858003"/>
              <a:gd name="connsiteX225" fmla="*/ 319121 w 4485234"/>
              <a:gd name="connsiteY225" fmla="*/ 1924414 h 6858003"/>
              <a:gd name="connsiteX226" fmla="*/ 341957 w 4485234"/>
              <a:gd name="connsiteY226" fmla="*/ 1740130 h 6858003"/>
              <a:gd name="connsiteX227" fmla="*/ 341493 w 4485234"/>
              <a:gd name="connsiteY227" fmla="*/ 1722695 h 6858003"/>
              <a:gd name="connsiteX228" fmla="*/ 339469 w 4485234"/>
              <a:gd name="connsiteY228" fmla="*/ 1697844 h 6858003"/>
              <a:gd name="connsiteX229" fmla="*/ 319984 w 4485234"/>
              <a:gd name="connsiteY229" fmla="*/ 1779721 h 6858003"/>
              <a:gd name="connsiteX230" fmla="*/ 297381 w 4485234"/>
              <a:gd name="connsiteY230" fmla="*/ 1850251 h 6858003"/>
              <a:gd name="connsiteX231" fmla="*/ 271508 w 4485234"/>
              <a:gd name="connsiteY231" fmla="*/ 1927341 h 6858003"/>
              <a:gd name="connsiteX232" fmla="*/ 245752 w 4485234"/>
              <a:gd name="connsiteY232" fmla="*/ 2030049 h 6858003"/>
              <a:gd name="connsiteX233" fmla="*/ 256722 w 4485234"/>
              <a:gd name="connsiteY233" fmla="*/ 1964946 h 6858003"/>
              <a:gd name="connsiteX234" fmla="*/ 218119 w 4485234"/>
              <a:gd name="connsiteY234" fmla="*/ 2075560 h 6858003"/>
              <a:gd name="connsiteX235" fmla="*/ 193807 w 4485234"/>
              <a:gd name="connsiteY235" fmla="*/ 2152885 h 6858003"/>
              <a:gd name="connsiteX236" fmla="*/ 183053 w 4485234"/>
              <a:gd name="connsiteY236" fmla="*/ 2188225 h 6858003"/>
              <a:gd name="connsiteX237" fmla="*/ 177459 w 4485234"/>
              <a:gd name="connsiteY237" fmla="*/ 2264502 h 6858003"/>
              <a:gd name="connsiteX238" fmla="*/ 172364 w 4485234"/>
              <a:gd name="connsiteY238" fmla="*/ 2369327 h 6858003"/>
              <a:gd name="connsiteX239" fmla="*/ 191731 w 4485234"/>
              <a:gd name="connsiteY239" fmla="*/ 2291424 h 6858003"/>
              <a:gd name="connsiteX240" fmla="*/ 207066 w 4485234"/>
              <a:gd name="connsiteY240" fmla="*/ 2235872 h 6858003"/>
              <a:gd name="connsiteX241" fmla="*/ 227098 w 4485234"/>
              <a:gd name="connsiteY241" fmla="*/ 2158035 h 6858003"/>
              <a:gd name="connsiteX242" fmla="*/ 300384 w 4485234"/>
              <a:gd name="connsiteY242" fmla="*/ 1927276 h 6858003"/>
              <a:gd name="connsiteX243" fmla="*/ 276935 w 4485234"/>
              <a:gd name="connsiteY243" fmla="*/ 2056500 h 6858003"/>
              <a:gd name="connsiteX244" fmla="*/ 271076 w 4485234"/>
              <a:gd name="connsiteY244" fmla="*/ 2117652 h 6858003"/>
              <a:gd name="connsiteX245" fmla="*/ 270711 w 4485234"/>
              <a:gd name="connsiteY245" fmla="*/ 2143120 h 6858003"/>
              <a:gd name="connsiteX246" fmla="*/ 584671 w 4485234"/>
              <a:gd name="connsiteY246" fmla="*/ 1355449 h 6858003"/>
              <a:gd name="connsiteX247" fmla="*/ 623672 w 4485234"/>
              <a:gd name="connsiteY247" fmla="*/ 1258957 h 6858003"/>
              <a:gd name="connsiteX248" fmla="*/ 667966 w 4485234"/>
              <a:gd name="connsiteY248" fmla="*/ 1157104 h 6858003"/>
              <a:gd name="connsiteX249" fmla="*/ 625681 w 4485234"/>
              <a:gd name="connsiteY249" fmla="*/ 1216717 h 6858003"/>
              <a:gd name="connsiteX250" fmla="*/ 675867 w 4485234"/>
              <a:gd name="connsiteY250" fmla="*/ 1126742 h 6858003"/>
              <a:gd name="connsiteX251" fmla="*/ 742997 w 4485234"/>
              <a:gd name="connsiteY251" fmla="*/ 1025400 h 6858003"/>
              <a:gd name="connsiteX252" fmla="*/ 775773 w 4485234"/>
              <a:gd name="connsiteY252" fmla="*/ 945063 h 6858003"/>
              <a:gd name="connsiteX253" fmla="*/ 690720 w 4485234"/>
              <a:gd name="connsiteY253" fmla="*/ 1071488 h 6858003"/>
              <a:gd name="connsiteX254" fmla="*/ 652499 w 4485234"/>
              <a:gd name="connsiteY254" fmla="*/ 1128366 h 6858003"/>
              <a:gd name="connsiteX255" fmla="*/ 636334 w 4485234"/>
              <a:gd name="connsiteY255" fmla="*/ 1124519 h 6858003"/>
              <a:gd name="connsiteX256" fmla="*/ 737851 w 4485234"/>
              <a:gd name="connsiteY256" fmla="*/ 972882 h 6858003"/>
              <a:gd name="connsiteX257" fmla="*/ 801464 w 4485234"/>
              <a:gd name="connsiteY257" fmla="*/ 887566 h 6858003"/>
              <a:gd name="connsiteX258" fmla="*/ 846522 w 4485234"/>
              <a:gd name="connsiteY258" fmla="*/ 801117 h 6858003"/>
              <a:gd name="connsiteX259" fmla="*/ 846090 w 4485234"/>
              <a:gd name="connsiteY259" fmla="*/ 808447 h 6858003"/>
              <a:gd name="connsiteX260" fmla="*/ 944005 w 4485234"/>
              <a:gd name="connsiteY260" fmla="*/ 662643 h 6858003"/>
              <a:gd name="connsiteX261" fmla="*/ 993162 w 4485234"/>
              <a:gd name="connsiteY261" fmla="*/ 569827 h 6858003"/>
              <a:gd name="connsiteX262" fmla="*/ 990489 w 4485234"/>
              <a:gd name="connsiteY262" fmla="*/ 572283 h 6858003"/>
              <a:gd name="connsiteX263" fmla="*/ 997958 w 4485234"/>
              <a:gd name="connsiteY263" fmla="*/ 560960 h 6858003"/>
              <a:gd name="connsiteX264" fmla="*/ 993809 w 4485234"/>
              <a:gd name="connsiteY264" fmla="*/ 568994 h 6858003"/>
              <a:gd name="connsiteX265" fmla="*/ 1066964 w 4485234"/>
              <a:gd name="connsiteY265" fmla="*/ 483655 h 6858003"/>
              <a:gd name="connsiteX266" fmla="*/ 1140516 w 4485234"/>
              <a:gd name="connsiteY266" fmla="*/ 390369 h 6858003"/>
              <a:gd name="connsiteX267" fmla="*/ 1145014 w 4485234"/>
              <a:gd name="connsiteY267" fmla="*/ 400328 h 6858003"/>
              <a:gd name="connsiteX268" fmla="*/ 1155170 w 4485234"/>
              <a:gd name="connsiteY268" fmla="*/ 388019 h 6858003"/>
              <a:gd name="connsiteX269" fmla="*/ 1178057 w 4485234"/>
              <a:gd name="connsiteY269" fmla="*/ 361719 h 6858003"/>
              <a:gd name="connsiteX270" fmla="*/ 1211962 w 4485234"/>
              <a:gd name="connsiteY270" fmla="*/ 324325 h 6858003"/>
              <a:gd name="connsiteX271" fmla="*/ 1155154 w 4485234"/>
              <a:gd name="connsiteY271" fmla="*/ 393062 h 6858003"/>
              <a:gd name="connsiteX272" fmla="*/ 1074299 w 4485234"/>
              <a:gd name="connsiteY272" fmla="*/ 476091 h 6858003"/>
              <a:gd name="connsiteX273" fmla="*/ 1092290 w 4485234"/>
              <a:gd name="connsiteY273" fmla="*/ 483741 h 6858003"/>
              <a:gd name="connsiteX274" fmla="*/ 1007633 w 4485234"/>
              <a:gd name="connsiteY274" fmla="*/ 583436 h 6858003"/>
              <a:gd name="connsiteX275" fmla="*/ 953696 w 4485234"/>
              <a:gd name="connsiteY275" fmla="*/ 695566 h 6858003"/>
              <a:gd name="connsiteX276" fmla="*/ 1010538 w 4485234"/>
              <a:gd name="connsiteY276" fmla="*/ 613222 h 6858003"/>
              <a:gd name="connsiteX277" fmla="*/ 1077536 w 4485234"/>
              <a:gd name="connsiteY277" fmla="*/ 528910 h 6858003"/>
              <a:gd name="connsiteX278" fmla="*/ 1156996 w 4485234"/>
              <a:gd name="connsiteY278" fmla="*/ 405221 h 6858003"/>
              <a:gd name="connsiteX279" fmla="*/ 1165908 w 4485234"/>
              <a:gd name="connsiteY279" fmla="*/ 399685 h 6858003"/>
              <a:gd name="connsiteX280" fmla="*/ 1185757 w 4485234"/>
              <a:gd name="connsiteY280" fmla="*/ 388019 h 6858003"/>
              <a:gd name="connsiteX281" fmla="*/ 1214999 w 4485234"/>
              <a:gd name="connsiteY281" fmla="*/ 371866 h 6858003"/>
              <a:gd name="connsiteX282" fmla="*/ 1234316 w 4485234"/>
              <a:gd name="connsiteY282" fmla="*/ 342573 h 6858003"/>
              <a:gd name="connsiteX283" fmla="*/ 1187300 w 4485234"/>
              <a:gd name="connsiteY283" fmla="*/ 449620 h 6858003"/>
              <a:gd name="connsiteX284" fmla="*/ 1167369 w 4485234"/>
              <a:gd name="connsiteY284" fmla="*/ 455559 h 6858003"/>
              <a:gd name="connsiteX285" fmla="*/ 1125082 w 4485234"/>
              <a:gd name="connsiteY285" fmla="*/ 523525 h 6858003"/>
              <a:gd name="connsiteX286" fmla="*/ 1092870 w 4485234"/>
              <a:gd name="connsiteY286" fmla="*/ 566644 h 6858003"/>
              <a:gd name="connsiteX287" fmla="*/ 1047099 w 4485234"/>
              <a:gd name="connsiteY287" fmla="*/ 622622 h 6858003"/>
              <a:gd name="connsiteX288" fmla="*/ 1079146 w 4485234"/>
              <a:gd name="connsiteY288" fmla="*/ 567988 h 6858003"/>
              <a:gd name="connsiteX289" fmla="*/ 1015234 w 4485234"/>
              <a:gd name="connsiteY289" fmla="*/ 647388 h 6858003"/>
              <a:gd name="connsiteX290" fmla="*/ 986491 w 4485234"/>
              <a:gd name="connsiteY290" fmla="*/ 685227 h 6858003"/>
              <a:gd name="connsiteX291" fmla="*/ 961679 w 4485234"/>
              <a:gd name="connsiteY291" fmla="*/ 722446 h 6858003"/>
              <a:gd name="connsiteX292" fmla="*/ 900390 w 4485234"/>
              <a:gd name="connsiteY292" fmla="*/ 836650 h 6858003"/>
              <a:gd name="connsiteX293" fmla="*/ 884659 w 4485234"/>
              <a:gd name="connsiteY293" fmla="*/ 835005 h 6858003"/>
              <a:gd name="connsiteX294" fmla="*/ 817214 w 4485234"/>
              <a:gd name="connsiteY294" fmla="*/ 874704 h 6858003"/>
              <a:gd name="connsiteX295" fmla="*/ 774279 w 4485234"/>
              <a:gd name="connsiteY295" fmla="*/ 1028864 h 6858003"/>
              <a:gd name="connsiteX296" fmla="*/ 805164 w 4485234"/>
              <a:gd name="connsiteY296" fmla="*/ 981813 h 6858003"/>
              <a:gd name="connsiteX297" fmla="*/ 805844 w 4485234"/>
              <a:gd name="connsiteY297" fmla="*/ 979762 h 6858003"/>
              <a:gd name="connsiteX298" fmla="*/ 806310 w 4485234"/>
              <a:gd name="connsiteY298" fmla="*/ 980082 h 6858003"/>
              <a:gd name="connsiteX299" fmla="*/ 904905 w 4485234"/>
              <a:gd name="connsiteY299" fmla="*/ 839706 h 6858003"/>
              <a:gd name="connsiteX300" fmla="*/ 900640 w 4485234"/>
              <a:gd name="connsiteY300" fmla="*/ 836693 h 6858003"/>
              <a:gd name="connsiteX301" fmla="*/ 1280800 w 4485234"/>
              <a:gd name="connsiteY301" fmla="*/ 397080 h 6858003"/>
              <a:gd name="connsiteX302" fmla="*/ 1311486 w 4485234"/>
              <a:gd name="connsiteY302" fmla="*/ 290033 h 6858003"/>
              <a:gd name="connsiteX303" fmla="*/ 1332066 w 4485234"/>
              <a:gd name="connsiteY303" fmla="*/ 200231 h 6858003"/>
              <a:gd name="connsiteX304" fmla="*/ 1541570 w 4485234"/>
              <a:gd name="connsiteY304" fmla="*/ 14347 h 685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</a:cxnLst>
            <a:rect l="l" t="t" r="r" b="b"/>
            <a:pathLst>
              <a:path w="4485234" h="6858003">
                <a:moveTo>
                  <a:pt x="306259" y="5120743"/>
                </a:moveTo>
                <a:cubicBezTo>
                  <a:pt x="317794" y="5233835"/>
                  <a:pt x="400938" y="5450213"/>
                  <a:pt x="489628" y="5625224"/>
                </a:cubicBezTo>
                <a:cubicBezTo>
                  <a:pt x="489628" y="5625224"/>
                  <a:pt x="482060" y="5604201"/>
                  <a:pt x="474508" y="5583197"/>
                </a:cubicBezTo>
                <a:cubicBezTo>
                  <a:pt x="470592" y="5572792"/>
                  <a:pt x="467156" y="5562065"/>
                  <a:pt x="464667" y="5553947"/>
                </a:cubicBezTo>
                <a:cubicBezTo>
                  <a:pt x="462112" y="5545892"/>
                  <a:pt x="460401" y="5540507"/>
                  <a:pt x="460401" y="5540507"/>
                </a:cubicBezTo>
                <a:cubicBezTo>
                  <a:pt x="460401" y="5540507"/>
                  <a:pt x="463074" y="5546383"/>
                  <a:pt x="467040" y="5555228"/>
                </a:cubicBezTo>
                <a:cubicBezTo>
                  <a:pt x="470907" y="5564160"/>
                  <a:pt x="476598" y="5575634"/>
                  <a:pt x="482391" y="5587044"/>
                </a:cubicBezTo>
                <a:cubicBezTo>
                  <a:pt x="493875" y="5609948"/>
                  <a:pt x="505360" y="5632895"/>
                  <a:pt x="505360" y="5632895"/>
                </a:cubicBezTo>
                <a:cubicBezTo>
                  <a:pt x="505360" y="5632895"/>
                  <a:pt x="497975" y="5607746"/>
                  <a:pt x="490590" y="5582600"/>
                </a:cubicBezTo>
                <a:cubicBezTo>
                  <a:pt x="482923" y="5557792"/>
                  <a:pt x="476799" y="5531918"/>
                  <a:pt x="476799" y="5531918"/>
                </a:cubicBezTo>
                <a:cubicBezTo>
                  <a:pt x="495337" y="5577514"/>
                  <a:pt x="516861" y="5616700"/>
                  <a:pt x="536576" y="5655822"/>
                </a:cubicBezTo>
                <a:cubicBezTo>
                  <a:pt x="546618" y="5675222"/>
                  <a:pt x="556524" y="5694347"/>
                  <a:pt x="566416" y="5713489"/>
                </a:cubicBezTo>
                <a:cubicBezTo>
                  <a:pt x="576706" y="5732248"/>
                  <a:pt x="586979" y="5750988"/>
                  <a:pt x="597367" y="5769940"/>
                </a:cubicBezTo>
                <a:cubicBezTo>
                  <a:pt x="585137" y="5747804"/>
                  <a:pt x="575693" y="5728233"/>
                  <a:pt x="569436" y="5711631"/>
                </a:cubicBezTo>
                <a:cubicBezTo>
                  <a:pt x="563430" y="5694836"/>
                  <a:pt x="559961" y="5681589"/>
                  <a:pt x="558650" y="5672872"/>
                </a:cubicBezTo>
                <a:cubicBezTo>
                  <a:pt x="556027" y="5655459"/>
                  <a:pt x="561953" y="5656164"/>
                  <a:pt x="573304" y="5683106"/>
                </a:cubicBezTo>
                <a:cubicBezTo>
                  <a:pt x="612835" y="5794254"/>
                  <a:pt x="637811" y="5778188"/>
                  <a:pt x="677907" y="5853676"/>
                </a:cubicBezTo>
                <a:cubicBezTo>
                  <a:pt x="656066" y="5810983"/>
                  <a:pt x="626460" y="5756778"/>
                  <a:pt x="653212" y="5784639"/>
                </a:cubicBezTo>
                <a:cubicBezTo>
                  <a:pt x="685077" y="5866217"/>
                  <a:pt x="713141" y="5911192"/>
                  <a:pt x="737818" y="5956640"/>
                </a:cubicBezTo>
                <a:cubicBezTo>
                  <a:pt x="762362" y="6002384"/>
                  <a:pt x="788236" y="6043856"/>
                  <a:pt x="822456" y="6115093"/>
                </a:cubicBezTo>
                <a:cubicBezTo>
                  <a:pt x="824929" y="6105478"/>
                  <a:pt x="832846" y="6110243"/>
                  <a:pt x="843766" y="6122763"/>
                </a:cubicBezTo>
                <a:cubicBezTo>
                  <a:pt x="854604" y="6135454"/>
                  <a:pt x="868561" y="6155689"/>
                  <a:pt x="884111" y="6176008"/>
                </a:cubicBezTo>
                <a:cubicBezTo>
                  <a:pt x="914696" y="6217267"/>
                  <a:pt x="947972" y="6263096"/>
                  <a:pt x="962410" y="6261966"/>
                </a:cubicBezTo>
                <a:lnTo>
                  <a:pt x="923244" y="6204873"/>
                </a:lnTo>
                <a:cubicBezTo>
                  <a:pt x="923244" y="6204873"/>
                  <a:pt x="947756" y="6230387"/>
                  <a:pt x="972284" y="6255876"/>
                </a:cubicBezTo>
                <a:cubicBezTo>
                  <a:pt x="984299" y="6268802"/>
                  <a:pt x="997394" y="6280318"/>
                  <a:pt x="1006821" y="6289465"/>
                </a:cubicBezTo>
                <a:cubicBezTo>
                  <a:pt x="1007335" y="6289934"/>
                  <a:pt x="1007732" y="6290320"/>
                  <a:pt x="1008198" y="6290853"/>
                </a:cubicBezTo>
                <a:cubicBezTo>
                  <a:pt x="783008" y="6013880"/>
                  <a:pt x="591260" y="5692188"/>
                  <a:pt x="441566" y="5336865"/>
                </a:cubicBezTo>
                <a:cubicBezTo>
                  <a:pt x="422547" y="5304964"/>
                  <a:pt x="400225" y="5264132"/>
                  <a:pt x="370253" y="5202576"/>
                </a:cubicBezTo>
                <a:cubicBezTo>
                  <a:pt x="365192" y="5212703"/>
                  <a:pt x="376875" y="5249261"/>
                  <a:pt x="393238" y="5289793"/>
                </a:cubicBezTo>
                <a:cubicBezTo>
                  <a:pt x="409868" y="5330176"/>
                  <a:pt x="429898" y="5375303"/>
                  <a:pt x="444934" y="5400407"/>
                </a:cubicBezTo>
                <a:lnTo>
                  <a:pt x="479787" y="5437179"/>
                </a:lnTo>
                <a:cubicBezTo>
                  <a:pt x="479139" y="5467307"/>
                  <a:pt x="495070" y="5500230"/>
                  <a:pt x="512065" y="5530207"/>
                </a:cubicBezTo>
                <a:cubicBezTo>
                  <a:pt x="529856" y="5559630"/>
                  <a:pt x="549239" y="5585740"/>
                  <a:pt x="553904" y="5605141"/>
                </a:cubicBezTo>
                <a:cubicBezTo>
                  <a:pt x="537423" y="5588325"/>
                  <a:pt x="516480" y="5560591"/>
                  <a:pt x="495818" y="5524013"/>
                </a:cubicBezTo>
                <a:cubicBezTo>
                  <a:pt x="475206" y="5487368"/>
                  <a:pt x="452868" y="5443462"/>
                  <a:pt x="429948" y="5397182"/>
                </a:cubicBezTo>
                <a:cubicBezTo>
                  <a:pt x="386368" y="5302997"/>
                  <a:pt x="341725" y="5198539"/>
                  <a:pt x="306259" y="5120743"/>
                </a:cubicBezTo>
                <a:close/>
                <a:moveTo>
                  <a:pt x="111324" y="4051887"/>
                </a:moveTo>
                <a:cubicBezTo>
                  <a:pt x="107740" y="4057978"/>
                  <a:pt x="109399" y="4072528"/>
                  <a:pt x="112172" y="4096074"/>
                </a:cubicBezTo>
                <a:cubicBezTo>
                  <a:pt x="114179" y="4098233"/>
                  <a:pt x="115972" y="4102248"/>
                  <a:pt x="117714" y="4106928"/>
                </a:cubicBezTo>
                <a:cubicBezTo>
                  <a:pt x="115475" y="4088638"/>
                  <a:pt x="113382" y="4070263"/>
                  <a:pt x="111324" y="4051887"/>
                </a:cubicBezTo>
                <a:close/>
                <a:moveTo>
                  <a:pt x="1562947" y="0"/>
                </a:moveTo>
                <a:lnTo>
                  <a:pt x="1635985" y="0"/>
                </a:lnTo>
                <a:lnTo>
                  <a:pt x="1623505" y="10582"/>
                </a:lnTo>
                <a:cubicBezTo>
                  <a:pt x="1583227" y="45281"/>
                  <a:pt x="1546053" y="72822"/>
                  <a:pt x="1526751" y="72780"/>
                </a:cubicBezTo>
                <a:cubicBezTo>
                  <a:pt x="1497875" y="102543"/>
                  <a:pt x="1580971" y="2890"/>
                  <a:pt x="1475554" y="87930"/>
                </a:cubicBezTo>
                <a:cubicBezTo>
                  <a:pt x="1438229" y="112414"/>
                  <a:pt x="1416356" y="134551"/>
                  <a:pt x="1403942" y="152839"/>
                </a:cubicBezTo>
                <a:cubicBezTo>
                  <a:pt x="1391727" y="171578"/>
                  <a:pt x="1388276" y="185316"/>
                  <a:pt x="1386649" y="192090"/>
                </a:cubicBezTo>
                <a:cubicBezTo>
                  <a:pt x="1388789" y="197582"/>
                  <a:pt x="1416340" y="175359"/>
                  <a:pt x="1441084" y="160789"/>
                </a:cubicBezTo>
                <a:cubicBezTo>
                  <a:pt x="1465496" y="145533"/>
                  <a:pt x="1485312" y="134465"/>
                  <a:pt x="1469114" y="155916"/>
                </a:cubicBezTo>
                <a:cubicBezTo>
                  <a:pt x="1522470" y="110599"/>
                  <a:pt x="1537372" y="78550"/>
                  <a:pt x="1613249" y="36159"/>
                </a:cubicBezTo>
                <a:cubicBezTo>
                  <a:pt x="1557669" y="76604"/>
                  <a:pt x="1495617" y="157112"/>
                  <a:pt x="1459720" y="165659"/>
                </a:cubicBezTo>
                <a:cubicBezTo>
                  <a:pt x="1435324" y="191428"/>
                  <a:pt x="1420339" y="214162"/>
                  <a:pt x="1411742" y="231981"/>
                </a:cubicBezTo>
                <a:cubicBezTo>
                  <a:pt x="1403096" y="249693"/>
                  <a:pt x="1400772" y="262449"/>
                  <a:pt x="1402896" y="270484"/>
                </a:cubicBezTo>
                <a:cubicBezTo>
                  <a:pt x="1405154" y="279031"/>
                  <a:pt x="1412406" y="282106"/>
                  <a:pt x="1422297" y="280204"/>
                </a:cubicBezTo>
                <a:cubicBezTo>
                  <a:pt x="1434529" y="269757"/>
                  <a:pt x="1446726" y="259266"/>
                  <a:pt x="1459091" y="249031"/>
                </a:cubicBezTo>
                <a:cubicBezTo>
                  <a:pt x="1490870" y="208990"/>
                  <a:pt x="1609549" y="105086"/>
                  <a:pt x="1488000" y="183693"/>
                </a:cubicBezTo>
                <a:cubicBezTo>
                  <a:pt x="1514569" y="149892"/>
                  <a:pt x="1555097" y="107072"/>
                  <a:pt x="1601515" y="69276"/>
                </a:cubicBezTo>
                <a:cubicBezTo>
                  <a:pt x="1624519" y="49832"/>
                  <a:pt x="1648100" y="29896"/>
                  <a:pt x="1671002" y="10561"/>
                </a:cubicBezTo>
                <a:lnTo>
                  <a:pt x="1684021" y="0"/>
                </a:lnTo>
                <a:lnTo>
                  <a:pt x="4485234" y="0"/>
                </a:lnTo>
                <a:lnTo>
                  <a:pt x="4485234" y="6858003"/>
                </a:lnTo>
                <a:lnTo>
                  <a:pt x="4336478" y="6858003"/>
                </a:lnTo>
                <a:lnTo>
                  <a:pt x="1730880" y="6858003"/>
                </a:lnTo>
                <a:lnTo>
                  <a:pt x="1535714" y="6858003"/>
                </a:lnTo>
                <a:cubicBezTo>
                  <a:pt x="1467570" y="6817983"/>
                  <a:pt x="1408074" y="6785401"/>
                  <a:pt x="1473096" y="6856507"/>
                </a:cubicBezTo>
                <a:cubicBezTo>
                  <a:pt x="1473096" y="6856507"/>
                  <a:pt x="1474541" y="6857064"/>
                  <a:pt x="1476898" y="6858003"/>
                </a:cubicBezTo>
                <a:lnTo>
                  <a:pt x="1423226" y="6858003"/>
                </a:lnTo>
                <a:cubicBezTo>
                  <a:pt x="1422098" y="6857019"/>
                  <a:pt x="1420886" y="6855952"/>
                  <a:pt x="1419758" y="6854990"/>
                </a:cubicBezTo>
                <a:cubicBezTo>
                  <a:pt x="1394648" y="6834244"/>
                  <a:pt x="1373454" y="6814630"/>
                  <a:pt x="1359531" y="6805612"/>
                </a:cubicBezTo>
                <a:cubicBezTo>
                  <a:pt x="1345641" y="6796596"/>
                  <a:pt x="1339219" y="6797706"/>
                  <a:pt x="1345292" y="6815912"/>
                </a:cubicBezTo>
                <a:cubicBezTo>
                  <a:pt x="1323767" y="6796039"/>
                  <a:pt x="1302592" y="6770057"/>
                  <a:pt x="1278113" y="6742175"/>
                </a:cubicBezTo>
                <a:cubicBezTo>
                  <a:pt x="1253600" y="6714377"/>
                  <a:pt x="1227494" y="6681880"/>
                  <a:pt x="1193291" y="6652500"/>
                </a:cubicBezTo>
                <a:cubicBezTo>
                  <a:pt x="1188910" y="6642117"/>
                  <a:pt x="1188561" y="6637395"/>
                  <a:pt x="1190586" y="6635857"/>
                </a:cubicBezTo>
                <a:lnTo>
                  <a:pt x="1181374" y="6626540"/>
                </a:lnTo>
                <a:cubicBezTo>
                  <a:pt x="1185973" y="6629660"/>
                  <a:pt x="1190419" y="6632758"/>
                  <a:pt x="1195150" y="6635963"/>
                </a:cubicBezTo>
                <a:cubicBezTo>
                  <a:pt x="1199000" y="6637715"/>
                  <a:pt x="1203945" y="6640898"/>
                  <a:pt x="1210701" y="6646731"/>
                </a:cubicBezTo>
                <a:cubicBezTo>
                  <a:pt x="1250995" y="6674870"/>
                  <a:pt x="1283224" y="6695596"/>
                  <a:pt x="1240042" y="6638057"/>
                </a:cubicBezTo>
                <a:cubicBezTo>
                  <a:pt x="1259443" y="6656538"/>
                  <a:pt x="1279590" y="6678910"/>
                  <a:pt x="1300814" y="6698567"/>
                </a:cubicBezTo>
                <a:cubicBezTo>
                  <a:pt x="1321942" y="6718438"/>
                  <a:pt x="1342771" y="6738009"/>
                  <a:pt x="1361324" y="6754611"/>
                </a:cubicBezTo>
                <a:cubicBezTo>
                  <a:pt x="1379895" y="6771213"/>
                  <a:pt x="1396191" y="6784866"/>
                  <a:pt x="1408291" y="6792794"/>
                </a:cubicBezTo>
                <a:cubicBezTo>
                  <a:pt x="1420504" y="6800505"/>
                  <a:pt x="1428720" y="6802001"/>
                  <a:pt x="1430363" y="6795996"/>
                </a:cubicBezTo>
                <a:cubicBezTo>
                  <a:pt x="1414563" y="6774331"/>
                  <a:pt x="1397154" y="6745913"/>
                  <a:pt x="1363929" y="6712027"/>
                </a:cubicBezTo>
                <a:cubicBezTo>
                  <a:pt x="1393354" y="6738586"/>
                  <a:pt x="1417450" y="6760314"/>
                  <a:pt x="1440370" y="6776510"/>
                </a:cubicBezTo>
                <a:cubicBezTo>
                  <a:pt x="1463189" y="6792879"/>
                  <a:pt x="1483437" y="6806316"/>
                  <a:pt x="1503368" y="6819585"/>
                </a:cubicBezTo>
                <a:cubicBezTo>
                  <a:pt x="1521739" y="6831679"/>
                  <a:pt x="1539663" y="6844243"/>
                  <a:pt x="1559429" y="6857981"/>
                </a:cubicBezTo>
                <a:lnTo>
                  <a:pt x="1600802" y="6857981"/>
                </a:lnTo>
                <a:cubicBezTo>
                  <a:pt x="1393403" y="6706364"/>
                  <a:pt x="1201356" y="6523939"/>
                  <a:pt x="1028577" y="6315316"/>
                </a:cubicBezTo>
                <a:cubicBezTo>
                  <a:pt x="1081152" y="6415419"/>
                  <a:pt x="936455" y="6239382"/>
                  <a:pt x="1049837" y="6405335"/>
                </a:cubicBezTo>
                <a:cubicBezTo>
                  <a:pt x="1170107" y="6548211"/>
                  <a:pt x="1185441" y="6516376"/>
                  <a:pt x="1286825" y="6615237"/>
                </a:cubicBezTo>
                <a:cubicBezTo>
                  <a:pt x="1265466" y="6606756"/>
                  <a:pt x="1232673" y="6585772"/>
                  <a:pt x="1194984" y="6556352"/>
                </a:cubicBezTo>
                <a:cubicBezTo>
                  <a:pt x="1157825" y="6526140"/>
                  <a:pt x="1117265" y="6485201"/>
                  <a:pt x="1078083" y="6441422"/>
                </a:cubicBezTo>
                <a:lnTo>
                  <a:pt x="1120501" y="6501931"/>
                </a:lnTo>
                <a:cubicBezTo>
                  <a:pt x="1112701" y="6497166"/>
                  <a:pt x="1100122" y="6485863"/>
                  <a:pt x="1084788" y="6470630"/>
                </a:cubicBezTo>
                <a:cubicBezTo>
                  <a:pt x="1077120" y="6463003"/>
                  <a:pt x="1068756" y="6454413"/>
                  <a:pt x="1059994" y="6445139"/>
                </a:cubicBezTo>
                <a:cubicBezTo>
                  <a:pt x="1051364" y="6435675"/>
                  <a:pt x="1042666" y="6425033"/>
                  <a:pt x="1033622" y="6414307"/>
                </a:cubicBezTo>
                <a:cubicBezTo>
                  <a:pt x="997908" y="6370741"/>
                  <a:pt x="958295" y="6323351"/>
                  <a:pt x="934097" y="6289078"/>
                </a:cubicBezTo>
                <a:cubicBezTo>
                  <a:pt x="957663" y="6312880"/>
                  <a:pt x="968317" y="6319718"/>
                  <a:pt x="968949" y="6318010"/>
                </a:cubicBezTo>
                <a:cubicBezTo>
                  <a:pt x="969894" y="6315895"/>
                  <a:pt x="960883" y="6305126"/>
                  <a:pt x="949183" y="6287968"/>
                </a:cubicBezTo>
                <a:cubicBezTo>
                  <a:pt x="925368" y="6254209"/>
                  <a:pt x="886367" y="6200750"/>
                  <a:pt x="873141" y="6169407"/>
                </a:cubicBezTo>
                <a:cubicBezTo>
                  <a:pt x="854935" y="6173444"/>
                  <a:pt x="909053" y="6242970"/>
                  <a:pt x="838223" y="6169149"/>
                </a:cubicBezTo>
                <a:cubicBezTo>
                  <a:pt x="867333" y="6208635"/>
                  <a:pt x="884010" y="6231242"/>
                  <a:pt x="902682" y="6256581"/>
                </a:cubicBezTo>
                <a:cubicBezTo>
                  <a:pt x="921319" y="6281963"/>
                  <a:pt x="940337" y="6311963"/>
                  <a:pt x="977744" y="6361875"/>
                </a:cubicBezTo>
                <a:cubicBezTo>
                  <a:pt x="936205" y="6309378"/>
                  <a:pt x="906714" y="6270660"/>
                  <a:pt x="879763" y="6243613"/>
                </a:cubicBezTo>
                <a:cubicBezTo>
                  <a:pt x="853441" y="6215855"/>
                  <a:pt x="830355" y="6198827"/>
                  <a:pt x="809976" y="6179960"/>
                </a:cubicBezTo>
                <a:cubicBezTo>
                  <a:pt x="789198" y="6161585"/>
                  <a:pt x="769069" y="6143851"/>
                  <a:pt x="746332" y="6117358"/>
                </a:cubicBezTo>
                <a:cubicBezTo>
                  <a:pt x="734981" y="6104131"/>
                  <a:pt x="722931" y="6088726"/>
                  <a:pt x="709871" y="6070032"/>
                </a:cubicBezTo>
                <a:cubicBezTo>
                  <a:pt x="697358" y="6050758"/>
                  <a:pt x="684081" y="6027831"/>
                  <a:pt x="669410" y="6000548"/>
                </a:cubicBezTo>
                <a:cubicBezTo>
                  <a:pt x="733453" y="6090777"/>
                  <a:pt x="666389" y="5949183"/>
                  <a:pt x="665560" y="5932067"/>
                </a:cubicBezTo>
                <a:cubicBezTo>
                  <a:pt x="658374" y="5921213"/>
                  <a:pt x="649329" y="5907560"/>
                  <a:pt x="639406" y="5892668"/>
                </a:cubicBezTo>
                <a:cubicBezTo>
                  <a:pt x="629994" y="5877262"/>
                  <a:pt x="619738" y="5860512"/>
                  <a:pt x="609664" y="5844018"/>
                </a:cubicBezTo>
                <a:cubicBezTo>
                  <a:pt x="589418" y="5811049"/>
                  <a:pt x="569503" y="5779149"/>
                  <a:pt x="557206" y="5761094"/>
                </a:cubicBezTo>
                <a:lnTo>
                  <a:pt x="558284" y="5812802"/>
                </a:lnTo>
                <a:cubicBezTo>
                  <a:pt x="518802" y="5753957"/>
                  <a:pt x="505859" y="5702208"/>
                  <a:pt x="489195" y="5650950"/>
                </a:cubicBezTo>
                <a:cubicBezTo>
                  <a:pt x="481047" y="5625139"/>
                  <a:pt x="471987" y="5599307"/>
                  <a:pt x="459721" y="5571126"/>
                </a:cubicBezTo>
                <a:cubicBezTo>
                  <a:pt x="448054" y="5542408"/>
                  <a:pt x="432737" y="5511727"/>
                  <a:pt x="410530" y="5476877"/>
                </a:cubicBezTo>
                <a:cubicBezTo>
                  <a:pt x="389986" y="5465361"/>
                  <a:pt x="467123" y="5615567"/>
                  <a:pt x="452818" y="5589223"/>
                </a:cubicBezTo>
                <a:cubicBezTo>
                  <a:pt x="399362" y="5488479"/>
                  <a:pt x="370950" y="5413355"/>
                  <a:pt x="352247" y="5336628"/>
                </a:cubicBezTo>
                <a:cubicBezTo>
                  <a:pt x="342455" y="5298576"/>
                  <a:pt x="333544" y="5261056"/>
                  <a:pt x="324051" y="5220182"/>
                </a:cubicBezTo>
                <a:cubicBezTo>
                  <a:pt x="315487" y="5178774"/>
                  <a:pt x="305796" y="5134289"/>
                  <a:pt x="292585" y="5083459"/>
                </a:cubicBezTo>
                <a:cubicBezTo>
                  <a:pt x="287574" y="5079677"/>
                  <a:pt x="282030" y="5080211"/>
                  <a:pt x="273383" y="5073821"/>
                </a:cubicBezTo>
                <a:cubicBezTo>
                  <a:pt x="264738" y="5067391"/>
                  <a:pt x="252622" y="5054335"/>
                  <a:pt x="236639" y="5021988"/>
                </a:cubicBezTo>
                <a:cubicBezTo>
                  <a:pt x="256040" y="5037178"/>
                  <a:pt x="245752" y="4982672"/>
                  <a:pt x="279973" y="5055511"/>
                </a:cubicBezTo>
                <a:cubicBezTo>
                  <a:pt x="263791" y="4986798"/>
                  <a:pt x="230981" y="4912591"/>
                  <a:pt x="208343" y="4855800"/>
                </a:cubicBezTo>
                <a:cubicBezTo>
                  <a:pt x="225389" y="4927292"/>
                  <a:pt x="216925" y="4915220"/>
                  <a:pt x="201606" y="4882464"/>
                </a:cubicBezTo>
                <a:cubicBezTo>
                  <a:pt x="186687" y="4849603"/>
                  <a:pt x="167834" y="4794585"/>
                  <a:pt x="160366" y="4783197"/>
                </a:cubicBezTo>
                <a:cubicBezTo>
                  <a:pt x="143139" y="4708392"/>
                  <a:pt x="178987" y="4800290"/>
                  <a:pt x="194553" y="4843642"/>
                </a:cubicBezTo>
                <a:cubicBezTo>
                  <a:pt x="182271" y="4782875"/>
                  <a:pt x="182852" y="4705379"/>
                  <a:pt x="154956" y="4679741"/>
                </a:cubicBezTo>
                <a:cubicBezTo>
                  <a:pt x="161412" y="4675874"/>
                  <a:pt x="181044" y="4713500"/>
                  <a:pt x="202968" y="4764842"/>
                </a:cubicBezTo>
                <a:cubicBezTo>
                  <a:pt x="213937" y="4790590"/>
                  <a:pt x="225521" y="4819732"/>
                  <a:pt x="236308" y="4849092"/>
                </a:cubicBezTo>
                <a:cubicBezTo>
                  <a:pt x="248158" y="4877977"/>
                  <a:pt x="259360" y="4906951"/>
                  <a:pt x="268305" y="4933018"/>
                </a:cubicBezTo>
                <a:lnTo>
                  <a:pt x="248606" y="4860565"/>
                </a:lnTo>
                <a:cubicBezTo>
                  <a:pt x="270396" y="4906482"/>
                  <a:pt x="271226" y="4916481"/>
                  <a:pt x="290892" y="4988315"/>
                </a:cubicBezTo>
                <a:cubicBezTo>
                  <a:pt x="284653" y="4946350"/>
                  <a:pt x="286179" y="4928467"/>
                  <a:pt x="291257" y="4922848"/>
                </a:cubicBezTo>
                <a:cubicBezTo>
                  <a:pt x="263957" y="4834325"/>
                  <a:pt x="239096" y="4744181"/>
                  <a:pt x="216841" y="4652583"/>
                </a:cubicBezTo>
                <a:cubicBezTo>
                  <a:pt x="203101" y="4623354"/>
                  <a:pt x="190835" y="4594425"/>
                  <a:pt x="180629" y="4572009"/>
                </a:cubicBezTo>
                <a:cubicBezTo>
                  <a:pt x="170456" y="4549020"/>
                  <a:pt x="163237" y="4532696"/>
                  <a:pt x="161394" y="4528530"/>
                </a:cubicBezTo>
                <a:cubicBezTo>
                  <a:pt x="165693" y="4544064"/>
                  <a:pt x="169842" y="4559513"/>
                  <a:pt x="175485" y="4577610"/>
                </a:cubicBezTo>
                <a:cubicBezTo>
                  <a:pt x="186787" y="4603890"/>
                  <a:pt x="197939" y="4627456"/>
                  <a:pt x="207748" y="4658181"/>
                </a:cubicBezTo>
                <a:cubicBezTo>
                  <a:pt x="218583" y="4688521"/>
                  <a:pt x="228093" y="4725956"/>
                  <a:pt x="235312" y="4781040"/>
                </a:cubicBezTo>
                <a:cubicBezTo>
                  <a:pt x="174222" y="4619830"/>
                  <a:pt x="181741" y="4684890"/>
                  <a:pt x="136019" y="4589189"/>
                </a:cubicBezTo>
                <a:lnTo>
                  <a:pt x="145446" y="4629508"/>
                </a:lnTo>
                <a:cubicBezTo>
                  <a:pt x="145810" y="4650404"/>
                  <a:pt x="127074" y="4580514"/>
                  <a:pt x="122511" y="4565773"/>
                </a:cubicBezTo>
                <a:cubicBezTo>
                  <a:pt x="140684" y="4604424"/>
                  <a:pt x="117299" y="4509427"/>
                  <a:pt x="130809" y="4533210"/>
                </a:cubicBezTo>
                <a:cubicBezTo>
                  <a:pt x="130809" y="4533210"/>
                  <a:pt x="115126" y="4485392"/>
                  <a:pt x="102713" y="4436099"/>
                </a:cubicBezTo>
                <a:cubicBezTo>
                  <a:pt x="89584" y="4386957"/>
                  <a:pt x="76457" y="4337812"/>
                  <a:pt x="76457" y="4337812"/>
                </a:cubicBezTo>
                <a:lnTo>
                  <a:pt x="97684" y="4372149"/>
                </a:lnTo>
                <a:cubicBezTo>
                  <a:pt x="97684" y="4372149"/>
                  <a:pt x="113067" y="4411336"/>
                  <a:pt x="128451" y="4450565"/>
                </a:cubicBezTo>
                <a:cubicBezTo>
                  <a:pt x="135854" y="4470136"/>
                  <a:pt x="144086" y="4489301"/>
                  <a:pt x="150574" y="4503574"/>
                </a:cubicBezTo>
                <a:cubicBezTo>
                  <a:pt x="155868" y="4515561"/>
                  <a:pt x="159519" y="4523808"/>
                  <a:pt x="160597" y="4526265"/>
                </a:cubicBezTo>
                <a:cubicBezTo>
                  <a:pt x="142143" y="4462743"/>
                  <a:pt x="137115" y="4413558"/>
                  <a:pt x="132568" y="4368923"/>
                </a:cubicBezTo>
                <a:cubicBezTo>
                  <a:pt x="128800" y="4323755"/>
                  <a:pt x="126328" y="4282709"/>
                  <a:pt x="124601" y="4231345"/>
                </a:cubicBezTo>
                <a:lnTo>
                  <a:pt x="104737" y="4207650"/>
                </a:lnTo>
                <a:cubicBezTo>
                  <a:pt x="97831" y="4149041"/>
                  <a:pt x="90447" y="4092206"/>
                  <a:pt x="91758" y="4058405"/>
                </a:cubicBezTo>
                <a:cubicBezTo>
                  <a:pt x="92489" y="4025629"/>
                  <a:pt x="97799" y="4015778"/>
                  <a:pt x="110910" y="4047829"/>
                </a:cubicBezTo>
                <a:cubicBezTo>
                  <a:pt x="110013" y="4039731"/>
                  <a:pt x="109117" y="4031634"/>
                  <a:pt x="108271" y="4023513"/>
                </a:cubicBezTo>
                <a:cubicBezTo>
                  <a:pt x="105318" y="4002831"/>
                  <a:pt x="102695" y="3984477"/>
                  <a:pt x="100487" y="3969029"/>
                </a:cubicBezTo>
                <a:cubicBezTo>
                  <a:pt x="95244" y="3933261"/>
                  <a:pt x="92140" y="3912110"/>
                  <a:pt x="91608" y="3908521"/>
                </a:cubicBezTo>
                <a:cubicBezTo>
                  <a:pt x="95160" y="3925186"/>
                  <a:pt x="98297" y="3938924"/>
                  <a:pt x="101152" y="3950653"/>
                </a:cubicBezTo>
                <a:cubicBezTo>
                  <a:pt x="87709" y="3802329"/>
                  <a:pt x="80573" y="3651503"/>
                  <a:pt x="80573" y="3498541"/>
                </a:cubicBezTo>
                <a:cubicBezTo>
                  <a:pt x="80573" y="3359830"/>
                  <a:pt x="86398" y="3222872"/>
                  <a:pt x="97468" y="3087943"/>
                </a:cubicBezTo>
                <a:cubicBezTo>
                  <a:pt x="91990" y="3059397"/>
                  <a:pt x="86729" y="3029485"/>
                  <a:pt x="83261" y="3008012"/>
                </a:cubicBezTo>
                <a:cubicBezTo>
                  <a:pt x="72408" y="3082303"/>
                  <a:pt x="69521" y="3097409"/>
                  <a:pt x="65803" y="3094930"/>
                </a:cubicBezTo>
                <a:cubicBezTo>
                  <a:pt x="62301" y="3092493"/>
                  <a:pt x="59313" y="3072538"/>
                  <a:pt x="53953" y="3077964"/>
                </a:cubicBezTo>
                <a:cubicBezTo>
                  <a:pt x="55597" y="3062411"/>
                  <a:pt x="59081" y="3034485"/>
                  <a:pt x="57173" y="3030894"/>
                </a:cubicBezTo>
                <a:cubicBezTo>
                  <a:pt x="54683" y="3008631"/>
                  <a:pt x="48177" y="3059334"/>
                  <a:pt x="42402" y="3062923"/>
                </a:cubicBezTo>
                <a:cubicBezTo>
                  <a:pt x="41656" y="3103455"/>
                  <a:pt x="40910" y="3144287"/>
                  <a:pt x="40179" y="3183750"/>
                </a:cubicBezTo>
                <a:cubicBezTo>
                  <a:pt x="39879" y="3223234"/>
                  <a:pt x="38038" y="3261162"/>
                  <a:pt x="40062" y="3296287"/>
                </a:cubicBezTo>
                <a:cubicBezTo>
                  <a:pt x="42934" y="3366390"/>
                  <a:pt x="48045" y="3424420"/>
                  <a:pt x="58783" y="3457155"/>
                </a:cubicBezTo>
                <a:cubicBezTo>
                  <a:pt x="69951" y="3408204"/>
                  <a:pt x="50551" y="3373036"/>
                  <a:pt x="58518" y="3318101"/>
                </a:cubicBezTo>
                <a:cubicBezTo>
                  <a:pt x="65337" y="3358207"/>
                  <a:pt x="67512" y="3403609"/>
                  <a:pt x="67628" y="3455638"/>
                </a:cubicBezTo>
                <a:cubicBezTo>
                  <a:pt x="68424" y="3507642"/>
                  <a:pt x="69287" y="3566379"/>
                  <a:pt x="70282" y="3632723"/>
                </a:cubicBezTo>
                <a:lnTo>
                  <a:pt x="57571" y="3677080"/>
                </a:lnTo>
                <a:cubicBezTo>
                  <a:pt x="57571" y="3677080"/>
                  <a:pt x="58269" y="3685476"/>
                  <a:pt x="59761" y="3697976"/>
                </a:cubicBezTo>
                <a:cubicBezTo>
                  <a:pt x="61172" y="3710452"/>
                  <a:pt x="63081" y="3727118"/>
                  <a:pt x="64973" y="3743785"/>
                </a:cubicBezTo>
                <a:cubicBezTo>
                  <a:pt x="68790" y="3777029"/>
                  <a:pt x="72589" y="3810257"/>
                  <a:pt x="72589" y="3810257"/>
                </a:cubicBezTo>
                <a:cubicBezTo>
                  <a:pt x="67346" y="3782758"/>
                  <a:pt x="61686" y="3777692"/>
                  <a:pt x="55944" y="3761968"/>
                </a:cubicBezTo>
                <a:cubicBezTo>
                  <a:pt x="53056" y="3754105"/>
                  <a:pt x="50169" y="3743549"/>
                  <a:pt x="47314" y="3726115"/>
                </a:cubicBezTo>
                <a:cubicBezTo>
                  <a:pt x="44559" y="3708722"/>
                  <a:pt x="41157" y="3684471"/>
                  <a:pt x="40179" y="3649109"/>
                </a:cubicBezTo>
                <a:cubicBezTo>
                  <a:pt x="26156" y="3668085"/>
                  <a:pt x="50369" y="3789103"/>
                  <a:pt x="50884" y="3875893"/>
                </a:cubicBezTo>
                <a:cubicBezTo>
                  <a:pt x="50884" y="3875893"/>
                  <a:pt x="55911" y="3886406"/>
                  <a:pt x="61637" y="3896789"/>
                </a:cubicBezTo>
                <a:cubicBezTo>
                  <a:pt x="67196" y="3907109"/>
                  <a:pt x="72757" y="3917451"/>
                  <a:pt x="72757" y="3917451"/>
                </a:cubicBezTo>
                <a:cubicBezTo>
                  <a:pt x="61039" y="3901767"/>
                  <a:pt x="77270" y="4086374"/>
                  <a:pt x="50734" y="3957598"/>
                </a:cubicBezTo>
                <a:cubicBezTo>
                  <a:pt x="50734" y="3957598"/>
                  <a:pt x="48510" y="3944371"/>
                  <a:pt x="45174" y="3924544"/>
                </a:cubicBezTo>
                <a:cubicBezTo>
                  <a:pt x="43497" y="3914608"/>
                  <a:pt x="41556" y="3903006"/>
                  <a:pt x="39481" y="3890614"/>
                </a:cubicBezTo>
                <a:cubicBezTo>
                  <a:pt x="37822" y="3878093"/>
                  <a:pt x="36062" y="3864783"/>
                  <a:pt x="34304" y="3851472"/>
                </a:cubicBezTo>
                <a:cubicBezTo>
                  <a:pt x="27432" y="3798013"/>
                  <a:pt x="20562" y="3744555"/>
                  <a:pt x="20562" y="3744555"/>
                </a:cubicBezTo>
                <a:lnTo>
                  <a:pt x="11815" y="3805747"/>
                </a:lnTo>
                <a:cubicBezTo>
                  <a:pt x="11815" y="3805747"/>
                  <a:pt x="8265" y="3760067"/>
                  <a:pt x="4696" y="3714385"/>
                </a:cubicBezTo>
                <a:cubicBezTo>
                  <a:pt x="2623" y="3691565"/>
                  <a:pt x="1676" y="3668661"/>
                  <a:pt x="1112" y="3651483"/>
                </a:cubicBezTo>
                <a:cubicBezTo>
                  <a:pt x="431" y="3634261"/>
                  <a:pt x="0" y="3622829"/>
                  <a:pt x="0" y="3622829"/>
                </a:cubicBezTo>
                <a:lnTo>
                  <a:pt x="10224" y="3665562"/>
                </a:lnTo>
                <a:cubicBezTo>
                  <a:pt x="-7269" y="3371604"/>
                  <a:pt x="41340" y="3578728"/>
                  <a:pt x="24944" y="3283895"/>
                </a:cubicBezTo>
                <a:cubicBezTo>
                  <a:pt x="15599" y="3237143"/>
                  <a:pt x="13111" y="3188643"/>
                  <a:pt x="13758" y="3129224"/>
                </a:cubicBezTo>
                <a:cubicBezTo>
                  <a:pt x="13559" y="3069716"/>
                  <a:pt x="22006" y="2999806"/>
                  <a:pt x="33507" y="2910069"/>
                </a:cubicBezTo>
                <a:cubicBezTo>
                  <a:pt x="25458" y="3041342"/>
                  <a:pt x="47447" y="2926092"/>
                  <a:pt x="55215" y="2977072"/>
                </a:cubicBezTo>
                <a:cubicBezTo>
                  <a:pt x="76175" y="2846609"/>
                  <a:pt x="66798" y="2799519"/>
                  <a:pt x="67446" y="2728901"/>
                </a:cubicBezTo>
                <a:cubicBezTo>
                  <a:pt x="83511" y="2698112"/>
                  <a:pt x="96023" y="2676874"/>
                  <a:pt x="78166" y="2793386"/>
                </a:cubicBezTo>
                <a:cubicBezTo>
                  <a:pt x="100222" y="2813555"/>
                  <a:pt x="94547" y="2638351"/>
                  <a:pt x="122775" y="2634868"/>
                </a:cubicBezTo>
                <a:cubicBezTo>
                  <a:pt x="139704" y="2539596"/>
                  <a:pt x="145927" y="2471074"/>
                  <a:pt x="151769" y="2415991"/>
                </a:cubicBezTo>
                <a:cubicBezTo>
                  <a:pt x="156665" y="2360610"/>
                  <a:pt x="156565" y="2317236"/>
                  <a:pt x="158557" y="2272151"/>
                </a:cubicBezTo>
                <a:cubicBezTo>
                  <a:pt x="161727" y="2227539"/>
                  <a:pt x="166440" y="2180962"/>
                  <a:pt x="179567" y="2118784"/>
                </a:cubicBezTo>
                <a:cubicBezTo>
                  <a:pt x="185641" y="2087483"/>
                  <a:pt x="195698" y="2053147"/>
                  <a:pt x="208792" y="2013384"/>
                </a:cubicBezTo>
                <a:cubicBezTo>
                  <a:pt x="222153" y="1973792"/>
                  <a:pt x="237188" y="1927960"/>
                  <a:pt x="259011" y="1876875"/>
                </a:cubicBezTo>
                <a:lnTo>
                  <a:pt x="262712" y="1897791"/>
                </a:lnTo>
                <a:cubicBezTo>
                  <a:pt x="283424" y="1829290"/>
                  <a:pt x="302526" y="1768120"/>
                  <a:pt x="322390" y="1712096"/>
                </a:cubicBezTo>
                <a:cubicBezTo>
                  <a:pt x="343451" y="1656800"/>
                  <a:pt x="363848" y="1605777"/>
                  <a:pt x="384178" y="1555501"/>
                </a:cubicBezTo>
                <a:cubicBezTo>
                  <a:pt x="406133" y="1506382"/>
                  <a:pt x="427825" y="1457857"/>
                  <a:pt x="450628" y="1406836"/>
                </a:cubicBezTo>
                <a:cubicBezTo>
                  <a:pt x="461597" y="1380981"/>
                  <a:pt x="474309" y="1355662"/>
                  <a:pt x="487005" y="1328976"/>
                </a:cubicBezTo>
                <a:cubicBezTo>
                  <a:pt x="499569" y="1302138"/>
                  <a:pt x="512596" y="1274298"/>
                  <a:pt x="526270" y="1245091"/>
                </a:cubicBezTo>
                <a:cubicBezTo>
                  <a:pt x="526270" y="1245091"/>
                  <a:pt x="533240" y="1234942"/>
                  <a:pt x="543695" y="1219728"/>
                </a:cubicBezTo>
                <a:cubicBezTo>
                  <a:pt x="554418" y="1204772"/>
                  <a:pt x="569287" y="1185456"/>
                  <a:pt x="583875" y="1165949"/>
                </a:cubicBezTo>
                <a:cubicBezTo>
                  <a:pt x="613084" y="1127275"/>
                  <a:pt x="642326" y="1088604"/>
                  <a:pt x="642326" y="1088604"/>
                </a:cubicBezTo>
                <a:cubicBezTo>
                  <a:pt x="623822" y="1130631"/>
                  <a:pt x="582265" y="1248467"/>
                  <a:pt x="619108" y="1209108"/>
                </a:cubicBezTo>
                <a:cubicBezTo>
                  <a:pt x="584804" y="1240818"/>
                  <a:pt x="559413" y="1282973"/>
                  <a:pt x="534436" y="1326626"/>
                </a:cubicBezTo>
                <a:cubicBezTo>
                  <a:pt x="522005" y="1348567"/>
                  <a:pt x="509477" y="1370705"/>
                  <a:pt x="496847" y="1393010"/>
                </a:cubicBezTo>
                <a:cubicBezTo>
                  <a:pt x="484267" y="1415360"/>
                  <a:pt x="472218" y="1438372"/>
                  <a:pt x="458262" y="1460186"/>
                </a:cubicBezTo>
                <a:cubicBezTo>
                  <a:pt x="459672" y="1474373"/>
                  <a:pt x="481429" y="1438286"/>
                  <a:pt x="492597" y="1424012"/>
                </a:cubicBezTo>
                <a:cubicBezTo>
                  <a:pt x="466675" y="1481917"/>
                  <a:pt x="442844" y="1503304"/>
                  <a:pt x="413469" y="1583727"/>
                </a:cubicBezTo>
                <a:cubicBezTo>
                  <a:pt x="418880" y="1582488"/>
                  <a:pt x="462393" y="1503432"/>
                  <a:pt x="436919" y="1568216"/>
                </a:cubicBezTo>
                <a:cubicBezTo>
                  <a:pt x="436919" y="1568216"/>
                  <a:pt x="432951" y="1573961"/>
                  <a:pt x="427657" y="1583085"/>
                </a:cubicBezTo>
                <a:cubicBezTo>
                  <a:pt x="422348" y="1592209"/>
                  <a:pt x="415244" y="1604367"/>
                  <a:pt x="408175" y="1616525"/>
                </a:cubicBezTo>
                <a:cubicBezTo>
                  <a:pt x="393952" y="1640990"/>
                  <a:pt x="379763" y="1665432"/>
                  <a:pt x="379763" y="1665432"/>
                </a:cubicBezTo>
                <a:cubicBezTo>
                  <a:pt x="367183" y="1702460"/>
                  <a:pt x="361309" y="1726732"/>
                  <a:pt x="358403" y="1744829"/>
                </a:cubicBezTo>
                <a:cubicBezTo>
                  <a:pt x="355913" y="1763183"/>
                  <a:pt x="356478" y="1775448"/>
                  <a:pt x="356180" y="1788095"/>
                </a:cubicBezTo>
                <a:cubicBezTo>
                  <a:pt x="355666" y="1813500"/>
                  <a:pt x="352412" y="1840744"/>
                  <a:pt x="319121" y="1924414"/>
                </a:cubicBezTo>
                <a:cubicBezTo>
                  <a:pt x="317130" y="1885549"/>
                  <a:pt x="321346" y="1809184"/>
                  <a:pt x="341957" y="1740130"/>
                </a:cubicBezTo>
                <a:cubicBezTo>
                  <a:pt x="326821" y="1778929"/>
                  <a:pt x="333559" y="1751047"/>
                  <a:pt x="341493" y="1722695"/>
                </a:cubicBezTo>
                <a:cubicBezTo>
                  <a:pt x="349509" y="1694448"/>
                  <a:pt x="357342" y="1664812"/>
                  <a:pt x="339469" y="1697844"/>
                </a:cubicBezTo>
                <a:cubicBezTo>
                  <a:pt x="332713" y="1728591"/>
                  <a:pt x="326839" y="1755257"/>
                  <a:pt x="319984" y="1779721"/>
                </a:cubicBezTo>
                <a:cubicBezTo>
                  <a:pt x="313147" y="1804186"/>
                  <a:pt x="305579" y="1826684"/>
                  <a:pt x="297381" y="1850251"/>
                </a:cubicBezTo>
                <a:cubicBezTo>
                  <a:pt x="289382" y="1873926"/>
                  <a:pt x="279838" y="1898154"/>
                  <a:pt x="271508" y="1927341"/>
                </a:cubicBezTo>
                <a:cubicBezTo>
                  <a:pt x="263192" y="1956528"/>
                  <a:pt x="254514" y="1989818"/>
                  <a:pt x="245752" y="2030049"/>
                </a:cubicBezTo>
                <a:cubicBezTo>
                  <a:pt x="248571" y="2010500"/>
                  <a:pt x="246200" y="2003747"/>
                  <a:pt x="256722" y="1964946"/>
                </a:cubicBezTo>
                <a:cubicBezTo>
                  <a:pt x="256722" y="1964946"/>
                  <a:pt x="237420" y="2020244"/>
                  <a:pt x="218119" y="2075560"/>
                </a:cubicBezTo>
                <a:cubicBezTo>
                  <a:pt x="208295" y="2103164"/>
                  <a:pt x="200529" y="2131817"/>
                  <a:pt x="193807" y="2152885"/>
                </a:cubicBezTo>
                <a:cubicBezTo>
                  <a:pt x="187367" y="2174080"/>
                  <a:pt x="183053" y="2188225"/>
                  <a:pt x="183053" y="2188225"/>
                </a:cubicBezTo>
                <a:cubicBezTo>
                  <a:pt x="196362" y="2162351"/>
                  <a:pt x="187051" y="2211214"/>
                  <a:pt x="177459" y="2264502"/>
                </a:cubicBezTo>
                <a:cubicBezTo>
                  <a:pt x="168381" y="2318048"/>
                  <a:pt x="161511" y="2376996"/>
                  <a:pt x="172364" y="2369327"/>
                </a:cubicBezTo>
                <a:cubicBezTo>
                  <a:pt x="179949" y="2338879"/>
                  <a:pt x="186289" y="2313325"/>
                  <a:pt x="191731" y="2291424"/>
                </a:cubicBezTo>
                <a:cubicBezTo>
                  <a:pt x="197740" y="2269739"/>
                  <a:pt x="202718" y="2251662"/>
                  <a:pt x="207066" y="2235872"/>
                </a:cubicBezTo>
                <a:cubicBezTo>
                  <a:pt x="215581" y="2204228"/>
                  <a:pt x="221172" y="2181644"/>
                  <a:pt x="227098" y="2158035"/>
                </a:cubicBezTo>
                <a:cubicBezTo>
                  <a:pt x="238151" y="2110473"/>
                  <a:pt x="254082" y="2060134"/>
                  <a:pt x="300384" y="1927276"/>
                </a:cubicBezTo>
                <a:cubicBezTo>
                  <a:pt x="290494" y="1966634"/>
                  <a:pt x="282313" y="2013234"/>
                  <a:pt x="276935" y="2056500"/>
                </a:cubicBezTo>
                <a:cubicBezTo>
                  <a:pt x="274230" y="2078145"/>
                  <a:pt x="272237" y="2098956"/>
                  <a:pt x="271076" y="2117652"/>
                </a:cubicBezTo>
                <a:cubicBezTo>
                  <a:pt x="270745" y="2126668"/>
                  <a:pt x="270646" y="2135173"/>
                  <a:pt x="270711" y="2143120"/>
                </a:cubicBezTo>
                <a:cubicBezTo>
                  <a:pt x="352081" y="1863776"/>
                  <a:pt x="457796" y="1599772"/>
                  <a:pt x="584671" y="1355449"/>
                </a:cubicBezTo>
                <a:cubicBezTo>
                  <a:pt x="592904" y="1325727"/>
                  <a:pt x="607309" y="1291668"/>
                  <a:pt x="623672" y="1258957"/>
                </a:cubicBezTo>
                <a:cubicBezTo>
                  <a:pt x="641496" y="1223554"/>
                  <a:pt x="659321" y="1188212"/>
                  <a:pt x="667966" y="1157104"/>
                </a:cubicBezTo>
                <a:lnTo>
                  <a:pt x="625681" y="1216717"/>
                </a:lnTo>
                <a:cubicBezTo>
                  <a:pt x="649146" y="1151376"/>
                  <a:pt x="661444" y="1140139"/>
                  <a:pt x="675867" y="1126742"/>
                </a:cubicBezTo>
                <a:cubicBezTo>
                  <a:pt x="690005" y="1112918"/>
                  <a:pt x="707697" y="1098368"/>
                  <a:pt x="742997" y="1025400"/>
                </a:cubicBezTo>
                <a:cubicBezTo>
                  <a:pt x="698983" y="1060934"/>
                  <a:pt x="749154" y="1012005"/>
                  <a:pt x="775773" y="945063"/>
                </a:cubicBezTo>
                <a:cubicBezTo>
                  <a:pt x="756323" y="962691"/>
                  <a:pt x="721223" y="1023649"/>
                  <a:pt x="690720" y="1071488"/>
                </a:cubicBezTo>
                <a:cubicBezTo>
                  <a:pt x="675152" y="1095142"/>
                  <a:pt x="662257" y="1117041"/>
                  <a:pt x="652499" y="1128366"/>
                </a:cubicBezTo>
                <a:cubicBezTo>
                  <a:pt x="642790" y="1139713"/>
                  <a:pt x="636584" y="1140823"/>
                  <a:pt x="636334" y="1124519"/>
                </a:cubicBezTo>
                <a:cubicBezTo>
                  <a:pt x="650475" y="1081981"/>
                  <a:pt x="694751" y="1029739"/>
                  <a:pt x="737851" y="972882"/>
                </a:cubicBezTo>
                <a:cubicBezTo>
                  <a:pt x="759028" y="943996"/>
                  <a:pt x="782096" y="916176"/>
                  <a:pt x="801464" y="887566"/>
                </a:cubicBezTo>
                <a:cubicBezTo>
                  <a:pt x="820847" y="858979"/>
                  <a:pt x="836930" y="830028"/>
                  <a:pt x="846522" y="801117"/>
                </a:cubicBezTo>
                <a:lnTo>
                  <a:pt x="846090" y="808447"/>
                </a:lnTo>
                <a:cubicBezTo>
                  <a:pt x="893388" y="745416"/>
                  <a:pt x="923425" y="700590"/>
                  <a:pt x="944005" y="662643"/>
                </a:cubicBezTo>
                <a:cubicBezTo>
                  <a:pt x="964900" y="625421"/>
                  <a:pt x="978607" y="597817"/>
                  <a:pt x="993162" y="569827"/>
                </a:cubicBezTo>
                <a:cubicBezTo>
                  <a:pt x="992314" y="570596"/>
                  <a:pt x="991619" y="571237"/>
                  <a:pt x="990489" y="572283"/>
                </a:cubicBezTo>
                <a:lnTo>
                  <a:pt x="997958" y="560960"/>
                </a:lnTo>
                <a:cubicBezTo>
                  <a:pt x="996547" y="563674"/>
                  <a:pt x="995136" y="566431"/>
                  <a:pt x="993809" y="568994"/>
                </a:cubicBezTo>
                <a:cubicBezTo>
                  <a:pt x="1018420" y="547970"/>
                  <a:pt x="1041788" y="515299"/>
                  <a:pt x="1066964" y="483655"/>
                </a:cubicBezTo>
                <a:cubicBezTo>
                  <a:pt x="1092073" y="451584"/>
                  <a:pt x="1116868" y="417592"/>
                  <a:pt x="1140516" y="390369"/>
                </a:cubicBezTo>
                <a:lnTo>
                  <a:pt x="1145014" y="400328"/>
                </a:lnTo>
                <a:cubicBezTo>
                  <a:pt x="1145014" y="400328"/>
                  <a:pt x="1149064" y="395412"/>
                  <a:pt x="1155170" y="388019"/>
                </a:cubicBezTo>
                <a:cubicBezTo>
                  <a:pt x="1161162" y="380478"/>
                  <a:pt x="1169509" y="370927"/>
                  <a:pt x="1178057" y="361719"/>
                </a:cubicBezTo>
                <a:cubicBezTo>
                  <a:pt x="1195017" y="343023"/>
                  <a:pt x="1211962" y="324325"/>
                  <a:pt x="1211962" y="324325"/>
                </a:cubicBezTo>
                <a:cubicBezTo>
                  <a:pt x="1200444" y="349623"/>
                  <a:pt x="1179251" y="369217"/>
                  <a:pt x="1155154" y="393062"/>
                </a:cubicBezTo>
                <a:cubicBezTo>
                  <a:pt x="1131023" y="416822"/>
                  <a:pt x="1102478" y="442633"/>
                  <a:pt x="1074299" y="476091"/>
                </a:cubicBezTo>
                <a:lnTo>
                  <a:pt x="1092290" y="483741"/>
                </a:lnTo>
                <a:cubicBezTo>
                  <a:pt x="1052126" y="510791"/>
                  <a:pt x="1027946" y="547158"/>
                  <a:pt x="1007633" y="583436"/>
                </a:cubicBezTo>
                <a:cubicBezTo>
                  <a:pt x="987835" y="620443"/>
                  <a:pt x="971538" y="657108"/>
                  <a:pt x="953696" y="695566"/>
                </a:cubicBezTo>
                <a:cubicBezTo>
                  <a:pt x="967787" y="668966"/>
                  <a:pt x="988665" y="641702"/>
                  <a:pt x="1010538" y="613222"/>
                </a:cubicBezTo>
                <a:cubicBezTo>
                  <a:pt x="1032560" y="584954"/>
                  <a:pt x="1055828" y="555767"/>
                  <a:pt x="1077536" y="528910"/>
                </a:cubicBezTo>
                <a:cubicBezTo>
                  <a:pt x="1122179" y="476904"/>
                  <a:pt x="1158358" y="430796"/>
                  <a:pt x="1156996" y="405221"/>
                </a:cubicBezTo>
                <a:cubicBezTo>
                  <a:pt x="1156996" y="405221"/>
                  <a:pt x="1160547" y="402998"/>
                  <a:pt x="1165908" y="399685"/>
                </a:cubicBezTo>
                <a:cubicBezTo>
                  <a:pt x="1171202" y="396310"/>
                  <a:pt x="1178355" y="391952"/>
                  <a:pt x="1185757" y="388019"/>
                </a:cubicBezTo>
                <a:cubicBezTo>
                  <a:pt x="1200378" y="379943"/>
                  <a:pt x="1214999" y="371866"/>
                  <a:pt x="1214999" y="371866"/>
                </a:cubicBezTo>
                <a:lnTo>
                  <a:pt x="1234316" y="342573"/>
                </a:lnTo>
                <a:cubicBezTo>
                  <a:pt x="1278014" y="319242"/>
                  <a:pt x="1252372" y="374709"/>
                  <a:pt x="1187300" y="449620"/>
                </a:cubicBezTo>
                <a:cubicBezTo>
                  <a:pt x="1173160" y="458358"/>
                  <a:pt x="1166073" y="462782"/>
                  <a:pt x="1167369" y="455559"/>
                </a:cubicBezTo>
                <a:cubicBezTo>
                  <a:pt x="1154307" y="476284"/>
                  <a:pt x="1142807" y="497567"/>
                  <a:pt x="1125082" y="523525"/>
                </a:cubicBezTo>
                <a:cubicBezTo>
                  <a:pt x="1116253" y="536559"/>
                  <a:pt x="1105666" y="550511"/>
                  <a:pt x="1092870" y="566644"/>
                </a:cubicBezTo>
                <a:cubicBezTo>
                  <a:pt x="1080423" y="583266"/>
                  <a:pt x="1065487" y="601727"/>
                  <a:pt x="1047099" y="622622"/>
                </a:cubicBezTo>
                <a:lnTo>
                  <a:pt x="1079146" y="567988"/>
                </a:lnTo>
                <a:cubicBezTo>
                  <a:pt x="1056774" y="594868"/>
                  <a:pt x="1035233" y="621596"/>
                  <a:pt x="1015234" y="647388"/>
                </a:cubicBezTo>
                <a:cubicBezTo>
                  <a:pt x="1005359" y="660399"/>
                  <a:pt x="995752" y="673048"/>
                  <a:pt x="986491" y="685227"/>
                </a:cubicBezTo>
                <a:cubicBezTo>
                  <a:pt x="977579" y="697831"/>
                  <a:pt x="969479" y="710504"/>
                  <a:pt x="961679" y="722446"/>
                </a:cubicBezTo>
                <a:cubicBezTo>
                  <a:pt x="931061" y="770116"/>
                  <a:pt x="908988" y="810283"/>
                  <a:pt x="900390" y="836650"/>
                </a:cubicBezTo>
                <a:cubicBezTo>
                  <a:pt x="896176" y="834620"/>
                  <a:pt x="890882" y="834065"/>
                  <a:pt x="884659" y="835005"/>
                </a:cubicBezTo>
                <a:cubicBezTo>
                  <a:pt x="867532" y="837805"/>
                  <a:pt x="843500" y="851798"/>
                  <a:pt x="817214" y="874704"/>
                </a:cubicBezTo>
                <a:cubicBezTo>
                  <a:pt x="754730" y="1003330"/>
                  <a:pt x="787490" y="955938"/>
                  <a:pt x="774279" y="1028864"/>
                </a:cubicBezTo>
                <a:cubicBezTo>
                  <a:pt x="784485" y="1013073"/>
                  <a:pt x="794774" y="997390"/>
                  <a:pt x="805164" y="981813"/>
                </a:cubicBezTo>
                <a:cubicBezTo>
                  <a:pt x="805380" y="981150"/>
                  <a:pt x="805646" y="980381"/>
                  <a:pt x="805844" y="979762"/>
                </a:cubicBezTo>
                <a:cubicBezTo>
                  <a:pt x="805976" y="979935"/>
                  <a:pt x="806177" y="979935"/>
                  <a:pt x="806310" y="980082"/>
                </a:cubicBezTo>
                <a:cubicBezTo>
                  <a:pt x="838290" y="932265"/>
                  <a:pt x="871148" y="885452"/>
                  <a:pt x="904905" y="839706"/>
                </a:cubicBezTo>
                <a:cubicBezTo>
                  <a:pt x="903660" y="838467"/>
                  <a:pt x="902234" y="837483"/>
                  <a:pt x="900640" y="836693"/>
                </a:cubicBezTo>
                <a:cubicBezTo>
                  <a:pt x="1023747" y="675824"/>
                  <a:pt x="1151951" y="528035"/>
                  <a:pt x="1280800" y="397080"/>
                </a:cubicBezTo>
                <a:cubicBezTo>
                  <a:pt x="1288617" y="359281"/>
                  <a:pt x="1300682" y="322808"/>
                  <a:pt x="1311486" y="290033"/>
                </a:cubicBezTo>
                <a:cubicBezTo>
                  <a:pt x="1322556" y="257663"/>
                  <a:pt x="1331651" y="227664"/>
                  <a:pt x="1332066" y="200231"/>
                </a:cubicBezTo>
                <a:cubicBezTo>
                  <a:pt x="1390517" y="136980"/>
                  <a:pt x="1468646" y="67661"/>
                  <a:pt x="1541570" y="1434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D1F2ED-C242-9C4D-BDA6-B75A592AF0E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153400" y="2617173"/>
            <a:ext cx="3857467" cy="18125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Poppins" pitchFamily="2" charset="77"/>
              </a:rPr>
              <a:t>3GPP </a:t>
            </a:r>
            <a:r>
              <a:rPr lang="en-GB" dirty="0"/>
              <a:t>November 2022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Poppins" pitchFamily="2" charset="77"/>
            </a:endParaRPr>
          </a:p>
        </p:txBody>
      </p:sp>
      <p:pic>
        <p:nvPicPr>
          <p:cNvPr id="15" name="Picture 14" descr="ETSI logo with tagline “The Standards People”.">
            <a:extLst>
              <a:ext uri="{FF2B5EF4-FFF2-40B4-BE49-F238E27FC236}">
                <a16:creationId xmlns:a16="http://schemas.microsoft.com/office/drawing/2014/main" id="{0DBDB75F-DC01-7549-AFEE-9352EB07EC0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0369" y="450622"/>
            <a:ext cx="3601631" cy="1812501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8CF370E-AC60-FC47-9C45-0FC10740641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701094" y="4194766"/>
            <a:ext cx="4309773" cy="800221"/>
          </a:xfrm>
        </p:spPr>
        <p:txBody>
          <a:bodyPr/>
          <a:lstStyle/>
          <a:p>
            <a:pPr algn="ctr"/>
            <a:r>
              <a:rPr lang="en-GB" sz="1400" dirty="0"/>
              <a:t>Presented by: Emmanuelle Wurffel</a:t>
            </a:r>
          </a:p>
          <a:p>
            <a:pPr algn="ctr"/>
            <a:r>
              <a:rPr lang="en-GB" sz="1100" dirty="0">
                <a:hlinkClick r:id="rId8"/>
              </a:rPr>
              <a:t>Emmanuelle.Wurffel@etsi.org</a:t>
            </a:r>
            <a:endParaRPr lang="en-GB" sz="1100" dirty="0"/>
          </a:p>
          <a:p>
            <a:endParaRPr lang="en-GB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3D536BC-93E2-194A-9C43-1351FD919A7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7351" y="5055237"/>
            <a:ext cx="3735547" cy="400110"/>
          </a:xfrm>
        </p:spPr>
        <p:txBody>
          <a:bodyPr/>
          <a:lstStyle/>
          <a:p>
            <a:pPr algn="ctr"/>
            <a:r>
              <a:rPr lang="en-GB" dirty="0"/>
              <a:t>For: DM PREPARATION#4</a:t>
            </a:r>
          </a:p>
          <a:p>
            <a:endParaRPr lang="en-GB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5E41A34-39BF-E04F-8C4E-D87D2DBED67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dirty="0"/>
              <a:t>24/06/2022</a:t>
            </a:r>
          </a:p>
        </p:txBody>
      </p:sp>
    </p:spTree>
    <p:extLst>
      <p:ext uri="{BB962C8B-B14F-4D97-AF65-F5344CB8AC3E}">
        <p14:creationId xmlns:p14="http://schemas.microsoft.com/office/powerpoint/2010/main" val="293347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E948B9D-C778-BE72-382D-B33357B344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654" y="0"/>
            <a:ext cx="9658692" cy="6858000"/>
          </a:xfrm>
          <a:prstGeom prst="rect">
            <a:avLst/>
          </a:prstGeom>
        </p:spPr>
      </p:pic>
      <p:pic>
        <p:nvPicPr>
          <p:cNvPr id="4" name="Picture 3" descr="Number 4 designed in watercolours.">
            <a:extLst>
              <a:ext uri="{FF2B5EF4-FFF2-40B4-BE49-F238E27FC236}">
                <a16:creationId xmlns:a16="http://schemas.microsoft.com/office/drawing/2014/main" id="{CABAD6C7-8767-873F-AA3F-EB959AEA1B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894" y="773688"/>
            <a:ext cx="440678" cy="58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364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4B7A236-1AA4-564B-AC16-E10E7A791F7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Poppins" pitchFamily="2" charset="77"/>
              </a:rPr>
              <a:t>Toulouse </a:t>
            </a:r>
            <a:b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Poppins" pitchFamily="2" charset="77"/>
              </a:rPr>
            </a:b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Poppins" pitchFamily="2" charset="77"/>
              </a:rPr>
              <a:t>Convention Centre 1st </a:t>
            </a:r>
            <a:r>
              <a:rPr kumimoji="0" lang="fr-FR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Poppins" pitchFamily="2" charset="77"/>
              </a:rPr>
              <a:t>floor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Poppins" pitchFamily="2" charset="77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74F67F-4867-359C-8FDB-0DF6306294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1st </a:t>
            </a:r>
            <a:r>
              <a:rPr lang="fr-FR" dirty="0" err="1"/>
              <a:t>floor</a:t>
            </a:r>
            <a:endParaRPr lang="en-GB" dirty="0"/>
          </a:p>
        </p:txBody>
      </p:sp>
      <p:pic>
        <p:nvPicPr>
          <p:cNvPr id="7" name="Picture 6" descr="Number 4 designed in watercolours.">
            <a:extLst>
              <a:ext uri="{FF2B5EF4-FFF2-40B4-BE49-F238E27FC236}">
                <a16:creationId xmlns:a16="http://schemas.microsoft.com/office/drawing/2014/main" id="{89AB4DD0-717A-4C73-8584-C31E8622C0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894" y="773688"/>
            <a:ext cx="440678" cy="5851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4E13B89-CC03-E44E-F5B0-03B0D0123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0387" y="1761892"/>
            <a:ext cx="10031225" cy="3334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0609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4B7A236-1AA4-564B-AC16-E10E7A791F7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Poppins" pitchFamily="2" charset="77"/>
              </a:rPr>
              <a:t>Toulouse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Poppins" pitchFamily="2" charset="77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74F67F-4867-359C-8FDB-0DF6306294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06462" y="1876425"/>
            <a:ext cx="10133013" cy="3695700"/>
          </a:xfrm>
        </p:spPr>
        <p:txBody>
          <a:bodyPr/>
          <a:lstStyle/>
          <a:p>
            <a:pPr algn="ctr"/>
            <a:r>
              <a:rPr lang="fr-FR" sz="2800" dirty="0">
                <a:hlinkClick r:id="rId3"/>
              </a:rPr>
              <a:t>MEETT convention centre </a:t>
            </a:r>
            <a:endParaRPr lang="fr-FR" sz="2800" dirty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fr-FR" dirty="0"/>
              <a:t>All the convention centre </a:t>
            </a:r>
            <a:r>
              <a:rPr lang="fr-FR" dirty="0" err="1"/>
              <a:t>will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privatized</a:t>
            </a:r>
            <a:endParaRPr lang="fr-FR" dirty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fr-FR" dirty="0"/>
              <a:t>38 meetings </a:t>
            </a:r>
            <a:r>
              <a:rPr lang="fr-FR" dirty="0" err="1"/>
              <a:t>rooms</a:t>
            </a:r>
            <a:r>
              <a:rPr lang="fr-FR" dirty="0"/>
              <a:t> split on </a:t>
            </a:r>
            <a:r>
              <a:rPr lang="fr-FR" dirty="0" err="1"/>
              <a:t>two</a:t>
            </a:r>
            <a:r>
              <a:rPr lang="fr-FR" dirty="0"/>
              <a:t> </a:t>
            </a:r>
            <a:r>
              <a:rPr lang="fr-FR" dirty="0" err="1"/>
              <a:t>floors</a:t>
            </a:r>
            <a:endParaRPr lang="fr-FR" dirty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fr-FR" dirty="0" err="1"/>
              <a:t>Headsets</a:t>
            </a:r>
            <a:r>
              <a:rPr lang="fr-FR" dirty="0"/>
              <a:t> for audio: 32/64 audio channels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fr-FR" dirty="0" err="1"/>
              <a:t>Welcome</a:t>
            </a:r>
            <a:r>
              <a:rPr lang="fr-FR" dirty="0"/>
              <a:t> coffee at </a:t>
            </a:r>
            <a:r>
              <a:rPr lang="fr-FR" dirty="0" err="1"/>
              <a:t>arrival</a:t>
            </a:r>
            <a:endParaRPr lang="fr-FR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fr-FR"/>
              <a:t>Food </a:t>
            </a:r>
            <a:r>
              <a:rPr lang="fr-FR" dirty="0"/>
              <a:t>trucks &amp; Restaurant at lunch time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fr-FR" dirty="0">
              <a:highlight>
                <a:srgbClr val="00FF00"/>
              </a:highlight>
            </a:endParaRPr>
          </a:p>
          <a:p>
            <a:endParaRPr lang="fr-FR" dirty="0"/>
          </a:p>
          <a:p>
            <a:endParaRPr lang="en-GB" dirty="0"/>
          </a:p>
        </p:txBody>
      </p:sp>
      <p:pic>
        <p:nvPicPr>
          <p:cNvPr id="7" name="Picture 6" descr="Number 4 designed in watercolours.">
            <a:extLst>
              <a:ext uri="{FF2B5EF4-FFF2-40B4-BE49-F238E27FC236}">
                <a16:creationId xmlns:a16="http://schemas.microsoft.com/office/drawing/2014/main" id="{89AB4DD0-717A-4C73-8584-C31E8622C0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894" y="773688"/>
            <a:ext cx="440678" cy="58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2365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4B7A236-1AA4-564B-AC16-E10E7A791F7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Poppins" pitchFamily="2" charset="77"/>
              </a:rPr>
              <a:t>Toulouse transport/</a:t>
            </a:r>
            <a:r>
              <a:rPr kumimoji="0" lang="fr-FR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Poppins" pitchFamily="2" charset="77"/>
              </a:rPr>
              <a:t>hotels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Poppins" pitchFamily="2" charset="77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74F67F-4867-359C-8FDB-0DF6306294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06462" y="1860995"/>
            <a:ext cx="11209338" cy="4244529"/>
          </a:xfrm>
        </p:spPr>
        <p:txBody>
          <a:bodyPr/>
          <a:lstStyle/>
          <a:p>
            <a:r>
              <a:rPr lang="fr-FR" dirty="0"/>
              <a:t>Hotels: 2000 </a:t>
            </a:r>
            <a:r>
              <a:rPr lang="fr-FR" dirty="0" err="1"/>
              <a:t>rooms</a:t>
            </a:r>
            <a:r>
              <a:rPr lang="fr-FR" dirty="0"/>
              <a:t> </a:t>
            </a:r>
            <a:r>
              <a:rPr lang="fr-FR" dirty="0" err="1"/>
              <a:t>booked</a:t>
            </a:r>
            <a:r>
              <a:rPr lang="fr-FR" dirty="0"/>
              <a:t>: downtown + </a:t>
            </a:r>
            <a:r>
              <a:rPr lang="fr-FR" dirty="0" err="1"/>
              <a:t>airport</a:t>
            </a:r>
            <a:endParaRPr lang="fr-FR" dirty="0"/>
          </a:p>
          <a:p>
            <a:r>
              <a:rPr lang="fr-FR" dirty="0"/>
              <a:t>	 Hotel </a:t>
            </a:r>
            <a:r>
              <a:rPr lang="fr-FR" dirty="0" err="1"/>
              <a:t>booking</a:t>
            </a:r>
            <a:r>
              <a:rPr lang="fr-FR" dirty="0"/>
              <a:t> platform </a:t>
            </a:r>
            <a:r>
              <a:rPr lang="fr-FR" dirty="0" err="1"/>
              <a:t>opened</a:t>
            </a:r>
            <a:r>
              <a:rPr lang="fr-FR" dirty="0"/>
              <a:t> by 15 </a:t>
            </a:r>
            <a:r>
              <a:rPr lang="fr-FR" dirty="0" err="1"/>
              <a:t>September</a:t>
            </a:r>
            <a:endParaRPr lang="fr-FR" dirty="0"/>
          </a:p>
          <a:p>
            <a:r>
              <a:rPr lang="fr-FR" dirty="0"/>
              <a:t>Access to/</a:t>
            </a:r>
            <a:r>
              <a:rPr lang="fr-FR" dirty="0" err="1"/>
              <a:t>from</a:t>
            </a:r>
            <a:r>
              <a:rPr lang="fr-FR" dirty="0"/>
              <a:t> convention centre: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fr-FR" dirty="0"/>
              <a:t>	by tram, bus, subway, </a:t>
            </a:r>
            <a:r>
              <a:rPr lang="fr-FR" dirty="0" err="1"/>
              <a:t>airport</a:t>
            </a:r>
            <a:r>
              <a:rPr lang="fr-FR" dirty="0"/>
              <a:t> </a:t>
            </a:r>
            <a:r>
              <a:rPr lang="fr-FR" dirty="0" err="1"/>
              <a:t>shuttle</a:t>
            </a:r>
            <a:r>
              <a:rPr lang="fr-FR" dirty="0"/>
              <a:t>: </a:t>
            </a:r>
            <a:r>
              <a:rPr lang="fr-FR" dirty="0" err="1"/>
              <a:t>congress</a:t>
            </a:r>
            <a:r>
              <a:rPr lang="fr-FR" dirty="0"/>
              <a:t> </a:t>
            </a:r>
            <a:r>
              <a:rPr lang="fr-FR" dirty="0" err="1"/>
              <a:t>pass</a:t>
            </a:r>
            <a:r>
              <a:rPr lang="fr-FR" dirty="0"/>
              <a:t> </a:t>
            </a:r>
            <a:r>
              <a:rPr lang="fr-FR" dirty="0" err="1"/>
              <a:t>offered</a:t>
            </a:r>
            <a:r>
              <a:rPr lang="fr-FR" dirty="0"/>
              <a:t> to all </a:t>
            </a:r>
            <a:r>
              <a:rPr lang="fr-FR" dirty="0" err="1"/>
              <a:t>Delegates</a:t>
            </a:r>
            <a:r>
              <a:rPr lang="fr-FR" dirty="0"/>
              <a:t> 	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fr-FR" dirty="0"/>
              <a:t>	</a:t>
            </a:r>
            <a:r>
              <a:rPr lang="fr-FR" dirty="0" err="1"/>
              <a:t>increased</a:t>
            </a:r>
            <a:r>
              <a:rPr lang="fr-FR" dirty="0"/>
              <a:t> public transport </a:t>
            </a:r>
            <a:r>
              <a:rPr lang="fr-FR" dirty="0" err="1"/>
              <a:t>frequency</a:t>
            </a:r>
            <a:r>
              <a:rPr lang="fr-FR" dirty="0"/>
              <a:t> </a:t>
            </a:r>
            <a:r>
              <a:rPr lang="fr-FR" dirty="0" err="1"/>
              <a:t>during</a:t>
            </a:r>
            <a:r>
              <a:rPr lang="fr-FR" dirty="0"/>
              <a:t> </a:t>
            </a:r>
            <a:r>
              <a:rPr lang="fr-FR" dirty="0" err="1"/>
              <a:t>our</a:t>
            </a:r>
            <a:r>
              <a:rPr lang="fr-FR" dirty="0"/>
              <a:t> </a:t>
            </a:r>
            <a:r>
              <a:rPr lang="fr-FR" dirty="0" err="1"/>
              <a:t>event</a:t>
            </a:r>
            <a:r>
              <a:rPr lang="fr-FR" dirty="0"/>
              <a:t>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fr-FR" dirty="0"/>
              <a:t>	</a:t>
            </a:r>
            <a:r>
              <a:rPr lang="fr-FR" dirty="0" err="1"/>
              <a:t>private</a:t>
            </a:r>
            <a:r>
              <a:rPr lang="fr-FR" dirty="0"/>
              <a:t> buses?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fr-FR" dirty="0"/>
              <a:t>	</a:t>
            </a:r>
            <a:r>
              <a:rPr lang="fr-FR" dirty="0" err="1"/>
              <a:t>rental</a:t>
            </a:r>
            <a:r>
              <a:rPr lang="fr-FR" dirty="0"/>
              <a:t> cars (5000 parking </a:t>
            </a:r>
            <a:r>
              <a:rPr lang="fr-FR" dirty="0" err="1"/>
              <a:t>spaces</a:t>
            </a:r>
            <a:r>
              <a:rPr lang="fr-FR" dirty="0"/>
              <a:t> </a:t>
            </a:r>
            <a:r>
              <a:rPr lang="fr-FR" dirty="0" err="1"/>
              <a:t>available</a:t>
            </a:r>
            <a:r>
              <a:rPr lang="fr-FR" dirty="0"/>
              <a:t>, free of charge)</a:t>
            </a:r>
          </a:p>
          <a:p>
            <a:r>
              <a:rPr lang="fr-FR" dirty="0"/>
              <a:t>	</a:t>
            </a:r>
          </a:p>
          <a:p>
            <a:endParaRPr lang="fr-FR" dirty="0"/>
          </a:p>
          <a:p>
            <a:endParaRPr lang="en-GB" dirty="0"/>
          </a:p>
        </p:txBody>
      </p:sp>
      <p:pic>
        <p:nvPicPr>
          <p:cNvPr id="7" name="Picture 6" descr="Number 4 designed in watercolours.">
            <a:extLst>
              <a:ext uri="{FF2B5EF4-FFF2-40B4-BE49-F238E27FC236}">
                <a16:creationId xmlns:a16="http://schemas.microsoft.com/office/drawing/2014/main" id="{89AB4DD0-717A-4C73-8584-C31E8622C0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894" y="773688"/>
            <a:ext cx="440678" cy="58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146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4B7A236-1AA4-564B-AC16-E10E7A791F7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Poppins" pitchFamily="2" charset="77"/>
              </a:rPr>
              <a:t>Funding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Poppins" pitchFamily="2" charset="77"/>
              </a:rPr>
              <a:t> </a:t>
            </a:r>
            <a:r>
              <a:rPr kumimoji="0" lang="fr-FR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Poppins" pitchFamily="2" charset="77"/>
              </a:rPr>
              <a:t>from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Poppins" pitchFamily="2" charset="77"/>
              </a:rPr>
              <a:t> Toulouse?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Poppins" pitchFamily="2" charset="77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74F67F-4867-359C-8FDB-0DF6306294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06462" y="1860995"/>
            <a:ext cx="11209338" cy="4244529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fr-FR" dirty="0" err="1"/>
              <a:t>Funding</a:t>
            </a:r>
            <a:r>
              <a:rPr lang="fr-FR" dirty="0"/>
              <a:t> </a:t>
            </a:r>
            <a:r>
              <a:rPr lang="fr-FR" dirty="0" err="1"/>
              <a:t>received</a:t>
            </a:r>
            <a:r>
              <a:rPr lang="fr-FR" dirty="0"/>
              <a:t> </a:t>
            </a:r>
            <a:r>
              <a:rPr lang="fr-FR" dirty="0" err="1"/>
              <a:t>from</a:t>
            </a:r>
            <a:r>
              <a:rPr lang="fr-FR" dirty="0"/>
              <a:t> Toulouse Convention Bureau to support RAN August 2022: 25k€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fr-FR" dirty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fr-FR" dirty="0" err="1"/>
              <a:t>Expected</a:t>
            </a:r>
            <a:r>
              <a:rPr lang="fr-FR" dirty="0"/>
              <a:t> </a:t>
            </a:r>
            <a:r>
              <a:rPr lang="fr-FR" dirty="0" err="1"/>
              <a:t>funding</a:t>
            </a:r>
            <a:r>
              <a:rPr lang="fr-FR" dirty="0"/>
              <a:t> </a:t>
            </a:r>
            <a:r>
              <a:rPr lang="fr-FR" dirty="0" err="1"/>
              <a:t>from</a:t>
            </a:r>
            <a:r>
              <a:rPr lang="fr-FR" dirty="0"/>
              <a:t> Toulouse Convention Bureau to support all 3GPP </a:t>
            </a:r>
            <a:r>
              <a:rPr lang="fr-FR" dirty="0" err="1"/>
              <a:t>WGs</a:t>
            </a:r>
            <a:r>
              <a:rPr lang="fr-FR" dirty="0"/>
              <a:t> </a:t>
            </a:r>
            <a:r>
              <a:rPr lang="fr-FR" dirty="0" err="1"/>
              <a:t>November</a:t>
            </a:r>
            <a:r>
              <a:rPr lang="fr-FR" dirty="0"/>
              <a:t> 2022: </a:t>
            </a:r>
          </a:p>
          <a:p>
            <a:pPr marL="1085850" lvl="1" indent="-342900">
              <a:buFont typeface="Wingdings" panose="05000000000000000000" pitchFamily="2" charset="2"/>
              <a:buChar char="v"/>
            </a:pPr>
            <a:r>
              <a:rPr lang="fr-FR" dirty="0"/>
              <a:t>TBD but I </a:t>
            </a:r>
            <a:r>
              <a:rPr lang="fr-FR" dirty="0" err="1"/>
              <a:t>started</a:t>
            </a:r>
            <a:r>
              <a:rPr lang="fr-FR" dirty="0"/>
              <a:t> the process and </a:t>
            </a:r>
            <a:r>
              <a:rPr lang="fr-FR" dirty="0" err="1"/>
              <a:t>we</a:t>
            </a:r>
            <a:r>
              <a:rPr lang="fr-FR" dirty="0"/>
              <a:t> are </a:t>
            </a:r>
            <a:r>
              <a:rPr lang="fr-FR" dirty="0" err="1"/>
              <a:t>eligible</a:t>
            </a:r>
            <a:r>
              <a:rPr lang="fr-FR" dirty="0"/>
              <a:t>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fr-FR" dirty="0"/>
          </a:p>
          <a:p>
            <a:r>
              <a:rPr lang="fr-FR" dirty="0"/>
              <a:t>	</a:t>
            </a:r>
          </a:p>
          <a:p>
            <a:endParaRPr lang="fr-FR" dirty="0"/>
          </a:p>
          <a:p>
            <a:endParaRPr lang="en-GB" dirty="0"/>
          </a:p>
        </p:txBody>
      </p:sp>
      <p:pic>
        <p:nvPicPr>
          <p:cNvPr id="7" name="Picture 6" descr="Number 4 designed in watercolours.">
            <a:extLst>
              <a:ext uri="{FF2B5EF4-FFF2-40B4-BE49-F238E27FC236}">
                <a16:creationId xmlns:a16="http://schemas.microsoft.com/office/drawing/2014/main" id="{89AB4DD0-717A-4C73-8584-C31E8622C0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894" y="773688"/>
            <a:ext cx="440678" cy="58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391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4D82A-3703-8AC8-F097-9D5846AB0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Outline</a:t>
            </a:r>
            <a:r>
              <a:rPr lang="fr-FR" dirty="0"/>
              <a:t> budget</a:t>
            </a:r>
            <a:endParaRPr lang="en-GB" dirty="0"/>
          </a:p>
        </p:txBody>
      </p:sp>
      <p:sp>
        <p:nvSpPr>
          <p:cNvPr id="9" name="Chart Placeholder 8">
            <a:extLst>
              <a:ext uri="{FF2B5EF4-FFF2-40B4-BE49-F238E27FC236}">
                <a16:creationId xmlns:a16="http://schemas.microsoft.com/office/drawing/2014/main" id="{F9EBB857-11BF-01E3-D14F-5AC8DAB45D36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/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6A7470-AE2C-3B8C-1FFB-4D28444B14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C6DF47B-3BED-4C75-ACAB-4344E1B376FE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E30E13-F19B-DD70-2111-D37F5566E2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2713" y="0"/>
            <a:ext cx="7608752" cy="6858000"/>
          </a:xfrm>
          <a:prstGeom prst="rect">
            <a:avLst/>
          </a:prstGeom>
        </p:spPr>
      </p:pic>
      <p:pic>
        <p:nvPicPr>
          <p:cNvPr id="10" name="Picture 9" descr="Number 4 designed in watercolours.">
            <a:extLst>
              <a:ext uri="{FF2B5EF4-FFF2-40B4-BE49-F238E27FC236}">
                <a16:creationId xmlns:a16="http://schemas.microsoft.com/office/drawing/2014/main" id="{2901762E-1E06-ADF1-E5F3-BB4AEBA5D0C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894" y="773688"/>
            <a:ext cx="440678" cy="58510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8CD0816-85CA-0B79-9869-F48BC1CFDE9D}"/>
              </a:ext>
            </a:extLst>
          </p:cNvPr>
          <p:cNvSpPr txBox="1"/>
          <p:nvPr/>
        </p:nvSpPr>
        <p:spPr>
          <a:xfrm>
            <a:off x="83423" y="2921168"/>
            <a:ext cx="46060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fr-FR" sz="2000" dirty="0" err="1"/>
              <a:t>Based</a:t>
            </a:r>
            <a:r>
              <a:rPr lang="fr-FR" sz="2000" dirty="0"/>
              <a:t> on 2600 </a:t>
            </a:r>
            <a:r>
              <a:rPr lang="fr-FR" sz="2000" dirty="0" err="1"/>
              <a:t>Delegates</a:t>
            </a:r>
            <a:endParaRPr lang="fr-FR" sz="2000" dirty="0"/>
          </a:p>
          <a:p>
            <a:pPr marL="571500" indent="-571500">
              <a:buFont typeface="Wingdings" panose="05000000000000000000" pitchFamily="2" charset="2"/>
              <a:buChar char="v"/>
            </a:pPr>
            <a:endParaRPr lang="fr-FR" sz="2000" dirty="0"/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fr-FR" sz="2000" dirty="0"/>
              <a:t>75 euros per </a:t>
            </a:r>
            <a:r>
              <a:rPr lang="fr-FR" sz="2000" dirty="0" err="1"/>
              <a:t>delegate</a:t>
            </a:r>
            <a:r>
              <a:rPr lang="fr-FR" sz="2000" dirty="0"/>
              <a:t> per </a:t>
            </a:r>
            <a:r>
              <a:rPr lang="fr-FR" sz="2000" dirty="0" err="1"/>
              <a:t>day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236607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4B7A236-1AA4-564B-AC16-E10E7A791F7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Poppins" pitchFamily="2" charset="77"/>
              </a:rPr>
              <a:t>Budget </a:t>
            </a:r>
            <a:r>
              <a:rPr kumimoji="0" lang="fr-FR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Poppins" pitchFamily="2" charset="77"/>
              </a:rPr>
              <a:t>needed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Poppins" pitchFamily="2" charset="77"/>
              </a:rPr>
              <a:t> for Toulouse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Poppins" pitchFamily="2" charset="77"/>
            </a:endParaRPr>
          </a:p>
        </p:txBody>
      </p:sp>
      <p:pic>
        <p:nvPicPr>
          <p:cNvPr id="7" name="Picture 6" descr="Number 4 designed in watercolours.">
            <a:extLst>
              <a:ext uri="{FF2B5EF4-FFF2-40B4-BE49-F238E27FC236}">
                <a16:creationId xmlns:a16="http://schemas.microsoft.com/office/drawing/2014/main" id="{89AB4DD0-717A-4C73-8584-C31E8622C0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894" y="773688"/>
            <a:ext cx="440678" cy="58510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C43F00D-C2D7-35CF-3DBA-C2F02CCB6BA2}"/>
              </a:ext>
            </a:extLst>
          </p:cNvPr>
          <p:cNvSpPr txBox="1"/>
          <p:nvPr/>
        </p:nvSpPr>
        <p:spPr>
          <a:xfrm>
            <a:off x="1819275" y="1571625"/>
            <a:ext cx="7599465" cy="350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dirty="0"/>
          </a:p>
          <a:p>
            <a:r>
              <a:rPr lang="en-GB" dirty="0"/>
              <a:t>Grand Total Toulouse Convention Centre	755 061 HT</a:t>
            </a:r>
          </a:p>
          <a:p>
            <a:r>
              <a:rPr lang="en-GB" dirty="0"/>
              <a:t>Private busses for hotels not included </a:t>
            </a:r>
          </a:p>
          <a:p>
            <a:r>
              <a:rPr lang="en-GB" dirty="0"/>
              <a:t>Toulouse Convention Bureau funding not deducted </a:t>
            </a:r>
          </a:p>
          <a:p>
            <a:endParaRPr lang="en-GB" dirty="0"/>
          </a:p>
          <a:p>
            <a:r>
              <a:rPr lang="en-GB" dirty="0"/>
              <a:t>Available budget </a:t>
            </a:r>
          </a:p>
          <a:p>
            <a:r>
              <a:rPr lang="en-GB" dirty="0"/>
              <a:t>400k€ EF3 </a:t>
            </a:r>
          </a:p>
          <a:p>
            <a:r>
              <a:rPr lang="en-GB" dirty="0"/>
              <a:t>200k€ NAF</a:t>
            </a:r>
          </a:p>
          <a:p>
            <a:endParaRPr lang="en-GB" dirty="0"/>
          </a:p>
          <a:p>
            <a:r>
              <a:rPr lang="en-GB" sz="2400" dirty="0">
                <a:highlight>
                  <a:srgbClr val="FFFF00"/>
                </a:highlight>
              </a:rPr>
              <a:t>Remaining to finance			-155 000k€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90889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AC2D21F-16FA-596F-CC77-A3D750168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Any questions?</a:t>
            </a:r>
            <a:br>
              <a:rPr lang="en-GB" noProof="0" dirty="0"/>
            </a:br>
            <a:endParaRPr lang="en-GB" noProof="0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AA4C596-CED4-6DAE-7551-9A81970EDCA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 dirty="0"/>
              <a:t>Emmanuelle.wurffel@etsi.org</a:t>
            </a:r>
            <a:endParaRPr lang="en-GB" dirty="0"/>
          </a:p>
        </p:txBody>
      </p:sp>
      <p:pic>
        <p:nvPicPr>
          <p:cNvPr id="6" name="Picture Placeholder  5">
            <a:extLst>
              <a:ext uri="{FF2B5EF4-FFF2-40B4-BE49-F238E27FC236}">
                <a16:creationId xmlns:a16="http://schemas.microsoft.com/office/drawing/2014/main" id="{10FD3044-8F99-F34C-B9F5-03A5B4F23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09" b="27009"/>
          <a:stretch/>
        </p:blipFill>
        <p:spPr/>
      </p:pic>
    </p:spTree>
    <p:extLst>
      <p:ext uri="{BB962C8B-B14F-4D97-AF65-F5344CB8AC3E}">
        <p14:creationId xmlns:p14="http://schemas.microsoft.com/office/powerpoint/2010/main" val="2392330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C59FFDC-18F8-2DD0-872B-F454AE7BE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19" y="522898"/>
            <a:ext cx="8832961" cy="1023494"/>
          </a:xfrm>
        </p:spPr>
        <p:txBody>
          <a:bodyPr/>
          <a:lstStyle/>
          <a:p>
            <a:pPr algn="ctr" rtl="0" eaLnBrk="1" latinLnBrk="0" hangingPunct="1"/>
            <a:r>
              <a:rPr lang="fr-FR" spc="30" dirty="0">
                <a:solidFill>
                  <a:srgbClr val="014176"/>
                </a:solidFill>
                <a:latin typeface="Poppins SemiBold" pitchFamily="2" charset="77"/>
                <a:ea typeface="+mn-ea"/>
              </a:rPr>
              <a:t>Content</a:t>
            </a:r>
            <a:endParaRPr lang="fr-FR" dirty="0">
              <a:effectLst/>
            </a:endParaRPr>
          </a:p>
          <a:p>
            <a:endParaRPr lang="en-GB" dirty="0"/>
          </a:p>
        </p:txBody>
      </p:sp>
      <p:sp>
        <p:nvSpPr>
          <p:cNvPr id="6064" name="Freeform: Shape 6063">
            <a:extLst>
              <a:ext uri="{FF2B5EF4-FFF2-40B4-BE49-F238E27FC236}">
                <a16:creationId xmlns:a16="http://schemas.microsoft.com/office/drawing/2014/main" id="{932E81A4-F052-4C6D-866D-0C07248842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4717943" y="1643020"/>
            <a:ext cx="2949771" cy="4519243"/>
          </a:xfrm>
          <a:custGeom>
            <a:avLst/>
            <a:gdLst>
              <a:gd name="connsiteX0" fmla="*/ 1797042 w 3022593"/>
              <a:gd name="connsiteY0" fmla="*/ 2935288 h 4630814"/>
              <a:gd name="connsiteX1" fmla="*/ 1811330 w 3022593"/>
              <a:gd name="connsiteY1" fmla="*/ 2947194 h 4630814"/>
              <a:gd name="connsiteX2" fmla="*/ 1803517 w 3022593"/>
              <a:gd name="connsiteY2" fmla="*/ 2944218 h 4630814"/>
              <a:gd name="connsiteX3" fmla="*/ 1802190 w 3022593"/>
              <a:gd name="connsiteY3" fmla="*/ 2942387 h 4630814"/>
              <a:gd name="connsiteX4" fmla="*/ 1804451 w 3022593"/>
              <a:gd name="connsiteY4" fmla="*/ 2950528 h 4630814"/>
              <a:gd name="connsiteX5" fmla="*/ 1797042 w 3022593"/>
              <a:gd name="connsiteY5" fmla="*/ 2935288 h 4630814"/>
              <a:gd name="connsiteX6" fmla="*/ 1797042 w 3022593"/>
              <a:gd name="connsiteY6" fmla="*/ 2935288 h 4630814"/>
              <a:gd name="connsiteX7" fmla="*/ 1812917 w 3022593"/>
              <a:gd name="connsiteY7" fmla="*/ 2941003 h 4630814"/>
              <a:gd name="connsiteX8" fmla="*/ 1797042 w 3022593"/>
              <a:gd name="connsiteY8" fmla="*/ 2935288 h 4630814"/>
              <a:gd name="connsiteX9" fmla="*/ 1795454 w 3022593"/>
              <a:gd name="connsiteY9" fmla="*/ 2935288 h 4630814"/>
              <a:gd name="connsiteX10" fmla="*/ 1783548 w 3022593"/>
              <a:gd name="connsiteY10" fmla="*/ 2949178 h 4630814"/>
              <a:gd name="connsiteX11" fmla="*/ 1795454 w 3022593"/>
              <a:gd name="connsiteY11" fmla="*/ 2935288 h 4630814"/>
              <a:gd name="connsiteX12" fmla="*/ 1797042 w 3022593"/>
              <a:gd name="connsiteY12" fmla="*/ 2933700 h 4630814"/>
              <a:gd name="connsiteX13" fmla="*/ 1796537 w 3022593"/>
              <a:gd name="connsiteY13" fmla="*/ 2937078 h 4630814"/>
              <a:gd name="connsiteX14" fmla="*/ 1798232 w 3022593"/>
              <a:gd name="connsiteY14" fmla="*/ 2943860 h 4630814"/>
              <a:gd name="connsiteX15" fmla="*/ 1796089 w 3022593"/>
              <a:gd name="connsiteY15" fmla="*/ 2952433 h 4630814"/>
              <a:gd name="connsiteX16" fmla="*/ 1793987 w 3022593"/>
              <a:gd name="connsiteY16" fmla="*/ 2946127 h 4630814"/>
              <a:gd name="connsiteX17" fmla="*/ 1791486 w 3022593"/>
              <a:gd name="connsiteY17" fmla="*/ 2950845 h 4630814"/>
              <a:gd name="connsiteX18" fmla="*/ 1797042 w 3022593"/>
              <a:gd name="connsiteY18" fmla="*/ 2933700 h 4630814"/>
              <a:gd name="connsiteX19" fmla="*/ 1800765 w 3022593"/>
              <a:gd name="connsiteY19" fmla="*/ 2933189 h 4630814"/>
              <a:gd name="connsiteX20" fmla="*/ 1797550 w 3022593"/>
              <a:gd name="connsiteY20" fmla="*/ 2933402 h 4630814"/>
              <a:gd name="connsiteX21" fmla="*/ 1797045 w 3022593"/>
              <a:gd name="connsiteY21" fmla="*/ 2933699 h 4630814"/>
              <a:gd name="connsiteX22" fmla="*/ 1784739 w 3022593"/>
              <a:gd name="connsiteY22" fmla="*/ 2932192 h 4630814"/>
              <a:gd name="connsiteX23" fmla="*/ 1795072 w 3022593"/>
              <a:gd name="connsiteY23" fmla="*/ 2934258 h 4630814"/>
              <a:gd name="connsiteX24" fmla="*/ 1797042 w 3022593"/>
              <a:gd name="connsiteY24" fmla="*/ 2933700 h 4630814"/>
              <a:gd name="connsiteX25" fmla="*/ 1779897 w 3022593"/>
              <a:gd name="connsiteY25" fmla="*/ 2942961 h 4630814"/>
              <a:gd name="connsiteX26" fmla="*/ 1785612 w 3022593"/>
              <a:gd name="connsiteY26" fmla="*/ 2936941 h 4630814"/>
              <a:gd name="connsiteX27" fmla="*/ 1789953 w 3022593"/>
              <a:gd name="connsiteY27" fmla="*/ 2935710 h 4630814"/>
              <a:gd name="connsiteX28" fmla="*/ 1786882 w 3022593"/>
              <a:gd name="connsiteY28" fmla="*/ 2936478 h 4630814"/>
              <a:gd name="connsiteX29" fmla="*/ 1778309 w 3022593"/>
              <a:gd name="connsiteY29" fmla="*/ 2934335 h 4630814"/>
              <a:gd name="connsiteX30" fmla="*/ 1784739 w 3022593"/>
              <a:gd name="connsiteY30" fmla="*/ 2932192 h 4630814"/>
              <a:gd name="connsiteX31" fmla="*/ 1804451 w 3022593"/>
              <a:gd name="connsiteY31" fmla="*/ 2918178 h 4630814"/>
              <a:gd name="connsiteX32" fmla="*/ 1803525 w 3022593"/>
              <a:gd name="connsiteY32" fmla="*/ 2925212 h 4630814"/>
              <a:gd name="connsiteX33" fmla="*/ 1802900 w 3022593"/>
              <a:gd name="connsiteY33" fmla="*/ 2926030 h 4630814"/>
              <a:gd name="connsiteX34" fmla="*/ 1809389 w 3022593"/>
              <a:gd name="connsiteY34" fmla="*/ 2921199 h 4630814"/>
              <a:gd name="connsiteX35" fmla="*/ 1806523 w 3022593"/>
              <a:gd name="connsiteY35" fmla="*/ 2928119 h 4630814"/>
              <a:gd name="connsiteX36" fmla="*/ 1804911 w 3022593"/>
              <a:gd name="connsiteY36" fmla="*/ 2929068 h 4630814"/>
              <a:gd name="connsiteX37" fmla="*/ 1812759 w 3022593"/>
              <a:gd name="connsiteY37" fmla="*/ 2927879 h 4630814"/>
              <a:gd name="connsiteX38" fmla="*/ 1807538 w 3022593"/>
              <a:gd name="connsiteY38" fmla="*/ 2932724 h 4630814"/>
              <a:gd name="connsiteX39" fmla="*/ 1815804 w 3022593"/>
              <a:gd name="connsiteY39" fmla="*/ 2933700 h 4630814"/>
              <a:gd name="connsiteX40" fmla="*/ 1809237 w 3022593"/>
              <a:gd name="connsiteY40" fmla="*/ 2935486 h 4630814"/>
              <a:gd name="connsiteX41" fmla="*/ 1797044 w 3022593"/>
              <a:gd name="connsiteY41" fmla="*/ 2933700 h 4630814"/>
              <a:gd name="connsiteX42" fmla="*/ 1797042 w 3022593"/>
              <a:gd name="connsiteY42" fmla="*/ 2933701 h 4630814"/>
              <a:gd name="connsiteX43" fmla="*/ 1797042 w 3022593"/>
              <a:gd name="connsiteY43" fmla="*/ 2933700 h 4630814"/>
              <a:gd name="connsiteX44" fmla="*/ 1797093 w 3022593"/>
              <a:gd name="connsiteY44" fmla="*/ 2933432 h 4630814"/>
              <a:gd name="connsiteX45" fmla="*/ 1797042 w 3022593"/>
              <a:gd name="connsiteY45" fmla="*/ 2933436 h 4630814"/>
              <a:gd name="connsiteX46" fmla="*/ 1797100 w 3022593"/>
              <a:gd name="connsiteY46" fmla="*/ 2933399 h 4630814"/>
              <a:gd name="connsiteX47" fmla="*/ 1798663 w 3022593"/>
              <a:gd name="connsiteY47" fmla="*/ 2925212 h 4630814"/>
              <a:gd name="connsiteX48" fmla="*/ 1804451 w 3022593"/>
              <a:gd name="connsiteY48" fmla="*/ 2918178 h 4630814"/>
              <a:gd name="connsiteX49" fmla="*/ 1796248 w 3022593"/>
              <a:gd name="connsiteY49" fmla="*/ 2916555 h 4630814"/>
              <a:gd name="connsiteX50" fmla="*/ 1796248 w 3022593"/>
              <a:gd name="connsiteY50" fmla="*/ 2933700 h 4630814"/>
              <a:gd name="connsiteX51" fmla="*/ 1796248 w 3022593"/>
              <a:gd name="connsiteY51" fmla="*/ 2916555 h 4630814"/>
              <a:gd name="connsiteX52" fmla="*/ 1789634 w 3022593"/>
              <a:gd name="connsiteY52" fmla="*/ 2916555 h 4630814"/>
              <a:gd name="connsiteX53" fmla="*/ 1794496 w 3022593"/>
              <a:gd name="connsiteY53" fmla="*/ 2922984 h 4630814"/>
              <a:gd name="connsiteX54" fmla="*/ 1795161 w 3022593"/>
              <a:gd name="connsiteY54" fmla="*/ 2933241 h 4630814"/>
              <a:gd name="connsiteX55" fmla="*/ 1795453 w 3022593"/>
              <a:gd name="connsiteY55" fmla="*/ 2933699 h 4630814"/>
              <a:gd name="connsiteX56" fmla="*/ 1795455 w 3022593"/>
              <a:gd name="connsiteY56" fmla="*/ 2933701 h 4630814"/>
              <a:gd name="connsiteX57" fmla="*/ 1795454 w 3022593"/>
              <a:gd name="connsiteY57" fmla="*/ 2933701 h 4630814"/>
              <a:gd name="connsiteX58" fmla="*/ 1795454 w 3022593"/>
              <a:gd name="connsiteY58" fmla="*/ 2933701 h 4630814"/>
              <a:gd name="connsiteX59" fmla="*/ 1795187 w 3022593"/>
              <a:gd name="connsiteY59" fmla="*/ 2933657 h 4630814"/>
              <a:gd name="connsiteX60" fmla="*/ 1795190 w 3022593"/>
              <a:gd name="connsiteY60" fmla="*/ 2933700 h 4630814"/>
              <a:gd name="connsiteX61" fmla="*/ 1795163 w 3022593"/>
              <a:gd name="connsiteY61" fmla="*/ 2933653 h 4630814"/>
              <a:gd name="connsiteX62" fmla="*/ 1786966 w 3022593"/>
              <a:gd name="connsiteY62" fmla="*/ 2932312 h 4630814"/>
              <a:gd name="connsiteX63" fmla="*/ 1779933 w 3022593"/>
              <a:gd name="connsiteY63" fmla="*/ 2928144 h 4630814"/>
              <a:gd name="connsiteX64" fmla="*/ 1786966 w 3022593"/>
              <a:gd name="connsiteY64" fmla="*/ 2927450 h 4630814"/>
              <a:gd name="connsiteX65" fmla="*/ 1787214 w 3022593"/>
              <a:gd name="connsiteY65" fmla="*/ 2927632 h 4630814"/>
              <a:gd name="connsiteX66" fmla="*/ 1781564 w 3022593"/>
              <a:gd name="connsiteY66" fmla="*/ 2920118 h 4630814"/>
              <a:gd name="connsiteX67" fmla="*/ 1789253 w 3022593"/>
              <a:gd name="connsiteY67" fmla="*/ 2923999 h 4630814"/>
              <a:gd name="connsiteX68" fmla="*/ 1792438 w 3022593"/>
              <a:gd name="connsiteY68" fmla="*/ 2928982 h 4630814"/>
              <a:gd name="connsiteX69" fmla="*/ 1791023 w 3022593"/>
              <a:gd name="connsiteY69" fmla="*/ 2926556 h 4630814"/>
              <a:gd name="connsiteX70" fmla="*/ 1789634 w 3022593"/>
              <a:gd name="connsiteY70" fmla="*/ 2916555 h 4630814"/>
              <a:gd name="connsiteX71" fmla="*/ 1862130 w 3022593"/>
              <a:gd name="connsiteY71" fmla="*/ 2889250 h 4630814"/>
              <a:gd name="connsiteX72" fmla="*/ 1863717 w 3022593"/>
              <a:gd name="connsiteY72" fmla="*/ 2906395 h 4630814"/>
              <a:gd name="connsiteX73" fmla="*/ 1862130 w 3022593"/>
              <a:gd name="connsiteY73" fmla="*/ 2889250 h 4630814"/>
              <a:gd name="connsiteX74" fmla="*/ 1863717 w 3022593"/>
              <a:gd name="connsiteY74" fmla="*/ 2887663 h 4630814"/>
              <a:gd name="connsiteX75" fmla="*/ 1876219 w 3022593"/>
              <a:gd name="connsiteY75" fmla="*/ 2900010 h 4630814"/>
              <a:gd name="connsiteX76" fmla="*/ 1869968 w 3022593"/>
              <a:gd name="connsiteY76" fmla="*/ 2897144 h 4630814"/>
              <a:gd name="connsiteX77" fmla="*/ 1869292 w 3022593"/>
              <a:gd name="connsiteY77" fmla="*/ 2896118 h 4630814"/>
              <a:gd name="connsiteX78" fmla="*/ 1871126 w 3022593"/>
              <a:gd name="connsiteY78" fmla="*/ 2903379 h 4630814"/>
              <a:gd name="connsiteX79" fmla="*/ 1863717 w 3022593"/>
              <a:gd name="connsiteY79" fmla="*/ 2887663 h 4630814"/>
              <a:gd name="connsiteX80" fmla="*/ 1863717 w 3022593"/>
              <a:gd name="connsiteY80" fmla="*/ 2887663 h 4630814"/>
              <a:gd name="connsiteX81" fmla="*/ 1881180 w 3022593"/>
              <a:gd name="connsiteY81" fmla="*/ 2893219 h 4630814"/>
              <a:gd name="connsiteX82" fmla="*/ 1863717 w 3022593"/>
              <a:gd name="connsiteY82" fmla="*/ 2887663 h 4630814"/>
              <a:gd name="connsiteX83" fmla="*/ 1862129 w 3022593"/>
              <a:gd name="connsiteY83" fmla="*/ 2887663 h 4630814"/>
              <a:gd name="connsiteX84" fmla="*/ 1846889 w 3022593"/>
              <a:gd name="connsiteY84" fmla="*/ 2895071 h 4630814"/>
              <a:gd name="connsiteX85" fmla="*/ 1862129 w 3022593"/>
              <a:gd name="connsiteY85" fmla="*/ 2887663 h 4630814"/>
              <a:gd name="connsiteX86" fmla="*/ 1862129 w 3022593"/>
              <a:gd name="connsiteY86" fmla="*/ 2887663 h 4630814"/>
              <a:gd name="connsiteX87" fmla="*/ 1861802 w 3022593"/>
              <a:gd name="connsiteY87" fmla="*/ 2889479 h 4630814"/>
              <a:gd name="connsiteX88" fmla="*/ 1862129 w 3022593"/>
              <a:gd name="connsiteY88" fmla="*/ 2889250 h 4630814"/>
              <a:gd name="connsiteX89" fmla="*/ 1861733 w 3022593"/>
              <a:gd name="connsiteY89" fmla="*/ 2889864 h 4630814"/>
              <a:gd name="connsiteX90" fmla="*/ 1860701 w 3022593"/>
              <a:gd name="connsiteY90" fmla="*/ 2895600 h 4630814"/>
              <a:gd name="connsiteX91" fmla="*/ 1856414 w 3022593"/>
              <a:gd name="connsiteY91" fmla="*/ 2903538 h 4630814"/>
              <a:gd name="connsiteX92" fmla="*/ 1856414 w 3022593"/>
              <a:gd name="connsiteY92" fmla="*/ 2897108 h 4630814"/>
              <a:gd name="connsiteX93" fmla="*/ 1850223 w 3022593"/>
              <a:gd name="connsiteY93" fmla="*/ 2901752 h 4630814"/>
              <a:gd name="connsiteX94" fmla="*/ 1853200 w 3022593"/>
              <a:gd name="connsiteY94" fmla="*/ 2895501 h 4630814"/>
              <a:gd name="connsiteX95" fmla="*/ 1860405 w 3022593"/>
              <a:gd name="connsiteY95" fmla="*/ 2890457 h 4630814"/>
              <a:gd name="connsiteX96" fmla="*/ 1861316 w 3022593"/>
              <a:gd name="connsiteY96" fmla="*/ 2887098 h 4630814"/>
              <a:gd name="connsiteX97" fmla="*/ 1861314 w 3022593"/>
              <a:gd name="connsiteY97" fmla="*/ 2887103 h 4630814"/>
              <a:gd name="connsiteX98" fmla="*/ 1862070 w 3022593"/>
              <a:gd name="connsiteY98" fmla="*/ 2887621 h 4630814"/>
              <a:gd name="connsiteX99" fmla="*/ 1861675 w 3022593"/>
              <a:gd name="connsiteY99" fmla="*/ 2886946 h 4630814"/>
              <a:gd name="connsiteX100" fmla="*/ 1861654 w 3022593"/>
              <a:gd name="connsiteY100" fmla="*/ 2886949 h 4630814"/>
              <a:gd name="connsiteX101" fmla="*/ 1862127 w 3022593"/>
              <a:gd name="connsiteY101" fmla="*/ 2887659 h 4630814"/>
              <a:gd name="connsiteX102" fmla="*/ 1861443 w 3022593"/>
              <a:gd name="connsiteY102" fmla="*/ 2886579 h 4630814"/>
              <a:gd name="connsiteX103" fmla="*/ 1861433 w 3022593"/>
              <a:gd name="connsiteY103" fmla="*/ 2886618 h 4630814"/>
              <a:gd name="connsiteX104" fmla="*/ 1861523 w 3022593"/>
              <a:gd name="connsiteY104" fmla="*/ 2886753 h 4630814"/>
              <a:gd name="connsiteX105" fmla="*/ 1861557 w 3022593"/>
              <a:gd name="connsiteY105" fmla="*/ 2886759 h 4630814"/>
              <a:gd name="connsiteX106" fmla="*/ 1861177 w 3022593"/>
              <a:gd name="connsiteY106" fmla="*/ 2868613 h 4630814"/>
              <a:gd name="connsiteX107" fmla="*/ 1864035 w 3022593"/>
              <a:gd name="connsiteY107" fmla="*/ 2875995 h 4630814"/>
              <a:gd name="connsiteX108" fmla="*/ 1861692 w 3022593"/>
              <a:gd name="connsiteY108" fmla="*/ 2885562 h 4630814"/>
              <a:gd name="connsiteX109" fmla="*/ 1861957 w 3022593"/>
              <a:gd name="connsiteY109" fmla="*/ 2886836 h 4630814"/>
              <a:gd name="connsiteX110" fmla="*/ 1862129 w 3022593"/>
              <a:gd name="connsiteY110" fmla="*/ 2886869 h 4630814"/>
              <a:gd name="connsiteX111" fmla="*/ 1861969 w 3022593"/>
              <a:gd name="connsiteY111" fmla="*/ 2886896 h 4630814"/>
              <a:gd name="connsiteX112" fmla="*/ 1862129 w 3022593"/>
              <a:gd name="connsiteY112" fmla="*/ 2887662 h 4630814"/>
              <a:gd name="connsiteX113" fmla="*/ 1864444 w 3022593"/>
              <a:gd name="connsiteY113" fmla="*/ 2878931 h 4630814"/>
              <a:gd name="connsiteX114" fmla="*/ 1869538 w 3022593"/>
              <a:gd name="connsiteY114" fmla="*/ 2870200 h 4630814"/>
              <a:gd name="connsiteX115" fmla="*/ 1868612 w 3022593"/>
              <a:gd name="connsiteY115" fmla="*/ 2878204 h 4630814"/>
              <a:gd name="connsiteX116" fmla="*/ 1862130 w 3022593"/>
              <a:gd name="connsiteY116" fmla="*/ 2887662 h 4630814"/>
              <a:gd name="connsiteX117" fmla="*/ 1864364 w 3022593"/>
              <a:gd name="connsiteY117" fmla="*/ 2886425 h 4630814"/>
              <a:gd name="connsiteX118" fmla="*/ 1867736 w 3022593"/>
              <a:gd name="connsiteY118" fmla="*/ 2879973 h 4630814"/>
              <a:gd name="connsiteX119" fmla="*/ 1874433 w 3022593"/>
              <a:gd name="connsiteY119" fmla="*/ 2873772 h 4630814"/>
              <a:gd name="connsiteX120" fmla="*/ 1871754 w 3022593"/>
              <a:gd name="connsiteY120" fmla="*/ 2880718 h 4630814"/>
              <a:gd name="connsiteX121" fmla="*/ 1866551 w 3022593"/>
              <a:gd name="connsiteY121" fmla="*/ 2885214 h 4630814"/>
              <a:gd name="connsiteX122" fmla="*/ 1869868 w 3022593"/>
              <a:gd name="connsiteY122" fmla="*/ 2883377 h 4630814"/>
              <a:gd name="connsiteX123" fmla="*/ 1879015 w 3022593"/>
              <a:gd name="connsiteY123" fmla="*/ 2881948 h 4630814"/>
              <a:gd name="connsiteX124" fmla="*/ 1875080 w 3022593"/>
              <a:gd name="connsiteY124" fmla="*/ 2884801 h 4630814"/>
              <a:gd name="connsiteX125" fmla="*/ 1880862 w 3022593"/>
              <a:gd name="connsiteY125" fmla="*/ 2885123 h 4630814"/>
              <a:gd name="connsiteX126" fmla="*/ 1874433 w 3022593"/>
              <a:gd name="connsiteY126" fmla="*/ 2888933 h 4630814"/>
              <a:gd name="connsiteX127" fmla="*/ 1864699 w 3022593"/>
              <a:gd name="connsiteY127" fmla="*/ 2887202 h 4630814"/>
              <a:gd name="connsiteX128" fmla="*/ 1864133 w 3022593"/>
              <a:gd name="connsiteY128" fmla="*/ 2887304 h 4630814"/>
              <a:gd name="connsiteX129" fmla="*/ 1863717 w 3022593"/>
              <a:gd name="connsiteY129" fmla="*/ 2887663 h 4630814"/>
              <a:gd name="connsiteX130" fmla="*/ 1863881 w 3022593"/>
              <a:gd name="connsiteY130" fmla="*/ 2887349 h 4630814"/>
              <a:gd name="connsiteX131" fmla="*/ 1862130 w 3022593"/>
              <a:gd name="connsiteY131" fmla="*/ 2887663 h 4630814"/>
              <a:gd name="connsiteX132" fmla="*/ 1862130 w 3022593"/>
              <a:gd name="connsiteY132" fmla="*/ 2887663 h 4630814"/>
              <a:gd name="connsiteX133" fmla="*/ 1862129 w 3022593"/>
              <a:gd name="connsiteY133" fmla="*/ 2887663 h 4630814"/>
              <a:gd name="connsiteX134" fmla="*/ 1861219 w 3022593"/>
              <a:gd name="connsiteY134" fmla="*/ 2887494 h 4630814"/>
              <a:gd name="connsiteX135" fmla="*/ 1861177 w 3022593"/>
              <a:gd name="connsiteY135" fmla="*/ 2887663 h 4630814"/>
              <a:gd name="connsiteX136" fmla="*/ 1861148 w 3022593"/>
              <a:gd name="connsiteY136" fmla="*/ 2887480 h 4630814"/>
              <a:gd name="connsiteX137" fmla="*/ 1859890 w 3022593"/>
              <a:gd name="connsiteY137" fmla="*/ 2887247 h 4630814"/>
              <a:gd name="connsiteX138" fmla="*/ 1853319 w 3022593"/>
              <a:gd name="connsiteY138" fmla="*/ 2888357 h 4630814"/>
              <a:gd name="connsiteX139" fmla="*/ 1843079 w 3022593"/>
              <a:gd name="connsiteY139" fmla="*/ 2886869 h 4630814"/>
              <a:gd name="connsiteX140" fmla="*/ 1850461 w 3022593"/>
              <a:gd name="connsiteY140" fmla="*/ 2884636 h 4630814"/>
              <a:gd name="connsiteX141" fmla="*/ 1851609 w 3022593"/>
              <a:gd name="connsiteY141" fmla="*/ 2884856 h 4630814"/>
              <a:gd name="connsiteX142" fmla="*/ 1844667 w 3022593"/>
              <a:gd name="connsiteY142" fmla="*/ 2880254 h 4630814"/>
              <a:gd name="connsiteX143" fmla="*/ 1852671 w 3022593"/>
              <a:gd name="connsiteY143" fmla="*/ 2881180 h 4630814"/>
              <a:gd name="connsiteX144" fmla="*/ 1860523 w 3022593"/>
              <a:gd name="connsiteY144" fmla="*/ 2886561 h 4630814"/>
              <a:gd name="connsiteX145" fmla="*/ 1860549 w 3022593"/>
              <a:gd name="connsiteY145" fmla="*/ 2886566 h 4630814"/>
              <a:gd name="connsiteX146" fmla="*/ 1854440 w 3022593"/>
              <a:gd name="connsiteY146" fmla="*/ 2882327 h 4630814"/>
              <a:gd name="connsiteX147" fmla="*/ 1848239 w 3022593"/>
              <a:gd name="connsiteY147" fmla="*/ 2874080 h 4630814"/>
              <a:gd name="connsiteX148" fmla="*/ 1855184 w 3022593"/>
              <a:gd name="connsiteY148" fmla="*/ 2877233 h 4630814"/>
              <a:gd name="connsiteX149" fmla="*/ 1860871 w 3022593"/>
              <a:gd name="connsiteY149" fmla="*/ 2885773 h 4630814"/>
              <a:gd name="connsiteX150" fmla="*/ 1860850 w 3022593"/>
              <a:gd name="connsiteY150" fmla="*/ 2885642 h 4630814"/>
              <a:gd name="connsiteX151" fmla="*/ 1857605 w 3022593"/>
              <a:gd name="connsiteY151" fmla="*/ 2880519 h 4630814"/>
              <a:gd name="connsiteX152" fmla="*/ 1854509 w 3022593"/>
              <a:gd name="connsiteY152" fmla="*/ 2870518 h 4630814"/>
              <a:gd name="connsiteX153" fmla="*/ 1859748 w 3022593"/>
              <a:gd name="connsiteY153" fmla="*/ 2876233 h 4630814"/>
              <a:gd name="connsiteX154" fmla="*/ 1859967 w 3022593"/>
              <a:gd name="connsiteY154" fmla="*/ 2877284 h 4630814"/>
              <a:gd name="connsiteX155" fmla="*/ 2098992 w 3022593"/>
              <a:gd name="connsiteY155" fmla="*/ 2863951 h 4630814"/>
              <a:gd name="connsiteX156" fmla="*/ 2352667 w 3022593"/>
              <a:gd name="connsiteY156" fmla="*/ 2911697 h 4630814"/>
              <a:gd name="connsiteX157" fmla="*/ 1860542 w 3022593"/>
              <a:gd name="connsiteY157" fmla="*/ 2962275 h 4630814"/>
              <a:gd name="connsiteX158" fmla="*/ 2098992 w 3022593"/>
              <a:gd name="connsiteY158" fmla="*/ 2863951 h 4630814"/>
              <a:gd name="connsiteX159" fmla="*/ 1808011 w 3022593"/>
              <a:gd name="connsiteY159" fmla="*/ 2846388 h 4630814"/>
              <a:gd name="connsiteX160" fmla="*/ 1808442 w 3022593"/>
              <a:gd name="connsiteY160" fmla="*/ 2848441 h 4630814"/>
              <a:gd name="connsiteX161" fmla="*/ 1817405 w 3022593"/>
              <a:gd name="connsiteY161" fmla="*/ 2854836 h 4630814"/>
              <a:gd name="connsiteX162" fmla="*/ 1824199 w 3022593"/>
              <a:gd name="connsiteY162" fmla="*/ 2857986 h 4630814"/>
              <a:gd name="connsiteX163" fmla="*/ 1824030 w 3022593"/>
              <a:gd name="connsiteY163" fmla="*/ 2857500 h 4630814"/>
              <a:gd name="connsiteX164" fmla="*/ 1824324 w 3022593"/>
              <a:gd name="connsiteY164" fmla="*/ 2858044 h 4630814"/>
              <a:gd name="connsiteX165" fmla="*/ 1835265 w 3022593"/>
              <a:gd name="connsiteY165" fmla="*/ 2863117 h 4630814"/>
              <a:gd name="connsiteX166" fmla="*/ 1837097 w 3022593"/>
              <a:gd name="connsiteY166" fmla="*/ 2885831 h 4630814"/>
              <a:gd name="connsiteX167" fmla="*/ 1819466 w 3022593"/>
              <a:gd name="connsiteY167" fmla="*/ 2891746 h 4630814"/>
              <a:gd name="connsiteX168" fmla="*/ 1813875 w 3022593"/>
              <a:gd name="connsiteY168" fmla="*/ 2885380 h 4630814"/>
              <a:gd name="connsiteX169" fmla="*/ 1809742 w 3022593"/>
              <a:gd name="connsiteY169" fmla="*/ 2883429 h 4630814"/>
              <a:gd name="connsiteX170" fmla="*/ 1812087 w 3022593"/>
              <a:gd name="connsiteY170" fmla="*/ 2883345 h 4630814"/>
              <a:gd name="connsiteX171" fmla="*/ 1805957 w 3022593"/>
              <a:gd name="connsiteY171" fmla="*/ 2876367 h 4630814"/>
              <a:gd name="connsiteX172" fmla="*/ 1804828 w 3022593"/>
              <a:gd name="connsiteY172" fmla="*/ 2863678 h 4630814"/>
              <a:gd name="connsiteX173" fmla="*/ 1801805 w 3022593"/>
              <a:gd name="connsiteY173" fmla="*/ 2862263 h 4630814"/>
              <a:gd name="connsiteX174" fmla="*/ 1804828 w 3022593"/>
              <a:gd name="connsiteY174" fmla="*/ 2863673 h 4630814"/>
              <a:gd name="connsiteX175" fmla="*/ 1804125 w 3022593"/>
              <a:gd name="connsiteY175" fmla="*/ 2855783 h 4630814"/>
              <a:gd name="connsiteX176" fmla="*/ 1807789 w 3022593"/>
              <a:gd name="connsiteY176" fmla="*/ 2847975 h 4630814"/>
              <a:gd name="connsiteX177" fmla="*/ 1808011 w 3022593"/>
              <a:gd name="connsiteY177" fmla="*/ 2848133 h 4630814"/>
              <a:gd name="connsiteX178" fmla="*/ 1946529 w 3022593"/>
              <a:gd name="connsiteY178" fmla="*/ 2795126 h 4630814"/>
              <a:gd name="connsiteX179" fmla="*/ 1962082 w 3022593"/>
              <a:gd name="connsiteY179" fmla="*/ 2801360 h 4630814"/>
              <a:gd name="connsiteX180" fmla="*/ 1964433 w 3022593"/>
              <a:gd name="connsiteY180" fmla="*/ 2851497 h 4630814"/>
              <a:gd name="connsiteX181" fmla="*/ 1959542 w 3022593"/>
              <a:gd name="connsiteY181" fmla="*/ 2855221 h 4630814"/>
              <a:gd name="connsiteX182" fmla="*/ 1958601 w 3022593"/>
              <a:gd name="connsiteY182" fmla="*/ 2857501 h 4630814"/>
              <a:gd name="connsiteX183" fmla="*/ 1958915 w 3022593"/>
              <a:gd name="connsiteY183" fmla="*/ 2855699 h 4630814"/>
              <a:gd name="connsiteX184" fmla="*/ 1945369 w 3022593"/>
              <a:gd name="connsiteY184" fmla="*/ 2866015 h 4630814"/>
              <a:gd name="connsiteX185" fmla="*/ 1885942 w 3022593"/>
              <a:gd name="connsiteY185" fmla="*/ 2866015 h 4630814"/>
              <a:gd name="connsiteX186" fmla="*/ 1886037 w 3022593"/>
              <a:gd name="connsiteY186" fmla="*/ 2865945 h 4630814"/>
              <a:gd name="connsiteX187" fmla="*/ 1885942 w 3022593"/>
              <a:gd name="connsiteY187" fmla="*/ 2865911 h 4630814"/>
              <a:gd name="connsiteX188" fmla="*/ 1886193 w 3022593"/>
              <a:gd name="connsiteY188" fmla="*/ 2865830 h 4630814"/>
              <a:gd name="connsiteX189" fmla="*/ 1895286 w 3022593"/>
              <a:gd name="connsiteY189" fmla="*/ 2859117 h 4630814"/>
              <a:gd name="connsiteX190" fmla="*/ 1915655 w 3022593"/>
              <a:gd name="connsiteY190" fmla="*/ 2806902 h 4630814"/>
              <a:gd name="connsiteX191" fmla="*/ 1946529 w 3022593"/>
              <a:gd name="connsiteY191" fmla="*/ 2795126 h 4630814"/>
              <a:gd name="connsiteX192" fmla="*/ 1867340 w 3022593"/>
              <a:gd name="connsiteY192" fmla="*/ 2795088 h 4630814"/>
              <a:gd name="connsiteX193" fmla="*/ 1866098 w 3022593"/>
              <a:gd name="connsiteY193" fmla="*/ 2796948 h 4630814"/>
              <a:gd name="connsiteX194" fmla="*/ 1862232 w 3022593"/>
              <a:gd name="connsiteY194" fmla="*/ 2795389 h 4630814"/>
              <a:gd name="connsiteX195" fmla="*/ 1863415 w 3022593"/>
              <a:gd name="connsiteY195" fmla="*/ 2799862 h 4630814"/>
              <a:gd name="connsiteX196" fmla="*/ 1860959 w 3022593"/>
              <a:gd name="connsiteY196" fmla="*/ 2800755 h 4630814"/>
              <a:gd name="connsiteX197" fmla="*/ 1861654 w 3022593"/>
              <a:gd name="connsiteY197" fmla="*/ 2800910 h 4630814"/>
              <a:gd name="connsiteX198" fmla="*/ 1861816 w 3022593"/>
              <a:gd name="connsiteY198" fmla="*/ 2807067 h 4630814"/>
              <a:gd name="connsiteX199" fmla="*/ 1864034 w 3022593"/>
              <a:gd name="connsiteY199" fmla="*/ 2803525 h 4630814"/>
              <a:gd name="connsiteX200" fmla="*/ 1866938 w 3022593"/>
              <a:gd name="connsiteY200" fmla="*/ 2806687 h 4630814"/>
              <a:gd name="connsiteX201" fmla="*/ 1867488 w 3022593"/>
              <a:gd name="connsiteY201" fmla="*/ 2803776 h 4630814"/>
              <a:gd name="connsiteX202" fmla="*/ 1869224 w 3022593"/>
              <a:gd name="connsiteY202" fmla="*/ 2804050 h 4630814"/>
              <a:gd name="connsiteX203" fmla="*/ 1868782 w 3022593"/>
              <a:gd name="connsiteY203" fmla="*/ 2803381 h 4630814"/>
              <a:gd name="connsiteX204" fmla="*/ 1871837 w 3022593"/>
              <a:gd name="connsiteY204" fmla="*/ 2799521 h 4630814"/>
              <a:gd name="connsiteX205" fmla="*/ 1869373 w 3022593"/>
              <a:gd name="connsiteY205" fmla="*/ 2799746 h 4630814"/>
              <a:gd name="connsiteX206" fmla="*/ 1467545 w 3022593"/>
              <a:gd name="connsiteY206" fmla="*/ 2773362 h 4630814"/>
              <a:gd name="connsiteX207" fmla="*/ 1446321 w 3022593"/>
              <a:gd name="connsiteY207" fmla="*/ 2818740 h 4630814"/>
              <a:gd name="connsiteX208" fmla="*/ 1416626 w 3022593"/>
              <a:gd name="connsiteY208" fmla="*/ 2853967 h 4630814"/>
              <a:gd name="connsiteX209" fmla="*/ 1417431 w 3022593"/>
              <a:gd name="connsiteY209" fmla="*/ 2854007 h 4630814"/>
              <a:gd name="connsiteX210" fmla="*/ 1417781 w 3022593"/>
              <a:gd name="connsiteY210" fmla="*/ 2853824 h 4630814"/>
              <a:gd name="connsiteX211" fmla="*/ 1452052 w 3022593"/>
              <a:gd name="connsiteY211" fmla="*/ 2858007 h 4630814"/>
              <a:gd name="connsiteX212" fmla="*/ 1453131 w 3022593"/>
              <a:gd name="connsiteY212" fmla="*/ 2858476 h 4630814"/>
              <a:gd name="connsiteX213" fmla="*/ 1456201 w 3022593"/>
              <a:gd name="connsiteY213" fmla="*/ 2859004 h 4630814"/>
              <a:gd name="connsiteX214" fmla="*/ 1491200 w 3022593"/>
              <a:gd name="connsiteY214" fmla="*/ 2874810 h 4630814"/>
              <a:gd name="connsiteX215" fmla="*/ 1500991 w 3022593"/>
              <a:gd name="connsiteY215" fmla="*/ 2882981 h 4630814"/>
              <a:gd name="connsiteX216" fmla="*/ 1511133 w 3022593"/>
              <a:gd name="connsiteY216" fmla="*/ 2888791 h 4630814"/>
              <a:gd name="connsiteX217" fmla="*/ 1514630 w 3022593"/>
              <a:gd name="connsiteY217" fmla="*/ 2893681 h 4630814"/>
              <a:gd name="connsiteX218" fmla="*/ 1535280 w 3022593"/>
              <a:gd name="connsiteY218" fmla="*/ 2909601 h 4630814"/>
              <a:gd name="connsiteX219" fmla="*/ 1538078 w 3022593"/>
              <a:gd name="connsiteY219" fmla="*/ 2920989 h 4630814"/>
              <a:gd name="connsiteX220" fmla="*/ 1539810 w 3022593"/>
              <a:gd name="connsiteY220" fmla="*/ 2923626 h 4630814"/>
              <a:gd name="connsiteX221" fmla="*/ 1541455 w 3022593"/>
              <a:gd name="connsiteY221" fmla="*/ 2924174 h 4630814"/>
              <a:gd name="connsiteX222" fmla="*/ 1541455 w 3022593"/>
              <a:gd name="connsiteY222" fmla="*/ 2925762 h 4630814"/>
              <a:gd name="connsiteX223" fmla="*/ 1541212 w 3022593"/>
              <a:gd name="connsiteY223" fmla="*/ 2925762 h 4630814"/>
              <a:gd name="connsiteX224" fmla="*/ 1546471 w 3022593"/>
              <a:gd name="connsiteY224" fmla="*/ 2933771 h 4630814"/>
              <a:gd name="connsiteX225" fmla="*/ 1591233 w 3022593"/>
              <a:gd name="connsiteY225" fmla="*/ 2935630 h 4630814"/>
              <a:gd name="connsiteX226" fmla="*/ 1596828 w 3022593"/>
              <a:gd name="connsiteY226" fmla="*/ 2963519 h 4630814"/>
              <a:gd name="connsiteX227" fmla="*/ 1635994 w 3022593"/>
              <a:gd name="connsiteY227" fmla="*/ 2995125 h 4630814"/>
              <a:gd name="connsiteX228" fmla="*/ 1641589 w 3022593"/>
              <a:gd name="connsiteY228" fmla="*/ 3052762 h 4630814"/>
              <a:gd name="connsiteX229" fmla="*/ 1643778 w 3022593"/>
              <a:gd name="connsiteY229" fmla="*/ 3070191 h 4630814"/>
              <a:gd name="connsiteX230" fmla="*/ 1650616 w 3022593"/>
              <a:gd name="connsiteY230" fmla="*/ 3080997 h 4630814"/>
              <a:gd name="connsiteX231" fmla="*/ 1658375 w 3022593"/>
              <a:gd name="connsiteY231" fmla="*/ 3084369 h 4630814"/>
              <a:gd name="connsiteX232" fmla="*/ 1652780 w 3022593"/>
              <a:gd name="connsiteY232" fmla="*/ 3093665 h 4630814"/>
              <a:gd name="connsiteX233" fmla="*/ 1658375 w 3022593"/>
              <a:gd name="connsiteY233" fmla="*/ 3104820 h 4630814"/>
              <a:gd name="connsiteX234" fmla="*/ 1656193 w 3022593"/>
              <a:gd name="connsiteY234" fmla="*/ 3108891 h 4630814"/>
              <a:gd name="connsiteX235" fmla="*/ 1656457 w 3022593"/>
              <a:gd name="connsiteY235" fmla="*/ 3111192 h 4630814"/>
              <a:gd name="connsiteX236" fmla="*/ 1650075 w 3022593"/>
              <a:gd name="connsiteY236" fmla="*/ 3120128 h 4630814"/>
              <a:gd name="connsiteX237" fmla="*/ 1640292 w 3022593"/>
              <a:gd name="connsiteY237" fmla="*/ 3130719 h 4630814"/>
              <a:gd name="connsiteX238" fmla="*/ 1640191 w 3022593"/>
              <a:gd name="connsiteY238" fmla="*/ 3130850 h 4630814"/>
              <a:gd name="connsiteX239" fmla="*/ 1640108 w 3022593"/>
              <a:gd name="connsiteY239" fmla="*/ 3130919 h 4630814"/>
              <a:gd name="connsiteX240" fmla="*/ 1636175 w 3022593"/>
              <a:gd name="connsiteY240" fmla="*/ 3135177 h 4630814"/>
              <a:gd name="connsiteX241" fmla="*/ 1626341 w 3022593"/>
              <a:gd name="connsiteY241" fmla="*/ 3142390 h 4630814"/>
              <a:gd name="connsiteX242" fmla="*/ 1617460 w 3022593"/>
              <a:gd name="connsiteY242" fmla="*/ 3149791 h 4630814"/>
              <a:gd name="connsiteX243" fmla="*/ 1614821 w 3022593"/>
              <a:gd name="connsiteY243" fmla="*/ 3150841 h 4630814"/>
              <a:gd name="connsiteX244" fmla="*/ 1614232 w 3022593"/>
              <a:gd name="connsiteY244" fmla="*/ 3151273 h 4630814"/>
              <a:gd name="connsiteX245" fmla="*/ 1583721 w 3022593"/>
              <a:gd name="connsiteY245" fmla="*/ 3163353 h 4630814"/>
              <a:gd name="connsiteX246" fmla="*/ 1561061 w 3022593"/>
              <a:gd name="connsiteY246" fmla="*/ 3174384 h 4630814"/>
              <a:gd name="connsiteX247" fmla="*/ 1556262 w 3022593"/>
              <a:gd name="connsiteY247" fmla="*/ 3186627 h 4630814"/>
              <a:gd name="connsiteX248" fmla="*/ 1559411 w 3022593"/>
              <a:gd name="connsiteY248" fmla="*/ 3197288 h 4630814"/>
              <a:gd name="connsiteX249" fmla="*/ 1560416 w 3022593"/>
              <a:gd name="connsiteY249" fmla="*/ 3199954 h 4630814"/>
              <a:gd name="connsiteX250" fmla="*/ 1563256 w 3022593"/>
              <a:gd name="connsiteY250" fmla="*/ 3205219 h 4630814"/>
              <a:gd name="connsiteX251" fmla="*/ 1569085 w 3022593"/>
              <a:gd name="connsiteY251" fmla="*/ 3212685 h 4630814"/>
              <a:gd name="connsiteX252" fmla="*/ 1576696 w 3022593"/>
              <a:gd name="connsiteY252" fmla="*/ 3221358 h 4630814"/>
              <a:gd name="connsiteX253" fmla="*/ 1583401 w 3022593"/>
              <a:gd name="connsiteY253" fmla="*/ 3228659 h 4630814"/>
              <a:gd name="connsiteX254" fmla="*/ 1600201 w 3022593"/>
              <a:gd name="connsiteY254" fmla="*/ 3247103 h 4630814"/>
              <a:gd name="connsiteX255" fmla="*/ 1617683 w 3022593"/>
              <a:gd name="connsiteY255" fmla="*/ 3266594 h 4630814"/>
              <a:gd name="connsiteX256" fmla="*/ 1636984 w 3022593"/>
              <a:gd name="connsiteY256" fmla="*/ 3268605 h 4630814"/>
              <a:gd name="connsiteX257" fmla="*/ 1710156 w 3022593"/>
              <a:gd name="connsiteY257" fmla="*/ 3276888 h 4630814"/>
              <a:gd name="connsiteX258" fmla="*/ 1665396 w 3022593"/>
              <a:gd name="connsiteY258" fmla="*/ 3075738 h 4630814"/>
              <a:gd name="connsiteX259" fmla="*/ 1698966 w 3022593"/>
              <a:gd name="connsiteY259" fmla="*/ 2988200 h 4630814"/>
              <a:gd name="connsiteX260" fmla="*/ 1732536 w 3022593"/>
              <a:gd name="connsiteY260" fmla="*/ 2958400 h 4630814"/>
              <a:gd name="connsiteX261" fmla="*/ 1736266 w 3022593"/>
              <a:gd name="connsiteY261" fmla="*/ 2982380 h 4630814"/>
              <a:gd name="connsiteX262" fmla="*/ 1736000 w 3022593"/>
              <a:gd name="connsiteY262" fmla="*/ 2986115 h 4630814"/>
              <a:gd name="connsiteX263" fmla="*/ 1742738 w 3022593"/>
              <a:gd name="connsiteY263" fmla="*/ 2979541 h 4630814"/>
              <a:gd name="connsiteX264" fmla="*/ 1759523 w 3022593"/>
              <a:gd name="connsiteY264" fmla="*/ 2981406 h 4630814"/>
              <a:gd name="connsiteX265" fmla="*/ 1761809 w 3022593"/>
              <a:gd name="connsiteY265" fmla="*/ 2986357 h 4630814"/>
              <a:gd name="connsiteX266" fmla="*/ 1788486 w 3022593"/>
              <a:gd name="connsiteY266" fmla="*/ 2965850 h 4630814"/>
              <a:gd name="connsiteX267" fmla="*/ 1826951 w 3022593"/>
              <a:gd name="connsiteY267" fmla="*/ 2947691 h 4630814"/>
              <a:gd name="connsiteX268" fmla="*/ 1844435 w 3022593"/>
              <a:gd name="connsiteY268" fmla="*/ 2954675 h 4630814"/>
              <a:gd name="connsiteX269" fmla="*/ 1793381 w 3022593"/>
              <a:gd name="connsiteY269" fmla="*/ 3004963 h 4630814"/>
              <a:gd name="connsiteX270" fmla="*/ 1787559 w 3022593"/>
              <a:gd name="connsiteY270" fmla="*/ 3010946 h 4630814"/>
              <a:gd name="connsiteX271" fmla="*/ 1815473 w 3022593"/>
              <a:gd name="connsiteY271" fmla="*/ 2988870 h 4630814"/>
              <a:gd name="connsiteX272" fmla="*/ 1862097 w 3022593"/>
              <a:gd name="connsiteY272" fmla="*/ 2970212 h 4630814"/>
              <a:gd name="connsiteX273" fmla="*/ 1871422 w 3022593"/>
              <a:gd name="connsiteY273" fmla="*/ 2977675 h 4630814"/>
              <a:gd name="connsiteX274" fmla="*/ 1772578 w 3022593"/>
              <a:gd name="connsiteY274" fmla="*/ 3089622 h 4630814"/>
              <a:gd name="connsiteX275" fmla="*/ 1875152 w 3022593"/>
              <a:gd name="connsiteY275" fmla="*/ 3395612 h 4630814"/>
              <a:gd name="connsiteX276" fmla="*/ 1732713 w 3022593"/>
              <a:gd name="connsiteY276" fmla="*/ 3422199 h 4630814"/>
              <a:gd name="connsiteX277" fmla="*/ 1710791 w 3022593"/>
              <a:gd name="connsiteY277" fmla="*/ 3422125 h 4630814"/>
              <a:gd name="connsiteX278" fmla="*/ 1713514 w 3022593"/>
              <a:gd name="connsiteY278" fmla="*/ 3436207 h 4630814"/>
              <a:gd name="connsiteX279" fmla="*/ 1748819 w 3022593"/>
              <a:gd name="connsiteY279" fmla="*/ 3681553 h 4630814"/>
              <a:gd name="connsiteX280" fmla="*/ 1749503 w 3022593"/>
              <a:gd name="connsiteY280" fmla="*/ 3689919 h 4630814"/>
              <a:gd name="connsiteX281" fmla="*/ 1750007 w 3022593"/>
              <a:gd name="connsiteY281" fmla="*/ 3692093 h 4630814"/>
              <a:gd name="connsiteX282" fmla="*/ 1792942 w 3022593"/>
              <a:gd name="connsiteY282" fmla="*/ 3882005 h 4630814"/>
              <a:gd name="connsiteX283" fmla="*/ 1792005 w 3022593"/>
              <a:gd name="connsiteY283" fmla="*/ 3884189 h 4630814"/>
              <a:gd name="connsiteX284" fmla="*/ 1791830 w 3022593"/>
              <a:gd name="connsiteY284" fmla="*/ 3886970 h 4630814"/>
              <a:gd name="connsiteX285" fmla="*/ 1781412 w 3022593"/>
              <a:gd name="connsiteY285" fmla="*/ 3912232 h 4630814"/>
              <a:gd name="connsiteX286" fmla="*/ 1777174 w 3022593"/>
              <a:gd name="connsiteY286" fmla="*/ 3918756 h 4630814"/>
              <a:gd name="connsiteX287" fmla="*/ 1770774 w 3022593"/>
              <a:gd name="connsiteY287" fmla="*/ 3933672 h 4630814"/>
              <a:gd name="connsiteX288" fmla="*/ 1761207 w 3022593"/>
              <a:gd name="connsiteY288" fmla="*/ 3988132 h 4630814"/>
              <a:gd name="connsiteX289" fmla="*/ 1760883 w 3022593"/>
              <a:gd name="connsiteY289" fmla="*/ 3988510 h 4630814"/>
              <a:gd name="connsiteX290" fmla="*/ 1760897 w 3022593"/>
              <a:gd name="connsiteY290" fmla="*/ 3988610 h 4630814"/>
              <a:gd name="connsiteX291" fmla="*/ 1608899 w 3022593"/>
              <a:gd name="connsiteY291" fmla="*/ 4060331 h 4630814"/>
              <a:gd name="connsiteX292" fmla="*/ 1579327 w 3022593"/>
              <a:gd name="connsiteY292" fmla="*/ 4065016 h 4630814"/>
              <a:gd name="connsiteX293" fmla="*/ 1578806 w 3022593"/>
              <a:gd name="connsiteY293" fmla="*/ 4067181 h 4630814"/>
              <a:gd name="connsiteX294" fmla="*/ 1568578 w 3022593"/>
              <a:gd name="connsiteY294" fmla="*/ 4120358 h 4630814"/>
              <a:gd name="connsiteX295" fmla="*/ 1538824 w 3022593"/>
              <a:gd name="connsiteY295" fmla="*/ 4193126 h 4630814"/>
              <a:gd name="connsiteX296" fmla="*/ 1534635 w 3022593"/>
              <a:gd name="connsiteY296" fmla="*/ 4199431 h 4630814"/>
              <a:gd name="connsiteX297" fmla="*/ 1533477 w 3022593"/>
              <a:gd name="connsiteY297" fmla="*/ 4209304 h 4630814"/>
              <a:gd name="connsiteX298" fmla="*/ 1563680 w 3022593"/>
              <a:gd name="connsiteY298" fmla="*/ 4440844 h 4630814"/>
              <a:gd name="connsiteX299" fmla="*/ 1696283 w 3022593"/>
              <a:gd name="connsiteY299" fmla="*/ 4455725 h 4630814"/>
              <a:gd name="connsiteX300" fmla="*/ 1692869 w 3022593"/>
              <a:gd name="connsiteY300" fmla="*/ 4487639 h 4630814"/>
              <a:gd name="connsiteX301" fmla="*/ 1690105 w 3022593"/>
              <a:gd name="connsiteY301" fmla="*/ 4488974 h 4630814"/>
              <a:gd name="connsiteX302" fmla="*/ 1675309 w 3022593"/>
              <a:gd name="connsiteY302" fmla="*/ 4501470 h 4630814"/>
              <a:gd name="connsiteX303" fmla="*/ 1635488 w 3022593"/>
              <a:gd name="connsiteY303" fmla="*/ 4529470 h 4630814"/>
              <a:gd name="connsiteX304" fmla="*/ 1603818 w 3022593"/>
              <a:gd name="connsiteY304" fmla="*/ 4536936 h 4630814"/>
              <a:gd name="connsiteX305" fmla="*/ 1574010 w 3022593"/>
              <a:gd name="connsiteY305" fmla="*/ 4540670 h 4630814"/>
              <a:gd name="connsiteX306" fmla="*/ 1547929 w 3022593"/>
              <a:gd name="connsiteY306" fmla="*/ 4546270 h 4630814"/>
              <a:gd name="connsiteX307" fmla="*/ 1533025 w 3022593"/>
              <a:gd name="connsiteY307" fmla="*/ 4557469 h 4630814"/>
              <a:gd name="connsiteX308" fmla="*/ 1518121 w 3022593"/>
              <a:gd name="connsiteY308" fmla="*/ 4557469 h 4630814"/>
              <a:gd name="connsiteX309" fmla="*/ 1501355 w 3022593"/>
              <a:gd name="connsiteY309" fmla="*/ 4557469 h 4630814"/>
              <a:gd name="connsiteX310" fmla="*/ 1488314 w 3022593"/>
              <a:gd name="connsiteY310" fmla="*/ 4559336 h 4630814"/>
              <a:gd name="connsiteX311" fmla="*/ 1488177 w 3022593"/>
              <a:gd name="connsiteY311" fmla="*/ 4559434 h 4630814"/>
              <a:gd name="connsiteX312" fmla="*/ 1517119 w 3022593"/>
              <a:gd name="connsiteY312" fmla="*/ 4580350 h 4630814"/>
              <a:gd name="connsiteX313" fmla="*/ 1551842 w 3022593"/>
              <a:gd name="connsiteY313" fmla="*/ 4590554 h 4630814"/>
              <a:gd name="connsiteX314" fmla="*/ 1440263 w 3022593"/>
              <a:gd name="connsiteY314" fmla="*/ 4618542 h 4630814"/>
              <a:gd name="connsiteX315" fmla="*/ 1422564 w 3022593"/>
              <a:gd name="connsiteY315" fmla="*/ 4606145 h 4630814"/>
              <a:gd name="connsiteX316" fmla="*/ 1418628 w 3022593"/>
              <a:gd name="connsiteY316" fmla="*/ 4608947 h 4630814"/>
              <a:gd name="connsiteX317" fmla="*/ 1417522 w 3022593"/>
              <a:gd name="connsiteY317" fmla="*/ 4609735 h 4630814"/>
              <a:gd name="connsiteX318" fmla="*/ 1411933 w 3022593"/>
              <a:gd name="connsiteY318" fmla="*/ 4609735 h 4630814"/>
              <a:gd name="connsiteX319" fmla="*/ 1382125 w 3022593"/>
              <a:gd name="connsiteY319" fmla="*/ 4609735 h 4630814"/>
              <a:gd name="connsiteX320" fmla="*/ 1344866 w 3022593"/>
              <a:gd name="connsiteY320" fmla="*/ 4591069 h 4630814"/>
              <a:gd name="connsiteX321" fmla="*/ 1328100 w 3022593"/>
              <a:gd name="connsiteY321" fmla="*/ 4591069 h 4630814"/>
              <a:gd name="connsiteX322" fmla="*/ 1320648 w 3022593"/>
              <a:gd name="connsiteY322" fmla="*/ 4579869 h 4630814"/>
              <a:gd name="connsiteX323" fmla="*/ 1313196 w 3022593"/>
              <a:gd name="connsiteY323" fmla="*/ 4557469 h 4630814"/>
              <a:gd name="connsiteX324" fmla="*/ 1322511 w 3022593"/>
              <a:gd name="connsiteY324" fmla="*/ 4538803 h 4630814"/>
              <a:gd name="connsiteX325" fmla="*/ 1326237 w 3022593"/>
              <a:gd name="connsiteY325" fmla="*/ 4535070 h 4630814"/>
              <a:gd name="connsiteX326" fmla="*/ 1339044 w 3022593"/>
              <a:gd name="connsiteY326" fmla="*/ 4526903 h 4630814"/>
              <a:gd name="connsiteX327" fmla="*/ 1345865 w 3022593"/>
              <a:gd name="connsiteY327" fmla="*/ 4521942 h 4630814"/>
              <a:gd name="connsiteX328" fmla="*/ 1349140 w 3022593"/>
              <a:gd name="connsiteY328" fmla="*/ 4512188 h 4630814"/>
              <a:gd name="connsiteX329" fmla="*/ 1345421 w 3022593"/>
              <a:gd name="connsiteY329" fmla="*/ 4383444 h 4630814"/>
              <a:gd name="connsiteX330" fmla="*/ 1375175 w 3022593"/>
              <a:gd name="connsiteY330" fmla="*/ 4230443 h 4630814"/>
              <a:gd name="connsiteX331" fmla="*/ 1363931 w 3022593"/>
              <a:gd name="connsiteY331" fmla="*/ 4071175 h 4630814"/>
              <a:gd name="connsiteX332" fmla="*/ 1363640 w 3022593"/>
              <a:gd name="connsiteY332" fmla="*/ 4069470 h 4630814"/>
              <a:gd name="connsiteX333" fmla="*/ 1345000 w 3022593"/>
              <a:gd name="connsiteY333" fmla="*/ 4064988 h 4630814"/>
              <a:gd name="connsiteX334" fmla="*/ 1345081 w 3022593"/>
              <a:gd name="connsiteY334" fmla="*/ 4058935 h 4630814"/>
              <a:gd name="connsiteX335" fmla="*/ 1344925 w 3022593"/>
              <a:gd name="connsiteY335" fmla="*/ 4058884 h 4630814"/>
              <a:gd name="connsiteX336" fmla="*/ 1326812 w 3022593"/>
              <a:gd name="connsiteY336" fmla="*/ 4010184 h 4630814"/>
              <a:gd name="connsiteX337" fmla="*/ 1306500 w 3022593"/>
              <a:gd name="connsiteY337" fmla="*/ 3993967 h 4630814"/>
              <a:gd name="connsiteX338" fmla="*/ 1302146 w 3022593"/>
              <a:gd name="connsiteY338" fmla="*/ 3990837 h 4630814"/>
              <a:gd name="connsiteX339" fmla="*/ 1277868 w 3022593"/>
              <a:gd name="connsiteY339" fmla="*/ 3976379 h 4630814"/>
              <a:gd name="connsiteX340" fmla="*/ 1258355 w 3022593"/>
              <a:gd name="connsiteY340" fmla="*/ 3953222 h 4630814"/>
              <a:gd name="connsiteX341" fmla="*/ 1257855 w 3022593"/>
              <a:gd name="connsiteY341" fmla="*/ 3951427 h 4630814"/>
              <a:gd name="connsiteX342" fmla="*/ 1255654 w 3022593"/>
              <a:gd name="connsiteY342" fmla="*/ 3949169 h 4630814"/>
              <a:gd name="connsiteX343" fmla="*/ 1248019 w 3022593"/>
              <a:gd name="connsiteY343" fmla="*/ 3919684 h 4630814"/>
              <a:gd name="connsiteX344" fmla="*/ 1254314 w 3022593"/>
              <a:gd name="connsiteY344" fmla="*/ 3824443 h 4630814"/>
              <a:gd name="connsiteX345" fmla="*/ 1255569 w 3022593"/>
              <a:gd name="connsiteY345" fmla="*/ 3811580 h 4630814"/>
              <a:gd name="connsiteX346" fmla="*/ 1255321 w 3022593"/>
              <a:gd name="connsiteY346" fmla="*/ 3809857 h 4630814"/>
              <a:gd name="connsiteX347" fmla="*/ 1262788 w 3022593"/>
              <a:gd name="connsiteY347" fmla="*/ 3749811 h 4630814"/>
              <a:gd name="connsiteX348" fmla="*/ 1303857 w 3022593"/>
              <a:gd name="connsiteY348" fmla="*/ 3504043 h 4630814"/>
              <a:gd name="connsiteX349" fmla="*/ 1319724 w 3022593"/>
              <a:gd name="connsiteY349" fmla="*/ 3387675 h 4630814"/>
              <a:gd name="connsiteX350" fmla="*/ 1321863 w 3022593"/>
              <a:gd name="connsiteY350" fmla="*/ 3379783 h 4630814"/>
              <a:gd name="connsiteX351" fmla="*/ 1321892 w 3022593"/>
              <a:gd name="connsiteY351" fmla="*/ 3379564 h 4630814"/>
              <a:gd name="connsiteX352" fmla="*/ 1330926 w 3022593"/>
              <a:gd name="connsiteY352" fmla="*/ 3346179 h 4630814"/>
              <a:gd name="connsiteX353" fmla="*/ 1317848 w 3022593"/>
              <a:gd name="connsiteY353" fmla="*/ 3358892 h 4630814"/>
              <a:gd name="connsiteX354" fmla="*/ 1221260 w 3022593"/>
              <a:gd name="connsiteY354" fmla="*/ 3348616 h 4630814"/>
              <a:gd name="connsiteX355" fmla="*/ 1256710 w 3022593"/>
              <a:gd name="connsiteY355" fmla="*/ 3281597 h 4630814"/>
              <a:gd name="connsiteX356" fmla="*/ 1191407 w 3022593"/>
              <a:gd name="connsiteY356" fmla="*/ 2929742 h 4630814"/>
              <a:gd name="connsiteX357" fmla="*/ 1357463 w 3022593"/>
              <a:gd name="connsiteY357" fmla="*/ 2845967 h 4630814"/>
              <a:gd name="connsiteX358" fmla="*/ 1467545 w 3022593"/>
              <a:gd name="connsiteY358" fmla="*/ 2773362 h 4630814"/>
              <a:gd name="connsiteX359" fmla="*/ 2061202 w 3022593"/>
              <a:gd name="connsiteY359" fmla="*/ 2768600 h 4630814"/>
              <a:gd name="connsiteX360" fmla="*/ 2061336 w 3022593"/>
              <a:gd name="connsiteY360" fmla="*/ 2769091 h 4630814"/>
              <a:gd name="connsiteX361" fmla="*/ 2062154 w 3022593"/>
              <a:gd name="connsiteY361" fmla="*/ 2768600 h 4630814"/>
              <a:gd name="connsiteX362" fmla="*/ 2062154 w 3022593"/>
              <a:gd name="connsiteY362" fmla="*/ 2768600 h 4630814"/>
              <a:gd name="connsiteX363" fmla="*/ 2062155 w 3022593"/>
              <a:gd name="connsiteY363" fmla="*/ 2768600 h 4630814"/>
              <a:gd name="connsiteX364" fmla="*/ 2070092 w 3022593"/>
              <a:gd name="connsiteY364" fmla="*/ 2769195 h 4630814"/>
              <a:gd name="connsiteX365" fmla="*/ 2078029 w 3022593"/>
              <a:gd name="connsiteY365" fmla="*/ 2773363 h 4630814"/>
              <a:gd name="connsiteX366" fmla="*/ 2071415 w 3022593"/>
              <a:gd name="connsiteY366" fmla="*/ 2773363 h 4630814"/>
              <a:gd name="connsiteX367" fmla="*/ 2062155 w 3022593"/>
              <a:gd name="connsiteY367" fmla="*/ 2768600 h 4630814"/>
              <a:gd name="connsiteX368" fmla="*/ 2069871 w 3022593"/>
              <a:gd name="connsiteY368" fmla="*/ 2772618 h 4630814"/>
              <a:gd name="connsiteX369" fmla="*/ 2076265 w 3022593"/>
              <a:gd name="connsiteY369" fmla="*/ 2779316 h 4630814"/>
              <a:gd name="connsiteX370" fmla="*/ 2069210 w 3022593"/>
              <a:gd name="connsiteY370" fmla="*/ 2776637 h 4630814"/>
              <a:gd name="connsiteX371" fmla="*/ 2062155 w 3022593"/>
              <a:gd name="connsiteY371" fmla="*/ 2768601 h 4630814"/>
              <a:gd name="connsiteX372" fmla="*/ 2067248 w 3022593"/>
              <a:gd name="connsiteY372" fmla="*/ 2774930 h 4630814"/>
              <a:gd name="connsiteX373" fmla="*/ 2069563 w 3022593"/>
              <a:gd name="connsiteY373" fmla="*/ 2782570 h 4630814"/>
              <a:gd name="connsiteX374" fmla="*/ 2065164 w 3022593"/>
              <a:gd name="connsiteY374" fmla="*/ 2778204 h 4630814"/>
              <a:gd name="connsiteX375" fmla="*/ 2062155 w 3022593"/>
              <a:gd name="connsiteY375" fmla="*/ 2768602 h 4630814"/>
              <a:gd name="connsiteX376" fmla="*/ 2061776 w 3022593"/>
              <a:gd name="connsiteY376" fmla="*/ 2770705 h 4630814"/>
              <a:gd name="connsiteX377" fmla="*/ 2063345 w 3022593"/>
              <a:gd name="connsiteY377" fmla="*/ 2776458 h 4630814"/>
              <a:gd name="connsiteX378" fmla="*/ 2061202 w 3022593"/>
              <a:gd name="connsiteY378" fmla="*/ 2784316 h 4630814"/>
              <a:gd name="connsiteX379" fmla="*/ 2059179 w 3022593"/>
              <a:gd name="connsiteY379" fmla="*/ 2778752 h 4630814"/>
              <a:gd name="connsiteX380" fmla="*/ 2056599 w 3022593"/>
              <a:gd name="connsiteY380" fmla="*/ 2782711 h 4630814"/>
              <a:gd name="connsiteX381" fmla="*/ 2055904 w 3022593"/>
              <a:gd name="connsiteY381" fmla="*/ 2776317 h 4630814"/>
              <a:gd name="connsiteX382" fmla="*/ 2056221 w 3022593"/>
              <a:gd name="connsiteY382" fmla="*/ 2775925 h 4630814"/>
              <a:gd name="connsiteX383" fmla="*/ 2048573 w 3022593"/>
              <a:gd name="connsiteY383" fmla="*/ 2781102 h 4630814"/>
              <a:gd name="connsiteX384" fmla="*/ 2051726 w 3022593"/>
              <a:gd name="connsiteY384" fmla="*/ 2774851 h 4630814"/>
              <a:gd name="connsiteX385" fmla="*/ 2061059 w 3022593"/>
              <a:gd name="connsiteY385" fmla="*/ 2769257 h 4630814"/>
              <a:gd name="connsiteX386" fmla="*/ 2062154 w 3022593"/>
              <a:gd name="connsiteY386" fmla="*/ 2765425 h 4630814"/>
              <a:gd name="connsiteX387" fmla="*/ 2045009 w 3022593"/>
              <a:gd name="connsiteY387" fmla="*/ 2774686 h 4630814"/>
              <a:gd name="connsiteX388" fmla="*/ 2062154 w 3022593"/>
              <a:gd name="connsiteY388" fmla="*/ 2765425 h 4630814"/>
              <a:gd name="connsiteX389" fmla="*/ 2062158 w 3022593"/>
              <a:gd name="connsiteY389" fmla="*/ 2765420 h 4630814"/>
              <a:gd name="connsiteX390" fmla="*/ 2062155 w 3022593"/>
              <a:gd name="connsiteY390" fmla="*/ 2765424 h 4630814"/>
              <a:gd name="connsiteX391" fmla="*/ 2062155 w 3022593"/>
              <a:gd name="connsiteY391" fmla="*/ 2765425 h 4630814"/>
              <a:gd name="connsiteX392" fmla="*/ 2049157 w 3022593"/>
              <a:gd name="connsiteY392" fmla="*/ 2763917 h 4630814"/>
              <a:gd name="connsiteX393" fmla="*/ 2058980 w 3022593"/>
              <a:gd name="connsiteY393" fmla="*/ 2766060 h 4630814"/>
              <a:gd name="connsiteX394" fmla="*/ 2043264 w 3022593"/>
              <a:gd name="connsiteY394" fmla="*/ 2766060 h 4630814"/>
              <a:gd name="connsiteX395" fmla="*/ 2049157 w 3022593"/>
              <a:gd name="connsiteY395" fmla="*/ 2763917 h 4630814"/>
              <a:gd name="connsiteX396" fmla="*/ 1856838 w 3022593"/>
              <a:gd name="connsiteY396" fmla="*/ 2762477 h 4630814"/>
              <a:gd name="connsiteX397" fmla="*/ 1869802 w 3022593"/>
              <a:gd name="connsiteY397" fmla="*/ 2776991 h 4630814"/>
              <a:gd name="connsiteX398" fmla="*/ 1869892 w 3022593"/>
              <a:gd name="connsiteY398" fmla="*/ 2782443 h 4630814"/>
              <a:gd name="connsiteX399" fmla="*/ 1871258 w 3022593"/>
              <a:gd name="connsiteY399" fmla="*/ 2778957 h 4630814"/>
              <a:gd name="connsiteX400" fmla="*/ 1888225 w 3022593"/>
              <a:gd name="connsiteY400" fmla="*/ 2767618 h 4630814"/>
              <a:gd name="connsiteX401" fmla="*/ 1886339 w 3022593"/>
              <a:gd name="connsiteY401" fmla="*/ 2788407 h 4630814"/>
              <a:gd name="connsiteX402" fmla="*/ 1879392 w 3022593"/>
              <a:gd name="connsiteY402" fmla="*/ 2796443 h 4630814"/>
              <a:gd name="connsiteX403" fmla="*/ 1887681 w 3022593"/>
              <a:gd name="connsiteY403" fmla="*/ 2795876 h 4630814"/>
              <a:gd name="connsiteX404" fmla="*/ 1906580 w 3022593"/>
              <a:gd name="connsiteY404" fmla="*/ 2805257 h 4630814"/>
              <a:gd name="connsiteX405" fmla="*/ 1887681 w 3022593"/>
              <a:gd name="connsiteY405" fmla="*/ 2812762 h 4630814"/>
              <a:gd name="connsiteX406" fmla="*/ 1883387 w 3022593"/>
              <a:gd name="connsiteY406" fmla="*/ 2811993 h 4630814"/>
              <a:gd name="connsiteX407" fmla="*/ 1886339 w 3022593"/>
              <a:gd name="connsiteY407" fmla="*/ 2814805 h 4630814"/>
              <a:gd name="connsiteX408" fmla="*/ 1890110 w 3022593"/>
              <a:gd name="connsiteY408" fmla="*/ 2835025 h 4630814"/>
              <a:gd name="connsiteX409" fmla="*/ 1871258 w 3022593"/>
              <a:gd name="connsiteY409" fmla="*/ 2823996 h 4630814"/>
              <a:gd name="connsiteX410" fmla="*/ 1870898 w 3022593"/>
              <a:gd name="connsiteY410" fmla="*/ 2823231 h 4630814"/>
              <a:gd name="connsiteX411" fmla="*/ 1862129 w 3022593"/>
              <a:gd name="connsiteY411" fmla="*/ 2840038 h 4630814"/>
              <a:gd name="connsiteX412" fmla="*/ 1852604 w 3022593"/>
              <a:gd name="connsiteY412" fmla="*/ 2821781 h 4630814"/>
              <a:gd name="connsiteX413" fmla="*/ 1856950 w 3022593"/>
              <a:gd name="connsiteY413" fmla="*/ 2814839 h 4630814"/>
              <a:gd name="connsiteX414" fmla="*/ 1852526 w 3022593"/>
              <a:gd name="connsiteY414" fmla="*/ 2819587 h 4630814"/>
              <a:gd name="connsiteX415" fmla="*/ 1832444 w 3022593"/>
              <a:gd name="connsiteY415" fmla="*/ 2823322 h 4630814"/>
              <a:gd name="connsiteX416" fmla="*/ 1841572 w 3022593"/>
              <a:gd name="connsiteY416" fmla="*/ 2804645 h 4630814"/>
              <a:gd name="connsiteX417" fmla="*/ 1849539 w 3022593"/>
              <a:gd name="connsiteY417" fmla="*/ 2801298 h 4630814"/>
              <a:gd name="connsiteX418" fmla="*/ 1842626 w 3022593"/>
              <a:gd name="connsiteY418" fmla="*/ 2799862 h 4630814"/>
              <a:gd name="connsiteX419" fmla="*/ 1829397 w 3022593"/>
              <a:gd name="connsiteY419" fmla="*/ 2783376 h 4630814"/>
              <a:gd name="connsiteX420" fmla="*/ 1836957 w 3022593"/>
              <a:gd name="connsiteY420" fmla="*/ 2780629 h 4630814"/>
              <a:gd name="connsiteX421" fmla="*/ 1850186 w 3022593"/>
              <a:gd name="connsiteY421" fmla="*/ 2783376 h 4630814"/>
              <a:gd name="connsiteX422" fmla="*/ 1855087 w 3022593"/>
              <a:gd name="connsiteY422" fmla="*/ 2786784 h 4630814"/>
              <a:gd name="connsiteX423" fmla="*/ 1853133 w 3022593"/>
              <a:gd name="connsiteY423" fmla="*/ 2782434 h 4630814"/>
              <a:gd name="connsiteX424" fmla="*/ 1856838 w 3022593"/>
              <a:gd name="connsiteY424" fmla="*/ 2762477 h 4630814"/>
              <a:gd name="connsiteX425" fmla="*/ 2077871 w 3022593"/>
              <a:gd name="connsiteY425" fmla="*/ 2760133 h 4630814"/>
              <a:gd name="connsiteX426" fmla="*/ 2073393 w 3022593"/>
              <a:gd name="connsiteY426" fmla="*/ 2765108 h 4630814"/>
              <a:gd name="connsiteX427" fmla="*/ 2080916 w 3022593"/>
              <a:gd name="connsiteY427" fmla="*/ 2766219 h 4630814"/>
              <a:gd name="connsiteX428" fmla="*/ 2074349 w 3022593"/>
              <a:gd name="connsiteY428" fmla="*/ 2768451 h 4630814"/>
              <a:gd name="connsiteX429" fmla="*/ 2067620 w 3022593"/>
              <a:gd name="connsiteY429" fmla="*/ 2767219 h 4630814"/>
              <a:gd name="connsiteX430" fmla="*/ 2062154 w 3022593"/>
              <a:gd name="connsiteY430" fmla="*/ 2768600 h 4630814"/>
              <a:gd name="connsiteX431" fmla="*/ 2064375 w 3022593"/>
              <a:gd name="connsiteY431" fmla="*/ 2766625 h 4630814"/>
              <a:gd name="connsiteX432" fmla="*/ 2062154 w 3022593"/>
              <a:gd name="connsiteY432" fmla="*/ 2766219 h 4630814"/>
              <a:gd name="connsiteX433" fmla="*/ 2065473 w 3022593"/>
              <a:gd name="connsiteY433" fmla="*/ 2765649 h 4630814"/>
              <a:gd name="connsiteX434" fmla="*/ 2068703 w 3022593"/>
              <a:gd name="connsiteY434" fmla="*/ 2762779 h 4630814"/>
              <a:gd name="connsiteX435" fmla="*/ 2077871 w 3022593"/>
              <a:gd name="connsiteY435" fmla="*/ 2760133 h 4630814"/>
              <a:gd name="connsiteX436" fmla="*/ 1931979 w 3022593"/>
              <a:gd name="connsiteY436" fmla="*/ 2755900 h 4630814"/>
              <a:gd name="connsiteX437" fmla="*/ 1932675 w 3022593"/>
              <a:gd name="connsiteY437" fmla="*/ 2755957 h 4630814"/>
              <a:gd name="connsiteX438" fmla="*/ 1932685 w 3022593"/>
              <a:gd name="connsiteY438" fmla="*/ 2755900 h 4630814"/>
              <a:gd name="connsiteX439" fmla="*/ 1932697 w 3022593"/>
              <a:gd name="connsiteY439" fmla="*/ 2755958 h 4630814"/>
              <a:gd name="connsiteX440" fmla="*/ 1935349 w 3022593"/>
              <a:gd name="connsiteY440" fmla="*/ 2756175 h 4630814"/>
              <a:gd name="connsiteX441" fmla="*/ 1935154 w 3022593"/>
              <a:gd name="connsiteY441" fmla="*/ 2755900 h 4630814"/>
              <a:gd name="connsiteX442" fmla="*/ 1935696 w 3022593"/>
              <a:gd name="connsiteY442" fmla="*/ 2756204 h 4630814"/>
              <a:gd name="connsiteX443" fmla="*/ 1937436 w 3022593"/>
              <a:gd name="connsiteY443" fmla="*/ 2756346 h 4630814"/>
              <a:gd name="connsiteX444" fmla="*/ 1966904 w 3022593"/>
              <a:gd name="connsiteY444" fmla="*/ 2767330 h 4630814"/>
              <a:gd name="connsiteX445" fmla="*/ 1961720 w 3022593"/>
              <a:gd name="connsiteY445" fmla="*/ 2769562 h 4630814"/>
              <a:gd name="connsiteX446" fmla="*/ 1951633 w 3022593"/>
              <a:gd name="connsiteY446" fmla="*/ 2766618 h 4630814"/>
              <a:gd name="connsiteX447" fmla="*/ 1957757 w 3022593"/>
              <a:gd name="connsiteY447" fmla="*/ 2771806 h 4630814"/>
              <a:gd name="connsiteX448" fmla="*/ 1960157 w 3022593"/>
              <a:gd name="connsiteY448" fmla="*/ 2778522 h 4630814"/>
              <a:gd name="connsiteX449" fmla="*/ 1947656 w 3022593"/>
              <a:gd name="connsiteY449" fmla="*/ 2773573 h 4630814"/>
              <a:gd name="connsiteX450" fmla="*/ 1937149 w 3022593"/>
              <a:gd name="connsiteY450" fmla="*/ 2758720 h 4630814"/>
              <a:gd name="connsiteX451" fmla="*/ 1932777 w 3022593"/>
              <a:gd name="connsiteY451" fmla="*/ 2756335 h 4630814"/>
              <a:gd name="connsiteX452" fmla="*/ 1932901 w 3022593"/>
              <a:gd name="connsiteY452" fmla="*/ 2756924 h 4630814"/>
              <a:gd name="connsiteX453" fmla="*/ 1935576 w 3022593"/>
              <a:gd name="connsiteY453" fmla="*/ 2759893 h 4630814"/>
              <a:gd name="connsiteX454" fmla="*/ 1947855 w 3022593"/>
              <a:gd name="connsiteY454" fmla="*/ 2786648 h 4630814"/>
              <a:gd name="connsiteX455" fmla="*/ 1937684 w 3022593"/>
              <a:gd name="connsiteY455" fmla="*/ 2777039 h 4630814"/>
              <a:gd name="connsiteX456" fmla="*/ 1935249 w 3022593"/>
              <a:gd name="connsiteY456" fmla="*/ 2768014 h 4630814"/>
              <a:gd name="connsiteX457" fmla="*/ 1936213 w 3022593"/>
              <a:gd name="connsiteY457" fmla="*/ 2772568 h 4630814"/>
              <a:gd name="connsiteX458" fmla="*/ 1934449 w 3022593"/>
              <a:gd name="connsiteY458" fmla="*/ 2792095 h 4630814"/>
              <a:gd name="connsiteX459" fmla="*/ 1928937 w 3022593"/>
              <a:gd name="connsiteY459" fmla="*/ 2778284 h 4630814"/>
              <a:gd name="connsiteX460" fmla="*/ 1932415 w 3022593"/>
              <a:gd name="connsiteY460" fmla="*/ 2757513 h 4630814"/>
              <a:gd name="connsiteX461" fmla="*/ 1931979 w 3022593"/>
              <a:gd name="connsiteY461" fmla="*/ 2755900 h 4630814"/>
              <a:gd name="connsiteX462" fmla="*/ 1932574 w 3022593"/>
              <a:gd name="connsiteY462" fmla="*/ 2756560 h 4630814"/>
              <a:gd name="connsiteX463" fmla="*/ 1932626 w 3022593"/>
              <a:gd name="connsiteY463" fmla="*/ 2756252 h 4630814"/>
              <a:gd name="connsiteX464" fmla="*/ 2046478 w 3022593"/>
              <a:gd name="connsiteY464" fmla="*/ 2753078 h 4630814"/>
              <a:gd name="connsiteX465" fmla="*/ 2058980 w 3022593"/>
              <a:gd name="connsiteY465" fmla="*/ 2765425 h 4630814"/>
              <a:gd name="connsiteX466" fmla="*/ 2058964 w 3022593"/>
              <a:gd name="connsiteY466" fmla="*/ 2765413 h 4630814"/>
              <a:gd name="connsiteX467" fmla="*/ 2058979 w 3022593"/>
              <a:gd name="connsiteY467" fmla="*/ 2765426 h 4630814"/>
              <a:gd name="connsiteX468" fmla="*/ 2044868 w 3022593"/>
              <a:gd name="connsiteY468" fmla="*/ 2759869 h 4630814"/>
              <a:gd name="connsiteX469" fmla="*/ 2051036 w 3022593"/>
              <a:gd name="connsiteY469" fmla="*/ 2759199 h 4630814"/>
              <a:gd name="connsiteX470" fmla="*/ 2061361 w 3022593"/>
              <a:gd name="connsiteY470" fmla="*/ 2749709 h 4630814"/>
              <a:gd name="connsiteX471" fmla="*/ 2063594 w 3022593"/>
              <a:gd name="connsiteY471" fmla="*/ 2755603 h 4630814"/>
              <a:gd name="connsiteX472" fmla="*/ 2061747 w 3022593"/>
              <a:gd name="connsiteY472" fmla="*/ 2763730 h 4630814"/>
              <a:gd name="connsiteX473" fmla="*/ 2062155 w 3022593"/>
              <a:gd name="connsiteY473" fmla="*/ 2765423 h 4630814"/>
              <a:gd name="connsiteX474" fmla="*/ 2063775 w 3022593"/>
              <a:gd name="connsiteY474" fmla="*/ 2757708 h 4630814"/>
              <a:gd name="connsiteX475" fmla="*/ 2069563 w 3022593"/>
              <a:gd name="connsiteY475" fmla="*/ 2751314 h 4630814"/>
              <a:gd name="connsiteX476" fmla="*/ 2068705 w 3022593"/>
              <a:gd name="connsiteY476" fmla="*/ 2757239 h 4630814"/>
              <a:gd name="connsiteX477" fmla="*/ 2074501 w 3022593"/>
              <a:gd name="connsiteY477" fmla="*/ 2752924 h 4630814"/>
              <a:gd name="connsiteX478" fmla="*/ 2071635 w 3022593"/>
              <a:gd name="connsiteY478" fmla="*/ 2759844 h 4630814"/>
              <a:gd name="connsiteX479" fmla="*/ 2062155 w 3022593"/>
              <a:gd name="connsiteY479" fmla="*/ 2765425 h 4630814"/>
              <a:gd name="connsiteX480" fmla="*/ 2062155 w 3022593"/>
              <a:gd name="connsiteY480" fmla="*/ 2765426 h 4630814"/>
              <a:gd name="connsiteX481" fmla="*/ 2062155 w 3022593"/>
              <a:gd name="connsiteY481" fmla="*/ 2765425 h 4630814"/>
              <a:gd name="connsiteX482" fmla="*/ 2062154 w 3022593"/>
              <a:gd name="connsiteY482" fmla="*/ 2765425 h 4630814"/>
              <a:gd name="connsiteX483" fmla="*/ 2061536 w 3022593"/>
              <a:gd name="connsiteY483" fmla="*/ 2764656 h 4630814"/>
              <a:gd name="connsiteX484" fmla="*/ 2061361 w 3022593"/>
              <a:gd name="connsiteY484" fmla="*/ 2765426 h 4630814"/>
              <a:gd name="connsiteX485" fmla="*/ 2061117 w 3022593"/>
              <a:gd name="connsiteY485" fmla="*/ 2764135 h 4630814"/>
              <a:gd name="connsiteX486" fmla="*/ 2057062 w 3022593"/>
              <a:gd name="connsiteY486" fmla="*/ 2759095 h 4630814"/>
              <a:gd name="connsiteX487" fmla="*/ 2054747 w 3022593"/>
              <a:gd name="connsiteY487" fmla="*/ 2751455 h 4630814"/>
              <a:gd name="connsiteX488" fmla="*/ 2059840 w 3022593"/>
              <a:gd name="connsiteY488" fmla="*/ 2755821 h 4630814"/>
              <a:gd name="connsiteX489" fmla="*/ 2060044 w 3022593"/>
              <a:gd name="connsiteY489" fmla="*/ 2756666 h 4630814"/>
              <a:gd name="connsiteX490" fmla="*/ 1824559 w 3022593"/>
              <a:gd name="connsiteY490" fmla="*/ 2743200 h 4630814"/>
              <a:gd name="connsiteX491" fmla="*/ 1826411 w 3022593"/>
              <a:gd name="connsiteY491" fmla="*/ 2768260 h 4630814"/>
              <a:gd name="connsiteX492" fmla="*/ 1824559 w 3022593"/>
              <a:gd name="connsiteY492" fmla="*/ 2743200 h 4630814"/>
              <a:gd name="connsiteX493" fmla="*/ 1808704 w 3022593"/>
              <a:gd name="connsiteY493" fmla="*/ 2740520 h 4630814"/>
              <a:gd name="connsiteX494" fmla="*/ 1821628 w 3022593"/>
              <a:gd name="connsiteY494" fmla="*/ 2743787 h 4630814"/>
              <a:gd name="connsiteX495" fmla="*/ 1824029 w 3022593"/>
              <a:gd name="connsiteY495" fmla="*/ 2743200 h 4630814"/>
              <a:gd name="connsiteX496" fmla="*/ 1824030 w 3022593"/>
              <a:gd name="connsiteY496" fmla="*/ 2743200 h 4630814"/>
              <a:gd name="connsiteX497" fmla="*/ 1824029 w 3022593"/>
              <a:gd name="connsiteY497" fmla="*/ 2743202 h 4630814"/>
              <a:gd name="connsiteX498" fmla="*/ 1822442 w 3022593"/>
              <a:gd name="connsiteY498" fmla="*/ 2754312 h 4630814"/>
              <a:gd name="connsiteX499" fmla="*/ 1816772 w 3022593"/>
              <a:gd name="connsiteY499" fmla="*/ 2765425 h 4630814"/>
              <a:gd name="connsiteX500" fmla="*/ 1816318 w 3022593"/>
              <a:gd name="connsiteY500" fmla="*/ 2755701 h 4630814"/>
              <a:gd name="connsiteX501" fmla="*/ 1823974 w 3022593"/>
              <a:gd name="connsiteY501" fmla="*/ 2743289 h 4630814"/>
              <a:gd name="connsiteX502" fmla="*/ 1817698 w 3022593"/>
              <a:gd name="connsiteY502" fmla="*/ 2753284 h 4630814"/>
              <a:gd name="connsiteX503" fmla="*/ 1807145 w 3022593"/>
              <a:gd name="connsiteY503" fmla="*/ 2761962 h 4630814"/>
              <a:gd name="connsiteX504" fmla="*/ 1812070 w 3022593"/>
              <a:gd name="connsiteY504" fmla="*/ 2753284 h 4630814"/>
              <a:gd name="connsiteX505" fmla="*/ 1824028 w 3022593"/>
              <a:gd name="connsiteY505" fmla="*/ 2743202 h 4630814"/>
              <a:gd name="connsiteX506" fmla="*/ 1824029 w 3022593"/>
              <a:gd name="connsiteY506" fmla="*/ 2743201 h 4630814"/>
              <a:gd name="connsiteX507" fmla="*/ 1815329 w 3022593"/>
              <a:gd name="connsiteY507" fmla="*/ 2750393 h 4630814"/>
              <a:gd name="connsiteX508" fmla="*/ 1803881 w 3022593"/>
              <a:gd name="connsiteY508" fmla="*/ 2753122 h 4630814"/>
              <a:gd name="connsiteX509" fmla="*/ 1809834 w 3022593"/>
              <a:gd name="connsiteY509" fmla="*/ 2746672 h 4630814"/>
              <a:gd name="connsiteX510" fmla="*/ 1814215 w 3022593"/>
              <a:gd name="connsiteY510" fmla="*/ 2745601 h 4630814"/>
              <a:gd name="connsiteX511" fmla="*/ 1811452 w 3022593"/>
              <a:gd name="connsiteY511" fmla="*/ 2746077 h 4630814"/>
              <a:gd name="connsiteX512" fmla="*/ 1800461 w 3022593"/>
              <a:gd name="connsiteY512" fmla="*/ 2743993 h 4630814"/>
              <a:gd name="connsiteX513" fmla="*/ 1808704 w 3022593"/>
              <a:gd name="connsiteY513" fmla="*/ 2740520 h 4630814"/>
              <a:gd name="connsiteX514" fmla="*/ 1845949 w 3022593"/>
              <a:gd name="connsiteY514" fmla="*/ 2740351 h 4630814"/>
              <a:gd name="connsiteX515" fmla="*/ 1850678 w 3022593"/>
              <a:gd name="connsiteY515" fmla="*/ 2742406 h 4630814"/>
              <a:gd name="connsiteX516" fmla="*/ 1848388 w 3022593"/>
              <a:gd name="connsiteY516" fmla="*/ 2745300 h 4630814"/>
              <a:gd name="connsiteX517" fmla="*/ 1841981 w 3022593"/>
              <a:gd name="connsiteY517" fmla="*/ 2746007 h 4630814"/>
              <a:gd name="connsiteX518" fmla="*/ 1845709 w 3022593"/>
              <a:gd name="connsiteY518" fmla="*/ 2747027 h 4630814"/>
              <a:gd name="connsiteX519" fmla="*/ 1849430 w 3022593"/>
              <a:gd name="connsiteY519" fmla="*/ 2750457 h 4630814"/>
              <a:gd name="connsiteX520" fmla="*/ 1838268 w 3022593"/>
              <a:gd name="connsiteY520" fmla="*/ 2750911 h 4630814"/>
              <a:gd name="connsiteX521" fmla="*/ 1831243 w 3022593"/>
              <a:gd name="connsiteY521" fmla="*/ 2746629 h 4630814"/>
              <a:gd name="connsiteX522" fmla="*/ 1835702 w 3022593"/>
              <a:gd name="connsiteY522" fmla="*/ 2749532 h 4630814"/>
              <a:gd name="connsiteX523" fmla="*/ 1844379 w 3022593"/>
              <a:gd name="connsiteY523" fmla="*/ 2760085 h 4630814"/>
              <a:gd name="connsiteX524" fmla="*/ 1834295 w 3022593"/>
              <a:gd name="connsiteY524" fmla="*/ 2755864 h 4630814"/>
              <a:gd name="connsiteX525" fmla="*/ 1832455 w 3022593"/>
              <a:gd name="connsiteY525" fmla="*/ 2753179 h 4630814"/>
              <a:gd name="connsiteX526" fmla="*/ 1835823 w 3022593"/>
              <a:gd name="connsiteY526" fmla="*/ 2764692 h 4630814"/>
              <a:gd name="connsiteX527" fmla="*/ 1829189 w 3022593"/>
              <a:gd name="connsiteY527" fmla="*/ 2758342 h 4630814"/>
              <a:gd name="connsiteX528" fmla="*/ 1825874 w 3022593"/>
              <a:gd name="connsiteY528" fmla="*/ 2744289 h 4630814"/>
              <a:gd name="connsiteX529" fmla="*/ 1825617 w 3022593"/>
              <a:gd name="connsiteY529" fmla="*/ 2744258 h 4630814"/>
              <a:gd name="connsiteX530" fmla="*/ 1825852 w 3022593"/>
              <a:gd name="connsiteY530" fmla="*/ 2744193 h 4630814"/>
              <a:gd name="connsiteX531" fmla="*/ 1825617 w 3022593"/>
              <a:gd name="connsiteY531" fmla="*/ 2743200 h 4630814"/>
              <a:gd name="connsiteX532" fmla="*/ 1828436 w 3022593"/>
              <a:gd name="connsiteY532" fmla="*/ 2743479 h 4630814"/>
              <a:gd name="connsiteX533" fmla="*/ 1833038 w 3022593"/>
              <a:gd name="connsiteY533" fmla="*/ 2742207 h 4630814"/>
              <a:gd name="connsiteX534" fmla="*/ 1845949 w 3022593"/>
              <a:gd name="connsiteY534" fmla="*/ 2740351 h 4630814"/>
              <a:gd name="connsiteX535" fmla="*/ 1801804 w 3022593"/>
              <a:gd name="connsiteY535" fmla="*/ 2734270 h 4630814"/>
              <a:gd name="connsiteX536" fmla="*/ 1824029 w 3022593"/>
              <a:gd name="connsiteY536" fmla="*/ 2743200 h 4630814"/>
              <a:gd name="connsiteX537" fmla="*/ 1801804 w 3022593"/>
              <a:gd name="connsiteY537" fmla="*/ 2734270 h 4630814"/>
              <a:gd name="connsiteX538" fmla="*/ 1847162 w 3022593"/>
              <a:gd name="connsiteY538" fmla="*/ 2734128 h 4630814"/>
              <a:gd name="connsiteX539" fmla="*/ 1824029 w 3022593"/>
              <a:gd name="connsiteY539" fmla="*/ 2743200 h 4630814"/>
              <a:gd name="connsiteX540" fmla="*/ 1847162 w 3022593"/>
              <a:gd name="connsiteY540" fmla="*/ 2734128 h 4630814"/>
              <a:gd name="connsiteX541" fmla="*/ 1165217 w 3022593"/>
              <a:gd name="connsiteY541" fmla="*/ 2730676 h 4630814"/>
              <a:gd name="connsiteX542" fmla="*/ 1160021 w 3022593"/>
              <a:gd name="connsiteY542" fmla="*/ 2741259 h 4630814"/>
              <a:gd name="connsiteX543" fmla="*/ 1147899 w 3022593"/>
              <a:gd name="connsiteY543" fmla="*/ 2743023 h 4630814"/>
              <a:gd name="connsiteX544" fmla="*/ 1153094 w 3022593"/>
              <a:gd name="connsiteY544" fmla="*/ 2732440 h 4630814"/>
              <a:gd name="connsiteX545" fmla="*/ 1165217 w 3022593"/>
              <a:gd name="connsiteY545" fmla="*/ 2730676 h 4630814"/>
              <a:gd name="connsiteX546" fmla="*/ 1179504 w 3022593"/>
              <a:gd name="connsiteY546" fmla="*/ 2727325 h 4630814"/>
              <a:gd name="connsiteX547" fmla="*/ 1190617 w 3022593"/>
              <a:gd name="connsiteY547" fmla="*/ 2732881 h 4630814"/>
              <a:gd name="connsiteX548" fmla="*/ 1179504 w 3022593"/>
              <a:gd name="connsiteY548" fmla="*/ 2736586 h 4630814"/>
              <a:gd name="connsiteX549" fmla="*/ 1175457 w 3022593"/>
              <a:gd name="connsiteY549" fmla="*/ 2735850 h 4630814"/>
              <a:gd name="connsiteX550" fmla="*/ 1178799 w 3022593"/>
              <a:gd name="connsiteY550" fmla="*/ 2738004 h 4630814"/>
              <a:gd name="connsiteX551" fmla="*/ 1180739 w 3022593"/>
              <a:gd name="connsiteY551" fmla="*/ 2749262 h 4630814"/>
              <a:gd name="connsiteX552" fmla="*/ 1169097 w 3022593"/>
              <a:gd name="connsiteY552" fmla="*/ 2743633 h 4630814"/>
              <a:gd name="connsiteX553" fmla="*/ 1169062 w 3022593"/>
              <a:gd name="connsiteY553" fmla="*/ 2743395 h 4630814"/>
              <a:gd name="connsiteX554" fmla="*/ 1164264 w 3022593"/>
              <a:gd name="connsiteY554" fmla="*/ 2752725 h 4630814"/>
              <a:gd name="connsiteX555" fmla="*/ 1160454 w 3022593"/>
              <a:gd name="connsiteY555" fmla="*/ 2741612 h 4630814"/>
              <a:gd name="connsiteX556" fmla="*/ 1166169 w 3022593"/>
              <a:gd name="connsiteY556" fmla="*/ 2730500 h 4630814"/>
              <a:gd name="connsiteX557" fmla="*/ 1167906 w 3022593"/>
              <a:gd name="connsiteY557" fmla="*/ 2735565 h 4630814"/>
              <a:gd name="connsiteX558" fmla="*/ 1167157 w 3022593"/>
              <a:gd name="connsiteY558" fmla="*/ 2730500 h 4630814"/>
              <a:gd name="connsiteX559" fmla="*/ 1168871 w 3022593"/>
              <a:gd name="connsiteY559" fmla="*/ 2731604 h 4630814"/>
              <a:gd name="connsiteX560" fmla="*/ 1168392 w 3022593"/>
              <a:gd name="connsiteY560" fmla="*/ 2731029 h 4630814"/>
              <a:gd name="connsiteX561" fmla="*/ 1179504 w 3022593"/>
              <a:gd name="connsiteY561" fmla="*/ 2727325 h 4630814"/>
              <a:gd name="connsiteX562" fmla="*/ 1805297 w 3022593"/>
              <a:gd name="connsiteY562" fmla="*/ 2724727 h 4630814"/>
              <a:gd name="connsiteX563" fmla="*/ 1822442 w 3022593"/>
              <a:gd name="connsiteY563" fmla="*/ 2741613 h 4630814"/>
              <a:gd name="connsiteX564" fmla="*/ 1805297 w 3022593"/>
              <a:gd name="connsiteY564" fmla="*/ 2724727 h 4630814"/>
              <a:gd name="connsiteX565" fmla="*/ 1917259 w 3022593"/>
              <a:gd name="connsiteY565" fmla="*/ 2723277 h 4630814"/>
              <a:gd name="connsiteX566" fmla="*/ 1925936 w 3022593"/>
              <a:gd name="connsiteY566" fmla="*/ 2733318 h 4630814"/>
              <a:gd name="connsiteX567" fmla="*/ 1930392 w 3022593"/>
              <a:gd name="connsiteY567" fmla="*/ 2754312 h 4630814"/>
              <a:gd name="connsiteX568" fmla="*/ 1930392 w 3022593"/>
              <a:gd name="connsiteY568" fmla="*/ 2754312 h 4630814"/>
              <a:gd name="connsiteX569" fmla="*/ 1930392 w 3022593"/>
              <a:gd name="connsiteY569" fmla="*/ 2754313 h 4630814"/>
              <a:gd name="connsiteX570" fmla="*/ 1930186 w 3022593"/>
              <a:gd name="connsiteY570" fmla="*/ 2756062 h 4630814"/>
              <a:gd name="connsiteX571" fmla="*/ 1930392 w 3022593"/>
              <a:gd name="connsiteY571" fmla="*/ 2755900 h 4630814"/>
              <a:gd name="connsiteX572" fmla="*/ 1930154 w 3022593"/>
              <a:gd name="connsiteY572" fmla="*/ 2756332 h 4630814"/>
              <a:gd name="connsiteX573" fmla="*/ 1928428 w 3022593"/>
              <a:gd name="connsiteY573" fmla="*/ 2770981 h 4630814"/>
              <a:gd name="connsiteX574" fmla="*/ 1919914 w 3022593"/>
              <a:gd name="connsiteY574" fmla="*/ 2787650 h 4630814"/>
              <a:gd name="connsiteX575" fmla="*/ 1919915 w 3022593"/>
              <a:gd name="connsiteY575" fmla="*/ 2773759 h 4630814"/>
              <a:gd name="connsiteX576" fmla="*/ 1921043 w 3022593"/>
              <a:gd name="connsiteY576" fmla="*/ 2771664 h 4630814"/>
              <a:gd name="connsiteX577" fmla="*/ 1908961 w 3022593"/>
              <a:gd name="connsiteY577" fmla="*/ 2782292 h 4630814"/>
              <a:gd name="connsiteX578" fmla="*/ 1913649 w 3022593"/>
              <a:gd name="connsiteY578" fmla="*/ 2769096 h 4630814"/>
              <a:gd name="connsiteX579" fmla="*/ 1928905 w 3022593"/>
              <a:gd name="connsiteY579" fmla="*/ 2757072 h 4630814"/>
              <a:gd name="connsiteX580" fmla="*/ 1930392 w 3022593"/>
              <a:gd name="connsiteY580" fmla="*/ 2754312 h 4630814"/>
              <a:gd name="connsiteX581" fmla="*/ 1926313 w 3022593"/>
              <a:gd name="connsiteY581" fmla="*/ 2757669 h 4630814"/>
              <a:gd name="connsiteX582" fmla="*/ 1899356 w 3022593"/>
              <a:gd name="connsiteY582" fmla="*/ 2769128 h 4630814"/>
              <a:gd name="connsiteX583" fmla="*/ 1909397 w 3022593"/>
              <a:gd name="connsiteY583" fmla="*/ 2759637 h 4630814"/>
              <a:gd name="connsiteX584" fmla="*/ 1922416 w 3022593"/>
              <a:gd name="connsiteY584" fmla="*/ 2756335 h 4630814"/>
              <a:gd name="connsiteX585" fmla="*/ 1912831 w 3022593"/>
              <a:gd name="connsiteY585" fmla="*/ 2757785 h 4630814"/>
              <a:gd name="connsiteX586" fmla="*/ 1894118 w 3022593"/>
              <a:gd name="connsiteY586" fmla="*/ 2755106 h 4630814"/>
              <a:gd name="connsiteX587" fmla="*/ 1907354 w 3022593"/>
              <a:gd name="connsiteY587" fmla="*/ 2751087 h 4630814"/>
              <a:gd name="connsiteX588" fmla="*/ 1927917 w 3022593"/>
              <a:gd name="connsiteY588" fmla="*/ 2754939 h 4630814"/>
              <a:gd name="connsiteX589" fmla="*/ 1930391 w 3022593"/>
              <a:gd name="connsiteY589" fmla="*/ 2754312 h 4630814"/>
              <a:gd name="connsiteX590" fmla="*/ 1928597 w 3022593"/>
              <a:gd name="connsiteY590" fmla="*/ 2753971 h 4630814"/>
              <a:gd name="connsiteX591" fmla="*/ 1928805 w 3022593"/>
              <a:gd name="connsiteY591" fmla="*/ 2754313 h 4630814"/>
              <a:gd name="connsiteX592" fmla="*/ 1928238 w 3022593"/>
              <a:gd name="connsiteY592" fmla="*/ 2753903 h 4630814"/>
              <a:gd name="connsiteX593" fmla="*/ 1925212 w 3022593"/>
              <a:gd name="connsiteY593" fmla="*/ 2753328 h 4630814"/>
              <a:gd name="connsiteX594" fmla="*/ 1898906 w 3022593"/>
              <a:gd name="connsiteY594" fmla="*/ 2741347 h 4630814"/>
              <a:gd name="connsiteX595" fmla="*/ 1902784 w 3022593"/>
              <a:gd name="connsiteY595" fmla="*/ 2738424 h 4630814"/>
              <a:gd name="connsiteX596" fmla="*/ 1915420 w 3022593"/>
              <a:gd name="connsiteY596" fmla="*/ 2743770 h 4630814"/>
              <a:gd name="connsiteX597" fmla="*/ 1907552 w 3022593"/>
              <a:gd name="connsiteY597" fmla="*/ 2735560 h 4630814"/>
              <a:gd name="connsiteX598" fmla="*/ 1905416 w 3022593"/>
              <a:gd name="connsiteY598" fmla="*/ 2728383 h 4630814"/>
              <a:gd name="connsiteX599" fmla="*/ 1917111 w 3022593"/>
              <a:gd name="connsiteY599" fmla="*/ 2735097 h 4630814"/>
              <a:gd name="connsiteX600" fmla="*/ 1927499 w 3022593"/>
              <a:gd name="connsiteY600" fmla="*/ 2752167 h 4630814"/>
              <a:gd name="connsiteX601" fmla="*/ 1930391 w 3022593"/>
              <a:gd name="connsiteY601" fmla="*/ 2754311 h 4630814"/>
              <a:gd name="connsiteX602" fmla="*/ 1927285 w 3022593"/>
              <a:gd name="connsiteY602" fmla="*/ 2749977 h 4630814"/>
              <a:gd name="connsiteX603" fmla="*/ 1917259 w 3022593"/>
              <a:gd name="connsiteY603" fmla="*/ 2723277 h 4630814"/>
              <a:gd name="connsiteX604" fmla="*/ 1945113 w 3022593"/>
              <a:gd name="connsiteY604" fmla="*/ 2722827 h 4630814"/>
              <a:gd name="connsiteX605" fmla="*/ 1944174 w 3022593"/>
              <a:gd name="connsiteY605" fmla="*/ 2737181 h 4630814"/>
              <a:gd name="connsiteX606" fmla="*/ 1943442 w 3022593"/>
              <a:gd name="connsiteY606" fmla="*/ 2738210 h 4630814"/>
              <a:gd name="connsiteX607" fmla="*/ 1956259 w 3022593"/>
              <a:gd name="connsiteY607" fmla="*/ 2729335 h 4630814"/>
              <a:gd name="connsiteX608" fmla="*/ 1950422 w 3022593"/>
              <a:gd name="connsiteY608" fmla="*/ 2742379 h 4630814"/>
              <a:gd name="connsiteX609" fmla="*/ 1933861 w 3022593"/>
              <a:gd name="connsiteY609" fmla="*/ 2751669 h 4630814"/>
              <a:gd name="connsiteX610" fmla="*/ 1932163 w 3022593"/>
              <a:gd name="connsiteY610" fmla="*/ 2754054 h 4630814"/>
              <a:gd name="connsiteX611" fmla="*/ 1936236 w 3022593"/>
              <a:gd name="connsiteY611" fmla="*/ 2751543 h 4630814"/>
              <a:gd name="connsiteX612" fmla="*/ 1964364 w 3022593"/>
              <a:gd name="connsiteY612" fmla="*/ 2742045 h 4630814"/>
              <a:gd name="connsiteX613" fmla="*/ 1963055 w 3022593"/>
              <a:gd name="connsiteY613" fmla="*/ 2747105 h 4630814"/>
              <a:gd name="connsiteX614" fmla="*/ 1956309 w 3022593"/>
              <a:gd name="connsiteY614" fmla="*/ 2750231 h 4630814"/>
              <a:gd name="connsiteX615" fmla="*/ 1962111 w 3022593"/>
              <a:gd name="connsiteY615" fmla="*/ 2749686 h 4630814"/>
              <a:gd name="connsiteX616" fmla="*/ 1968016 w 3022593"/>
              <a:gd name="connsiteY616" fmla="*/ 2752724 h 4630814"/>
              <a:gd name="connsiteX617" fmla="*/ 1935154 w 3022593"/>
              <a:gd name="connsiteY617" fmla="*/ 2754709 h 4630814"/>
              <a:gd name="connsiteX618" fmla="*/ 1940032 w 3022593"/>
              <a:gd name="connsiteY618" fmla="*/ 2753283 h 4630814"/>
              <a:gd name="connsiteX619" fmla="*/ 1941446 w 3022593"/>
              <a:gd name="connsiteY619" fmla="*/ 2752952 h 4630814"/>
              <a:gd name="connsiteX620" fmla="*/ 1932093 w 3022593"/>
              <a:gd name="connsiteY620" fmla="*/ 2754153 h 4630814"/>
              <a:gd name="connsiteX621" fmla="*/ 1931979 w 3022593"/>
              <a:gd name="connsiteY621" fmla="*/ 2754313 h 4630814"/>
              <a:gd name="connsiteX622" fmla="*/ 1932013 w 3022593"/>
              <a:gd name="connsiteY622" fmla="*/ 2754163 h 4630814"/>
              <a:gd name="connsiteX623" fmla="*/ 1931979 w 3022593"/>
              <a:gd name="connsiteY623" fmla="*/ 2754168 h 4630814"/>
              <a:gd name="connsiteX624" fmla="*/ 1932018 w 3022593"/>
              <a:gd name="connsiteY624" fmla="*/ 2754144 h 4630814"/>
              <a:gd name="connsiteX625" fmla="*/ 1932395 w 3022593"/>
              <a:gd name="connsiteY625" fmla="*/ 2752492 h 4630814"/>
              <a:gd name="connsiteX626" fmla="*/ 1931979 w 3022593"/>
              <a:gd name="connsiteY626" fmla="*/ 2752725 h 4630814"/>
              <a:gd name="connsiteX627" fmla="*/ 1932511 w 3022593"/>
              <a:gd name="connsiteY627" fmla="*/ 2751981 h 4630814"/>
              <a:gd name="connsiteX628" fmla="*/ 1935732 w 3022593"/>
              <a:gd name="connsiteY628" fmla="*/ 2737875 h 4630814"/>
              <a:gd name="connsiteX629" fmla="*/ 1945113 w 3022593"/>
              <a:gd name="connsiteY629" fmla="*/ 2722827 h 4630814"/>
              <a:gd name="connsiteX630" fmla="*/ 1814958 w 3022593"/>
              <a:gd name="connsiteY630" fmla="*/ 2721428 h 4630814"/>
              <a:gd name="connsiteX631" fmla="*/ 1824029 w 3022593"/>
              <a:gd name="connsiteY631" fmla="*/ 2743200 h 4630814"/>
              <a:gd name="connsiteX632" fmla="*/ 1814958 w 3022593"/>
              <a:gd name="connsiteY632" fmla="*/ 2721428 h 4630814"/>
              <a:gd name="connsiteX633" fmla="*/ 1932862 w 3022593"/>
              <a:gd name="connsiteY633" fmla="*/ 2719638 h 4630814"/>
              <a:gd name="connsiteX634" fmla="*/ 1931098 w 3022593"/>
              <a:gd name="connsiteY634" fmla="*/ 2752725 h 4630814"/>
              <a:gd name="connsiteX635" fmla="*/ 1932862 w 3022593"/>
              <a:gd name="connsiteY635" fmla="*/ 2719638 h 4630814"/>
              <a:gd name="connsiteX636" fmla="*/ 1824824 w 3022593"/>
              <a:gd name="connsiteY636" fmla="*/ 2719632 h 4630814"/>
              <a:gd name="connsiteX637" fmla="*/ 1828297 w 3022593"/>
              <a:gd name="connsiteY637" fmla="*/ 2727874 h 4630814"/>
              <a:gd name="connsiteX638" fmla="*/ 1827535 w 3022593"/>
              <a:gd name="connsiteY638" fmla="*/ 2730886 h 4630814"/>
              <a:gd name="connsiteX639" fmla="*/ 1833951 w 3022593"/>
              <a:gd name="connsiteY639" fmla="*/ 2720975 h 4630814"/>
              <a:gd name="connsiteX640" fmla="*/ 1833455 w 3022593"/>
              <a:gd name="connsiteY640" fmla="*/ 2731393 h 4630814"/>
              <a:gd name="connsiteX641" fmla="*/ 1833024 w 3022593"/>
              <a:gd name="connsiteY641" fmla="*/ 2731932 h 4630814"/>
              <a:gd name="connsiteX642" fmla="*/ 1842503 w 3022593"/>
              <a:gd name="connsiteY642" fmla="*/ 2726372 h 4630814"/>
              <a:gd name="connsiteX643" fmla="*/ 1825617 w 3022593"/>
              <a:gd name="connsiteY643" fmla="*/ 2741612 h 4630814"/>
              <a:gd name="connsiteX644" fmla="*/ 1827891 w 3022593"/>
              <a:gd name="connsiteY644" fmla="*/ 2738362 h 4630814"/>
              <a:gd name="connsiteX645" fmla="*/ 1824029 w 3022593"/>
              <a:gd name="connsiteY645" fmla="*/ 2743200 h 4630814"/>
              <a:gd name="connsiteX646" fmla="*/ 1824641 w 3022593"/>
              <a:gd name="connsiteY646" fmla="*/ 2740709 h 4630814"/>
              <a:gd name="connsiteX647" fmla="*/ 1822740 w 3022593"/>
              <a:gd name="connsiteY647" fmla="*/ 2731309 h 4630814"/>
              <a:gd name="connsiteX648" fmla="*/ 1824824 w 3022593"/>
              <a:gd name="connsiteY648" fmla="*/ 2719632 h 4630814"/>
              <a:gd name="connsiteX649" fmla="*/ 1160907 w 3022593"/>
              <a:gd name="connsiteY649" fmla="*/ 2708539 h 4630814"/>
              <a:gd name="connsiteX650" fmla="*/ 1169378 w 3022593"/>
              <a:gd name="connsiteY650" fmla="*/ 2717186 h 4630814"/>
              <a:gd name="connsiteX651" fmla="*/ 1180739 w 3022593"/>
              <a:gd name="connsiteY651" fmla="*/ 2709862 h 4630814"/>
              <a:gd name="connsiteX652" fmla="*/ 1178799 w 3022593"/>
              <a:gd name="connsiteY652" fmla="*/ 2722995 h 4630814"/>
              <a:gd name="connsiteX653" fmla="*/ 1167157 w 3022593"/>
              <a:gd name="connsiteY653" fmla="*/ 2728624 h 4630814"/>
              <a:gd name="connsiteX654" fmla="*/ 1167954 w 3022593"/>
              <a:gd name="connsiteY654" fmla="*/ 2724000 h 4630814"/>
              <a:gd name="connsiteX655" fmla="*/ 1166495 w 3022593"/>
              <a:gd name="connsiteY655" fmla="*/ 2728467 h 4630814"/>
              <a:gd name="connsiteX656" fmla="*/ 1166540 w 3022593"/>
              <a:gd name="connsiteY656" fmla="*/ 2728685 h 4630814"/>
              <a:gd name="connsiteX657" fmla="*/ 1166424 w 3022593"/>
              <a:gd name="connsiteY657" fmla="*/ 2728685 h 4630814"/>
              <a:gd name="connsiteX658" fmla="*/ 1166350 w 3022593"/>
              <a:gd name="connsiteY658" fmla="*/ 2728912 h 4630814"/>
              <a:gd name="connsiteX659" fmla="*/ 1166173 w 3022593"/>
              <a:gd name="connsiteY659" fmla="*/ 2728685 h 4630814"/>
              <a:gd name="connsiteX660" fmla="*/ 1155427 w 3022593"/>
              <a:gd name="connsiteY660" fmla="*/ 2728685 h 4630814"/>
              <a:gd name="connsiteX661" fmla="*/ 1146167 w 3022593"/>
              <a:gd name="connsiteY661" fmla="*/ 2719614 h 4630814"/>
              <a:gd name="connsiteX662" fmla="*/ 1159099 w 3022593"/>
              <a:gd name="connsiteY662" fmla="*/ 2719614 h 4630814"/>
              <a:gd name="connsiteX663" fmla="*/ 2158992 w 3022593"/>
              <a:gd name="connsiteY663" fmla="*/ 2700338 h 4630814"/>
              <a:gd name="connsiteX664" fmla="*/ 2156751 w 3022593"/>
              <a:gd name="connsiteY664" fmla="*/ 2702889 h 4630814"/>
              <a:gd name="connsiteX665" fmla="*/ 2175132 w 3022593"/>
              <a:gd name="connsiteY665" fmla="*/ 2701449 h 4630814"/>
              <a:gd name="connsiteX666" fmla="*/ 2197415 w 3022593"/>
              <a:gd name="connsiteY666" fmla="*/ 2711796 h 4630814"/>
              <a:gd name="connsiteX667" fmla="*/ 2199612 w 3022593"/>
              <a:gd name="connsiteY667" fmla="*/ 2714123 h 4630814"/>
              <a:gd name="connsiteX668" fmla="*/ 2201855 w 3022593"/>
              <a:gd name="connsiteY668" fmla="*/ 2713038 h 4630814"/>
              <a:gd name="connsiteX669" fmla="*/ 2199693 w 3022593"/>
              <a:gd name="connsiteY669" fmla="*/ 2714208 h 4630814"/>
              <a:gd name="connsiteX670" fmla="*/ 2210322 w 3022593"/>
              <a:gd name="connsiteY670" fmla="*/ 2725465 h 4630814"/>
              <a:gd name="connsiteX671" fmla="*/ 2215504 w 3022593"/>
              <a:gd name="connsiteY671" fmla="*/ 2737370 h 4630814"/>
              <a:gd name="connsiteX672" fmla="*/ 2217730 w 3022593"/>
              <a:gd name="connsiteY672" fmla="*/ 2741613 h 4630814"/>
              <a:gd name="connsiteX673" fmla="*/ 2217241 w 3022593"/>
              <a:gd name="connsiteY673" fmla="*/ 2741363 h 4630814"/>
              <a:gd name="connsiteX674" fmla="*/ 2217730 w 3022593"/>
              <a:gd name="connsiteY674" fmla="*/ 2742486 h 4630814"/>
              <a:gd name="connsiteX675" fmla="*/ 2193422 w 3022593"/>
              <a:gd name="connsiteY675" fmla="*/ 2749015 h 4630814"/>
              <a:gd name="connsiteX676" fmla="*/ 2178127 w 3022593"/>
              <a:gd name="connsiteY676" fmla="*/ 2756378 h 4630814"/>
              <a:gd name="connsiteX677" fmla="*/ 2179630 w 3022593"/>
              <a:gd name="connsiteY677" fmla="*/ 2757148 h 4630814"/>
              <a:gd name="connsiteX678" fmla="*/ 2178021 w 3022593"/>
              <a:gd name="connsiteY678" fmla="*/ 2756428 h 4630814"/>
              <a:gd name="connsiteX679" fmla="*/ 2156611 w 3022593"/>
              <a:gd name="connsiteY679" fmla="*/ 2766735 h 4630814"/>
              <a:gd name="connsiteX680" fmla="*/ 2119569 w 3022593"/>
              <a:gd name="connsiteY680" fmla="*/ 2738756 h 4630814"/>
              <a:gd name="connsiteX681" fmla="*/ 2133460 w 3022593"/>
              <a:gd name="connsiteY681" fmla="*/ 2704713 h 4630814"/>
              <a:gd name="connsiteX682" fmla="*/ 2151020 w 3022593"/>
              <a:gd name="connsiteY682" fmla="*/ 2703338 h 4630814"/>
              <a:gd name="connsiteX683" fmla="*/ 2155298 w 3022593"/>
              <a:gd name="connsiteY683" fmla="*/ 2701148 h 4630814"/>
              <a:gd name="connsiteX684" fmla="*/ 2158992 w 3022593"/>
              <a:gd name="connsiteY684" fmla="*/ 2700338 h 4630814"/>
              <a:gd name="connsiteX685" fmla="*/ 1673217 w 3022593"/>
              <a:gd name="connsiteY685" fmla="*/ 2678112 h 4630814"/>
              <a:gd name="connsiteX686" fmla="*/ 1675080 w 3022593"/>
              <a:gd name="connsiteY686" fmla="*/ 2998787 h 4630814"/>
              <a:gd name="connsiteX687" fmla="*/ 1673217 w 3022593"/>
              <a:gd name="connsiteY687" fmla="*/ 2678112 h 4630814"/>
              <a:gd name="connsiteX688" fmla="*/ 1876735 w 3022593"/>
              <a:gd name="connsiteY688" fmla="*/ 2676525 h 4630814"/>
              <a:gd name="connsiteX689" fmla="*/ 1893166 w 3022593"/>
              <a:gd name="connsiteY689" fmla="*/ 2685989 h 4630814"/>
              <a:gd name="connsiteX690" fmla="*/ 1893166 w 3022593"/>
              <a:gd name="connsiteY690" fmla="*/ 2695327 h 4630814"/>
              <a:gd name="connsiteX691" fmla="*/ 1893880 w 3022593"/>
              <a:gd name="connsiteY691" fmla="*/ 2697163 h 4630814"/>
              <a:gd name="connsiteX692" fmla="*/ 1893166 w 3022593"/>
              <a:gd name="connsiteY692" fmla="*/ 2696552 h 4630814"/>
              <a:gd name="connsiteX693" fmla="*/ 1893166 w 3022593"/>
              <a:gd name="connsiteY693" fmla="*/ 2706810 h 4630814"/>
              <a:gd name="connsiteX694" fmla="*/ 1885091 w 3022593"/>
              <a:gd name="connsiteY694" fmla="*/ 2716159 h 4630814"/>
              <a:gd name="connsiteX695" fmla="*/ 1885943 w 3022593"/>
              <a:gd name="connsiteY695" fmla="*/ 2717800 h 4630814"/>
              <a:gd name="connsiteX696" fmla="*/ 1884904 w 3022593"/>
              <a:gd name="connsiteY696" fmla="*/ 2716375 h 4630814"/>
              <a:gd name="connsiteX697" fmla="*/ 1879474 w 3022593"/>
              <a:gd name="connsiteY697" fmla="*/ 2722662 h 4630814"/>
              <a:gd name="connsiteX698" fmla="*/ 1871860 w 3022593"/>
              <a:gd name="connsiteY698" fmla="*/ 2725512 h 4630814"/>
              <a:gd name="connsiteX699" fmla="*/ 1871655 w 3022593"/>
              <a:gd name="connsiteY699" fmla="*/ 2725738 h 4630814"/>
              <a:gd name="connsiteX700" fmla="*/ 1871769 w 3022593"/>
              <a:gd name="connsiteY700" fmla="*/ 2725546 h 4630814"/>
              <a:gd name="connsiteX701" fmla="*/ 1871258 w 3022593"/>
              <a:gd name="connsiteY701" fmla="*/ 2725738 h 4630814"/>
              <a:gd name="connsiteX702" fmla="*/ 1869433 w 3022593"/>
              <a:gd name="connsiteY702" fmla="*/ 2713908 h 4630814"/>
              <a:gd name="connsiteX703" fmla="*/ 1866240 w 3022593"/>
              <a:gd name="connsiteY703" fmla="*/ 2705012 h 4630814"/>
              <a:gd name="connsiteX704" fmla="*/ 1865305 w 3022593"/>
              <a:gd name="connsiteY704" fmla="*/ 2706688 h 4630814"/>
              <a:gd name="connsiteX705" fmla="*/ 1866160 w 3022593"/>
              <a:gd name="connsiteY705" fmla="*/ 2704788 h 4630814"/>
              <a:gd name="connsiteX706" fmla="*/ 1862130 w 3022593"/>
              <a:gd name="connsiteY706" fmla="*/ 2693560 h 4630814"/>
              <a:gd name="connsiteX707" fmla="*/ 1876735 w 3022593"/>
              <a:gd name="connsiteY707" fmla="*/ 2676525 h 4630814"/>
              <a:gd name="connsiteX708" fmla="*/ 1111506 w 3022593"/>
              <a:gd name="connsiteY708" fmla="*/ 2661444 h 4630814"/>
              <a:gd name="connsiteX709" fmla="*/ 1122618 w 3022593"/>
              <a:gd name="connsiteY709" fmla="*/ 2661444 h 4630814"/>
              <a:gd name="connsiteX710" fmla="*/ 1129101 w 3022593"/>
              <a:gd name="connsiteY710" fmla="*/ 2665660 h 4630814"/>
              <a:gd name="connsiteX711" fmla="*/ 1129891 w 3022593"/>
              <a:gd name="connsiteY711" fmla="*/ 2670530 h 4630814"/>
              <a:gd name="connsiteX712" fmla="*/ 1130004 w 3022593"/>
              <a:gd name="connsiteY712" fmla="*/ 2670492 h 4630814"/>
              <a:gd name="connsiteX713" fmla="*/ 1129914 w 3022593"/>
              <a:gd name="connsiteY713" fmla="*/ 2670673 h 4630814"/>
              <a:gd name="connsiteX714" fmla="*/ 1130027 w 3022593"/>
              <a:gd name="connsiteY714" fmla="*/ 2671365 h 4630814"/>
              <a:gd name="connsiteX715" fmla="*/ 1129452 w 3022593"/>
              <a:gd name="connsiteY715" fmla="*/ 2671611 h 4630814"/>
              <a:gd name="connsiteX716" fmla="*/ 1124375 w 3022593"/>
              <a:gd name="connsiteY716" fmla="*/ 2681922 h 4630814"/>
              <a:gd name="connsiteX717" fmla="*/ 1113118 w 3022593"/>
              <a:gd name="connsiteY717" fmla="*/ 2683827 h 4630814"/>
              <a:gd name="connsiteX718" fmla="*/ 1118746 w 3022593"/>
              <a:gd name="connsiteY718" fmla="*/ 2674302 h 4630814"/>
              <a:gd name="connsiteX719" fmla="*/ 1124314 w 3022593"/>
              <a:gd name="connsiteY719" fmla="*/ 2672417 h 4630814"/>
              <a:gd name="connsiteX720" fmla="*/ 1118914 w 3022593"/>
              <a:gd name="connsiteY720" fmla="*/ 2671365 h 4630814"/>
              <a:gd name="connsiteX721" fmla="*/ 1111506 w 3022593"/>
              <a:gd name="connsiteY721" fmla="*/ 2661444 h 4630814"/>
              <a:gd name="connsiteX722" fmla="*/ 1939844 w 3022593"/>
              <a:gd name="connsiteY722" fmla="*/ 2654788 h 4630814"/>
              <a:gd name="connsiteX723" fmla="*/ 1938964 w 3022593"/>
              <a:gd name="connsiteY723" fmla="*/ 2659063 h 4630814"/>
              <a:gd name="connsiteX724" fmla="*/ 1936679 w 3022593"/>
              <a:gd name="connsiteY724" fmla="*/ 2656100 h 4630814"/>
              <a:gd name="connsiteX725" fmla="*/ 1938065 w 3022593"/>
              <a:gd name="connsiteY725" fmla="*/ 2660121 h 4630814"/>
              <a:gd name="connsiteX726" fmla="*/ 1935983 w 3022593"/>
              <a:gd name="connsiteY726" fmla="*/ 2660927 h 4630814"/>
              <a:gd name="connsiteX727" fmla="*/ 1936462 w 3022593"/>
              <a:gd name="connsiteY727" fmla="*/ 2660990 h 4630814"/>
              <a:gd name="connsiteX728" fmla="*/ 1935735 w 3022593"/>
              <a:gd name="connsiteY728" fmla="*/ 2665938 h 4630814"/>
              <a:gd name="connsiteX729" fmla="*/ 1936742 w 3022593"/>
              <a:gd name="connsiteY729" fmla="*/ 2663825 h 4630814"/>
              <a:gd name="connsiteX730" fmla="*/ 1939337 w 3022593"/>
              <a:gd name="connsiteY730" fmla="*/ 2669275 h 4630814"/>
              <a:gd name="connsiteX731" fmla="*/ 1940371 w 3022593"/>
              <a:gd name="connsiteY731" fmla="*/ 2664105 h 4630814"/>
              <a:gd name="connsiteX732" fmla="*/ 1942829 w 3022593"/>
              <a:gd name="connsiteY732" fmla="*/ 2665511 h 4630814"/>
              <a:gd name="connsiteX733" fmla="*/ 1941504 w 3022593"/>
              <a:gd name="connsiteY733" fmla="*/ 2663649 h 4630814"/>
              <a:gd name="connsiteX734" fmla="*/ 1944934 w 3022593"/>
              <a:gd name="connsiteY734" fmla="*/ 2659917 h 4630814"/>
              <a:gd name="connsiteX735" fmla="*/ 1941993 w 3022593"/>
              <a:gd name="connsiteY735" fmla="*/ 2660122 h 4630814"/>
              <a:gd name="connsiteX736" fmla="*/ 1145769 w 3022593"/>
              <a:gd name="connsiteY736" fmla="*/ 2652977 h 4630814"/>
              <a:gd name="connsiteX737" fmla="*/ 1143785 w 3022593"/>
              <a:gd name="connsiteY737" fmla="*/ 2664089 h 4630814"/>
              <a:gd name="connsiteX738" fmla="*/ 1138274 w 3022593"/>
              <a:gd name="connsiteY738" fmla="*/ 2668205 h 4630814"/>
              <a:gd name="connsiteX739" fmla="*/ 1145373 w 3022593"/>
              <a:gd name="connsiteY739" fmla="*/ 2667000 h 4630814"/>
              <a:gd name="connsiteX740" fmla="*/ 1157280 w 3022593"/>
              <a:gd name="connsiteY740" fmla="*/ 2672556 h 4630814"/>
              <a:gd name="connsiteX741" fmla="*/ 1145373 w 3022593"/>
              <a:gd name="connsiteY741" fmla="*/ 2678113 h 4630814"/>
              <a:gd name="connsiteX742" fmla="*/ 1140555 w 3022593"/>
              <a:gd name="connsiteY742" fmla="*/ 2675864 h 4630814"/>
              <a:gd name="connsiteX743" fmla="*/ 1143627 w 3022593"/>
              <a:gd name="connsiteY743" fmla="*/ 2677679 h 4630814"/>
              <a:gd name="connsiteX744" fmla="*/ 1145532 w 3022593"/>
              <a:gd name="connsiteY744" fmla="*/ 2688937 h 4630814"/>
              <a:gd name="connsiteX745" fmla="*/ 1136089 w 3022593"/>
              <a:gd name="connsiteY745" fmla="*/ 2683357 h 4630814"/>
              <a:gd name="connsiteX746" fmla="*/ 1136642 w 3022593"/>
              <a:gd name="connsiteY746" fmla="*/ 2684462 h 4630814"/>
              <a:gd name="connsiteX747" fmla="*/ 1131085 w 3022593"/>
              <a:gd name="connsiteY747" fmla="*/ 2693723 h 4630814"/>
              <a:gd name="connsiteX748" fmla="*/ 1125529 w 3022593"/>
              <a:gd name="connsiteY748" fmla="*/ 2684462 h 4630814"/>
              <a:gd name="connsiteX749" fmla="*/ 1131085 w 3022593"/>
              <a:gd name="connsiteY749" fmla="*/ 2673350 h 4630814"/>
              <a:gd name="connsiteX750" fmla="*/ 1132503 w 3022593"/>
              <a:gd name="connsiteY750" fmla="*/ 2676185 h 4630814"/>
              <a:gd name="connsiteX751" fmla="*/ 1133839 w 3022593"/>
              <a:gd name="connsiteY751" fmla="*/ 2672730 h 4630814"/>
              <a:gd name="connsiteX752" fmla="*/ 1133467 w 3022593"/>
              <a:gd name="connsiteY752" fmla="*/ 2672556 h 4630814"/>
              <a:gd name="connsiteX753" fmla="*/ 1135509 w 3022593"/>
              <a:gd name="connsiteY753" fmla="*/ 2670269 h 4630814"/>
              <a:gd name="connsiteX754" fmla="*/ 1133863 w 3022593"/>
              <a:gd name="connsiteY754" fmla="*/ 2671498 h 4630814"/>
              <a:gd name="connsiteX755" fmla="*/ 1135848 w 3022593"/>
              <a:gd name="connsiteY755" fmla="*/ 2658533 h 4630814"/>
              <a:gd name="connsiteX756" fmla="*/ 1145769 w 3022593"/>
              <a:gd name="connsiteY756" fmla="*/ 2652977 h 4630814"/>
              <a:gd name="connsiteX757" fmla="*/ 1074656 w 3022593"/>
              <a:gd name="connsiteY757" fmla="*/ 2652315 h 4630814"/>
              <a:gd name="connsiteX758" fmla="*/ 1081491 w 3022593"/>
              <a:gd name="connsiteY758" fmla="*/ 2655887 h 4630814"/>
              <a:gd name="connsiteX759" fmla="*/ 1084681 w 3022593"/>
              <a:gd name="connsiteY759" fmla="*/ 2673984 h 4630814"/>
              <a:gd name="connsiteX760" fmla="*/ 1079932 w 3022593"/>
              <a:gd name="connsiteY760" fmla="*/ 2677672 h 4630814"/>
              <a:gd name="connsiteX761" fmla="*/ 1076582 w 3022593"/>
              <a:gd name="connsiteY761" fmla="*/ 2682875 h 4630814"/>
              <a:gd name="connsiteX762" fmla="*/ 1077094 w 3022593"/>
              <a:gd name="connsiteY762" fmla="*/ 2679874 h 4630814"/>
              <a:gd name="connsiteX763" fmla="*/ 1068732 w 3022593"/>
              <a:gd name="connsiteY763" fmla="*/ 2686367 h 4630814"/>
              <a:gd name="connsiteX764" fmla="*/ 1056218 w 3022593"/>
              <a:gd name="connsiteY764" fmla="*/ 2686968 h 4630814"/>
              <a:gd name="connsiteX765" fmla="*/ 1055680 w 3022593"/>
              <a:gd name="connsiteY765" fmla="*/ 2687637 h 4630814"/>
              <a:gd name="connsiteX766" fmla="*/ 1055918 w 3022593"/>
              <a:gd name="connsiteY766" fmla="*/ 2686982 h 4630814"/>
              <a:gd name="connsiteX767" fmla="*/ 1048910 w 3022593"/>
              <a:gd name="connsiteY767" fmla="*/ 2687319 h 4630814"/>
              <a:gd name="connsiteX768" fmla="*/ 1041573 w 3022593"/>
              <a:gd name="connsiteY768" fmla="*/ 2682672 h 4630814"/>
              <a:gd name="connsiteX769" fmla="*/ 1041392 w 3022593"/>
              <a:gd name="connsiteY769" fmla="*/ 2682648 h 4630814"/>
              <a:gd name="connsiteX770" fmla="*/ 1041509 w 3022593"/>
              <a:gd name="connsiteY770" fmla="*/ 2682631 h 4630814"/>
              <a:gd name="connsiteX771" fmla="*/ 1041392 w 3022593"/>
              <a:gd name="connsiteY771" fmla="*/ 2682557 h 4630814"/>
              <a:gd name="connsiteX772" fmla="*/ 1049822 w 3022593"/>
              <a:gd name="connsiteY772" fmla="*/ 2673508 h 4630814"/>
              <a:gd name="connsiteX773" fmla="*/ 1054821 w 3022593"/>
              <a:gd name="connsiteY773" fmla="*/ 2664516 h 4630814"/>
              <a:gd name="connsiteX774" fmla="*/ 1052505 w 3022593"/>
              <a:gd name="connsiteY774" fmla="*/ 2664777 h 4630814"/>
              <a:gd name="connsiteX775" fmla="*/ 1055060 w 3022593"/>
              <a:gd name="connsiteY775" fmla="*/ 2664087 h 4630814"/>
              <a:gd name="connsiteX776" fmla="*/ 1059619 w 3022593"/>
              <a:gd name="connsiteY776" fmla="*/ 2655887 h 4630814"/>
              <a:gd name="connsiteX777" fmla="*/ 1074656 w 3022593"/>
              <a:gd name="connsiteY777" fmla="*/ 2652315 h 4630814"/>
              <a:gd name="connsiteX778" fmla="*/ 1126436 w 3022593"/>
              <a:gd name="connsiteY778" fmla="*/ 2647950 h 4630814"/>
              <a:gd name="connsiteX779" fmla="*/ 1134601 w 3022593"/>
              <a:gd name="connsiteY779" fmla="*/ 2657210 h 4630814"/>
              <a:gd name="connsiteX780" fmla="*/ 1132559 w 3022593"/>
              <a:gd name="connsiteY780" fmla="*/ 2668323 h 4630814"/>
              <a:gd name="connsiteX781" fmla="*/ 1124395 w 3022593"/>
              <a:gd name="connsiteY781" fmla="*/ 2660914 h 4630814"/>
              <a:gd name="connsiteX782" fmla="*/ 1126436 w 3022593"/>
              <a:gd name="connsiteY782" fmla="*/ 2647950 h 4630814"/>
              <a:gd name="connsiteX783" fmla="*/ 1300299 w 3022593"/>
              <a:gd name="connsiteY783" fmla="*/ 2633662 h 4630814"/>
              <a:gd name="connsiteX784" fmla="*/ 1309680 w 3022593"/>
              <a:gd name="connsiteY784" fmla="*/ 2639218 h 4630814"/>
              <a:gd name="connsiteX785" fmla="*/ 1298423 w 3022593"/>
              <a:gd name="connsiteY785" fmla="*/ 2644775 h 4630814"/>
              <a:gd name="connsiteX786" fmla="*/ 1298267 w 3022593"/>
              <a:gd name="connsiteY786" fmla="*/ 2644683 h 4630814"/>
              <a:gd name="connsiteX787" fmla="*/ 1299978 w 3022593"/>
              <a:gd name="connsiteY787" fmla="*/ 2655599 h 4630814"/>
              <a:gd name="connsiteX788" fmla="*/ 1291158 w 3022593"/>
              <a:gd name="connsiteY788" fmla="*/ 2649970 h 4630814"/>
              <a:gd name="connsiteX789" fmla="*/ 1287631 w 3022593"/>
              <a:gd name="connsiteY789" fmla="*/ 2638713 h 4630814"/>
              <a:gd name="connsiteX790" fmla="*/ 1293091 w 3022593"/>
              <a:gd name="connsiteY790" fmla="*/ 2641617 h 4630814"/>
              <a:gd name="connsiteX791" fmla="*/ 1289042 w 3022593"/>
              <a:gd name="connsiteY791" fmla="*/ 2639218 h 4630814"/>
              <a:gd name="connsiteX792" fmla="*/ 1300299 w 3022593"/>
              <a:gd name="connsiteY792" fmla="*/ 2633662 h 4630814"/>
              <a:gd name="connsiteX793" fmla="*/ 1931344 w 3022593"/>
              <a:gd name="connsiteY793" fmla="*/ 2627577 h 4630814"/>
              <a:gd name="connsiteX794" fmla="*/ 1942774 w 3022593"/>
              <a:gd name="connsiteY794" fmla="*/ 2640542 h 4630814"/>
              <a:gd name="connsiteX795" fmla="*/ 1940574 w 3022593"/>
              <a:gd name="connsiteY795" fmla="*/ 2651236 h 4630814"/>
              <a:gd name="connsiteX796" fmla="*/ 1943825 w 3022593"/>
              <a:gd name="connsiteY796" fmla="*/ 2643453 h 4630814"/>
              <a:gd name="connsiteX797" fmla="*/ 1958479 w 3022593"/>
              <a:gd name="connsiteY797" fmla="*/ 2632340 h 4630814"/>
              <a:gd name="connsiteX798" fmla="*/ 1956647 w 3022593"/>
              <a:gd name="connsiteY798" fmla="*/ 2650861 h 4630814"/>
              <a:gd name="connsiteX799" fmla="*/ 1950645 w 3022593"/>
              <a:gd name="connsiteY799" fmla="*/ 2657450 h 4630814"/>
              <a:gd name="connsiteX800" fmla="*/ 1958313 w 3022593"/>
              <a:gd name="connsiteY800" fmla="*/ 2655888 h 4630814"/>
              <a:gd name="connsiteX801" fmla="*/ 1973254 w 3022593"/>
              <a:gd name="connsiteY801" fmla="*/ 2665589 h 4630814"/>
              <a:gd name="connsiteX802" fmla="*/ 1968352 w 3022593"/>
              <a:gd name="connsiteY802" fmla="*/ 2670925 h 4630814"/>
              <a:gd name="connsiteX803" fmla="*/ 1956513 w 3022593"/>
              <a:gd name="connsiteY803" fmla="*/ 2673337 h 4630814"/>
              <a:gd name="connsiteX804" fmla="*/ 1956699 w 3022593"/>
              <a:gd name="connsiteY804" fmla="*/ 2673444 h 4630814"/>
              <a:gd name="connsiteX805" fmla="*/ 1958514 w 3022593"/>
              <a:gd name="connsiteY805" fmla="*/ 2692120 h 4630814"/>
              <a:gd name="connsiteX806" fmla="*/ 1943999 w 3022593"/>
              <a:gd name="connsiteY806" fmla="*/ 2682782 h 4630814"/>
              <a:gd name="connsiteX807" fmla="*/ 1943792 w 3022593"/>
              <a:gd name="connsiteY807" fmla="*/ 2682356 h 4630814"/>
              <a:gd name="connsiteX808" fmla="*/ 1936742 w 3022593"/>
              <a:gd name="connsiteY808" fmla="*/ 2697163 h 4630814"/>
              <a:gd name="connsiteX809" fmla="*/ 1928804 w 3022593"/>
              <a:gd name="connsiteY809" fmla="*/ 2680494 h 4630814"/>
              <a:gd name="connsiteX810" fmla="*/ 1933107 w 3022593"/>
              <a:gd name="connsiteY810" fmla="*/ 2671458 h 4630814"/>
              <a:gd name="connsiteX811" fmla="*/ 1927123 w 3022593"/>
              <a:gd name="connsiteY811" fmla="*/ 2678340 h 4630814"/>
              <a:gd name="connsiteX812" fmla="*/ 1910315 w 3022593"/>
              <a:gd name="connsiteY812" fmla="*/ 2682195 h 4630814"/>
              <a:gd name="connsiteX813" fmla="*/ 1917785 w 3022593"/>
              <a:gd name="connsiteY813" fmla="*/ 2664846 h 4630814"/>
              <a:gd name="connsiteX814" fmla="*/ 1925525 w 3022593"/>
              <a:gd name="connsiteY814" fmla="*/ 2661585 h 4630814"/>
              <a:gd name="connsiteX815" fmla="*/ 1919544 w 3022593"/>
              <a:gd name="connsiteY815" fmla="*/ 2660121 h 4630814"/>
              <a:gd name="connsiteX816" fmla="*/ 1908431 w 3022593"/>
              <a:gd name="connsiteY816" fmla="*/ 2647156 h 4630814"/>
              <a:gd name="connsiteX817" fmla="*/ 1913988 w 3022593"/>
              <a:gd name="connsiteY817" fmla="*/ 2643452 h 4630814"/>
              <a:gd name="connsiteX818" fmla="*/ 1925100 w 3022593"/>
              <a:gd name="connsiteY818" fmla="*/ 2645304 h 4630814"/>
              <a:gd name="connsiteX819" fmla="*/ 1932969 w 3022593"/>
              <a:gd name="connsiteY819" fmla="*/ 2651291 h 4630814"/>
              <a:gd name="connsiteX820" fmla="*/ 1927534 w 3022593"/>
              <a:gd name="connsiteY820" fmla="*/ 2644246 h 4630814"/>
              <a:gd name="connsiteX821" fmla="*/ 1931344 w 3022593"/>
              <a:gd name="connsiteY821" fmla="*/ 2627577 h 4630814"/>
              <a:gd name="connsiteX822" fmla="*/ 1062030 w 3022593"/>
              <a:gd name="connsiteY822" fmla="*/ 2627312 h 4630814"/>
              <a:gd name="connsiteX823" fmla="*/ 1071291 w 3022593"/>
              <a:gd name="connsiteY823" fmla="*/ 2642552 h 4630814"/>
              <a:gd name="connsiteX824" fmla="*/ 1062030 w 3022593"/>
              <a:gd name="connsiteY824" fmla="*/ 2627312 h 4630814"/>
              <a:gd name="connsiteX825" fmla="*/ 1050362 w 3022593"/>
              <a:gd name="connsiteY825" fmla="*/ 2624693 h 4630814"/>
              <a:gd name="connsiteX826" fmla="*/ 1060193 w 3022593"/>
              <a:gd name="connsiteY826" fmla="*/ 2627703 h 4630814"/>
              <a:gd name="connsiteX827" fmla="*/ 1060809 w 3022593"/>
              <a:gd name="connsiteY827" fmla="*/ 2627571 h 4630814"/>
              <a:gd name="connsiteX828" fmla="*/ 1060839 w 3022593"/>
              <a:gd name="connsiteY828" fmla="*/ 2627312 h 4630814"/>
              <a:gd name="connsiteX829" fmla="*/ 1060908 w 3022593"/>
              <a:gd name="connsiteY829" fmla="*/ 2627550 h 4630814"/>
              <a:gd name="connsiteX830" fmla="*/ 1062030 w 3022593"/>
              <a:gd name="connsiteY830" fmla="*/ 2627312 h 4630814"/>
              <a:gd name="connsiteX831" fmla="*/ 1061038 w 3022593"/>
              <a:gd name="connsiteY831" fmla="*/ 2627961 h 4630814"/>
              <a:gd name="connsiteX832" fmla="*/ 1061099 w 3022593"/>
              <a:gd name="connsiteY832" fmla="*/ 2627980 h 4630814"/>
              <a:gd name="connsiteX833" fmla="*/ 1062030 w 3022593"/>
              <a:gd name="connsiteY833" fmla="*/ 2627312 h 4630814"/>
              <a:gd name="connsiteX834" fmla="*/ 1061881 w 3022593"/>
              <a:gd name="connsiteY834" fmla="*/ 2628219 h 4630814"/>
              <a:gd name="connsiteX835" fmla="*/ 1062030 w 3022593"/>
              <a:gd name="connsiteY835" fmla="*/ 2628265 h 4630814"/>
              <a:gd name="connsiteX836" fmla="*/ 1061870 w 3022593"/>
              <a:gd name="connsiteY836" fmla="*/ 2628291 h 4630814"/>
              <a:gd name="connsiteX837" fmla="*/ 1061600 w 3022593"/>
              <a:gd name="connsiteY837" fmla="*/ 2629939 h 4630814"/>
              <a:gd name="connsiteX838" fmla="*/ 1063320 w 3022593"/>
              <a:gd name="connsiteY838" fmla="*/ 2635884 h 4630814"/>
              <a:gd name="connsiteX839" fmla="*/ 1062824 w 3022593"/>
              <a:gd name="connsiteY839" fmla="*/ 2644457 h 4630814"/>
              <a:gd name="connsiteX840" fmla="*/ 1059613 w 3022593"/>
              <a:gd name="connsiteY840" fmla="*/ 2638056 h 4630814"/>
              <a:gd name="connsiteX841" fmla="*/ 1056315 w 3022593"/>
              <a:gd name="connsiteY841" fmla="*/ 2644775 h 4630814"/>
              <a:gd name="connsiteX842" fmla="*/ 1056315 w 3022593"/>
              <a:gd name="connsiteY842" fmla="*/ 2636771 h 4630814"/>
              <a:gd name="connsiteX843" fmla="*/ 1057200 w 3022593"/>
              <a:gd name="connsiteY843" fmla="*/ 2635305 h 4630814"/>
              <a:gd name="connsiteX844" fmla="*/ 1050124 w 3022593"/>
              <a:gd name="connsiteY844" fmla="*/ 2641202 h 4630814"/>
              <a:gd name="connsiteX845" fmla="*/ 1052356 w 3022593"/>
              <a:gd name="connsiteY845" fmla="*/ 2634257 h 4630814"/>
              <a:gd name="connsiteX846" fmla="*/ 1060315 w 3022593"/>
              <a:gd name="connsiteY846" fmla="*/ 2628543 h 4630814"/>
              <a:gd name="connsiteX847" fmla="*/ 1060097 w 3022593"/>
              <a:gd name="connsiteY847" fmla="*/ 2628578 h 4630814"/>
              <a:gd name="connsiteX848" fmla="*/ 1055124 w 3022593"/>
              <a:gd name="connsiteY848" fmla="*/ 2631836 h 4630814"/>
              <a:gd name="connsiteX849" fmla="*/ 1046790 w 3022593"/>
              <a:gd name="connsiteY849" fmla="*/ 2634932 h 4630814"/>
              <a:gd name="connsiteX850" fmla="*/ 1050838 w 3022593"/>
              <a:gd name="connsiteY850" fmla="*/ 2629693 h 4630814"/>
              <a:gd name="connsiteX851" fmla="*/ 1051779 w 3022593"/>
              <a:gd name="connsiteY851" fmla="*/ 2629493 h 4630814"/>
              <a:gd name="connsiteX852" fmla="*/ 1042980 w 3022593"/>
              <a:gd name="connsiteY852" fmla="*/ 2628265 h 4630814"/>
              <a:gd name="connsiteX853" fmla="*/ 1050362 w 3022593"/>
              <a:gd name="connsiteY853" fmla="*/ 2624693 h 4630814"/>
              <a:gd name="connsiteX854" fmla="*/ 1377942 w 3022593"/>
              <a:gd name="connsiteY854" fmla="*/ 2622550 h 4630814"/>
              <a:gd name="connsiteX855" fmla="*/ 1389054 w 3022593"/>
              <a:gd name="connsiteY855" fmla="*/ 2628106 h 4630814"/>
              <a:gd name="connsiteX856" fmla="*/ 1377942 w 3022593"/>
              <a:gd name="connsiteY856" fmla="*/ 2633663 h 4630814"/>
              <a:gd name="connsiteX857" fmla="*/ 1377023 w 3022593"/>
              <a:gd name="connsiteY857" fmla="*/ 2633329 h 4630814"/>
              <a:gd name="connsiteX858" fmla="*/ 1380799 w 3022593"/>
              <a:gd name="connsiteY858" fmla="*/ 2644487 h 4630814"/>
              <a:gd name="connsiteX859" fmla="*/ 1369369 w 3022593"/>
              <a:gd name="connsiteY859" fmla="*/ 2638858 h 4630814"/>
              <a:gd name="connsiteX860" fmla="*/ 1369116 w 3022593"/>
              <a:gd name="connsiteY860" fmla="*/ 2638391 h 4630814"/>
              <a:gd name="connsiteX861" fmla="*/ 1363654 w 3022593"/>
              <a:gd name="connsiteY861" fmla="*/ 2647950 h 4630814"/>
              <a:gd name="connsiteX862" fmla="*/ 1357770 w 3022593"/>
              <a:gd name="connsiteY862" fmla="*/ 2637652 h 4630814"/>
              <a:gd name="connsiteX863" fmla="*/ 1357738 w 3022593"/>
              <a:gd name="connsiteY863" fmla="*/ 2637719 h 4630814"/>
              <a:gd name="connsiteX864" fmla="*/ 1346480 w 3022593"/>
              <a:gd name="connsiteY864" fmla="*/ 2639659 h 4630814"/>
              <a:gd name="connsiteX865" fmla="*/ 1352109 w 3022593"/>
              <a:gd name="connsiteY865" fmla="*/ 2628017 h 4630814"/>
              <a:gd name="connsiteX866" fmla="*/ 1363366 w 3022593"/>
              <a:gd name="connsiteY866" fmla="*/ 2626077 h 4630814"/>
              <a:gd name="connsiteX867" fmla="*/ 1360220 w 3022593"/>
              <a:gd name="connsiteY867" fmla="*/ 2632585 h 4630814"/>
              <a:gd name="connsiteX868" fmla="*/ 1363654 w 3022593"/>
              <a:gd name="connsiteY868" fmla="*/ 2627577 h 4630814"/>
              <a:gd name="connsiteX869" fmla="*/ 1365959 w 3022593"/>
              <a:gd name="connsiteY869" fmla="*/ 2630937 h 4630814"/>
              <a:gd name="connsiteX870" fmla="*/ 1367128 w 3022593"/>
              <a:gd name="connsiteY870" fmla="*/ 2628345 h 4630814"/>
              <a:gd name="connsiteX871" fmla="*/ 1366829 w 3022593"/>
              <a:gd name="connsiteY871" fmla="*/ 2628106 h 4630814"/>
              <a:gd name="connsiteX872" fmla="*/ 1377942 w 3022593"/>
              <a:gd name="connsiteY872" fmla="*/ 2622550 h 4630814"/>
              <a:gd name="connsiteX873" fmla="*/ 1077746 w 3022593"/>
              <a:gd name="connsiteY873" fmla="*/ 2619904 h 4630814"/>
              <a:gd name="connsiteX874" fmla="*/ 1072508 w 3022593"/>
              <a:gd name="connsiteY874" fmla="*/ 2624997 h 4630814"/>
              <a:gd name="connsiteX875" fmla="*/ 1062033 w 3022593"/>
              <a:gd name="connsiteY875" fmla="*/ 2627312 h 4630814"/>
              <a:gd name="connsiteX876" fmla="*/ 1063716 w 3022593"/>
              <a:gd name="connsiteY876" fmla="*/ 2627453 h 4630814"/>
              <a:gd name="connsiteX877" fmla="*/ 1063617 w 3022593"/>
              <a:gd name="connsiteY877" fmla="*/ 2627312 h 4630814"/>
              <a:gd name="connsiteX878" fmla="*/ 1063854 w 3022593"/>
              <a:gd name="connsiteY878" fmla="*/ 2627465 h 4630814"/>
              <a:gd name="connsiteX879" fmla="*/ 1066452 w 3022593"/>
              <a:gd name="connsiteY879" fmla="*/ 2627683 h 4630814"/>
              <a:gd name="connsiteX880" fmla="*/ 1072189 w 3022593"/>
              <a:gd name="connsiteY880" fmla="*/ 2626023 h 4630814"/>
              <a:gd name="connsiteX881" fmla="*/ 1080762 w 3022593"/>
              <a:gd name="connsiteY881" fmla="*/ 2626519 h 4630814"/>
              <a:gd name="connsiteX882" fmla="*/ 1074332 w 3022593"/>
              <a:gd name="connsiteY882" fmla="*/ 2629744 h 4630814"/>
              <a:gd name="connsiteX883" fmla="*/ 1072754 w 3022593"/>
              <a:gd name="connsiteY883" fmla="*/ 2629561 h 4630814"/>
              <a:gd name="connsiteX884" fmla="*/ 1077746 w 3022593"/>
              <a:gd name="connsiteY884" fmla="*/ 2633027 h 4630814"/>
              <a:gd name="connsiteX885" fmla="*/ 1071475 w 3022593"/>
              <a:gd name="connsiteY885" fmla="*/ 2633027 h 4630814"/>
              <a:gd name="connsiteX886" fmla="*/ 1076119 w 3022593"/>
              <a:gd name="connsiteY886" fmla="*/ 2639218 h 4630814"/>
              <a:gd name="connsiteX887" fmla="*/ 1069868 w 3022593"/>
              <a:gd name="connsiteY887" fmla="*/ 2636241 h 4630814"/>
              <a:gd name="connsiteX888" fmla="*/ 1064845 w 3022593"/>
              <a:gd name="connsiteY888" fmla="*/ 2629067 h 4630814"/>
              <a:gd name="connsiteX889" fmla="*/ 1064015 w 3022593"/>
              <a:gd name="connsiteY889" fmla="*/ 2628549 h 4630814"/>
              <a:gd name="connsiteX890" fmla="*/ 1063617 w 3022593"/>
              <a:gd name="connsiteY890" fmla="*/ 2628503 h 4630814"/>
              <a:gd name="connsiteX891" fmla="*/ 1063838 w 3022593"/>
              <a:gd name="connsiteY891" fmla="*/ 2628439 h 4630814"/>
              <a:gd name="connsiteX892" fmla="*/ 1062031 w 3022593"/>
              <a:gd name="connsiteY892" fmla="*/ 2627312 h 4630814"/>
              <a:gd name="connsiteX893" fmla="*/ 1062030 w 3022593"/>
              <a:gd name="connsiteY893" fmla="*/ 2627312 h 4630814"/>
              <a:gd name="connsiteX894" fmla="*/ 1062031 w 3022593"/>
              <a:gd name="connsiteY894" fmla="*/ 2627312 h 4630814"/>
              <a:gd name="connsiteX895" fmla="*/ 1069233 w 3022593"/>
              <a:gd name="connsiteY895" fmla="*/ 2622219 h 4630814"/>
              <a:gd name="connsiteX896" fmla="*/ 1077746 w 3022593"/>
              <a:gd name="connsiteY896" fmla="*/ 2619904 h 4630814"/>
              <a:gd name="connsiteX897" fmla="*/ 2190241 w 3022593"/>
              <a:gd name="connsiteY897" fmla="*/ 2619375 h 4630814"/>
              <a:gd name="connsiteX898" fmla="*/ 2206576 w 3022593"/>
              <a:gd name="connsiteY898" fmla="*/ 2626931 h 4630814"/>
              <a:gd name="connsiteX899" fmla="*/ 2206045 w 3022593"/>
              <a:gd name="connsiteY899" fmla="*/ 2637943 h 4630814"/>
              <a:gd name="connsiteX900" fmla="*/ 2206617 w 3022593"/>
              <a:gd name="connsiteY900" fmla="*/ 2640013 h 4630814"/>
              <a:gd name="connsiteX901" fmla="*/ 2205984 w 3022593"/>
              <a:gd name="connsiteY901" fmla="*/ 2639197 h 4630814"/>
              <a:gd name="connsiteX902" fmla="*/ 2205615 w 3022593"/>
              <a:gd name="connsiteY902" fmla="*/ 2646851 h 4630814"/>
              <a:gd name="connsiteX903" fmla="*/ 2196892 w 3022593"/>
              <a:gd name="connsiteY903" fmla="*/ 2658459 h 4630814"/>
              <a:gd name="connsiteX904" fmla="*/ 2197093 w 3022593"/>
              <a:gd name="connsiteY904" fmla="*/ 2659063 h 4630814"/>
              <a:gd name="connsiteX905" fmla="*/ 2196850 w 3022593"/>
              <a:gd name="connsiteY905" fmla="*/ 2658516 h 4630814"/>
              <a:gd name="connsiteX906" fmla="*/ 2192883 w 3022593"/>
              <a:gd name="connsiteY906" fmla="*/ 2663794 h 4630814"/>
              <a:gd name="connsiteX907" fmla="*/ 2184476 w 3022593"/>
              <a:gd name="connsiteY907" fmla="*/ 2667000 h 4630814"/>
              <a:gd name="connsiteX908" fmla="*/ 2184491 w 3022593"/>
              <a:gd name="connsiteY908" fmla="*/ 2666903 h 4630814"/>
              <a:gd name="connsiteX909" fmla="*/ 2184392 w 3022593"/>
              <a:gd name="connsiteY909" fmla="*/ 2667000 h 4630814"/>
              <a:gd name="connsiteX910" fmla="*/ 2184627 w 3022593"/>
              <a:gd name="connsiteY910" fmla="*/ 2666039 h 4630814"/>
              <a:gd name="connsiteX911" fmla="*/ 2185407 w 3022593"/>
              <a:gd name="connsiteY911" fmla="*/ 2661104 h 4630814"/>
              <a:gd name="connsiteX912" fmla="*/ 2174867 w 3022593"/>
              <a:gd name="connsiteY912" fmla="*/ 2635860 h 4630814"/>
              <a:gd name="connsiteX913" fmla="*/ 2182554 w 3022593"/>
              <a:gd name="connsiteY913" fmla="*/ 2622122 h 4630814"/>
              <a:gd name="connsiteX914" fmla="*/ 2188375 w 3022593"/>
              <a:gd name="connsiteY914" fmla="*/ 2620042 h 4630814"/>
              <a:gd name="connsiteX915" fmla="*/ 2188361 w 3022593"/>
              <a:gd name="connsiteY915" fmla="*/ 2619963 h 4630814"/>
              <a:gd name="connsiteX916" fmla="*/ 2188596 w 3022593"/>
              <a:gd name="connsiteY916" fmla="*/ 2619963 h 4630814"/>
              <a:gd name="connsiteX917" fmla="*/ 1299956 w 3022593"/>
              <a:gd name="connsiteY917" fmla="*/ 2618076 h 4630814"/>
              <a:gd name="connsiteX918" fmla="*/ 1298170 w 3022593"/>
              <a:gd name="connsiteY918" fmla="*/ 2629333 h 4630814"/>
              <a:gd name="connsiteX919" fmla="*/ 1289240 w 3022593"/>
              <a:gd name="connsiteY919" fmla="*/ 2636838 h 4630814"/>
              <a:gd name="connsiteX920" fmla="*/ 1289240 w 3022593"/>
              <a:gd name="connsiteY920" fmla="*/ 2623704 h 4630814"/>
              <a:gd name="connsiteX921" fmla="*/ 1299956 w 3022593"/>
              <a:gd name="connsiteY921" fmla="*/ 2618076 h 4630814"/>
              <a:gd name="connsiteX922" fmla="*/ 1281557 w 3022593"/>
              <a:gd name="connsiteY922" fmla="*/ 2614612 h 4630814"/>
              <a:gd name="connsiteX923" fmla="*/ 1288814 w 3022593"/>
              <a:gd name="connsiteY923" fmla="*/ 2623872 h 4630814"/>
              <a:gd name="connsiteX924" fmla="*/ 1287000 w 3022593"/>
              <a:gd name="connsiteY924" fmla="*/ 2634985 h 4630814"/>
              <a:gd name="connsiteX925" fmla="*/ 1284734 w 3022593"/>
              <a:gd name="connsiteY925" fmla="*/ 2632093 h 4630814"/>
              <a:gd name="connsiteX926" fmla="*/ 1285602 w 3022593"/>
              <a:gd name="connsiteY926" fmla="*/ 2636043 h 4630814"/>
              <a:gd name="connsiteX927" fmla="*/ 1283378 w 3022593"/>
              <a:gd name="connsiteY927" fmla="*/ 2637949 h 4630814"/>
              <a:gd name="connsiteX928" fmla="*/ 1285579 w 3022593"/>
              <a:gd name="connsiteY928" fmla="*/ 2637190 h 4630814"/>
              <a:gd name="connsiteX929" fmla="*/ 1285207 w 3022593"/>
              <a:gd name="connsiteY929" fmla="*/ 2640262 h 4630814"/>
              <a:gd name="connsiteX930" fmla="*/ 1290630 w 3022593"/>
              <a:gd name="connsiteY930" fmla="*/ 2650403 h 4630814"/>
              <a:gd name="connsiteX931" fmla="*/ 1285073 w 3022593"/>
              <a:gd name="connsiteY931" fmla="*/ 2659062 h 4630814"/>
              <a:gd name="connsiteX932" fmla="*/ 1279632 w 3022593"/>
              <a:gd name="connsiteY932" fmla="*/ 2648887 h 4630814"/>
              <a:gd name="connsiteX933" fmla="*/ 1268693 w 3022593"/>
              <a:gd name="connsiteY933" fmla="*/ 2650772 h 4630814"/>
              <a:gd name="connsiteX934" fmla="*/ 1274321 w 3022593"/>
              <a:gd name="connsiteY934" fmla="*/ 2641071 h 4630814"/>
              <a:gd name="connsiteX935" fmla="*/ 1281257 w 3022593"/>
              <a:gd name="connsiteY935" fmla="*/ 2638680 h 4630814"/>
              <a:gd name="connsiteX936" fmla="*/ 1274489 w 3022593"/>
              <a:gd name="connsiteY936" fmla="*/ 2636043 h 4630814"/>
              <a:gd name="connsiteX937" fmla="*/ 1267081 w 3022593"/>
              <a:gd name="connsiteY937" fmla="*/ 2628106 h 4630814"/>
              <a:gd name="connsiteX938" fmla="*/ 1270554 w 3022593"/>
              <a:gd name="connsiteY938" fmla="*/ 2624881 h 4630814"/>
              <a:gd name="connsiteX939" fmla="*/ 1278193 w 3022593"/>
              <a:gd name="connsiteY939" fmla="*/ 2626121 h 4630814"/>
              <a:gd name="connsiteX940" fmla="*/ 1284190 w 3022593"/>
              <a:gd name="connsiteY940" fmla="*/ 2631399 h 4630814"/>
              <a:gd name="connsiteX941" fmla="*/ 1279743 w 3022593"/>
              <a:gd name="connsiteY941" fmla="*/ 2625724 h 4630814"/>
              <a:gd name="connsiteX942" fmla="*/ 1281557 w 3022593"/>
              <a:gd name="connsiteY942" fmla="*/ 2614612 h 4630814"/>
              <a:gd name="connsiteX943" fmla="*/ 1069438 w 3022593"/>
              <a:gd name="connsiteY943" fmla="*/ 2611437 h 4630814"/>
              <a:gd name="connsiteX944" fmla="*/ 1068512 w 3022593"/>
              <a:gd name="connsiteY944" fmla="*/ 2618051 h 4630814"/>
              <a:gd name="connsiteX945" fmla="*/ 1068399 w 3022593"/>
              <a:gd name="connsiteY945" fmla="*/ 2618213 h 4630814"/>
              <a:gd name="connsiteX946" fmla="*/ 1074377 w 3022593"/>
              <a:gd name="connsiteY946" fmla="*/ 2615009 h 4630814"/>
              <a:gd name="connsiteX947" fmla="*/ 1071511 w 3022593"/>
              <a:gd name="connsiteY947" fmla="*/ 2620367 h 4630814"/>
              <a:gd name="connsiteX948" fmla="*/ 1063868 w 3022593"/>
              <a:gd name="connsiteY948" fmla="*/ 2624686 h 4630814"/>
              <a:gd name="connsiteX949" fmla="*/ 1062030 w 3022593"/>
              <a:gd name="connsiteY949" fmla="*/ 2627312 h 4630814"/>
              <a:gd name="connsiteX950" fmla="*/ 1062584 w 3022593"/>
              <a:gd name="connsiteY950" fmla="*/ 2625412 h 4630814"/>
              <a:gd name="connsiteX951" fmla="*/ 1062030 w 3022593"/>
              <a:gd name="connsiteY951" fmla="*/ 2625725 h 4630814"/>
              <a:gd name="connsiteX952" fmla="*/ 1062805 w 3022593"/>
              <a:gd name="connsiteY952" fmla="*/ 2624655 h 4630814"/>
              <a:gd name="connsiteX953" fmla="*/ 1064345 w 3022593"/>
              <a:gd name="connsiteY953" fmla="*/ 2619374 h 4630814"/>
              <a:gd name="connsiteX954" fmla="*/ 1069438 w 3022593"/>
              <a:gd name="connsiteY954" fmla="*/ 2611437 h 4630814"/>
              <a:gd name="connsiteX955" fmla="*/ 1061236 w 3022593"/>
              <a:gd name="connsiteY955" fmla="*/ 2610008 h 4630814"/>
              <a:gd name="connsiteX956" fmla="*/ 1063468 w 3022593"/>
              <a:gd name="connsiteY956" fmla="*/ 2615902 h 4630814"/>
              <a:gd name="connsiteX957" fmla="*/ 1061616 w 3022593"/>
              <a:gd name="connsiteY957" fmla="*/ 2624054 h 4630814"/>
              <a:gd name="connsiteX958" fmla="*/ 1062030 w 3022593"/>
              <a:gd name="connsiteY958" fmla="*/ 2625725 h 4630814"/>
              <a:gd name="connsiteX959" fmla="*/ 1061427 w 3022593"/>
              <a:gd name="connsiteY959" fmla="*/ 2624882 h 4630814"/>
              <a:gd name="connsiteX960" fmla="*/ 1061401 w 3022593"/>
              <a:gd name="connsiteY960" fmla="*/ 2624997 h 4630814"/>
              <a:gd name="connsiteX961" fmla="*/ 1062030 w 3022593"/>
              <a:gd name="connsiteY961" fmla="*/ 2625725 h 4630814"/>
              <a:gd name="connsiteX962" fmla="*/ 1061264 w 3022593"/>
              <a:gd name="connsiteY962" fmla="*/ 2625599 h 4630814"/>
              <a:gd name="connsiteX963" fmla="*/ 1061236 w 3022593"/>
              <a:gd name="connsiteY963" fmla="*/ 2625725 h 4630814"/>
              <a:gd name="connsiteX964" fmla="*/ 1061210 w 3022593"/>
              <a:gd name="connsiteY964" fmla="*/ 2625591 h 4630814"/>
              <a:gd name="connsiteX965" fmla="*/ 1053298 w 3022593"/>
              <a:gd name="connsiteY965" fmla="*/ 2624296 h 4630814"/>
              <a:gd name="connsiteX966" fmla="*/ 1044567 w 3022593"/>
              <a:gd name="connsiteY966" fmla="*/ 2620010 h 4630814"/>
              <a:gd name="connsiteX967" fmla="*/ 1051843 w 3022593"/>
              <a:gd name="connsiteY967" fmla="*/ 2620010 h 4630814"/>
              <a:gd name="connsiteX968" fmla="*/ 1053771 w 3022593"/>
              <a:gd name="connsiteY968" fmla="*/ 2621091 h 4630814"/>
              <a:gd name="connsiteX969" fmla="*/ 1048139 w 3022593"/>
              <a:gd name="connsiteY969" fmla="*/ 2615009 h 4630814"/>
              <a:gd name="connsiteX970" fmla="*/ 1055085 w 3022593"/>
              <a:gd name="connsiteY970" fmla="*/ 2617688 h 4630814"/>
              <a:gd name="connsiteX971" fmla="*/ 1061013 w 3022593"/>
              <a:gd name="connsiteY971" fmla="*/ 2624548 h 4630814"/>
              <a:gd name="connsiteX972" fmla="*/ 1060949 w 3022593"/>
              <a:gd name="connsiteY972" fmla="*/ 2624213 h 4630814"/>
              <a:gd name="connsiteX973" fmla="*/ 1057505 w 3022593"/>
              <a:gd name="connsiteY973" fmla="*/ 2619394 h 4630814"/>
              <a:gd name="connsiteX974" fmla="*/ 1054410 w 3022593"/>
              <a:gd name="connsiteY974" fmla="*/ 2611754 h 4630814"/>
              <a:gd name="connsiteX975" fmla="*/ 1059649 w 3022593"/>
              <a:gd name="connsiteY975" fmla="*/ 2616120 h 4630814"/>
              <a:gd name="connsiteX976" fmla="*/ 1059892 w 3022593"/>
              <a:gd name="connsiteY976" fmla="*/ 2617102 h 4630814"/>
              <a:gd name="connsiteX977" fmla="*/ 1378825 w 3022593"/>
              <a:gd name="connsiteY977" fmla="*/ 2606963 h 4630814"/>
              <a:gd name="connsiteX978" fmla="*/ 1378825 w 3022593"/>
              <a:gd name="connsiteY978" fmla="*/ 2618220 h 4630814"/>
              <a:gd name="connsiteX979" fmla="*/ 1367183 w 3022593"/>
              <a:gd name="connsiteY979" fmla="*/ 2625725 h 4630814"/>
              <a:gd name="connsiteX980" fmla="*/ 1369123 w 3022593"/>
              <a:gd name="connsiteY980" fmla="*/ 2612591 h 4630814"/>
              <a:gd name="connsiteX981" fmla="*/ 1378825 w 3022593"/>
              <a:gd name="connsiteY981" fmla="*/ 2606963 h 4630814"/>
              <a:gd name="connsiteX982" fmla="*/ 1359800 w 3022593"/>
              <a:gd name="connsiteY982" fmla="*/ 2603744 h 4630814"/>
              <a:gd name="connsiteX983" fmla="*/ 1367964 w 3022593"/>
              <a:gd name="connsiteY983" fmla="*/ 2612902 h 4630814"/>
              <a:gd name="connsiteX984" fmla="*/ 1365923 w 3022593"/>
              <a:gd name="connsiteY984" fmla="*/ 2623893 h 4630814"/>
              <a:gd name="connsiteX985" fmla="*/ 1357932 w 3022593"/>
              <a:gd name="connsiteY985" fmla="*/ 2614930 h 4630814"/>
              <a:gd name="connsiteX986" fmla="*/ 1365242 w 3022593"/>
              <a:gd name="connsiteY986" fmla="*/ 2623741 h 4630814"/>
              <a:gd name="connsiteX987" fmla="*/ 1352278 w 3022593"/>
              <a:gd name="connsiteY987" fmla="*/ 2623741 h 4630814"/>
              <a:gd name="connsiteX988" fmla="*/ 1344869 w 3022593"/>
              <a:gd name="connsiteY988" fmla="*/ 2614811 h 4630814"/>
              <a:gd name="connsiteX989" fmla="*/ 1357826 w 3022593"/>
              <a:gd name="connsiteY989" fmla="*/ 2614811 h 4630814"/>
              <a:gd name="connsiteX990" fmla="*/ 1357758 w 3022593"/>
              <a:gd name="connsiteY990" fmla="*/ 2614734 h 4630814"/>
              <a:gd name="connsiteX991" fmla="*/ 1359800 w 3022593"/>
              <a:gd name="connsiteY991" fmla="*/ 2603744 h 4630814"/>
              <a:gd name="connsiteX992" fmla="*/ 1190012 w 3022593"/>
              <a:gd name="connsiteY992" fmla="*/ 2600325 h 4630814"/>
              <a:gd name="connsiteX993" fmla="*/ 1220251 w 3022593"/>
              <a:gd name="connsiteY993" fmla="*/ 2663132 h 4630814"/>
              <a:gd name="connsiteX994" fmla="*/ 1173004 w 3022593"/>
              <a:gd name="connsiteY994" fmla="*/ 2701925 h 4630814"/>
              <a:gd name="connsiteX995" fmla="*/ 1173138 w 3022593"/>
              <a:gd name="connsiteY995" fmla="*/ 2701345 h 4630814"/>
              <a:gd name="connsiteX996" fmla="*/ 1171567 w 3022593"/>
              <a:gd name="connsiteY996" fmla="*/ 2701926 h 4630814"/>
              <a:gd name="connsiteX997" fmla="*/ 1173709 w 3022593"/>
              <a:gd name="connsiteY997" fmla="*/ 2698891 h 4630814"/>
              <a:gd name="connsiteX998" fmla="*/ 1175661 w 3022593"/>
              <a:gd name="connsiteY998" fmla="*/ 2690495 h 4630814"/>
              <a:gd name="connsiteX999" fmla="*/ 1164034 w 3022593"/>
              <a:gd name="connsiteY999" fmla="*/ 2666855 h 4630814"/>
              <a:gd name="connsiteX1000" fmla="*/ 1162587 w 3022593"/>
              <a:gd name="connsiteY1000" fmla="*/ 2661196 h 4630814"/>
              <a:gd name="connsiteX1001" fmla="*/ 1162042 w 3022593"/>
              <a:gd name="connsiteY1001" fmla="*/ 2662238 h 4630814"/>
              <a:gd name="connsiteX1002" fmla="*/ 1162528 w 3022593"/>
              <a:gd name="connsiteY1002" fmla="*/ 2660967 h 4630814"/>
              <a:gd name="connsiteX1003" fmla="*/ 1155995 w 3022593"/>
              <a:gd name="connsiteY1003" fmla="*/ 2635423 h 4630814"/>
              <a:gd name="connsiteX1004" fmla="*/ 1190012 w 3022593"/>
              <a:gd name="connsiteY1004" fmla="*/ 2600325 h 4630814"/>
              <a:gd name="connsiteX1005" fmla="*/ 1275549 w 3022593"/>
              <a:gd name="connsiteY1005" fmla="*/ 2589213 h 4630814"/>
              <a:gd name="connsiteX1006" fmla="*/ 1275752 w 3022593"/>
              <a:gd name="connsiteY1006" fmla="*/ 2589578 h 4630814"/>
              <a:gd name="connsiteX1007" fmla="*/ 1276144 w 3022593"/>
              <a:gd name="connsiteY1007" fmla="*/ 2589477 h 4630814"/>
              <a:gd name="connsiteX1008" fmla="*/ 1275936 w 3022593"/>
              <a:gd name="connsiteY1008" fmla="*/ 2589909 h 4630814"/>
              <a:gd name="connsiteX1009" fmla="*/ 1279518 w 3022593"/>
              <a:gd name="connsiteY1009" fmla="*/ 2596357 h 4630814"/>
              <a:gd name="connsiteX1010" fmla="*/ 1275549 w 3022593"/>
              <a:gd name="connsiteY1010" fmla="*/ 2603501 h 4630814"/>
              <a:gd name="connsiteX1011" fmla="*/ 1271962 w 3022593"/>
              <a:gd name="connsiteY1011" fmla="*/ 2597044 h 4630814"/>
              <a:gd name="connsiteX1012" fmla="*/ 1265428 w 3022593"/>
              <a:gd name="connsiteY1012" fmla="*/ 2598738 h 4630814"/>
              <a:gd name="connsiteX1013" fmla="*/ 1269000 w 3022593"/>
              <a:gd name="connsiteY1013" fmla="*/ 2591329 h 4630814"/>
              <a:gd name="connsiteX1014" fmla="*/ 1275277 w 3022593"/>
              <a:gd name="connsiteY1014" fmla="*/ 2589701 h 4630814"/>
              <a:gd name="connsiteX1015" fmla="*/ 1285603 w 3022593"/>
              <a:gd name="connsiteY1015" fmla="*/ 2576513 h 4630814"/>
              <a:gd name="connsiteX1016" fmla="*/ 1285603 w 3022593"/>
              <a:gd name="connsiteY1016" fmla="*/ 2583770 h 4630814"/>
              <a:gd name="connsiteX1017" fmla="*/ 1278309 w 3022593"/>
              <a:gd name="connsiteY1017" fmla="*/ 2589128 h 4630814"/>
              <a:gd name="connsiteX1018" fmla="*/ 1285074 w 3022593"/>
              <a:gd name="connsiteY1018" fmla="*/ 2587625 h 4630814"/>
              <a:gd name="connsiteX1019" fmla="*/ 1292218 w 3022593"/>
              <a:gd name="connsiteY1019" fmla="*/ 2590800 h 4630814"/>
              <a:gd name="connsiteX1020" fmla="*/ 1285074 w 3022593"/>
              <a:gd name="connsiteY1020" fmla="*/ 2592387 h 4630814"/>
              <a:gd name="connsiteX1021" fmla="*/ 1278596 w 3022593"/>
              <a:gd name="connsiteY1021" fmla="*/ 2589509 h 4630814"/>
              <a:gd name="connsiteX1022" fmla="*/ 1285603 w 3022593"/>
              <a:gd name="connsiteY1022" fmla="*/ 2594656 h 4630814"/>
              <a:gd name="connsiteX1023" fmla="*/ 1285603 w 3022593"/>
              <a:gd name="connsiteY1023" fmla="*/ 2601913 h 4630814"/>
              <a:gd name="connsiteX1024" fmla="*/ 1280046 w 3022593"/>
              <a:gd name="connsiteY1024" fmla="*/ 2598284 h 4630814"/>
              <a:gd name="connsiteX1025" fmla="*/ 1278220 w 3022593"/>
              <a:gd name="connsiteY1025" fmla="*/ 2589341 h 4630814"/>
              <a:gd name="connsiteX1026" fmla="*/ 1277930 w 3022593"/>
              <a:gd name="connsiteY1026" fmla="*/ 2589212 h 4630814"/>
              <a:gd name="connsiteX1027" fmla="*/ 1278210 w 3022593"/>
              <a:gd name="connsiteY1027" fmla="*/ 2589150 h 4630814"/>
              <a:gd name="connsiteX1028" fmla="*/ 1280046 w 3022593"/>
              <a:gd name="connsiteY1028" fmla="*/ 2581956 h 4630814"/>
              <a:gd name="connsiteX1029" fmla="*/ 1285603 w 3022593"/>
              <a:gd name="connsiteY1029" fmla="*/ 2576513 h 4630814"/>
              <a:gd name="connsiteX1030" fmla="*/ 1273802 w 3022593"/>
              <a:gd name="connsiteY1030" fmla="*/ 2573338 h 4630814"/>
              <a:gd name="connsiteX1031" fmla="*/ 1277612 w 3022593"/>
              <a:gd name="connsiteY1031" fmla="*/ 2579291 h 4630814"/>
              <a:gd name="connsiteX1032" fmla="*/ 1277612 w 3022593"/>
              <a:gd name="connsiteY1032" fmla="*/ 2587228 h 4630814"/>
              <a:gd name="connsiteX1033" fmla="*/ 1272925 w 3022593"/>
              <a:gd name="connsiteY1033" fmla="*/ 2582346 h 4630814"/>
              <a:gd name="connsiteX1034" fmla="*/ 1276144 w 3022593"/>
              <a:gd name="connsiteY1034" fmla="*/ 2589213 h 4630814"/>
              <a:gd name="connsiteX1035" fmla="*/ 1275549 w 3022593"/>
              <a:gd name="connsiteY1035" fmla="*/ 2589213 h 4630814"/>
              <a:gd name="connsiteX1036" fmla="*/ 1269000 w 3022593"/>
              <a:gd name="connsiteY1036" fmla="*/ 2589213 h 4630814"/>
              <a:gd name="connsiteX1037" fmla="*/ 1265428 w 3022593"/>
              <a:gd name="connsiteY1037" fmla="*/ 2581593 h 4630814"/>
              <a:gd name="connsiteX1038" fmla="*/ 1272202 w 3022593"/>
              <a:gd name="connsiteY1038" fmla="*/ 2581593 h 4630814"/>
              <a:gd name="connsiteX1039" fmla="*/ 1271897 w 3022593"/>
              <a:gd name="connsiteY1039" fmla="*/ 2581275 h 4630814"/>
              <a:gd name="connsiteX1040" fmla="*/ 1273802 w 3022593"/>
              <a:gd name="connsiteY1040" fmla="*/ 2573338 h 4630814"/>
              <a:gd name="connsiteX1041" fmla="*/ 1912295 w 3022593"/>
              <a:gd name="connsiteY1041" fmla="*/ 2571750 h 4630814"/>
              <a:gd name="connsiteX1042" fmla="*/ 1929440 w 3022593"/>
              <a:gd name="connsiteY1042" fmla="*/ 2602035 h 4630814"/>
              <a:gd name="connsiteX1043" fmla="*/ 1920612 w 3022593"/>
              <a:gd name="connsiteY1043" fmla="*/ 2612345 h 4630814"/>
              <a:gd name="connsiteX1044" fmla="*/ 1920867 w 3022593"/>
              <a:gd name="connsiteY1044" fmla="*/ 2613025 h 4630814"/>
              <a:gd name="connsiteX1045" fmla="*/ 1920528 w 3022593"/>
              <a:gd name="connsiteY1045" fmla="*/ 2612443 h 4630814"/>
              <a:gd name="connsiteX1046" fmla="*/ 1915867 w 3022593"/>
              <a:gd name="connsiteY1046" fmla="*/ 2617887 h 4630814"/>
              <a:gd name="connsiteX1047" fmla="*/ 1906580 w 3022593"/>
              <a:gd name="connsiteY1047" fmla="*/ 2620963 h 4630814"/>
              <a:gd name="connsiteX1048" fmla="*/ 1897055 w 3022593"/>
              <a:gd name="connsiteY1048" fmla="*/ 2588785 h 4630814"/>
              <a:gd name="connsiteX1049" fmla="*/ 1912295 w 3022593"/>
              <a:gd name="connsiteY1049" fmla="*/ 2571750 h 4630814"/>
              <a:gd name="connsiteX1050" fmla="*/ 1128339 w 3022593"/>
              <a:gd name="connsiteY1050" fmla="*/ 2566987 h 4630814"/>
              <a:gd name="connsiteX1051" fmla="*/ 1130170 w 3022593"/>
              <a:gd name="connsiteY1051" fmla="*/ 2617239 h 4630814"/>
              <a:gd name="connsiteX1052" fmla="*/ 1128339 w 3022593"/>
              <a:gd name="connsiteY1052" fmla="*/ 2566987 h 4630814"/>
              <a:gd name="connsiteX1053" fmla="*/ 1128705 w 3022593"/>
              <a:gd name="connsiteY1053" fmla="*/ 2565400 h 4630814"/>
              <a:gd name="connsiteX1054" fmla="*/ 1176330 w 3022593"/>
              <a:gd name="connsiteY1054" fmla="*/ 2581593 h 4630814"/>
              <a:gd name="connsiteX1055" fmla="*/ 1156639 w 3022593"/>
              <a:gd name="connsiteY1055" fmla="*/ 2581592 h 4630814"/>
              <a:gd name="connsiteX1056" fmla="*/ 1155893 w 3022593"/>
              <a:gd name="connsiteY1056" fmla="*/ 2581236 h 4630814"/>
              <a:gd name="connsiteX1057" fmla="*/ 1165687 w 3022593"/>
              <a:gd name="connsiteY1057" fmla="*/ 2589001 h 4630814"/>
              <a:gd name="connsiteX1058" fmla="*/ 1169152 w 3022593"/>
              <a:gd name="connsiteY1058" fmla="*/ 2598668 h 4630814"/>
              <a:gd name="connsiteX1059" fmla="*/ 1155885 w 3022593"/>
              <a:gd name="connsiteY1059" fmla="*/ 2596998 h 4630814"/>
              <a:gd name="connsiteX1060" fmla="*/ 1140956 w 3022593"/>
              <a:gd name="connsiteY1060" fmla="*/ 2581562 h 4630814"/>
              <a:gd name="connsiteX1061" fmla="*/ 1143413 w 3022593"/>
              <a:gd name="connsiteY1061" fmla="*/ 2584942 h 4630814"/>
              <a:gd name="connsiteX1062" fmla="*/ 1151117 w 3022593"/>
              <a:gd name="connsiteY1062" fmla="*/ 2610069 h 4630814"/>
              <a:gd name="connsiteX1063" fmla="*/ 1128705 w 3022593"/>
              <a:gd name="connsiteY1063" fmla="*/ 2565400 h 4630814"/>
              <a:gd name="connsiteX1064" fmla="*/ 1133520 w 3022593"/>
              <a:gd name="connsiteY1064" fmla="*/ 2571332 h 4630814"/>
              <a:gd name="connsiteX1065" fmla="*/ 1136590 w 3022593"/>
              <a:gd name="connsiteY1065" fmla="*/ 2575555 h 4630814"/>
              <a:gd name="connsiteX1066" fmla="*/ 1132489 w 3022593"/>
              <a:gd name="connsiteY1066" fmla="*/ 2568095 h 4630814"/>
              <a:gd name="connsiteX1067" fmla="*/ 1127117 w 3022593"/>
              <a:gd name="connsiteY1067" fmla="*/ 2565400 h 4630814"/>
              <a:gd name="connsiteX1068" fmla="*/ 1127118 w 3022593"/>
              <a:gd name="connsiteY1068" fmla="*/ 2565400 h 4630814"/>
              <a:gd name="connsiteX1069" fmla="*/ 1127117 w 3022593"/>
              <a:gd name="connsiteY1069" fmla="*/ 2565401 h 4630814"/>
              <a:gd name="connsiteX1070" fmla="*/ 1126930 w 3022593"/>
              <a:gd name="connsiteY1070" fmla="*/ 2567122 h 4630814"/>
              <a:gd name="connsiteX1071" fmla="*/ 1127117 w 3022593"/>
              <a:gd name="connsiteY1071" fmla="*/ 2566987 h 4630814"/>
              <a:gd name="connsiteX1072" fmla="*/ 1126903 w 3022593"/>
              <a:gd name="connsiteY1072" fmla="*/ 2567375 h 4630814"/>
              <a:gd name="connsiteX1073" fmla="*/ 1126313 w 3022593"/>
              <a:gd name="connsiteY1073" fmla="*/ 2572813 h 4630814"/>
              <a:gd name="connsiteX1074" fmla="*/ 1109972 w 3022593"/>
              <a:gd name="connsiteY1074" fmla="*/ 2611193 h 4630814"/>
              <a:gd name="connsiteX1075" fmla="*/ 1106489 w 3022593"/>
              <a:gd name="connsiteY1075" fmla="*/ 2605326 h 4630814"/>
              <a:gd name="connsiteX1076" fmla="*/ 1110351 w 3022593"/>
              <a:gd name="connsiteY1076" fmla="*/ 2592816 h 4630814"/>
              <a:gd name="connsiteX1077" fmla="*/ 1103676 w 3022593"/>
              <a:gd name="connsiteY1077" fmla="*/ 2600794 h 4630814"/>
              <a:gd name="connsiteX1078" fmla="*/ 1093779 w 3022593"/>
              <a:gd name="connsiteY1078" fmla="*/ 2604259 h 4630814"/>
              <a:gd name="connsiteX1079" fmla="*/ 1101419 w 3022593"/>
              <a:gd name="connsiteY1079" fmla="*/ 2585623 h 4630814"/>
              <a:gd name="connsiteX1080" fmla="*/ 1125308 w 3022593"/>
              <a:gd name="connsiteY1080" fmla="*/ 2568299 h 4630814"/>
              <a:gd name="connsiteX1081" fmla="*/ 1127116 w 3022593"/>
              <a:gd name="connsiteY1081" fmla="*/ 2565401 h 4630814"/>
              <a:gd name="connsiteX1082" fmla="*/ 1121154 w 3022593"/>
              <a:gd name="connsiteY1082" fmla="*/ 2570215 h 4630814"/>
              <a:gd name="connsiteX1083" fmla="*/ 1082214 w 3022593"/>
              <a:gd name="connsiteY1083" fmla="*/ 2587812 h 4630814"/>
              <a:gd name="connsiteX1084" fmla="*/ 1112734 w 3022593"/>
              <a:gd name="connsiteY1084" fmla="*/ 2567588 h 4630814"/>
              <a:gd name="connsiteX1085" fmla="*/ 2239132 w 3022593"/>
              <a:gd name="connsiteY1085" fmla="*/ 2560928 h 4630814"/>
              <a:gd name="connsiteX1086" fmla="*/ 2244861 w 3022593"/>
              <a:gd name="connsiteY1086" fmla="*/ 2564346 h 4630814"/>
              <a:gd name="connsiteX1087" fmla="*/ 2244908 w 3022593"/>
              <a:gd name="connsiteY1087" fmla="*/ 2564351 h 4630814"/>
              <a:gd name="connsiteX1088" fmla="*/ 2244902 w 3022593"/>
              <a:gd name="connsiteY1088" fmla="*/ 2564371 h 4630814"/>
              <a:gd name="connsiteX1089" fmla="*/ 2246423 w 3022593"/>
              <a:gd name="connsiteY1089" fmla="*/ 2565278 h 4630814"/>
              <a:gd name="connsiteX1090" fmla="*/ 2249715 w 3022593"/>
              <a:gd name="connsiteY1090" fmla="*/ 2582680 h 4630814"/>
              <a:gd name="connsiteX1091" fmla="*/ 2241382 w 3022593"/>
              <a:gd name="connsiteY1091" fmla="*/ 2588707 h 4630814"/>
              <a:gd name="connsiteX1092" fmla="*/ 2240272 w 3022593"/>
              <a:gd name="connsiteY1092" fmla="*/ 2590801 h 4630814"/>
              <a:gd name="connsiteX1093" fmla="*/ 2240408 w 3022593"/>
              <a:gd name="connsiteY1093" fmla="*/ 2589411 h 4630814"/>
              <a:gd name="connsiteX1094" fmla="*/ 2233252 w 3022593"/>
              <a:gd name="connsiteY1094" fmla="*/ 2594586 h 4630814"/>
              <a:gd name="connsiteX1095" fmla="*/ 2220410 w 3022593"/>
              <a:gd name="connsiteY1095" fmla="*/ 2595161 h 4630814"/>
              <a:gd name="connsiteX1096" fmla="*/ 2219317 w 3022593"/>
              <a:gd name="connsiteY1096" fmla="*/ 2597151 h 4630814"/>
              <a:gd name="connsiteX1097" fmla="*/ 2219999 w 3022593"/>
              <a:gd name="connsiteY1097" fmla="*/ 2595179 h 4630814"/>
              <a:gd name="connsiteX1098" fmla="*/ 2212791 w 3022593"/>
              <a:gd name="connsiteY1098" fmla="*/ 2595502 h 4630814"/>
              <a:gd name="connsiteX1099" fmla="*/ 2205030 w 3022593"/>
              <a:gd name="connsiteY1099" fmla="*/ 2590922 h 4630814"/>
              <a:gd name="connsiteX1100" fmla="*/ 2205138 w 3022593"/>
              <a:gd name="connsiteY1100" fmla="*/ 2590788 h 4630814"/>
              <a:gd name="connsiteX1101" fmla="*/ 2203442 w 3022593"/>
              <a:gd name="connsiteY1101" fmla="*/ 2590573 h 4630814"/>
              <a:gd name="connsiteX1102" fmla="*/ 2205569 w 3022593"/>
              <a:gd name="connsiteY1102" fmla="*/ 2590254 h 4630814"/>
              <a:gd name="connsiteX1103" fmla="*/ 2212791 w 3022593"/>
              <a:gd name="connsiteY1103" fmla="*/ 2581306 h 4630814"/>
              <a:gd name="connsiteX1104" fmla="*/ 2216289 w 3022593"/>
              <a:gd name="connsiteY1104" fmla="*/ 2574495 h 4630814"/>
              <a:gd name="connsiteX1105" fmla="*/ 2216142 w 3022593"/>
              <a:gd name="connsiteY1105" fmla="*/ 2574528 h 4630814"/>
              <a:gd name="connsiteX1106" fmla="*/ 2216292 w 3022593"/>
              <a:gd name="connsiteY1106" fmla="*/ 2574490 h 4630814"/>
              <a:gd name="connsiteX1107" fmla="*/ 2221964 w 3022593"/>
              <a:gd name="connsiteY1107" fmla="*/ 2563446 h 4630814"/>
              <a:gd name="connsiteX1108" fmla="*/ 2239132 w 3022593"/>
              <a:gd name="connsiteY1108" fmla="*/ 2560928 h 4630814"/>
              <a:gd name="connsiteX1109" fmla="*/ 1093198 w 3022593"/>
              <a:gd name="connsiteY1109" fmla="*/ 2556729 h 4630814"/>
              <a:gd name="connsiteX1110" fmla="*/ 1125530 w 3022593"/>
              <a:gd name="connsiteY1110" fmla="*/ 2564789 h 4630814"/>
              <a:gd name="connsiteX1111" fmla="*/ 1073799 w 3022593"/>
              <a:gd name="connsiteY1111" fmla="*/ 2564789 h 4630814"/>
              <a:gd name="connsiteX1112" fmla="*/ 1093198 w 3022593"/>
              <a:gd name="connsiteY1112" fmla="*/ 2556729 h 4630814"/>
              <a:gd name="connsiteX1113" fmla="*/ 1164824 w 3022593"/>
              <a:gd name="connsiteY1113" fmla="*/ 2544722 h 4630814"/>
              <a:gd name="connsiteX1114" fmla="*/ 1175235 w 3022593"/>
              <a:gd name="connsiteY1114" fmla="*/ 2546548 h 4630814"/>
              <a:gd name="connsiteX1115" fmla="*/ 1173199 w 3022593"/>
              <a:gd name="connsiteY1115" fmla="*/ 2553470 h 4630814"/>
              <a:gd name="connsiteX1116" fmla="*/ 1165345 w 3022593"/>
              <a:gd name="connsiteY1116" fmla="*/ 2557159 h 4630814"/>
              <a:gd name="connsiteX1117" fmla="*/ 1171140 w 3022593"/>
              <a:gd name="connsiteY1117" fmla="*/ 2556528 h 4630814"/>
              <a:gd name="connsiteX1118" fmla="*/ 1180271 w 3022593"/>
              <a:gd name="connsiteY1118" fmla="*/ 2560637 h 4630814"/>
              <a:gd name="connsiteX1119" fmla="*/ 1145723 w 3022593"/>
              <a:gd name="connsiteY1119" fmla="*/ 2567669 h 4630814"/>
              <a:gd name="connsiteX1120" fmla="*/ 1133890 w 3022593"/>
              <a:gd name="connsiteY1120" fmla="*/ 2564824 h 4630814"/>
              <a:gd name="connsiteX1121" fmla="*/ 1128705 w 3022593"/>
              <a:gd name="connsiteY1121" fmla="*/ 2565400 h 4630814"/>
              <a:gd name="connsiteX1122" fmla="*/ 1164824 w 3022593"/>
              <a:gd name="connsiteY1122" fmla="*/ 2544722 h 4630814"/>
              <a:gd name="connsiteX1123" fmla="*/ 2317742 w 3022593"/>
              <a:gd name="connsiteY1123" fmla="*/ 2540000 h 4630814"/>
              <a:gd name="connsiteX1124" fmla="*/ 2321752 w 3022593"/>
              <a:gd name="connsiteY1124" fmla="*/ 2541508 h 4630814"/>
              <a:gd name="connsiteX1125" fmla="*/ 2330268 w 3022593"/>
              <a:gd name="connsiteY1125" fmla="*/ 2540906 h 4630814"/>
              <a:gd name="connsiteX1126" fmla="*/ 2339968 w 3022593"/>
              <a:gd name="connsiteY1126" fmla="*/ 2557008 h 4630814"/>
              <a:gd name="connsiteX1127" fmla="*/ 2322933 w 3022593"/>
              <a:gd name="connsiteY1127" fmla="*/ 2573337 h 4630814"/>
              <a:gd name="connsiteX1128" fmla="*/ 2312576 w 3022593"/>
              <a:gd name="connsiteY1128" fmla="*/ 2569509 h 4630814"/>
              <a:gd name="connsiteX1129" fmla="*/ 2311392 w 3022593"/>
              <a:gd name="connsiteY1129" fmla="*/ 2570162 h 4630814"/>
              <a:gd name="connsiteX1130" fmla="*/ 2312458 w 3022593"/>
              <a:gd name="connsiteY1130" fmla="*/ 2569466 h 4630814"/>
              <a:gd name="connsiteX1131" fmla="*/ 2303295 w 3022593"/>
              <a:gd name="connsiteY1131" fmla="*/ 2566080 h 4630814"/>
              <a:gd name="connsiteX1132" fmla="*/ 2292102 w 3022593"/>
              <a:gd name="connsiteY1132" fmla="*/ 2564460 h 4630814"/>
              <a:gd name="connsiteX1133" fmla="*/ 2290755 w 3022593"/>
              <a:gd name="connsiteY1133" fmla="*/ 2565400 h 4630814"/>
              <a:gd name="connsiteX1134" fmla="*/ 2291094 w 3022593"/>
              <a:gd name="connsiteY1134" fmla="*/ 2564314 h 4630814"/>
              <a:gd name="connsiteX1135" fmla="*/ 2290755 w 3022593"/>
              <a:gd name="connsiteY1135" fmla="*/ 2564265 h 4630814"/>
              <a:gd name="connsiteX1136" fmla="*/ 2292885 w 3022593"/>
              <a:gd name="connsiteY1136" fmla="*/ 2555421 h 4630814"/>
              <a:gd name="connsiteX1137" fmla="*/ 2298857 w 3022593"/>
              <a:gd name="connsiteY1137" fmla="*/ 2550242 h 4630814"/>
              <a:gd name="connsiteX1138" fmla="*/ 2297105 w 3022593"/>
              <a:gd name="connsiteY1138" fmla="*/ 2549525 h 4630814"/>
              <a:gd name="connsiteX1139" fmla="*/ 2299016 w 3022593"/>
              <a:gd name="connsiteY1139" fmla="*/ 2550104 h 4630814"/>
              <a:gd name="connsiteX1140" fmla="*/ 2307791 w 3022593"/>
              <a:gd name="connsiteY1140" fmla="*/ 2542494 h 4630814"/>
              <a:gd name="connsiteX1141" fmla="*/ 2319455 w 3022593"/>
              <a:gd name="connsiteY1141" fmla="*/ 2541670 h 4630814"/>
              <a:gd name="connsiteX1142" fmla="*/ 1500180 w 3022593"/>
              <a:gd name="connsiteY1142" fmla="*/ 2527476 h 4630814"/>
              <a:gd name="connsiteX1143" fmla="*/ 1498643 w 3022593"/>
              <a:gd name="connsiteY1143" fmla="*/ 2530366 h 4630814"/>
              <a:gd name="connsiteX1144" fmla="*/ 1499544 w 3022593"/>
              <a:gd name="connsiteY1144" fmla="*/ 2528887 h 4630814"/>
              <a:gd name="connsiteX1145" fmla="*/ 1503354 w 3022593"/>
              <a:gd name="connsiteY1145" fmla="*/ 2540144 h 4630814"/>
              <a:gd name="connsiteX1146" fmla="*/ 1497639 w 3022593"/>
              <a:gd name="connsiteY1146" fmla="*/ 2549525 h 4630814"/>
              <a:gd name="connsiteX1147" fmla="*/ 1493829 w 3022593"/>
              <a:gd name="connsiteY1147" fmla="*/ 2538268 h 4630814"/>
              <a:gd name="connsiteX1148" fmla="*/ 1493904 w 3022593"/>
              <a:gd name="connsiteY1148" fmla="*/ 2538146 h 4630814"/>
              <a:gd name="connsiteX1149" fmla="*/ 1481418 w 3022593"/>
              <a:gd name="connsiteY1149" fmla="*/ 2539823 h 4630814"/>
              <a:gd name="connsiteX1150" fmla="*/ 1487047 w 3022593"/>
              <a:gd name="connsiteY1150" fmla="*/ 2531003 h 4630814"/>
              <a:gd name="connsiteX1151" fmla="*/ 1500180 w 3022593"/>
              <a:gd name="connsiteY1151" fmla="*/ 2527476 h 4630814"/>
              <a:gd name="connsiteX1152" fmla="*/ 2234398 w 3022593"/>
              <a:gd name="connsiteY1152" fmla="*/ 2525889 h 4630814"/>
              <a:gd name="connsiteX1153" fmla="*/ 2251067 w 3022593"/>
              <a:gd name="connsiteY1153" fmla="*/ 2532944 h 4630814"/>
              <a:gd name="connsiteX1154" fmla="*/ 2234398 w 3022593"/>
              <a:gd name="connsiteY1154" fmla="*/ 2540000 h 4630814"/>
              <a:gd name="connsiteX1155" fmla="*/ 2230938 w 3022593"/>
              <a:gd name="connsiteY1155" fmla="*/ 2539289 h 4630814"/>
              <a:gd name="connsiteX1156" fmla="*/ 2232697 w 3022593"/>
              <a:gd name="connsiteY1156" fmla="*/ 2540094 h 4630814"/>
              <a:gd name="connsiteX1157" fmla="*/ 2236326 w 3022593"/>
              <a:gd name="connsiteY1157" fmla="*/ 2558770 h 4630814"/>
              <a:gd name="connsiteX1158" fmla="*/ 2219997 w 3022593"/>
              <a:gd name="connsiteY1158" fmla="*/ 2549432 h 4630814"/>
              <a:gd name="connsiteX1159" fmla="*/ 2219943 w 3022593"/>
              <a:gd name="connsiteY1159" fmla="*/ 2549307 h 4630814"/>
              <a:gd name="connsiteX1160" fmla="*/ 2212791 w 3022593"/>
              <a:gd name="connsiteY1160" fmla="*/ 2565400 h 4630814"/>
              <a:gd name="connsiteX1161" fmla="*/ 2205029 w 3022593"/>
              <a:gd name="connsiteY1161" fmla="*/ 2547937 h 4630814"/>
              <a:gd name="connsiteX1162" fmla="*/ 2207300 w 3022593"/>
              <a:gd name="connsiteY1162" fmla="*/ 2543850 h 4630814"/>
              <a:gd name="connsiteX1163" fmla="*/ 2204936 w 3022593"/>
              <a:gd name="connsiteY1163" fmla="*/ 2546577 h 4630814"/>
              <a:gd name="connsiteX1164" fmla="*/ 2186260 w 3022593"/>
              <a:gd name="connsiteY1164" fmla="*/ 2550432 h 4630814"/>
              <a:gd name="connsiteX1165" fmla="*/ 2195598 w 3022593"/>
              <a:gd name="connsiteY1165" fmla="*/ 2535011 h 4630814"/>
              <a:gd name="connsiteX1166" fmla="*/ 2206104 w 3022593"/>
              <a:gd name="connsiteY1166" fmla="*/ 2529468 h 4630814"/>
              <a:gd name="connsiteX1167" fmla="*/ 2212407 w 3022593"/>
              <a:gd name="connsiteY1167" fmla="*/ 2531155 h 4630814"/>
              <a:gd name="connsiteX1168" fmla="*/ 2212637 w 3022593"/>
              <a:gd name="connsiteY1168" fmla="*/ 2534244 h 4630814"/>
              <a:gd name="connsiteX1169" fmla="*/ 2214731 w 3022593"/>
              <a:gd name="connsiteY1169" fmla="*/ 2530475 h 4630814"/>
              <a:gd name="connsiteX1170" fmla="*/ 2217310 w 3022593"/>
              <a:gd name="connsiteY1170" fmla="*/ 2533054 h 4630814"/>
              <a:gd name="connsiteX1171" fmla="*/ 2220138 w 3022593"/>
              <a:gd name="connsiteY1171" fmla="*/ 2534348 h 4630814"/>
              <a:gd name="connsiteX1172" fmla="*/ 2217729 w 3022593"/>
              <a:gd name="connsiteY1172" fmla="*/ 2531180 h 4630814"/>
              <a:gd name="connsiteX1173" fmla="*/ 2234398 w 3022593"/>
              <a:gd name="connsiteY1173" fmla="*/ 2525889 h 4630814"/>
              <a:gd name="connsiteX1174" fmla="*/ 1512880 w 3022593"/>
              <a:gd name="connsiteY1174" fmla="*/ 2524125 h 4630814"/>
              <a:gd name="connsiteX1175" fmla="*/ 1523992 w 3022593"/>
              <a:gd name="connsiteY1175" fmla="*/ 2529681 h 4630814"/>
              <a:gd name="connsiteX1176" fmla="*/ 1512880 w 3022593"/>
              <a:gd name="connsiteY1176" fmla="*/ 2535238 h 4630814"/>
              <a:gd name="connsiteX1177" fmla="*/ 1512581 w 3022593"/>
              <a:gd name="connsiteY1177" fmla="*/ 2535156 h 4630814"/>
              <a:gd name="connsiteX1178" fmla="*/ 1514290 w 3022593"/>
              <a:gd name="connsiteY1178" fmla="*/ 2546062 h 4630814"/>
              <a:gd name="connsiteX1179" fmla="*/ 1503707 w 3022593"/>
              <a:gd name="connsiteY1179" fmla="*/ 2540433 h 4630814"/>
              <a:gd name="connsiteX1180" fmla="*/ 1502070 w 3022593"/>
              <a:gd name="connsiteY1180" fmla="*/ 2529984 h 4630814"/>
              <a:gd name="connsiteX1181" fmla="*/ 1501767 w 3022593"/>
              <a:gd name="connsiteY1181" fmla="*/ 2529681 h 4630814"/>
              <a:gd name="connsiteX1182" fmla="*/ 1501982 w 3022593"/>
              <a:gd name="connsiteY1182" fmla="*/ 2529423 h 4630814"/>
              <a:gd name="connsiteX1183" fmla="*/ 1501943 w 3022593"/>
              <a:gd name="connsiteY1183" fmla="*/ 2529176 h 4630814"/>
              <a:gd name="connsiteX1184" fmla="*/ 1502113 w 3022593"/>
              <a:gd name="connsiteY1184" fmla="*/ 2529266 h 4630814"/>
              <a:gd name="connsiteX1185" fmla="*/ 1505240 w 3022593"/>
              <a:gd name="connsiteY1185" fmla="*/ 2525514 h 4630814"/>
              <a:gd name="connsiteX1186" fmla="*/ 1512880 w 3022593"/>
              <a:gd name="connsiteY1186" fmla="*/ 2524125 h 4630814"/>
              <a:gd name="connsiteX1187" fmla="*/ 1149249 w 3022593"/>
              <a:gd name="connsiteY1187" fmla="*/ 2518080 h 4630814"/>
              <a:gd name="connsiteX1188" fmla="*/ 1152342 w 3022593"/>
              <a:gd name="connsiteY1188" fmla="*/ 2524941 h 4630814"/>
              <a:gd name="connsiteX1189" fmla="*/ 1148345 w 3022593"/>
              <a:gd name="connsiteY1189" fmla="*/ 2536190 h 4630814"/>
              <a:gd name="connsiteX1190" fmla="*/ 1155119 w 3022593"/>
              <a:gd name="connsiteY1190" fmla="*/ 2529204 h 4630814"/>
              <a:gd name="connsiteX1191" fmla="*/ 1165535 w 3022593"/>
              <a:gd name="connsiteY1191" fmla="*/ 2526816 h 4630814"/>
              <a:gd name="connsiteX1192" fmla="*/ 1156097 w 3022593"/>
              <a:gd name="connsiteY1192" fmla="*/ 2544521 h 4630814"/>
              <a:gd name="connsiteX1193" fmla="*/ 1132815 w 3022593"/>
              <a:gd name="connsiteY1193" fmla="*/ 2559568 h 4630814"/>
              <a:gd name="connsiteX1194" fmla="*/ 1128705 w 3022593"/>
              <a:gd name="connsiteY1194" fmla="*/ 2565400 h 4630814"/>
              <a:gd name="connsiteX1195" fmla="*/ 1129348 w 3022593"/>
              <a:gd name="connsiteY1195" fmla="*/ 2561809 h 4630814"/>
              <a:gd name="connsiteX1196" fmla="*/ 1128705 w 3022593"/>
              <a:gd name="connsiteY1196" fmla="*/ 2562225 h 4630814"/>
              <a:gd name="connsiteX1197" fmla="*/ 1129495 w 3022593"/>
              <a:gd name="connsiteY1197" fmla="*/ 2560987 h 4630814"/>
              <a:gd name="connsiteX1198" fmla="*/ 1130076 w 3022593"/>
              <a:gd name="connsiteY1198" fmla="*/ 2557740 h 4630814"/>
              <a:gd name="connsiteX1199" fmla="*/ 1149249 w 3022593"/>
              <a:gd name="connsiteY1199" fmla="*/ 2518080 h 4630814"/>
              <a:gd name="connsiteX1200" fmla="*/ 1944416 w 3022593"/>
              <a:gd name="connsiteY1200" fmla="*/ 2516188 h 4630814"/>
              <a:gd name="connsiteX1201" fmla="*/ 1946268 w 3022593"/>
              <a:gd name="connsiteY1201" fmla="*/ 2564579 h 4630814"/>
              <a:gd name="connsiteX1202" fmla="*/ 1944416 w 3022593"/>
              <a:gd name="connsiteY1202" fmla="*/ 2516188 h 4630814"/>
              <a:gd name="connsiteX1203" fmla="*/ 1944681 w 3022593"/>
              <a:gd name="connsiteY1203" fmla="*/ 2514601 h 4630814"/>
              <a:gd name="connsiteX1204" fmla="*/ 1949495 w 3022593"/>
              <a:gd name="connsiteY1204" fmla="*/ 2520564 h 4630814"/>
              <a:gd name="connsiteX1205" fmla="*/ 1953107 w 3022593"/>
              <a:gd name="connsiteY1205" fmla="*/ 2525559 h 4630814"/>
              <a:gd name="connsiteX1206" fmla="*/ 1947389 w 3022593"/>
              <a:gd name="connsiteY1206" fmla="*/ 2516397 h 4630814"/>
              <a:gd name="connsiteX1207" fmla="*/ 1944682 w 3022593"/>
              <a:gd name="connsiteY1207" fmla="*/ 2514601 h 4630814"/>
              <a:gd name="connsiteX1208" fmla="*/ 1941505 w 3022593"/>
              <a:gd name="connsiteY1208" fmla="*/ 2514600 h 4630814"/>
              <a:gd name="connsiteX1209" fmla="*/ 1941330 w 3022593"/>
              <a:gd name="connsiteY1209" fmla="*/ 2516310 h 4630814"/>
              <a:gd name="connsiteX1210" fmla="*/ 1941505 w 3022593"/>
              <a:gd name="connsiteY1210" fmla="*/ 2516188 h 4630814"/>
              <a:gd name="connsiteX1211" fmla="*/ 1941306 w 3022593"/>
              <a:gd name="connsiteY1211" fmla="*/ 2516550 h 4630814"/>
              <a:gd name="connsiteX1212" fmla="*/ 1940746 w 3022593"/>
              <a:gd name="connsiteY1212" fmla="*/ 2522012 h 4630814"/>
              <a:gd name="connsiteX1213" fmla="*/ 1925312 w 3022593"/>
              <a:gd name="connsiteY1213" fmla="*/ 2560393 h 4630814"/>
              <a:gd name="connsiteX1214" fmla="*/ 1925987 w 3022593"/>
              <a:gd name="connsiteY1214" fmla="*/ 2540931 h 4630814"/>
              <a:gd name="connsiteX1215" fmla="*/ 1926795 w 3022593"/>
              <a:gd name="connsiteY1215" fmla="*/ 2539560 h 4630814"/>
              <a:gd name="connsiteX1216" fmla="*/ 1918065 w 3022593"/>
              <a:gd name="connsiteY1216" fmla="*/ 2549995 h 4630814"/>
              <a:gd name="connsiteX1217" fmla="*/ 1908168 w 3022593"/>
              <a:gd name="connsiteY1217" fmla="*/ 2553460 h 4630814"/>
              <a:gd name="connsiteX1218" fmla="*/ 1915808 w 3022593"/>
              <a:gd name="connsiteY1218" fmla="*/ 2534125 h 4630814"/>
              <a:gd name="connsiteX1219" fmla="*/ 1939915 w 3022593"/>
              <a:gd name="connsiteY1219" fmla="*/ 2517298 h 4630814"/>
              <a:gd name="connsiteX1220" fmla="*/ 1941505 w 3022593"/>
              <a:gd name="connsiteY1220" fmla="*/ 2513013 h 4630814"/>
              <a:gd name="connsiteX1221" fmla="*/ 1896836 w 3022593"/>
              <a:gd name="connsiteY1221" fmla="*/ 2535425 h 4630814"/>
              <a:gd name="connsiteX1222" fmla="*/ 1941505 w 3022593"/>
              <a:gd name="connsiteY1222" fmla="*/ 2513013 h 4630814"/>
              <a:gd name="connsiteX1223" fmla="*/ 1128827 w 3022593"/>
              <a:gd name="connsiteY1223" fmla="*/ 2511972 h 4630814"/>
              <a:gd name="connsiteX1224" fmla="*/ 1134780 w 3022593"/>
              <a:gd name="connsiteY1224" fmla="*/ 2530817 h 4630814"/>
              <a:gd name="connsiteX1225" fmla="*/ 1127065 w 3022593"/>
              <a:gd name="connsiteY1225" fmla="*/ 2561943 h 4630814"/>
              <a:gd name="connsiteX1226" fmla="*/ 1127118 w 3022593"/>
              <a:gd name="connsiteY1226" fmla="*/ 2562225 h 4630814"/>
              <a:gd name="connsiteX1227" fmla="*/ 1127026 w 3022593"/>
              <a:gd name="connsiteY1227" fmla="*/ 2562099 h 4630814"/>
              <a:gd name="connsiteX1228" fmla="*/ 1127017 w 3022593"/>
              <a:gd name="connsiteY1228" fmla="*/ 2562138 h 4630814"/>
              <a:gd name="connsiteX1229" fmla="*/ 1127118 w 3022593"/>
              <a:gd name="connsiteY1229" fmla="*/ 2562225 h 4630814"/>
              <a:gd name="connsiteX1230" fmla="*/ 1127000 w 3022593"/>
              <a:gd name="connsiteY1230" fmla="*/ 2562204 h 4630814"/>
              <a:gd name="connsiteX1231" fmla="*/ 1126995 w 3022593"/>
              <a:gd name="connsiteY1231" fmla="*/ 2562225 h 4630814"/>
              <a:gd name="connsiteX1232" fmla="*/ 1126991 w 3022593"/>
              <a:gd name="connsiteY1232" fmla="*/ 2562202 h 4630814"/>
              <a:gd name="connsiteX1233" fmla="*/ 1125325 w 3022593"/>
              <a:gd name="connsiteY1233" fmla="*/ 2561910 h 4630814"/>
              <a:gd name="connsiteX1234" fmla="*/ 1125530 w 3022593"/>
              <a:gd name="connsiteY1234" fmla="*/ 2562225 h 4630814"/>
              <a:gd name="connsiteX1235" fmla="*/ 1124923 w 3022593"/>
              <a:gd name="connsiteY1235" fmla="*/ 2561840 h 4630814"/>
              <a:gd name="connsiteX1236" fmla="*/ 1119458 w 3022593"/>
              <a:gd name="connsiteY1236" fmla="*/ 2560882 h 4630814"/>
              <a:gd name="connsiteX1237" fmla="*/ 1079798 w 3022593"/>
              <a:gd name="connsiteY1237" fmla="*/ 2543548 h 4630814"/>
              <a:gd name="connsiteX1238" fmla="*/ 1093106 w 3022593"/>
              <a:gd name="connsiteY1238" fmla="*/ 2540758 h 4630814"/>
              <a:gd name="connsiteX1239" fmla="*/ 1102091 w 3022593"/>
              <a:gd name="connsiteY1239" fmla="*/ 2545461 h 4630814"/>
              <a:gd name="connsiteX1240" fmla="*/ 1092509 w 3022593"/>
              <a:gd name="connsiteY1240" fmla="*/ 2536587 h 4630814"/>
              <a:gd name="connsiteX1241" fmla="*/ 1090121 w 3022593"/>
              <a:gd name="connsiteY1241" fmla="*/ 2527236 h 4630814"/>
              <a:gd name="connsiteX1242" fmla="*/ 1107826 w 3022593"/>
              <a:gd name="connsiteY1242" fmla="*/ 2535062 h 4630814"/>
              <a:gd name="connsiteX1243" fmla="*/ 1123542 w 3022593"/>
              <a:gd name="connsiteY1243" fmla="*/ 2559175 h 4630814"/>
              <a:gd name="connsiteX1244" fmla="*/ 1126970 w 3022593"/>
              <a:gd name="connsiteY1244" fmla="*/ 2562099 h 4630814"/>
              <a:gd name="connsiteX1245" fmla="*/ 1126949 w 3022593"/>
              <a:gd name="connsiteY1245" fmla="*/ 2561994 h 4630814"/>
              <a:gd name="connsiteX1246" fmla="*/ 1122582 w 3022593"/>
              <a:gd name="connsiteY1246" fmla="*/ 2556001 h 4630814"/>
              <a:gd name="connsiteX1247" fmla="*/ 1108266 w 3022593"/>
              <a:gd name="connsiteY1247" fmla="*/ 2515695 h 4630814"/>
              <a:gd name="connsiteX1248" fmla="*/ 1121227 w 3022593"/>
              <a:gd name="connsiteY1248" fmla="*/ 2530584 h 4630814"/>
              <a:gd name="connsiteX1249" fmla="*/ 1125148 w 3022593"/>
              <a:gd name="connsiteY1249" fmla="*/ 2551647 h 4630814"/>
              <a:gd name="connsiteX1250" fmla="*/ 1122613 w 3022593"/>
              <a:gd name="connsiteY1250" fmla="*/ 2528690 h 4630814"/>
              <a:gd name="connsiteX1251" fmla="*/ 1128827 w 3022593"/>
              <a:gd name="connsiteY1251" fmla="*/ 2511972 h 4630814"/>
              <a:gd name="connsiteX1252" fmla="*/ 2357429 w 3022593"/>
              <a:gd name="connsiteY1252" fmla="*/ 2511425 h 4630814"/>
              <a:gd name="connsiteX1253" fmla="*/ 2365049 w 3022593"/>
              <a:gd name="connsiteY1253" fmla="*/ 2527141 h 4630814"/>
              <a:gd name="connsiteX1254" fmla="*/ 2357429 w 3022593"/>
              <a:gd name="connsiteY1254" fmla="*/ 2511425 h 4630814"/>
              <a:gd name="connsiteX1255" fmla="*/ 2357429 w 3022593"/>
              <a:gd name="connsiteY1255" fmla="*/ 2511425 h 4630814"/>
              <a:gd name="connsiteX1256" fmla="*/ 2374892 w 3022593"/>
              <a:gd name="connsiteY1256" fmla="*/ 2516188 h 4630814"/>
              <a:gd name="connsiteX1257" fmla="*/ 2366161 w 3022593"/>
              <a:gd name="connsiteY1257" fmla="*/ 2516188 h 4630814"/>
              <a:gd name="connsiteX1258" fmla="*/ 2365552 w 3022593"/>
              <a:gd name="connsiteY1258" fmla="*/ 2515855 h 4630814"/>
              <a:gd name="connsiteX1259" fmla="*/ 2371320 w 3022593"/>
              <a:gd name="connsiteY1259" fmla="*/ 2522008 h 4630814"/>
              <a:gd name="connsiteX1260" fmla="*/ 2357429 w 3022593"/>
              <a:gd name="connsiteY1260" fmla="*/ 2511425 h 4630814"/>
              <a:gd name="connsiteX1261" fmla="*/ 2356239 w 3022593"/>
              <a:gd name="connsiteY1261" fmla="*/ 2511425 h 4630814"/>
              <a:gd name="connsiteX1262" fmla="*/ 2358223 w 3022593"/>
              <a:gd name="connsiteY1262" fmla="*/ 2528743 h 4630814"/>
              <a:gd name="connsiteX1263" fmla="*/ 2356239 w 3022593"/>
              <a:gd name="connsiteY1263" fmla="*/ 2511425 h 4630814"/>
              <a:gd name="connsiteX1264" fmla="*/ 2356356 w 3022593"/>
              <a:gd name="connsiteY1264" fmla="*/ 2510676 h 4630814"/>
              <a:gd name="connsiteX1265" fmla="*/ 2355843 w 3022593"/>
              <a:gd name="connsiteY1265" fmla="*/ 2511424 h 4630814"/>
              <a:gd name="connsiteX1266" fmla="*/ 2356422 w 3022593"/>
              <a:gd name="connsiteY1266" fmla="*/ 2511086 h 4630814"/>
              <a:gd name="connsiteX1267" fmla="*/ 1514290 w 3022593"/>
              <a:gd name="connsiteY1267" fmla="*/ 2508538 h 4630814"/>
              <a:gd name="connsiteX1268" fmla="*/ 1512526 w 3022593"/>
              <a:gd name="connsiteY1268" fmla="*/ 2519795 h 4630814"/>
              <a:gd name="connsiteX1269" fmla="*/ 1501943 w 3022593"/>
              <a:gd name="connsiteY1269" fmla="*/ 2527300 h 4630814"/>
              <a:gd name="connsiteX1270" fmla="*/ 1503707 w 3022593"/>
              <a:gd name="connsiteY1270" fmla="*/ 2514166 h 4630814"/>
              <a:gd name="connsiteX1271" fmla="*/ 1514290 w 3022593"/>
              <a:gd name="connsiteY1271" fmla="*/ 2508538 h 4630814"/>
              <a:gd name="connsiteX1272" fmla="*/ 1494283 w 3022593"/>
              <a:gd name="connsiteY1272" fmla="*/ 2505075 h 4630814"/>
              <a:gd name="connsiteX1273" fmla="*/ 1503354 w 3022593"/>
              <a:gd name="connsiteY1273" fmla="*/ 2514335 h 4630814"/>
              <a:gd name="connsiteX1274" fmla="*/ 1499853 w 3022593"/>
              <a:gd name="connsiteY1274" fmla="*/ 2525059 h 4630814"/>
              <a:gd name="connsiteX1275" fmla="*/ 1499915 w 3022593"/>
              <a:gd name="connsiteY1275" fmla="*/ 2525316 h 4630814"/>
              <a:gd name="connsiteX1276" fmla="*/ 1499769 w 3022593"/>
              <a:gd name="connsiteY1276" fmla="*/ 2525316 h 4630814"/>
              <a:gd name="connsiteX1277" fmla="*/ 1499726 w 3022593"/>
              <a:gd name="connsiteY1277" fmla="*/ 2525448 h 4630814"/>
              <a:gd name="connsiteX1278" fmla="*/ 1499622 w 3022593"/>
              <a:gd name="connsiteY1278" fmla="*/ 2525316 h 4630814"/>
              <a:gd name="connsiteX1279" fmla="*/ 1488803 w 3022593"/>
              <a:gd name="connsiteY1279" fmla="*/ 2525316 h 4630814"/>
              <a:gd name="connsiteX1280" fmla="*/ 1479542 w 3022593"/>
              <a:gd name="connsiteY1280" fmla="*/ 2516386 h 4630814"/>
              <a:gd name="connsiteX1281" fmla="*/ 1492507 w 3022593"/>
              <a:gd name="connsiteY1281" fmla="*/ 2516386 h 4630814"/>
              <a:gd name="connsiteX1282" fmla="*/ 1492817 w 3022593"/>
              <a:gd name="connsiteY1282" fmla="*/ 2516631 h 4630814"/>
              <a:gd name="connsiteX1283" fmla="*/ 1492469 w 3022593"/>
              <a:gd name="connsiteY1283" fmla="*/ 2516187 h 4630814"/>
              <a:gd name="connsiteX1284" fmla="*/ 1494283 w 3022593"/>
              <a:gd name="connsiteY1284" fmla="*/ 2505075 h 4630814"/>
              <a:gd name="connsiteX1285" fmla="*/ 1039487 w 3022593"/>
              <a:gd name="connsiteY1285" fmla="*/ 2505075 h 4630814"/>
              <a:gd name="connsiteX1286" fmla="*/ 1069402 w 3022593"/>
              <a:gd name="connsiteY1286" fmla="*/ 2543969 h 4630814"/>
              <a:gd name="connsiteX1287" fmla="*/ 1039487 w 3022593"/>
              <a:gd name="connsiteY1287" fmla="*/ 2605088 h 4630814"/>
              <a:gd name="connsiteX1288" fmla="*/ 1037687 w 3022593"/>
              <a:gd name="connsiteY1288" fmla="*/ 2604606 h 4630814"/>
              <a:gd name="connsiteX1289" fmla="*/ 1039302 w 3022593"/>
              <a:gd name="connsiteY1289" fmla="*/ 2608263 h 4630814"/>
              <a:gd name="connsiteX1290" fmla="*/ 1034908 w 3022593"/>
              <a:gd name="connsiteY1290" fmla="*/ 2605661 h 4630814"/>
              <a:gd name="connsiteX1291" fmla="*/ 1033601 w 3022593"/>
              <a:gd name="connsiteY1291" fmla="*/ 2603413 h 4630814"/>
              <a:gd name="connsiteX1292" fmla="*/ 1021490 w 3022593"/>
              <a:gd name="connsiteY1292" fmla="*/ 2597679 h 4630814"/>
              <a:gd name="connsiteX1293" fmla="*/ 1010548 w 3022593"/>
              <a:gd name="connsiteY1293" fmla="*/ 2587833 h 4630814"/>
              <a:gd name="connsiteX1294" fmla="*/ 1009642 w 3022593"/>
              <a:gd name="connsiteY1294" fmla="*/ 2589213 h 4630814"/>
              <a:gd name="connsiteX1295" fmla="*/ 1010416 w 3022593"/>
              <a:gd name="connsiteY1295" fmla="*/ 2587715 h 4630814"/>
              <a:gd name="connsiteX1296" fmla="*/ 1007146 w 3022593"/>
              <a:gd name="connsiteY1296" fmla="*/ 2584773 h 4630814"/>
              <a:gd name="connsiteX1297" fmla="*/ 996483 w 3022593"/>
              <a:gd name="connsiteY1297" fmla="*/ 2562490 h 4630814"/>
              <a:gd name="connsiteX1298" fmla="*/ 995370 w 3022593"/>
              <a:gd name="connsiteY1298" fmla="*/ 2546332 h 4630814"/>
              <a:gd name="connsiteX1299" fmla="*/ 995354 w 3022593"/>
              <a:gd name="connsiteY1299" fmla="*/ 2546351 h 4630814"/>
              <a:gd name="connsiteX1300" fmla="*/ 995369 w 3022593"/>
              <a:gd name="connsiteY1300" fmla="*/ 2546321 h 4630814"/>
              <a:gd name="connsiteX1301" fmla="*/ 994788 w 3022593"/>
              <a:gd name="connsiteY1301" fmla="*/ 2537892 h 4630814"/>
              <a:gd name="connsiteX1302" fmla="*/ 1039487 w 3022593"/>
              <a:gd name="connsiteY1302" fmla="*/ 2505075 h 4630814"/>
              <a:gd name="connsiteX1303" fmla="*/ 1238365 w 3022593"/>
              <a:gd name="connsiteY1303" fmla="*/ 2500492 h 4630814"/>
              <a:gd name="connsiteX1304" fmla="*/ 1235254 w 3022593"/>
              <a:gd name="connsiteY1304" fmla="*/ 2504811 h 4630814"/>
              <a:gd name="connsiteX1305" fmla="*/ 1232440 w 3022593"/>
              <a:gd name="connsiteY1305" fmla="*/ 2503448 h 4630814"/>
              <a:gd name="connsiteX1306" fmla="*/ 1232932 w 3022593"/>
              <a:gd name="connsiteY1306" fmla="*/ 2505326 h 4630814"/>
              <a:gd name="connsiteX1307" fmla="*/ 1226091 w 3022593"/>
              <a:gd name="connsiteY1307" fmla="*/ 2509433 h 4630814"/>
              <a:gd name="connsiteX1308" fmla="*/ 1231042 w 3022593"/>
              <a:gd name="connsiteY1308" fmla="*/ 2510666 h 4630814"/>
              <a:gd name="connsiteX1309" fmla="*/ 1230961 w 3022593"/>
              <a:gd name="connsiteY1309" fmla="*/ 2514696 h 4630814"/>
              <a:gd name="connsiteX1310" fmla="*/ 1233026 w 3022593"/>
              <a:gd name="connsiteY1310" fmla="*/ 2513286 h 4630814"/>
              <a:gd name="connsiteX1311" fmla="*/ 1237763 w 3022593"/>
              <a:gd name="connsiteY1311" fmla="*/ 2517351 h 4630814"/>
              <a:gd name="connsiteX1312" fmla="*/ 1239071 w 3022593"/>
              <a:gd name="connsiteY1312" fmla="*/ 2511992 h 4630814"/>
              <a:gd name="connsiteX1313" fmla="*/ 1239838 w 3022593"/>
              <a:gd name="connsiteY1313" fmla="*/ 2512069 h 4630814"/>
              <a:gd name="connsiteX1314" fmla="*/ 1239830 w 3022593"/>
              <a:gd name="connsiteY1314" fmla="*/ 2512060 h 4630814"/>
              <a:gd name="connsiteX1315" fmla="*/ 1244535 w 3022593"/>
              <a:gd name="connsiteY1315" fmla="*/ 2506992 h 4630814"/>
              <a:gd name="connsiteX1316" fmla="*/ 1240736 w 3022593"/>
              <a:gd name="connsiteY1316" fmla="*/ 2507683 h 4630814"/>
              <a:gd name="connsiteX1317" fmla="*/ 2207483 w 3022593"/>
              <a:gd name="connsiteY1317" fmla="*/ 2495801 h 4630814"/>
              <a:gd name="connsiteX1318" fmla="*/ 2218740 w 3022593"/>
              <a:gd name="connsiteY1318" fmla="*/ 2510506 h 4630814"/>
              <a:gd name="connsiteX1319" fmla="*/ 2219127 w 3022593"/>
              <a:gd name="connsiteY1319" fmla="*/ 2512784 h 4630814"/>
              <a:gd name="connsiteX1320" fmla="*/ 2220050 w 3022593"/>
              <a:gd name="connsiteY1320" fmla="*/ 2510103 h 4630814"/>
              <a:gd name="connsiteX1321" fmla="*/ 2234704 w 3022593"/>
              <a:gd name="connsiteY1321" fmla="*/ 2500842 h 4630814"/>
              <a:gd name="connsiteX1322" fmla="*/ 2232872 w 3022593"/>
              <a:gd name="connsiteY1322" fmla="*/ 2517511 h 4630814"/>
              <a:gd name="connsiteX1323" fmla="*/ 2218218 w 3022593"/>
              <a:gd name="connsiteY1323" fmla="*/ 2528624 h 4630814"/>
              <a:gd name="connsiteX1324" fmla="*/ 2217600 w 3022593"/>
              <a:gd name="connsiteY1324" fmla="*/ 2525968 h 4630814"/>
              <a:gd name="connsiteX1325" fmla="*/ 2216864 w 3022593"/>
              <a:gd name="connsiteY1325" fmla="*/ 2527050 h 4630814"/>
              <a:gd name="connsiteX1326" fmla="*/ 2213882 w 3022593"/>
              <a:gd name="connsiteY1326" fmla="*/ 2525825 h 4630814"/>
              <a:gd name="connsiteX1327" fmla="*/ 2214290 w 3022593"/>
              <a:gd name="connsiteY1327" fmla="*/ 2527011 h 4630814"/>
              <a:gd name="connsiteX1328" fmla="*/ 2195769 w 3022593"/>
              <a:gd name="connsiteY1328" fmla="*/ 2527011 h 4630814"/>
              <a:gd name="connsiteX1329" fmla="*/ 2184656 w 3022593"/>
              <a:gd name="connsiteY1329" fmla="*/ 2514888 h 4630814"/>
              <a:gd name="connsiteX1330" fmla="*/ 2191139 w 3022593"/>
              <a:gd name="connsiteY1330" fmla="*/ 2512291 h 4630814"/>
              <a:gd name="connsiteX1331" fmla="*/ 2203177 w 3022593"/>
              <a:gd name="connsiteY1331" fmla="*/ 2514888 h 4630814"/>
              <a:gd name="connsiteX1332" fmla="*/ 2204793 w 3022593"/>
              <a:gd name="connsiteY1332" fmla="*/ 2515973 h 4630814"/>
              <a:gd name="connsiteX1333" fmla="*/ 2203730 w 3022593"/>
              <a:gd name="connsiteY1333" fmla="*/ 2514182 h 4630814"/>
              <a:gd name="connsiteX1334" fmla="*/ 2207483 w 3022593"/>
              <a:gd name="connsiteY1334" fmla="*/ 2495801 h 4630814"/>
              <a:gd name="connsiteX1335" fmla="*/ 1164424 w 3022593"/>
              <a:gd name="connsiteY1335" fmla="*/ 2495550 h 4630814"/>
              <a:gd name="connsiteX1336" fmla="*/ 1171568 w 3022593"/>
              <a:gd name="connsiteY1336" fmla="*/ 2499519 h 4630814"/>
              <a:gd name="connsiteX1337" fmla="*/ 1164424 w 3022593"/>
              <a:gd name="connsiteY1337" fmla="*/ 2503488 h 4630814"/>
              <a:gd name="connsiteX1338" fmla="*/ 1163366 w 3022593"/>
              <a:gd name="connsiteY1338" fmla="*/ 2502900 h 4630814"/>
              <a:gd name="connsiteX1339" fmla="*/ 1163366 w 3022593"/>
              <a:gd name="connsiteY1339" fmla="*/ 2510972 h 4630814"/>
              <a:gd name="connsiteX1340" fmla="*/ 1158158 w 3022593"/>
              <a:gd name="connsiteY1340" fmla="*/ 2507146 h 4630814"/>
              <a:gd name="connsiteX1341" fmla="*/ 1154899 w 3022593"/>
              <a:gd name="connsiteY1341" fmla="*/ 2513013 h 4630814"/>
              <a:gd name="connsiteX1342" fmla="*/ 1150930 w 3022593"/>
              <a:gd name="connsiteY1342" fmla="*/ 2505869 h 4630814"/>
              <a:gd name="connsiteX1343" fmla="*/ 1152847 w 3022593"/>
              <a:gd name="connsiteY1343" fmla="*/ 2502417 h 4630814"/>
              <a:gd name="connsiteX1344" fmla="*/ 1151327 w 3022593"/>
              <a:gd name="connsiteY1344" fmla="*/ 2504546 h 4630814"/>
              <a:gd name="connsiteX1345" fmla="*/ 1143389 w 3022593"/>
              <a:gd name="connsiteY1345" fmla="*/ 2506399 h 4630814"/>
              <a:gd name="connsiteX1346" fmla="*/ 1147358 w 3022593"/>
              <a:gd name="connsiteY1346" fmla="*/ 2500842 h 4630814"/>
              <a:gd name="connsiteX1347" fmla="*/ 1154671 w 3022593"/>
              <a:gd name="connsiteY1347" fmla="*/ 2499136 h 4630814"/>
              <a:gd name="connsiteX1348" fmla="*/ 1154899 w 3022593"/>
              <a:gd name="connsiteY1348" fmla="*/ 2498725 h 4630814"/>
              <a:gd name="connsiteX1349" fmla="*/ 1155075 w 3022593"/>
              <a:gd name="connsiteY1349" fmla="*/ 2499041 h 4630814"/>
              <a:gd name="connsiteX1350" fmla="*/ 1155295 w 3022593"/>
              <a:gd name="connsiteY1350" fmla="*/ 2498990 h 4630814"/>
              <a:gd name="connsiteX1351" fmla="*/ 1155155 w 3022593"/>
              <a:gd name="connsiteY1351" fmla="*/ 2499186 h 4630814"/>
              <a:gd name="connsiteX1352" fmla="*/ 1156687 w 3022593"/>
              <a:gd name="connsiteY1352" fmla="*/ 2501944 h 4630814"/>
              <a:gd name="connsiteX1353" fmla="*/ 1155957 w 3022593"/>
              <a:gd name="connsiteY1353" fmla="*/ 2498725 h 4630814"/>
              <a:gd name="connsiteX1354" fmla="*/ 1157339 w 3022593"/>
              <a:gd name="connsiteY1354" fmla="*/ 2499486 h 4630814"/>
              <a:gd name="connsiteX1355" fmla="*/ 2348222 w 3022593"/>
              <a:gd name="connsiteY1355" fmla="*/ 2494280 h 4630814"/>
              <a:gd name="connsiteX1356" fmla="*/ 2353461 w 3022593"/>
              <a:gd name="connsiteY1356" fmla="*/ 2499995 h 4630814"/>
              <a:gd name="connsiteX1357" fmla="*/ 2355670 w 3022593"/>
              <a:gd name="connsiteY1357" fmla="*/ 2510596 h 4630814"/>
              <a:gd name="connsiteX1358" fmla="*/ 2355842 w 3022593"/>
              <a:gd name="connsiteY1358" fmla="*/ 2510632 h 4630814"/>
              <a:gd name="connsiteX1359" fmla="*/ 2355683 w 3022593"/>
              <a:gd name="connsiteY1359" fmla="*/ 2510661 h 4630814"/>
              <a:gd name="connsiteX1360" fmla="*/ 2355842 w 3022593"/>
              <a:gd name="connsiteY1360" fmla="*/ 2511425 h 4630814"/>
              <a:gd name="connsiteX1361" fmla="*/ 2355429 w 3022593"/>
              <a:gd name="connsiteY1361" fmla="*/ 2510708 h 4630814"/>
              <a:gd name="connsiteX1362" fmla="*/ 2355414 w 3022593"/>
              <a:gd name="connsiteY1362" fmla="*/ 2510711 h 4630814"/>
              <a:gd name="connsiteX1363" fmla="*/ 2355841 w 3022593"/>
              <a:gd name="connsiteY1363" fmla="*/ 2511424 h 4630814"/>
              <a:gd name="connsiteX1364" fmla="*/ 2355842 w 3022593"/>
              <a:gd name="connsiteY1364" fmla="*/ 2511425 h 4630814"/>
              <a:gd name="connsiteX1365" fmla="*/ 2355842 w 3022593"/>
              <a:gd name="connsiteY1365" fmla="*/ 2511425 h 4630814"/>
              <a:gd name="connsiteX1366" fmla="*/ 2355842 w 3022593"/>
              <a:gd name="connsiteY1366" fmla="*/ 2511426 h 4630814"/>
              <a:gd name="connsiteX1367" fmla="*/ 2354413 w 3022593"/>
              <a:gd name="connsiteY1367" fmla="*/ 2519362 h 4630814"/>
              <a:gd name="connsiteX1368" fmla="*/ 2350127 w 3022593"/>
              <a:gd name="connsiteY1368" fmla="*/ 2527300 h 4630814"/>
              <a:gd name="connsiteX1369" fmla="*/ 2350127 w 3022593"/>
              <a:gd name="connsiteY1369" fmla="*/ 2520685 h 4630814"/>
              <a:gd name="connsiteX1370" fmla="*/ 2351304 w 3022593"/>
              <a:gd name="connsiteY1370" fmla="*/ 2518779 h 4630814"/>
              <a:gd name="connsiteX1371" fmla="*/ 2345126 w 3022593"/>
              <a:gd name="connsiteY1371" fmla="*/ 2523927 h 4630814"/>
              <a:gd name="connsiteX1372" fmla="*/ 2347805 w 3022593"/>
              <a:gd name="connsiteY1372" fmla="*/ 2517676 h 4630814"/>
              <a:gd name="connsiteX1373" fmla="*/ 2349154 w 3022593"/>
              <a:gd name="connsiteY1373" fmla="*/ 2516627 h 4630814"/>
              <a:gd name="connsiteX1374" fmla="*/ 2341872 w 3022593"/>
              <a:gd name="connsiteY1374" fmla="*/ 2518833 h 4630814"/>
              <a:gd name="connsiteX1375" fmla="*/ 2345583 w 3022593"/>
              <a:gd name="connsiteY1375" fmla="*/ 2513740 h 4630814"/>
              <a:gd name="connsiteX1376" fmla="*/ 2355841 w 3022593"/>
              <a:gd name="connsiteY1376" fmla="*/ 2511425 h 4630814"/>
              <a:gd name="connsiteX1377" fmla="*/ 2355840 w 3022593"/>
              <a:gd name="connsiteY1377" fmla="*/ 2511424 h 4630814"/>
              <a:gd name="connsiteX1378" fmla="*/ 2354310 w 3022593"/>
              <a:gd name="connsiteY1378" fmla="*/ 2510914 h 4630814"/>
              <a:gd name="connsiteX1379" fmla="*/ 2347766 w 3022593"/>
              <a:gd name="connsiteY1379" fmla="*/ 2512120 h 4630814"/>
              <a:gd name="connsiteX1380" fmla="*/ 2338379 w 3022593"/>
              <a:gd name="connsiteY1380" fmla="*/ 2510632 h 4630814"/>
              <a:gd name="connsiteX1381" fmla="*/ 2345146 w 3022593"/>
              <a:gd name="connsiteY1381" fmla="*/ 2508399 h 4630814"/>
              <a:gd name="connsiteX1382" fmla="*/ 2349478 w 3022593"/>
              <a:gd name="connsiteY1382" fmla="*/ 2509303 h 4630814"/>
              <a:gd name="connsiteX1383" fmla="*/ 2347905 w 3022593"/>
              <a:gd name="connsiteY1383" fmla="*/ 2508779 h 4630814"/>
              <a:gd name="connsiteX1384" fmla="*/ 2339967 w 3022593"/>
              <a:gd name="connsiteY1384" fmla="*/ 2502958 h 4630814"/>
              <a:gd name="connsiteX1385" fmla="*/ 2347243 w 3022593"/>
              <a:gd name="connsiteY1385" fmla="*/ 2504016 h 4630814"/>
              <a:gd name="connsiteX1386" fmla="*/ 2347903 w 3022593"/>
              <a:gd name="connsiteY1386" fmla="*/ 2504584 h 4630814"/>
              <a:gd name="connsiteX1387" fmla="*/ 2343340 w 3022593"/>
              <a:gd name="connsiteY1387" fmla="*/ 2497843 h 4630814"/>
              <a:gd name="connsiteX1388" fmla="*/ 2349591 w 3022593"/>
              <a:gd name="connsiteY1388" fmla="*/ 2500996 h 4630814"/>
              <a:gd name="connsiteX1389" fmla="*/ 2355298 w 3022593"/>
              <a:gd name="connsiteY1389" fmla="*/ 2510518 h 4630814"/>
              <a:gd name="connsiteX1390" fmla="*/ 2355323 w 3022593"/>
              <a:gd name="connsiteY1390" fmla="*/ 2510523 h 4630814"/>
              <a:gd name="connsiteX1391" fmla="*/ 2351318 w 3022593"/>
              <a:gd name="connsiteY1391" fmla="*/ 2503567 h 4630814"/>
              <a:gd name="connsiteX1392" fmla="*/ 2348222 w 3022593"/>
              <a:gd name="connsiteY1392" fmla="*/ 2494280 h 4630814"/>
              <a:gd name="connsiteX1393" fmla="*/ 1980799 w 3022593"/>
              <a:gd name="connsiteY1393" fmla="*/ 2493127 h 4630814"/>
              <a:gd name="connsiteX1394" fmla="*/ 1991210 w 3022593"/>
              <a:gd name="connsiteY1394" fmla="*/ 2493864 h 4630814"/>
              <a:gd name="connsiteX1395" fmla="*/ 1988913 w 3022593"/>
              <a:gd name="connsiteY1395" fmla="*/ 2501081 h 4630814"/>
              <a:gd name="connsiteX1396" fmla="*/ 1979226 w 3022593"/>
              <a:gd name="connsiteY1396" fmla="*/ 2505954 h 4630814"/>
              <a:gd name="connsiteX1397" fmla="*/ 1987097 w 3022593"/>
              <a:gd name="connsiteY1397" fmla="*/ 2505350 h 4630814"/>
              <a:gd name="connsiteX1398" fmla="*/ 1996520 w 3022593"/>
              <a:gd name="connsiteY1398" fmla="*/ 2510815 h 4630814"/>
              <a:gd name="connsiteX1399" fmla="*/ 1960139 w 3022593"/>
              <a:gd name="connsiteY1399" fmla="*/ 2516585 h 4630814"/>
              <a:gd name="connsiteX1400" fmla="*/ 1950164 w 3022593"/>
              <a:gd name="connsiteY1400" fmla="*/ 2513841 h 4630814"/>
              <a:gd name="connsiteX1401" fmla="*/ 1944685 w 3022593"/>
              <a:gd name="connsiteY1401" fmla="*/ 2514600 h 4630814"/>
              <a:gd name="connsiteX1402" fmla="*/ 1946375 w 3022593"/>
              <a:gd name="connsiteY1402" fmla="*/ 2514773 h 4630814"/>
              <a:gd name="connsiteX1403" fmla="*/ 1946267 w 3022593"/>
              <a:gd name="connsiteY1403" fmla="*/ 2514600 h 4630814"/>
              <a:gd name="connsiteX1404" fmla="*/ 1946644 w 3022593"/>
              <a:gd name="connsiteY1404" fmla="*/ 2514800 h 4630814"/>
              <a:gd name="connsiteX1405" fmla="*/ 1952122 w 3022593"/>
              <a:gd name="connsiteY1405" fmla="*/ 2515359 h 4630814"/>
              <a:gd name="connsiteX1406" fmla="*/ 1992305 w 3022593"/>
              <a:gd name="connsiteY1406" fmla="*/ 2530793 h 4630814"/>
              <a:gd name="connsiteX1407" fmla="*/ 1979330 w 3022593"/>
              <a:gd name="connsiteY1407" fmla="*/ 2532785 h 4630814"/>
              <a:gd name="connsiteX1408" fmla="*/ 1969113 w 3022593"/>
              <a:gd name="connsiteY1408" fmla="*/ 2528157 h 4630814"/>
              <a:gd name="connsiteX1409" fmla="*/ 1981428 w 3022593"/>
              <a:gd name="connsiteY1409" fmla="*/ 2538040 h 4630814"/>
              <a:gd name="connsiteX1410" fmla="*/ 1985161 w 3022593"/>
              <a:gd name="connsiteY1410" fmla="*/ 2547937 h 4630814"/>
              <a:gd name="connsiteX1411" fmla="*/ 1971878 w 3022593"/>
              <a:gd name="connsiteY1411" fmla="*/ 2545691 h 4630814"/>
              <a:gd name="connsiteX1412" fmla="*/ 1954432 w 3022593"/>
              <a:gd name="connsiteY1412" fmla="*/ 2527391 h 4630814"/>
              <a:gd name="connsiteX1413" fmla="*/ 1959388 w 3022593"/>
              <a:gd name="connsiteY1413" fmla="*/ 2534245 h 4630814"/>
              <a:gd name="connsiteX1414" fmla="*/ 1967092 w 3022593"/>
              <a:gd name="connsiteY1414" fmla="*/ 2559504 h 4630814"/>
              <a:gd name="connsiteX1415" fmla="*/ 1952384 w 3022593"/>
              <a:gd name="connsiteY1415" fmla="*/ 2545471 h 4630814"/>
              <a:gd name="connsiteX1416" fmla="*/ 1944681 w 3022593"/>
              <a:gd name="connsiteY1416" fmla="*/ 2514601 h 4630814"/>
              <a:gd name="connsiteX1417" fmla="*/ 1944680 w 3022593"/>
              <a:gd name="connsiteY1417" fmla="*/ 2514601 h 4630814"/>
              <a:gd name="connsiteX1418" fmla="*/ 1944680 w 3022593"/>
              <a:gd name="connsiteY1418" fmla="*/ 2514600 h 4630814"/>
              <a:gd name="connsiteX1419" fmla="*/ 1944681 w 3022593"/>
              <a:gd name="connsiteY1419" fmla="*/ 2514600 h 4630814"/>
              <a:gd name="connsiteX1420" fmla="*/ 1946906 w 3022593"/>
              <a:gd name="connsiteY1420" fmla="*/ 2512944 h 4630814"/>
              <a:gd name="connsiteX1421" fmla="*/ 1946267 w 3022593"/>
              <a:gd name="connsiteY1421" fmla="*/ 2512769 h 4630814"/>
              <a:gd name="connsiteX1422" fmla="*/ 1947745 w 3022593"/>
              <a:gd name="connsiteY1422" fmla="*/ 2512319 h 4630814"/>
              <a:gd name="connsiteX1423" fmla="*/ 1948336 w 3022593"/>
              <a:gd name="connsiteY1423" fmla="*/ 2511879 h 4630814"/>
              <a:gd name="connsiteX1424" fmla="*/ 1980799 w 3022593"/>
              <a:gd name="connsiteY1424" fmla="*/ 2493127 h 4630814"/>
              <a:gd name="connsiteX1425" fmla="*/ 1143389 w 3022593"/>
              <a:gd name="connsiteY1425" fmla="*/ 2492375 h 4630814"/>
              <a:gd name="connsiteX1426" fmla="*/ 1151327 w 3022593"/>
              <a:gd name="connsiteY1426" fmla="*/ 2492375 h 4630814"/>
              <a:gd name="connsiteX1427" fmla="*/ 1155295 w 3022593"/>
              <a:gd name="connsiteY1427" fmla="*/ 2497138 h 4630814"/>
              <a:gd name="connsiteX1428" fmla="*/ 1147358 w 3022593"/>
              <a:gd name="connsiteY1428" fmla="*/ 2497138 h 4630814"/>
              <a:gd name="connsiteX1429" fmla="*/ 1143389 w 3022593"/>
              <a:gd name="connsiteY1429" fmla="*/ 2492375 h 4630814"/>
              <a:gd name="connsiteX1430" fmla="*/ 2356477 w 3022593"/>
              <a:gd name="connsiteY1430" fmla="*/ 2492375 h 4630814"/>
              <a:gd name="connsiteX1431" fmla="*/ 2359335 w 3022593"/>
              <a:gd name="connsiteY1431" fmla="*/ 2499757 h 4630814"/>
              <a:gd name="connsiteX1432" fmla="*/ 2358947 w 3022593"/>
              <a:gd name="connsiteY1432" fmla="*/ 2501341 h 4630814"/>
              <a:gd name="connsiteX1433" fmla="*/ 2363251 w 3022593"/>
              <a:gd name="connsiteY1433" fmla="*/ 2493963 h 4630814"/>
              <a:gd name="connsiteX1434" fmla="*/ 2362325 w 3022593"/>
              <a:gd name="connsiteY1434" fmla="*/ 2501967 h 4630814"/>
              <a:gd name="connsiteX1435" fmla="*/ 2356830 w 3022593"/>
              <a:gd name="connsiteY1435" fmla="*/ 2509985 h 4630814"/>
              <a:gd name="connsiteX1436" fmla="*/ 2356583 w 3022593"/>
              <a:gd name="connsiteY1436" fmla="*/ 2510992 h 4630814"/>
              <a:gd name="connsiteX1437" fmla="*/ 2358245 w 3022593"/>
              <a:gd name="connsiteY1437" fmla="*/ 2510020 h 4630814"/>
              <a:gd name="connsiteX1438" fmla="*/ 2361894 w 3022593"/>
              <a:gd name="connsiteY1438" fmla="*/ 2503735 h 4630814"/>
              <a:gd name="connsiteX1439" fmla="*/ 2369335 w 3022593"/>
              <a:gd name="connsiteY1439" fmla="*/ 2497534 h 4630814"/>
              <a:gd name="connsiteX1440" fmla="*/ 2366359 w 3022593"/>
              <a:gd name="connsiteY1440" fmla="*/ 2504480 h 4630814"/>
              <a:gd name="connsiteX1441" fmla="*/ 2362233 w 3022593"/>
              <a:gd name="connsiteY1441" fmla="*/ 2507689 h 4630814"/>
              <a:gd name="connsiteX1442" fmla="*/ 2363582 w 3022593"/>
              <a:gd name="connsiteY1442" fmla="*/ 2506900 h 4630814"/>
              <a:gd name="connsiteX1443" fmla="*/ 2372728 w 3022593"/>
              <a:gd name="connsiteY1443" fmla="*/ 2503805 h 4630814"/>
              <a:gd name="connsiteX1444" fmla="*/ 2368152 w 3022593"/>
              <a:gd name="connsiteY1444" fmla="*/ 2508672 h 4630814"/>
              <a:gd name="connsiteX1445" fmla="*/ 2374574 w 3022593"/>
              <a:gd name="connsiteY1445" fmla="*/ 2509044 h 4630814"/>
              <a:gd name="connsiteX1446" fmla="*/ 2368145 w 3022593"/>
              <a:gd name="connsiteY1446" fmla="*/ 2512269 h 4630814"/>
              <a:gd name="connsiteX1447" fmla="*/ 2357873 w 3022593"/>
              <a:gd name="connsiteY1447" fmla="*/ 2511080 h 4630814"/>
              <a:gd name="connsiteX1448" fmla="*/ 2357429 w 3022593"/>
              <a:gd name="connsiteY1448" fmla="*/ 2511425 h 4630814"/>
              <a:gd name="connsiteX1449" fmla="*/ 2357637 w 3022593"/>
              <a:gd name="connsiteY1449" fmla="*/ 2511068 h 4630814"/>
              <a:gd name="connsiteX1450" fmla="*/ 2356510 w 3022593"/>
              <a:gd name="connsiteY1450" fmla="*/ 2511292 h 4630814"/>
              <a:gd name="connsiteX1451" fmla="*/ 2356477 w 3022593"/>
              <a:gd name="connsiteY1451" fmla="*/ 2511425 h 4630814"/>
              <a:gd name="connsiteX1452" fmla="*/ 2356457 w 3022593"/>
              <a:gd name="connsiteY1452" fmla="*/ 2511302 h 4630814"/>
              <a:gd name="connsiteX1453" fmla="*/ 2355843 w 3022593"/>
              <a:gd name="connsiteY1453" fmla="*/ 2511425 h 4630814"/>
              <a:gd name="connsiteX1454" fmla="*/ 2355842 w 3022593"/>
              <a:gd name="connsiteY1454" fmla="*/ 2511426 h 4630814"/>
              <a:gd name="connsiteX1455" fmla="*/ 2355843 w 3022593"/>
              <a:gd name="connsiteY1455" fmla="*/ 2511425 h 4630814"/>
              <a:gd name="connsiteX1456" fmla="*/ 2356236 w 3022593"/>
              <a:gd name="connsiteY1456" fmla="*/ 2509939 h 4630814"/>
              <a:gd name="connsiteX1457" fmla="*/ 2355048 w 3022593"/>
              <a:gd name="connsiteY1457" fmla="*/ 2502614 h 4630814"/>
              <a:gd name="connsiteX1458" fmla="*/ 2356477 w 3022593"/>
              <a:gd name="connsiteY1458" fmla="*/ 2492375 h 4630814"/>
              <a:gd name="connsiteX1459" fmla="*/ 2146627 w 3022593"/>
              <a:gd name="connsiteY1459" fmla="*/ 2490440 h 4630814"/>
              <a:gd name="connsiteX1460" fmla="*/ 2182064 w 3022593"/>
              <a:gd name="connsiteY1460" fmla="*/ 2496341 h 4630814"/>
              <a:gd name="connsiteX1461" fmla="*/ 2193618 w 3022593"/>
              <a:gd name="connsiteY1461" fmla="*/ 2500509 h 4630814"/>
              <a:gd name="connsiteX1462" fmla="*/ 2197092 w 3022593"/>
              <a:gd name="connsiteY1462" fmla="*/ 2501071 h 4630814"/>
              <a:gd name="connsiteX1463" fmla="*/ 2194705 w 3022593"/>
              <a:gd name="connsiteY1463" fmla="*/ 2501634 h 4630814"/>
              <a:gd name="connsiteX1464" fmla="*/ 2181355 w 3022593"/>
              <a:gd name="connsiteY1464" fmla="*/ 2509047 h 4630814"/>
              <a:gd name="connsiteX1465" fmla="*/ 2145230 w 3022593"/>
              <a:gd name="connsiteY1465" fmla="*/ 2676922 h 4630814"/>
              <a:gd name="connsiteX1466" fmla="*/ 2022336 w 3022593"/>
              <a:gd name="connsiteY1466" fmla="*/ 2712442 h 4630814"/>
              <a:gd name="connsiteX1467" fmla="*/ 2039095 w 3022593"/>
              <a:gd name="connsiteY1467" fmla="*/ 2527363 h 4630814"/>
              <a:gd name="connsiteX1468" fmla="*/ 2096527 w 3022593"/>
              <a:gd name="connsiteY1468" fmla="*/ 2496458 h 4630814"/>
              <a:gd name="connsiteX1469" fmla="*/ 2107770 w 3022593"/>
              <a:gd name="connsiteY1469" fmla="*/ 2495107 h 4630814"/>
              <a:gd name="connsiteX1470" fmla="*/ 2108192 w 3022593"/>
              <a:gd name="connsiteY1470" fmla="*/ 2493963 h 4630814"/>
              <a:gd name="connsiteX1471" fmla="*/ 2107970 w 3022593"/>
              <a:gd name="connsiteY1471" fmla="*/ 2495083 h 4630814"/>
              <a:gd name="connsiteX1472" fmla="*/ 1555742 w 3022593"/>
              <a:gd name="connsiteY1472" fmla="*/ 2487612 h 4630814"/>
              <a:gd name="connsiteX1473" fmla="*/ 1561228 w 3022593"/>
              <a:gd name="connsiteY1473" fmla="*/ 2489637 h 4630814"/>
              <a:gd name="connsiteX1474" fmla="*/ 1568580 w 3022593"/>
              <a:gd name="connsiteY1474" fmla="*/ 2489398 h 4630814"/>
              <a:gd name="connsiteX1475" fmla="*/ 1577967 w 3022593"/>
              <a:gd name="connsiteY1475" fmla="*/ 2507116 h 4630814"/>
              <a:gd name="connsiteX1476" fmla="*/ 1561482 w 3022593"/>
              <a:gd name="connsiteY1476" fmla="*/ 2524125 h 4630814"/>
              <a:gd name="connsiteX1477" fmla="*/ 1530342 w 3022593"/>
              <a:gd name="connsiteY1477" fmla="*/ 2514675 h 4630814"/>
              <a:gd name="connsiteX1478" fmla="*/ 1530362 w 3022593"/>
              <a:gd name="connsiteY1478" fmla="*/ 2514586 h 4630814"/>
              <a:gd name="connsiteX1479" fmla="*/ 1530342 w 3022593"/>
              <a:gd name="connsiteY1479" fmla="*/ 2514600 h 4630814"/>
              <a:gd name="connsiteX1480" fmla="*/ 1530420 w 3022593"/>
              <a:gd name="connsiteY1480" fmla="*/ 2514317 h 4630814"/>
              <a:gd name="connsiteX1481" fmla="*/ 1532403 w 3022593"/>
              <a:gd name="connsiteY1481" fmla="*/ 2505226 h 4630814"/>
              <a:gd name="connsiteX1482" fmla="*/ 1537795 w 3022593"/>
              <a:gd name="connsiteY1482" fmla="*/ 2499574 h 4630814"/>
              <a:gd name="connsiteX1483" fmla="*/ 1535105 w 3022593"/>
              <a:gd name="connsiteY1483" fmla="*/ 2498725 h 4630814"/>
              <a:gd name="connsiteX1484" fmla="*/ 1537883 w 3022593"/>
              <a:gd name="connsiteY1484" fmla="*/ 2499482 h 4630814"/>
              <a:gd name="connsiteX1485" fmla="*/ 1546828 w 3022593"/>
              <a:gd name="connsiteY1485" fmla="*/ 2490106 h 4630814"/>
              <a:gd name="connsiteX1486" fmla="*/ 1557608 w 3022593"/>
              <a:gd name="connsiteY1486" fmla="*/ 2489755 h 4630814"/>
              <a:gd name="connsiteX1487" fmla="*/ 1153152 w 3022593"/>
              <a:gd name="connsiteY1487" fmla="*/ 2484438 h 4630814"/>
              <a:gd name="connsiteX1488" fmla="*/ 1156962 w 3022593"/>
              <a:gd name="connsiteY1488" fmla="*/ 2489881 h 4630814"/>
              <a:gd name="connsiteX1489" fmla="*/ 1156962 w 3022593"/>
              <a:gd name="connsiteY1489" fmla="*/ 2493064 h 4630814"/>
              <a:gd name="connsiteX1490" fmla="*/ 1157809 w 3022593"/>
              <a:gd name="connsiteY1490" fmla="*/ 2489796 h 4630814"/>
              <a:gd name="connsiteX1491" fmla="*/ 1163366 w 3022593"/>
              <a:gd name="connsiteY1491" fmla="*/ 2486224 h 4630814"/>
              <a:gd name="connsiteX1492" fmla="*/ 1163366 w 3022593"/>
              <a:gd name="connsiteY1492" fmla="*/ 2493368 h 4630814"/>
              <a:gd name="connsiteX1493" fmla="*/ 1156962 w 3022593"/>
              <a:gd name="connsiteY1493" fmla="*/ 2496455 h 4630814"/>
              <a:gd name="connsiteX1494" fmla="*/ 1156962 w 3022593"/>
              <a:gd name="connsiteY1494" fmla="*/ 2497138 h 4630814"/>
              <a:gd name="connsiteX1495" fmla="*/ 1156486 w 3022593"/>
              <a:gd name="connsiteY1495" fmla="*/ 2496685 h 4630814"/>
              <a:gd name="connsiteX1496" fmla="*/ 1155957 w 3022593"/>
              <a:gd name="connsiteY1496" fmla="*/ 2496940 h 4630814"/>
              <a:gd name="connsiteX1497" fmla="*/ 1156115 w 3022593"/>
              <a:gd name="connsiteY1497" fmla="*/ 2496331 h 4630814"/>
              <a:gd name="connsiteX1498" fmla="*/ 1151247 w 3022593"/>
              <a:gd name="connsiteY1498" fmla="*/ 2491695 h 4630814"/>
              <a:gd name="connsiteX1499" fmla="*/ 1153152 w 3022593"/>
              <a:gd name="connsiteY1499" fmla="*/ 2484438 h 4630814"/>
              <a:gd name="connsiteX1500" fmla="*/ 2012625 w 3022593"/>
              <a:gd name="connsiteY1500" fmla="*/ 2481263 h 4630814"/>
              <a:gd name="connsiteX1501" fmla="*/ 2028103 w 3022593"/>
              <a:gd name="connsiteY1501" fmla="*/ 2490376 h 4630814"/>
              <a:gd name="connsiteX1502" fmla="*/ 2028016 w 3022593"/>
              <a:gd name="connsiteY1502" fmla="*/ 2497723 h 4630814"/>
              <a:gd name="connsiteX1503" fmla="*/ 2028222 w 3022593"/>
              <a:gd name="connsiteY1503" fmla="*/ 2497818 h 4630814"/>
              <a:gd name="connsiteX1504" fmla="*/ 2030405 w 3022593"/>
              <a:gd name="connsiteY1504" fmla="*/ 2503488 h 4630814"/>
              <a:gd name="connsiteX1505" fmla="*/ 2027975 w 3022593"/>
              <a:gd name="connsiteY1505" fmla="*/ 2501215 h 4630814"/>
              <a:gd name="connsiteX1506" fmla="*/ 2027865 w 3022593"/>
              <a:gd name="connsiteY1506" fmla="*/ 2510426 h 4630814"/>
              <a:gd name="connsiteX1507" fmla="*/ 2020007 w 3022593"/>
              <a:gd name="connsiteY1507" fmla="*/ 2520924 h 4630814"/>
              <a:gd name="connsiteX1508" fmla="*/ 2020880 w 3022593"/>
              <a:gd name="connsiteY1508" fmla="*/ 2524125 h 4630814"/>
              <a:gd name="connsiteX1509" fmla="*/ 2019571 w 3022593"/>
              <a:gd name="connsiteY1509" fmla="*/ 2521507 h 4630814"/>
              <a:gd name="connsiteX1510" fmla="*/ 2015245 w 3022593"/>
              <a:gd name="connsiteY1510" fmla="*/ 2527286 h 4630814"/>
              <a:gd name="connsiteX1511" fmla="*/ 2006910 w 3022593"/>
              <a:gd name="connsiteY1511" fmla="*/ 2530476 h 4630814"/>
              <a:gd name="connsiteX1512" fmla="*/ 2007128 w 3022593"/>
              <a:gd name="connsiteY1512" fmla="*/ 2528526 h 4630814"/>
              <a:gd name="connsiteX1513" fmla="*/ 2005005 w 3022593"/>
              <a:gd name="connsiteY1513" fmla="*/ 2530476 h 4630814"/>
              <a:gd name="connsiteX1514" fmla="*/ 2007316 w 3022593"/>
              <a:gd name="connsiteY1514" fmla="*/ 2526840 h 4630814"/>
              <a:gd name="connsiteX1515" fmla="*/ 2007565 w 3022593"/>
              <a:gd name="connsiteY1515" fmla="*/ 2524609 h 4630814"/>
              <a:gd name="connsiteX1516" fmla="*/ 2001069 w 3022593"/>
              <a:gd name="connsiteY1516" fmla="*/ 2513779 h 4630814"/>
              <a:gd name="connsiteX1517" fmla="*/ 2000418 w 3022593"/>
              <a:gd name="connsiteY1517" fmla="*/ 2511254 h 4630814"/>
              <a:gd name="connsiteX1518" fmla="*/ 2000242 w 3022593"/>
              <a:gd name="connsiteY1518" fmla="*/ 2511425 h 4630814"/>
              <a:gd name="connsiteX1519" fmla="*/ 2000393 w 3022593"/>
              <a:gd name="connsiteY1519" fmla="*/ 2511160 h 4630814"/>
              <a:gd name="connsiteX1520" fmla="*/ 1997385 w 3022593"/>
              <a:gd name="connsiteY1520" fmla="*/ 2499490 h 4630814"/>
              <a:gd name="connsiteX1521" fmla="*/ 2012625 w 3022593"/>
              <a:gd name="connsiteY1521" fmla="*/ 2481263 h 4630814"/>
              <a:gd name="connsiteX1522" fmla="*/ 1397049 w 3022593"/>
              <a:gd name="connsiteY1522" fmla="*/ 2470150 h 4630814"/>
              <a:gd name="connsiteX1523" fmla="*/ 1449297 w 3022593"/>
              <a:gd name="connsiteY1523" fmla="*/ 2551793 h 4630814"/>
              <a:gd name="connsiteX1524" fmla="*/ 1435827 w 3022593"/>
              <a:gd name="connsiteY1524" fmla="*/ 2583279 h 4630814"/>
              <a:gd name="connsiteX1525" fmla="*/ 1432834 w 3022593"/>
              <a:gd name="connsiteY1525" fmla="*/ 2586255 h 4630814"/>
              <a:gd name="connsiteX1526" fmla="*/ 1433505 w 3022593"/>
              <a:gd name="connsiteY1526" fmla="*/ 2587625 h 4630814"/>
              <a:gd name="connsiteX1527" fmla="*/ 1432783 w 3022593"/>
              <a:gd name="connsiteY1527" fmla="*/ 2586305 h 4630814"/>
              <a:gd name="connsiteX1528" fmla="*/ 1417109 w 3022593"/>
              <a:gd name="connsiteY1528" fmla="*/ 2601892 h 4630814"/>
              <a:gd name="connsiteX1529" fmla="*/ 1393317 w 3022593"/>
              <a:gd name="connsiteY1529" fmla="*/ 2613025 h 4630814"/>
              <a:gd name="connsiteX1530" fmla="*/ 1393393 w 3022593"/>
              <a:gd name="connsiteY1530" fmla="*/ 2612426 h 4630814"/>
              <a:gd name="connsiteX1531" fmla="*/ 1392230 w 3022593"/>
              <a:gd name="connsiteY1531" fmla="*/ 2613026 h 4630814"/>
              <a:gd name="connsiteX1532" fmla="*/ 1393686 w 3022593"/>
              <a:gd name="connsiteY1532" fmla="*/ 2610130 h 4630814"/>
              <a:gd name="connsiteX1533" fmla="*/ 1395387 w 3022593"/>
              <a:gd name="connsiteY1533" fmla="*/ 2596789 h 4630814"/>
              <a:gd name="connsiteX1534" fmla="*/ 1363959 w 3022593"/>
              <a:gd name="connsiteY1534" fmla="*/ 2547962 h 4630814"/>
              <a:gd name="connsiteX1535" fmla="*/ 1359294 w 3022593"/>
              <a:gd name="connsiteY1535" fmla="*/ 2531014 h 4630814"/>
              <a:gd name="connsiteX1536" fmla="*/ 1358351 w 3022593"/>
              <a:gd name="connsiteY1536" fmla="*/ 2533486 h 4630814"/>
              <a:gd name="connsiteX1537" fmla="*/ 1349123 w 3022593"/>
              <a:gd name="connsiteY1537" fmla="*/ 2539070 h 4630814"/>
              <a:gd name="connsiteX1538" fmla="*/ 1358587 w 3022593"/>
              <a:gd name="connsiteY1538" fmla="*/ 2552098 h 4630814"/>
              <a:gd name="connsiteX1539" fmla="*/ 1341552 w 3022593"/>
              <a:gd name="connsiteY1539" fmla="*/ 2552098 h 4630814"/>
              <a:gd name="connsiteX1540" fmla="*/ 1342499 w 3022593"/>
              <a:gd name="connsiteY1540" fmla="*/ 2558147 h 4630814"/>
              <a:gd name="connsiteX1541" fmla="*/ 1337866 w 3022593"/>
              <a:gd name="connsiteY1541" fmla="*/ 2566802 h 4630814"/>
              <a:gd name="connsiteX1542" fmla="*/ 1344723 w 3022593"/>
              <a:gd name="connsiteY1542" fmla="*/ 2570162 h 4630814"/>
              <a:gd name="connsiteX1543" fmla="*/ 1348015 w 3022593"/>
              <a:gd name="connsiteY1543" fmla="*/ 2588497 h 4630814"/>
              <a:gd name="connsiteX1544" fmla="*/ 1341346 w 3022593"/>
              <a:gd name="connsiteY1544" fmla="*/ 2594189 h 4630814"/>
              <a:gd name="connsiteX1545" fmla="*/ 1339843 w 3022593"/>
              <a:gd name="connsiteY1545" fmla="*/ 2597150 h 4630814"/>
              <a:gd name="connsiteX1546" fmla="*/ 1339990 w 3022593"/>
              <a:gd name="connsiteY1546" fmla="*/ 2595347 h 4630814"/>
              <a:gd name="connsiteX1547" fmla="*/ 1331552 w 3022593"/>
              <a:gd name="connsiteY1547" fmla="*/ 2602547 h 4630814"/>
              <a:gd name="connsiteX1548" fmla="*/ 1319726 w 3022593"/>
              <a:gd name="connsiteY1548" fmla="*/ 2602134 h 4630814"/>
              <a:gd name="connsiteX1549" fmla="*/ 1319205 w 3022593"/>
              <a:gd name="connsiteY1549" fmla="*/ 2603500 h 4630814"/>
              <a:gd name="connsiteX1550" fmla="*/ 1319554 w 3022593"/>
              <a:gd name="connsiteY1550" fmla="*/ 2602128 h 4630814"/>
              <a:gd name="connsiteX1551" fmla="*/ 1311091 w 3022593"/>
              <a:gd name="connsiteY1551" fmla="*/ 2601832 h 4630814"/>
              <a:gd name="connsiteX1552" fmla="*/ 1303896 w 3022593"/>
              <a:gd name="connsiteY1552" fmla="*/ 2597196 h 4630814"/>
              <a:gd name="connsiteX1553" fmla="*/ 1301742 w 3022593"/>
              <a:gd name="connsiteY1553" fmla="*/ 2596923 h 4630814"/>
              <a:gd name="connsiteX1554" fmla="*/ 1303475 w 3022593"/>
              <a:gd name="connsiteY1554" fmla="*/ 2596663 h 4630814"/>
              <a:gd name="connsiteX1555" fmla="*/ 1311091 w 3022593"/>
              <a:gd name="connsiteY1555" fmla="*/ 2587783 h 4630814"/>
              <a:gd name="connsiteX1556" fmla="*/ 1315716 w 3022593"/>
              <a:gd name="connsiteY1556" fmla="*/ 2578899 h 4630814"/>
              <a:gd name="connsiteX1557" fmla="*/ 1314442 w 3022593"/>
              <a:gd name="connsiteY1557" fmla="*/ 2579052 h 4630814"/>
              <a:gd name="connsiteX1558" fmla="*/ 1315772 w 3022593"/>
              <a:gd name="connsiteY1558" fmla="*/ 2578791 h 4630814"/>
              <a:gd name="connsiteX1559" fmla="*/ 1320264 w 3022593"/>
              <a:gd name="connsiteY1559" fmla="*/ 2570162 h 4630814"/>
              <a:gd name="connsiteX1560" fmla="*/ 1337319 w 3022593"/>
              <a:gd name="connsiteY1560" fmla="*/ 2566613 h 4630814"/>
              <a:gd name="connsiteX1561" fmla="*/ 1333035 w 3022593"/>
              <a:gd name="connsiteY1561" fmla="*/ 2563033 h 4630814"/>
              <a:gd name="connsiteX1562" fmla="*/ 1328303 w 3022593"/>
              <a:gd name="connsiteY1562" fmla="*/ 2552098 h 4630814"/>
              <a:gd name="connsiteX1563" fmla="*/ 1313160 w 3022593"/>
              <a:gd name="connsiteY1563" fmla="*/ 2553959 h 4630814"/>
              <a:gd name="connsiteX1564" fmla="*/ 1320731 w 3022593"/>
              <a:gd name="connsiteY1564" fmla="*/ 2540931 h 4630814"/>
              <a:gd name="connsiteX1565" fmla="*/ 1313160 w 3022593"/>
              <a:gd name="connsiteY1565" fmla="*/ 2526041 h 4630814"/>
              <a:gd name="connsiteX1566" fmla="*/ 1330195 w 3022593"/>
              <a:gd name="connsiteY1566" fmla="*/ 2527902 h 4630814"/>
              <a:gd name="connsiteX1567" fmla="*/ 1335874 w 3022593"/>
              <a:gd name="connsiteY1567" fmla="*/ 2513013 h 4630814"/>
              <a:gd name="connsiteX1568" fmla="*/ 1343445 w 3022593"/>
              <a:gd name="connsiteY1568" fmla="*/ 2527902 h 4630814"/>
              <a:gd name="connsiteX1569" fmla="*/ 1346994 w 3022593"/>
              <a:gd name="connsiteY1569" fmla="*/ 2525808 h 4630814"/>
              <a:gd name="connsiteX1570" fmla="*/ 1358346 w 3022593"/>
              <a:gd name="connsiteY1570" fmla="*/ 2527571 h 4630814"/>
              <a:gd name="connsiteX1571" fmla="*/ 1357862 w 3022593"/>
              <a:gd name="connsiteY1571" fmla="*/ 2525815 h 4630814"/>
              <a:gd name="connsiteX1572" fmla="*/ 1397049 w 3022593"/>
              <a:gd name="connsiteY1572" fmla="*/ 2470150 h 4630814"/>
              <a:gd name="connsiteX1573" fmla="*/ 1963357 w 3022593"/>
              <a:gd name="connsiteY1573" fmla="*/ 2467293 h 4630814"/>
              <a:gd name="connsiteX1574" fmla="*/ 1963123 w 3022593"/>
              <a:gd name="connsiteY1574" fmla="*/ 2486581 h 4630814"/>
              <a:gd name="connsiteX1575" fmla="*/ 1962674 w 3022593"/>
              <a:gd name="connsiteY1575" fmla="*/ 2487225 h 4630814"/>
              <a:gd name="connsiteX1576" fmla="*/ 1970318 w 3022593"/>
              <a:gd name="connsiteY1576" fmla="*/ 2478973 h 4630814"/>
              <a:gd name="connsiteX1577" fmla="*/ 1979669 w 3022593"/>
              <a:gd name="connsiteY1577" fmla="*/ 2475778 h 4630814"/>
              <a:gd name="connsiteX1578" fmla="*/ 1957139 w 3022593"/>
              <a:gd name="connsiteY1578" fmla="*/ 2505327 h 4630814"/>
              <a:gd name="connsiteX1579" fmla="*/ 1946363 w 3022593"/>
              <a:gd name="connsiteY1579" fmla="*/ 2510601 h 4630814"/>
              <a:gd name="connsiteX1580" fmla="*/ 1944680 w 3022593"/>
              <a:gd name="connsiteY1580" fmla="*/ 2513013 h 4630814"/>
              <a:gd name="connsiteX1581" fmla="*/ 1944996 w 3022593"/>
              <a:gd name="connsiteY1581" fmla="*/ 2511270 h 4630814"/>
              <a:gd name="connsiteX1582" fmla="*/ 1944680 w 3022593"/>
              <a:gd name="connsiteY1582" fmla="*/ 2511425 h 4630814"/>
              <a:gd name="connsiteX1583" fmla="*/ 1945078 w 3022593"/>
              <a:gd name="connsiteY1583" fmla="*/ 2510819 h 4630814"/>
              <a:gd name="connsiteX1584" fmla="*/ 1946023 w 3022593"/>
              <a:gd name="connsiteY1584" fmla="*/ 2505601 h 4630814"/>
              <a:gd name="connsiteX1585" fmla="*/ 1963357 w 3022593"/>
              <a:gd name="connsiteY1585" fmla="*/ 2467293 h 4630814"/>
              <a:gd name="connsiteX1586" fmla="*/ 1921860 w 3022593"/>
              <a:gd name="connsiteY1586" fmla="*/ 2466483 h 4630814"/>
              <a:gd name="connsiteX1587" fmla="*/ 1941505 w 3022593"/>
              <a:gd name="connsiteY1587" fmla="*/ 2513013 h 4630814"/>
              <a:gd name="connsiteX1588" fmla="*/ 1937180 w 3022593"/>
              <a:gd name="connsiteY1588" fmla="*/ 2506789 h 4630814"/>
              <a:gd name="connsiteX1589" fmla="*/ 1932450 w 3022593"/>
              <a:gd name="connsiteY1589" fmla="*/ 2499169 h 4630814"/>
              <a:gd name="connsiteX1590" fmla="*/ 1937674 w 3022593"/>
              <a:gd name="connsiteY1590" fmla="*/ 2510057 h 4630814"/>
              <a:gd name="connsiteX1591" fmla="*/ 1941505 w 3022593"/>
              <a:gd name="connsiteY1591" fmla="*/ 2513013 h 4630814"/>
              <a:gd name="connsiteX1592" fmla="*/ 1934537 w 3022593"/>
              <a:gd name="connsiteY1592" fmla="*/ 2511751 h 4630814"/>
              <a:gd name="connsiteX1593" fmla="*/ 1938330 w 3022593"/>
              <a:gd name="connsiteY1593" fmla="*/ 2512890 h 4630814"/>
              <a:gd name="connsiteX1594" fmla="*/ 1889684 w 3022593"/>
              <a:gd name="connsiteY1594" fmla="*/ 2512890 h 4630814"/>
              <a:gd name="connsiteX1595" fmla="*/ 1908394 w 3022593"/>
              <a:gd name="connsiteY1595" fmla="*/ 2506708 h 4630814"/>
              <a:gd name="connsiteX1596" fmla="*/ 1919189 w 3022593"/>
              <a:gd name="connsiteY1596" fmla="*/ 2508174 h 4630814"/>
              <a:gd name="connsiteX1597" fmla="*/ 1917922 w 3022593"/>
              <a:gd name="connsiteY1597" fmla="*/ 2507877 h 4630814"/>
              <a:gd name="connsiteX1598" fmla="*/ 1895712 w 3022593"/>
              <a:gd name="connsiteY1598" fmla="*/ 2494336 h 4630814"/>
              <a:gd name="connsiteX1599" fmla="*/ 1901579 w 3022593"/>
              <a:gd name="connsiteY1599" fmla="*/ 2490163 h 4630814"/>
              <a:gd name="connsiteX1600" fmla="*/ 1917275 w 3022593"/>
              <a:gd name="connsiteY1600" fmla="*/ 2496444 h 4630814"/>
              <a:gd name="connsiteX1601" fmla="*/ 1905879 w 3022593"/>
              <a:gd name="connsiteY1601" fmla="*/ 2485529 h 4630814"/>
              <a:gd name="connsiteX1602" fmla="*/ 1902684 w 3022593"/>
              <a:gd name="connsiteY1602" fmla="*/ 2474979 h 4630814"/>
              <a:gd name="connsiteX1603" fmla="*/ 1910892 w 3022593"/>
              <a:gd name="connsiteY1603" fmla="*/ 2474739 h 4630814"/>
              <a:gd name="connsiteX1604" fmla="*/ 1932022 w 3022593"/>
              <a:gd name="connsiteY1604" fmla="*/ 2498480 h 4630814"/>
              <a:gd name="connsiteX1605" fmla="*/ 1928334 w 3022593"/>
              <a:gd name="connsiteY1605" fmla="*/ 2492539 h 4630814"/>
              <a:gd name="connsiteX1606" fmla="*/ 1921860 w 3022593"/>
              <a:gd name="connsiteY1606" fmla="*/ 2466483 h 4630814"/>
              <a:gd name="connsiteX1607" fmla="*/ 2268530 w 3022593"/>
              <a:gd name="connsiteY1607" fmla="*/ 2463800 h 4630814"/>
              <a:gd name="connsiteX1608" fmla="*/ 2257100 w 3022593"/>
              <a:gd name="connsiteY1608" fmla="*/ 2495286 h 4630814"/>
              <a:gd name="connsiteX1609" fmla="*/ 2257100 w 3022593"/>
              <a:gd name="connsiteY1609" fmla="*/ 2481626 h 4630814"/>
              <a:gd name="connsiteX1610" fmla="*/ 2258148 w 3022593"/>
              <a:gd name="connsiteY1610" fmla="*/ 2479992 h 4630814"/>
              <a:gd name="connsiteX1611" fmla="*/ 2245908 w 3022593"/>
              <a:gd name="connsiteY1611" fmla="*/ 2490192 h 4630814"/>
              <a:gd name="connsiteX1612" fmla="*/ 2250857 w 3022593"/>
              <a:gd name="connsiteY1612" fmla="*/ 2476996 h 4630814"/>
              <a:gd name="connsiteX1613" fmla="*/ 2262837 w 3022593"/>
              <a:gd name="connsiteY1613" fmla="*/ 2468051 h 4630814"/>
              <a:gd name="connsiteX1614" fmla="*/ 2255066 w 3022593"/>
              <a:gd name="connsiteY1614" fmla="*/ 2473415 h 4630814"/>
              <a:gd name="connsiteX1615" fmla="*/ 2237494 w 3022593"/>
              <a:gd name="connsiteY1615" fmla="*/ 2478809 h 4630814"/>
              <a:gd name="connsiteX1616" fmla="*/ 2268530 w 3022593"/>
              <a:gd name="connsiteY1616" fmla="*/ 2463800 h 4630814"/>
              <a:gd name="connsiteX1617" fmla="*/ 1944069 w 3022593"/>
              <a:gd name="connsiteY1617" fmla="*/ 2460909 h 4630814"/>
              <a:gd name="connsiteX1618" fmla="*/ 1942115 w 3022593"/>
              <a:gd name="connsiteY1618" fmla="*/ 2511426 h 4630814"/>
              <a:gd name="connsiteX1619" fmla="*/ 1944069 w 3022593"/>
              <a:gd name="connsiteY1619" fmla="*/ 2460909 h 4630814"/>
              <a:gd name="connsiteX1620" fmla="*/ 2244558 w 3022593"/>
              <a:gd name="connsiteY1620" fmla="*/ 2458155 h 4630814"/>
              <a:gd name="connsiteX1621" fmla="*/ 2266942 w 3022593"/>
              <a:gd name="connsiteY1621" fmla="*/ 2463976 h 4630814"/>
              <a:gd name="connsiteX1622" fmla="*/ 2230747 w 3022593"/>
              <a:gd name="connsiteY1622" fmla="*/ 2463976 h 4630814"/>
              <a:gd name="connsiteX1623" fmla="*/ 2244558 w 3022593"/>
              <a:gd name="connsiteY1623" fmla="*/ 2458155 h 4630814"/>
              <a:gd name="connsiteX1624" fmla="*/ 2024054 w 3022593"/>
              <a:gd name="connsiteY1624" fmla="*/ 2455863 h 4630814"/>
              <a:gd name="connsiteX1625" fmla="*/ 2036556 w 3022593"/>
              <a:gd name="connsiteY1625" fmla="*/ 2467769 h 4630814"/>
              <a:gd name="connsiteX1626" fmla="*/ 2030305 w 3022593"/>
              <a:gd name="connsiteY1626" fmla="*/ 2464793 h 4630814"/>
              <a:gd name="connsiteX1627" fmla="*/ 2028680 w 3022593"/>
              <a:gd name="connsiteY1627" fmla="*/ 2462471 h 4630814"/>
              <a:gd name="connsiteX1628" fmla="*/ 2031674 w 3022593"/>
              <a:gd name="connsiteY1628" fmla="*/ 2471385 h 4630814"/>
              <a:gd name="connsiteX1629" fmla="*/ 2024054 w 3022593"/>
              <a:gd name="connsiteY1629" fmla="*/ 2455863 h 4630814"/>
              <a:gd name="connsiteX1630" fmla="*/ 2022466 w 3022593"/>
              <a:gd name="connsiteY1630" fmla="*/ 2454276 h 4630814"/>
              <a:gd name="connsiteX1631" fmla="*/ 2021612 w 3022593"/>
              <a:gd name="connsiteY1631" fmla="*/ 2454905 h 4630814"/>
              <a:gd name="connsiteX1632" fmla="*/ 2022065 w 3022593"/>
              <a:gd name="connsiteY1632" fmla="*/ 2454992 h 4630814"/>
              <a:gd name="connsiteX1633" fmla="*/ 2022467 w 3022593"/>
              <a:gd name="connsiteY1633" fmla="*/ 2454276 h 4630814"/>
              <a:gd name="connsiteX1634" fmla="*/ 2022548 w 3022593"/>
              <a:gd name="connsiteY1634" fmla="*/ 2454006 h 4630814"/>
              <a:gd name="connsiteX1635" fmla="*/ 2022533 w 3022593"/>
              <a:gd name="connsiteY1635" fmla="*/ 2454007 h 4630814"/>
              <a:gd name="connsiteX1636" fmla="*/ 2022469 w 3022593"/>
              <a:gd name="connsiteY1636" fmla="*/ 2454270 h 4630814"/>
              <a:gd name="connsiteX1637" fmla="*/ 2030875 w 3022593"/>
              <a:gd name="connsiteY1637" fmla="*/ 2453522 h 4630814"/>
              <a:gd name="connsiteX1638" fmla="*/ 2024616 w 3022593"/>
              <a:gd name="connsiteY1638" fmla="*/ 2453886 h 4630814"/>
              <a:gd name="connsiteX1639" fmla="*/ 2024055 w 3022593"/>
              <a:gd name="connsiteY1639" fmla="*/ 2454275 h 4630814"/>
              <a:gd name="connsiteX1640" fmla="*/ 2026358 w 3022593"/>
              <a:gd name="connsiteY1640" fmla="*/ 2454652 h 4630814"/>
              <a:gd name="connsiteX1641" fmla="*/ 1222180 w 3022593"/>
              <a:gd name="connsiteY1641" fmla="*/ 2452952 h 4630814"/>
              <a:gd name="connsiteX1642" fmla="*/ 1240856 w 3022593"/>
              <a:gd name="connsiteY1642" fmla="*/ 2477029 h 4630814"/>
              <a:gd name="connsiteX1643" fmla="*/ 1241486 w 3022593"/>
              <a:gd name="connsiteY1643" fmla="*/ 2485152 h 4630814"/>
              <a:gd name="connsiteX1644" fmla="*/ 1244516 w 3022593"/>
              <a:gd name="connsiteY1644" fmla="*/ 2477747 h 4630814"/>
              <a:gd name="connsiteX1645" fmla="*/ 1269085 w 3022593"/>
              <a:gd name="connsiteY1645" fmla="*/ 2462779 h 4630814"/>
              <a:gd name="connsiteX1646" fmla="*/ 1265305 w 3022593"/>
              <a:gd name="connsiteY1646" fmla="*/ 2490844 h 4630814"/>
              <a:gd name="connsiteX1647" fmla="*/ 1255443 w 3022593"/>
              <a:gd name="connsiteY1647" fmla="*/ 2502028 h 4630814"/>
              <a:gd name="connsiteX1648" fmla="*/ 1268569 w 3022593"/>
              <a:gd name="connsiteY1648" fmla="*/ 2500630 h 4630814"/>
              <a:gd name="connsiteX1649" fmla="*/ 1295393 w 3022593"/>
              <a:gd name="connsiteY1649" fmla="*/ 2513965 h 4630814"/>
              <a:gd name="connsiteX1650" fmla="*/ 1266653 w 3022593"/>
              <a:gd name="connsiteY1650" fmla="*/ 2525395 h 4630814"/>
              <a:gd name="connsiteX1651" fmla="*/ 1262496 w 3022593"/>
              <a:gd name="connsiteY1651" fmla="*/ 2524413 h 4630814"/>
              <a:gd name="connsiteX1652" fmla="*/ 1265161 w 3022593"/>
              <a:gd name="connsiteY1652" fmla="*/ 2526960 h 4630814"/>
              <a:gd name="connsiteX1653" fmla="*/ 1270752 w 3022593"/>
              <a:gd name="connsiteY1653" fmla="*/ 2555025 h 4630814"/>
              <a:gd name="connsiteX1654" fmla="*/ 1244661 w 3022593"/>
              <a:gd name="connsiteY1654" fmla="*/ 2541928 h 4630814"/>
              <a:gd name="connsiteX1655" fmla="*/ 1244247 w 3022593"/>
              <a:gd name="connsiteY1655" fmla="*/ 2541014 h 4630814"/>
              <a:gd name="connsiteX1656" fmla="*/ 1240737 w 3022593"/>
              <a:gd name="connsiteY1656" fmla="*/ 2557955 h 4630814"/>
              <a:gd name="connsiteX1657" fmla="*/ 1231099 w 3022593"/>
              <a:gd name="connsiteY1657" fmla="*/ 2565400 h 4630814"/>
              <a:gd name="connsiteX1658" fmla="*/ 1217605 w 3022593"/>
              <a:gd name="connsiteY1658" fmla="*/ 2539343 h 4630814"/>
              <a:gd name="connsiteX1659" fmla="*/ 1218538 w 3022593"/>
              <a:gd name="connsiteY1659" fmla="*/ 2536090 h 4630814"/>
              <a:gd name="connsiteX1660" fmla="*/ 1217945 w 3022593"/>
              <a:gd name="connsiteY1660" fmla="*/ 2536756 h 4630814"/>
              <a:gd name="connsiteX1661" fmla="*/ 1188009 w 3022593"/>
              <a:gd name="connsiteY1661" fmla="*/ 2542347 h 4630814"/>
              <a:gd name="connsiteX1662" fmla="*/ 1202977 w 3022593"/>
              <a:gd name="connsiteY1662" fmla="*/ 2516256 h 4630814"/>
              <a:gd name="connsiteX1663" fmla="*/ 1215815 w 3022593"/>
              <a:gd name="connsiteY1663" fmla="*/ 2509862 h 4630814"/>
              <a:gd name="connsiteX1664" fmla="*/ 1203153 w 3022593"/>
              <a:gd name="connsiteY1664" fmla="*/ 2507248 h 4630814"/>
              <a:gd name="connsiteX1665" fmla="*/ 1184541 w 3022593"/>
              <a:gd name="connsiteY1665" fmla="*/ 2482265 h 4630814"/>
              <a:gd name="connsiteX1666" fmla="*/ 1195941 w 3022593"/>
              <a:gd name="connsiteY1666" fmla="*/ 2477941 h 4630814"/>
              <a:gd name="connsiteX1667" fmla="*/ 1214320 w 3022593"/>
              <a:gd name="connsiteY1667" fmla="*/ 2482265 h 4630814"/>
              <a:gd name="connsiteX1668" fmla="*/ 1217639 w 3022593"/>
              <a:gd name="connsiteY1668" fmla="*/ 2484720 h 4630814"/>
              <a:gd name="connsiteX1669" fmla="*/ 1216577 w 3022593"/>
              <a:gd name="connsiteY1669" fmla="*/ 2482585 h 4630814"/>
              <a:gd name="connsiteX1670" fmla="*/ 1222180 w 3022593"/>
              <a:gd name="connsiteY1670" fmla="*/ 2452952 h 4630814"/>
              <a:gd name="connsiteX1671" fmla="*/ 2295031 w 3022593"/>
              <a:gd name="connsiteY1671" fmla="*/ 2449552 h 4630814"/>
              <a:gd name="connsiteX1672" fmla="*/ 2302502 w 3022593"/>
              <a:gd name="connsiteY1672" fmla="*/ 2450666 h 4630814"/>
              <a:gd name="connsiteX1673" fmla="*/ 2301193 w 3022593"/>
              <a:gd name="connsiteY1673" fmla="*/ 2455093 h 4630814"/>
              <a:gd name="connsiteX1674" fmla="*/ 2293376 w 3022593"/>
              <a:gd name="connsiteY1674" fmla="*/ 2458717 h 4630814"/>
              <a:gd name="connsiteX1675" fmla="*/ 2299834 w 3022593"/>
              <a:gd name="connsiteY1675" fmla="*/ 2457780 h 4630814"/>
              <a:gd name="connsiteX1676" fmla="*/ 2305995 w 3022593"/>
              <a:gd name="connsiteY1676" fmla="*/ 2460448 h 4630814"/>
              <a:gd name="connsiteX1677" fmla="*/ 2293851 w 3022593"/>
              <a:gd name="connsiteY1677" fmla="*/ 2467482 h 4630814"/>
              <a:gd name="connsiteX1678" fmla="*/ 2290087 w 3022593"/>
              <a:gd name="connsiteY1678" fmla="*/ 2466946 h 4630814"/>
              <a:gd name="connsiteX1679" fmla="*/ 2298246 w 3022593"/>
              <a:gd name="connsiteY1679" fmla="*/ 2469425 h 4630814"/>
              <a:gd name="connsiteX1680" fmla="*/ 2303455 w 3022593"/>
              <a:gd name="connsiteY1680" fmla="*/ 2475230 h 4630814"/>
              <a:gd name="connsiteX1681" fmla="*/ 2298507 w 3022593"/>
              <a:gd name="connsiteY1681" fmla="*/ 2477730 h 4630814"/>
              <a:gd name="connsiteX1682" fmla="*/ 2290521 w 3022593"/>
              <a:gd name="connsiteY1682" fmla="*/ 2475658 h 4630814"/>
              <a:gd name="connsiteX1683" fmla="*/ 2295565 w 3022593"/>
              <a:gd name="connsiteY1683" fmla="*/ 2479706 h 4630814"/>
              <a:gd name="connsiteX1684" fmla="*/ 2298098 w 3022593"/>
              <a:gd name="connsiteY1684" fmla="*/ 2486422 h 4630814"/>
              <a:gd name="connsiteX1685" fmla="*/ 2284902 w 3022593"/>
              <a:gd name="connsiteY1685" fmla="*/ 2481473 h 4630814"/>
              <a:gd name="connsiteX1686" fmla="*/ 2273031 w 3022593"/>
              <a:gd name="connsiteY1686" fmla="*/ 2465576 h 4630814"/>
              <a:gd name="connsiteX1687" fmla="*/ 2270922 w 3022593"/>
              <a:gd name="connsiteY1687" fmla="*/ 2464290 h 4630814"/>
              <a:gd name="connsiteX1688" fmla="*/ 2271067 w 3022593"/>
              <a:gd name="connsiteY1688" fmla="*/ 2465004 h 4630814"/>
              <a:gd name="connsiteX1689" fmla="*/ 2273474 w 3022593"/>
              <a:gd name="connsiteY1689" fmla="*/ 2468056 h 4630814"/>
              <a:gd name="connsiteX1690" fmla="*/ 2284934 w 3022593"/>
              <a:gd name="connsiteY1690" fmla="*/ 2496185 h 4630814"/>
              <a:gd name="connsiteX1691" fmla="*/ 2275442 w 3022593"/>
              <a:gd name="connsiteY1691" fmla="*/ 2485707 h 4630814"/>
              <a:gd name="connsiteX1692" fmla="*/ 2274348 w 3022593"/>
              <a:gd name="connsiteY1692" fmla="*/ 2481208 h 4630814"/>
              <a:gd name="connsiteX1693" fmla="*/ 2272587 w 3022593"/>
              <a:gd name="connsiteY1693" fmla="*/ 2499995 h 4630814"/>
              <a:gd name="connsiteX1694" fmla="*/ 2266413 w 3022593"/>
              <a:gd name="connsiteY1694" fmla="*/ 2486184 h 4630814"/>
              <a:gd name="connsiteX1695" fmla="*/ 2270507 w 3022593"/>
              <a:gd name="connsiteY1695" fmla="*/ 2465403 h 4630814"/>
              <a:gd name="connsiteX1696" fmla="*/ 2270117 w 3022593"/>
              <a:gd name="connsiteY1696" fmla="*/ 2463800 h 4630814"/>
              <a:gd name="connsiteX1697" fmla="*/ 2270682 w 3022593"/>
              <a:gd name="connsiteY1697" fmla="*/ 2464516 h 4630814"/>
              <a:gd name="connsiteX1698" fmla="*/ 2270747 w 3022593"/>
              <a:gd name="connsiteY1698" fmla="*/ 2464184 h 4630814"/>
              <a:gd name="connsiteX1699" fmla="*/ 2270117 w 3022593"/>
              <a:gd name="connsiteY1699" fmla="*/ 2463800 h 4630814"/>
              <a:gd name="connsiteX1700" fmla="*/ 2270811 w 3022593"/>
              <a:gd name="connsiteY1700" fmla="*/ 2463859 h 4630814"/>
              <a:gd name="connsiteX1701" fmla="*/ 2270823 w 3022593"/>
              <a:gd name="connsiteY1701" fmla="*/ 2463800 h 4630814"/>
              <a:gd name="connsiteX1702" fmla="*/ 2270835 w 3022593"/>
              <a:gd name="connsiteY1702" fmla="*/ 2463861 h 4630814"/>
              <a:gd name="connsiteX1703" fmla="*/ 2271814 w 3022593"/>
              <a:gd name="connsiteY1703" fmla="*/ 2463945 h 4630814"/>
              <a:gd name="connsiteX1704" fmla="*/ 2271705 w 3022593"/>
              <a:gd name="connsiteY1704" fmla="*/ 2463800 h 4630814"/>
              <a:gd name="connsiteX1705" fmla="*/ 2272011 w 3022593"/>
              <a:gd name="connsiteY1705" fmla="*/ 2463962 h 4630814"/>
              <a:gd name="connsiteX1706" fmla="*/ 2272642 w 3022593"/>
              <a:gd name="connsiteY1706" fmla="*/ 2464016 h 4630814"/>
              <a:gd name="connsiteX1707" fmla="*/ 2276795 w 3022593"/>
              <a:gd name="connsiteY1707" fmla="*/ 2462631 h 4630814"/>
              <a:gd name="connsiteX1708" fmla="*/ 2279334 w 3022593"/>
              <a:gd name="connsiteY1708" fmla="*/ 2461925 h 4630814"/>
              <a:gd name="connsiteX1709" fmla="*/ 2270117 w 3022593"/>
              <a:gd name="connsiteY1709" fmla="*/ 2463800 h 4630814"/>
              <a:gd name="connsiteX1710" fmla="*/ 2295031 w 3022593"/>
              <a:gd name="connsiteY1710" fmla="*/ 2449552 h 4630814"/>
              <a:gd name="connsiteX1711" fmla="*/ 2027609 w 3022593"/>
              <a:gd name="connsiteY1711" fmla="*/ 2448154 h 4630814"/>
              <a:gd name="connsiteX1712" fmla="*/ 2022872 w 3022593"/>
              <a:gd name="connsiteY1712" fmla="*/ 2453793 h 4630814"/>
              <a:gd name="connsiteX1713" fmla="*/ 2025000 w 3022593"/>
              <a:gd name="connsiteY1713" fmla="*/ 2452647 h 4630814"/>
              <a:gd name="connsiteX1714" fmla="*/ 1317029 w 3022593"/>
              <a:gd name="connsiteY1714" fmla="*/ 2445741 h 4630814"/>
              <a:gd name="connsiteX1715" fmla="*/ 1324085 w 3022593"/>
              <a:gd name="connsiteY1715" fmla="*/ 2449194 h 4630814"/>
              <a:gd name="connsiteX1716" fmla="*/ 1327377 w 3022593"/>
              <a:gd name="connsiteY1716" fmla="*/ 2466919 h 4630814"/>
              <a:gd name="connsiteX1717" fmla="*/ 1322266 w 3022593"/>
              <a:gd name="connsiteY1717" fmla="*/ 2471136 h 4630814"/>
              <a:gd name="connsiteX1718" fmla="*/ 1319469 w 3022593"/>
              <a:gd name="connsiteY1718" fmla="*/ 2474913 h 4630814"/>
              <a:gd name="connsiteX1719" fmla="*/ 1319621 w 3022593"/>
              <a:gd name="connsiteY1719" fmla="*/ 2473318 h 4630814"/>
              <a:gd name="connsiteX1720" fmla="*/ 1310914 w 3022593"/>
              <a:gd name="connsiteY1720" fmla="*/ 2480500 h 4630814"/>
              <a:gd name="connsiteX1721" fmla="*/ 1299607 w 3022593"/>
              <a:gd name="connsiteY1721" fmla="*/ 2480119 h 4630814"/>
              <a:gd name="connsiteX1722" fmla="*/ 1298567 w 3022593"/>
              <a:gd name="connsiteY1722" fmla="*/ 2482850 h 4630814"/>
              <a:gd name="connsiteX1723" fmla="*/ 1299263 w 3022593"/>
              <a:gd name="connsiteY1723" fmla="*/ 2480107 h 4630814"/>
              <a:gd name="connsiteX1724" fmla="*/ 1290453 w 3022593"/>
              <a:gd name="connsiteY1724" fmla="*/ 2479810 h 4630814"/>
              <a:gd name="connsiteX1725" fmla="*/ 1283020 w 3022593"/>
              <a:gd name="connsiteY1725" fmla="*/ 2475180 h 4630814"/>
              <a:gd name="connsiteX1726" fmla="*/ 1282692 w 3022593"/>
              <a:gd name="connsiteY1726" fmla="*/ 2475139 h 4630814"/>
              <a:gd name="connsiteX1727" fmla="*/ 1282904 w 3022593"/>
              <a:gd name="connsiteY1727" fmla="*/ 2475108 h 4630814"/>
              <a:gd name="connsiteX1728" fmla="*/ 1282692 w 3022593"/>
              <a:gd name="connsiteY1728" fmla="*/ 2474976 h 4630814"/>
              <a:gd name="connsiteX1729" fmla="*/ 1290688 w 3022593"/>
              <a:gd name="connsiteY1729" fmla="*/ 2466228 h 4630814"/>
              <a:gd name="connsiteX1730" fmla="*/ 1295771 w 3022593"/>
              <a:gd name="connsiteY1730" fmla="*/ 2458226 h 4630814"/>
              <a:gd name="connsiteX1731" fmla="*/ 1295392 w 3022593"/>
              <a:gd name="connsiteY1731" fmla="*/ 2458244 h 4630814"/>
              <a:gd name="connsiteX1732" fmla="*/ 1295821 w 3022593"/>
              <a:gd name="connsiteY1732" fmla="*/ 2458147 h 4630814"/>
              <a:gd name="connsiteX1733" fmla="*/ 1301507 w 3022593"/>
              <a:gd name="connsiteY1733" fmla="*/ 2449194 h 4630814"/>
              <a:gd name="connsiteX1734" fmla="*/ 1317029 w 3022593"/>
              <a:gd name="connsiteY1734" fmla="*/ 2445741 h 4630814"/>
              <a:gd name="connsiteX1735" fmla="*/ 2429676 w 3022593"/>
              <a:gd name="connsiteY1735" fmla="*/ 2445040 h 4630814"/>
              <a:gd name="connsiteX1736" fmla="*/ 2436692 w 3022593"/>
              <a:gd name="connsiteY1736" fmla="*/ 2449390 h 4630814"/>
              <a:gd name="connsiteX1737" fmla="*/ 2441370 w 3022593"/>
              <a:gd name="connsiteY1737" fmla="*/ 2466792 h 4630814"/>
              <a:gd name="connsiteX1738" fmla="*/ 2431837 w 3022593"/>
              <a:gd name="connsiteY1738" fmla="*/ 2473177 h 4630814"/>
              <a:gd name="connsiteX1739" fmla="*/ 2430719 w 3022593"/>
              <a:gd name="connsiteY1739" fmla="*/ 2474913 h 4630814"/>
              <a:gd name="connsiteX1740" fmla="*/ 2430910 w 3022593"/>
              <a:gd name="connsiteY1740" fmla="*/ 2473798 h 4630814"/>
              <a:gd name="connsiteX1741" fmla="*/ 2423595 w 3022593"/>
              <a:gd name="connsiteY1741" fmla="*/ 2478698 h 4630814"/>
              <a:gd name="connsiteX1742" fmla="*/ 2410958 w 3022593"/>
              <a:gd name="connsiteY1742" fmla="*/ 2479267 h 4630814"/>
              <a:gd name="connsiteX1743" fmla="*/ 2409817 w 3022593"/>
              <a:gd name="connsiteY1743" fmla="*/ 2481263 h 4630814"/>
              <a:gd name="connsiteX1744" fmla="*/ 2410475 w 3022593"/>
              <a:gd name="connsiteY1744" fmla="*/ 2479288 h 4630814"/>
              <a:gd name="connsiteX1745" fmla="*/ 2403248 w 3022593"/>
              <a:gd name="connsiteY1745" fmla="*/ 2479614 h 4630814"/>
              <a:gd name="connsiteX1746" fmla="*/ 2396015 w 3022593"/>
              <a:gd name="connsiteY1746" fmla="*/ 2475322 h 4630814"/>
              <a:gd name="connsiteX1747" fmla="*/ 2395530 w 3022593"/>
              <a:gd name="connsiteY1747" fmla="*/ 2475310 h 4630814"/>
              <a:gd name="connsiteX1748" fmla="*/ 2395904 w 3022593"/>
              <a:gd name="connsiteY1748" fmla="*/ 2475256 h 4630814"/>
              <a:gd name="connsiteX1749" fmla="*/ 2395530 w 3022593"/>
              <a:gd name="connsiteY1749" fmla="*/ 2475034 h 4630814"/>
              <a:gd name="connsiteX1750" fmla="*/ 2404184 w 3022593"/>
              <a:gd name="connsiteY1750" fmla="*/ 2464731 h 4630814"/>
              <a:gd name="connsiteX1751" fmla="*/ 2407890 w 3022593"/>
              <a:gd name="connsiteY1751" fmla="*/ 2458402 h 4630814"/>
              <a:gd name="connsiteX1752" fmla="*/ 2406642 w 3022593"/>
              <a:gd name="connsiteY1752" fmla="*/ 2458641 h 4630814"/>
              <a:gd name="connsiteX1753" fmla="*/ 2407916 w 3022593"/>
              <a:gd name="connsiteY1753" fmla="*/ 2458358 h 4630814"/>
              <a:gd name="connsiteX1754" fmla="*/ 2414240 w 3022593"/>
              <a:gd name="connsiteY1754" fmla="*/ 2447558 h 4630814"/>
              <a:gd name="connsiteX1755" fmla="*/ 2429676 w 3022593"/>
              <a:gd name="connsiteY1755" fmla="*/ 2445040 h 4630814"/>
              <a:gd name="connsiteX1756" fmla="*/ 1429536 w 3022593"/>
              <a:gd name="connsiteY1756" fmla="*/ 2439987 h 4630814"/>
              <a:gd name="connsiteX1757" fmla="*/ 1431146 w 3022593"/>
              <a:gd name="connsiteY1757" fmla="*/ 2443208 h 4630814"/>
              <a:gd name="connsiteX1758" fmla="*/ 1430683 w 3022593"/>
              <a:gd name="connsiteY1758" fmla="*/ 2441863 h 4630814"/>
              <a:gd name="connsiteX1759" fmla="*/ 1442325 w 3022593"/>
              <a:gd name="connsiteY1759" fmla="*/ 2447491 h 4630814"/>
              <a:gd name="connsiteX1760" fmla="*/ 1444265 w 3022593"/>
              <a:gd name="connsiteY1760" fmla="*/ 2458749 h 4630814"/>
              <a:gd name="connsiteX1761" fmla="*/ 1434563 w 3022593"/>
              <a:gd name="connsiteY1761" fmla="*/ 2453120 h 4630814"/>
              <a:gd name="connsiteX1762" fmla="*/ 1434367 w 3022593"/>
              <a:gd name="connsiteY1762" fmla="*/ 2452550 h 4630814"/>
              <a:gd name="connsiteX1763" fmla="*/ 1429536 w 3022593"/>
              <a:gd name="connsiteY1763" fmla="*/ 2462212 h 4630814"/>
              <a:gd name="connsiteX1764" fmla="*/ 1423979 w 3022593"/>
              <a:gd name="connsiteY1764" fmla="*/ 2451099 h 4630814"/>
              <a:gd name="connsiteX1765" fmla="*/ 1426187 w 3022593"/>
              <a:gd name="connsiteY1765" fmla="*/ 2446684 h 4630814"/>
              <a:gd name="connsiteX1766" fmla="*/ 1422826 w 3022593"/>
              <a:gd name="connsiteY1766" fmla="*/ 2450747 h 4630814"/>
              <a:gd name="connsiteX1767" fmla="*/ 1411568 w 3022593"/>
              <a:gd name="connsiteY1767" fmla="*/ 2452511 h 4630814"/>
              <a:gd name="connsiteX1768" fmla="*/ 1417197 w 3022593"/>
              <a:gd name="connsiteY1768" fmla="*/ 2441928 h 4630814"/>
              <a:gd name="connsiteX1769" fmla="*/ 1428454 w 3022593"/>
              <a:gd name="connsiteY1769" fmla="*/ 2440164 h 4630814"/>
              <a:gd name="connsiteX1770" fmla="*/ 1428021 w 3022593"/>
              <a:gd name="connsiteY1770" fmla="*/ 2443017 h 4630814"/>
              <a:gd name="connsiteX1771" fmla="*/ 2014847 w 3022593"/>
              <a:gd name="connsiteY1771" fmla="*/ 2438559 h 4630814"/>
              <a:gd name="connsiteX1772" fmla="*/ 2020086 w 3022593"/>
              <a:gd name="connsiteY1772" fmla="*/ 2443798 h 4630814"/>
              <a:gd name="connsiteX1773" fmla="*/ 2022467 w 3022593"/>
              <a:gd name="connsiteY1773" fmla="*/ 2454273 h 4630814"/>
              <a:gd name="connsiteX1774" fmla="*/ 2022467 w 3022593"/>
              <a:gd name="connsiteY1774" fmla="*/ 2454274 h 4630814"/>
              <a:gd name="connsiteX1775" fmla="*/ 2021277 w 3022593"/>
              <a:gd name="connsiteY1775" fmla="*/ 2446418 h 4630814"/>
              <a:gd name="connsiteX1776" fmla="*/ 2022467 w 3022593"/>
              <a:gd name="connsiteY1776" fmla="*/ 2438559 h 4630814"/>
              <a:gd name="connsiteX1777" fmla="*/ 2024849 w 3022593"/>
              <a:gd name="connsiteY1777" fmla="*/ 2444453 h 4630814"/>
              <a:gd name="connsiteX1778" fmla="*/ 2022541 w 3022593"/>
              <a:gd name="connsiteY1778" fmla="*/ 2453971 h 4630814"/>
              <a:gd name="connsiteX1779" fmla="*/ 2022562 w 3022593"/>
              <a:gd name="connsiteY1779" fmla="*/ 2453960 h 4630814"/>
              <a:gd name="connsiteX1780" fmla="*/ 2024783 w 3022593"/>
              <a:gd name="connsiteY1780" fmla="*/ 2446558 h 4630814"/>
              <a:gd name="connsiteX1781" fmla="*/ 2029876 w 3022593"/>
              <a:gd name="connsiteY1781" fmla="*/ 2440164 h 4630814"/>
              <a:gd name="connsiteX1782" fmla="*/ 2028950 w 3022593"/>
              <a:gd name="connsiteY1782" fmla="*/ 2446558 h 4630814"/>
              <a:gd name="connsiteX1783" fmla="*/ 2028764 w 3022593"/>
              <a:gd name="connsiteY1783" fmla="*/ 2446779 h 4630814"/>
              <a:gd name="connsiteX1784" fmla="*/ 2034770 w 3022593"/>
              <a:gd name="connsiteY1784" fmla="*/ 2441774 h 4630814"/>
              <a:gd name="connsiteX1785" fmla="*/ 2032091 w 3022593"/>
              <a:gd name="connsiteY1785" fmla="*/ 2448694 h 4630814"/>
              <a:gd name="connsiteX1786" fmla="*/ 2030501 w 3022593"/>
              <a:gd name="connsiteY1786" fmla="*/ 2449799 h 4630814"/>
              <a:gd name="connsiteX1787" fmla="*/ 2039353 w 3022593"/>
              <a:gd name="connsiteY1787" fmla="*/ 2448454 h 4630814"/>
              <a:gd name="connsiteX1788" fmla="*/ 2034428 w 3022593"/>
              <a:gd name="connsiteY1788" fmla="*/ 2453316 h 4630814"/>
              <a:gd name="connsiteX1789" fmla="*/ 2033718 w 3022593"/>
              <a:gd name="connsiteY1789" fmla="*/ 2453357 h 4630814"/>
              <a:gd name="connsiteX1790" fmla="*/ 2041199 w 3022593"/>
              <a:gd name="connsiteY1790" fmla="*/ 2455228 h 4630814"/>
              <a:gd name="connsiteX1791" fmla="*/ 2035189 w 3022593"/>
              <a:gd name="connsiteY1791" fmla="*/ 2457231 h 4630814"/>
              <a:gd name="connsiteX1792" fmla="*/ 2039577 w 3022593"/>
              <a:gd name="connsiteY1792" fmla="*/ 2459831 h 4630814"/>
              <a:gd name="connsiteX1793" fmla="*/ 2032543 w 3022593"/>
              <a:gd name="connsiteY1793" fmla="*/ 2460526 h 4630814"/>
              <a:gd name="connsiteX1794" fmla="*/ 2025831 w 3022593"/>
              <a:gd name="connsiteY1794" fmla="*/ 2455583 h 4630814"/>
              <a:gd name="connsiteX1795" fmla="*/ 2024054 w 3022593"/>
              <a:gd name="connsiteY1795" fmla="*/ 2455228 h 4630814"/>
              <a:gd name="connsiteX1796" fmla="*/ 2025020 w 3022593"/>
              <a:gd name="connsiteY1796" fmla="*/ 2454986 h 4630814"/>
              <a:gd name="connsiteX1797" fmla="*/ 2024055 w 3022593"/>
              <a:gd name="connsiteY1797" fmla="*/ 2454275 h 4630814"/>
              <a:gd name="connsiteX1798" fmla="*/ 2024054 w 3022593"/>
              <a:gd name="connsiteY1798" fmla="*/ 2454275 h 4630814"/>
              <a:gd name="connsiteX1799" fmla="*/ 2024055 w 3022593"/>
              <a:gd name="connsiteY1799" fmla="*/ 2454275 h 4630814"/>
              <a:gd name="connsiteX1800" fmla="*/ 2024269 w 3022593"/>
              <a:gd name="connsiteY1800" fmla="*/ 2453906 h 4630814"/>
              <a:gd name="connsiteX1801" fmla="*/ 2022700 w 3022593"/>
              <a:gd name="connsiteY1801" fmla="*/ 2453997 h 4630814"/>
              <a:gd name="connsiteX1802" fmla="*/ 2022468 w 3022593"/>
              <a:gd name="connsiteY1802" fmla="*/ 2454274 h 4630814"/>
              <a:gd name="connsiteX1803" fmla="*/ 2022467 w 3022593"/>
              <a:gd name="connsiteY1803" fmla="*/ 2454276 h 4630814"/>
              <a:gd name="connsiteX1804" fmla="*/ 2022341 w 3022593"/>
              <a:gd name="connsiteY1804" fmla="*/ 2455045 h 4630814"/>
              <a:gd name="connsiteX1805" fmla="*/ 2022467 w 3022593"/>
              <a:gd name="connsiteY1805" fmla="*/ 2455069 h 4630814"/>
              <a:gd name="connsiteX1806" fmla="*/ 2022334 w 3022593"/>
              <a:gd name="connsiteY1806" fmla="*/ 2455091 h 4630814"/>
              <a:gd name="connsiteX1807" fmla="*/ 2022165 w 3022593"/>
              <a:gd name="connsiteY1807" fmla="*/ 2456124 h 4630814"/>
              <a:gd name="connsiteX1808" fmla="*/ 2022467 w 3022593"/>
              <a:gd name="connsiteY1808" fmla="*/ 2455863 h 4630814"/>
              <a:gd name="connsiteX1809" fmla="*/ 2024451 w 3022593"/>
              <a:gd name="connsiteY1809" fmla="*/ 2463721 h 4630814"/>
              <a:gd name="connsiteX1810" fmla="*/ 2024054 w 3022593"/>
              <a:gd name="connsiteY1810" fmla="*/ 2473008 h 4630814"/>
              <a:gd name="connsiteX1811" fmla="*/ 2021475 w 3022593"/>
              <a:gd name="connsiteY1811" fmla="*/ 2466578 h 4630814"/>
              <a:gd name="connsiteX1812" fmla="*/ 2022467 w 3022593"/>
              <a:gd name="connsiteY1812" fmla="*/ 2455864 h 4630814"/>
              <a:gd name="connsiteX1813" fmla="*/ 2022089 w 3022593"/>
              <a:gd name="connsiteY1813" fmla="*/ 2456586 h 4630814"/>
              <a:gd name="connsiteX1814" fmla="*/ 2021038 w 3022593"/>
              <a:gd name="connsiteY1814" fmla="*/ 2463006 h 4630814"/>
              <a:gd name="connsiteX1815" fmla="*/ 2016752 w 3022593"/>
              <a:gd name="connsiteY1815" fmla="*/ 2471738 h 4630814"/>
              <a:gd name="connsiteX1816" fmla="*/ 2016752 w 3022593"/>
              <a:gd name="connsiteY1816" fmla="*/ 2465123 h 4630814"/>
              <a:gd name="connsiteX1817" fmla="*/ 2011751 w 3022593"/>
              <a:gd name="connsiteY1817" fmla="*/ 2469753 h 4630814"/>
              <a:gd name="connsiteX1818" fmla="*/ 2014430 w 3022593"/>
              <a:gd name="connsiteY1818" fmla="*/ 2462808 h 4630814"/>
              <a:gd name="connsiteX1819" fmla="*/ 2020738 w 3022593"/>
              <a:gd name="connsiteY1819" fmla="*/ 2457357 h 4630814"/>
              <a:gd name="connsiteX1820" fmla="*/ 2021975 w 3022593"/>
              <a:gd name="connsiteY1820" fmla="*/ 2455152 h 4630814"/>
              <a:gd name="connsiteX1821" fmla="*/ 2021071 w 3022593"/>
              <a:gd name="connsiteY1821" fmla="*/ 2455305 h 4630814"/>
              <a:gd name="connsiteX1822" fmla="*/ 2015562 w 3022593"/>
              <a:gd name="connsiteY1822" fmla="*/ 2459368 h 4630814"/>
              <a:gd name="connsiteX1823" fmla="*/ 2007227 w 3022593"/>
              <a:gd name="connsiteY1823" fmla="*/ 2461683 h 4630814"/>
              <a:gd name="connsiteX1824" fmla="*/ 2011275 w 3022593"/>
              <a:gd name="connsiteY1824" fmla="*/ 2457284 h 4630814"/>
              <a:gd name="connsiteX1825" fmla="*/ 2014525 w 3022593"/>
              <a:gd name="connsiteY1825" fmla="*/ 2456411 h 4630814"/>
              <a:gd name="connsiteX1826" fmla="*/ 2013657 w 3022593"/>
              <a:gd name="connsiteY1826" fmla="*/ 2456557 h 4630814"/>
              <a:gd name="connsiteX1827" fmla="*/ 2003417 w 3022593"/>
              <a:gd name="connsiteY1827" fmla="*/ 2455069 h 4630814"/>
              <a:gd name="connsiteX1828" fmla="*/ 2010799 w 3022593"/>
              <a:gd name="connsiteY1828" fmla="*/ 2452836 h 4630814"/>
              <a:gd name="connsiteX1829" fmla="*/ 2020742 w 3022593"/>
              <a:gd name="connsiteY1829" fmla="*/ 2454739 h 4630814"/>
              <a:gd name="connsiteX1830" fmla="*/ 2022465 w 3022593"/>
              <a:gd name="connsiteY1830" fmla="*/ 2454275 h 4630814"/>
              <a:gd name="connsiteX1831" fmla="*/ 2013736 w 3022593"/>
              <a:gd name="connsiteY1831" fmla="*/ 2452655 h 4630814"/>
              <a:gd name="connsiteX1832" fmla="*/ 2005004 w 3022593"/>
              <a:gd name="connsiteY1832" fmla="*/ 2446867 h 4630814"/>
              <a:gd name="connsiteX1833" fmla="*/ 2013008 w 3022593"/>
              <a:gd name="connsiteY1833" fmla="*/ 2447793 h 4630814"/>
              <a:gd name="connsiteX1834" fmla="*/ 2022466 w 3022593"/>
              <a:gd name="connsiteY1834" fmla="*/ 2454275 h 4630814"/>
              <a:gd name="connsiteX1835" fmla="*/ 2022467 w 3022593"/>
              <a:gd name="connsiteY1835" fmla="*/ 2454275 h 4630814"/>
              <a:gd name="connsiteX1836" fmla="*/ 2022466 w 3022593"/>
              <a:gd name="connsiteY1836" fmla="*/ 2454274 h 4630814"/>
              <a:gd name="connsiteX1837" fmla="*/ 2015546 w 3022593"/>
              <a:gd name="connsiteY1837" fmla="*/ 2449424 h 4630814"/>
              <a:gd name="connsiteX1838" fmla="*/ 2009965 w 3022593"/>
              <a:gd name="connsiteY1838" fmla="*/ 2441928 h 4630814"/>
              <a:gd name="connsiteX1839" fmla="*/ 2016216 w 3022593"/>
              <a:gd name="connsiteY1839" fmla="*/ 2444794 h 4630814"/>
              <a:gd name="connsiteX1840" fmla="*/ 2017725 w 3022593"/>
              <a:gd name="connsiteY1840" fmla="*/ 2447082 h 4630814"/>
              <a:gd name="connsiteX1841" fmla="*/ 1443895 w 3022593"/>
              <a:gd name="connsiteY1841" fmla="*/ 2436812 h 4630814"/>
              <a:gd name="connsiteX1842" fmla="*/ 1452554 w 3022593"/>
              <a:gd name="connsiteY1842" fmla="*/ 2442368 h 4630814"/>
              <a:gd name="connsiteX1843" fmla="*/ 1442163 w 3022593"/>
              <a:gd name="connsiteY1843" fmla="*/ 2446073 h 4630814"/>
              <a:gd name="connsiteX1844" fmla="*/ 1433504 w 3022593"/>
              <a:gd name="connsiteY1844" fmla="*/ 2440516 h 4630814"/>
              <a:gd name="connsiteX1845" fmla="*/ 1443895 w 3022593"/>
              <a:gd name="connsiteY1845" fmla="*/ 2436812 h 4630814"/>
              <a:gd name="connsiteX1846" fmla="*/ 1519230 w 3022593"/>
              <a:gd name="connsiteY1846" fmla="*/ 2432050 h 4630814"/>
              <a:gd name="connsiteX1847" fmla="*/ 1515179 w 3022593"/>
              <a:gd name="connsiteY1847" fmla="*/ 2435228 h 4630814"/>
              <a:gd name="connsiteX1848" fmla="*/ 1512415 w 3022593"/>
              <a:gd name="connsiteY1848" fmla="*/ 2440247 h 4630814"/>
              <a:gd name="connsiteX1849" fmla="*/ 1484374 w 3022593"/>
              <a:gd name="connsiteY1849" fmla="*/ 2470909 h 4630814"/>
              <a:gd name="connsiteX1850" fmla="*/ 1491129 w 3022593"/>
              <a:gd name="connsiteY1850" fmla="*/ 2452273 h 4630814"/>
              <a:gd name="connsiteX1851" fmla="*/ 1497727 w 3022593"/>
              <a:gd name="connsiteY1851" fmla="*/ 2447340 h 4630814"/>
              <a:gd name="connsiteX1852" fmla="*/ 1482857 w 3022593"/>
              <a:gd name="connsiteY1852" fmla="*/ 2454899 h 4630814"/>
              <a:gd name="connsiteX1853" fmla="*/ 1471331 w 3022593"/>
              <a:gd name="connsiteY1853" fmla="*/ 2454462 h 4630814"/>
              <a:gd name="connsiteX1854" fmla="*/ 1519230 w 3022593"/>
              <a:gd name="connsiteY1854" fmla="*/ 2432050 h 4630814"/>
              <a:gd name="connsiteX1855" fmla="*/ 1519230 w 3022593"/>
              <a:gd name="connsiteY1855" fmla="*/ 2432050 h 4630814"/>
              <a:gd name="connsiteX1856" fmla="*/ 1518910 w 3022593"/>
              <a:gd name="connsiteY1856" fmla="*/ 2434351 h 4630814"/>
              <a:gd name="connsiteX1857" fmla="*/ 1520842 w 3022593"/>
              <a:gd name="connsiteY1857" fmla="*/ 2440965 h 4630814"/>
              <a:gd name="connsiteX1858" fmla="*/ 1522405 w 3022593"/>
              <a:gd name="connsiteY1858" fmla="*/ 2483889 h 4630814"/>
              <a:gd name="connsiteX1859" fmla="*/ 1514302 w 3022593"/>
              <a:gd name="connsiteY1859" fmla="*/ 2465045 h 4630814"/>
              <a:gd name="connsiteX1860" fmla="*/ 1516970 w 3022593"/>
              <a:gd name="connsiteY1860" fmla="*/ 2445996 h 4630814"/>
              <a:gd name="connsiteX1861" fmla="*/ 1514944 w 3022593"/>
              <a:gd name="connsiteY1861" fmla="*/ 2456656 h 4630814"/>
              <a:gd name="connsiteX1862" fmla="*/ 1502085 w 3022593"/>
              <a:gd name="connsiteY1862" fmla="*/ 2481263 h 4630814"/>
              <a:gd name="connsiteX1863" fmla="*/ 1519230 w 3022593"/>
              <a:gd name="connsiteY1863" fmla="*/ 2432050 h 4630814"/>
              <a:gd name="connsiteX1864" fmla="*/ 2283251 w 3022593"/>
              <a:gd name="connsiteY1864" fmla="*/ 2430462 h 4630814"/>
              <a:gd name="connsiteX1865" fmla="*/ 2285420 w 3022593"/>
              <a:gd name="connsiteY1865" fmla="*/ 2435410 h 4630814"/>
              <a:gd name="connsiteX1866" fmla="*/ 2282468 w 3022593"/>
              <a:gd name="connsiteY1866" fmla="*/ 2444564 h 4630814"/>
              <a:gd name="connsiteX1867" fmla="*/ 2287451 w 3022593"/>
              <a:gd name="connsiteY1867" fmla="*/ 2439149 h 4630814"/>
              <a:gd name="connsiteX1868" fmla="*/ 2294397 w 3022593"/>
              <a:gd name="connsiteY1868" fmla="*/ 2437705 h 4630814"/>
              <a:gd name="connsiteX1869" fmla="*/ 2288560 w 3022593"/>
              <a:gd name="connsiteY1869" fmla="*/ 2449959 h 4630814"/>
              <a:gd name="connsiteX1870" fmla="*/ 2271935 w 3022593"/>
              <a:gd name="connsiteY1870" fmla="*/ 2461005 h 4630814"/>
              <a:gd name="connsiteX1871" fmla="*/ 2270117 w 3022593"/>
              <a:gd name="connsiteY1871" fmla="*/ 2463800 h 4630814"/>
              <a:gd name="connsiteX1872" fmla="*/ 2270448 w 3022593"/>
              <a:gd name="connsiteY1872" fmla="*/ 2461993 h 4630814"/>
              <a:gd name="connsiteX1873" fmla="*/ 2270117 w 3022593"/>
              <a:gd name="connsiteY1873" fmla="*/ 2462213 h 4630814"/>
              <a:gd name="connsiteX1874" fmla="*/ 2270521 w 3022593"/>
              <a:gd name="connsiteY1874" fmla="*/ 2461591 h 4630814"/>
              <a:gd name="connsiteX1875" fmla="*/ 2273166 w 3022593"/>
              <a:gd name="connsiteY1875" fmla="*/ 2447131 h 4630814"/>
              <a:gd name="connsiteX1876" fmla="*/ 2283251 w 3022593"/>
              <a:gd name="connsiteY1876" fmla="*/ 2430462 h 4630814"/>
              <a:gd name="connsiteX1877" fmla="*/ 2270294 w 3022593"/>
              <a:gd name="connsiteY1877" fmla="*/ 2427525 h 4630814"/>
              <a:gd name="connsiteX1878" fmla="*/ 2274417 w 3022593"/>
              <a:gd name="connsiteY1878" fmla="*/ 2440761 h 4630814"/>
              <a:gd name="connsiteX1879" fmla="*/ 2268454 w 3022593"/>
              <a:gd name="connsiteY1879" fmla="*/ 2461856 h 4630814"/>
              <a:gd name="connsiteX1880" fmla="*/ 2268530 w 3022593"/>
              <a:gd name="connsiteY1880" fmla="*/ 2462213 h 4630814"/>
              <a:gd name="connsiteX1881" fmla="*/ 2268401 w 3022593"/>
              <a:gd name="connsiteY1881" fmla="*/ 2462044 h 4630814"/>
              <a:gd name="connsiteX1882" fmla="*/ 2268381 w 3022593"/>
              <a:gd name="connsiteY1882" fmla="*/ 2462115 h 4630814"/>
              <a:gd name="connsiteX1883" fmla="*/ 2268530 w 3022593"/>
              <a:gd name="connsiteY1883" fmla="*/ 2462213 h 4630814"/>
              <a:gd name="connsiteX1884" fmla="*/ 2268363 w 3022593"/>
              <a:gd name="connsiteY1884" fmla="*/ 2462181 h 4630814"/>
              <a:gd name="connsiteX1885" fmla="*/ 2268354 w 3022593"/>
              <a:gd name="connsiteY1885" fmla="*/ 2462213 h 4630814"/>
              <a:gd name="connsiteX1886" fmla="*/ 2268348 w 3022593"/>
              <a:gd name="connsiteY1886" fmla="*/ 2462178 h 4630814"/>
              <a:gd name="connsiteX1887" fmla="*/ 2266707 w 3022593"/>
              <a:gd name="connsiteY1887" fmla="*/ 2461862 h 4630814"/>
              <a:gd name="connsiteX1888" fmla="*/ 2266942 w 3022593"/>
              <a:gd name="connsiteY1888" fmla="*/ 2462212 h 4630814"/>
              <a:gd name="connsiteX1889" fmla="*/ 2266235 w 3022593"/>
              <a:gd name="connsiteY1889" fmla="*/ 2461771 h 4630814"/>
              <a:gd name="connsiteX1890" fmla="*/ 2263350 w 3022593"/>
              <a:gd name="connsiteY1890" fmla="*/ 2461216 h 4630814"/>
              <a:gd name="connsiteX1891" fmla="*/ 2237044 w 3022593"/>
              <a:gd name="connsiteY1891" fmla="*/ 2449079 h 4630814"/>
              <a:gd name="connsiteX1892" fmla="*/ 2250009 w 3022593"/>
              <a:gd name="connsiteY1892" fmla="*/ 2450018 h 4630814"/>
              <a:gd name="connsiteX1893" fmla="*/ 2250071 w 3022593"/>
              <a:gd name="connsiteY1893" fmla="*/ 2450059 h 4630814"/>
              <a:gd name="connsiteX1894" fmla="*/ 2244439 w 3022593"/>
              <a:gd name="connsiteY1894" fmla="*/ 2444878 h 4630814"/>
              <a:gd name="connsiteX1895" fmla="*/ 2242177 w 3022593"/>
              <a:gd name="connsiteY1895" fmla="*/ 2437932 h 4630814"/>
              <a:gd name="connsiteX1896" fmla="*/ 2254560 w 3022593"/>
              <a:gd name="connsiteY1896" fmla="*/ 2443769 h 4630814"/>
              <a:gd name="connsiteX1897" fmla="*/ 2265685 w 3022593"/>
              <a:gd name="connsiteY1897" fmla="*/ 2460340 h 4630814"/>
              <a:gd name="connsiteX1898" fmla="*/ 2268333 w 3022593"/>
              <a:gd name="connsiteY1898" fmla="*/ 2462083 h 4630814"/>
              <a:gd name="connsiteX1899" fmla="*/ 2268307 w 3022593"/>
              <a:gd name="connsiteY1899" fmla="*/ 2461919 h 4630814"/>
              <a:gd name="connsiteX1900" fmla="*/ 2265423 w 3022593"/>
              <a:gd name="connsiteY1900" fmla="*/ 2458134 h 4630814"/>
              <a:gd name="connsiteX1901" fmla="*/ 2255397 w 3022593"/>
              <a:gd name="connsiteY1901" fmla="*/ 2431177 h 4630814"/>
              <a:gd name="connsiteX1902" fmla="*/ 2264074 w 3022593"/>
              <a:gd name="connsiteY1902" fmla="*/ 2441218 h 4630814"/>
              <a:gd name="connsiteX1903" fmla="*/ 2267810 w 3022593"/>
              <a:gd name="connsiteY1903" fmla="*/ 2458821 h 4630814"/>
              <a:gd name="connsiteX1904" fmla="*/ 2265686 w 3022593"/>
              <a:gd name="connsiteY1904" fmla="*/ 2445554 h 4630814"/>
              <a:gd name="connsiteX1905" fmla="*/ 2270294 w 3022593"/>
              <a:gd name="connsiteY1905" fmla="*/ 2427525 h 4630814"/>
              <a:gd name="connsiteX1906" fmla="*/ 1483597 w 3022593"/>
              <a:gd name="connsiteY1906" fmla="*/ 2425104 h 4630814"/>
              <a:gd name="connsiteX1907" fmla="*/ 1514468 w 3022593"/>
              <a:gd name="connsiteY1907" fmla="*/ 2432049 h 4630814"/>
              <a:gd name="connsiteX1908" fmla="*/ 1463951 w 3022593"/>
              <a:gd name="connsiteY1908" fmla="*/ 2432049 h 4630814"/>
              <a:gd name="connsiteX1909" fmla="*/ 1483597 w 3022593"/>
              <a:gd name="connsiteY1909" fmla="*/ 2425104 h 4630814"/>
              <a:gd name="connsiteX1910" fmla="*/ 2102842 w 3022593"/>
              <a:gd name="connsiteY1910" fmla="*/ 2424632 h 4630814"/>
              <a:gd name="connsiteX1911" fmla="*/ 2109898 w 3022593"/>
              <a:gd name="connsiteY1911" fmla="*/ 2428753 h 4630814"/>
              <a:gd name="connsiteX1912" fmla="*/ 2113190 w 3022593"/>
              <a:gd name="connsiteY1912" fmla="*/ 2446155 h 4630814"/>
              <a:gd name="connsiteX1913" fmla="*/ 2104857 w 3022593"/>
              <a:gd name="connsiteY1913" fmla="*/ 2452182 h 4630814"/>
              <a:gd name="connsiteX1914" fmla="*/ 2103747 w 3022593"/>
              <a:gd name="connsiteY1914" fmla="*/ 2454276 h 4630814"/>
              <a:gd name="connsiteX1915" fmla="*/ 2103883 w 3022593"/>
              <a:gd name="connsiteY1915" fmla="*/ 2452886 h 4630814"/>
              <a:gd name="connsiteX1916" fmla="*/ 2096727 w 3022593"/>
              <a:gd name="connsiteY1916" fmla="*/ 2458061 h 4630814"/>
              <a:gd name="connsiteX1917" fmla="*/ 2085332 w 3022593"/>
              <a:gd name="connsiteY1917" fmla="*/ 2458571 h 4630814"/>
              <a:gd name="connsiteX1918" fmla="*/ 2084380 w 3022593"/>
              <a:gd name="connsiteY1918" fmla="*/ 2460625 h 4630814"/>
              <a:gd name="connsiteX1919" fmla="*/ 2084975 w 3022593"/>
              <a:gd name="connsiteY1919" fmla="*/ 2458587 h 4630814"/>
              <a:gd name="connsiteX1920" fmla="*/ 2076266 w 3022593"/>
              <a:gd name="connsiteY1920" fmla="*/ 2458977 h 4630814"/>
              <a:gd name="connsiteX1921" fmla="*/ 2068736 w 3022593"/>
              <a:gd name="connsiteY1921" fmla="*/ 2454533 h 4630814"/>
              <a:gd name="connsiteX1922" fmla="*/ 2068505 w 3022593"/>
              <a:gd name="connsiteY1922" fmla="*/ 2454502 h 4630814"/>
              <a:gd name="connsiteX1923" fmla="*/ 2068646 w 3022593"/>
              <a:gd name="connsiteY1923" fmla="*/ 2454480 h 4630814"/>
              <a:gd name="connsiteX1924" fmla="*/ 2068505 w 3022593"/>
              <a:gd name="connsiteY1924" fmla="*/ 2454397 h 4630814"/>
              <a:gd name="connsiteX1925" fmla="*/ 2076502 w 3022593"/>
              <a:gd name="connsiteY1925" fmla="*/ 2445010 h 4630814"/>
              <a:gd name="connsiteX1926" fmla="*/ 2081580 w 3022593"/>
              <a:gd name="connsiteY1926" fmla="*/ 2437379 h 4630814"/>
              <a:gd name="connsiteX1927" fmla="*/ 2079617 w 3022593"/>
              <a:gd name="connsiteY1927" fmla="*/ 2437765 h 4630814"/>
              <a:gd name="connsiteX1928" fmla="*/ 2081656 w 3022593"/>
              <a:gd name="connsiteY1928" fmla="*/ 2437264 h 4630814"/>
              <a:gd name="connsiteX1929" fmla="*/ 2087320 w 3022593"/>
              <a:gd name="connsiteY1929" fmla="*/ 2428753 h 4630814"/>
              <a:gd name="connsiteX1930" fmla="*/ 2102842 w 3022593"/>
              <a:gd name="connsiteY1930" fmla="*/ 2424632 h 4630814"/>
              <a:gd name="connsiteX1931" fmla="*/ 2451092 w 3022593"/>
              <a:gd name="connsiteY1931" fmla="*/ 2420938 h 4630814"/>
              <a:gd name="connsiteX1932" fmla="*/ 2466615 w 3022593"/>
              <a:gd name="connsiteY1932" fmla="*/ 2426653 h 4630814"/>
              <a:gd name="connsiteX1933" fmla="*/ 2459823 w 3022593"/>
              <a:gd name="connsiteY1933" fmla="*/ 2426653 h 4630814"/>
              <a:gd name="connsiteX1934" fmla="*/ 2464983 w 3022593"/>
              <a:gd name="connsiteY1934" fmla="*/ 2432844 h 4630814"/>
              <a:gd name="connsiteX1935" fmla="*/ 2451092 w 3022593"/>
              <a:gd name="connsiteY1935" fmla="*/ 2420938 h 4630814"/>
              <a:gd name="connsiteX1936" fmla="*/ 2437836 w 3022593"/>
              <a:gd name="connsiteY1936" fmla="*/ 2419499 h 4630814"/>
              <a:gd name="connsiteX1937" fmla="*/ 2447510 w 3022593"/>
              <a:gd name="connsiteY1937" fmla="*/ 2421350 h 4630814"/>
              <a:gd name="connsiteX1938" fmla="*/ 2449504 w 3022593"/>
              <a:gd name="connsiteY1938" fmla="*/ 2420938 h 4630814"/>
              <a:gd name="connsiteX1939" fmla="*/ 2448650 w 3022593"/>
              <a:gd name="connsiteY1939" fmla="*/ 2421568 h 4630814"/>
              <a:gd name="connsiteX1940" fmla="*/ 2448702 w 3022593"/>
              <a:gd name="connsiteY1940" fmla="*/ 2421578 h 4630814"/>
              <a:gd name="connsiteX1941" fmla="*/ 2449503 w 3022593"/>
              <a:gd name="connsiteY1941" fmla="*/ 2420939 h 4630814"/>
              <a:gd name="connsiteX1942" fmla="*/ 2449504 w 3022593"/>
              <a:gd name="connsiteY1942" fmla="*/ 2420938 h 4630814"/>
              <a:gd name="connsiteX1943" fmla="*/ 2449505 w 3022593"/>
              <a:gd name="connsiteY1943" fmla="*/ 2420938 h 4630814"/>
              <a:gd name="connsiteX1944" fmla="*/ 2449505 w 3022593"/>
              <a:gd name="connsiteY1944" fmla="*/ 2420938 h 4630814"/>
              <a:gd name="connsiteX1945" fmla="*/ 2449505 w 3022593"/>
              <a:gd name="connsiteY1945" fmla="*/ 2420939 h 4630814"/>
              <a:gd name="connsiteX1946" fmla="*/ 2449852 w 3022593"/>
              <a:gd name="connsiteY1946" fmla="*/ 2421405 h 4630814"/>
              <a:gd name="connsiteX1947" fmla="*/ 2449902 w 3022593"/>
              <a:gd name="connsiteY1947" fmla="*/ 2420938 h 4630814"/>
              <a:gd name="connsiteX1948" fmla="*/ 2450143 w 3022593"/>
              <a:gd name="connsiteY1948" fmla="*/ 2421795 h 4630814"/>
              <a:gd name="connsiteX1949" fmla="*/ 2454829 w 3022593"/>
              <a:gd name="connsiteY1949" fmla="*/ 2428082 h 4630814"/>
              <a:gd name="connsiteX1950" fmla="*/ 2458765 w 3022593"/>
              <a:gd name="connsiteY1950" fmla="*/ 2438083 h 4630814"/>
              <a:gd name="connsiteX1951" fmla="*/ 2452746 w 3022593"/>
              <a:gd name="connsiteY1951" fmla="*/ 2432368 h 4630814"/>
              <a:gd name="connsiteX1952" fmla="*/ 2452327 w 3022593"/>
              <a:gd name="connsiteY1952" fmla="*/ 2430892 h 4630814"/>
              <a:gd name="connsiteX1953" fmla="*/ 2451886 w 3022593"/>
              <a:gd name="connsiteY1953" fmla="*/ 2439988 h 4630814"/>
              <a:gd name="connsiteX1954" fmla="*/ 2448661 w 3022593"/>
              <a:gd name="connsiteY1954" fmla="*/ 2432606 h 4630814"/>
              <a:gd name="connsiteX1955" fmla="*/ 2449793 w 3022593"/>
              <a:gd name="connsiteY1955" fmla="*/ 2421957 h 4630814"/>
              <a:gd name="connsiteX1956" fmla="*/ 2449505 w 3022593"/>
              <a:gd name="connsiteY1956" fmla="*/ 2420939 h 4630814"/>
              <a:gd name="connsiteX1957" fmla="*/ 2449504 w 3022593"/>
              <a:gd name="connsiteY1957" fmla="*/ 2420941 h 4630814"/>
              <a:gd name="connsiteX1958" fmla="*/ 2449378 w 3022593"/>
              <a:gd name="connsiteY1958" fmla="*/ 2421708 h 4630814"/>
              <a:gd name="connsiteX1959" fmla="*/ 2449504 w 3022593"/>
              <a:gd name="connsiteY1959" fmla="*/ 2421732 h 4630814"/>
              <a:gd name="connsiteX1960" fmla="*/ 2449371 w 3022593"/>
              <a:gd name="connsiteY1960" fmla="*/ 2421754 h 4630814"/>
              <a:gd name="connsiteX1961" fmla="*/ 2448075 w 3022593"/>
              <a:gd name="connsiteY1961" fmla="*/ 2429669 h 4630814"/>
              <a:gd name="connsiteX1962" fmla="*/ 2443789 w 3022593"/>
              <a:gd name="connsiteY1962" fmla="*/ 2438401 h 4630814"/>
              <a:gd name="connsiteX1963" fmla="*/ 2443789 w 3022593"/>
              <a:gd name="connsiteY1963" fmla="*/ 2431124 h 4630814"/>
              <a:gd name="connsiteX1964" fmla="*/ 2444870 w 3022593"/>
              <a:gd name="connsiteY1964" fmla="*/ 2429199 h 4630814"/>
              <a:gd name="connsiteX1965" fmla="*/ 2438789 w 3022593"/>
              <a:gd name="connsiteY1965" fmla="*/ 2434828 h 4630814"/>
              <a:gd name="connsiteX1966" fmla="*/ 2440798 w 3022593"/>
              <a:gd name="connsiteY1966" fmla="*/ 2427883 h 4630814"/>
              <a:gd name="connsiteX1967" fmla="*/ 2448243 w 3022593"/>
              <a:gd name="connsiteY1967" fmla="*/ 2421945 h 4630814"/>
              <a:gd name="connsiteX1968" fmla="*/ 2448108 w 3022593"/>
              <a:gd name="connsiteY1968" fmla="*/ 2421967 h 4630814"/>
              <a:gd name="connsiteX1969" fmla="*/ 2442599 w 3022593"/>
              <a:gd name="connsiteY1969" fmla="*/ 2426031 h 4630814"/>
              <a:gd name="connsiteX1970" fmla="*/ 2434264 w 3022593"/>
              <a:gd name="connsiteY1970" fmla="*/ 2428346 h 4630814"/>
              <a:gd name="connsiteX1971" fmla="*/ 2438312 w 3022593"/>
              <a:gd name="connsiteY1971" fmla="*/ 2423253 h 4630814"/>
              <a:gd name="connsiteX1972" fmla="*/ 2439388 w 3022593"/>
              <a:gd name="connsiteY1972" fmla="*/ 2423030 h 4630814"/>
              <a:gd name="connsiteX1973" fmla="*/ 2430454 w 3022593"/>
              <a:gd name="connsiteY1973" fmla="*/ 2421732 h 4630814"/>
              <a:gd name="connsiteX1974" fmla="*/ 2437836 w 3022593"/>
              <a:gd name="connsiteY1974" fmla="*/ 2419499 h 4630814"/>
              <a:gd name="connsiteX1975" fmla="*/ 1424887 w 3022593"/>
              <a:gd name="connsiteY1975" fmla="*/ 2418027 h 4630814"/>
              <a:gd name="connsiteX1976" fmla="*/ 1432565 w 3022593"/>
              <a:gd name="connsiteY1976" fmla="*/ 2426736 h 4630814"/>
              <a:gd name="connsiteX1977" fmla="*/ 1444220 w 3022593"/>
              <a:gd name="connsiteY1977" fmla="*/ 2421226 h 4630814"/>
              <a:gd name="connsiteX1978" fmla="*/ 1442235 w 3022593"/>
              <a:gd name="connsiteY1978" fmla="*/ 2432483 h 4630814"/>
              <a:gd name="connsiteX1979" fmla="*/ 1432314 w 3022593"/>
              <a:gd name="connsiteY1979" fmla="*/ 2438112 h 4630814"/>
              <a:gd name="connsiteX1980" fmla="*/ 1432314 w 3022593"/>
              <a:gd name="connsiteY1980" fmla="*/ 2431302 h 4630814"/>
              <a:gd name="connsiteX1981" fmla="*/ 1431010 w 3022593"/>
              <a:gd name="connsiteY1981" fmla="*/ 2438400 h 4630814"/>
              <a:gd name="connsiteX1982" fmla="*/ 1427774 w 3022593"/>
              <a:gd name="connsiteY1982" fmla="*/ 2434730 h 4630814"/>
              <a:gd name="connsiteX1983" fmla="*/ 1428477 w 3022593"/>
              <a:gd name="connsiteY1983" fmla="*/ 2438172 h 4630814"/>
              <a:gd name="connsiteX1984" fmla="*/ 1417365 w 3022593"/>
              <a:gd name="connsiteY1984" fmla="*/ 2438172 h 4630814"/>
              <a:gd name="connsiteX1985" fmla="*/ 1409956 w 3022593"/>
              <a:gd name="connsiteY1985" fmla="*/ 2429101 h 4630814"/>
              <a:gd name="connsiteX1986" fmla="*/ 1413429 w 3022593"/>
              <a:gd name="connsiteY1986" fmla="*/ 2427740 h 4630814"/>
              <a:gd name="connsiteX1987" fmla="*/ 1421069 w 3022593"/>
              <a:gd name="connsiteY1987" fmla="*/ 2429101 h 4630814"/>
              <a:gd name="connsiteX1988" fmla="*/ 1425618 w 3022593"/>
              <a:gd name="connsiteY1988" fmla="*/ 2432284 h 4630814"/>
              <a:gd name="connsiteX1989" fmla="*/ 1422845 w 3022593"/>
              <a:gd name="connsiteY1989" fmla="*/ 2429139 h 4630814"/>
              <a:gd name="connsiteX1990" fmla="*/ 1424887 w 3022593"/>
              <a:gd name="connsiteY1990" fmla="*/ 2418027 h 4630814"/>
              <a:gd name="connsiteX1991" fmla="*/ 1238507 w 3022593"/>
              <a:gd name="connsiteY1991" fmla="*/ 2406877 h 4630814"/>
              <a:gd name="connsiteX1992" fmla="*/ 1244063 w 3022593"/>
              <a:gd name="connsiteY1992" fmla="*/ 2410506 h 4630814"/>
              <a:gd name="connsiteX1993" fmla="*/ 1245916 w 3022593"/>
              <a:gd name="connsiteY1993" fmla="*/ 2417763 h 4630814"/>
              <a:gd name="connsiteX1994" fmla="*/ 1240359 w 3022593"/>
              <a:gd name="connsiteY1994" fmla="*/ 2414134 h 4630814"/>
              <a:gd name="connsiteX1995" fmla="*/ 1238507 w 3022593"/>
              <a:gd name="connsiteY1995" fmla="*/ 2406877 h 4630814"/>
              <a:gd name="connsiteX1996" fmla="*/ 1236655 w 3022593"/>
              <a:gd name="connsiteY1996" fmla="*/ 2406650 h 4630814"/>
              <a:gd name="connsiteX1997" fmla="*/ 1239830 w 3022593"/>
              <a:gd name="connsiteY1997" fmla="*/ 2413000 h 4630814"/>
              <a:gd name="connsiteX1998" fmla="*/ 1236655 w 3022593"/>
              <a:gd name="connsiteY1998" fmla="*/ 2419350 h 4630814"/>
              <a:gd name="connsiteX1999" fmla="*/ 1233480 w 3022593"/>
              <a:gd name="connsiteY1999" fmla="*/ 2413000 h 4630814"/>
              <a:gd name="connsiteX2000" fmla="*/ 1236655 w 3022593"/>
              <a:gd name="connsiteY2000" fmla="*/ 2406650 h 4630814"/>
              <a:gd name="connsiteX2001" fmla="*/ 1236655 w 3022593"/>
              <a:gd name="connsiteY2001" fmla="*/ 2405063 h 4630814"/>
              <a:gd name="connsiteX2002" fmla="*/ 1233026 w 3022593"/>
              <a:gd name="connsiteY2002" fmla="*/ 2412471 h 4630814"/>
              <a:gd name="connsiteX2003" fmla="*/ 1225769 w 3022593"/>
              <a:gd name="connsiteY2003" fmla="*/ 2414324 h 4630814"/>
              <a:gd name="connsiteX2004" fmla="*/ 1229398 w 3022593"/>
              <a:gd name="connsiteY2004" fmla="*/ 2406915 h 4630814"/>
              <a:gd name="connsiteX2005" fmla="*/ 1236655 w 3022593"/>
              <a:gd name="connsiteY2005" fmla="*/ 2405063 h 4630814"/>
              <a:gd name="connsiteX2006" fmla="*/ 2337658 w 3022593"/>
              <a:gd name="connsiteY2006" fmla="*/ 2403809 h 4630814"/>
              <a:gd name="connsiteX2007" fmla="*/ 2350791 w 3022593"/>
              <a:gd name="connsiteY2007" fmla="*/ 2417262 h 4630814"/>
              <a:gd name="connsiteX2008" fmla="*/ 2350120 w 3022593"/>
              <a:gd name="connsiteY2008" fmla="*/ 2420697 h 4630814"/>
              <a:gd name="connsiteX2009" fmla="*/ 2350512 w 3022593"/>
              <a:gd name="connsiteY2009" fmla="*/ 2419615 h 4630814"/>
              <a:gd name="connsiteX2010" fmla="*/ 2367862 w 3022593"/>
              <a:gd name="connsiteY2010" fmla="*/ 2410354 h 4630814"/>
              <a:gd name="connsiteX2011" fmla="*/ 2365934 w 3022593"/>
              <a:gd name="connsiteY2011" fmla="*/ 2427023 h 4630814"/>
              <a:gd name="connsiteX2012" fmla="*/ 2348585 w 3022593"/>
              <a:gd name="connsiteY2012" fmla="*/ 2438136 h 4630814"/>
              <a:gd name="connsiteX2013" fmla="*/ 2347545 w 3022593"/>
              <a:gd name="connsiteY2013" fmla="*/ 2433889 h 4630814"/>
              <a:gd name="connsiteX2014" fmla="*/ 2347039 w 3022593"/>
              <a:gd name="connsiteY2014" fmla="*/ 2436479 h 4630814"/>
              <a:gd name="connsiteX2015" fmla="*/ 2344037 w 3022593"/>
              <a:gd name="connsiteY2015" fmla="*/ 2434885 h 4630814"/>
              <a:gd name="connsiteX2016" fmla="*/ 2344465 w 3022593"/>
              <a:gd name="connsiteY2016" fmla="*/ 2436235 h 4630814"/>
              <a:gd name="connsiteX2017" fmla="*/ 2339859 w 3022593"/>
              <a:gd name="connsiteY2017" fmla="*/ 2438235 h 4630814"/>
              <a:gd name="connsiteX2018" fmla="*/ 2342582 w 3022593"/>
              <a:gd name="connsiteY2018" fmla="*/ 2438627 h 4630814"/>
              <a:gd name="connsiteX2019" fmla="*/ 2342883 w 3022593"/>
              <a:gd name="connsiteY2019" fmla="*/ 2443462 h 4630814"/>
              <a:gd name="connsiteX2020" fmla="*/ 2344906 w 3022593"/>
              <a:gd name="connsiteY2020" fmla="*/ 2439988 h 4630814"/>
              <a:gd name="connsiteX2021" fmla="*/ 2347368 w 3022593"/>
              <a:gd name="connsiteY2021" fmla="*/ 2445276 h 4630814"/>
              <a:gd name="connsiteX2022" fmla="*/ 2348585 w 3022593"/>
              <a:gd name="connsiteY2022" fmla="*/ 2440267 h 4630814"/>
              <a:gd name="connsiteX2023" fmla="*/ 2351348 w 3022593"/>
              <a:gd name="connsiteY2023" fmla="*/ 2441941 h 4630814"/>
              <a:gd name="connsiteX2024" fmla="*/ 2349492 w 3022593"/>
              <a:gd name="connsiteY2024" fmla="*/ 2439811 h 4630814"/>
              <a:gd name="connsiteX2025" fmla="*/ 2366161 w 3022593"/>
              <a:gd name="connsiteY2025" fmla="*/ 2432050 h 4630814"/>
              <a:gd name="connsiteX2026" fmla="*/ 2382830 w 3022593"/>
              <a:gd name="connsiteY2026" fmla="*/ 2441751 h 4630814"/>
              <a:gd name="connsiteX2027" fmla="*/ 2366161 w 3022593"/>
              <a:gd name="connsiteY2027" fmla="*/ 2449513 h 4630814"/>
              <a:gd name="connsiteX2028" fmla="*/ 2360708 w 3022593"/>
              <a:gd name="connsiteY2028" fmla="*/ 2447608 h 4630814"/>
              <a:gd name="connsiteX2029" fmla="*/ 2364006 w 3022593"/>
              <a:gd name="connsiteY2029" fmla="*/ 2449606 h 4630814"/>
              <a:gd name="connsiteX2030" fmla="*/ 2367862 w 3022593"/>
              <a:gd name="connsiteY2030" fmla="*/ 2468282 h 4630814"/>
              <a:gd name="connsiteX2031" fmla="*/ 2351140 w 3022593"/>
              <a:gd name="connsiteY2031" fmla="*/ 2459281 h 4630814"/>
              <a:gd name="connsiteX2032" fmla="*/ 2342966 w 3022593"/>
              <a:gd name="connsiteY2032" fmla="*/ 2473326 h 4630814"/>
              <a:gd name="connsiteX2033" fmla="*/ 2335204 w 3022593"/>
              <a:gd name="connsiteY2033" fmla="*/ 2456657 h 4630814"/>
              <a:gd name="connsiteX2034" fmla="*/ 2338193 w 3022593"/>
              <a:gd name="connsiteY2034" fmla="*/ 2451522 h 4630814"/>
              <a:gd name="connsiteX2035" fmla="*/ 2335111 w 3022593"/>
              <a:gd name="connsiteY2035" fmla="*/ 2454956 h 4630814"/>
              <a:gd name="connsiteX2036" fmla="*/ 2316435 w 3022593"/>
              <a:gd name="connsiteY2036" fmla="*/ 2458584 h 4630814"/>
              <a:gd name="connsiteX2037" fmla="*/ 2325773 w 3022593"/>
              <a:gd name="connsiteY2037" fmla="*/ 2442256 h 4630814"/>
              <a:gd name="connsiteX2038" fmla="*/ 2334879 w 3022593"/>
              <a:gd name="connsiteY2038" fmla="*/ 2438324 h 4630814"/>
              <a:gd name="connsiteX2039" fmla="*/ 2325944 w 3022593"/>
              <a:gd name="connsiteY2039" fmla="*/ 2436235 h 4630814"/>
              <a:gd name="connsiteX2040" fmla="*/ 2314831 w 3022593"/>
              <a:gd name="connsiteY2040" fmla="*/ 2423102 h 4630814"/>
              <a:gd name="connsiteX2041" fmla="*/ 2321314 w 3022593"/>
              <a:gd name="connsiteY2041" fmla="*/ 2420288 h 4630814"/>
              <a:gd name="connsiteX2042" fmla="*/ 2333352 w 3022593"/>
              <a:gd name="connsiteY2042" fmla="*/ 2423102 h 4630814"/>
              <a:gd name="connsiteX2043" fmla="*/ 2337981 w 3022593"/>
              <a:gd name="connsiteY2043" fmla="*/ 2426468 h 4630814"/>
              <a:gd name="connsiteX2044" fmla="*/ 2335782 w 3022593"/>
              <a:gd name="connsiteY2044" fmla="*/ 2421105 h 4630814"/>
              <a:gd name="connsiteX2045" fmla="*/ 2337658 w 3022593"/>
              <a:gd name="connsiteY2045" fmla="*/ 2403809 h 4630814"/>
              <a:gd name="connsiteX2046" fmla="*/ 2441884 w 3022593"/>
              <a:gd name="connsiteY2046" fmla="*/ 2403793 h 4630814"/>
              <a:gd name="connsiteX2047" fmla="*/ 2447123 w 3022593"/>
              <a:gd name="connsiteY2047" fmla="*/ 2409508 h 4630814"/>
              <a:gd name="connsiteX2048" fmla="*/ 2449504 w 3022593"/>
              <a:gd name="connsiteY2048" fmla="*/ 2420936 h 4630814"/>
              <a:gd name="connsiteX2049" fmla="*/ 2449504 w 3022593"/>
              <a:gd name="connsiteY2049" fmla="*/ 2420936 h 4630814"/>
              <a:gd name="connsiteX2050" fmla="*/ 2449504 w 3022593"/>
              <a:gd name="connsiteY2050" fmla="*/ 2420937 h 4630814"/>
              <a:gd name="connsiteX2051" fmla="*/ 2451820 w 3022593"/>
              <a:gd name="connsiteY2051" fmla="*/ 2413000 h 4630814"/>
              <a:gd name="connsiteX2052" fmla="*/ 2456913 w 3022593"/>
              <a:gd name="connsiteY2052" fmla="*/ 2405063 h 4630814"/>
              <a:gd name="connsiteX2053" fmla="*/ 2455987 w 3022593"/>
              <a:gd name="connsiteY2053" fmla="*/ 2412339 h 4630814"/>
              <a:gd name="connsiteX2054" fmla="*/ 2449505 w 3022593"/>
              <a:gd name="connsiteY2054" fmla="*/ 2420937 h 4630814"/>
              <a:gd name="connsiteX2055" fmla="*/ 2452031 w 3022593"/>
              <a:gd name="connsiteY2055" fmla="*/ 2419483 h 4630814"/>
              <a:gd name="connsiteX2056" fmla="*/ 2455557 w 3022593"/>
              <a:gd name="connsiteY2056" fmla="*/ 2414017 h 4630814"/>
              <a:gd name="connsiteX2057" fmla="*/ 2462998 w 3022593"/>
              <a:gd name="connsiteY2057" fmla="*/ 2408436 h 4630814"/>
              <a:gd name="connsiteX2058" fmla="*/ 2460022 w 3022593"/>
              <a:gd name="connsiteY2058" fmla="*/ 2414687 h 4630814"/>
              <a:gd name="connsiteX2059" fmla="*/ 2457731 w 3022593"/>
              <a:gd name="connsiteY2059" fmla="*/ 2416291 h 4630814"/>
              <a:gd name="connsiteX2060" fmla="*/ 2466649 w 3022593"/>
              <a:gd name="connsiteY2060" fmla="*/ 2413318 h 4630814"/>
              <a:gd name="connsiteX2061" fmla="*/ 2460934 w 3022593"/>
              <a:gd name="connsiteY2061" fmla="*/ 2418556 h 4630814"/>
              <a:gd name="connsiteX2062" fmla="*/ 2451765 w 3022593"/>
              <a:gd name="connsiteY2062" fmla="*/ 2420467 h 4630814"/>
              <a:gd name="connsiteX2063" fmla="*/ 2451093 w 3022593"/>
              <a:gd name="connsiteY2063" fmla="*/ 2420937 h 4630814"/>
              <a:gd name="connsiteX2064" fmla="*/ 2459665 w 3022593"/>
              <a:gd name="connsiteY2064" fmla="*/ 2418953 h 4630814"/>
              <a:gd name="connsiteX2065" fmla="*/ 2468237 w 3022593"/>
              <a:gd name="connsiteY2065" fmla="*/ 2419350 h 4630814"/>
              <a:gd name="connsiteX2066" fmla="*/ 2461808 w 3022593"/>
              <a:gd name="connsiteY2066" fmla="*/ 2421929 h 4630814"/>
              <a:gd name="connsiteX2067" fmla="*/ 2451093 w 3022593"/>
              <a:gd name="connsiteY2067" fmla="*/ 2420937 h 4630814"/>
              <a:gd name="connsiteX2068" fmla="*/ 2451339 w 3022593"/>
              <a:gd name="connsiteY2068" fmla="*/ 2420556 h 4630814"/>
              <a:gd name="connsiteX2069" fmla="*/ 2449505 w 3022593"/>
              <a:gd name="connsiteY2069" fmla="*/ 2420938 h 4630814"/>
              <a:gd name="connsiteX2070" fmla="*/ 2449505 w 3022593"/>
              <a:gd name="connsiteY2070" fmla="*/ 2420938 h 4630814"/>
              <a:gd name="connsiteX2071" fmla="*/ 2449504 w 3022593"/>
              <a:gd name="connsiteY2071" fmla="*/ 2420938 h 4630814"/>
              <a:gd name="connsiteX2072" fmla="*/ 2449504 w 3022593"/>
              <a:gd name="connsiteY2072" fmla="*/ 2420937 h 4630814"/>
              <a:gd name="connsiteX2073" fmla="*/ 2440774 w 3022593"/>
              <a:gd name="connsiteY2073" fmla="*/ 2418623 h 4630814"/>
              <a:gd name="connsiteX2074" fmla="*/ 2432042 w 3022593"/>
              <a:gd name="connsiteY2074" fmla="*/ 2413529 h 4630814"/>
              <a:gd name="connsiteX2075" fmla="*/ 2440046 w 3022593"/>
              <a:gd name="connsiteY2075" fmla="*/ 2414455 h 4630814"/>
              <a:gd name="connsiteX2076" fmla="*/ 2449484 w 3022593"/>
              <a:gd name="connsiteY2076" fmla="*/ 2420923 h 4630814"/>
              <a:gd name="connsiteX2077" fmla="*/ 2442585 w 3022593"/>
              <a:gd name="connsiteY2077" fmla="*/ 2416087 h 4630814"/>
              <a:gd name="connsiteX2078" fmla="*/ 2437003 w 3022593"/>
              <a:gd name="connsiteY2078" fmla="*/ 2408591 h 4630814"/>
              <a:gd name="connsiteX2079" fmla="*/ 2443254 w 3022593"/>
              <a:gd name="connsiteY2079" fmla="*/ 2411457 h 4630814"/>
              <a:gd name="connsiteX2080" fmla="*/ 2449497 w 3022593"/>
              <a:gd name="connsiteY2080" fmla="*/ 2420926 h 4630814"/>
              <a:gd name="connsiteX2081" fmla="*/ 2444980 w 3022593"/>
              <a:gd name="connsiteY2081" fmla="*/ 2413080 h 4630814"/>
              <a:gd name="connsiteX2082" fmla="*/ 2441884 w 3022593"/>
              <a:gd name="connsiteY2082" fmla="*/ 2403793 h 4630814"/>
              <a:gd name="connsiteX2083" fmla="*/ 2449504 w 3022593"/>
              <a:gd name="connsiteY2083" fmla="*/ 2401888 h 4630814"/>
              <a:gd name="connsiteX2084" fmla="*/ 2451290 w 3022593"/>
              <a:gd name="connsiteY2084" fmla="*/ 2409270 h 4630814"/>
              <a:gd name="connsiteX2085" fmla="*/ 2449504 w 3022593"/>
              <a:gd name="connsiteY2085" fmla="*/ 2420936 h 4630814"/>
              <a:gd name="connsiteX2086" fmla="*/ 2448314 w 3022593"/>
              <a:gd name="connsiteY2086" fmla="*/ 2412127 h 4630814"/>
              <a:gd name="connsiteX2087" fmla="*/ 2449504 w 3022593"/>
              <a:gd name="connsiteY2087" fmla="*/ 2401888 h 4630814"/>
              <a:gd name="connsiteX2088" fmla="*/ 1246179 w 3022593"/>
              <a:gd name="connsiteY2088" fmla="*/ 2401888 h 4630814"/>
              <a:gd name="connsiteX2089" fmla="*/ 1254117 w 3022593"/>
              <a:gd name="connsiteY2089" fmla="*/ 2405857 h 4630814"/>
              <a:gd name="connsiteX2090" fmla="*/ 1246179 w 3022593"/>
              <a:gd name="connsiteY2090" fmla="*/ 2409826 h 4630814"/>
              <a:gd name="connsiteX2091" fmla="*/ 1238242 w 3022593"/>
              <a:gd name="connsiteY2091" fmla="*/ 2405857 h 4630814"/>
              <a:gd name="connsiteX2092" fmla="*/ 1246179 w 3022593"/>
              <a:gd name="connsiteY2092" fmla="*/ 2401888 h 4630814"/>
              <a:gd name="connsiteX2093" fmla="*/ 2516103 w 3022593"/>
              <a:gd name="connsiteY2093" fmla="*/ 2399704 h 4630814"/>
              <a:gd name="connsiteX2094" fmla="*/ 2520652 w 3022593"/>
              <a:gd name="connsiteY2094" fmla="*/ 2402192 h 4630814"/>
              <a:gd name="connsiteX2095" fmla="*/ 2520654 w 3022593"/>
              <a:gd name="connsiteY2095" fmla="*/ 2402190 h 4630814"/>
              <a:gd name="connsiteX2096" fmla="*/ 2520662 w 3022593"/>
              <a:gd name="connsiteY2096" fmla="*/ 2402197 h 4630814"/>
              <a:gd name="connsiteX2097" fmla="*/ 2522417 w 3022593"/>
              <a:gd name="connsiteY2097" fmla="*/ 2403157 h 4630814"/>
              <a:gd name="connsiteX2098" fmla="*/ 2511191 w 3022593"/>
              <a:gd name="connsiteY2098" fmla="*/ 2434463 h 4630814"/>
              <a:gd name="connsiteX2099" fmla="*/ 2497137 w 3022593"/>
              <a:gd name="connsiteY2099" fmla="*/ 2434022 h 4630814"/>
              <a:gd name="connsiteX2100" fmla="*/ 2495542 w 3022593"/>
              <a:gd name="connsiteY2100" fmla="*/ 2436813 h 4630814"/>
              <a:gd name="connsiteX2101" fmla="*/ 2496347 w 3022593"/>
              <a:gd name="connsiteY2101" fmla="*/ 2433997 h 4630814"/>
              <a:gd name="connsiteX2102" fmla="*/ 2489207 w 3022593"/>
              <a:gd name="connsiteY2102" fmla="*/ 2433773 h 4630814"/>
              <a:gd name="connsiteX2103" fmla="*/ 2481255 w 3022593"/>
              <a:gd name="connsiteY2103" fmla="*/ 2428939 h 4630814"/>
              <a:gd name="connsiteX2104" fmla="*/ 2481511 w 3022593"/>
              <a:gd name="connsiteY2104" fmla="*/ 2428680 h 4630814"/>
              <a:gd name="connsiteX2105" fmla="*/ 2481255 w 3022593"/>
              <a:gd name="connsiteY2105" fmla="*/ 2428648 h 4630814"/>
              <a:gd name="connsiteX2106" fmla="*/ 2481592 w 3022593"/>
              <a:gd name="connsiteY2106" fmla="*/ 2428598 h 4630814"/>
              <a:gd name="connsiteX2107" fmla="*/ 2489909 w 3022593"/>
              <a:gd name="connsiteY2107" fmla="*/ 2420191 h 4630814"/>
              <a:gd name="connsiteX2108" fmla="*/ 2494573 w 3022593"/>
              <a:gd name="connsiteY2108" fmla="*/ 2412291 h 4630814"/>
              <a:gd name="connsiteX2109" fmla="*/ 2493955 w 3022593"/>
              <a:gd name="connsiteY2109" fmla="*/ 2412365 h 4630814"/>
              <a:gd name="connsiteX2110" fmla="*/ 2494609 w 3022593"/>
              <a:gd name="connsiteY2110" fmla="*/ 2412230 h 4630814"/>
              <a:gd name="connsiteX2111" fmla="*/ 2499965 w 3022593"/>
              <a:gd name="connsiteY2111" fmla="*/ 2403157 h 4630814"/>
              <a:gd name="connsiteX2112" fmla="*/ 2516103 w 3022593"/>
              <a:gd name="connsiteY2112" fmla="*/ 2399704 h 4630814"/>
              <a:gd name="connsiteX2113" fmla="*/ 1486237 w 3022593"/>
              <a:gd name="connsiteY2113" fmla="*/ 2394467 h 4630814"/>
              <a:gd name="connsiteX2114" fmla="*/ 1508106 w 3022593"/>
              <a:gd name="connsiteY2114" fmla="*/ 2418004 h 4630814"/>
              <a:gd name="connsiteX2115" fmla="*/ 1513532 w 3022593"/>
              <a:gd name="connsiteY2115" fmla="*/ 2428631 h 4630814"/>
              <a:gd name="connsiteX2116" fmla="*/ 1516055 w 3022593"/>
              <a:gd name="connsiteY2116" fmla="*/ 2430463 h 4630814"/>
              <a:gd name="connsiteX2117" fmla="*/ 1514304 w 3022593"/>
              <a:gd name="connsiteY2117" fmla="*/ 2430143 h 4630814"/>
              <a:gd name="connsiteX2118" fmla="*/ 1514467 w 3022593"/>
              <a:gd name="connsiteY2118" fmla="*/ 2430463 h 4630814"/>
              <a:gd name="connsiteX2119" fmla="*/ 1513854 w 3022593"/>
              <a:gd name="connsiteY2119" fmla="*/ 2430060 h 4630814"/>
              <a:gd name="connsiteX2120" fmla="*/ 1508643 w 3022593"/>
              <a:gd name="connsiteY2120" fmla="*/ 2429108 h 4630814"/>
              <a:gd name="connsiteX2121" fmla="*/ 1470262 w 3022593"/>
              <a:gd name="connsiteY2121" fmla="*/ 2411611 h 4630814"/>
              <a:gd name="connsiteX2122" fmla="*/ 1476902 w 3022593"/>
              <a:gd name="connsiteY2122" fmla="*/ 2408459 h 4630814"/>
              <a:gd name="connsiteX2123" fmla="*/ 1493500 w 3022593"/>
              <a:gd name="connsiteY2123" fmla="*/ 2415464 h 4630814"/>
              <a:gd name="connsiteX2124" fmla="*/ 1482016 w 3022593"/>
              <a:gd name="connsiteY2124" fmla="*/ 2404825 h 4630814"/>
              <a:gd name="connsiteX2125" fmla="*/ 1478821 w 3022593"/>
              <a:gd name="connsiteY2125" fmla="*/ 2395474 h 4630814"/>
              <a:gd name="connsiteX2126" fmla="*/ 1486237 w 3022593"/>
              <a:gd name="connsiteY2126" fmla="*/ 2394467 h 4630814"/>
              <a:gd name="connsiteX2127" fmla="*/ 1342871 w 3022593"/>
              <a:gd name="connsiteY2127" fmla="*/ 2393340 h 4630814"/>
              <a:gd name="connsiteX2128" fmla="*/ 1343654 w 3022593"/>
              <a:gd name="connsiteY2128" fmla="*/ 2393696 h 4630814"/>
              <a:gd name="connsiteX2129" fmla="*/ 1371160 w 3022593"/>
              <a:gd name="connsiteY2129" fmla="*/ 2395500 h 4630814"/>
              <a:gd name="connsiteX2130" fmla="*/ 1376691 w 3022593"/>
              <a:gd name="connsiteY2130" fmla="*/ 2410011 h 4630814"/>
              <a:gd name="connsiteX2131" fmla="*/ 1377942 w 3022593"/>
              <a:gd name="connsiteY2131" fmla="*/ 2411413 h 4630814"/>
              <a:gd name="connsiteX2132" fmla="*/ 1377090 w 3022593"/>
              <a:gd name="connsiteY2132" fmla="*/ 2411058 h 4630814"/>
              <a:gd name="connsiteX2133" fmla="*/ 1382417 w 3022593"/>
              <a:gd name="connsiteY2133" fmla="*/ 2425035 h 4630814"/>
              <a:gd name="connsiteX2134" fmla="*/ 1366851 w 3022593"/>
              <a:gd name="connsiteY2134" fmla="*/ 2461637 h 4630814"/>
              <a:gd name="connsiteX2135" fmla="*/ 1364948 w 3022593"/>
              <a:gd name="connsiteY2135" fmla="*/ 2462925 h 4630814"/>
              <a:gd name="connsiteX2136" fmla="*/ 1364069 w 3022593"/>
              <a:gd name="connsiteY2136" fmla="*/ 2465388 h 4630814"/>
              <a:gd name="connsiteX2137" fmla="*/ 1364297 w 3022593"/>
              <a:gd name="connsiteY2137" fmla="*/ 2463366 h 4630814"/>
              <a:gd name="connsiteX2138" fmla="*/ 1363656 w 3022593"/>
              <a:gd name="connsiteY2138" fmla="*/ 2463800 h 4630814"/>
              <a:gd name="connsiteX2139" fmla="*/ 1353337 w 3022593"/>
              <a:gd name="connsiteY2139" fmla="*/ 2447879 h 4630814"/>
              <a:gd name="connsiteX2140" fmla="*/ 1343813 w 3022593"/>
              <a:gd name="connsiteY2140" fmla="*/ 2437795 h 4630814"/>
              <a:gd name="connsiteX2141" fmla="*/ 1343370 w 3022593"/>
              <a:gd name="connsiteY2141" fmla="*/ 2439987 h 4630814"/>
              <a:gd name="connsiteX2142" fmla="*/ 1343594 w 3022593"/>
              <a:gd name="connsiteY2142" fmla="*/ 2437563 h 4630814"/>
              <a:gd name="connsiteX2143" fmla="*/ 1331761 w 3022593"/>
              <a:gd name="connsiteY2143" fmla="*/ 2425035 h 4630814"/>
              <a:gd name="connsiteX2144" fmla="*/ 1339940 w 3022593"/>
              <a:gd name="connsiteY2144" fmla="*/ 2395702 h 4630814"/>
              <a:gd name="connsiteX2145" fmla="*/ 1342658 w 3022593"/>
              <a:gd name="connsiteY2145" fmla="*/ 2393894 h 4630814"/>
              <a:gd name="connsiteX2146" fmla="*/ 1245916 w 3022593"/>
              <a:gd name="connsiteY2146" fmla="*/ 2392816 h 4630814"/>
              <a:gd name="connsiteX2147" fmla="*/ 1245916 w 3022593"/>
              <a:gd name="connsiteY2147" fmla="*/ 2400980 h 4630814"/>
              <a:gd name="connsiteX2148" fmla="*/ 1238507 w 3022593"/>
              <a:gd name="connsiteY2148" fmla="*/ 2405063 h 4630814"/>
              <a:gd name="connsiteX2149" fmla="*/ 1240359 w 3022593"/>
              <a:gd name="connsiteY2149" fmla="*/ 2396898 h 4630814"/>
              <a:gd name="connsiteX2150" fmla="*/ 1245916 w 3022593"/>
              <a:gd name="connsiteY2150" fmla="*/ 2392816 h 4630814"/>
              <a:gd name="connsiteX2151" fmla="*/ 1235067 w 3022593"/>
              <a:gd name="connsiteY2151" fmla="*/ 2389188 h 4630814"/>
              <a:gd name="connsiteX2152" fmla="*/ 1238242 w 3022593"/>
              <a:gd name="connsiteY2152" fmla="*/ 2397125 h 4630814"/>
              <a:gd name="connsiteX2153" fmla="*/ 1236655 w 3022593"/>
              <a:gd name="connsiteY2153" fmla="*/ 2405063 h 4630814"/>
              <a:gd name="connsiteX2154" fmla="*/ 1236441 w 3022593"/>
              <a:gd name="connsiteY2154" fmla="*/ 2404663 h 4630814"/>
              <a:gd name="connsiteX2155" fmla="*/ 1236457 w 3022593"/>
              <a:gd name="connsiteY2155" fmla="*/ 2404745 h 4630814"/>
              <a:gd name="connsiteX2156" fmla="*/ 1229313 w 3022593"/>
              <a:gd name="connsiteY2156" fmla="*/ 2404745 h 4630814"/>
              <a:gd name="connsiteX2157" fmla="*/ 1223955 w 3022593"/>
              <a:gd name="connsiteY2157" fmla="*/ 2399030 h 4630814"/>
              <a:gd name="connsiteX2158" fmla="*/ 1231099 w 3022593"/>
              <a:gd name="connsiteY2158" fmla="*/ 2399030 h 4630814"/>
              <a:gd name="connsiteX2159" fmla="*/ 1234191 w 3022593"/>
              <a:gd name="connsiteY2159" fmla="*/ 2400443 h 4630814"/>
              <a:gd name="connsiteX2160" fmla="*/ 1233479 w 3022593"/>
              <a:gd name="connsiteY2160" fmla="*/ 2399110 h 4630814"/>
              <a:gd name="connsiteX2161" fmla="*/ 1235067 w 3022593"/>
              <a:gd name="connsiteY2161" fmla="*/ 2389188 h 4630814"/>
              <a:gd name="connsiteX2162" fmla="*/ 2392355 w 3022593"/>
              <a:gd name="connsiteY2162" fmla="*/ 2384651 h 4630814"/>
              <a:gd name="connsiteX2163" fmla="*/ 2391215 w 3022593"/>
              <a:gd name="connsiteY2163" fmla="*/ 2386678 h 4630814"/>
              <a:gd name="connsiteX2164" fmla="*/ 2391561 w 3022593"/>
              <a:gd name="connsiteY2164" fmla="*/ 2386211 h 4630814"/>
              <a:gd name="connsiteX2165" fmla="*/ 2394207 w 3022593"/>
              <a:gd name="connsiteY2165" fmla="*/ 2389783 h 4630814"/>
              <a:gd name="connsiteX2166" fmla="*/ 2394207 w 3022593"/>
              <a:gd name="connsiteY2166" fmla="*/ 2386239 h 4630814"/>
              <a:gd name="connsiteX2167" fmla="*/ 2399764 w 3022593"/>
              <a:gd name="connsiteY2167" fmla="*/ 2389868 h 4630814"/>
              <a:gd name="connsiteX2168" fmla="*/ 2401616 w 3022593"/>
              <a:gd name="connsiteY2168" fmla="*/ 2397125 h 4630814"/>
              <a:gd name="connsiteX2169" fmla="*/ 2394405 w 3022593"/>
              <a:gd name="connsiteY2169" fmla="*/ 2393593 h 4630814"/>
              <a:gd name="connsiteX2170" fmla="*/ 2391561 w 3022593"/>
              <a:gd name="connsiteY2170" fmla="*/ 2398713 h 4630814"/>
              <a:gd name="connsiteX2171" fmla="*/ 2387835 w 3022593"/>
              <a:gd name="connsiteY2171" fmla="*/ 2392006 h 4630814"/>
              <a:gd name="connsiteX2172" fmla="*/ 2380108 w 3022593"/>
              <a:gd name="connsiteY2172" fmla="*/ 2393722 h 4630814"/>
              <a:gd name="connsiteX2173" fmla="*/ 2384191 w 3022593"/>
              <a:gd name="connsiteY2173" fmla="*/ 2386465 h 4630814"/>
              <a:gd name="connsiteX2174" fmla="*/ 2392355 w 3022593"/>
              <a:gd name="connsiteY2174" fmla="*/ 2384651 h 4630814"/>
              <a:gd name="connsiteX2175" fmla="*/ 2270831 w 3022593"/>
              <a:gd name="connsiteY2175" fmla="*/ 2383949 h 4630814"/>
              <a:gd name="connsiteX2176" fmla="*/ 2270119 w 3022593"/>
              <a:gd name="connsiteY2176" fmla="*/ 2384424 h 4630814"/>
              <a:gd name="connsiteX2177" fmla="*/ 2270119 w 3022593"/>
              <a:gd name="connsiteY2177" fmla="*/ 2384424 h 4630814"/>
              <a:gd name="connsiteX2178" fmla="*/ 2270844 w 3022593"/>
              <a:gd name="connsiteY2178" fmla="*/ 2384028 h 4630814"/>
              <a:gd name="connsiteX2179" fmla="*/ 1498493 w 3022593"/>
              <a:gd name="connsiteY2179" fmla="*/ 2383932 h 4630814"/>
              <a:gd name="connsiteX2180" fmla="*/ 1517345 w 3022593"/>
              <a:gd name="connsiteY2180" fmla="*/ 2430462 h 4630814"/>
              <a:gd name="connsiteX2181" fmla="*/ 1498493 w 3022593"/>
              <a:gd name="connsiteY2181" fmla="*/ 2383932 h 4630814"/>
              <a:gd name="connsiteX2182" fmla="*/ 2270754 w 3022593"/>
              <a:gd name="connsiteY2182" fmla="*/ 2383496 h 4630814"/>
              <a:gd name="connsiteX2183" fmla="*/ 2270174 w 3022593"/>
              <a:gd name="connsiteY2183" fmla="*/ 2384343 h 4630814"/>
              <a:gd name="connsiteX2184" fmla="*/ 2270756 w 3022593"/>
              <a:gd name="connsiteY2184" fmla="*/ 2383505 h 4630814"/>
              <a:gd name="connsiteX2185" fmla="*/ 2401199 w 3022593"/>
              <a:gd name="connsiteY2185" fmla="*/ 2382837 h 4630814"/>
              <a:gd name="connsiteX2186" fmla="*/ 2406642 w 3022593"/>
              <a:gd name="connsiteY2186" fmla="*/ 2386012 h 4630814"/>
              <a:gd name="connsiteX2187" fmla="*/ 2401199 w 3022593"/>
              <a:gd name="connsiteY2187" fmla="*/ 2389187 h 4630814"/>
              <a:gd name="connsiteX2188" fmla="*/ 2393942 w 3022593"/>
              <a:gd name="connsiteY2188" fmla="*/ 2386012 h 4630814"/>
              <a:gd name="connsiteX2189" fmla="*/ 2401199 w 3022593"/>
              <a:gd name="connsiteY2189" fmla="*/ 2382837 h 4630814"/>
              <a:gd name="connsiteX2190" fmla="*/ 1519108 w 3022593"/>
              <a:gd name="connsiteY2190" fmla="*/ 2380209 h 4630814"/>
              <a:gd name="connsiteX2191" fmla="*/ 1519108 w 3022593"/>
              <a:gd name="connsiteY2191" fmla="*/ 2430462 h 4630814"/>
              <a:gd name="connsiteX2192" fmla="*/ 1519108 w 3022593"/>
              <a:gd name="connsiteY2192" fmla="*/ 2380209 h 4630814"/>
              <a:gd name="connsiteX2193" fmla="*/ 1611774 w 3022593"/>
              <a:gd name="connsiteY2193" fmla="*/ 2378075 h 4630814"/>
              <a:gd name="connsiteX2194" fmla="*/ 1639375 w 3022593"/>
              <a:gd name="connsiteY2194" fmla="*/ 2417586 h 4630814"/>
              <a:gd name="connsiteX2195" fmla="*/ 1611774 w 3022593"/>
              <a:gd name="connsiteY2195" fmla="*/ 2479675 h 4630814"/>
              <a:gd name="connsiteX2196" fmla="*/ 1611378 w 3022593"/>
              <a:gd name="connsiteY2196" fmla="*/ 2479570 h 4630814"/>
              <a:gd name="connsiteX2197" fmla="*/ 1612224 w 3022593"/>
              <a:gd name="connsiteY2197" fmla="*/ 2481263 h 4630814"/>
              <a:gd name="connsiteX2198" fmla="*/ 1607630 w 3022593"/>
              <a:gd name="connsiteY2198" fmla="*/ 2478661 h 4630814"/>
              <a:gd name="connsiteX2199" fmla="*/ 1607573 w 3022593"/>
              <a:gd name="connsiteY2199" fmla="*/ 2478568 h 4630814"/>
              <a:gd name="connsiteX2200" fmla="*/ 1606197 w 3022593"/>
              <a:gd name="connsiteY2200" fmla="*/ 2478205 h 4630814"/>
              <a:gd name="connsiteX2201" fmla="*/ 1586078 w 3022593"/>
              <a:gd name="connsiteY2201" fmla="*/ 2466629 h 4630814"/>
              <a:gd name="connsiteX2202" fmla="*/ 1583165 w 3022593"/>
              <a:gd name="connsiteY2202" fmla="*/ 2461333 h 4630814"/>
              <a:gd name="connsiteX2203" fmla="*/ 1582729 w 3022593"/>
              <a:gd name="connsiteY2203" fmla="*/ 2462213 h 4630814"/>
              <a:gd name="connsiteX2204" fmla="*/ 1583157 w 3022593"/>
              <a:gd name="connsiteY2204" fmla="*/ 2461317 h 4630814"/>
              <a:gd name="connsiteX2205" fmla="*/ 1569453 w 3022593"/>
              <a:gd name="connsiteY2205" fmla="*/ 2436401 h 4630814"/>
              <a:gd name="connsiteX2206" fmla="*/ 1569259 w 3022593"/>
              <a:gd name="connsiteY2206" fmla="*/ 2433495 h 4630814"/>
              <a:gd name="connsiteX2207" fmla="*/ 1568208 w 3022593"/>
              <a:gd name="connsiteY2207" fmla="*/ 2434922 h 4630814"/>
              <a:gd name="connsiteX2208" fmla="*/ 1545791 w 3022593"/>
              <a:gd name="connsiteY2208" fmla="*/ 2436716 h 4630814"/>
              <a:gd name="connsiteX2209" fmla="*/ 1561001 w 3022593"/>
              <a:gd name="connsiteY2209" fmla="*/ 2441694 h 4630814"/>
              <a:gd name="connsiteX2210" fmla="*/ 1568442 w 3022593"/>
              <a:gd name="connsiteY2210" fmla="*/ 2449195 h 4630814"/>
              <a:gd name="connsiteX2211" fmla="*/ 1547377 w 3022593"/>
              <a:gd name="connsiteY2211" fmla="*/ 2449195 h 4630814"/>
              <a:gd name="connsiteX2212" fmla="*/ 1546744 w 3022593"/>
              <a:gd name="connsiteY2212" fmla="*/ 2448867 h 4630814"/>
              <a:gd name="connsiteX2213" fmla="*/ 1556212 w 3022593"/>
              <a:gd name="connsiteY2213" fmla="*/ 2456437 h 4630814"/>
              <a:gd name="connsiteX2214" fmla="*/ 1559677 w 3022593"/>
              <a:gd name="connsiteY2214" fmla="*/ 2465318 h 4630814"/>
              <a:gd name="connsiteX2215" fmla="*/ 1541740 w 3022593"/>
              <a:gd name="connsiteY2215" fmla="*/ 2458563 h 4630814"/>
              <a:gd name="connsiteX2216" fmla="*/ 1531745 w 3022593"/>
              <a:gd name="connsiteY2216" fmla="*/ 2447521 h 4630814"/>
              <a:gd name="connsiteX2217" fmla="*/ 1535525 w 3022593"/>
              <a:gd name="connsiteY2217" fmla="*/ 2452581 h 4630814"/>
              <a:gd name="connsiteX2218" fmla="*/ 1543229 w 3022593"/>
              <a:gd name="connsiteY2218" fmla="*/ 2478541 h 4630814"/>
              <a:gd name="connsiteX2219" fmla="*/ 1520817 w 3022593"/>
              <a:gd name="connsiteY2219" fmla="*/ 2433637 h 4630814"/>
              <a:gd name="connsiteX2220" fmla="*/ 1525632 w 3022593"/>
              <a:gd name="connsiteY2220" fmla="*/ 2439337 h 4630814"/>
              <a:gd name="connsiteX2221" fmla="*/ 1528365 w 3022593"/>
              <a:gd name="connsiteY2221" fmla="*/ 2442996 h 4630814"/>
              <a:gd name="connsiteX2222" fmla="*/ 1522405 w 3022593"/>
              <a:gd name="connsiteY2222" fmla="*/ 2433637 h 4630814"/>
              <a:gd name="connsiteX2223" fmla="*/ 1523420 w 3022593"/>
              <a:gd name="connsiteY2223" fmla="*/ 2434195 h 4630814"/>
              <a:gd name="connsiteX2224" fmla="*/ 1520817 w 3022593"/>
              <a:gd name="connsiteY2224" fmla="*/ 2432050 h 4630814"/>
              <a:gd name="connsiteX2225" fmla="*/ 1523093 w 3022593"/>
              <a:gd name="connsiteY2225" fmla="*/ 2432377 h 4630814"/>
              <a:gd name="connsiteX2226" fmla="*/ 1525891 w 3022593"/>
              <a:gd name="connsiteY2226" fmla="*/ 2431560 h 4630814"/>
              <a:gd name="connsiteX2227" fmla="*/ 1520956 w 3022593"/>
              <a:gd name="connsiteY2227" fmla="*/ 2431843 h 4630814"/>
              <a:gd name="connsiteX2228" fmla="*/ 1520817 w 3022593"/>
              <a:gd name="connsiteY2228" fmla="*/ 2432050 h 4630814"/>
              <a:gd name="connsiteX2229" fmla="*/ 1520854 w 3022593"/>
              <a:gd name="connsiteY2229" fmla="*/ 2431849 h 4630814"/>
              <a:gd name="connsiteX2230" fmla="*/ 1520817 w 3022593"/>
              <a:gd name="connsiteY2230" fmla="*/ 2431851 h 4630814"/>
              <a:gd name="connsiteX2231" fmla="*/ 1520859 w 3022593"/>
              <a:gd name="connsiteY2231" fmla="*/ 2431824 h 4630814"/>
              <a:gd name="connsiteX2232" fmla="*/ 1521142 w 3022593"/>
              <a:gd name="connsiteY2232" fmla="*/ 2430276 h 4630814"/>
              <a:gd name="connsiteX2233" fmla="*/ 1520817 w 3022593"/>
              <a:gd name="connsiteY2233" fmla="*/ 2430462 h 4630814"/>
              <a:gd name="connsiteX2234" fmla="*/ 1521220 w 3022593"/>
              <a:gd name="connsiteY2234" fmla="*/ 2429848 h 4630814"/>
              <a:gd name="connsiteX2235" fmla="*/ 1522172 w 3022593"/>
              <a:gd name="connsiteY2235" fmla="*/ 2424637 h 4630814"/>
              <a:gd name="connsiteX2236" fmla="*/ 1539669 w 3022593"/>
              <a:gd name="connsiteY2236" fmla="*/ 2386256 h 4630814"/>
              <a:gd name="connsiteX2237" fmla="*/ 1538020 w 3022593"/>
              <a:gd name="connsiteY2237" fmla="*/ 2406406 h 4630814"/>
              <a:gd name="connsiteX2238" fmla="*/ 1536292 w 3022593"/>
              <a:gd name="connsiteY2238" fmla="*/ 2408980 h 4630814"/>
              <a:gd name="connsiteX2239" fmla="*/ 1546455 w 3022593"/>
              <a:gd name="connsiteY2239" fmla="*/ 2398011 h 4630814"/>
              <a:gd name="connsiteX2240" fmla="*/ 1555806 w 3022593"/>
              <a:gd name="connsiteY2240" fmla="*/ 2394815 h 4630814"/>
              <a:gd name="connsiteX2241" fmla="*/ 1533276 w 3022593"/>
              <a:gd name="connsiteY2241" fmla="*/ 2423309 h 4630814"/>
              <a:gd name="connsiteX2242" fmla="*/ 1522550 w 3022593"/>
              <a:gd name="connsiteY2242" fmla="*/ 2429467 h 4630814"/>
              <a:gd name="connsiteX2243" fmla="*/ 1521053 w 3022593"/>
              <a:gd name="connsiteY2243" fmla="*/ 2431698 h 4630814"/>
              <a:gd name="connsiteX2244" fmla="*/ 1527073 w 3022593"/>
              <a:gd name="connsiteY2244" fmla="*/ 2427805 h 4630814"/>
              <a:gd name="connsiteX2245" fmla="*/ 1567592 w 3022593"/>
              <a:gd name="connsiteY2245" fmla="*/ 2413991 h 4630814"/>
              <a:gd name="connsiteX2246" fmla="*/ 1558712 w 3022593"/>
              <a:gd name="connsiteY2246" fmla="*/ 2424037 h 4630814"/>
              <a:gd name="connsiteX2247" fmla="*/ 1552207 w 3022593"/>
              <a:gd name="connsiteY2247" fmla="*/ 2425922 h 4630814"/>
              <a:gd name="connsiteX2248" fmla="*/ 1563235 w 3022593"/>
              <a:gd name="connsiteY2248" fmla="*/ 2424765 h 4630814"/>
              <a:gd name="connsiteX2249" fmla="*/ 1568839 w 3022593"/>
              <a:gd name="connsiteY2249" fmla="*/ 2427209 h 4630814"/>
              <a:gd name="connsiteX2250" fmla="*/ 1567785 w 3022593"/>
              <a:gd name="connsiteY2250" fmla="*/ 2411412 h 4630814"/>
              <a:gd name="connsiteX2251" fmla="*/ 1611774 w 3022593"/>
              <a:gd name="connsiteY2251" fmla="*/ 2378075 h 4630814"/>
              <a:gd name="connsiteX2252" fmla="*/ 1296186 w 3022593"/>
              <a:gd name="connsiteY2252" fmla="*/ 2373313 h 4630814"/>
              <a:gd name="connsiteX2253" fmla="*/ 1303758 w 3022593"/>
              <a:gd name="connsiteY2253" fmla="*/ 2386410 h 4630814"/>
              <a:gd name="connsiteX2254" fmla="*/ 1320793 w 3022593"/>
              <a:gd name="connsiteY2254" fmla="*/ 2386410 h 4630814"/>
              <a:gd name="connsiteX2255" fmla="*/ 1309436 w 3022593"/>
              <a:gd name="connsiteY2255" fmla="*/ 2397636 h 4630814"/>
              <a:gd name="connsiteX2256" fmla="*/ 1318900 w 3022593"/>
              <a:gd name="connsiteY2256" fmla="*/ 2410733 h 4630814"/>
              <a:gd name="connsiteX2257" fmla="*/ 1303758 w 3022593"/>
              <a:gd name="connsiteY2257" fmla="*/ 2410733 h 4630814"/>
              <a:gd name="connsiteX2258" fmla="*/ 1298079 w 3022593"/>
              <a:gd name="connsiteY2258" fmla="*/ 2425701 h 4630814"/>
              <a:gd name="connsiteX2259" fmla="*/ 1288615 w 3022593"/>
              <a:gd name="connsiteY2259" fmla="*/ 2410733 h 4630814"/>
              <a:gd name="connsiteX2260" fmla="*/ 1273473 w 3022593"/>
              <a:gd name="connsiteY2260" fmla="*/ 2412604 h 4630814"/>
              <a:gd name="connsiteX2261" fmla="*/ 1281044 w 3022593"/>
              <a:gd name="connsiteY2261" fmla="*/ 2399507 h 4630814"/>
              <a:gd name="connsiteX2262" fmla="*/ 1273473 w 3022593"/>
              <a:gd name="connsiteY2262" fmla="*/ 2384539 h 4630814"/>
              <a:gd name="connsiteX2263" fmla="*/ 1290508 w 3022593"/>
              <a:gd name="connsiteY2263" fmla="*/ 2386410 h 4630814"/>
              <a:gd name="connsiteX2264" fmla="*/ 1296186 w 3022593"/>
              <a:gd name="connsiteY2264" fmla="*/ 2373313 h 4630814"/>
              <a:gd name="connsiteX2265" fmla="*/ 2401616 w 3022593"/>
              <a:gd name="connsiteY2265" fmla="*/ 2372178 h 4630814"/>
              <a:gd name="connsiteX2266" fmla="*/ 2399764 w 3022593"/>
              <a:gd name="connsiteY2266" fmla="*/ 2380342 h 4630814"/>
              <a:gd name="connsiteX2267" fmla="*/ 2394207 w 3022593"/>
              <a:gd name="connsiteY2267" fmla="*/ 2384425 h 4630814"/>
              <a:gd name="connsiteX2268" fmla="*/ 2394207 w 3022593"/>
              <a:gd name="connsiteY2268" fmla="*/ 2376260 h 4630814"/>
              <a:gd name="connsiteX2269" fmla="*/ 2401616 w 3022593"/>
              <a:gd name="connsiteY2269" fmla="*/ 2372178 h 4630814"/>
              <a:gd name="connsiteX2270" fmla="*/ 2510624 w 3022593"/>
              <a:gd name="connsiteY2270" fmla="*/ 2368550 h 4630814"/>
              <a:gd name="connsiteX2271" fmla="*/ 2510805 w 3022593"/>
              <a:gd name="connsiteY2271" fmla="*/ 2368912 h 4630814"/>
              <a:gd name="connsiteX2272" fmla="*/ 2511191 w 3022593"/>
              <a:gd name="connsiteY2272" fmla="*/ 2368814 h 4630814"/>
              <a:gd name="connsiteX2273" fmla="*/ 2510976 w 3022593"/>
              <a:gd name="connsiteY2273" fmla="*/ 2369253 h 4630814"/>
              <a:gd name="connsiteX2274" fmla="*/ 2514593 w 3022593"/>
              <a:gd name="connsiteY2274" fmla="*/ 2376487 h 4630814"/>
              <a:gd name="connsiteX2275" fmla="*/ 2510624 w 3022593"/>
              <a:gd name="connsiteY2275" fmla="*/ 2384425 h 4630814"/>
              <a:gd name="connsiteX2276" fmla="*/ 2508640 w 3022593"/>
              <a:gd name="connsiteY2276" fmla="*/ 2376487 h 4630814"/>
              <a:gd name="connsiteX2277" fmla="*/ 2509899 w 3022593"/>
              <a:gd name="connsiteY2277" fmla="*/ 2371452 h 4630814"/>
              <a:gd name="connsiteX2278" fmla="*/ 2507562 w 3022593"/>
              <a:gd name="connsiteY2278" fmla="*/ 2376223 h 4630814"/>
              <a:gd name="connsiteX2279" fmla="*/ 2500305 w 3022593"/>
              <a:gd name="connsiteY2279" fmla="*/ 2378075 h 4630814"/>
              <a:gd name="connsiteX2280" fmla="*/ 2503934 w 3022593"/>
              <a:gd name="connsiteY2280" fmla="*/ 2370666 h 4630814"/>
              <a:gd name="connsiteX2281" fmla="*/ 2510515 w 3022593"/>
              <a:gd name="connsiteY2281" fmla="*/ 2368986 h 4630814"/>
              <a:gd name="connsiteX2282" fmla="*/ 2387910 w 3022593"/>
              <a:gd name="connsiteY2282" fmla="*/ 2368550 h 4630814"/>
              <a:gd name="connsiteX2283" fmla="*/ 2393625 w 3022593"/>
              <a:gd name="connsiteY2283" fmla="*/ 2376487 h 4630814"/>
              <a:gd name="connsiteX2284" fmla="*/ 2391899 w 3022593"/>
              <a:gd name="connsiteY2284" fmla="*/ 2383681 h 4630814"/>
              <a:gd name="connsiteX2285" fmla="*/ 2392355 w 3022593"/>
              <a:gd name="connsiteY2285" fmla="*/ 2384107 h 4630814"/>
              <a:gd name="connsiteX2286" fmla="*/ 2391797 w 3022593"/>
              <a:gd name="connsiteY2286" fmla="*/ 2384107 h 4630814"/>
              <a:gd name="connsiteX2287" fmla="*/ 2391720 w 3022593"/>
              <a:gd name="connsiteY2287" fmla="*/ 2384425 h 4630814"/>
              <a:gd name="connsiteX2288" fmla="*/ 2391568 w 3022593"/>
              <a:gd name="connsiteY2288" fmla="*/ 2384107 h 4630814"/>
              <a:gd name="connsiteX2289" fmla="*/ 2384191 w 3022593"/>
              <a:gd name="connsiteY2289" fmla="*/ 2384107 h 4630814"/>
              <a:gd name="connsiteX2290" fmla="*/ 2378067 w 3022593"/>
              <a:gd name="connsiteY2290" fmla="*/ 2378392 h 4630814"/>
              <a:gd name="connsiteX2291" fmla="*/ 2386232 w 3022593"/>
              <a:gd name="connsiteY2291" fmla="*/ 2378392 h 4630814"/>
              <a:gd name="connsiteX2292" fmla="*/ 2390928 w 3022593"/>
              <a:gd name="connsiteY2292" fmla="*/ 2382775 h 4630814"/>
              <a:gd name="connsiteX2293" fmla="*/ 2387910 w 3022593"/>
              <a:gd name="connsiteY2293" fmla="*/ 2376487 h 4630814"/>
              <a:gd name="connsiteX2294" fmla="*/ 2387910 w 3022593"/>
              <a:gd name="connsiteY2294" fmla="*/ 2368550 h 4630814"/>
              <a:gd name="connsiteX2295" fmla="*/ 2520149 w 3022593"/>
              <a:gd name="connsiteY2295" fmla="*/ 2366962 h 4630814"/>
              <a:gd name="connsiteX2296" fmla="*/ 2527293 w 3022593"/>
              <a:gd name="connsiteY2296" fmla="*/ 2371195 h 4630814"/>
              <a:gd name="connsiteX2297" fmla="*/ 2520768 w 3022593"/>
              <a:gd name="connsiteY2297" fmla="*/ 2373128 h 4630814"/>
              <a:gd name="connsiteX2298" fmla="*/ 2522530 w 3022593"/>
              <a:gd name="connsiteY2298" fmla="*/ 2382838 h 4630814"/>
              <a:gd name="connsiteX2299" fmla="*/ 2515122 w 3022593"/>
              <a:gd name="connsiteY2299" fmla="*/ 2378755 h 4630814"/>
              <a:gd name="connsiteX2300" fmla="*/ 2513269 w 3022593"/>
              <a:gd name="connsiteY2300" fmla="*/ 2368550 h 4630814"/>
              <a:gd name="connsiteX2301" fmla="*/ 2514873 w 3022593"/>
              <a:gd name="connsiteY2301" fmla="*/ 2369433 h 4630814"/>
              <a:gd name="connsiteX2302" fmla="*/ 2514791 w 3022593"/>
              <a:gd name="connsiteY2302" fmla="*/ 2369078 h 4630814"/>
              <a:gd name="connsiteX2303" fmla="*/ 2520149 w 3022593"/>
              <a:gd name="connsiteY2303" fmla="*/ 2366962 h 4630814"/>
              <a:gd name="connsiteX2304" fmla="*/ 2270911 w 3022593"/>
              <a:gd name="connsiteY2304" fmla="*/ 2365375 h 4630814"/>
              <a:gd name="connsiteX2305" fmla="*/ 2273144 w 3022593"/>
              <a:gd name="connsiteY2305" fmla="*/ 2372757 h 4630814"/>
              <a:gd name="connsiteX2306" fmla="*/ 2272655 w 3022593"/>
              <a:gd name="connsiteY2306" fmla="*/ 2375314 h 4630814"/>
              <a:gd name="connsiteX2307" fmla="*/ 2277526 w 3022593"/>
              <a:gd name="connsiteY2307" fmla="*/ 2366963 h 4630814"/>
              <a:gd name="connsiteX2308" fmla="*/ 2276600 w 3022593"/>
              <a:gd name="connsiteY2308" fmla="*/ 2374967 h 4630814"/>
              <a:gd name="connsiteX2309" fmla="*/ 2271219 w 3022593"/>
              <a:gd name="connsiteY2309" fmla="*/ 2382819 h 4630814"/>
              <a:gd name="connsiteX2310" fmla="*/ 2271214 w 3022593"/>
              <a:gd name="connsiteY2310" fmla="*/ 2382844 h 4630814"/>
              <a:gd name="connsiteX2311" fmla="*/ 2275453 w 3022593"/>
              <a:gd name="connsiteY2311" fmla="*/ 2376735 h 4630814"/>
              <a:gd name="connsiteX2312" fmla="*/ 2283700 w 3022593"/>
              <a:gd name="connsiteY2312" fmla="*/ 2370534 h 4630814"/>
              <a:gd name="connsiteX2313" fmla="*/ 2280547 w 3022593"/>
              <a:gd name="connsiteY2313" fmla="*/ 2377480 h 4630814"/>
              <a:gd name="connsiteX2314" fmla="*/ 2271027 w 3022593"/>
              <a:gd name="connsiteY2314" fmla="*/ 2383819 h 4630814"/>
              <a:gd name="connsiteX2315" fmla="*/ 2271004 w 3022593"/>
              <a:gd name="connsiteY2315" fmla="*/ 2383941 h 4630814"/>
              <a:gd name="connsiteX2316" fmla="*/ 2277975 w 3022593"/>
              <a:gd name="connsiteY2316" fmla="*/ 2380139 h 4630814"/>
              <a:gd name="connsiteX2317" fmla="*/ 2287262 w 3022593"/>
              <a:gd name="connsiteY2317" fmla="*/ 2378710 h 4630814"/>
              <a:gd name="connsiteX2318" fmla="*/ 2282688 w 3022593"/>
              <a:gd name="connsiteY2318" fmla="*/ 2381569 h 4630814"/>
              <a:gd name="connsiteX2319" fmla="*/ 2288849 w 3022593"/>
              <a:gd name="connsiteY2319" fmla="*/ 2381885 h 4630814"/>
              <a:gd name="connsiteX2320" fmla="*/ 2282420 w 3022593"/>
              <a:gd name="connsiteY2320" fmla="*/ 2385695 h 4630814"/>
              <a:gd name="connsiteX2321" fmla="*/ 2272628 w 3022593"/>
              <a:gd name="connsiteY2321" fmla="*/ 2383954 h 4630814"/>
              <a:gd name="connsiteX2322" fmla="*/ 2270941 w 3022593"/>
              <a:gd name="connsiteY2322" fmla="*/ 2384270 h 4630814"/>
              <a:gd name="connsiteX2323" fmla="*/ 2270911 w 3022593"/>
              <a:gd name="connsiteY2323" fmla="*/ 2384425 h 4630814"/>
              <a:gd name="connsiteX2324" fmla="*/ 2270887 w 3022593"/>
              <a:gd name="connsiteY2324" fmla="*/ 2384280 h 4630814"/>
              <a:gd name="connsiteX2325" fmla="*/ 2270118 w 3022593"/>
              <a:gd name="connsiteY2325" fmla="*/ 2384425 h 4630814"/>
              <a:gd name="connsiteX2326" fmla="*/ 2270507 w 3022593"/>
              <a:gd name="connsiteY2326" fmla="*/ 2384487 h 4630814"/>
              <a:gd name="connsiteX2327" fmla="*/ 2270514 w 3022593"/>
              <a:gd name="connsiteY2327" fmla="*/ 2384425 h 4630814"/>
              <a:gd name="connsiteX2328" fmla="*/ 2270533 w 3022593"/>
              <a:gd name="connsiteY2328" fmla="*/ 2384491 h 4630814"/>
              <a:gd name="connsiteX2329" fmla="*/ 2271914 w 3022593"/>
              <a:gd name="connsiteY2329" fmla="*/ 2384710 h 4630814"/>
              <a:gd name="connsiteX2330" fmla="*/ 2271704 w 3022593"/>
              <a:gd name="connsiteY2330" fmla="*/ 2384425 h 4630814"/>
              <a:gd name="connsiteX2331" fmla="*/ 2272239 w 3022593"/>
              <a:gd name="connsiteY2331" fmla="*/ 2384762 h 4630814"/>
              <a:gd name="connsiteX2332" fmla="*/ 2278849 w 3022593"/>
              <a:gd name="connsiteY2332" fmla="*/ 2385814 h 4630814"/>
              <a:gd name="connsiteX2333" fmla="*/ 2287580 w 3022593"/>
              <a:gd name="connsiteY2333" fmla="*/ 2389981 h 4630814"/>
              <a:gd name="connsiteX2334" fmla="*/ 2280534 w 3022593"/>
              <a:gd name="connsiteY2334" fmla="*/ 2390654 h 4630814"/>
              <a:gd name="connsiteX2335" fmla="*/ 2285595 w 3022593"/>
              <a:gd name="connsiteY2335" fmla="*/ 2396772 h 4630814"/>
              <a:gd name="connsiteX2336" fmla="*/ 2278649 w 3022593"/>
              <a:gd name="connsiteY2336" fmla="*/ 2393906 h 4630814"/>
              <a:gd name="connsiteX2337" fmla="*/ 2273000 w 3022593"/>
              <a:gd name="connsiteY2337" fmla="*/ 2386194 h 4630814"/>
              <a:gd name="connsiteX2338" fmla="*/ 2270598 w 3022593"/>
              <a:gd name="connsiteY2338" fmla="*/ 2384720 h 4630814"/>
              <a:gd name="connsiteX2339" fmla="*/ 2270729 w 3022593"/>
              <a:gd name="connsiteY2339" fmla="*/ 2385177 h 4630814"/>
              <a:gd name="connsiteX2340" fmla="*/ 2275442 w 3022593"/>
              <a:gd name="connsiteY2340" fmla="*/ 2390973 h 4630814"/>
              <a:gd name="connsiteX2341" fmla="*/ 2279378 w 3022593"/>
              <a:gd name="connsiteY2341" fmla="*/ 2400141 h 4630814"/>
              <a:gd name="connsiteX2342" fmla="*/ 2273359 w 3022593"/>
              <a:gd name="connsiteY2342" fmla="*/ 2394903 h 4630814"/>
              <a:gd name="connsiteX2343" fmla="*/ 2272968 w 3022593"/>
              <a:gd name="connsiteY2343" fmla="*/ 2393639 h 4630814"/>
              <a:gd name="connsiteX2344" fmla="*/ 2272498 w 3022593"/>
              <a:gd name="connsiteY2344" fmla="*/ 2403187 h 4630814"/>
              <a:gd name="connsiteX2345" fmla="*/ 2269273 w 3022593"/>
              <a:gd name="connsiteY2345" fmla="*/ 2396620 h 4630814"/>
              <a:gd name="connsiteX2346" fmla="*/ 2270415 w 3022593"/>
              <a:gd name="connsiteY2346" fmla="*/ 2385389 h 4630814"/>
              <a:gd name="connsiteX2347" fmla="*/ 2270117 w 3022593"/>
              <a:gd name="connsiteY2347" fmla="*/ 2384426 h 4630814"/>
              <a:gd name="connsiteX2348" fmla="*/ 2268689 w 3022593"/>
              <a:gd name="connsiteY2348" fmla="*/ 2392362 h 4630814"/>
              <a:gd name="connsiteX2349" fmla="*/ 2264402 w 3022593"/>
              <a:gd name="connsiteY2349" fmla="*/ 2400300 h 4630814"/>
              <a:gd name="connsiteX2350" fmla="*/ 2264402 w 3022593"/>
              <a:gd name="connsiteY2350" fmla="*/ 2393761 h 4630814"/>
              <a:gd name="connsiteX2351" fmla="*/ 2259401 w 3022593"/>
              <a:gd name="connsiteY2351" fmla="*/ 2398536 h 4630814"/>
              <a:gd name="connsiteX2352" fmla="*/ 2261410 w 3022593"/>
              <a:gd name="connsiteY2352" fmla="*/ 2392142 h 4630814"/>
              <a:gd name="connsiteX2353" fmla="*/ 2270116 w 3022593"/>
              <a:gd name="connsiteY2353" fmla="*/ 2384426 h 4630814"/>
              <a:gd name="connsiteX2354" fmla="*/ 2270116 w 3022593"/>
              <a:gd name="connsiteY2354" fmla="*/ 2384426 h 4630814"/>
              <a:gd name="connsiteX2355" fmla="*/ 2262974 w 3022593"/>
              <a:gd name="connsiteY2355" fmla="*/ 2389518 h 4630814"/>
              <a:gd name="connsiteX2356" fmla="*/ 2252972 w 3022593"/>
              <a:gd name="connsiteY2356" fmla="*/ 2391833 h 4630814"/>
              <a:gd name="connsiteX2357" fmla="*/ 2258687 w 3022593"/>
              <a:gd name="connsiteY2357" fmla="*/ 2387434 h 4630814"/>
              <a:gd name="connsiteX2358" fmla="*/ 2270115 w 3022593"/>
              <a:gd name="connsiteY2358" fmla="*/ 2384425 h 4630814"/>
              <a:gd name="connsiteX2359" fmla="*/ 2268366 w 3022593"/>
              <a:gd name="connsiteY2359" fmla="*/ 2384068 h 4630814"/>
              <a:gd name="connsiteX2360" fmla="*/ 2268529 w 3022593"/>
              <a:gd name="connsiteY2360" fmla="*/ 2384426 h 4630814"/>
              <a:gd name="connsiteX2361" fmla="*/ 2268043 w 3022593"/>
              <a:gd name="connsiteY2361" fmla="*/ 2384002 h 4630814"/>
              <a:gd name="connsiteX2362" fmla="*/ 2267286 w 3022593"/>
              <a:gd name="connsiteY2362" fmla="*/ 2383848 h 4630814"/>
              <a:gd name="connsiteX2363" fmla="*/ 2259957 w 3022593"/>
              <a:gd name="connsiteY2363" fmla="*/ 2385120 h 4630814"/>
              <a:gd name="connsiteX2364" fmla="*/ 2251384 w 3022593"/>
              <a:gd name="connsiteY2364" fmla="*/ 2383632 h 4630814"/>
              <a:gd name="connsiteX2365" fmla="*/ 2257814 w 3022593"/>
              <a:gd name="connsiteY2365" fmla="*/ 2381399 h 4630814"/>
              <a:gd name="connsiteX2366" fmla="*/ 2261227 w 3022593"/>
              <a:gd name="connsiteY2366" fmla="*/ 2382110 h 4630814"/>
              <a:gd name="connsiteX2367" fmla="*/ 2254242 w 3022593"/>
              <a:gd name="connsiteY2367" fmla="*/ 2377017 h 4630814"/>
              <a:gd name="connsiteX2368" fmla="*/ 2260857 w 3022593"/>
              <a:gd name="connsiteY2368" fmla="*/ 2377943 h 4630814"/>
              <a:gd name="connsiteX2369" fmla="*/ 2262346 w 3022593"/>
              <a:gd name="connsiteY2369" fmla="*/ 2378985 h 4630814"/>
              <a:gd name="connsiteX2370" fmla="*/ 2257644 w 3022593"/>
              <a:gd name="connsiteY2370" fmla="*/ 2370843 h 4630814"/>
              <a:gd name="connsiteX2371" fmla="*/ 2263767 w 3022593"/>
              <a:gd name="connsiteY2371" fmla="*/ 2373996 h 4630814"/>
              <a:gd name="connsiteX2372" fmla="*/ 2264774 w 3022593"/>
              <a:gd name="connsiteY2372" fmla="*/ 2376202 h 4630814"/>
              <a:gd name="connsiteX2373" fmla="*/ 2262709 w 3022593"/>
              <a:gd name="connsiteY2373" fmla="*/ 2367280 h 4630814"/>
              <a:gd name="connsiteX2374" fmla="*/ 2270117 w 3022593"/>
              <a:gd name="connsiteY2374" fmla="*/ 2384425 h 4630814"/>
              <a:gd name="connsiteX2375" fmla="*/ 2265699 w 3022593"/>
              <a:gd name="connsiteY2375" fmla="*/ 2378229 h 4630814"/>
              <a:gd name="connsiteX2376" fmla="*/ 2267783 w 3022593"/>
              <a:gd name="connsiteY2376" fmla="*/ 2382792 h 4630814"/>
              <a:gd name="connsiteX2377" fmla="*/ 2270116 w 3022593"/>
              <a:gd name="connsiteY2377" fmla="*/ 2384425 h 4630814"/>
              <a:gd name="connsiteX2378" fmla="*/ 2270117 w 3022593"/>
              <a:gd name="connsiteY2378" fmla="*/ 2384425 h 4630814"/>
              <a:gd name="connsiteX2379" fmla="*/ 2270118 w 3022593"/>
              <a:gd name="connsiteY2379" fmla="*/ 2384425 h 4630814"/>
              <a:gd name="connsiteX2380" fmla="*/ 2270469 w 3022593"/>
              <a:gd name="connsiteY2380" fmla="*/ 2384858 h 4630814"/>
              <a:gd name="connsiteX2381" fmla="*/ 2270490 w 3022593"/>
              <a:gd name="connsiteY2381" fmla="*/ 2384654 h 4630814"/>
              <a:gd name="connsiteX2382" fmla="*/ 2270118 w 3022593"/>
              <a:gd name="connsiteY2382" fmla="*/ 2384425 h 4630814"/>
              <a:gd name="connsiteX2383" fmla="*/ 2270118 w 3022593"/>
              <a:gd name="connsiteY2383" fmla="*/ 2384425 h 4630814"/>
              <a:gd name="connsiteX2384" fmla="*/ 2270117 w 3022593"/>
              <a:gd name="connsiteY2384" fmla="*/ 2384425 h 4630814"/>
              <a:gd name="connsiteX2385" fmla="*/ 2270118 w 3022593"/>
              <a:gd name="connsiteY2385" fmla="*/ 2384424 h 4630814"/>
              <a:gd name="connsiteX2386" fmla="*/ 2270602 w 3022593"/>
              <a:gd name="connsiteY2386" fmla="*/ 2382596 h 4630814"/>
              <a:gd name="connsiteX2387" fmla="*/ 2269423 w 3022593"/>
              <a:gd name="connsiteY2387" fmla="*/ 2375614 h 4630814"/>
              <a:gd name="connsiteX2388" fmla="*/ 2270911 w 3022593"/>
              <a:gd name="connsiteY2388" fmla="*/ 2365375 h 4630814"/>
              <a:gd name="connsiteX2389" fmla="*/ 1450238 w 3022593"/>
              <a:gd name="connsiteY2389" fmla="*/ 2360902 h 4630814"/>
              <a:gd name="connsiteX2390" fmla="*/ 1457488 w 3022593"/>
              <a:gd name="connsiteY2390" fmla="*/ 2365252 h 4630814"/>
              <a:gd name="connsiteX2391" fmla="*/ 1460763 w 3022593"/>
              <a:gd name="connsiteY2391" fmla="*/ 2382654 h 4630814"/>
              <a:gd name="connsiteX2392" fmla="*/ 1449687 w 3022593"/>
              <a:gd name="connsiteY2392" fmla="*/ 2390708 h 4630814"/>
              <a:gd name="connsiteX2393" fmla="*/ 1449644 w 3022593"/>
              <a:gd name="connsiteY2393" fmla="*/ 2390775 h 4630814"/>
              <a:gd name="connsiteX2394" fmla="*/ 1449654 w 3022593"/>
              <a:gd name="connsiteY2394" fmla="*/ 2390733 h 4630814"/>
              <a:gd name="connsiteX2395" fmla="*/ 1444391 w 3022593"/>
              <a:gd name="connsiteY2395" fmla="*/ 2394560 h 4630814"/>
              <a:gd name="connsiteX2396" fmla="*/ 1429990 w 3022593"/>
              <a:gd name="connsiteY2396" fmla="*/ 2395160 h 4630814"/>
              <a:gd name="connsiteX2397" fmla="*/ 1428742 w 3022593"/>
              <a:gd name="connsiteY2397" fmla="*/ 2397125 h 4630814"/>
              <a:gd name="connsiteX2398" fmla="*/ 1429462 w 3022593"/>
              <a:gd name="connsiteY2398" fmla="*/ 2395182 h 4630814"/>
              <a:gd name="connsiteX2399" fmla="*/ 1422407 w 3022593"/>
              <a:gd name="connsiteY2399" fmla="*/ 2395476 h 4630814"/>
              <a:gd name="connsiteX2400" fmla="*/ 1414955 w 3022593"/>
              <a:gd name="connsiteY2400" fmla="*/ 2391184 h 4630814"/>
              <a:gd name="connsiteX2401" fmla="*/ 1414455 w 3022593"/>
              <a:gd name="connsiteY2401" fmla="*/ 2391172 h 4630814"/>
              <a:gd name="connsiteX2402" fmla="*/ 1414838 w 3022593"/>
              <a:gd name="connsiteY2402" fmla="*/ 2391117 h 4630814"/>
              <a:gd name="connsiteX2403" fmla="*/ 1414455 w 3022593"/>
              <a:gd name="connsiteY2403" fmla="*/ 2390896 h 4630814"/>
              <a:gd name="connsiteX2404" fmla="*/ 1433165 w 3022593"/>
              <a:gd name="connsiteY2404" fmla="*/ 2363420 h 4630814"/>
              <a:gd name="connsiteX2405" fmla="*/ 1450238 w 3022593"/>
              <a:gd name="connsiteY2405" fmla="*/ 2360902 h 4630814"/>
              <a:gd name="connsiteX2406" fmla="*/ 2520625 w 3022593"/>
              <a:gd name="connsiteY2406" fmla="*/ 2355850 h 4630814"/>
              <a:gd name="connsiteX2407" fmla="*/ 2520625 w 3022593"/>
              <a:gd name="connsiteY2407" fmla="*/ 2363107 h 4630814"/>
              <a:gd name="connsiteX2408" fmla="*/ 2514910 w 3022593"/>
              <a:gd name="connsiteY2408" fmla="*/ 2368550 h 4630814"/>
              <a:gd name="connsiteX2409" fmla="*/ 2514910 w 3022593"/>
              <a:gd name="connsiteY2409" fmla="*/ 2361293 h 4630814"/>
              <a:gd name="connsiteX2410" fmla="*/ 2520625 w 3022593"/>
              <a:gd name="connsiteY2410" fmla="*/ 2355850 h 4630814"/>
              <a:gd name="connsiteX2411" fmla="*/ 2508640 w 3022593"/>
              <a:gd name="connsiteY2411" fmla="*/ 2354262 h 4630814"/>
              <a:gd name="connsiteX2412" fmla="*/ 2514593 w 3022593"/>
              <a:gd name="connsiteY2412" fmla="*/ 2359620 h 4630814"/>
              <a:gd name="connsiteX2413" fmla="*/ 2512725 w 3022593"/>
              <a:gd name="connsiteY2413" fmla="*/ 2366346 h 4630814"/>
              <a:gd name="connsiteX2414" fmla="*/ 2513005 w 3022593"/>
              <a:gd name="connsiteY2414" fmla="*/ 2366645 h 4630814"/>
              <a:gd name="connsiteX2415" fmla="*/ 2512619 w 3022593"/>
              <a:gd name="connsiteY2415" fmla="*/ 2366727 h 4630814"/>
              <a:gd name="connsiteX2416" fmla="*/ 2512609 w 3022593"/>
              <a:gd name="connsiteY2416" fmla="*/ 2366764 h 4630814"/>
              <a:gd name="connsiteX2417" fmla="*/ 2512578 w 3022593"/>
              <a:gd name="connsiteY2417" fmla="*/ 2366736 h 4630814"/>
              <a:gd name="connsiteX2418" fmla="*/ 2504075 w 3022593"/>
              <a:gd name="connsiteY2418" fmla="*/ 2368550 h 4630814"/>
              <a:gd name="connsiteX2419" fmla="*/ 2500503 w 3022593"/>
              <a:gd name="connsiteY2419" fmla="*/ 2360930 h 4630814"/>
              <a:gd name="connsiteX2420" fmla="*/ 2506787 w 3022593"/>
              <a:gd name="connsiteY2420" fmla="*/ 2360930 h 4630814"/>
              <a:gd name="connsiteX2421" fmla="*/ 2451092 w 3022593"/>
              <a:gd name="connsiteY2421" fmla="*/ 2354262 h 4630814"/>
              <a:gd name="connsiteX2422" fmla="*/ 2456634 w 3022593"/>
              <a:gd name="connsiteY2422" fmla="*/ 2356103 h 4630814"/>
              <a:gd name="connsiteX2423" fmla="*/ 2464159 w 3022593"/>
              <a:gd name="connsiteY2423" fmla="*/ 2355849 h 4630814"/>
              <a:gd name="connsiteX2424" fmla="*/ 2473317 w 3022593"/>
              <a:gd name="connsiteY2424" fmla="*/ 2372858 h 4630814"/>
              <a:gd name="connsiteX2425" fmla="*/ 2473293 w 3022593"/>
              <a:gd name="connsiteY2425" fmla="*/ 2372959 h 4630814"/>
              <a:gd name="connsiteX2426" fmla="*/ 2474140 w 3022593"/>
              <a:gd name="connsiteY2426" fmla="*/ 2373488 h 4630814"/>
              <a:gd name="connsiteX2427" fmla="*/ 2472987 w 3022593"/>
              <a:gd name="connsiteY2427" fmla="*/ 2374209 h 4630814"/>
              <a:gd name="connsiteX2428" fmla="*/ 2471486 w 3022593"/>
              <a:gd name="connsiteY2428" fmla="*/ 2380342 h 4630814"/>
              <a:gd name="connsiteX2429" fmla="*/ 2458663 w 3022593"/>
              <a:gd name="connsiteY2429" fmla="*/ 2389187 h 4630814"/>
              <a:gd name="connsiteX2430" fmla="*/ 2447573 w 3022593"/>
              <a:gd name="connsiteY2430" fmla="*/ 2385146 h 4630814"/>
              <a:gd name="connsiteX2431" fmla="*/ 2446330 w 3022593"/>
              <a:gd name="connsiteY2431" fmla="*/ 2386012 h 4630814"/>
              <a:gd name="connsiteX2432" fmla="*/ 2447493 w 3022593"/>
              <a:gd name="connsiteY2432" fmla="*/ 2385117 h 4630814"/>
              <a:gd name="connsiteX2433" fmla="*/ 2438743 w 3022593"/>
              <a:gd name="connsiteY2433" fmla="*/ 2381930 h 4630814"/>
              <a:gd name="connsiteX2434" fmla="*/ 2425692 w 3022593"/>
              <a:gd name="connsiteY2434" fmla="*/ 2380115 h 4630814"/>
              <a:gd name="connsiteX2435" fmla="*/ 2425879 w 3022593"/>
              <a:gd name="connsiteY2435" fmla="*/ 2379546 h 4630814"/>
              <a:gd name="connsiteX2436" fmla="*/ 2425692 w 3022593"/>
              <a:gd name="connsiteY2436" fmla="*/ 2379662 h 4630814"/>
              <a:gd name="connsiteX2437" fmla="*/ 2426337 w 3022593"/>
              <a:gd name="connsiteY2437" fmla="*/ 2378152 h 4630814"/>
              <a:gd name="connsiteX2438" fmla="*/ 2428669 w 3022593"/>
              <a:gd name="connsiteY2438" fmla="*/ 2371044 h 4630814"/>
              <a:gd name="connsiteX2439" fmla="*/ 2435108 w 3022593"/>
              <a:gd name="connsiteY2439" fmla="*/ 2364952 h 4630814"/>
              <a:gd name="connsiteX2440" fmla="*/ 2432042 w 3022593"/>
              <a:gd name="connsiteY2440" fmla="*/ 2363787 h 4630814"/>
              <a:gd name="connsiteX2441" fmla="*/ 2435276 w 3022593"/>
              <a:gd name="connsiteY2441" fmla="*/ 2364793 h 4630814"/>
              <a:gd name="connsiteX2442" fmla="*/ 2444010 w 3022593"/>
              <a:gd name="connsiteY2442" fmla="*/ 2356530 h 4630814"/>
              <a:gd name="connsiteX2443" fmla="*/ 2453335 w 3022593"/>
              <a:gd name="connsiteY2443" fmla="*/ 2356215 h 4630814"/>
              <a:gd name="connsiteX2444" fmla="*/ 1594798 w 3022593"/>
              <a:gd name="connsiteY2444" fmla="*/ 2352630 h 4630814"/>
              <a:gd name="connsiteX2445" fmla="*/ 1598316 w 3022593"/>
              <a:gd name="connsiteY2445" fmla="*/ 2352851 h 4630814"/>
              <a:gd name="connsiteX2446" fmla="*/ 1592688 w 3022593"/>
              <a:gd name="connsiteY2446" fmla="*/ 2363434 h 4630814"/>
              <a:gd name="connsiteX2447" fmla="*/ 1581430 w 3022593"/>
              <a:gd name="connsiteY2447" fmla="*/ 2365198 h 4630814"/>
              <a:gd name="connsiteX2448" fmla="*/ 1587059 w 3022593"/>
              <a:gd name="connsiteY2448" fmla="*/ 2356378 h 4630814"/>
              <a:gd name="connsiteX2449" fmla="*/ 1594798 w 3022593"/>
              <a:gd name="connsiteY2449" fmla="*/ 2352630 h 4630814"/>
              <a:gd name="connsiteX2450" fmla="*/ 2574917 w 3022593"/>
              <a:gd name="connsiteY2450" fmla="*/ 2351087 h 4630814"/>
              <a:gd name="connsiteX2451" fmla="*/ 2573716 w 3022593"/>
              <a:gd name="connsiteY2451" fmla="*/ 2353540 h 4630814"/>
              <a:gd name="connsiteX2452" fmla="*/ 2574389 w 3022593"/>
              <a:gd name="connsiteY2452" fmla="*/ 2352675 h 4630814"/>
              <a:gd name="connsiteX2453" fmla="*/ 2575758 w 3022593"/>
              <a:gd name="connsiteY2453" fmla="*/ 2356197 h 4630814"/>
              <a:gd name="connsiteX2454" fmla="*/ 2574917 w 3022593"/>
              <a:gd name="connsiteY2454" fmla="*/ 2352901 h 4630814"/>
              <a:gd name="connsiteX2455" fmla="*/ 2582326 w 3022593"/>
              <a:gd name="connsiteY2455" fmla="*/ 2356530 h 4630814"/>
              <a:gd name="connsiteX2456" fmla="*/ 2584178 w 3022593"/>
              <a:gd name="connsiteY2456" fmla="*/ 2363787 h 4630814"/>
              <a:gd name="connsiteX2457" fmla="*/ 2576769 w 3022593"/>
              <a:gd name="connsiteY2457" fmla="*/ 2360158 h 4630814"/>
              <a:gd name="connsiteX2458" fmla="*/ 2576327 w 3022593"/>
              <a:gd name="connsiteY2458" fmla="*/ 2358424 h 4630814"/>
              <a:gd name="connsiteX2459" fmla="*/ 2572272 w 3022593"/>
              <a:gd name="connsiteY2459" fmla="*/ 2365375 h 4630814"/>
              <a:gd name="connsiteX2460" fmla="*/ 2570336 w 3022593"/>
              <a:gd name="connsiteY2460" fmla="*/ 2358738 h 4630814"/>
              <a:gd name="connsiteX2461" fmla="*/ 2564032 w 3022593"/>
              <a:gd name="connsiteY2461" fmla="*/ 2360348 h 4630814"/>
              <a:gd name="connsiteX2462" fmla="*/ 2565846 w 3022593"/>
              <a:gd name="connsiteY2462" fmla="*/ 2352939 h 4630814"/>
              <a:gd name="connsiteX2463" fmla="*/ 2574917 w 3022593"/>
              <a:gd name="connsiteY2463" fmla="*/ 2351087 h 4630814"/>
              <a:gd name="connsiteX2464" fmla="*/ 2336204 w 3022593"/>
              <a:gd name="connsiteY2464" fmla="*/ 2350492 h 4630814"/>
              <a:gd name="connsiteX2465" fmla="*/ 2343260 w 3022593"/>
              <a:gd name="connsiteY2465" fmla="*/ 2353945 h 4630814"/>
              <a:gd name="connsiteX2466" fmla="*/ 2346552 w 3022593"/>
              <a:gd name="connsiteY2466" fmla="*/ 2372361 h 4630814"/>
              <a:gd name="connsiteX2467" fmla="*/ 2340459 w 3022593"/>
              <a:gd name="connsiteY2467" fmla="*/ 2377132 h 4630814"/>
              <a:gd name="connsiteX2468" fmla="*/ 2340530 w 3022593"/>
              <a:gd name="connsiteY2468" fmla="*/ 2377444 h 4630814"/>
              <a:gd name="connsiteX2469" fmla="*/ 2337057 w 3022593"/>
              <a:gd name="connsiteY2469" fmla="*/ 2382838 h 4630814"/>
              <a:gd name="connsiteX2470" fmla="*/ 2337345 w 3022593"/>
              <a:gd name="connsiteY2470" fmla="*/ 2379570 h 4630814"/>
              <a:gd name="connsiteX2471" fmla="*/ 2330089 w 3022593"/>
              <a:gd name="connsiteY2471" fmla="*/ 2385251 h 4630814"/>
              <a:gd name="connsiteX2472" fmla="*/ 2318783 w 3022593"/>
              <a:gd name="connsiteY2472" fmla="*/ 2384870 h 4630814"/>
              <a:gd name="connsiteX2473" fmla="*/ 2317742 w 3022593"/>
              <a:gd name="connsiteY2473" fmla="*/ 2387601 h 4630814"/>
              <a:gd name="connsiteX2474" fmla="*/ 2318439 w 3022593"/>
              <a:gd name="connsiteY2474" fmla="*/ 2384858 h 4630814"/>
              <a:gd name="connsiteX2475" fmla="*/ 2309628 w 3022593"/>
              <a:gd name="connsiteY2475" fmla="*/ 2384561 h 4630814"/>
              <a:gd name="connsiteX2476" fmla="*/ 2302193 w 3022593"/>
              <a:gd name="connsiteY2476" fmla="*/ 2379930 h 4630814"/>
              <a:gd name="connsiteX2477" fmla="*/ 2301867 w 3022593"/>
              <a:gd name="connsiteY2477" fmla="*/ 2379889 h 4630814"/>
              <a:gd name="connsiteX2478" fmla="*/ 2302078 w 3022593"/>
              <a:gd name="connsiteY2478" fmla="*/ 2379858 h 4630814"/>
              <a:gd name="connsiteX2479" fmla="*/ 2301867 w 3022593"/>
              <a:gd name="connsiteY2479" fmla="*/ 2379727 h 4630814"/>
              <a:gd name="connsiteX2480" fmla="*/ 2309864 w 3022593"/>
              <a:gd name="connsiteY2480" fmla="*/ 2370979 h 4630814"/>
              <a:gd name="connsiteX2481" fmla="*/ 2314994 w 3022593"/>
              <a:gd name="connsiteY2481" fmla="*/ 2362902 h 4630814"/>
              <a:gd name="connsiteX2482" fmla="*/ 2312980 w 3022593"/>
              <a:gd name="connsiteY2482" fmla="*/ 2362994 h 4630814"/>
              <a:gd name="connsiteX2483" fmla="*/ 2315001 w 3022593"/>
              <a:gd name="connsiteY2483" fmla="*/ 2362890 h 4630814"/>
              <a:gd name="connsiteX2484" fmla="*/ 2320682 w 3022593"/>
              <a:gd name="connsiteY2484" fmla="*/ 2353945 h 4630814"/>
              <a:gd name="connsiteX2485" fmla="*/ 2336204 w 3022593"/>
              <a:gd name="connsiteY2485" fmla="*/ 2350492 h 4630814"/>
              <a:gd name="connsiteX2486" fmla="*/ 2583762 w 3022593"/>
              <a:gd name="connsiteY2486" fmla="*/ 2347912 h 4630814"/>
              <a:gd name="connsiteX2487" fmla="*/ 2589205 w 3022593"/>
              <a:gd name="connsiteY2487" fmla="*/ 2351881 h 4630814"/>
              <a:gd name="connsiteX2488" fmla="*/ 2581948 w 3022593"/>
              <a:gd name="connsiteY2488" fmla="*/ 2355850 h 4630814"/>
              <a:gd name="connsiteX2489" fmla="*/ 2576505 w 3022593"/>
              <a:gd name="connsiteY2489" fmla="*/ 2351881 h 4630814"/>
              <a:gd name="connsiteX2490" fmla="*/ 2583762 w 3022593"/>
              <a:gd name="connsiteY2490" fmla="*/ 2347912 h 4630814"/>
              <a:gd name="connsiteX2491" fmla="*/ 1024108 w 3022593"/>
              <a:gd name="connsiteY2491" fmla="*/ 2341997 h 4630814"/>
              <a:gd name="connsiteX2492" fmla="*/ 1020755 w 3022593"/>
              <a:gd name="connsiteY2492" fmla="*/ 2346080 h 4630814"/>
              <a:gd name="connsiteX2493" fmla="*/ 1020074 w 3022593"/>
              <a:gd name="connsiteY2493" fmla="*/ 2345736 h 4630814"/>
              <a:gd name="connsiteX2494" fmla="*/ 1020501 w 3022593"/>
              <a:gd name="connsiteY2494" fmla="*/ 2347019 h 4630814"/>
              <a:gd name="connsiteX2495" fmla="*/ 1014845 w 3022593"/>
              <a:gd name="connsiteY2495" fmla="*/ 2349388 h 4630814"/>
              <a:gd name="connsiteX2496" fmla="*/ 1018638 w 3022593"/>
              <a:gd name="connsiteY2496" fmla="*/ 2350452 h 4630814"/>
              <a:gd name="connsiteX2497" fmla="*/ 1018372 w 3022593"/>
              <a:gd name="connsiteY2497" fmla="*/ 2353326 h 4630814"/>
              <a:gd name="connsiteX2498" fmla="*/ 1019167 w 3022593"/>
              <a:gd name="connsiteY2498" fmla="*/ 2352675 h 4630814"/>
              <a:gd name="connsiteX2499" fmla="*/ 1023408 w 3022593"/>
              <a:gd name="connsiteY2499" fmla="*/ 2356144 h 4630814"/>
              <a:gd name="connsiteX2500" fmla="*/ 1024644 w 3022593"/>
              <a:gd name="connsiteY2500" fmla="*/ 2351748 h 4630814"/>
              <a:gd name="connsiteX2501" fmla="*/ 1026312 w 3022593"/>
              <a:gd name="connsiteY2501" fmla="*/ 2351915 h 4630814"/>
              <a:gd name="connsiteX2502" fmla="*/ 1029359 w 3022593"/>
              <a:gd name="connsiteY2502" fmla="*/ 2348323 h 4630814"/>
              <a:gd name="connsiteX2503" fmla="*/ 1026311 w 3022593"/>
              <a:gd name="connsiteY2503" fmla="*/ 2349170 h 4630814"/>
              <a:gd name="connsiteX2504" fmla="*/ 2584178 w 3022593"/>
              <a:gd name="connsiteY2504" fmla="*/ 2338841 h 4630814"/>
              <a:gd name="connsiteX2505" fmla="*/ 2582326 w 3022593"/>
              <a:gd name="connsiteY2505" fmla="*/ 2347005 h 4630814"/>
              <a:gd name="connsiteX2506" fmla="*/ 2576769 w 3022593"/>
              <a:gd name="connsiteY2506" fmla="*/ 2351088 h 4630814"/>
              <a:gd name="connsiteX2507" fmla="*/ 2576769 w 3022593"/>
              <a:gd name="connsiteY2507" fmla="*/ 2342923 h 4630814"/>
              <a:gd name="connsiteX2508" fmla="*/ 2584178 w 3022593"/>
              <a:gd name="connsiteY2508" fmla="*/ 2338841 h 4630814"/>
              <a:gd name="connsiteX2509" fmla="*/ 2179408 w 3022593"/>
              <a:gd name="connsiteY2509" fmla="*/ 2335480 h 4630814"/>
              <a:gd name="connsiteX2510" fmla="*/ 2233522 w 3022593"/>
              <a:gd name="connsiteY2510" fmla="*/ 2415268 h 4630814"/>
              <a:gd name="connsiteX2511" fmla="*/ 2213546 w 3022593"/>
              <a:gd name="connsiteY2511" fmla="*/ 2450334 h 4630814"/>
              <a:gd name="connsiteX2512" fmla="*/ 2214555 w 3022593"/>
              <a:gd name="connsiteY2512" fmla="*/ 2452688 h 4630814"/>
              <a:gd name="connsiteX2513" fmla="*/ 2213475 w 3022593"/>
              <a:gd name="connsiteY2513" fmla="*/ 2450459 h 4630814"/>
              <a:gd name="connsiteX2514" fmla="*/ 2209479 w 3022593"/>
              <a:gd name="connsiteY2514" fmla="*/ 2457474 h 4630814"/>
              <a:gd name="connsiteX2515" fmla="*/ 2182877 w 3022593"/>
              <a:gd name="connsiteY2515" fmla="*/ 2474238 h 4630814"/>
              <a:gd name="connsiteX2516" fmla="*/ 2182017 w 3022593"/>
              <a:gd name="connsiteY2516" fmla="*/ 2474509 h 4630814"/>
              <a:gd name="connsiteX2517" fmla="*/ 2180982 w 3022593"/>
              <a:gd name="connsiteY2517" fmla="*/ 2476193 h 4630814"/>
              <a:gd name="connsiteX2518" fmla="*/ 2174867 w 3022593"/>
              <a:gd name="connsiteY2518" fmla="*/ 2479675 h 4630814"/>
              <a:gd name="connsiteX2519" fmla="*/ 2176434 w 3022593"/>
              <a:gd name="connsiteY2519" fmla="*/ 2476262 h 4630814"/>
              <a:gd name="connsiteX2520" fmla="*/ 2175676 w 3022593"/>
              <a:gd name="connsiteY2520" fmla="*/ 2476500 h 4630814"/>
              <a:gd name="connsiteX2521" fmla="*/ 2142087 w 3022593"/>
              <a:gd name="connsiteY2521" fmla="*/ 2389290 h 4630814"/>
              <a:gd name="connsiteX2522" fmla="*/ 2179408 w 3022593"/>
              <a:gd name="connsiteY2522" fmla="*/ 2335480 h 4630814"/>
              <a:gd name="connsiteX2523" fmla="*/ 2570552 w 3022593"/>
              <a:gd name="connsiteY2523" fmla="*/ 2335212 h 4630814"/>
              <a:gd name="connsiteX2524" fmla="*/ 2576505 w 3022593"/>
              <a:gd name="connsiteY2524" fmla="*/ 2343149 h 4630814"/>
              <a:gd name="connsiteX2525" fmla="*/ 2574666 w 3022593"/>
              <a:gd name="connsiteY2525" fmla="*/ 2350506 h 4630814"/>
              <a:gd name="connsiteX2526" fmla="*/ 2574917 w 3022593"/>
              <a:gd name="connsiteY2526" fmla="*/ 2350770 h 4630814"/>
              <a:gd name="connsiteX2527" fmla="*/ 2574600 w 3022593"/>
              <a:gd name="connsiteY2527" fmla="*/ 2350770 h 4630814"/>
              <a:gd name="connsiteX2528" fmla="*/ 2574521 w 3022593"/>
              <a:gd name="connsiteY2528" fmla="*/ 2351087 h 4630814"/>
              <a:gd name="connsiteX2529" fmla="*/ 2574204 w 3022593"/>
              <a:gd name="connsiteY2529" fmla="*/ 2350770 h 4630814"/>
              <a:gd name="connsiteX2530" fmla="*/ 2567660 w 3022593"/>
              <a:gd name="connsiteY2530" fmla="*/ 2350770 h 4630814"/>
              <a:gd name="connsiteX2531" fmla="*/ 2562217 w 3022593"/>
              <a:gd name="connsiteY2531" fmla="*/ 2345055 h 4630814"/>
              <a:gd name="connsiteX2532" fmla="*/ 2568583 w 3022593"/>
              <a:gd name="connsiteY2532" fmla="*/ 2345055 h 4630814"/>
              <a:gd name="connsiteX2533" fmla="*/ 1448057 w 3022593"/>
              <a:gd name="connsiteY2533" fmla="*/ 2332264 h 4630814"/>
              <a:gd name="connsiteX2534" fmla="*/ 1455466 w 3022593"/>
              <a:gd name="connsiteY2534" fmla="*/ 2334078 h 4630814"/>
              <a:gd name="connsiteX2535" fmla="*/ 1455466 w 3022593"/>
              <a:gd name="connsiteY2535" fmla="*/ 2343150 h 4630814"/>
              <a:gd name="connsiteX2536" fmla="*/ 1449910 w 3022593"/>
              <a:gd name="connsiteY2536" fmla="*/ 2339521 h 4630814"/>
              <a:gd name="connsiteX2537" fmla="*/ 1448057 w 3022593"/>
              <a:gd name="connsiteY2537" fmla="*/ 2332264 h 4630814"/>
              <a:gd name="connsiteX2538" fmla="*/ 1528893 w 3022593"/>
              <a:gd name="connsiteY2538" fmla="*/ 2331593 h 4630814"/>
              <a:gd name="connsiteX2539" fmla="*/ 1538280 w 3022593"/>
              <a:gd name="connsiteY2539" fmla="*/ 2348366 h 4630814"/>
              <a:gd name="connsiteX2540" fmla="*/ 1538131 w 3022593"/>
              <a:gd name="connsiteY2540" fmla="*/ 2348983 h 4630814"/>
              <a:gd name="connsiteX2541" fmla="*/ 1539103 w 3022593"/>
              <a:gd name="connsiteY2541" fmla="*/ 2349599 h 4630814"/>
              <a:gd name="connsiteX2542" fmla="*/ 1537778 w 3022593"/>
              <a:gd name="connsiteY2542" fmla="*/ 2350437 h 4630814"/>
              <a:gd name="connsiteX2543" fmla="*/ 1536220 w 3022593"/>
              <a:gd name="connsiteY2543" fmla="*/ 2356870 h 4630814"/>
              <a:gd name="connsiteX2544" fmla="*/ 1521795 w 3022593"/>
              <a:gd name="connsiteY2544" fmla="*/ 2365375 h 4630814"/>
              <a:gd name="connsiteX2545" fmla="*/ 1512278 w 3022593"/>
              <a:gd name="connsiteY2545" fmla="*/ 2361589 h 4630814"/>
              <a:gd name="connsiteX2546" fmla="*/ 1511292 w 3022593"/>
              <a:gd name="connsiteY2546" fmla="*/ 2362200 h 4630814"/>
              <a:gd name="connsiteX2547" fmla="*/ 1512178 w 3022593"/>
              <a:gd name="connsiteY2547" fmla="*/ 2361549 h 4630814"/>
              <a:gd name="connsiteX2548" fmla="*/ 1502790 w 3022593"/>
              <a:gd name="connsiteY2548" fmla="*/ 2357815 h 4630814"/>
              <a:gd name="connsiteX2549" fmla="*/ 1490655 w 3022593"/>
              <a:gd name="connsiteY2549" fmla="*/ 2355925 h 4630814"/>
              <a:gd name="connsiteX2550" fmla="*/ 1490675 w 3022593"/>
              <a:gd name="connsiteY2550" fmla="*/ 2355837 h 4630814"/>
              <a:gd name="connsiteX2551" fmla="*/ 1490655 w 3022593"/>
              <a:gd name="connsiteY2551" fmla="*/ 2355850 h 4630814"/>
              <a:gd name="connsiteX2552" fmla="*/ 1490703 w 3022593"/>
              <a:gd name="connsiteY2552" fmla="*/ 2355712 h 4630814"/>
              <a:gd name="connsiteX2553" fmla="*/ 1492716 w 3022593"/>
              <a:gd name="connsiteY2553" fmla="*/ 2346712 h 4630814"/>
              <a:gd name="connsiteX2554" fmla="*/ 1497557 w 3022593"/>
              <a:gd name="connsiteY2554" fmla="*/ 2342193 h 4630814"/>
              <a:gd name="connsiteX2555" fmla="*/ 1495417 w 3022593"/>
              <a:gd name="connsiteY2555" fmla="*/ 2341562 h 4630814"/>
              <a:gd name="connsiteX2556" fmla="*/ 1497700 w 3022593"/>
              <a:gd name="connsiteY2556" fmla="*/ 2342060 h 4630814"/>
              <a:gd name="connsiteX2557" fmla="*/ 1507141 w 3022593"/>
              <a:gd name="connsiteY2557" fmla="*/ 2333246 h 4630814"/>
              <a:gd name="connsiteX2558" fmla="*/ 1516607 w 3022593"/>
              <a:gd name="connsiteY2558" fmla="*/ 2332527 h 4630814"/>
              <a:gd name="connsiteX2559" fmla="*/ 1516055 w 3022593"/>
              <a:gd name="connsiteY2559" fmla="*/ 2332037 h 4630814"/>
              <a:gd name="connsiteX2560" fmla="*/ 1517441 w 3022593"/>
              <a:gd name="connsiteY2560" fmla="*/ 2332463 h 4630814"/>
              <a:gd name="connsiteX2561" fmla="*/ 1594750 w 3022593"/>
              <a:gd name="connsiteY2561" fmla="*/ 2330450 h 4630814"/>
              <a:gd name="connsiteX2562" fmla="*/ 1604498 w 3022593"/>
              <a:gd name="connsiteY2562" fmla="*/ 2339295 h 4630814"/>
              <a:gd name="connsiteX2563" fmla="*/ 1613775 w 3022593"/>
              <a:gd name="connsiteY2563" fmla="*/ 2333913 h 4630814"/>
              <a:gd name="connsiteX2564" fmla="*/ 1613775 w 3022593"/>
              <a:gd name="connsiteY2564" fmla="*/ 2345170 h 4630814"/>
              <a:gd name="connsiteX2565" fmla="*/ 1608034 w 3022593"/>
              <a:gd name="connsiteY2565" fmla="*/ 2348871 h 4630814"/>
              <a:gd name="connsiteX2566" fmla="*/ 1613686 w 3022593"/>
              <a:gd name="connsiteY2566" fmla="*/ 2347912 h 4630814"/>
              <a:gd name="connsiteX2567" fmla="*/ 1625592 w 3022593"/>
              <a:gd name="connsiteY2567" fmla="*/ 2353468 h 4630814"/>
              <a:gd name="connsiteX2568" fmla="*/ 1613686 w 3022593"/>
              <a:gd name="connsiteY2568" fmla="*/ 2359025 h 4630814"/>
              <a:gd name="connsiteX2569" fmla="*/ 1608830 w 3022593"/>
              <a:gd name="connsiteY2569" fmla="*/ 2357789 h 4630814"/>
              <a:gd name="connsiteX2570" fmla="*/ 1613775 w 3022593"/>
              <a:gd name="connsiteY2570" fmla="*/ 2360179 h 4630814"/>
              <a:gd name="connsiteX2571" fmla="*/ 1615715 w 3022593"/>
              <a:gd name="connsiteY2571" fmla="*/ 2371437 h 4630814"/>
              <a:gd name="connsiteX2572" fmla="*/ 1604617 w 3022593"/>
              <a:gd name="connsiteY2572" fmla="*/ 2366072 h 4630814"/>
              <a:gd name="connsiteX2573" fmla="*/ 1599239 w 3022593"/>
              <a:gd name="connsiteY2573" fmla="*/ 2374900 h 4630814"/>
              <a:gd name="connsiteX2574" fmla="*/ 1595429 w 3022593"/>
              <a:gd name="connsiteY2574" fmla="*/ 2363643 h 4630814"/>
              <a:gd name="connsiteX2575" fmla="*/ 1601144 w 3022593"/>
              <a:gd name="connsiteY2575" fmla="*/ 2354262 h 4630814"/>
              <a:gd name="connsiteX2576" fmla="*/ 1603057 w 3022593"/>
              <a:gd name="connsiteY2576" fmla="*/ 2359912 h 4630814"/>
              <a:gd name="connsiteX2577" fmla="*/ 1602133 w 3022593"/>
              <a:gd name="connsiteY2577" fmla="*/ 2354551 h 4630814"/>
              <a:gd name="connsiteX2578" fmla="*/ 1603806 w 3022593"/>
              <a:gd name="connsiteY2578" fmla="*/ 2355359 h 4630814"/>
              <a:gd name="connsiteX2579" fmla="*/ 1601779 w 3022593"/>
              <a:gd name="connsiteY2579" fmla="*/ 2353468 h 4630814"/>
              <a:gd name="connsiteX2580" fmla="*/ 1602969 w 3022593"/>
              <a:gd name="connsiteY2580" fmla="*/ 2352136 h 4630814"/>
              <a:gd name="connsiteX2581" fmla="*/ 1602133 w 3022593"/>
              <a:gd name="connsiteY2581" fmla="*/ 2352675 h 4630814"/>
              <a:gd name="connsiteX2582" fmla="*/ 1603438 w 3022593"/>
              <a:gd name="connsiteY2582" fmla="*/ 2343841 h 4630814"/>
              <a:gd name="connsiteX2583" fmla="*/ 1600873 w 3022593"/>
              <a:gd name="connsiteY2583" fmla="*/ 2350823 h 4630814"/>
              <a:gd name="connsiteX2584" fmla="*/ 1599610 w 3022593"/>
              <a:gd name="connsiteY2584" fmla="*/ 2349390 h 4630814"/>
              <a:gd name="connsiteX2585" fmla="*/ 1599927 w 3022593"/>
              <a:gd name="connsiteY2585" fmla="*/ 2350691 h 4630814"/>
              <a:gd name="connsiteX2586" fmla="*/ 1586963 w 3022593"/>
              <a:gd name="connsiteY2586" fmla="*/ 2350691 h 4630814"/>
              <a:gd name="connsiteX2587" fmla="*/ 1579554 w 3022593"/>
              <a:gd name="connsiteY2587" fmla="*/ 2343547 h 4630814"/>
              <a:gd name="connsiteX2588" fmla="*/ 1592519 w 3022593"/>
              <a:gd name="connsiteY2588" fmla="*/ 2341761 h 4630814"/>
              <a:gd name="connsiteX2589" fmla="*/ 1593727 w 3022593"/>
              <a:gd name="connsiteY2589" fmla="*/ 2342718 h 4630814"/>
              <a:gd name="connsiteX2590" fmla="*/ 1592708 w 3022593"/>
              <a:gd name="connsiteY2590" fmla="*/ 2341562 h 4630814"/>
              <a:gd name="connsiteX2591" fmla="*/ 1594750 w 3022593"/>
              <a:gd name="connsiteY2591" fmla="*/ 2330450 h 4630814"/>
              <a:gd name="connsiteX2592" fmla="*/ 1446007 w 3022593"/>
              <a:gd name="connsiteY2592" fmla="*/ 2329391 h 4630814"/>
              <a:gd name="connsiteX2593" fmla="*/ 1445496 w 3022593"/>
              <a:gd name="connsiteY2593" fmla="*/ 2330603 h 4630814"/>
              <a:gd name="connsiteX2594" fmla="*/ 1449380 w 3022593"/>
              <a:gd name="connsiteY2594" fmla="*/ 2337594 h 4630814"/>
              <a:gd name="connsiteX2595" fmla="*/ 1445411 w 3022593"/>
              <a:gd name="connsiteY2595" fmla="*/ 2344738 h 4630814"/>
              <a:gd name="connsiteX2596" fmla="*/ 1441709 w 3022593"/>
              <a:gd name="connsiteY2596" fmla="*/ 2338074 h 4630814"/>
              <a:gd name="connsiteX2597" fmla="*/ 1435291 w 3022593"/>
              <a:gd name="connsiteY2597" fmla="*/ 2339975 h 4630814"/>
              <a:gd name="connsiteX2598" fmla="*/ 1438863 w 3022593"/>
              <a:gd name="connsiteY2598" fmla="*/ 2331508 h 4630814"/>
              <a:gd name="connsiteX2599" fmla="*/ 1446007 w 3022593"/>
              <a:gd name="connsiteY2599" fmla="*/ 2329391 h 4630814"/>
              <a:gd name="connsiteX2600" fmla="*/ 1089470 w 3022593"/>
              <a:gd name="connsiteY2600" fmla="*/ 2324364 h 4630814"/>
              <a:gd name="connsiteX2601" fmla="*/ 1096727 w 3022593"/>
              <a:gd name="connsiteY2601" fmla="*/ 2324364 h 4630814"/>
              <a:gd name="connsiteX2602" fmla="*/ 1093099 w 3022593"/>
              <a:gd name="connsiteY2602" fmla="*/ 2329920 h 4630814"/>
              <a:gd name="connsiteX2603" fmla="*/ 1085842 w 3022593"/>
              <a:gd name="connsiteY2603" fmla="*/ 2331773 h 4630814"/>
              <a:gd name="connsiteX2604" fmla="*/ 1089470 w 3022593"/>
              <a:gd name="connsiteY2604" fmla="*/ 2324364 h 4630814"/>
              <a:gd name="connsiteX2605" fmla="*/ 2105279 w 3022593"/>
              <a:gd name="connsiteY2605" fmla="*/ 2324100 h 4630814"/>
              <a:gd name="connsiteX2606" fmla="*/ 2120832 w 3022593"/>
              <a:gd name="connsiteY2606" fmla="*/ 2329657 h 4630814"/>
              <a:gd name="connsiteX2607" fmla="*/ 2123183 w 3022593"/>
              <a:gd name="connsiteY2607" fmla="*/ 2380705 h 4630814"/>
              <a:gd name="connsiteX2608" fmla="*/ 2117995 w 3022593"/>
              <a:gd name="connsiteY2608" fmla="*/ 2384453 h 4630814"/>
              <a:gd name="connsiteX2609" fmla="*/ 2117351 w 3022593"/>
              <a:gd name="connsiteY2609" fmla="*/ 2386013 h 4630814"/>
              <a:gd name="connsiteX2610" fmla="*/ 2117584 w 3022593"/>
              <a:gd name="connsiteY2610" fmla="*/ 2384750 h 4630814"/>
              <a:gd name="connsiteX2611" fmla="*/ 2104119 w 3022593"/>
              <a:gd name="connsiteY2611" fmla="*/ 2394480 h 4630814"/>
              <a:gd name="connsiteX2612" fmla="*/ 2080731 w 3022593"/>
              <a:gd name="connsiteY2612" fmla="*/ 2402293 h 4630814"/>
              <a:gd name="connsiteX2613" fmla="*/ 2077665 w 3022593"/>
              <a:gd name="connsiteY2613" fmla="*/ 2402152 h 4630814"/>
              <a:gd name="connsiteX2614" fmla="*/ 2076442 w 3022593"/>
              <a:gd name="connsiteY2614" fmla="*/ 2405063 h 4630814"/>
              <a:gd name="connsiteX2615" fmla="*/ 2077463 w 3022593"/>
              <a:gd name="connsiteY2615" fmla="*/ 2402143 h 4630814"/>
              <a:gd name="connsiteX2616" fmla="*/ 2061870 w 3022593"/>
              <a:gd name="connsiteY2616" fmla="*/ 2401425 h 4630814"/>
              <a:gd name="connsiteX2617" fmla="*/ 2044692 w 3022593"/>
              <a:gd name="connsiteY2617" fmla="*/ 2394480 h 4630814"/>
              <a:gd name="connsiteX2618" fmla="*/ 2044747 w 3022593"/>
              <a:gd name="connsiteY2618" fmla="*/ 2394444 h 4630814"/>
              <a:gd name="connsiteX2619" fmla="*/ 2044692 w 3022593"/>
              <a:gd name="connsiteY2619" fmla="*/ 2394424 h 4630814"/>
              <a:gd name="connsiteX2620" fmla="*/ 2044860 w 3022593"/>
              <a:gd name="connsiteY2620" fmla="*/ 2394370 h 4630814"/>
              <a:gd name="connsiteX2621" fmla="*/ 2054036 w 3022593"/>
              <a:gd name="connsiteY2621" fmla="*/ 2388345 h 4630814"/>
              <a:gd name="connsiteX2622" fmla="*/ 2074405 w 3022593"/>
              <a:gd name="connsiteY2622" fmla="*/ 2335213 h 4630814"/>
              <a:gd name="connsiteX2623" fmla="*/ 2105279 w 3022593"/>
              <a:gd name="connsiteY2623" fmla="*/ 2324100 h 4630814"/>
              <a:gd name="connsiteX2624" fmla="*/ 2471729 w 3022593"/>
              <a:gd name="connsiteY2624" fmla="*/ 2324100 h 4630814"/>
              <a:gd name="connsiteX2625" fmla="*/ 2479349 w 3022593"/>
              <a:gd name="connsiteY2625" fmla="*/ 2339340 h 4630814"/>
              <a:gd name="connsiteX2626" fmla="*/ 2471729 w 3022593"/>
              <a:gd name="connsiteY2626" fmla="*/ 2324100 h 4630814"/>
              <a:gd name="connsiteX2627" fmla="*/ 2471729 w 3022593"/>
              <a:gd name="connsiteY2627" fmla="*/ 2324100 h 4630814"/>
              <a:gd name="connsiteX2628" fmla="*/ 2485620 w 3022593"/>
              <a:gd name="connsiteY2628" fmla="*/ 2336006 h 4630814"/>
              <a:gd name="connsiteX2629" fmla="*/ 2471729 w 3022593"/>
              <a:gd name="connsiteY2629" fmla="*/ 2324100 h 4630814"/>
              <a:gd name="connsiteX2630" fmla="*/ 2471729 w 3022593"/>
              <a:gd name="connsiteY2630" fmla="*/ 2324100 h 4630814"/>
              <a:gd name="connsiteX2631" fmla="*/ 2489192 w 3022593"/>
              <a:gd name="connsiteY2631" fmla="*/ 2329815 h 4630814"/>
              <a:gd name="connsiteX2632" fmla="*/ 2471729 w 3022593"/>
              <a:gd name="connsiteY2632" fmla="*/ 2324100 h 4630814"/>
              <a:gd name="connsiteX2633" fmla="*/ 2470539 w 3022593"/>
              <a:gd name="connsiteY2633" fmla="*/ 2324100 h 4630814"/>
              <a:gd name="connsiteX2634" fmla="*/ 2472523 w 3022593"/>
              <a:gd name="connsiteY2634" fmla="*/ 2341245 h 4630814"/>
              <a:gd name="connsiteX2635" fmla="*/ 2470539 w 3022593"/>
              <a:gd name="connsiteY2635" fmla="*/ 2324100 h 4630814"/>
              <a:gd name="connsiteX2636" fmla="*/ 1096955 w 3022593"/>
              <a:gd name="connsiteY2636" fmla="*/ 2324100 h 4630814"/>
              <a:gd name="connsiteX2637" fmla="*/ 1100130 w 3022593"/>
              <a:gd name="connsiteY2637" fmla="*/ 2331357 h 4630814"/>
              <a:gd name="connsiteX2638" fmla="*/ 1096955 w 3022593"/>
              <a:gd name="connsiteY2638" fmla="*/ 2336800 h 4630814"/>
              <a:gd name="connsiteX2639" fmla="*/ 1095367 w 3022593"/>
              <a:gd name="connsiteY2639" fmla="*/ 2331357 h 4630814"/>
              <a:gd name="connsiteX2640" fmla="*/ 1096955 w 3022593"/>
              <a:gd name="connsiteY2640" fmla="*/ 2324100 h 4630814"/>
              <a:gd name="connsiteX2641" fmla="*/ 2470142 w 3022593"/>
              <a:gd name="connsiteY2641" fmla="*/ 2322513 h 4630814"/>
              <a:gd name="connsiteX2642" fmla="*/ 2454902 w 3022593"/>
              <a:gd name="connsiteY2642" fmla="*/ 2331774 h 4630814"/>
              <a:gd name="connsiteX2643" fmla="*/ 2470142 w 3022593"/>
              <a:gd name="connsiteY2643" fmla="*/ 2322513 h 4630814"/>
              <a:gd name="connsiteX2644" fmla="*/ 2470142 w 3022593"/>
              <a:gd name="connsiteY2644" fmla="*/ 2322513 h 4630814"/>
              <a:gd name="connsiteX2645" fmla="*/ 2469840 w 3022593"/>
              <a:gd name="connsiteY2645" fmla="*/ 2324361 h 4630814"/>
              <a:gd name="connsiteX2646" fmla="*/ 2470142 w 3022593"/>
              <a:gd name="connsiteY2646" fmla="*/ 2324100 h 4630814"/>
              <a:gd name="connsiteX2647" fmla="*/ 2469764 w 3022593"/>
              <a:gd name="connsiteY2647" fmla="*/ 2324823 h 4630814"/>
              <a:gd name="connsiteX2648" fmla="*/ 2468713 w 3022593"/>
              <a:gd name="connsiteY2648" fmla="*/ 2331244 h 4630814"/>
              <a:gd name="connsiteX2649" fmla="*/ 2464427 w 3022593"/>
              <a:gd name="connsiteY2649" fmla="*/ 2339976 h 4630814"/>
              <a:gd name="connsiteX2650" fmla="*/ 2464427 w 3022593"/>
              <a:gd name="connsiteY2650" fmla="*/ 2333360 h 4630814"/>
              <a:gd name="connsiteX2651" fmla="*/ 2459426 w 3022593"/>
              <a:gd name="connsiteY2651" fmla="*/ 2337990 h 4630814"/>
              <a:gd name="connsiteX2652" fmla="*/ 2462105 w 3022593"/>
              <a:gd name="connsiteY2652" fmla="*/ 2331045 h 4630814"/>
              <a:gd name="connsiteX2653" fmla="*/ 2468414 w 3022593"/>
              <a:gd name="connsiteY2653" fmla="*/ 2325593 h 4630814"/>
              <a:gd name="connsiteX2654" fmla="*/ 2470663 w 3022593"/>
              <a:gd name="connsiteY2654" fmla="*/ 2321830 h 4630814"/>
              <a:gd name="connsiteX2655" fmla="*/ 2470484 w 3022593"/>
              <a:gd name="connsiteY2655" fmla="*/ 2322065 h 4630814"/>
              <a:gd name="connsiteX2656" fmla="*/ 2470684 w 3022593"/>
              <a:gd name="connsiteY2656" fmla="*/ 2321957 h 4630814"/>
              <a:gd name="connsiteX2657" fmla="*/ 1106479 w 3022593"/>
              <a:gd name="connsiteY2657" fmla="*/ 2320925 h 4630814"/>
              <a:gd name="connsiteX2658" fmla="*/ 1114417 w 3022593"/>
              <a:gd name="connsiteY2658" fmla="*/ 2324100 h 4630814"/>
              <a:gd name="connsiteX2659" fmla="*/ 1106479 w 3022593"/>
              <a:gd name="connsiteY2659" fmla="*/ 2327275 h 4630814"/>
              <a:gd name="connsiteX2660" fmla="*/ 1104004 w 3022593"/>
              <a:gd name="connsiteY2660" fmla="*/ 2326803 h 4630814"/>
              <a:gd name="connsiteX2661" fmla="*/ 1106216 w 3022593"/>
              <a:gd name="connsiteY2661" fmla="*/ 2327870 h 4630814"/>
              <a:gd name="connsiteX2662" fmla="*/ 1108068 w 3022593"/>
              <a:gd name="connsiteY2662" fmla="*/ 2335014 h 4630814"/>
              <a:gd name="connsiteX2663" fmla="*/ 1100659 w 3022593"/>
              <a:gd name="connsiteY2663" fmla="*/ 2331442 h 4630814"/>
              <a:gd name="connsiteX2664" fmla="*/ 1098807 w 3022593"/>
              <a:gd name="connsiteY2664" fmla="*/ 2324298 h 4630814"/>
              <a:gd name="connsiteX2665" fmla="*/ 1100945 w 3022593"/>
              <a:gd name="connsiteY2665" fmla="*/ 2325329 h 4630814"/>
              <a:gd name="connsiteX2666" fmla="*/ 1100526 w 3022593"/>
              <a:gd name="connsiteY2666" fmla="*/ 2324100 h 4630814"/>
              <a:gd name="connsiteX2667" fmla="*/ 1106479 w 3022593"/>
              <a:gd name="connsiteY2667" fmla="*/ 2320925 h 4630814"/>
              <a:gd name="connsiteX2668" fmla="*/ 2458474 w 3022593"/>
              <a:gd name="connsiteY2668" fmla="*/ 2320727 h 4630814"/>
              <a:gd name="connsiteX2669" fmla="*/ 2470142 w 3022593"/>
              <a:gd name="connsiteY2669" fmla="*/ 2322513 h 4630814"/>
              <a:gd name="connsiteX2670" fmla="*/ 2451092 w 3022593"/>
              <a:gd name="connsiteY2670" fmla="*/ 2322513 h 4630814"/>
              <a:gd name="connsiteX2671" fmla="*/ 2458474 w 3022593"/>
              <a:gd name="connsiteY2671" fmla="*/ 2320727 h 4630814"/>
              <a:gd name="connsiteX2672" fmla="*/ 1678822 w 3022593"/>
              <a:gd name="connsiteY2672" fmla="*/ 2320648 h 4630814"/>
              <a:gd name="connsiteX2673" fmla="*/ 1676579 w 3022593"/>
              <a:gd name="connsiteY2673" fmla="*/ 2323836 h 4630814"/>
              <a:gd name="connsiteX2674" fmla="*/ 1673824 w 3022593"/>
              <a:gd name="connsiteY2674" fmla="*/ 2322588 h 4630814"/>
              <a:gd name="connsiteX2675" fmla="*/ 1674531 w 3022593"/>
              <a:gd name="connsiteY2675" fmla="*/ 2324684 h 4630814"/>
              <a:gd name="connsiteX2676" fmla="*/ 1667110 w 3022593"/>
              <a:gd name="connsiteY2676" fmla="*/ 2328424 h 4630814"/>
              <a:gd name="connsiteX2677" fmla="*/ 1672764 w 3022593"/>
              <a:gd name="connsiteY2677" fmla="*/ 2329691 h 4630814"/>
              <a:gd name="connsiteX2678" fmla="*/ 1672453 w 3022593"/>
              <a:gd name="connsiteY2678" fmla="*/ 2332879 h 4630814"/>
              <a:gd name="connsiteX2679" fmla="*/ 1673217 w 3022593"/>
              <a:gd name="connsiteY2679" fmla="*/ 2332311 h 4630814"/>
              <a:gd name="connsiteX2680" fmla="*/ 1677872 w 3022593"/>
              <a:gd name="connsiteY2680" fmla="*/ 2336131 h 4630814"/>
              <a:gd name="connsiteX2681" fmla="*/ 1678808 w 3022593"/>
              <a:gd name="connsiteY2681" fmla="*/ 2331017 h 4630814"/>
              <a:gd name="connsiteX2682" fmla="*/ 1681748 w 3022593"/>
              <a:gd name="connsiteY2682" fmla="*/ 2331295 h 4630814"/>
              <a:gd name="connsiteX2683" fmla="*/ 1686998 w 3022593"/>
              <a:gd name="connsiteY2683" fmla="*/ 2325656 h 4630814"/>
              <a:gd name="connsiteX2684" fmla="*/ 1680434 w 3022593"/>
              <a:gd name="connsiteY2684" fmla="*/ 2326708 h 4630814"/>
              <a:gd name="connsiteX2685" fmla="*/ 2460683 w 3022593"/>
              <a:gd name="connsiteY2685" fmla="*/ 2316262 h 4630814"/>
              <a:gd name="connsiteX2686" fmla="*/ 2470142 w 3022593"/>
              <a:gd name="connsiteY2686" fmla="*/ 2322513 h 4630814"/>
              <a:gd name="connsiteX2687" fmla="*/ 2452679 w 3022593"/>
              <a:gd name="connsiteY2687" fmla="*/ 2316956 h 4630814"/>
              <a:gd name="connsiteX2688" fmla="*/ 2460683 w 3022593"/>
              <a:gd name="connsiteY2688" fmla="*/ 2316262 h 4630814"/>
              <a:gd name="connsiteX2689" fmla="*/ 1455466 w 3022593"/>
              <a:gd name="connsiteY2689" fmla="*/ 2316163 h 4630814"/>
              <a:gd name="connsiteX2690" fmla="*/ 1455466 w 3022593"/>
              <a:gd name="connsiteY2690" fmla="*/ 2324327 h 4630814"/>
              <a:gd name="connsiteX2691" fmla="*/ 1450204 w 3022593"/>
              <a:gd name="connsiteY2691" fmla="*/ 2328677 h 4630814"/>
              <a:gd name="connsiteX2692" fmla="*/ 1454936 w 3022593"/>
              <a:gd name="connsiteY2692" fmla="*/ 2327275 h 4630814"/>
              <a:gd name="connsiteX2693" fmla="*/ 1462080 w 3022593"/>
              <a:gd name="connsiteY2693" fmla="*/ 2331508 h 4630814"/>
              <a:gd name="connsiteX2694" fmla="*/ 1454936 w 3022593"/>
              <a:gd name="connsiteY2694" fmla="*/ 2333625 h 4630814"/>
              <a:gd name="connsiteX2695" fmla="*/ 1448693 w 3022593"/>
              <a:gd name="connsiteY2695" fmla="*/ 2329925 h 4630814"/>
              <a:gd name="connsiteX2696" fmla="*/ 1448057 w 3022593"/>
              <a:gd name="connsiteY2696" fmla="*/ 2330451 h 4630814"/>
              <a:gd name="connsiteX2697" fmla="*/ 1448238 w 3022593"/>
              <a:gd name="connsiteY2697" fmla="*/ 2329655 h 4630814"/>
              <a:gd name="connsiteX2698" fmla="*/ 1447792 w 3022593"/>
              <a:gd name="connsiteY2698" fmla="*/ 2329391 h 4630814"/>
              <a:gd name="connsiteX2699" fmla="*/ 1448334 w 3022593"/>
              <a:gd name="connsiteY2699" fmla="*/ 2329231 h 4630814"/>
              <a:gd name="connsiteX2700" fmla="*/ 1449910 w 3022593"/>
              <a:gd name="connsiteY2700" fmla="*/ 2322286 h 4630814"/>
              <a:gd name="connsiteX2701" fmla="*/ 1455466 w 3022593"/>
              <a:gd name="connsiteY2701" fmla="*/ 2316163 h 4630814"/>
              <a:gd name="connsiteX2702" fmla="*/ 2389180 w 3022593"/>
              <a:gd name="connsiteY2702" fmla="*/ 2316162 h 4630814"/>
              <a:gd name="connsiteX2703" fmla="*/ 2415573 w 3022593"/>
              <a:gd name="connsiteY2703" fmla="*/ 2338784 h 4630814"/>
              <a:gd name="connsiteX2704" fmla="*/ 2389180 w 3022593"/>
              <a:gd name="connsiteY2704" fmla="*/ 2316162 h 4630814"/>
              <a:gd name="connsiteX2705" fmla="*/ 1353507 w 3022593"/>
              <a:gd name="connsiteY2705" fmla="*/ 2315430 h 4630814"/>
              <a:gd name="connsiteX2706" fmla="*/ 1351220 w 3022593"/>
              <a:gd name="connsiteY2706" fmla="*/ 2319073 h 4630814"/>
              <a:gd name="connsiteX2707" fmla="*/ 1349029 w 3022593"/>
              <a:gd name="connsiteY2707" fmla="*/ 2318153 h 4630814"/>
              <a:gd name="connsiteX2708" fmla="*/ 1349094 w 3022593"/>
              <a:gd name="connsiteY2708" fmla="*/ 2318334 h 4630814"/>
              <a:gd name="connsiteX2709" fmla="*/ 1342990 w 3022593"/>
              <a:gd name="connsiteY2709" fmla="*/ 2321287 h 4630814"/>
              <a:gd name="connsiteX2710" fmla="*/ 1347213 w 3022593"/>
              <a:gd name="connsiteY2710" fmla="*/ 2321917 h 4630814"/>
              <a:gd name="connsiteX2711" fmla="*/ 1347005 w 3022593"/>
              <a:gd name="connsiteY2711" fmla="*/ 2324223 h 4630814"/>
              <a:gd name="connsiteX2712" fmla="*/ 1347145 w 3022593"/>
              <a:gd name="connsiteY2712" fmla="*/ 2324100 h 4630814"/>
              <a:gd name="connsiteX2713" fmla="*/ 1351315 w 3022593"/>
              <a:gd name="connsiteY2713" fmla="*/ 2328174 h 4630814"/>
              <a:gd name="connsiteX2714" fmla="*/ 1351783 w 3022593"/>
              <a:gd name="connsiteY2714" fmla="*/ 2326254 h 4630814"/>
              <a:gd name="connsiteX2715" fmla="*/ 1354285 w 3022593"/>
              <a:gd name="connsiteY2715" fmla="*/ 2326505 h 4630814"/>
              <a:gd name="connsiteX2716" fmla="*/ 1354130 w 3022593"/>
              <a:gd name="connsiteY2716" fmla="*/ 2326322 h 4630814"/>
              <a:gd name="connsiteX2717" fmla="*/ 1360251 w 3022593"/>
              <a:gd name="connsiteY2717" fmla="*/ 2319361 h 4630814"/>
              <a:gd name="connsiteX2718" fmla="*/ 1354779 w 3022593"/>
              <a:gd name="connsiteY2718" fmla="*/ 2320377 h 4630814"/>
              <a:gd name="connsiteX2719" fmla="*/ 2387592 w 3022593"/>
              <a:gd name="connsiteY2719" fmla="*/ 2314575 h 4630814"/>
              <a:gd name="connsiteX2720" fmla="*/ 2404261 w 3022593"/>
              <a:gd name="connsiteY2720" fmla="*/ 2346960 h 4630814"/>
              <a:gd name="connsiteX2721" fmla="*/ 2393149 w 3022593"/>
              <a:gd name="connsiteY2721" fmla="*/ 2337197 h 4630814"/>
              <a:gd name="connsiteX2722" fmla="*/ 2389777 w 3022593"/>
              <a:gd name="connsiteY2722" fmla="*/ 2323469 h 4630814"/>
              <a:gd name="connsiteX2723" fmla="*/ 2391760 w 3022593"/>
              <a:gd name="connsiteY2723" fmla="*/ 2332592 h 4630814"/>
              <a:gd name="connsiteX2724" fmla="*/ 2389974 w 3022593"/>
              <a:gd name="connsiteY2724" fmla="*/ 2350452 h 4630814"/>
              <a:gd name="connsiteX2725" fmla="*/ 2385063 w 3022593"/>
              <a:gd name="connsiteY2725" fmla="*/ 2338307 h 4630814"/>
              <a:gd name="connsiteX2726" fmla="*/ 2388113 w 3022593"/>
              <a:gd name="connsiteY2726" fmla="*/ 2316695 h 4630814"/>
              <a:gd name="connsiteX2727" fmla="*/ 2386005 w 3022593"/>
              <a:gd name="connsiteY2727" fmla="*/ 2314575 h 4630814"/>
              <a:gd name="connsiteX2728" fmla="*/ 2385780 w 3022593"/>
              <a:gd name="connsiteY2728" fmla="*/ 2316330 h 4630814"/>
              <a:gd name="connsiteX2729" fmla="*/ 2386005 w 3022593"/>
              <a:gd name="connsiteY2729" fmla="*/ 2316162 h 4630814"/>
              <a:gd name="connsiteX2730" fmla="*/ 2385743 w 3022593"/>
              <a:gd name="connsiteY2730" fmla="*/ 2316613 h 4630814"/>
              <a:gd name="connsiteX2731" fmla="*/ 2383862 w 3022593"/>
              <a:gd name="connsiteY2731" fmla="*/ 2331244 h 4630814"/>
              <a:gd name="connsiteX2732" fmla="*/ 2374575 w 3022593"/>
              <a:gd name="connsiteY2732" fmla="*/ 2347913 h 4630814"/>
              <a:gd name="connsiteX2733" fmla="*/ 2375290 w 3022593"/>
              <a:gd name="connsiteY2733" fmla="*/ 2333327 h 4630814"/>
              <a:gd name="connsiteX2734" fmla="*/ 2376048 w 3022593"/>
              <a:gd name="connsiteY2734" fmla="*/ 2332000 h 4630814"/>
              <a:gd name="connsiteX2735" fmla="*/ 2363383 w 3022593"/>
              <a:gd name="connsiteY2735" fmla="*/ 2342554 h 4630814"/>
              <a:gd name="connsiteX2736" fmla="*/ 2368332 w 3022593"/>
              <a:gd name="connsiteY2736" fmla="*/ 2329358 h 4630814"/>
              <a:gd name="connsiteX2737" fmla="*/ 2384424 w 3022593"/>
              <a:gd name="connsiteY2737" fmla="*/ 2317343 h 4630814"/>
              <a:gd name="connsiteX2738" fmla="*/ 1443665 w 3022593"/>
              <a:gd name="connsiteY2738" fmla="*/ 2314575 h 4630814"/>
              <a:gd name="connsiteX2739" fmla="*/ 1447475 w 3022593"/>
              <a:gd name="connsiteY2739" fmla="*/ 2320528 h 4630814"/>
              <a:gd name="connsiteX2740" fmla="*/ 1447475 w 3022593"/>
              <a:gd name="connsiteY2740" fmla="*/ 2328465 h 4630814"/>
              <a:gd name="connsiteX2741" fmla="*/ 1443126 w 3022593"/>
              <a:gd name="connsiteY2741" fmla="*/ 2323935 h 4630814"/>
              <a:gd name="connsiteX2742" fmla="*/ 1446007 w 3022593"/>
              <a:gd name="connsiteY2742" fmla="*/ 2328545 h 4630814"/>
              <a:gd name="connsiteX2743" fmla="*/ 1438863 w 3022593"/>
              <a:gd name="connsiteY2743" fmla="*/ 2330450 h 4630814"/>
              <a:gd name="connsiteX2744" fmla="*/ 1435291 w 3022593"/>
              <a:gd name="connsiteY2744" fmla="*/ 2322830 h 4630814"/>
              <a:gd name="connsiteX2745" fmla="*/ 1442065 w 3022593"/>
              <a:gd name="connsiteY2745" fmla="*/ 2322830 h 4630814"/>
              <a:gd name="connsiteX2746" fmla="*/ 1441760 w 3022593"/>
              <a:gd name="connsiteY2746" fmla="*/ 2322512 h 4630814"/>
              <a:gd name="connsiteX2747" fmla="*/ 1443665 w 3022593"/>
              <a:gd name="connsiteY2747" fmla="*/ 2314575 h 4630814"/>
              <a:gd name="connsiteX2748" fmla="*/ 1106162 w 3022593"/>
              <a:gd name="connsiteY2748" fmla="*/ 2311598 h 4630814"/>
              <a:gd name="connsiteX2749" fmla="*/ 1106162 w 3022593"/>
              <a:gd name="connsiteY2749" fmla="*/ 2318742 h 4630814"/>
              <a:gd name="connsiteX2750" fmla="*/ 1100447 w 3022593"/>
              <a:gd name="connsiteY2750" fmla="*/ 2322314 h 4630814"/>
              <a:gd name="connsiteX2751" fmla="*/ 1100447 w 3022593"/>
              <a:gd name="connsiteY2751" fmla="*/ 2315170 h 4630814"/>
              <a:gd name="connsiteX2752" fmla="*/ 1106162 w 3022593"/>
              <a:gd name="connsiteY2752" fmla="*/ 2311598 h 4630814"/>
              <a:gd name="connsiteX2753" fmla="*/ 2364427 w 3022593"/>
              <a:gd name="connsiteY2753" fmla="*/ 2311350 h 4630814"/>
              <a:gd name="connsiteX2754" fmla="*/ 2375887 w 3022593"/>
              <a:gd name="connsiteY2754" fmla="*/ 2312857 h 4630814"/>
              <a:gd name="connsiteX2755" fmla="*/ 2383744 w 3022593"/>
              <a:gd name="connsiteY2755" fmla="*/ 2315170 h 4630814"/>
              <a:gd name="connsiteX2756" fmla="*/ 2386005 w 3022593"/>
              <a:gd name="connsiteY2756" fmla="*/ 2314575 h 4630814"/>
              <a:gd name="connsiteX2757" fmla="*/ 2356595 w 3022593"/>
              <a:gd name="connsiteY2757" fmla="*/ 2329391 h 4630814"/>
              <a:gd name="connsiteX2758" fmla="*/ 2365785 w 3022593"/>
              <a:gd name="connsiteY2758" fmla="*/ 2319900 h 4630814"/>
              <a:gd name="connsiteX2759" fmla="*/ 2378717 w 3022593"/>
              <a:gd name="connsiteY2759" fmla="*/ 2316494 h 4630814"/>
              <a:gd name="connsiteX2760" fmla="*/ 2368563 w 3022593"/>
              <a:gd name="connsiteY2760" fmla="*/ 2318048 h 4630814"/>
              <a:gd name="connsiteX2761" fmla="*/ 2351330 w 3022593"/>
              <a:gd name="connsiteY2761" fmla="*/ 2315369 h 4630814"/>
              <a:gd name="connsiteX2762" fmla="*/ 2364427 w 3022593"/>
              <a:gd name="connsiteY2762" fmla="*/ 2311350 h 4630814"/>
              <a:gd name="connsiteX2763" fmla="*/ 942569 w 3022593"/>
              <a:gd name="connsiteY2763" fmla="*/ 2309957 h 4630814"/>
              <a:gd name="connsiteX2764" fmla="*/ 940585 w 3022593"/>
              <a:gd name="connsiteY2764" fmla="*/ 2320347 h 4630814"/>
              <a:gd name="connsiteX2765" fmla="*/ 930663 w 3022593"/>
              <a:gd name="connsiteY2765" fmla="*/ 2325543 h 4630814"/>
              <a:gd name="connsiteX2766" fmla="*/ 932648 w 3022593"/>
              <a:gd name="connsiteY2766" fmla="*/ 2315152 h 4630814"/>
              <a:gd name="connsiteX2767" fmla="*/ 942569 w 3022593"/>
              <a:gd name="connsiteY2767" fmla="*/ 2309957 h 4630814"/>
              <a:gd name="connsiteX2768" fmla="*/ 1095367 w 3022593"/>
              <a:gd name="connsiteY2768" fmla="*/ 2309812 h 4630814"/>
              <a:gd name="connsiteX2769" fmla="*/ 1100130 w 3022593"/>
              <a:gd name="connsiteY2769" fmla="*/ 2315255 h 4630814"/>
              <a:gd name="connsiteX2770" fmla="*/ 1098542 w 3022593"/>
              <a:gd name="connsiteY2770" fmla="*/ 2322512 h 4630814"/>
              <a:gd name="connsiteX2771" fmla="*/ 1098265 w 3022593"/>
              <a:gd name="connsiteY2771" fmla="*/ 2322195 h 4630814"/>
              <a:gd name="connsiteX2772" fmla="*/ 1089613 w 3022593"/>
              <a:gd name="connsiteY2772" fmla="*/ 2322195 h 4630814"/>
              <a:gd name="connsiteX2773" fmla="*/ 1086041 w 3022593"/>
              <a:gd name="connsiteY2773" fmla="*/ 2316480 h 4630814"/>
              <a:gd name="connsiteX2774" fmla="*/ 1093185 w 3022593"/>
              <a:gd name="connsiteY2774" fmla="*/ 2316480 h 4630814"/>
              <a:gd name="connsiteX2775" fmla="*/ 1094379 w 3022593"/>
              <a:gd name="connsiteY2775" fmla="*/ 2317754 h 4630814"/>
              <a:gd name="connsiteX2776" fmla="*/ 1093780 w 3022593"/>
              <a:gd name="connsiteY2776" fmla="*/ 2317069 h 4630814"/>
              <a:gd name="connsiteX2777" fmla="*/ 1095367 w 3022593"/>
              <a:gd name="connsiteY2777" fmla="*/ 2309812 h 4630814"/>
              <a:gd name="connsiteX2778" fmla="*/ 2457640 w 3022593"/>
              <a:gd name="connsiteY2778" fmla="*/ 2308930 h 4630814"/>
              <a:gd name="connsiteX2779" fmla="*/ 2470142 w 3022593"/>
              <a:gd name="connsiteY2779" fmla="*/ 2322513 h 4630814"/>
              <a:gd name="connsiteX2780" fmla="*/ 2457640 w 3022593"/>
              <a:gd name="connsiteY2780" fmla="*/ 2308930 h 4630814"/>
              <a:gd name="connsiteX2781" fmla="*/ 2470777 w 3022593"/>
              <a:gd name="connsiteY2781" fmla="*/ 2305368 h 4630814"/>
              <a:gd name="connsiteX2782" fmla="*/ 2473635 w 3022593"/>
              <a:gd name="connsiteY2782" fmla="*/ 2311797 h 4630814"/>
              <a:gd name="connsiteX2783" fmla="*/ 2473381 w 3022593"/>
              <a:gd name="connsiteY2783" fmla="*/ 2312749 h 4630814"/>
              <a:gd name="connsiteX2784" fmla="*/ 2477551 w 3022593"/>
              <a:gd name="connsiteY2784" fmla="*/ 2306990 h 4630814"/>
              <a:gd name="connsiteX2785" fmla="*/ 2476625 w 3022593"/>
              <a:gd name="connsiteY2785" fmla="*/ 2314024 h 4630814"/>
              <a:gd name="connsiteX2786" fmla="*/ 2471118 w 3022593"/>
              <a:gd name="connsiteY2786" fmla="*/ 2321235 h 4630814"/>
              <a:gd name="connsiteX2787" fmla="*/ 2470966 w 3022593"/>
              <a:gd name="connsiteY2787" fmla="*/ 2321805 h 4630814"/>
              <a:gd name="connsiteX2788" fmla="*/ 2472835 w 3022593"/>
              <a:gd name="connsiteY2788" fmla="*/ 2320799 h 4630814"/>
              <a:gd name="connsiteX2789" fmla="*/ 2476194 w 3022593"/>
              <a:gd name="connsiteY2789" fmla="*/ 2315592 h 4630814"/>
              <a:gd name="connsiteX2790" fmla="*/ 2483635 w 3022593"/>
              <a:gd name="connsiteY2790" fmla="*/ 2310011 h 4630814"/>
              <a:gd name="connsiteX2791" fmla="*/ 2480659 w 3022593"/>
              <a:gd name="connsiteY2791" fmla="*/ 2316931 h 4630814"/>
              <a:gd name="connsiteX2792" fmla="*/ 2479120 w 3022593"/>
              <a:gd name="connsiteY2792" fmla="*/ 2317893 h 4630814"/>
              <a:gd name="connsiteX2793" fmla="*/ 2487028 w 3022593"/>
              <a:gd name="connsiteY2793" fmla="*/ 2316692 h 4630814"/>
              <a:gd name="connsiteX2794" fmla="*/ 2482103 w 3022593"/>
              <a:gd name="connsiteY2794" fmla="*/ 2321554 h 4630814"/>
              <a:gd name="connsiteX2795" fmla="*/ 2482011 w 3022593"/>
              <a:gd name="connsiteY2795" fmla="*/ 2321560 h 4630814"/>
              <a:gd name="connsiteX2796" fmla="*/ 2488874 w 3022593"/>
              <a:gd name="connsiteY2796" fmla="*/ 2322513 h 4630814"/>
              <a:gd name="connsiteX2797" fmla="*/ 2471729 w 3022593"/>
              <a:gd name="connsiteY2797" fmla="*/ 2322513 h 4630814"/>
              <a:gd name="connsiteX2798" fmla="*/ 2476135 w 3022593"/>
              <a:gd name="connsiteY2798" fmla="*/ 2321901 h 4630814"/>
              <a:gd name="connsiteX2799" fmla="*/ 2472357 w 3022593"/>
              <a:gd name="connsiteY2799" fmla="*/ 2322120 h 4630814"/>
              <a:gd name="connsiteX2800" fmla="*/ 2471729 w 3022593"/>
              <a:gd name="connsiteY2800" fmla="*/ 2322513 h 4630814"/>
              <a:gd name="connsiteX2801" fmla="*/ 2471968 w 3022593"/>
              <a:gd name="connsiteY2801" fmla="*/ 2322143 h 4630814"/>
              <a:gd name="connsiteX2802" fmla="*/ 2470859 w 3022593"/>
              <a:gd name="connsiteY2802" fmla="*/ 2322207 h 4630814"/>
              <a:gd name="connsiteX2803" fmla="*/ 2470777 w 3022593"/>
              <a:gd name="connsiteY2803" fmla="*/ 2322513 h 4630814"/>
              <a:gd name="connsiteX2804" fmla="*/ 2470727 w 3022593"/>
              <a:gd name="connsiteY2804" fmla="*/ 2322215 h 4630814"/>
              <a:gd name="connsiteX2805" fmla="*/ 2470353 w 3022593"/>
              <a:gd name="connsiteY2805" fmla="*/ 2322237 h 4630814"/>
              <a:gd name="connsiteX2806" fmla="*/ 2470142 w 3022593"/>
              <a:gd name="connsiteY2806" fmla="*/ 2322513 h 4630814"/>
              <a:gd name="connsiteX2807" fmla="*/ 2470215 w 3022593"/>
              <a:gd name="connsiteY2807" fmla="*/ 2322245 h 4630814"/>
              <a:gd name="connsiteX2808" fmla="*/ 2470142 w 3022593"/>
              <a:gd name="connsiteY2808" fmla="*/ 2322249 h 4630814"/>
              <a:gd name="connsiteX2809" fmla="*/ 2470227 w 3022593"/>
              <a:gd name="connsiteY2809" fmla="*/ 2322203 h 4630814"/>
              <a:gd name="connsiteX2810" fmla="*/ 2470536 w 3022593"/>
              <a:gd name="connsiteY2810" fmla="*/ 2321068 h 4630814"/>
              <a:gd name="connsiteX2811" fmla="*/ 2469348 w 3022593"/>
              <a:gd name="connsiteY2811" fmla="*/ 2313940 h 4630814"/>
              <a:gd name="connsiteX2812" fmla="*/ 2470777 w 3022593"/>
              <a:gd name="connsiteY2812" fmla="*/ 2305368 h 4630814"/>
              <a:gd name="connsiteX2813" fmla="*/ 2462522 w 3022593"/>
              <a:gd name="connsiteY2813" fmla="*/ 2305368 h 4630814"/>
              <a:gd name="connsiteX2814" fmla="*/ 2470142 w 3022593"/>
              <a:gd name="connsiteY2814" fmla="*/ 2322513 h 4630814"/>
              <a:gd name="connsiteX2815" fmla="*/ 2462522 w 3022593"/>
              <a:gd name="connsiteY2815" fmla="*/ 2305368 h 4630814"/>
              <a:gd name="connsiteX2816" fmla="*/ 923236 w 3022593"/>
              <a:gd name="connsiteY2816" fmla="*/ 2305314 h 4630814"/>
              <a:gd name="connsiteX2817" fmla="*/ 931401 w 3022593"/>
              <a:gd name="connsiteY2817" fmla="*/ 2314574 h 4630814"/>
              <a:gd name="connsiteX2818" fmla="*/ 929359 w 3022593"/>
              <a:gd name="connsiteY2818" fmla="*/ 2325687 h 4630814"/>
              <a:gd name="connsiteX2819" fmla="*/ 925958 w 3022593"/>
              <a:gd name="connsiteY2819" fmla="*/ 2321829 h 4630814"/>
              <a:gd name="connsiteX2820" fmla="*/ 926827 w 3022593"/>
              <a:gd name="connsiteY2820" fmla="*/ 2326481 h 4630814"/>
              <a:gd name="connsiteX2821" fmla="*/ 924399 w 3022593"/>
              <a:gd name="connsiteY2821" fmla="*/ 2328042 h 4630814"/>
              <a:gd name="connsiteX2822" fmla="*/ 926804 w 3022593"/>
              <a:gd name="connsiteY2822" fmla="*/ 2327627 h 4630814"/>
              <a:gd name="connsiteX2823" fmla="*/ 925834 w 3022593"/>
              <a:gd name="connsiteY2823" fmla="*/ 2329633 h 4630814"/>
              <a:gd name="connsiteX2824" fmla="*/ 927092 w 3022593"/>
              <a:gd name="connsiteY2824" fmla="*/ 2327275 h 4630814"/>
              <a:gd name="connsiteX2825" fmla="*/ 930568 w 3022593"/>
              <a:gd name="connsiteY2825" fmla="*/ 2333792 h 4630814"/>
              <a:gd name="connsiteX2826" fmla="*/ 928997 w 3022593"/>
              <a:gd name="connsiteY2826" fmla="*/ 2329151 h 4630814"/>
              <a:gd name="connsiteX2827" fmla="*/ 936678 w 3022593"/>
              <a:gd name="connsiteY2827" fmla="*/ 2332933 h 4630814"/>
              <a:gd name="connsiteX2828" fmla="*/ 930267 w 3022593"/>
              <a:gd name="connsiteY2828" fmla="*/ 2327804 h 4630814"/>
              <a:gd name="connsiteX2829" fmla="*/ 941379 w 3022593"/>
              <a:gd name="connsiteY2829" fmla="*/ 2324100 h 4630814"/>
              <a:gd name="connsiteX2830" fmla="*/ 950640 w 3022593"/>
              <a:gd name="connsiteY2830" fmla="*/ 2329656 h 4630814"/>
              <a:gd name="connsiteX2831" fmla="*/ 940410 w 3022593"/>
              <a:gd name="connsiteY2831" fmla="*/ 2334771 h 4630814"/>
              <a:gd name="connsiteX2832" fmla="*/ 940427 w 3022593"/>
              <a:gd name="connsiteY2832" fmla="*/ 2334779 h 4630814"/>
              <a:gd name="connsiteX2833" fmla="*/ 942332 w 3022593"/>
              <a:gd name="connsiteY2833" fmla="*/ 2346037 h 4630814"/>
              <a:gd name="connsiteX2834" fmla="*/ 932807 w 3022593"/>
              <a:gd name="connsiteY2834" fmla="*/ 2340408 h 4630814"/>
              <a:gd name="connsiteX2835" fmla="*/ 932799 w 3022593"/>
              <a:gd name="connsiteY2835" fmla="*/ 2340386 h 4630814"/>
              <a:gd name="connsiteX2836" fmla="*/ 927092 w 3022593"/>
              <a:gd name="connsiteY2836" fmla="*/ 2351088 h 4630814"/>
              <a:gd name="connsiteX2837" fmla="*/ 920821 w 3022593"/>
              <a:gd name="connsiteY2837" fmla="*/ 2339330 h 4630814"/>
              <a:gd name="connsiteX2838" fmla="*/ 909918 w 3022593"/>
              <a:gd name="connsiteY2838" fmla="*/ 2341209 h 4630814"/>
              <a:gd name="connsiteX2839" fmla="*/ 915546 w 3022593"/>
              <a:gd name="connsiteY2839" fmla="*/ 2329567 h 4630814"/>
              <a:gd name="connsiteX2840" fmla="*/ 922296 w 3022593"/>
              <a:gd name="connsiteY2840" fmla="*/ 2328404 h 4630814"/>
              <a:gd name="connsiteX2841" fmla="*/ 915714 w 3022593"/>
              <a:gd name="connsiteY2841" fmla="*/ 2326481 h 4630814"/>
              <a:gd name="connsiteX2842" fmla="*/ 908306 w 3022593"/>
              <a:gd name="connsiteY2842" fmla="*/ 2316559 h 4630814"/>
              <a:gd name="connsiteX2843" fmla="*/ 911779 w 3022593"/>
              <a:gd name="connsiteY2843" fmla="*/ 2315071 h 4630814"/>
              <a:gd name="connsiteX2844" fmla="*/ 919418 w 3022593"/>
              <a:gd name="connsiteY2844" fmla="*/ 2316559 h 4630814"/>
              <a:gd name="connsiteX2845" fmla="*/ 925240 w 3022593"/>
              <a:gd name="connsiteY2845" fmla="*/ 2321015 h 4630814"/>
              <a:gd name="connsiteX2846" fmla="*/ 921195 w 3022593"/>
              <a:gd name="connsiteY2846" fmla="*/ 2316426 h 4630814"/>
              <a:gd name="connsiteX2847" fmla="*/ 923236 w 3022593"/>
              <a:gd name="connsiteY2847" fmla="*/ 2305314 h 4630814"/>
              <a:gd name="connsiteX2848" fmla="*/ 1009325 w 3022593"/>
              <a:gd name="connsiteY2848" fmla="*/ 2302118 h 4630814"/>
              <a:gd name="connsiteX2849" fmla="*/ 1026470 w 3022593"/>
              <a:gd name="connsiteY2849" fmla="*/ 2320436 h 4630814"/>
              <a:gd name="connsiteX2850" fmla="*/ 1026954 w 3022593"/>
              <a:gd name="connsiteY2850" fmla="*/ 2326184 h 4630814"/>
              <a:gd name="connsiteX2851" fmla="*/ 1028163 w 3022593"/>
              <a:gd name="connsiteY2851" fmla="*/ 2322314 h 4630814"/>
              <a:gd name="connsiteX2852" fmla="*/ 1050389 w 3022593"/>
              <a:gd name="connsiteY2852" fmla="*/ 2308886 h 4630814"/>
              <a:gd name="connsiteX2853" fmla="*/ 1046684 w 3022593"/>
              <a:gd name="connsiteY2853" fmla="*/ 2333824 h 4630814"/>
              <a:gd name="connsiteX2854" fmla="*/ 1037463 w 3022593"/>
              <a:gd name="connsiteY2854" fmla="*/ 2344594 h 4630814"/>
              <a:gd name="connsiteX2855" fmla="*/ 1047870 w 3022593"/>
              <a:gd name="connsiteY2855" fmla="*/ 2343394 h 4630814"/>
              <a:gd name="connsiteX2856" fmla="*/ 1069968 w 3022593"/>
              <a:gd name="connsiteY2856" fmla="*/ 2354384 h 4630814"/>
              <a:gd name="connsiteX2857" fmla="*/ 1047870 w 3022593"/>
              <a:gd name="connsiteY2857" fmla="*/ 2363543 h 4630814"/>
              <a:gd name="connsiteX2858" fmla="*/ 1044183 w 3022593"/>
              <a:gd name="connsiteY2858" fmla="*/ 2362779 h 4630814"/>
              <a:gd name="connsiteX2859" fmla="*/ 1046552 w 3022593"/>
              <a:gd name="connsiteY2859" fmla="*/ 2365176 h 4630814"/>
              <a:gd name="connsiteX2860" fmla="*/ 1052588 w 3022593"/>
              <a:gd name="connsiteY2860" fmla="*/ 2378516 h 4630814"/>
              <a:gd name="connsiteX2861" fmla="*/ 1072328 w 3022593"/>
              <a:gd name="connsiteY2861" fmla="*/ 2354057 h 4630814"/>
              <a:gd name="connsiteX2862" fmla="*/ 1109260 w 3022593"/>
              <a:gd name="connsiteY2862" fmla="*/ 2337023 h 4630814"/>
              <a:gd name="connsiteX2863" fmla="*/ 1171830 w 3022593"/>
              <a:gd name="connsiteY2863" fmla="*/ 2355924 h 4630814"/>
              <a:gd name="connsiteX2864" fmla="*/ 1115508 w 3022593"/>
              <a:gd name="connsiteY2864" fmla="*/ 2486599 h 4630814"/>
              <a:gd name="connsiteX2865" fmla="*/ 1077231 w 3022593"/>
              <a:gd name="connsiteY2865" fmla="*/ 2495274 h 4630814"/>
              <a:gd name="connsiteX2866" fmla="*/ 1057333 w 3022593"/>
              <a:gd name="connsiteY2866" fmla="*/ 2493855 h 4630814"/>
              <a:gd name="connsiteX2867" fmla="*/ 1057267 w 3022593"/>
              <a:gd name="connsiteY2867" fmla="*/ 2493963 h 4630814"/>
              <a:gd name="connsiteX2868" fmla="*/ 1057328 w 3022593"/>
              <a:gd name="connsiteY2868" fmla="*/ 2493855 h 4630814"/>
              <a:gd name="connsiteX2869" fmla="*/ 1045315 w 3022593"/>
              <a:gd name="connsiteY2869" fmla="*/ 2492998 h 4630814"/>
              <a:gd name="connsiteX2870" fmla="*/ 1003832 w 3022593"/>
              <a:gd name="connsiteY2870" fmla="*/ 2474786 h 4630814"/>
              <a:gd name="connsiteX2871" fmla="*/ 998377 w 3022593"/>
              <a:gd name="connsiteY2871" fmla="*/ 2470375 h 4630814"/>
              <a:gd name="connsiteX2872" fmla="*/ 993767 w 3022593"/>
              <a:gd name="connsiteY2872" fmla="*/ 2467985 h 4630814"/>
              <a:gd name="connsiteX2873" fmla="*/ 995587 w 3022593"/>
              <a:gd name="connsiteY2873" fmla="*/ 2468119 h 4630814"/>
              <a:gd name="connsiteX2874" fmla="*/ 995355 w 3022593"/>
              <a:gd name="connsiteY2874" fmla="*/ 2467931 h 4630814"/>
              <a:gd name="connsiteX2875" fmla="*/ 1028913 w 3022593"/>
              <a:gd name="connsiteY2875" fmla="*/ 2427095 h 4630814"/>
              <a:gd name="connsiteX2876" fmla="*/ 1043905 w 3022593"/>
              <a:gd name="connsiteY2876" fmla="*/ 2389641 h 4630814"/>
              <a:gd name="connsiteX2877" fmla="*/ 1040618 w 3022593"/>
              <a:gd name="connsiteY2877" fmla="*/ 2389394 h 4630814"/>
              <a:gd name="connsiteX2878" fmla="*/ 1028923 w 3022593"/>
              <a:gd name="connsiteY2878" fmla="*/ 2379154 h 4630814"/>
              <a:gd name="connsiteX2879" fmla="*/ 1025187 w 3022593"/>
              <a:gd name="connsiteY2879" fmla="*/ 2390874 h 4630814"/>
              <a:gd name="connsiteX2880" fmla="*/ 1017315 w 3022593"/>
              <a:gd name="connsiteY2880" fmla="*/ 2397125 h 4630814"/>
              <a:gd name="connsiteX2881" fmla="*/ 1008055 w 3022593"/>
              <a:gd name="connsiteY2881" fmla="*/ 2374900 h 4630814"/>
              <a:gd name="connsiteX2882" fmla="*/ 1009225 w 3022593"/>
              <a:gd name="connsiteY2882" fmla="*/ 2369518 h 4630814"/>
              <a:gd name="connsiteX2883" fmla="*/ 1005673 w 3022593"/>
              <a:gd name="connsiteY2883" fmla="*/ 2373312 h 4630814"/>
              <a:gd name="connsiteX2884" fmla="*/ 981596 w 3022593"/>
              <a:gd name="connsiteY2884" fmla="*/ 2379027 h 4630814"/>
              <a:gd name="connsiteX2885" fmla="*/ 992708 w 3022593"/>
              <a:gd name="connsiteY2885" fmla="*/ 2356167 h 4630814"/>
              <a:gd name="connsiteX2886" fmla="*/ 1004594 w 3022593"/>
              <a:gd name="connsiteY2886" fmla="*/ 2349695 h 4630814"/>
              <a:gd name="connsiteX2887" fmla="*/ 994720 w 3022593"/>
              <a:gd name="connsiteY2887" fmla="*/ 2347019 h 4630814"/>
              <a:gd name="connsiteX2888" fmla="*/ 978146 w 3022593"/>
              <a:gd name="connsiteY2888" fmla="*/ 2328167 h 4630814"/>
              <a:gd name="connsiteX2889" fmla="*/ 987584 w 3022593"/>
              <a:gd name="connsiteY2889" fmla="*/ 2323690 h 4630814"/>
              <a:gd name="connsiteX2890" fmla="*/ 1003928 w 3022593"/>
              <a:gd name="connsiteY2890" fmla="*/ 2326282 h 4630814"/>
              <a:gd name="connsiteX2891" fmla="*/ 1006446 w 3022593"/>
              <a:gd name="connsiteY2891" fmla="*/ 2328272 h 4630814"/>
              <a:gd name="connsiteX2892" fmla="*/ 1005515 w 3022593"/>
              <a:gd name="connsiteY2892" fmla="*/ 2325931 h 4630814"/>
              <a:gd name="connsiteX2893" fmla="*/ 1009325 w 3022593"/>
              <a:gd name="connsiteY2893" fmla="*/ 2302118 h 4630814"/>
              <a:gd name="connsiteX2894" fmla="*/ 2513269 w 3022593"/>
              <a:gd name="connsiteY2894" fmla="*/ 2297112 h 4630814"/>
              <a:gd name="connsiteX2895" fmla="*/ 2520678 w 3022593"/>
              <a:gd name="connsiteY2895" fmla="*/ 2300740 h 4630814"/>
              <a:gd name="connsiteX2896" fmla="*/ 2522530 w 3022593"/>
              <a:gd name="connsiteY2896" fmla="*/ 2307997 h 4630814"/>
              <a:gd name="connsiteX2897" fmla="*/ 2515122 w 3022593"/>
              <a:gd name="connsiteY2897" fmla="*/ 2304369 h 4630814"/>
              <a:gd name="connsiteX2898" fmla="*/ 2513269 w 3022593"/>
              <a:gd name="connsiteY2898" fmla="*/ 2297112 h 4630814"/>
              <a:gd name="connsiteX2899" fmla="*/ 2511191 w 3022593"/>
              <a:gd name="connsiteY2899" fmla="*/ 2295789 h 4630814"/>
              <a:gd name="connsiteX2900" fmla="*/ 2509937 w 3022593"/>
              <a:gd name="connsiteY2900" fmla="*/ 2298349 h 4630814"/>
              <a:gd name="connsiteX2901" fmla="*/ 2510624 w 3022593"/>
              <a:gd name="connsiteY2901" fmla="*/ 2297112 h 4630814"/>
              <a:gd name="connsiteX2902" fmla="*/ 2514593 w 3022593"/>
              <a:gd name="connsiteY2902" fmla="*/ 2304256 h 4630814"/>
              <a:gd name="connsiteX2903" fmla="*/ 2510624 w 3022593"/>
              <a:gd name="connsiteY2903" fmla="*/ 2311400 h 4630814"/>
              <a:gd name="connsiteX2904" fmla="*/ 2506655 w 3022593"/>
              <a:gd name="connsiteY2904" fmla="*/ 2304256 h 4630814"/>
              <a:gd name="connsiteX2905" fmla="*/ 2507243 w 3022593"/>
              <a:gd name="connsiteY2905" fmla="*/ 2303198 h 4630814"/>
              <a:gd name="connsiteX2906" fmla="*/ 2500305 w 3022593"/>
              <a:gd name="connsiteY2906" fmla="*/ 2303198 h 4630814"/>
              <a:gd name="connsiteX2907" fmla="*/ 2503934 w 3022593"/>
              <a:gd name="connsiteY2907" fmla="*/ 2297641 h 4630814"/>
              <a:gd name="connsiteX2908" fmla="*/ 2511191 w 3022593"/>
              <a:gd name="connsiteY2908" fmla="*/ 2295789 h 4630814"/>
              <a:gd name="connsiteX2909" fmla="*/ 2621511 w 3022593"/>
              <a:gd name="connsiteY2909" fmla="*/ 2287588 h 4630814"/>
              <a:gd name="connsiteX2910" fmla="*/ 2636344 w 3022593"/>
              <a:gd name="connsiteY2910" fmla="*/ 2296746 h 4630814"/>
              <a:gd name="connsiteX2911" fmla="*/ 2636286 w 3022593"/>
              <a:gd name="connsiteY2911" fmla="*/ 2301883 h 4630814"/>
              <a:gd name="connsiteX2912" fmla="*/ 2638417 w 3022593"/>
              <a:gd name="connsiteY2912" fmla="*/ 2308226 h 4630814"/>
              <a:gd name="connsiteX2913" fmla="*/ 2636239 w 3022593"/>
              <a:gd name="connsiteY2913" fmla="*/ 2306059 h 4630814"/>
              <a:gd name="connsiteX2914" fmla="*/ 2636116 w 3022593"/>
              <a:gd name="connsiteY2914" fmla="*/ 2316895 h 4630814"/>
              <a:gd name="connsiteX2915" fmla="*/ 2628453 w 3022593"/>
              <a:gd name="connsiteY2915" fmla="*/ 2325933 h 4630814"/>
              <a:gd name="connsiteX2916" fmla="*/ 2628893 w 3022593"/>
              <a:gd name="connsiteY2916" fmla="*/ 2327275 h 4630814"/>
              <a:gd name="connsiteX2917" fmla="*/ 2628164 w 3022593"/>
              <a:gd name="connsiteY2917" fmla="*/ 2326274 h 4630814"/>
              <a:gd name="connsiteX2918" fmla="*/ 2623108 w 3022593"/>
              <a:gd name="connsiteY2918" fmla="*/ 2332236 h 4630814"/>
              <a:gd name="connsiteX2919" fmla="*/ 2614208 w 3022593"/>
              <a:gd name="connsiteY2919" fmla="*/ 2335213 h 4630814"/>
              <a:gd name="connsiteX2920" fmla="*/ 2614734 w 3022593"/>
              <a:gd name="connsiteY2920" fmla="*/ 2333585 h 4630814"/>
              <a:gd name="connsiteX2921" fmla="*/ 2613017 w 3022593"/>
              <a:gd name="connsiteY2921" fmla="*/ 2335213 h 4630814"/>
              <a:gd name="connsiteX2922" fmla="*/ 2615330 w 3022593"/>
              <a:gd name="connsiteY2922" fmla="*/ 2331740 h 4630814"/>
              <a:gd name="connsiteX2923" fmla="*/ 2615863 w 3022593"/>
              <a:gd name="connsiteY2923" fmla="*/ 2330090 h 4630814"/>
              <a:gd name="connsiteX2924" fmla="*/ 2609894 w 3022593"/>
              <a:gd name="connsiteY2924" fmla="*/ 2318917 h 4630814"/>
              <a:gd name="connsiteX2925" fmla="*/ 2608739 w 3022593"/>
              <a:gd name="connsiteY2925" fmla="*/ 2315356 h 4630814"/>
              <a:gd name="connsiteX2926" fmla="*/ 2608255 w 3022593"/>
              <a:gd name="connsiteY2926" fmla="*/ 2316163 h 4630814"/>
              <a:gd name="connsiteX2927" fmla="*/ 2608727 w 3022593"/>
              <a:gd name="connsiteY2927" fmla="*/ 2315318 h 4630814"/>
              <a:gd name="connsiteX2928" fmla="*/ 2605080 w 3022593"/>
              <a:gd name="connsiteY2928" fmla="*/ 2304073 h 4630814"/>
              <a:gd name="connsiteX2929" fmla="*/ 2613980 w 3022593"/>
              <a:gd name="connsiteY2929" fmla="*/ 2290335 h 4630814"/>
              <a:gd name="connsiteX2930" fmla="*/ 2617187 w 3022593"/>
              <a:gd name="connsiteY2930" fmla="*/ 2289165 h 4630814"/>
              <a:gd name="connsiteX2931" fmla="*/ 2616986 w 3022593"/>
              <a:gd name="connsiteY2931" fmla="*/ 2288176 h 4630814"/>
              <a:gd name="connsiteX2932" fmla="*/ 2619899 w 3022593"/>
              <a:gd name="connsiteY2932" fmla="*/ 2288176 h 4630814"/>
              <a:gd name="connsiteX2933" fmla="*/ 2226667 w 3022593"/>
              <a:gd name="connsiteY2933" fmla="*/ 2285405 h 4630814"/>
              <a:gd name="connsiteX2934" fmla="*/ 2233723 w 3022593"/>
              <a:gd name="connsiteY2934" fmla="*/ 2288857 h 4630814"/>
              <a:gd name="connsiteX2935" fmla="*/ 2237015 w 3022593"/>
              <a:gd name="connsiteY2935" fmla="*/ 2307273 h 4630814"/>
              <a:gd name="connsiteX2936" fmla="*/ 2229132 w 3022593"/>
              <a:gd name="connsiteY2936" fmla="*/ 2313446 h 4630814"/>
              <a:gd name="connsiteX2937" fmla="*/ 2227572 w 3022593"/>
              <a:gd name="connsiteY2937" fmla="*/ 2316163 h 4630814"/>
              <a:gd name="connsiteX2938" fmla="*/ 2227731 w 3022593"/>
              <a:gd name="connsiteY2938" fmla="*/ 2314542 h 4630814"/>
              <a:gd name="connsiteX2939" fmla="*/ 2220552 w 3022593"/>
              <a:gd name="connsiteY2939" fmla="*/ 2320163 h 4630814"/>
              <a:gd name="connsiteX2940" fmla="*/ 2208025 w 3022593"/>
              <a:gd name="connsiteY2940" fmla="*/ 2319740 h 4630814"/>
              <a:gd name="connsiteX2941" fmla="*/ 2206617 w 3022593"/>
              <a:gd name="connsiteY2941" fmla="*/ 2322513 h 4630814"/>
              <a:gd name="connsiteX2942" fmla="*/ 2207561 w 3022593"/>
              <a:gd name="connsiteY2942" fmla="*/ 2319725 h 4630814"/>
              <a:gd name="connsiteX2943" fmla="*/ 2200091 w 3022593"/>
              <a:gd name="connsiteY2943" fmla="*/ 2319473 h 4630814"/>
              <a:gd name="connsiteX2944" fmla="*/ 2192665 w 3022593"/>
              <a:gd name="connsiteY2944" fmla="*/ 2314847 h 4630814"/>
              <a:gd name="connsiteX2945" fmla="*/ 2192330 w 3022593"/>
              <a:gd name="connsiteY2945" fmla="*/ 2314802 h 4630814"/>
              <a:gd name="connsiteX2946" fmla="*/ 2192540 w 3022593"/>
              <a:gd name="connsiteY2946" fmla="*/ 2314769 h 4630814"/>
              <a:gd name="connsiteX2947" fmla="*/ 2192330 w 3022593"/>
              <a:gd name="connsiteY2947" fmla="*/ 2314639 h 4630814"/>
              <a:gd name="connsiteX2948" fmla="*/ 2200327 w 3022593"/>
              <a:gd name="connsiteY2948" fmla="*/ 2305891 h 4630814"/>
              <a:gd name="connsiteX2949" fmla="*/ 2205462 w 3022593"/>
              <a:gd name="connsiteY2949" fmla="*/ 2297806 h 4630814"/>
              <a:gd name="connsiteX2950" fmla="*/ 2203442 w 3022593"/>
              <a:gd name="connsiteY2950" fmla="*/ 2297907 h 4630814"/>
              <a:gd name="connsiteX2951" fmla="*/ 2205470 w 3022593"/>
              <a:gd name="connsiteY2951" fmla="*/ 2297793 h 4630814"/>
              <a:gd name="connsiteX2952" fmla="*/ 2211145 w 3022593"/>
              <a:gd name="connsiteY2952" fmla="*/ 2288857 h 4630814"/>
              <a:gd name="connsiteX2953" fmla="*/ 2226667 w 3022593"/>
              <a:gd name="connsiteY2953" fmla="*/ 2285405 h 4630814"/>
              <a:gd name="connsiteX2954" fmla="*/ 1742779 w 3022593"/>
              <a:gd name="connsiteY2954" fmla="*/ 2284765 h 4630814"/>
              <a:gd name="connsiteX2955" fmla="*/ 1737151 w 3022593"/>
              <a:gd name="connsiteY2955" fmla="*/ 2296407 h 4630814"/>
              <a:gd name="connsiteX2956" fmla="*/ 1725893 w 3022593"/>
              <a:gd name="connsiteY2956" fmla="*/ 2298347 h 4630814"/>
              <a:gd name="connsiteX2957" fmla="*/ 1731522 w 3022593"/>
              <a:gd name="connsiteY2957" fmla="*/ 2286705 h 4630814"/>
              <a:gd name="connsiteX2958" fmla="*/ 1742779 w 3022593"/>
              <a:gd name="connsiteY2958" fmla="*/ 2284765 h 4630814"/>
              <a:gd name="connsiteX2959" fmla="*/ 1744126 w 3022593"/>
              <a:gd name="connsiteY2959" fmla="*/ 2284412 h 4630814"/>
              <a:gd name="connsiteX2960" fmla="*/ 1747830 w 3022593"/>
              <a:gd name="connsiteY2960" fmla="*/ 2296318 h 4630814"/>
              <a:gd name="connsiteX2961" fmla="*/ 1742274 w 3022593"/>
              <a:gd name="connsiteY2961" fmla="*/ 2308225 h 4630814"/>
              <a:gd name="connsiteX2962" fmla="*/ 1738569 w 3022593"/>
              <a:gd name="connsiteY2962" fmla="*/ 2296318 h 4630814"/>
              <a:gd name="connsiteX2963" fmla="*/ 1744126 w 3022593"/>
              <a:gd name="connsiteY2963" fmla="*/ 2284412 h 4630814"/>
              <a:gd name="connsiteX2964" fmla="*/ 2520625 w 3022593"/>
              <a:gd name="connsiteY2964" fmla="*/ 2282825 h 4630814"/>
              <a:gd name="connsiteX2965" fmla="*/ 2520625 w 3022593"/>
              <a:gd name="connsiteY2965" fmla="*/ 2290989 h 4630814"/>
              <a:gd name="connsiteX2966" fmla="*/ 2515094 w 3022593"/>
              <a:gd name="connsiteY2966" fmla="*/ 2295435 h 4630814"/>
              <a:gd name="connsiteX2967" fmla="*/ 2520149 w 3022593"/>
              <a:gd name="connsiteY2967" fmla="*/ 2293937 h 4630814"/>
              <a:gd name="connsiteX2968" fmla="*/ 2527293 w 3022593"/>
              <a:gd name="connsiteY2968" fmla="*/ 2298170 h 4630814"/>
              <a:gd name="connsiteX2969" fmla="*/ 2520149 w 3022593"/>
              <a:gd name="connsiteY2969" fmla="*/ 2300287 h 4630814"/>
              <a:gd name="connsiteX2970" fmla="*/ 2513764 w 3022593"/>
              <a:gd name="connsiteY2970" fmla="*/ 2296503 h 4630814"/>
              <a:gd name="connsiteX2971" fmla="*/ 2513005 w 3022593"/>
              <a:gd name="connsiteY2971" fmla="*/ 2297113 h 4630814"/>
              <a:gd name="connsiteX2972" fmla="*/ 2513183 w 3022593"/>
              <a:gd name="connsiteY2972" fmla="*/ 2296159 h 4630814"/>
              <a:gd name="connsiteX2973" fmla="*/ 2513005 w 3022593"/>
              <a:gd name="connsiteY2973" fmla="*/ 2296053 h 4630814"/>
              <a:gd name="connsiteX2974" fmla="*/ 2513215 w 3022593"/>
              <a:gd name="connsiteY2974" fmla="*/ 2295991 h 4630814"/>
              <a:gd name="connsiteX2975" fmla="*/ 2514910 w 3022593"/>
              <a:gd name="connsiteY2975" fmla="*/ 2286907 h 4630814"/>
              <a:gd name="connsiteX2976" fmla="*/ 2520625 w 3022593"/>
              <a:gd name="connsiteY2976" fmla="*/ 2282825 h 4630814"/>
              <a:gd name="connsiteX2977" fmla="*/ 2372584 w 3022593"/>
              <a:gd name="connsiteY2977" fmla="*/ 2281713 h 4630814"/>
              <a:gd name="connsiteX2978" fmla="*/ 2382668 w 3022593"/>
              <a:gd name="connsiteY2978" fmla="*/ 2292667 h 4630814"/>
              <a:gd name="connsiteX2979" fmla="*/ 2385680 w 3022593"/>
              <a:gd name="connsiteY2979" fmla="*/ 2314307 h 4630814"/>
              <a:gd name="connsiteX2980" fmla="*/ 2386005 w 3022593"/>
              <a:gd name="connsiteY2980" fmla="*/ 2314575 h 4630814"/>
              <a:gd name="connsiteX2981" fmla="*/ 2385709 w 3022593"/>
              <a:gd name="connsiteY2981" fmla="*/ 2314519 h 4630814"/>
              <a:gd name="connsiteX2982" fmla="*/ 2385717 w 3022593"/>
              <a:gd name="connsiteY2982" fmla="*/ 2314575 h 4630814"/>
              <a:gd name="connsiteX2983" fmla="*/ 2385680 w 3022593"/>
              <a:gd name="connsiteY2983" fmla="*/ 2314513 h 4630814"/>
              <a:gd name="connsiteX2984" fmla="*/ 2380825 w 3022593"/>
              <a:gd name="connsiteY2984" fmla="*/ 2313591 h 4630814"/>
              <a:gd name="connsiteX2985" fmla="*/ 2354519 w 3022593"/>
              <a:gd name="connsiteY2985" fmla="*/ 2301610 h 4630814"/>
              <a:gd name="connsiteX2986" fmla="*/ 2359439 w 3022593"/>
              <a:gd name="connsiteY2986" fmla="*/ 2298687 h 4630814"/>
              <a:gd name="connsiteX2987" fmla="*/ 2369970 w 3022593"/>
              <a:gd name="connsiteY2987" fmla="*/ 2303064 h 4630814"/>
              <a:gd name="connsiteX2988" fmla="*/ 2361914 w 3022593"/>
              <a:gd name="connsiteY2988" fmla="*/ 2295653 h 4630814"/>
              <a:gd name="connsiteX2989" fmla="*/ 2359652 w 3022593"/>
              <a:gd name="connsiteY2989" fmla="*/ 2288707 h 4630814"/>
              <a:gd name="connsiteX2990" fmla="*/ 2384417 w 3022593"/>
              <a:gd name="connsiteY2990" fmla="*/ 2312987 h 4630814"/>
              <a:gd name="connsiteX2991" fmla="*/ 2383005 w 3022593"/>
              <a:gd name="connsiteY2991" fmla="*/ 2312107 h 4630814"/>
              <a:gd name="connsiteX2992" fmla="*/ 2385433 w 3022593"/>
              <a:gd name="connsiteY2992" fmla="*/ 2314105 h 4630814"/>
              <a:gd name="connsiteX2993" fmla="*/ 2377040 w 3022593"/>
              <a:gd name="connsiteY2993" fmla="*/ 2300198 h 4630814"/>
              <a:gd name="connsiteX2994" fmla="*/ 2372584 w 3022593"/>
              <a:gd name="connsiteY2994" fmla="*/ 2281713 h 4630814"/>
              <a:gd name="connsiteX2995" fmla="*/ 2508640 w 3022593"/>
              <a:gd name="connsiteY2995" fmla="*/ 2281237 h 4630814"/>
              <a:gd name="connsiteX2996" fmla="*/ 2514593 w 3022593"/>
              <a:gd name="connsiteY2996" fmla="*/ 2287190 h 4630814"/>
              <a:gd name="connsiteX2997" fmla="*/ 2512609 w 3022593"/>
              <a:gd name="connsiteY2997" fmla="*/ 2295127 h 4630814"/>
              <a:gd name="connsiteX2998" fmla="*/ 2508771 w 3022593"/>
              <a:gd name="connsiteY2998" fmla="*/ 2291290 h 4630814"/>
              <a:gd name="connsiteX2999" fmla="*/ 2511219 w 3022593"/>
              <a:gd name="connsiteY2999" fmla="*/ 2295207 h 4630814"/>
              <a:gd name="connsiteX3000" fmla="*/ 2504075 w 3022593"/>
              <a:gd name="connsiteY3000" fmla="*/ 2295207 h 4630814"/>
              <a:gd name="connsiteX3001" fmla="*/ 2500503 w 3022593"/>
              <a:gd name="connsiteY3001" fmla="*/ 2289492 h 4630814"/>
              <a:gd name="connsiteX3002" fmla="*/ 2506973 w 3022593"/>
              <a:gd name="connsiteY3002" fmla="*/ 2289492 h 4630814"/>
              <a:gd name="connsiteX3003" fmla="*/ 2506655 w 3022593"/>
              <a:gd name="connsiteY3003" fmla="*/ 2289174 h 4630814"/>
              <a:gd name="connsiteX3004" fmla="*/ 2508640 w 3022593"/>
              <a:gd name="connsiteY3004" fmla="*/ 2281237 h 4630814"/>
              <a:gd name="connsiteX3005" fmla="*/ 2432042 w 3022593"/>
              <a:gd name="connsiteY3005" fmla="*/ 2281237 h 4630814"/>
              <a:gd name="connsiteX3006" fmla="*/ 2428414 w 3022593"/>
              <a:gd name="connsiteY3006" fmla="*/ 2288645 h 4630814"/>
              <a:gd name="connsiteX3007" fmla="*/ 2421157 w 3022593"/>
              <a:gd name="connsiteY3007" fmla="*/ 2290498 h 4630814"/>
              <a:gd name="connsiteX3008" fmla="*/ 2424785 w 3022593"/>
              <a:gd name="connsiteY3008" fmla="*/ 2283089 h 4630814"/>
              <a:gd name="connsiteX3009" fmla="*/ 2432042 w 3022593"/>
              <a:gd name="connsiteY3009" fmla="*/ 2281237 h 4630814"/>
              <a:gd name="connsiteX3010" fmla="*/ 1757355 w 3022593"/>
              <a:gd name="connsiteY3010" fmla="*/ 2281237 h 4630814"/>
              <a:gd name="connsiteX3011" fmla="*/ 1768467 w 3022593"/>
              <a:gd name="connsiteY3011" fmla="*/ 2286793 h 4630814"/>
              <a:gd name="connsiteX3012" fmla="*/ 1757355 w 3022593"/>
              <a:gd name="connsiteY3012" fmla="*/ 2290498 h 4630814"/>
              <a:gd name="connsiteX3013" fmla="*/ 1752542 w 3022593"/>
              <a:gd name="connsiteY3013" fmla="*/ 2289623 h 4630814"/>
              <a:gd name="connsiteX3014" fmla="*/ 1755238 w 3022593"/>
              <a:gd name="connsiteY3014" fmla="*/ 2291916 h 4630814"/>
              <a:gd name="connsiteX3015" fmla="*/ 1758765 w 3022593"/>
              <a:gd name="connsiteY3015" fmla="*/ 2303174 h 4630814"/>
              <a:gd name="connsiteX3016" fmla="*/ 1748182 w 3022593"/>
              <a:gd name="connsiteY3016" fmla="*/ 2297545 h 4630814"/>
              <a:gd name="connsiteX3017" fmla="*/ 1746537 w 3022593"/>
              <a:gd name="connsiteY3017" fmla="*/ 2285295 h 4630814"/>
              <a:gd name="connsiteX3018" fmla="*/ 1746242 w 3022593"/>
              <a:gd name="connsiteY3018" fmla="*/ 2284941 h 4630814"/>
              <a:gd name="connsiteX3019" fmla="*/ 1746467 w 3022593"/>
              <a:gd name="connsiteY3019" fmla="*/ 2284776 h 4630814"/>
              <a:gd name="connsiteX3020" fmla="*/ 1746418 w 3022593"/>
              <a:gd name="connsiteY3020" fmla="*/ 2284412 h 4630814"/>
              <a:gd name="connsiteX3021" fmla="*/ 1746671 w 3022593"/>
              <a:gd name="connsiteY3021" fmla="*/ 2284627 h 4630814"/>
              <a:gd name="connsiteX3022" fmla="*/ 1749715 w 3022593"/>
              <a:gd name="connsiteY3022" fmla="*/ 2282394 h 4630814"/>
              <a:gd name="connsiteX3023" fmla="*/ 1757355 w 3022593"/>
              <a:gd name="connsiteY3023" fmla="*/ 2281237 h 4630814"/>
              <a:gd name="connsiteX3024" fmla="*/ 2387769 w 3022593"/>
              <a:gd name="connsiteY3024" fmla="*/ 2279900 h 4630814"/>
              <a:gd name="connsiteX3025" fmla="*/ 2392135 w 3022593"/>
              <a:gd name="connsiteY3025" fmla="*/ 2292997 h 4630814"/>
              <a:gd name="connsiteX3026" fmla="*/ 2387842 w 3022593"/>
              <a:gd name="connsiteY3026" fmla="*/ 2312651 h 4630814"/>
              <a:gd name="connsiteX3027" fmla="*/ 2388106 w 3022593"/>
              <a:gd name="connsiteY3027" fmla="*/ 2312296 h 4630814"/>
              <a:gd name="connsiteX3028" fmla="*/ 2391296 w 3022593"/>
              <a:gd name="connsiteY3028" fmla="*/ 2298137 h 4630814"/>
              <a:gd name="connsiteX3029" fmla="*/ 2400557 w 3022593"/>
              <a:gd name="connsiteY3029" fmla="*/ 2283089 h 4630814"/>
              <a:gd name="connsiteX3030" fmla="*/ 2400325 w 3022593"/>
              <a:gd name="connsiteY3030" fmla="*/ 2296748 h 4630814"/>
              <a:gd name="connsiteX3031" fmla="*/ 2399298 w 3022593"/>
              <a:gd name="connsiteY3031" fmla="*/ 2298186 h 4630814"/>
              <a:gd name="connsiteX3032" fmla="*/ 2413739 w 3022593"/>
              <a:gd name="connsiteY3032" fmla="*/ 2288222 h 4630814"/>
              <a:gd name="connsiteX3033" fmla="*/ 2406269 w 3022593"/>
              <a:gd name="connsiteY3033" fmla="*/ 2302033 h 4630814"/>
              <a:gd name="connsiteX3034" fmla="*/ 2389544 w 3022593"/>
              <a:gd name="connsiteY3034" fmla="*/ 2311842 h 4630814"/>
              <a:gd name="connsiteX3035" fmla="*/ 2387959 w 3022593"/>
              <a:gd name="connsiteY3035" fmla="*/ 2314061 h 4630814"/>
              <a:gd name="connsiteX3036" fmla="*/ 2392117 w 3022593"/>
              <a:gd name="connsiteY3036" fmla="*/ 2311242 h 4630814"/>
              <a:gd name="connsiteX3037" fmla="*/ 2419977 w 3022593"/>
              <a:gd name="connsiteY3037" fmla="*/ 2301345 h 4630814"/>
              <a:gd name="connsiteX3038" fmla="*/ 2418668 w 3022593"/>
              <a:gd name="connsiteY3038" fmla="*/ 2306757 h 4630814"/>
              <a:gd name="connsiteX3039" fmla="*/ 2412317 w 3022593"/>
              <a:gd name="connsiteY3039" fmla="*/ 2309904 h 4630814"/>
              <a:gd name="connsiteX3040" fmla="*/ 2418112 w 3022593"/>
              <a:gd name="connsiteY3040" fmla="*/ 2309374 h 4630814"/>
              <a:gd name="connsiteX3041" fmla="*/ 2425375 w 3022593"/>
              <a:gd name="connsiteY3041" fmla="*/ 2313163 h 4630814"/>
              <a:gd name="connsiteX3042" fmla="*/ 2411564 w 3022593"/>
              <a:gd name="connsiteY3042" fmla="*/ 2318499 h 4630814"/>
              <a:gd name="connsiteX3043" fmla="*/ 2404277 w 3022593"/>
              <a:gd name="connsiteY3043" fmla="*/ 2317394 h 4630814"/>
              <a:gd name="connsiteX3044" fmla="*/ 2415721 w 3022593"/>
              <a:gd name="connsiteY3044" fmla="*/ 2320907 h 4630814"/>
              <a:gd name="connsiteX3045" fmla="*/ 2420930 w 3022593"/>
              <a:gd name="connsiteY3045" fmla="*/ 2325832 h 4630814"/>
              <a:gd name="connsiteX3046" fmla="*/ 2387592 w 3022593"/>
              <a:gd name="connsiteY3046" fmla="*/ 2314575 h 4630814"/>
              <a:gd name="connsiteX3047" fmla="*/ 2389863 w 3022593"/>
              <a:gd name="connsiteY3047" fmla="*/ 2314881 h 4630814"/>
              <a:gd name="connsiteX3048" fmla="*/ 2394300 w 3022593"/>
              <a:gd name="connsiteY3048" fmla="*/ 2313436 h 4630814"/>
              <a:gd name="connsiteX3049" fmla="*/ 2394711 w 3022593"/>
              <a:gd name="connsiteY3049" fmla="*/ 2313332 h 4630814"/>
              <a:gd name="connsiteX3050" fmla="*/ 2387802 w 3022593"/>
              <a:gd name="connsiteY3050" fmla="*/ 2314281 h 4630814"/>
              <a:gd name="connsiteX3051" fmla="*/ 2387592 w 3022593"/>
              <a:gd name="connsiteY3051" fmla="*/ 2314575 h 4630814"/>
              <a:gd name="connsiteX3052" fmla="*/ 2387654 w 3022593"/>
              <a:gd name="connsiteY3052" fmla="*/ 2314301 h 4630814"/>
              <a:gd name="connsiteX3053" fmla="*/ 2387592 w 3022593"/>
              <a:gd name="connsiteY3053" fmla="*/ 2314310 h 4630814"/>
              <a:gd name="connsiteX3054" fmla="*/ 2387663 w 3022593"/>
              <a:gd name="connsiteY3054" fmla="*/ 2314262 h 4630814"/>
              <a:gd name="connsiteX3055" fmla="*/ 2388005 w 3022593"/>
              <a:gd name="connsiteY3055" fmla="*/ 2312745 h 4630814"/>
              <a:gd name="connsiteX3056" fmla="*/ 2387795 w 3022593"/>
              <a:gd name="connsiteY3056" fmla="*/ 2312868 h 4630814"/>
              <a:gd name="connsiteX3057" fmla="*/ 2387769 w 3022593"/>
              <a:gd name="connsiteY3057" fmla="*/ 2312987 h 4630814"/>
              <a:gd name="connsiteX3058" fmla="*/ 2387748 w 3022593"/>
              <a:gd name="connsiteY3058" fmla="*/ 2312896 h 4630814"/>
              <a:gd name="connsiteX3059" fmla="*/ 2387592 w 3022593"/>
              <a:gd name="connsiteY3059" fmla="*/ 2312987 h 4630814"/>
              <a:gd name="connsiteX3060" fmla="*/ 2387727 w 3022593"/>
              <a:gd name="connsiteY3060" fmla="*/ 2312805 h 4630814"/>
              <a:gd name="connsiteX3061" fmla="*/ 2384131 w 3022593"/>
              <a:gd name="connsiteY3061" fmla="*/ 2297133 h 4630814"/>
              <a:gd name="connsiteX3062" fmla="*/ 2387769 w 3022593"/>
              <a:gd name="connsiteY3062" fmla="*/ 2279900 h 4630814"/>
              <a:gd name="connsiteX3063" fmla="*/ 2442474 w 3022593"/>
              <a:gd name="connsiteY3063" fmla="*/ 2279650 h 4630814"/>
              <a:gd name="connsiteX3064" fmla="*/ 2447917 w 3022593"/>
              <a:gd name="connsiteY3064" fmla="*/ 2283619 h 4630814"/>
              <a:gd name="connsiteX3065" fmla="*/ 2440660 w 3022593"/>
              <a:gd name="connsiteY3065" fmla="*/ 2287588 h 4630814"/>
              <a:gd name="connsiteX3066" fmla="*/ 2440604 w 3022593"/>
              <a:gd name="connsiteY3066" fmla="*/ 2287547 h 4630814"/>
              <a:gd name="connsiteX3067" fmla="*/ 2442626 w 3022593"/>
              <a:gd name="connsiteY3067" fmla="*/ 2295127 h 4630814"/>
              <a:gd name="connsiteX3068" fmla="*/ 2434592 w 3022593"/>
              <a:gd name="connsiteY3068" fmla="*/ 2291362 h 4630814"/>
              <a:gd name="connsiteX3069" fmla="*/ 2433101 w 3022593"/>
              <a:gd name="connsiteY3069" fmla="*/ 2297113 h 4630814"/>
              <a:gd name="connsiteX3070" fmla="*/ 2428867 w 3022593"/>
              <a:gd name="connsiteY3070" fmla="*/ 2288948 h 4630814"/>
              <a:gd name="connsiteX3071" fmla="*/ 2433101 w 3022593"/>
              <a:gd name="connsiteY3071" fmla="*/ 2282825 h 4630814"/>
              <a:gd name="connsiteX3072" fmla="*/ 2434159 w 3022593"/>
              <a:gd name="connsiteY3072" fmla="*/ 2285886 h 4630814"/>
              <a:gd name="connsiteX3073" fmla="*/ 2434159 w 3022593"/>
              <a:gd name="connsiteY3073" fmla="*/ 2283221 h 4630814"/>
              <a:gd name="connsiteX3074" fmla="*/ 2437750 w 3022593"/>
              <a:gd name="connsiteY3074" fmla="*/ 2285466 h 4630814"/>
              <a:gd name="connsiteX3075" fmla="*/ 2435217 w 3022593"/>
              <a:gd name="connsiteY3075" fmla="*/ 2283619 h 4630814"/>
              <a:gd name="connsiteX3076" fmla="*/ 2442474 w 3022593"/>
              <a:gd name="connsiteY3076" fmla="*/ 2279650 h 4630814"/>
              <a:gd name="connsiteX3077" fmla="*/ 1427155 w 3022593"/>
              <a:gd name="connsiteY3077" fmla="*/ 2278062 h 4630814"/>
              <a:gd name="connsiteX3078" fmla="*/ 1427155 w 3022593"/>
              <a:gd name="connsiteY3078" fmla="*/ 2278063 h 4630814"/>
              <a:gd name="connsiteX3079" fmla="*/ 1426827 w 3022593"/>
              <a:gd name="connsiteY3079" fmla="*/ 2279885 h 4630814"/>
              <a:gd name="connsiteX3080" fmla="*/ 1427155 w 3022593"/>
              <a:gd name="connsiteY3080" fmla="*/ 2279650 h 4630814"/>
              <a:gd name="connsiteX3081" fmla="*/ 1426741 w 3022593"/>
              <a:gd name="connsiteY3081" fmla="*/ 2280363 h 4630814"/>
              <a:gd name="connsiteX3082" fmla="*/ 1425727 w 3022593"/>
              <a:gd name="connsiteY3082" fmla="*/ 2285999 h 4630814"/>
              <a:gd name="connsiteX3083" fmla="*/ 1421440 w 3022593"/>
              <a:gd name="connsiteY3083" fmla="*/ 2293937 h 4630814"/>
              <a:gd name="connsiteX3084" fmla="*/ 1421440 w 3022593"/>
              <a:gd name="connsiteY3084" fmla="*/ 2287984 h 4630814"/>
              <a:gd name="connsiteX3085" fmla="*/ 1416439 w 3022593"/>
              <a:gd name="connsiteY3085" fmla="*/ 2292152 h 4630814"/>
              <a:gd name="connsiteX3086" fmla="*/ 1418449 w 3022593"/>
              <a:gd name="connsiteY3086" fmla="*/ 2285901 h 4630814"/>
              <a:gd name="connsiteX3087" fmla="*/ 1425396 w 3022593"/>
              <a:gd name="connsiteY3087" fmla="*/ 2280913 h 4630814"/>
              <a:gd name="connsiteX3088" fmla="*/ 1427155 w 3022593"/>
              <a:gd name="connsiteY3088" fmla="*/ 2278063 h 4630814"/>
              <a:gd name="connsiteX3089" fmla="*/ 1427155 w 3022593"/>
              <a:gd name="connsiteY3089" fmla="*/ 2278062 h 4630814"/>
              <a:gd name="connsiteX3090" fmla="*/ 1436416 w 3022593"/>
              <a:gd name="connsiteY3090" fmla="*/ 2295207 h 4630814"/>
              <a:gd name="connsiteX3091" fmla="*/ 1430397 w 3022593"/>
              <a:gd name="connsiteY3091" fmla="*/ 2289492 h 4630814"/>
              <a:gd name="connsiteX3092" fmla="*/ 1430001 w 3022593"/>
              <a:gd name="connsiteY3092" fmla="*/ 2288097 h 4630814"/>
              <a:gd name="connsiteX3093" fmla="*/ 1429536 w 3022593"/>
              <a:gd name="connsiteY3093" fmla="*/ 2296795 h 4630814"/>
              <a:gd name="connsiteX3094" fmla="*/ 1427552 w 3022593"/>
              <a:gd name="connsiteY3094" fmla="*/ 2279650 h 4630814"/>
              <a:gd name="connsiteX3095" fmla="*/ 1428081 w 3022593"/>
              <a:gd name="connsiteY3095" fmla="*/ 2281326 h 4630814"/>
              <a:gd name="connsiteX3096" fmla="*/ 2419342 w 3022593"/>
              <a:gd name="connsiteY3096" fmla="*/ 2275205 h 4630814"/>
              <a:gd name="connsiteX3097" fmla="*/ 2426599 w 3022593"/>
              <a:gd name="connsiteY3097" fmla="*/ 2275205 h 4630814"/>
              <a:gd name="connsiteX3098" fmla="*/ 2432042 w 3022593"/>
              <a:gd name="connsiteY3098" fmla="*/ 2280920 h 4630814"/>
              <a:gd name="connsiteX3099" fmla="*/ 2424785 w 3022593"/>
              <a:gd name="connsiteY3099" fmla="*/ 2280920 h 4630814"/>
              <a:gd name="connsiteX3100" fmla="*/ 2419342 w 3022593"/>
              <a:gd name="connsiteY3100" fmla="*/ 2275205 h 4630814"/>
              <a:gd name="connsiteX3101" fmla="*/ 1253972 w 3022593"/>
              <a:gd name="connsiteY3101" fmla="*/ 2275176 h 4630814"/>
              <a:gd name="connsiteX3102" fmla="*/ 1282114 w 3022593"/>
              <a:gd name="connsiteY3102" fmla="*/ 2312699 h 4630814"/>
              <a:gd name="connsiteX3103" fmla="*/ 1270955 w 3022593"/>
              <a:gd name="connsiteY3103" fmla="*/ 2336608 h 4630814"/>
              <a:gd name="connsiteX3104" fmla="*/ 1270984 w 3022593"/>
              <a:gd name="connsiteY3104" fmla="*/ 2336800 h 4630814"/>
              <a:gd name="connsiteX3105" fmla="*/ 1270929 w 3022593"/>
              <a:gd name="connsiteY3105" fmla="*/ 2336664 h 4630814"/>
              <a:gd name="connsiteX3106" fmla="*/ 1267999 w 3022593"/>
              <a:gd name="connsiteY3106" fmla="*/ 2342941 h 4630814"/>
              <a:gd name="connsiteX3107" fmla="*/ 1251510 w 3022593"/>
              <a:gd name="connsiteY3107" fmla="*/ 2364674 h 4630814"/>
              <a:gd name="connsiteX3108" fmla="*/ 1251915 w 3022593"/>
              <a:gd name="connsiteY3108" fmla="*/ 2372841 h 4630814"/>
              <a:gd name="connsiteX3109" fmla="*/ 1253641 w 3022593"/>
              <a:gd name="connsiteY3109" fmla="*/ 2376488 h 4630814"/>
              <a:gd name="connsiteX3110" fmla="*/ 1252057 w 3022593"/>
              <a:gd name="connsiteY3110" fmla="*/ 2375699 h 4630814"/>
              <a:gd name="connsiteX3111" fmla="*/ 1252096 w 3022593"/>
              <a:gd name="connsiteY3111" fmla="*/ 2376488 h 4630814"/>
              <a:gd name="connsiteX3112" fmla="*/ 1210821 w 3022593"/>
              <a:gd name="connsiteY3112" fmla="*/ 2333336 h 4630814"/>
              <a:gd name="connsiteX3113" fmla="*/ 1209543 w 3022593"/>
              <a:gd name="connsiteY3113" fmla="*/ 2314401 h 4630814"/>
              <a:gd name="connsiteX3114" fmla="*/ 1208080 w 3022593"/>
              <a:gd name="connsiteY3114" fmla="*/ 2316163 h 4630814"/>
              <a:gd name="connsiteX3115" fmla="*/ 1209484 w 3022593"/>
              <a:gd name="connsiteY3115" fmla="*/ 2313523 h 4630814"/>
              <a:gd name="connsiteX3116" fmla="*/ 1209121 w 3022593"/>
              <a:gd name="connsiteY3116" fmla="*/ 2308155 h 4630814"/>
              <a:gd name="connsiteX3117" fmla="*/ 1253972 w 3022593"/>
              <a:gd name="connsiteY3117" fmla="*/ 2275176 h 4630814"/>
              <a:gd name="connsiteX3118" fmla="*/ 1663505 w 3022593"/>
              <a:gd name="connsiteY3118" fmla="*/ 2271977 h 4630814"/>
              <a:gd name="connsiteX3119" fmla="*/ 1682182 w 3022593"/>
              <a:gd name="connsiteY3119" fmla="*/ 2294202 h 4630814"/>
              <a:gd name="connsiteX3120" fmla="*/ 1682660 w 3022593"/>
              <a:gd name="connsiteY3120" fmla="*/ 2300917 h 4630814"/>
              <a:gd name="connsiteX3121" fmla="*/ 1684186 w 3022593"/>
              <a:gd name="connsiteY3121" fmla="*/ 2296772 h 4630814"/>
              <a:gd name="connsiteX3122" fmla="*/ 1708576 w 3022593"/>
              <a:gd name="connsiteY3122" fmla="*/ 2281804 h 4630814"/>
              <a:gd name="connsiteX3123" fmla="*/ 1706700 w 3022593"/>
              <a:gd name="connsiteY3123" fmla="*/ 2309869 h 4630814"/>
              <a:gd name="connsiteX3124" fmla="*/ 1696138 w 3022593"/>
              <a:gd name="connsiteY3124" fmla="*/ 2321719 h 4630814"/>
              <a:gd name="connsiteX3125" fmla="*/ 1709073 w 3022593"/>
              <a:gd name="connsiteY3125" fmla="*/ 2319337 h 4630814"/>
              <a:gd name="connsiteX3126" fmla="*/ 1735130 w 3022593"/>
              <a:gd name="connsiteY3126" fmla="*/ 2333730 h 4630814"/>
              <a:gd name="connsiteX3127" fmla="*/ 1707212 w 3022593"/>
              <a:gd name="connsiteY3127" fmla="*/ 2344526 h 4630814"/>
              <a:gd name="connsiteX3128" fmla="*/ 1702329 w 3022593"/>
              <a:gd name="connsiteY3128" fmla="*/ 2343405 h 4630814"/>
              <a:gd name="connsiteX3129" fmla="*/ 1704899 w 3022593"/>
              <a:gd name="connsiteY3129" fmla="*/ 2345985 h 4630814"/>
              <a:gd name="connsiteX3130" fmla="*/ 1710489 w 3022593"/>
              <a:gd name="connsiteY3130" fmla="*/ 2374050 h 4630814"/>
              <a:gd name="connsiteX3131" fmla="*/ 1698842 w 3022593"/>
              <a:gd name="connsiteY3131" fmla="*/ 2373816 h 4630814"/>
              <a:gd name="connsiteX3132" fmla="*/ 1685034 w 3022593"/>
              <a:gd name="connsiteY3132" fmla="*/ 2361519 h 4630814"/>
              <a:gd name="connsiteX3133" fmla="*/ 1680701 w 3022593"/>
              <a:gd name="connsiteY3133" fmla="*/ 2376980 h 4630814"/>
              <a:gd name="connsiteX3134" fmla="*/ 1671403 w 3022593"/>
              <a:gd name="connsiteY3134" fmla="*/ 2384425 h 4630814"/>
              <a:gd name="connsiteX3135" fmla="*/ 1660517 w 3022593"/>
              <a:gd name="connsiteY3135" fmla="*/ 2358368 h 4630814"/>
              <a:gd name="connsiteX3136" fmla="*/ 1661704 w 3022593"/>
              <a:gd name="connsiteY3136" fmla="*/ 2352052 h 4630814"/>
              <a:gd name="connsiteX3137" fmla="*/ 1658249 w 3022593"/>
              <a:gd name="connsiteY3137" fmla="*/ 2355781 h 4630814"/>
              <a:gd name="connsiteX3138" fmla="*/ 1631035 w 3022593"/>
              <a:gd name="connsiteY3138" fmla="*/ 2361372 h 4630814"/>
              <a:gd name="connsiteX3139" fmla="*/ 1643735 w 3022593"/>
              <a:gd name="connsiteY3139" fmla="*/ 2335281 h 4630814"/>
              <a:gd name="connsiteX3140" fmla="*/ 1656217 w 3022593"/>
              <a:gd name="connsiteY3140" fmla="*/ 2328959 h 4630814"/>
              <a:gd name="connsiteX3141" fmla="*/ 1644752 w 3022593"/>
              <a:gd name="connsiteY3141" fmla="*/ 2326522 h 4630814"/>
              <a:gd name="connsiteX3142" fmla="*/ 1626140 w 3022593"/>
              <a:gd name="connsiteY3142" fmla="*/ 2302626 h 4630814"/>
              <a:gd name="connsiteX3143" fmla="*/ 1636144 w 3022593"/>
              <a:gd name="connsiteY3143" fmla="*/ 2298490 h 4630814"/>
              <a:gd name="connsiteX3144" fmla="*/ 1655919 w 3022593"/>
              <a:gd name="connsiteY3144" fmla="*/ 2302626 h 4630814"/>
              <a:gd name="connsiteX3145" fmla="*/ 1659621 w 3022593"/>
              <a:gd name="connsiteY3145" fmla="*/ 2305368 h 4630814"/>
              <a:gd name="connsiteX3146" fmla="*/ 1657903 w 3022593"/>
              <a:gd name="connsiteY3146" fmla="*/ 2301610 h 4630814"/>
              <a:gd name="connsiteX3147" fmla="*/ 1663505 w 3022593"/>
              <a:gd name="connsiteY3147" fmla="*/ 2271977 h 4630814"/>
              <a:gd name="connsiteX3148" fmla="*/ 2429185 w 3022593"/>
              <a:gd name="connsiteY3148" fmla="*/ 2268736 h 4630814"/>
              <a:gd name="connsiteX3149" fmla="*/ 2434524 w 3022593"/>
              <a:gd name="connsiteY3149" fmla="*/ 2273741 h 4630814"/>
              <a:gd name="connsiteX3150" fmla="*/ 2442626 w 3022593"/>
              <a:gd name="connsiteY3150" fmla="*/ 2270323 h 4630814"/>
              <a:gd name="connsiteX3151" fmla="*/ 2440509 w 3022593"/>
              <a:gd name="connsiteY3151" fmla="*/ 2277467 h 4630814"/>
              <a:gd name="connsiteX3152" fmla="*/ 2434159 w 3022593"/>
              <a:gd name="connsiteY3152" fmla="*/ 2281039 h 4630814"/>
              <a:gd name="connsiteX3153" fmla="*/ 2434159 w 3022593"/>
              <a:gd name="connsiteY3153" fmla="*/ 2276875 h 4630814"/>
              <a:gd name="connsiteX3154" fmla="*/ 2432995 w 3022593"/>
              <a:gd name="connsiteY3154" fmla="*/ 2281238 h 4630814"/>
              <a:gd name="connsiteX3155" fmla="*/ 2429185 w 3022593"/>
              <a:gd name="connsiteY3155" fmla="*/ 2275880 h 4630814"/>
              <a:gd name="connsiteX3156" fmla="*/ 2429185 w 3022593"/>
              <a:gd name="connsiteY3156" fmla="*/ 2268736 h 4630814"/>
              <a:gd name="connsiteX3157" fmla="*/ 1336403 w 3022593"/>
              <a:gd name="connsiteY3157" fmla="*/ 2267214 h 4630814"/>
              <a:gd name="connsiteX3158" fmla="*/ 1356776 w 3022593"/>
              <a:gd name="connsiteY3158" fmla="*/ 2289439 h 4630814"/>
              <a:gd name="connsiteX3159" fmla="*/ 1356959 w 3022593"/>
              <a:gd name="connsiteY3159" fmla="*/ 2294613 h 4630814"/>
              <a:gd name="connsiteX3160" fmla="*/ 1358387 w 3022593"/>
              <a:gd name="connsiteY3160" fmla="*/ 2290598 h 4630814"/>
              <a:gd name="connsiteX3161" fmla="*/ 1381839 w 3022593"/>
              <a:gd name="connsiteY3161" fmla="*/ 2273847 h 4630814"/>
              <a:gd name="connsiteX3162" fmla="*/ 1380035 w 3022593"/>
              <a:gd name="connsiteY3162" fmla="*/ 2303626 h 4630814"/>
              <a:gd name="connsiteX3163" fmla="*/ 1368607 w 3022593"/>
              <a:gd name="connsiteY3163" fmla="*/ 2315607 h 4630814"/>
              <a:gd name="connsiteX3164" fmla="*/ 1382048 w 3022593"/>
              <a:gd name="connsiteY3164" fmla="*/ 2312987 h 4630814"/>
              <a:gd name="connsiteX3165" fmla="*/ 1408105 w 3022593"/>
              <a:gd name="connsiteY3165" fmla="*/ 2328227 h 4630814"/>
              <a:gd name="connsiteX3166" fmla="*/ 1380187 w 3022593"/>
              <a:gd name="connsiteY3166" fmla="*/ 2339657 h 4630814"/>
              <a:gd name="connsiteX3167" fmla="*/ 1374887 w 3022593"/>
              <a:gd name="connsiteY3167" fmla="*/ 2338368 h 4630814"/>
              <a:gd name="connsiteX3168" fmla="*/ 1377874 w 3022593"/>
              <a:gd name="connsiteY3168" fmla="*/ 2341222 h 4630814"/>
              <a:gd name="connsiteX3169" fmla="*/ 1383464 w 3022593"/>
              <a:gd name="connsiteY3169" fmla="*/ 2369287 h 4630814"/>
              <a:gd name="connsiteX3170" fmla="*/ 1371817 w 3022593"/>
              <a:gd name="connsiteY3170" fmla="*/ 2369053 h 4630814"/>
              <a:gd name="connsiteX3171" fmla="*/ 1357668 w 3022593"/>
              <a:gd name="connsiteY3171" fmla="*/ 2356451 h 4630814"/>
              <a:gd name="connsiteX3172" fmla="*/ 1354765 w 3022593"/>
              <a:gd name="connsiteY3172" fmla="*/ 2370630 h 4630814"/>
              <a:gd name="connsiteX3173" fmla="*/ 1345240 w 3022593"/>
              <a:gd name="connsiteY3173" fmla="*/ 2378075 h 4630814"/>
              <a:gd name="connsiteX3174" fmla="*/ 1333810 w 3022593"/>
              <a:gd name="connsiteY3174" fmla="*/ 2352018 h 4630814"/>
              <a:gd name="connsiteX3175" fmla="*/ 1334594 w 3022593"/>
              <a:gd name="connsiteY3175" fmla="*/ 2347996 h 4630814"/>
              <a:gd name="connsiteX3176" fmla="*/ 1332245 w 3022593"/>
              <a:gd name="connsiteY3176" fmla="*/ 2350690 h 4630814"/>
              <a:gd name="connsiteX3177" fmla="*/ 1304180 w 3022593"/>
              <a:gd name="connsiteY3177" fmla="*/ 2356445 h 4630814"/>
              <a:gd name="connsiteX3178" fmla="*/ 1317277 w 3022593"/>
              <a:gd name="connsiteY3178" fmla="*/ 2329590 h 4630814"/>
              <a:gd name="connsiteX3179" fmla="*/ 1331047 w 3022593"/>
              <a:gd name="connsiteY3179" fmla="*/ 2321854 h 4630814"/>
              <a:gd name="connsiteX3180" fmla="*/ 1319315 w 3022593"/>
              <a:gd name="connsiteY3180" fmla="*/ 2318334 h 4630814"/>
              <a:gd name="connsiteX3181" fmla="*/ 1298841 w 3022593"/>
              <a:gd name="connsiteY3181" fmla="*/ 2296276 h 4630814"/>
              <a:gd name="connsiteX3182" fmla="*/ 1310241 w 3022593"/>
              <a:gd name="connsiteY3182" fmla="*/ 2292140 h 4630814"/>
              <a:gd name="connsiteX3183" fmla="*/ 1328621 w 3022593"/>
              <a:gd name="connsiteY3183" fmla="*/ 2296276 h 4630814"/>
              <a:gd name="connsiteX3184" fmla="*/ 1331547 w 3022593"/>
              <a:gd name="connsiteY3184" fmla="*/ 2298230 h 4630814"/>
              <a:gd name="connsiteX3185" fmla="*/ 1330846 w 3022593"/>
              <a:gd name="connsiteY3185" fmla="*/ 2296847 h 4630814"/>
              <a:gd name="connsiteX3186" fmla="*/ 1336403 w 3022593"/>
              <a:gd name="connsiteY3186" fmla="*/ 2267214 h 4630814"/>
              <a:gd name="connsiteX3187" fmla="*/ 1539339 w 3022593"/>
              <a:gd name="connsiteY3187" fmla="*/ 2266544 h 4630814"/>
              <a:gd name="connsiteX3188" fmla="*/ 1566759 w 3022593"/>
              <a:gd name="connsiteY3188" fmla="*/ 2270075 h 4630814"/>
              <a:gd name="connsiteX3189" fmla="*/ 1571738 w 3022593"/>
              <a:gd name="connsiteY3189" fmla="*/ 2283857 h 4630814"/>
              <a:gd name="connsiteX3190" fmla="*/ 1574793 w 3022593"/>
              <a:gd name="connsiteY3190" fmla="*/ 2287588 h 4630814"/>
              <a:gd name="connsiteX3191" fmla="*/ 1572764 w 3022593"/>
              <a:gd name="connsiteY3191" fmla="*/ 2286698 h 4630814"/>
              <a:gd name="connsiteX3192" fmla="*/ 1577727 w 3022593"/>
              <a:gd name="connsiteY3192" fmla="*/ 2300436 h 4630814"/>
              <a:gd name="connsiteX3193" fmla="*/ 1575642 w 3022593"/>
              <a:gd name="connsiteY3193" fmla="*/ 2318529 h 4630814"/>
              <a:gd name="connsiteX3194" fmla="*/ 1574540 w 3022593"/>
              <a:gd name="connsiteY3194" fmla="*/ 2320651 h 4630814"/>
              <a:gd name="connsiteX3195" fmla="*/ 1574792 w 3022593"/>
              <a:gd name="connsiteY3195" fmla="*/ 2320925 h 4630814"/>
              <a:gd name="connsiteX3196" fmla="*/ 1574527 w 3022593"/>
              <a:gd name="connsiteY3196" fmla="*/ 2320676 h 4630814"/>
              <a:gd name="connsiteX3197" fmla="*/ 1569273 w 3022593"/>
              <a:gd name="connsiteY3197" fmla="*/ 2330797 h 4630814"/>
              <a:gd name="connsiteX3198" fmla="*/ 1559447 w 3022593"/>
              <a:gd name="connsiteY3198" fmla="*/ 2339976 h 4630814"/>
              <a:gd name="connsiteX3199" fmla="*/ 1559058 w 3022593"/>
              <a:gd name="connsiteY3199" fmla="*/ 2338520 h 4630814"/>
              <a:gd name="connsiteX3200" fmla="*/ 1557469 w 3022593"/>
              <a:gd name="connsiteY3200" fmla="*/ 2339975 h 4630814"/>
              <a:gd name="connsiteX3201" fmla="*/ 1558274 w 3022593"/>
              <a:gd name="connsiteY3201" fmla="*/ 2335580 h 4630814"/>
              <a:gd name="connsiteX3202" fmla="*/ 1557162 w 3022593"/>
              <a:gd name="connsiteY3202" fmla="*/ 2331415 h 4630814"/>
              <a:gd name="connsiteX3203" fmla="*/ 1528370 w 3022593"/>
              <a:gd name="connsiteY3203" fmla="*/ 2300436 h 4630814"/>
              <a:gd name="connsiteX3204" fmla="*/ 1539339 w 3022593"/>
              <a:gd name="connsiteY3204" fmla="*/ 2266544 h 4630814"/>
              <a:gd name="connsiteX3205" fmla="*/ 2671755 w 3022593"/>
              <a:gd name="connsiteY3205" fmla="*/ 2265362 h 4630814"/>
              <a:gd name="connsiteX3206" fmla="*/ 2673607 w 3022593"/>
              <a:gd name="connsiteY3206" fmla="*/ 2269529 h 4630814"/>
              <a:gd name="connsiteX3207" fmla="*/ 2673607 w 3022593"/>
              <a:gd name="connsiteY3207" fmla="*/ 2267176 h 4630814"/>
              <a:gd name="connsiteX3208" fmla="*/ 2679164 w 3022593"/>
              <a:gd name="connsiteY3208" fmla="*/ 2270805 h 4630814"/>
              <a:gd name="connsiteX3209" fmla="*/ 2681016 w 3022593"/>
              <a:gd name="connsiteY3209" fmla="*/ 2278062 h 4630814"/>
              <a:gd name="connsiteX3210" fmla="*/ 2673990 w 3022593"/>
              <a:gd name="connsiteY3210" fmla="*/ 2274621 h 4630814"/>
              <a:gd name="connsiteX3211" fmla="*/ 2671755 w 3022593"/>
              <a:gd name="connsiteY3211" fmla="*/ 2279650 h 4630814"/>
              <a:gd name="connsiteX3212" fmla="*/ 2668580 w 3022593"/>
              <a:gd name="connsiteY3212" fmla="*/ 2272506 h 4630814"/>
              <a:gd name="connsiteX3213" fmla="*/ 2671755 w 3022593"/>
              <a:gd name="connsiteY3213" fmla="*/ 2265362 h 4630814"/>
              <a:gd name="connsiteX3214" fmla="*/ 1757001 w 3022593"/>
              <a:gd name="connsiteY3214" fmla="*/ 2265362 h 4630814"/>
              <a:gd name="connsiteX3215" fmla="*/ 1757001 w 3022593"/>
              <a:gd name="connsiteY3215" fmla="*/ 2277484 h 4630814"/>
              <a:gd name="connsiteX3216" fmla="*/ 1746418 w 3022593"/>
              <a:gd name="connsiteY3216" fmla="*/ 2282680 h 4630814"/>
              <a:gd name="connsiteX3217" fmla="*/ 1748182 w 3022593"/>
              <a:gd name="connsiteY3217" fmla="*/ 2272289 h 4630814"/>
              <a:gd name="connsiteX3218" fmla="*/ 1757001 w 3022593"/>
              <a:gd name="connsiteY3218" fmla="*/ 2265362 h 4630814"/>
              <a:gd name="connsiteX3219" fmla="*/ 880467 w 3022593"/>
              <a:gd name="connsiteY3219" fmla="*/ 2263180 h 4630814"/>
              <a:gd name="connsiteX3220" fmla="*/ 887522 w 3022593"/>
              <a:gd name="connsiteY3220" fmla="*/ 2266632 h 4630814"/>
              <a:gd name="connsiteX3221" fmla="*/ 890815 w 3022593"/>
              <a:gd name="connsiteY3221" fmla="*/ 2284357 h 4630814"/>
              <a:gd name="connsiteX3222" fmla="*/ 883736 w 3022593"/>
              <a:gd name="connsiteY3222" fmla="*/ 2290197 h 4630814"/>
              <a:gd name="connsiteX3223" fmla="*/ 882642 w 3022593"/>
              <a:gd name="connsiteY3223" fmla="*/ 2292351 h 4630814"/>
              <a:gd name="connsiteX3224" fmla="*/ 882752 w 3022593"/>
              <a:gd name="connsiteY3224" fmla="*/ 2291009 h 4630814"/>
              <a:gd name="connsiteX3225" fmla="*/ 874352 w 3022593"/>
              <a:gd name="connsiteY3225" fmla="*/ 2297938 h 4630814"/>
              <a:gd name="connsiteX3226" fmla="*/ 862942 w 3022593"/>
              <a:gd name="connsiteY3226" fmla="*/ 2297553 h 4630814"/>
              <a:gd name="connsiteX3227" fmla="*/ 862005 w 3022593"/>
              <a:gd name="connsiteY3227" fmla="*/ 2300288 h 4630814"/>
              <a:gd name="connsiteX3228" fmla="*/ 862632 w 3022593"/>
              <a:gd name="connsiteY3228" fmla="*/ 2297543 h 4630814"/>
              <a:gd name="connsiteX3229" fmla="*/ 853891 w 3022593"/>
              <a:gd name="connsiteY3229" fmla="*/ 2297248 h 4630814"/>
              <a:gd name="connsiteX3230" fmla="*/ 846464 w 3022593"/>
              <a:gd name="connsiteY3230" fmla="*/ 2292622 h 4630814"/>
              <a:gd name="connsiteX3231" fmla="*/ 846130 w 3022593"/>
              <a:gd name="connsiteY3231" fmla="*/ 2292577 h 4630814"/>
              <a:gd name="connsiteX3232" fmla="*/ 846339 w 3022593"/>
              <a:gd name="connsiteY3232" fmla="*/ 2292544 h 4630814"/>
              <a:gd name="connsiteX3233" fmla="*/ 846130 w 3022593"/>
              <a:gd name="connsiteY3233" fmla="*/ 2292414 h 4630814"/>
              <a:gd name="connsiteX3234" fmla="*/ 854126 w 3022593"/>
              <a:gd name="connsiteY3234" fmla="*/ 2283666 h 4630814"/>
              <a:gd name="connsiteX3235" fmla="*/ 859119 w 3022593"/>
              <a:gd name="connsiteY3235" fmla="*/ 2275805 h 4630814"/>
              <a:gd name="connsiteX3236" fmla="*/ 858830 w 3022593"/>
              <a:gd name="connsiteY3236" fmla="*/ 2275840 h 4630814"/>
              <a:gd name="connsiteX3237" fmla="*/ 859139 w 3022593"/>
              <a:gd name="connsiteY3237" fmla="*/ 2275773 h 4630814"/>
              <a:gd name="connsiteX3238" fmla="*/ 864945 w 3022593"/>
              <a:gd name="connsiteY3238" fmla="*/ 2266632 h 4630814"/>
              <a:gd name="connsiteX3239" fmla="*/ 880467 w 3022593"/>
              <a:gd name="connsiteY3239" fmla="*/ 2263180 h 4630814"/>
              <a:gd name="connsiteX3240" fmla="*/ 1738758 w 3022593"/>
              <a:gd name="connsiteY3240" fmla="*/ 2262452 h 4630814"/>
              <a:gd name="connsiteX3241" fmla="*/ 1746015 w 3022593"/>
              <a:gd name="connsiteY3241" fmla="*/ 2271712 h 4630814"/>
              <a:gd name="connsiteX3242" fmla="*/ 1744307 w 3022593"/>
              <a:gd name="connsiteY3242" fmla="*/ 2282176 h 4630814"/>
              <a:gd name="connsiteX3243" fmla="*/ 1744655 w 3022593"/>
              <a:gd name="connsiteY3243" fmla="*/ 2282597 h 4630814"/>
              <a:gd name="connsiteX3244" fmla="*/ 1744238 w 3022593"/>
              <a:gd name="connsiteY3244" fmla="*/ 2282597 h 4630814"/>
              <a:gd name="connsiteX3245" fmla="*/ 1744201 w 3022593"/>
              <a:gd name="connsiteY3245" fmla="*/ 2282825 h 4630814"/>
              <a:gd name="connsiteX3246" fmla="*/ 1744022 w 3022593"/>
              <a:gd name="connsiteY3246" fmla="*/ 2282597 h 4630814"/>
              <a:gd name="connsiteX3247" fmla="*/ 1731522 w 3022593"/>
              <a:gd name="connsiteY3247" fmla="*/ 2282597 h 4630814"/>
              <a:gd name="connsiteX3248" fmla="*/ 1724017 w 3022593"/>
              <a:gd name="connsiteY3248" fmla="*/ 2273526 h 4630814"/>
              <a:gd name="connsiteX3249" fmla="*/ 1736950 w 3022593"/>
              <a:gd name="connsiteY3249" fmla="*/ 2273526 h 4630814"/>
              <a:gd name="connsiteX3250" fmla="*/ 2680486 w 3022593"/>
              <a:gd name="connsiteY3250" fmla="*/ 2262187 h 4630814"/>
              <a:gd name="connsiteX3251" fmla="*/ 2685844 w 3022593"/>
              <a:gd name="connsiteY3251" fmla="*/ 2266156 h 4630814"/>
              <a:gd name="connsiteX3252" fmla="*/ 2680486 w 3022593"/>
              <a:gd name="connsiteY3252" fmla="*/ 2270125 h 4630814"/>
              <a:gd name="connsiteX3253" fmla="*/ 2673342 w 3022593"/>
              <a:gd name="connsiteY3253" fmla="*/ 2266156 h 4630814"/>
              <a:gd name="connsiteX3254" fmla="*/ 2680486 w 3022593"/>
              <a:gd name="connsiteY3254" fmla="*/ 2262187 h 4630814"/>
              <a:gd name="connsiteX3255" fmla="*/ 1419747 w 3022593"/>
              <a:gd name="connsiteY3255" fmla="*/ 2260917 h 4630814"/>
              <a:gd name="connsiteX3256" fmla="*/ 1427155 w 3022593"/>
              <a:gd name="connsiteY3256" fmla="*/ 2278062 h 4630814"/>
              <a:gd name="connsiteX3257" fmla="*/ 1422737 w 3022593"/>
              <a:gd name="connsiteY3257" fmla="*/ 2271866 h 4630814"/>
              <a:gd name="connsiteX3258" fmla="*/ 1424917 w 3022593"/>
              <a:gd name="connsiteY3258" fmla="*/ 2276638 h 4630814"/>
              <a:gd name="connsiteX3259" fmla="*/ 1427154 w 3022593"/>
              <a:gd name="connsiteY3259" fmla="*/ 2278062 h 4630814"/>
              <a:gd name="connsiteX3260" fmla="*/ 1427155 w 3022593"/>
              <a:gd name="connsiteY3260" fmla="*/ 2278062 h 4630814"/>
              <a:gd name="connsiteX3261" fmla="*/ 1427154 w 3022593"/>
              <a:gd name="connsiteY3261" fmla="*/ 2278063 h 4630814"/>
              <a:gd name="connsiteX3262" fmla="*/ 1420012 w 3022593"/>
              <a:gd name="connsiteY3262" fmla="*/ 2283155 h 4630814"/>
              <a:gd name="connsiteX3263" fmla="*/ 1410010 w 3022593"/>
              <a:gd name="connsiteY3263" fmla="*/ 2285470 h 4630814"/>
              <a:gd name="connsiteX3264" fmla="*/ 1415725 w 3022593"/>
              <a:gd name="connsiteY3264" fmla="*/ 2281072 h 4630814"/>
              <a:gd name="connsiteX3265" fmla="*/ 1427153 w 3022593"/>
              <a:gd name="connsiteY3265" fmla="*/ 2278062 h 4630814"/>
              <a:gd name="connsiteX3266" fmla="*/ 1425420 w 3022593"/>
              <a:gd name="connsiteY3266" fmla="*/ 2277741 h 4630814"/>
              <a:gd name="connsiteX3267" fmla="*/ 1425567 w 3022593"/>
              <a:gd name="connsiteY3267" fmla="*/ 2278063 h 4630814"/>
              <a:gd name="connsiteX3268" fmla="*/ 1425137 w 3022593"/>
              <a:gd name="connsiteY3268" fmla="*/ 2277688 h 4630814"/>
              <a:gd name="connsiteX3269" fmla="*/ 1424236 w 3022593"/>
              <a:gd name="connsiteY3269" fmla="*/ 2277521 h 4630814"/>
              <a:gd name="connsiteX3270" fmla="*/ 1417709 w 3022593"/>
              <a:gd name="connsiteY3270" fmla="*/ 2278757 h 4630814"/>
              <a:gd name="connsiteX3271" fmla="*/ 1408422 w 3022593"/>
              <a:gd name="connsiteY3271" fmla="*/ 2277269 h 4630814"/>
              <a:gd name="connsiteX3272" fmla="*/ 1414852 w 3022593"/>
              <a:gd name="connsiteY3272" fmla="*/ 2275036 h 4630814"/>
              <a:gd name="connsiteX3273" fmla="*/ 1416968 w 3022593"/>
              <a:gd name="connsiteY3273" fmla="*/ 2275477 h 4630814"/>
              <a:gd name="connsiteX3274" fmla="*/ 1409692 w 3022593"/>
              <a:gd name="connsiteY3274" fmla="*/ 2270654 h 4630814"/>
              <a:gd name="connsiteX3275" fmla="*/ 1416969 w 3022593"/>
              <a:gd name="connsiteY3275" fmla="*/ 2271580 h 4630814"/>
              <a:gd name="connsiteX3276" fmla="*/ 1421268 w 3022593"/>
              <a:gd name="connsiteY3276" fmla="*/ 2274316 h 4630814"/>
              <a:gd name="connsiteX3277" fmla="*/ 1419444 w 3022593"/>
              <a:gd name="connsiteY3277" fmla="*/ 2272727 h 4630814"/>
              <a:gd name="connsiteX3278" fmla="*/ 1414682 w 3022593"/>
              <a:gd name="connsiteY3278" fmla="*/ 2264481 h 4630814"/>
              <a:gd name="connsiteX3279" fmla="*/ 1420805 w 3022593"/>
              <a:gd name="connsiteY3279" fmla="*/ 2267634 h 4630814"/>
              <a:gd name="connsiteX3280" fmla="*/ 1421812 w 3022593"/>
              <a:gd name="connsiteY3280" fmla="*/ 2269840 h 4630814"/>
              <a:gd name="connsiteX3281" fmla="*/ 1427155 w 3022593"/>
              <a:gd name="connsiteY3281" fmla="*/ 2259012 h 4630814"/>
              <a:gd name="connsiteX3282" fmla="*/ 1428941 w 3022593"/>
              <a:gd name="connsiteY3282" fmla="*/ 2266394 h 4630814"/>
              <a:gd name="connsiteX3283" fmla="*/ 1427199 w 3022593"/>
              <a:gd name="connsiteY3283" fmla="*/ 2277774 h 4630814"/>
              <a:gd name="connsiteX3284" fmla="*/ 1427240 w 3022593"/>
              <a:gd name="connsiteY3284" fmla="*/ 2277753 h 4630814"/>
              <a:gd name="connsiteX3285" fmla="*/ 1429471 w 3022593"/>
              <a:gd name="connsiteY3285" fmla="*/ 2269574 h 4630814"/>
              <a:gd name="connsiteX3286" fmla="*/ 1434564 w 3022593"/>
              <a:gd name="connsiteY3286" fmla="*/ 2262540 h 4630814"/>
              <a:gd name="connsiteX3287" fmla="*/ 1433638 w 3022593"/>
              <a:gd name="connsiteY3287" fmla="*/ 2268846 h 4630814"/>
              <a:gd name="connsiteX3288" fmla="*/ 1432647 w 3022593"/>
              <a:gd name="connsiteY3288" fmla="*/ 2270256 h 4630814"/>
              <a:gd name="connsiteX3289" fmla="*/ 1440738 w 3022593"/>
              <a:gd name="connsiteY3289" fmla="*/ 2264171 h 4630814"/>
              <a:gd name="connsiteX3290" fmla="*/ 1437585 w 3022593"/>
              <a:gd name="connsiteY3290" fmla="*/ 2271117 h 4630814"/>
              <a:gd name="connsiteX3291" fmla="*/ 1429102 w 3022593"/>
              <a:gd name="connsiteY3291" fmla="*/ 2276765 h 4630814"/>
              <a:gd name="connsiteX3292" fmla="*/ 1435013 w 3022593"/>
              <a:gd name="connsiteY3292" fmla="*/ 2273630 h 4630814"/>
              <a:gd name="connsiteX3293" fmla="*/ 1444300 w 3022593"/>
              <a:gd name="connsiteY3293" fmla="*/ 2272241 h 4630814"/>
              <a:gd name="connsiteX3294" fmla="*/ 1439280 w 3022593"/>
              <a:gd name="connsiteY3294" fmla="*/ 2275902 h 4630814"/>
              <a:gd name="connsiteX3295" fmla="*/ 1445887 w 3022593"/>
              <a:gd name="connsiteY3295" fmla="*/ 2277427 h 4630814"/>
              <a:gd name="connsiteX3296" fmla="*/ 1439458 w 3022593"/>
              <a:gd name="connsiteY3296" fmla="*/ 2279570 h 4630814"/>
              <a:gd name="connsiteX3297" fmla="*/ 1429296 w 3022593"/>
              <a:gd name="connsiteY3297" fmla="*/ 2277538 h 4630814"/>
              <a:gd name="connsiteX3298" fmla="*/ 1427640 w 3022593"/>
              <a:gd name="connsiteY3298" fmla="*/ 2277739 h 4630814"/>
              <a:gd name="connsiteX3299" fmla="*/ 1427157 w 3022593"/>
              <a:gd name="connsiteY3299" fmla="*/ 2278061 h 4630814"/>
              <a:gd name="connsiteX3300" fmla="*/ 1427156 w 3022593"/>
              <a:gd name="connsiteY3300" fmla="*/ 2278062 h 4630814"/>
              <a:gd name="connsiteX3301" fmla="*/ 1435887 w 3022593"/>
              <a:gd name="connsiteY3301" fmla="*/ 2279451 h 4630814"/>
              <a:gd name="connsiteX3302" fmla="*/ 1444618 w 3022593"/>
              <a:gd name="connsiteY3302" fmla="*/ 2283618 h 4630814"/>
              <a:gd name="connsiteX3303" fmla="*/ 1437342 w 3022593"/>
              <a:gd name="connsiteY3303" fmla="*/ 2284313 h 4630814"/>
              <a:gd name="connsiteX3304" fmla="*/ 1436616 w 3022593"/>
              <a:gd name="connsiteY3304" fmla="*/ 2283868 h 4630814"/>
              <a:gd name="connsiteX3305" fmla="*/ 1442633 w 3022593"/>
              <a:gd name="connsiteY3305" fmla="*/ 2290366 h 4630814"/>
              <a:gd name="connsiteX3306" fmla="*/ 1428742 w 3022593"/>
              <a:gd name="connsiteY3306" fmla="*/ 2279650 h 4630814"/>
              <a:gd name="connsiteX3307" fmla="*/ 1435487 w 3022593"/>
              <a:gd name="connsiteY3307" fmla="*/ 2283174 h 4630814"/>
              <a:gd name="connsiteX3308" fmla="*/ 1427156 w 3022593"/>
              <a:gd name="connsiteY3308" fmla="*/ 2278062 h 4630814"/>
              <a:gd name="connsiteX3309" fmla="*/ 1427155 w 3022593"/>
              <a:gd name="connsiteY3309" fmla="*/ 2278062 h 4630814"/>
              <a:gd name="connsiteX3310" fmla="*/ 1427156 w 3022593"/>
              <a:gd name="connsiteY3310" fmla="*/ 2278061 h 4630814"/>
              <a:gd name="connsiteX3311" fmla="*/ 1427230 w 3022593"/>
              <a:gd name="connsiteY3311" fmla="*/ 2277789 h 4630814"/>
              <a:gd name="connsiteX3312" fmla="*/ 1427196 w 3022593"/>
              <a:gd name="connsiteY3312" fmla="*/ 2277793 h 4630814"/>
              <a:gd name="connsiteX3313" fmla="*/ 1427155 w 3022593"/>
              <a:gd name="connsiteY3313" fmla="*/ 2278062 h 4630814"/>
              <a:gd name="connsiteX3314" fmla="*/ 1427155 w 3022593"/>
              <a:gd name="connsiteY3314" fmla="*/ 2259012 h 4630814"/>
              <a:gd name="connsiteX3315" fmla="*/ 2681016 w 3022593"/>
              <a:gd name="connsiteY3315" fmla="*/ 2251075 h 4630814"/>
              <a:gd name="connsiteX3316" fmla="*/ 2679164 w 3022593"/>
              <a:gd name="connsiteY3316" fmla="*/ 2261281 h 4630814"/>
              <a:gd name="connsiteX3317" fmla="*/ 2673607 w 3022593"/>
              <a:gd name="connsiteY3317" fmla="*/ 2265363 h 4630814"/>
              <a:gd name="connsiteX3318" fmla="*/ 2673607 w 3022593"/>
              <a:gd name="connsiteY3318" fmla="*/ 2257198 h 4630814"/>
              <a:gd name="connsiteX3319" fmla="*/ 2681016 w 3022593"/>
              <a:gd name="connsiteY3319" fmla="*/ 2251075 h 4630814"/>
              <a:gd name="connsiteX3320" fmla="*/ 2667310 w 3022593"/>
              <a:gd name="connsiteY3320" fmla="*/ 2249487 h 4630814"/>
              <a:gd name="connsiteX3321" fmla="*/ 2673025 w 3022593"/>
              <a:gd name="connsiteY3321" fmla="*/ 2257424 h 4630814"/>
              <a:gd name="connsiteX3322" fmla="*/ 2671366 w 3022593"/>
              <a:gd name="connsiteY3322" fmla="*/ 2264338 h 4630814"/>
              <a:gd name="connsiteX3323" fmla="*/ 2671755 w 3022593"/>
              <a:gd name="connsiteY3323" fmla="*/ 2264228 h 4630814"/>
              <a:gd name="connsiteX3324" fmla="*/ 2671531 w 3022593"/>
              <a:gd name="connsiteY3324" fmla="*/ 2264732 h 4630814"/>
              <a:gd name="connsiteX3325" fmla="*/ 2671755 w 3022593"/>
              <a:gd name="connsiteY3325" fmla="*/ 2265045 h 4630814"/>
              <a:gd name="connsiteX3326" fmla="*/ 2671392 w 3022593"/>
              <a:gd name="connsiteY3326" fmla="*/ 2265045 h 4630814"/>
              <a:gd name="connsiteX3327" fmla="*/ 2668127 w 3022593"/>
              <a:gd name="connsiteY3327" fmla="*/ 2272393 h 4630814"/>
              <a:gd name="connsiteX3328" fmla="*/ 2660870 w 3022593"/>
              <a:gd name="connsiteY3328" fmla="*/ 2274434 h 4630814"/>
              <a:gd name="connsiteX3329" fmla="*/ 2664498 w 3022593"/>
              <a:gd name="connsiteY3329" fmla="*/ 2266269 h 4630814"/>
              <a:gd name="connsiteX3330" fmla="*/ 2668851 w 3022593"/>
              <a:gd name="connsiteY3330" fmla="*/ 2265045 h 4630814"/>
              <a:gd name="connsiteX3331" fmla="*/ 2664498 w 3022593"/>
              <a:gd name="connsiteY3331" fmla="*/ 2265045 h 4630814"/>
              <a:gd name="connsiteX3332" fmla="*/ 2659055 w 3022593"/>
              <a:gd name="connsiteY3332" fmla="*/ 2259330 h 4630814"/>
              <a:gd name="connsiteX3333" fmla="*/ 2666312 w 3022593"/>
              <a:gd name="connsiteY3333" fmla="*/ 2257425 h 4630814"/>
              <a:gd name="connsiteX3334" fmla="*/ 2669356 w 3022593"/>
              <a:gd name="connsiteY3334" fmla="*/ 2261686 h 4630814"/>
              <a:gd name="connsiteX3335" fmla="*/ 2667310 w 3022593"/>
              <a:gd name="connsiteY3335" fmla="*/ 2257424 h 4630814"/>
              <a:gd name="connsiteX3336" fmla="*/ 2667310 w 3022593"/>
              <a:gd name="connsiteY3336" fmla="*/ 2249487 h 4630814"/>
              <a:gd name="connsiteX3337" fmla="*/ 2292659 w 3022593"/>
              <a:gd name="connsiteY3337" fmla="*/ 2247900 h 4630814"/>
              <a:gd name="connsiteX3338" fmla="*/ 2322010 w 3022593"/>
              <a:gd name="connsiteY3338" fmla="*/ 2284942 h 4630814"/>
              <a:gd name="connsiteX3339" fmla="*/ 2310863 w 3022593"/>
              <a:gd name="connsiteY3339" fmla="*/ 2308239 h 4630814"/>
              <a:gd name="connsiteX3340" fmla="*/ 2311181 w 3022593"/>
              <a:gd name="connsiteY3340" fmla="*/ 2309813 h 4630814"/>
              <a:gd name="connsiteX3341" fmla="*/ 2310667 w 3022593"/>
              <a:gd name="connsiteY3341" fmla="*/ 2308649 h 4630814"/>
              <a:gd name="connsiteX3342" fmla="*/ 2307725 w 3022593"/>
              <a:gd name="connsiteY3342" fmla="*/ 2314796 h 4630814"/>
              <a:gd name="connsiteX3343" fmla="*/ 2291312 w 3022593"/>
              <a:gd name="connsiteY3343" fmla="*/ 2336250 h 4630814"/>
              <a:gd name="connsiteX3344" fmla="*/ 2292481 w 3022593"/>
              <a:gd name="connsiteY3344" fmla="*/ 2346371 h 4630814"/>
              <a:gd name="connsiteX3345" fmla="*/ 2294882 w 3022593"/>
              <a:gd name="connsiteY3345" fmla="*/ 2351088 h 4630814"/>
              <a:gd name="connsiteX3346" fmla="*/ 2290030 w 3022593"/>
              <a:gd name="connsiteY3346" fmla="*/ 2348486 h 4630814"/>
              <a:gd name="connsiteX3347" fmla="*/ 2289002 w 3022593"/>
              <a:gd name="connsiteY3347" fmla="*/ 2346915 h 4630814"/>
              <a:gd name="connsiteX3348" fmla="*/ 2287357 w 3022593"/>
              <a:gd name="connsiteY3348" fmla="*/ 2346466 h 4630814"/>
              <a:gd name="connsiteX3349" fmla="*/ 2267848 w 3022593"/>
              <a:gd name="connsiteY3349" fmla="*/ 2335071 h 4630814"/>
              <a:gd name="connsiteX3350" fmla="*/ 2264943 w 3022593"/>
              <a:gd name="connsiteY3350" fmla="*/ 2330098 h 4630814"/>
              <a:gd name="connsiteX3351" fmla="*/ 2263767 w 3022593"/>
              <a:gd name="connsiteY3351" fmla="*/ 2332038 h 4630814"/>
              <a:gd name="connsiteX3352" fmla="*/ 2264830 w 3022593"/>
              <a:gd name="connsiteY3352" fmla="*/ 2329904 h 4630814"/>
              <a:gd name="connsiteX3353" fmla="*/ 2250467 w 3022593"/>
              <a:gd name="connsiteY3353" fmla="*/ 2305315 h 4630814"/>
              <a:gd name="connsiteX3354" fmla="*/ 2292659 w 3022593"/>
              <a:gd name="connsiteY3354" fmla="*/ 2247900 h 4630814"/>
              <a:gd name="connsiteX3355" fmla="*/ 854068 w 3022593"/>
              <a:gd name="connsiteY3355" fmla="*/ 2244725 h 4630814"/>
              <a:gd name="connsiteX3356" fmla="*/ 854068 w 3022593"/>
              <a:gd name="connsiteY3356" fmla="*/ 2244726 h 4630814"/>
              <a:gd name="connsiteX3357" fmla="*/ 854416 w 3022593"/>
              <a:gd name="connsiteY3357" fmla="*/ 2245141 h 4630814"/>
              <a:gd name="connsiteX3358" fmla="*/ 854440 w 3022593"/>
              <a:gd name="connsiteY3358" fmla="*/ 2244934 h 4630814"/>
              <a:gd name="connsiteX3359" fmla="*/ 854067 w 3022593"/>
              <a:gd name="connsiteY3359" fmla="*/ 2244725 h 4630814"/>
              <a:gd name="connsiteX3360" fmla="*/ 836922 w 3022593"/>
              <a:gd name="connsiteY3360" fmla="*/ 2252134 h 4630814"/>
              <a:gd name="connsiteX3361" fmla="*/ 854067 w 3022593"/>
              <a:gd name="connsiteY3361" fmla="*/ 2244725 h 4630814"/>
              <a:gd name="connsiteX3362" fmla="*/ 854067 w 3022593"/>
              <a:gd name="connsiteY3362" fmla="*/ 2244725 h 4630814"/>
              <a:gd name="connsiteX3363" fmla="*/ 854068 w 3022593"/>
              <a:gd name="connsiteY3363" fmla="*/ 2244725 h 4630814"/>
              <a:gd name="connsiteX3364" fmla="*/ 854457 w 3022593"/>
              <a:gd name="connsiteY3364" fmla="*/ 2244789 h 4630814"/>
              <a:gd name="connsiteX3365" fmla="*/ 854464 w 3022593"/>
              <a:gd name="connsiteY3365" fmla="*/ 2244725 h 4630814"/>
              <a:gd name="connsiteX3366" fmla="*/ 854485 w 3022593"/>
              <a:gd name="connsiteY3366" fmla="*/ 2244793 h 4630814"/>
              <a:gd name="connsiteX3367" fmla="*/ 855893 w 3022593"/>
              <a:gd name="connsiteY3367" fmla="*/ 2245024 h 4630814"/>
              <a:gd name="connsiteX3368" fmla="*/ 855655 w 3022593"/>
              <a:gd name="connsiteY3368" fmla="*/ 2244725 h 4630814"/>
              <a:gd name="connsiteX3369" fmla="*/ 856379 w 3022593"/>
              <a:gd name="connsiteY3369" fmla="*/ 2245103 h 4630814"/>
              <a:gd name="connsiteX3370" fmla="*/ 862798 w 3022593"/>
              <a:gd name="connsiteY3370" fmla="*/ 2246154 h 4630814"/>
              <a:gd name="connsiteX3371" fmla="*/ 871530 w 3022593"/>
              <a:gd name="connsiteY3371" fmla="*/ 2250440 h 4630814"/>
              <a:gd name="connsiteX3372" fmla="*/ 864915 w 3022593"/>
              <a:gd name="connsiteY3372" fmla="*/ 2250440 h 4630814"/>
              <a:gd name="connsiteX3373" fmla="*/ 869545 w 3022593"/>
              <a:gd name="connsiteY3373" fmla="*/ 2255441 h 4630814"/>
              <a:gd name="connsiteX3374" fmla="*/ 862600 w 3022593"/>
              <a:gd name="connsiteY3374" fmla="*/ 2253432 h 4630814"/>
              <a:gd name="connsiteX3375" fmla="*/ 856941 w 3022593"/>
              <a:gd name="connsiteY3375" fmla="*/ 2246337 h 4630814"/>
              <a:gd name="connsiteX3376" fmla="*/ 854547 w 3022593"/>
              <a:gd name="connsiteY3376" fmla="*/ 2244994 h 4630814"/>
              <a:gd name="connsiteX3377" fmla="*/ 854693 w 3022593"/>
              <a:gd name="connsiteY3377" fmla="*/ 2245470 h 4630814"/>
              <a:gd name="connsiteX3378" fmla="*/ 859392 w 3022593"/>
              <a:gd name="connsiteY3378" fmla="*/ 2251055 h 4630814"/>
              <a:gd name="connsiteX3379" fmla="*/ 863328 w 3022593"/>
              <a:gd name="connsiteY3379" fmla="*/ 2258695 h 4630814"/>
              <a:gd name="connsiteX3380" fmla="*/ 857308 w 3022593"/>
              <a:gd name="connsiteY3380" fmla="*/ 2254985 h 4630814"/>
              <a:gd name="connsiteX3381" fmla="*/ 856898 w 3022593"/>
              <a:gd name="connsiteY3381" fmla="*/ 2253686 h 4630814"/>
              <a:gd name="connsiteX3382" fmla="*/ 856449 w 3022593"/>
              <a:gd name="connsiteY3382" fmla="*/ 2262188 h 4630814"/>
              <a:gd name="connsiteX3383" fmla="*/ 853224 w 3022593"/>
              <a:gd name="connsiteY3383" fmla="*/ 2255421 h 4630814"/>
              <a:gd name="connsiteX3384" fmla="*/ 854358 w 3022593"/>
              <a:gd name="connsiteY3384" fmla="*/ 2245646 h 4630814"/>
              <a:gd name="connsiteX3385" fmla="*/ 854067 w 3022593"/>
              <a:gd name="connsiteY3385" fmla="*/ 2244726 h 4630814"/>
              <a:gd name="connsiteX3386" fmla="*/ 854066 w 3022593"/>
              <a:gd name="connsiteY3386" fmla="*/ 2244727 h 4630814"/>
              <a:gd name="connsiteX3387" fmla="*/ 852638 w 3022593"/>
              <a:gd name="connsiteY3387" fmla="*/ 2252662 h 4630814"/>
              <a:gd name="connsiteX3388" fmla="*/ 848352 w 3022593"/>
              <a:gd name="connsiteY3388" fmla="*/ 2260600 h 4630814"/>
              <a:gd name="connsiteX3389" fmla="*/ 848352 w 3022593"/>
              <a:gd name="connsiteY3389" fmla="*/ 2253985 h 4630814"/>
              <a:gd name="connsiteX3390" fmla="*/ 849527 w 3022593"/>
              <a:gd name="connsiteY3390" fmla="*/ 2252081 h 4630814"/>
              <a:gd name="connsiteX3391" fmla="*/ 843352 w 3022593"/>
              <a:gd name="connsiteY3391" fmla="*/ 2257227 h 4630814"/>
              <a:gd name="connsiteX3392" fmla="*/ 845361 w 3022593"/>
              <a:gd name="connsiteY3392" fmla="*/ 2250976 h 4630814"/>
              <a:gd name="connsiteX3393" fmla="*/ 854066 w 3022593"/>
              <a:gd name="connsiteY3393" fmla="*/ 2244726 h 4630814"/>
              <a:gd name="connsiteX3394" fmla="*/ 854067 w 3022593"/>
              <a:gd name="connsiteY3394" fmla="*/ 2244725 h 4630814"/>
              <a:gd name="connsiteX3395" fmla="*/ 854067 w 3022593"/>
              <a:gd name="connsiteY3395" fmla="*/ 2244726 h 4630814"/>
              <a:gd name="connsiteX3396" fmla="*/ 854067 w 3022593"/>
              <a:gd name="connsiteY3396" fmla="*/ 2244726 h 4630814"/>
              <a:gd name="connsiteX3397" fmla="*/ 838192 w 3022593"/>
              <a:gd name="connsiteY3397" fmla="*/ 2237316 h 4630814"/>
              <a:gd name="connsiteX3398" fmla="*/ 854067 w 3022593"/>
              <a:gd name="connsiteY3398" fmla="*/ 2244725 h 4630814"/>
              <a:gd name="connsiteX3399" fmla="*/ 851791 w 3022593"/>
              <a:gd name="connsiteY3399" fmla="*/ 2244061 h 4630814"/>
              <a:gd name="connsiteX3400" fmla="*/ 844622 w 3022593"/>
              <a:gd name="connsiteY3400" fmla="*/ 2245419 h 4630814"/>
              <a:gd name="connsiteX3401" fmla="*/ 835335 w 3022593"/>
              <a:gd name="connsiteY3401" fmla="*/ 2243931 h 4630814"/>
              <a:gd name="connsiteX3402" fmla="*/ 841764 w 3022593"/>
              <a:gd name="connsiteY3402" fmla="*/ 2241698 h 4630814"/>
              <a:gd name="connsiteX3403" fmla="*/ 848506 w 3022593"/>
              <a:gd name="connsiteY3403" fmla="*/ 2243103 h 4630814"/>
              <a:gd name="connsiteX3404" fmla="*/ 846129 w 3022593"/>
              <a:gd name="connsiteY3404" fmla="*/ 2242410 h 4630814"/>
              <a:gd name="connsiteX3405" fmla="*/ 838192 w 3022593"/>
              <a:gd name="connsiteY3405" fmla="*/ 2237316 h 4630814"/>
              <a:gd name="connsiteX3406" fmla="*/ 2470142 w 3022593"/>
              <a:gd name="connsiteY3406" fmla="*/ 2235200 h 4630814"/>
              <a:gd name="connsiteX3407" fmla="*/ 2484959 w 3022593"/>
              <a:gd name="connsiteY3407" fmla="*/ 2264610 h 4630814"/>
              <a:gd name="connsiteX3408" fmla="*/ 2470142 w 3022593"/>
              <a:gd name="connsiteY3408" fmla="*/ 2235200 h 4630814"/>
              <a:gd name="connsiteX3409" fmla="*/ 2470142 w 3022593"/>
              <a:gd name="connsiteY3409" fmla="*/ 2235200 h 4630814"/>
              <a:gd name="connsiteX3410" fmla="*/ 2471839 w 3022593"/>
              <a:gd name="connsiteY3410" fmla="*/ 2235345 h 4630814"/>
              <a:gd name="connsiteX3411" fmla="*/ 2471730 w 3022593"/>
              <a:gd name="connsiteY3411" fmla="*/ 2235200 h 4630814"/>
              <a:gd name="connsiteX3412" fmla="*/ 2472036 w 3022593"/>
              <a:gd name="connsiteY3412" fmla="*/ 2235362 h 4630814"/>
              <a:gd name="connsiteX3413" fmla="*/ 2475351 w 3022593"/>
              <a:gd name="connsiteY3413" fmla="*/ 2235646 h 4630814"/>
              <a:gd name="connsiteX3414" fmla="*/ 2503480 w 3022593"/>
              <a:gd name="connsiteY3414" fmla="*/ 2246630 h 4630814"/>
              <a:gd name="connsiteX3415" fmla="*/ 2498532 w 3022593"/>
              <a:gd name="connsiteY3415" fmla="*/ 2248862 h 4630814"/>
              <a:gd name="connsiteX3416" fmla="*/ 2489262 w 3022593"/>
              <a:gd name="connsiteY3416" fmla="*/ 2246028 h 4630814"/>
              <a:gd name="connsiteX3417" fmla="*/ 2495590 w 3022593"/>
              <a:gd name="connsiteY3417" fmla="*/ 2251106 h 4630814"/>
              <a:gd name="connsiteX3418" fmla="*/ 2498123 w 3022593"/>
              <a:gd name="connsiteY3418" fmla="*/ 2257822 h 4630814"/>
              <a:gd name="connsiteX3419" fmla="*/ 2484927 w 3022593"/>
              <a:gd name="connsiteY3419" fmla="*/ 2252874 h 4630814"/>
              <a:gd name="connsiteX3420" fmla="*/ 2472912 w 3022593"/>
              <a:gd name="connsiteY3420" fmla="*/ 2236783 h 4630814"/>
              <a:gd name="connsiteX3421" fmla="*/ 2469967 w 3022593"/>
              <a:gd name="connsiteY3421" fmla="*/ 2235200 h 4630814"/>
              <a:gd name="connsiteX3422" fmla="*/ 2471907 w 3022593"/>
              <a:gd name="connsiteY3422" fmla="*/ 2269887 h 4630814"/>
              <a:gd name="connsiteX3423" fmla="*/ 2469967 w 3022593"/>
              <a:gd name="connsiteY3423" fmla="*/ 2235200 h 4630814"/>
              <a:gd name="connsiteX3424" fmla="*/ 2468555 w 3022593"/>
              <a:gd name="connsiteY3424" fmla="*/ 2233612 h 4630814"/>
              <a:gd name="connsiteX3425" fmla="*/ 2436170 w 3022593"/>
              <a:gd name="connsiteY3425" fmla="*/ 2250281 h 4630814"/>
              <a:gd name="connsiteX3426" fmla="*/ 2468555 w 3022593"/>
              <a:gd name="connsiteY3426" fmla="*/ 2233612 h 4630814"/>
              <a:gd name="connsiteX3427" fmla="*/ 2468555 w 3022593"/>
              <a:gd name="connsiteY3427" fmla="*/ 2233612 h 4630814"/>
              <a:gd name="connsiteX3428" fmla="*/ 2468329 w 3022593"/>
              <a:gd name="connsiteY3428" fmla="*/ 2235369 h 4630814"/>
              <a:gd name="connsiteX3429" fmla="*/ 2468555 w 3022593"/>
              <a:gd name="connsiteY3429" fmla="*/ 2235200 h 4630814"/>
              <a:gd name="connsiteX3430" fmla="*/ 2468293 w 3022593"/>
              <a:gd name="connsiteY3430" fmla="*/ 2235652 h 4630814"/>
              <a:gd name="connsiteX3431" fmla="*/ 2466412 w 3022593"/>
              <a:gd name="connsiteY3431" fmla="*/ 2250281 h 4630814"/>
              <a:gd name="connsiteX3432" fmla="*/ 2457125 w 3022593"/>
              <a:gd name="connsiteY3432" fmla="*/ 2266950 h 4630814"/>
              <a:gd name="connsiteX3433" fmla="*/ 2457125 w 3022593"/>
              <a:gd name="connsiteY3433" fmla="*/ 2253059 h 4630814"/>
              <a:gd name="connsiteX3434" fmla="*/ 2458039 w 3022593"/>
              <a:gd name="connsiteY3434" fmla="*/ 2251504 h 4630814"/>
              <a:gd name="connsiteX3435" fmla="*/ 2445933 w 3022593"/>
              <a:gd name="connsiteY3435" fmla="*/ 2261592 h 4630814"/>
              <a:gd name="connsiteX3436" fmla="*/ 2450882 w 3022593"/>
              <a:gd name="connsiteY3436" fmla="*/ 2248396 h 4630814"/>
              <a:gd name="connsiteX3437" fmla="*/ 2466892 w 3022593"/>
              <a:gd name="connsiteY3437" fmla="*/ 2236442 h 4630814"/>
              <a:gd name="connsiteX3438" fmla="*/ 1482865 w 3022593"/>
              <a:gd name="connsiteY3438" fmla="*/ 2228850 h 4630814"/>
              <a:gd name="connsiteX3439" fmla="*/ 1518947 w 3022593"/>
              <a:gd name="connsiteY3439" fmla="*/ 2268161 h 4630814"/>
              <a:gd name="connsiteX3440" fmla="*/ 1517020 w 3022593"/>
              <a:gd name="connsiteY3440" fmla="*/ 2275364 h 4630814"/>
              <a:gd name="connsiteX3441" fmla="*/ 1517309 w 3022593"/>
              <a:gd name="connsiteY3441" fmla="*/ 2276476 h 4630814"/>
              <a:gd name="connsiteX3442" fmla="*/ 1516939 w 3022593"/>
              <a:gd name="connsiteY3442" fmla="*/ 2275670 h 4630814"/>
              <a:gd name="connsiteX3443" fmla="*/ 1512400 w 3022593"/>
              <a:gd name="connsiteY3443" fmla="*/ 2292639 h 4630814"/>
              <a:gd name="connsiteX3444" fmla="*/ 1497581 w 3022593"/>
              <a:gd name="connsiteY3444" fmla="*/ 2313195 h 4630814"/>
              <a:gd name="connsiteX3445" fmla="*/ 1498592 w 3022593"/>
              <a:gd name="connsiteY3445" fmla="*/ 2316163 h 4630814"/>
              <a:gd name="connsiteX3446" fmla="*/ 1497485 w 3022593"/>
              <a:gd name="connsiteY3446" fmla="*/ 2313327 h 4630814"/>
              <a:gd name="connsiteX3447" fmla="*/ 1492120 w 3022593"/>
              <a:gd name="connsiteY3447" fmla="*/ 2320770 h 4630814"/>
              <a:gd name="connsiteX3448" fmla="*/ 1471645 w 3022593"/>
              <a:gd name="connsiteY3448" fmla="*/ 2330895 h 4630814"/>
              <a:gd name="connsiteX3449" fmla="*/ 1467577 w 3022593"/>
              <a:gd name="connsiteY3449" fmla="*/ 2331757 h 4630814"/>
              <a:gd name="connsiteX3450" fmla="*/ 1466842 w 3022593"/>
              <a:gd name="connsiteY3450" fmla="*/ 2332038 h 4630814"/>
              <a:gd name="connsiteX3451" fmla="*/ 1466932 w 3022593"/>
              <a:gd name="connsiteY3451" fmla="*/ 2331894 h 4630814"/>
              <a:gd name="connsiteX3452" fmla="*/ 1466252 w 3022593"/>
              <a:gd name="connsiteY3452" fmla="*/ 2332038 h 4630814"/>
              <a:gd name="connsiteX3453" fmla="*/ 1449638 w 3022593"/>
              <a:gd name="connsiteY3453" fmla="*/ 2264497 h 4630814"/>
              <a:gd name="connsiteX3454" fmla="*/ 1482865 w 3022593"/>
              <a:gd name="connsiteY3454" fmla="*/ 2228850 h 4630814"/>
              <a:gd name="connsiteX3455" fmla="*/ 1631943 w 3022593"/>
              <a:gd name="connsiteY3455" fmla="*/ 2227262 h 4630814"/>
              <a:gd name="connsiteX3456" fmla="*/ 1631774 w 3022593"/>
              <a:gd name="connsiteY3456" fmla="*/ 2228972 h 4630814"/>
              <a:gd name="connsiteX3457" fmla="*/ 1631942 w 3022593"/>
              <a:gd name="connsiteY3457" fmla="*/ 2228850 h 4630814"/>
              <a:gd name="connsiteX3458" fmla="*/ 1631752 w 3022593"/>
              <a:gd name="connsiteY3458" fmla="*/ 2229195 h 4630814"/>
              <a:gd name="connsiteX3459" fmla="*/ 1631184 w 3022593"/>
              <a:gd name="connsiteY3459" fmla="*/ 2234922 h 4630814"/>
              <a:gd name="connsiteX3460" fmla="*/ 1615750 w 3022593"/>
              <a:gd name="connsiteY3460" fmla="*/ 2274582 h 4630814"/>
              <a:gd name="connsiteX3461" fmla="*/ 1616425 w 3022593"/>
              <a:gd name="connsiteY3461" fmla="*/ 2254471 h 4630814"/>
              <a:gd name="connsiteX3462" fmla="*/ 1618726 w 3022593"/>
              <a:gd name="connsiteY3462" fmla="*/ 2250437 h 4630814"/>
              <a:gd name="connsiteX3463" fmla="*/ 1608502 w 3022593"/>
              <a:gd name="connsiteY3463" fmla="*/ 2262657 h 4630814"/>
              <a:gd name="connsiteX3464" fmla="*/ 1598605 w 3022593"/>
              <a:gd name="connsiteY3464" fmla="*/ 2266122 h 4630814"/>
              <a:gd name="connsiteX3465" fmla="*/ 1606245 w 3022593"/>
              <a:gd name="connsiteY3465" fmla="*/ 2247486 h 4630814"/>
              <a:gd name="connsiteX3466" fmla="*/ 1630399 w 3022593"/>
              <a:gd name="connsiteY3466" fmla="*/ 2229969 h 4630814"/>
              <a:gd name="connsiteX3467" fmla="*/ 1641429 w 3022593"/>
              <a:gd name="connsiteY3467" fmla="*/ 2226412 h 4630814"/>
              <a:gd name="connsiteX3468" fmla="*/ 1633535 w 3022593"/>
              <a:gd name="connsiteY3468" fmla="*/ 2227262 h 4630814"/>
              <a:gd name="connsiteX3469" fmla="*/ 1637204 w 3022593"/>
              <a:gd name="connsiteY3469" fmla="*/ 2227646 h 4630814"/>
              <a:gd name="connsiteX3470" fmla="*/ 854861 w 3022593"/>
              <a:gd name="connsiteY3470" fmla="*/ 2225833 h 4630814"/>
              <a:gd name="connsiteX3471" fmla="*/ 857093 w 3022593"/>
              <a:gd name="connsiteY3471" fmla="*/ 2231727 h 4630814"/>
              <a:gd name="connsiteX3472" fmla="*/ 855141 w 3022593"/>
              <a:gd name="connsiteY3472" fmla="*/ 2240317 h 4630814"/>
              <a:gd name="connsiteX3473" fmla="*/ 855277 w 3022593"/>
              <a:gd name="connsiteY3473" fmla="*/ 2240161 h 4630814"/>
              <a:gd name="connsiteX3474" fmla="*/ 856382 w 3022593"/>
              <a:gd name="connsiteY3474" fmla="*/ 2235993 h 4630814"/>
              <a:gd name="connsiteX3475" fmla="*/ 861475 w 3022593"/>
              <a:gd name="connsiteY3475" fmla="*/ 2227262 h 4630814"/>
              <a:gd name="connsiteX3476" fmla="*/ 860549 w 3022593"/>
              <a:gd name="connsiteY3476" fmla="*/ 2234538 h 4630814"/>
              <a:gd name="connsiteX3477" fmla="*/ 860322 w 3022593"/>
              <a:gd name="connsiteY3477" fmla="*/ 2234896 h 4630814"/>
              <a:gd name="connsiteX3478" fmla="*/ 867649 w 3022593"/>
              <a:gd name="connsiteY3478" fmla="*/ 2230664 h 4630814"/>
              <a:gd name="connsiteX3479" fmla="*/ 864496 w 3022593"/>
              <a:gd name="connsiteY3479" fmla="*/ 2236787 h 4630814"/>
              <a:gd name="connsiteX3480" fmla="*/ 856915 w 3022593"/>
              <a:gd name="connsiteY3480" fmla="*/ 2240249 h 4630814"/>
              <a:gd name="connsiteX3481" fmla="*/ 854068 w 3022593"/>
              <a:gd name="connsiteY3481" fmla="*/ 2244724 h 4630814"/>
              <a:gd name="connsiteX3482" fmla="*/ 854068 w 3022593"/>
              <a:gd name="connsiteY3482" fmla="*/ 2244724 h 4630814"/>
              <a:gd name="connsiteX3483" fmla="*/ 861925 w 3022593"/>
              <a:gd name="connsiteY3483" fmla="*/ 2239631 h 4630814"/>
              <a:gd name="connsiteX3484" fmla="*/ 871212 w 3022593"/>
              <a:gd name="connsiteY3484" fmla="*/ 2237316 h 4630814"/>
              <a:gd name="connsiteX3485" fmla="*/ 865979 w 3022593"/>
              <a:gd name="connsiteY3485" fmla="*/ 2241980 h 4630814"/>
              <a:gd name="connsiteX3486" fmla="*/ 872800 w 3022593"/>
              <a:gd name="connsiteY3486" fmla="*/ 2242344 h 4630814"/>
              <a:gd name="connsiteX3487" fmla="*/ 866370 w 3022593"/>
              <a:gd name="connsiteY3487" fmla="*/ 2245569 h 4630814"/>
              <a:gd name="connsiteX3488" fmla="*/ 855890 w 3022593"/>
              <a:gd name="connsiteY3488" fmla="*/ 2244356 h 4630814"/>
              <a:gd name="connsiteX3489" fmla="*/ 854068 w 3022593"/>
              <a:gd name="connsiteY3489" fmla="*/ 2244725 h 4630814"/>
              <a:gd name="connsiteX3490" fmla="*/ 854068 w 3022593"/>
              <a:gd name="connsiteY3490" fmla="*/ 2244725 h 4630814"/>
              <a:gd name="connsiteX3491" fmla="*/ 854067 w 3022593"/>
              <a:gd name="connsiteY3491" fmla="*/ 2244725 h 4630814"/>
              <a:gd name="connsiteX3492" fmla="*/ 854067 w 3022593"/>
              <a:gd name="connsiteY3492" fmla="*/ 2244724 h 4630814"/>
              <a:gd name="connsiteX3493" fmla="*/ 854067 w 3022593"/>
              <a:gd name="connsiteY3493" fmla="*/ 2244724 h 4630814"/>
              <a:gd name="connsiteX3494" fmla="*/ 854067 w 3022593"/>
              <a:gd name="connsiteY3494" fmla="*/ 2244725 h 4630814"/>
              <a:gd name="connsiteX3495" fmla="*/ 854067 w 3022593"/>
              <a:gd name="connsiteY3495" fmla="*/ 2244724 h 4630814"/>
              <a:gd name="connsiteX3496" fmla="*/ 851662 w 3022593"/>
              <a:gd name="connsiteY3496" fmla="*/ 2241013 h 4630814"/>
              <a:gd name="connsiteX3497" fmla="*/ 846357 w 3022593"/>
              <a:gd name="connsiteY3497" fmla="*/ 2237531 h 4630814"/>
              <a:gd name="connsiteX3498" fmla="*/ 841594 w 3022593"/>
              <a:gd name="connsiteY3498" fmla="*/ 2230834 h 4630814"/>
              <a:gd name="connsiteX3499" fmla="*/ 847717 w 3022593"/>
              <a:gd name="connsiteY3499" fmla="*/ 2233513 h 4630814"/>
              <a:gd name="connsiteX3500" fmla="*/ 848444 w 3022593"/>
              <a:gd name="connsiteY3500" fmla="*/ 2234739 h 4630814"/>
              <a:gd name="connsiteX3501" fmla="*/ 846659 w 3022593"/>
              <a:gd name="connsiteY3501" fmla="*/ 2227580 h 4630814"/>
              <a:gd name="connsiteX3502" fmla="*/ 851753 w 3022593"/>
              <a:gd name="connsiteY3502" fmla="*/ 2233295 h 4630814"/>
              <a:gd name="connsiteX3503" fmla="*/ 854067 w 3022593"/>
              <a:gd name="connsiteY3503" fmla="*/ 2244723 h 4630814"/>
              <a:gd name="connsiteX3504" fmla="*/ 855025 w 3022593"/>
              <a:gd name="connsiteY3504" fmla="*/ 2241113 h 4630814"/>
              <a:gd name="connsiteX3505" fmla="*/ 854953 w 3022593"/>
              <a:gd name="connsiteY3505" fmla="*/ 2241145 h 4630814"/>
              <a:gd name="connsiteX3506" fmla="*/ 854861 w 3022593"/>
              <a:gd name="connsiteY3506" fmla="*/ 2241550 h 4630814"/>
              <a:gd name="connsiteX3507" fmla="*/ 854792 w 3022593"/>
              <a:gd name="connsiteY3507" fmla="*/ 2241219 h 4630814"/>
              <a:gd name="connsiteX3508" fmla="*/ 854067 w 3022593"/>
              <a:gd name="connsiteY3508" fmla="*/ 2241550 h 4630814"/>
              <a:gd name="connsiteX3509" fmla="*/ 854709 w 3022593"/>
              <a:gd name="connsiteY3509" fmla="*/ 2240813 h 4630814"/>
              <a:gd name="connsiteX3510" fmla="*/ 853372 w 3022593"/>
              <a:gd name="connsiteY3510" fmla="*/ 2234346 h 4630814"/>
              <a:gd name="connsiteX3511" fmla="*/ 854861 w 3022593"/>
              <a:gd name="connsiteY3511" fmla="*/ 2225833 h 4630814"/>
              <a:gd name="connsiteX3512" fmla="*/ 2186509 w 3022593"/>
              <a:gd name="connsiteY3512" fmla="*/ 2225675 h 4630814"/>
              <a:gd name="connsiteX3513" fmla="*/ 2188273 w 3022593"/>
              <a:gd name="connsiteY3513" fmla="*/ 2258537 h 4630814"/>
              <a:gd name="connsiteX3514" fmla="*/ 2186509 w 3022593"/>
              <a:gd name="connsiteY3514" fmla="*/ 2225675 h 4630814"/>
              <a:gd name="connsiteX3515" fmla="*/ 2189155 w 3022593"/>
              <a:gd name="connsiteY3515" fmla="*/ 2224087 h 4630814"/>
              <a:gd name="connsiteX3516" fmla="*/ 2220641 w 3022593"/>
              <a:gd name="connsiteY3516" fmla="*/ 2235344 h 4630814"/>
              <a:gd name="connsiteX3517" fmla="*/ 2206982 w 3022593"/>
              <a:gd name="connsiteY3517" fmla="*/ 2236048 h 4630814"/>
              <a:gd name="connsiteX3518" fmla="*/ 2201450 w 3022593"/>
              <a:gd name="connsiteY3518" fmla="*/ 2233054 h 4630814"/>
              <a:gd name="connsiteX3519" fmla="*/ 2203219 w 3022593"/>
              <a:gd name="connsiteY3519" fmla="*/ 2234158 h 4630814"/>
              <a:gd name="connsiteX3520" fmla="*/ 2215944 w 3022593"/>
              <a:gd name="connsiteY3520" fmla="*/ 2248297 h 4630814"/>
              <a:gd name="connsiteX3521" fmla="*/ 2202550 w 3022593"/>
              <a:gd name="connsiteY3521" fmla="*/ 2242642 h 4630814"/>
              <a:gd name="connsiteX3522" fmla="*/ 2195500 w 3022593"/>
              <a:gd name="connsiteY3522" fmla="*/ 2233711 h 4630814"/>
              <a:gd name="connsiteX3523" fmla="*/ 2198031 w 3022593"/>
              <a:gd name="connsiteY3523" fmla="*/ 2237551 h 4630814"/>
              <a:gd name="connsiteX3524" fmla="*/ 2203010 w 3022593"/>
              <a:gd name="connsiteY3524" fmla="*/ 2255123 h 4630814"/>
              <a:gd name="connsiteX3525" fmla="*/ 2194134 w 3022593"/>
              <a:gd name="connsiteY3525" fmla="*/ 2245767 h 4630814"/>
              <a:gd name="connsiteX3526" fmla="*/ 2189670 w 3022593"/>
              <a:gd name="connsiteY3526" fmla="*/ 2226326 h 4630814"/>
              <a:gd name="connsiteX3527" fmla="*/ 2189155 w 3022593"/>
              <a:gd name="connsiteY3527" fmla="*/ 2225675 h 4630814"/>
              <a:gd name="connsiteX3528" fmla="*/ 2189574 w 3022593"/>
              <a:gd name="connsiteY3528" fmla="*/ 2225908 h 4630814"/>
              <a:gd name="connsiteX3529" fmla="*/ 2189155 w 3022593"/>
              <a:gd name="connsiteY3529" fmla="*/ 2224087 h 4630814"/>
              <a:gd name="connsiteX3530" fmla="*/ 2190811 w 3022593"/>
              <a:gd name="connsiteY3530" fmla="*/ 2226598 h 4630814"/>
              <a:gd name="connsiteX3531" fmla="*/ 2193592 w 3022593"/>
              <a:gd name="connsiteY3531" fmla="*/ 2228149 h 4630814"/>
              <a:gd name="connsiteX3532" fmla="*/ 2194646 w 3022593"/>
              <a:gd name="connsiteY3532" fmla="*/ 2228807 h 4630814"/>
              <a:gd name="connsiteX3533" fmla="*/ 2185980 w 3022593"/>
              <a:gd name="connsiteY3533" fmla="*/ 2224087 h 4630814"/>
              <a:gd name="connsiteX3534" fmla="*/ 2154944 w 3022593"/>
              <a:gd name="connsiteY3534" fmla="*/ 2238904 h 4630814"/>
              <a:gd name="connsiteX3535" fmla="*/ 2185980 w 3022593"/>
              <a:gd name="connsiteY3535" fmla="*/ 2224087 h 4630814"/>
              <a:gd name="connsiteX3536" fmla="*/ 2185980 w 3022593"/>
              <a:gd name="connsiteY3536" fmla="*/ 2224087 h 4630814"/>
              <a:gd name="connsiteX3537" fmla="*/ 2185675 w 3022593"/>
              <a:gd name="connsiteY3537" fmla="*/ 2225893 h 4630814"/>
              <a:gd name="connsiteX3538" fmla="*/ 2185980 w 3022593"/>
              <a:gd name="connsiteY3538" fmla="*/ 2225675 h 4630814"/>
              <a:gd name="connsiteX3539" fmla="*/ 2185616 w 3022593"/>
              <a:gd name="connsiteY3539" fmla="*/ 2226245 h 4630814"/>
              <a:gd name="connsiteX3540" fmla="*/ 2183166 w 3022593"/>
              <a:gd name="connsiteY3540" fmla="*/ 2240756 h 4630814"/>
              <a:gd name="connsiteX3541" fmla="*/ 2174723 w 3022593"/>
              <a:gd name="connsiteY3541" fmla="*/ 2257425 h 4630814"/>
              <a:gd name="connsiteX3542" fmla="*/ 2174020 w 3022593"/>
              <a:gd name="connsiteY3542" fmla="*/ 2242840 h 4630814"/>
              <a:gd name="connsiteX3543" fmla="*/ 2174644 w 3022593"/>
              <a:gd name="connsiteY3543" fmla="*/ 2241861 h 4630814"/>
              <a:gd name="connsiteX3544" fmla="*/ 2161701 w 3022593"/>
              <a:gd name="connsiteY3544" fmla="*/ 2252067 h 4630814"/>
              <a:gd name="connsiteX3545" fmla="*/ 2167537 w 3022593"/>
              <a:gd name="connsiteY3545" fmla="*/ 2238871 h 4630814"/>
              <a:gd name="connsiteX3546" fmla="*/ 2184117 w 3022593"/>
              <a:gd name="connsiteY3546" fmla="*/ 2227008 h 4630814"/>
              <a:gd name="connsiteX3547" fmla="*/ 1598947 w 3022593"/>
              <a:gd name="connsiteY3547" fmla="*/ 2219828 h 4630814"/>
              <a:gd name="connsiteX3548" fmla="*/ 1630355 w 3022593"/>
              <a:gd name="connsiteY3548" fmla="*/ 2227384 h 4630814"/>
              <a:gd name="connsiteX3549" fmla="*/ 1628185 w 3022593"/>
              <a:gd name="connsiteY3549" fmla="*/ 2227826 h 4630814"/>
              <a:gd name="connsiteX3550" fmla="*/ 1631942 w 3022593"/>
              <a:gd name="connsiteY3550" fmla="*/ 2227262 h 4630814"/>
              <a:gd name="connsiteX3551" fmla="*/ 1587273 w 3022593"/>
              <a:gd name="connsiteY3551" fmla="*/ 2249674 h 4630814"/>
              <a:gd name="connsiteX3552" fmla="*/ 1600534 w 3022593"/>
              <a:gd name="connsiteY3552" fmla="*/ 2234966 h 4630814"/>
              <a:gd name="connsiteX3553" fmla="*/ 1615629 w 3022593"/>
              <a:gd name="connsiteY3553" fmla="*/ 2230022 h 4630814"/>
              <a:gd name="connsiteX3554" fmla="*/ 1605927 w 3022593"/>
              <a:gd name="connsiteY3554" fmla="*/ 2231506 h 4630814"/>
              <a:gd name="connsiteX3555" fmla="*/ 1580103 w 3022593"/>
              <a:gd name="connsiteY3555" fmla="*/ 2227384 h 4630814"/>
              <a:gd name="connsiteX3556" fmla="*/ 1598947 w 3022593"/>
              <a:gd name="connsiteY3556" fmla="*/ 2219828 h 4630814"/>
              <a:gd name="connsiteX3557" fmla="*/ 307650 w 3022593"/>
              <a:gd name="connsiteY3557" fmla="*/ 2214563 h 4630814"/>
              <a:gd name="connsiteX3558" fmla="*/ 322255 w 3022593"/>
              <a:gd name="connsiteY3558" fmla="*/ 2232880 h 4630814"/>
              <a:gd name="connsiteX3559" fmla="*/ 318176 w 3022593"/>
              <a:gd name="connsiteY3559" fmla="*/ 2242983 h 4630814"/>
              <a:gd name="connsiteX3560" fmla="*/ 319080 w 3022593"/>
              <a:gd name="connsiteY3560" fmla="*/ 2244726 h 4630814"/>
              <a:gd name="connsiteX3561" fmla="*/ 318087 w 3022593"/>
              <a:gd name="connsiteY3561" fmla="*/ 2243205 h 4630814"/>
              <a:gd name="connsiteX3562" fmla="*/ 314952 w 3022593"/>
              <a:gd name="connsiteY3562" fmla="*/ 2250969 h 4630814"/>
              <a:gd name="connsiteX3563" fmla="*/ 313127 w 3022593"/>
              <a:gd name="connsiteY3563" fmla="*/ 2262188 h 4630814"/>
              <a:gd name="connsiteX3564" fmla="*/ 310480 w 3022593"/>
              <a:gd name="connsiteY3564" fmla="*/ 2261303 h 4630814"/>
              <a:gd name="connsiteX3565" fmla="*/ 312730 w 3022593"/>
              <a:gd name="connsiteY3565" fmla="*/ 2265363 h 4630814"/>
              <a:gd name="connsiteX3566" fmla="*/ 308130 w 3022593"/>
              <a:gd name="connsiteY3566" fmla="*/ 2260517 h 4630814"/>
              <a:gd name="connsiteX3567" fmla="*/ 304227 w 3022593"/>
              <a:gd name="connsiteY3567" fmla="*/ 2259211 h 4630814"/>
              <a:gd name="connsiteX3568" fmla="*/ 299647 w 3022593"/>
              <a:gd name="connsiteY3568" fmla="*/ 2253810 h 4630814"/>
              <a:gd name="connsiteX3569" fmla="*/ 298442 w 3022593"/>
              <a:gd name="connsiteY3569" fmla="*/ 2257425 h 4630814"/>
              <a:gd name="connsiteX3570" fmla="*/ 299481 w 3022593"/>
              <a:gd name="connsiteY3570" fmla="*/ 2253615 h 4630814"/>
              <a:gd name="connsiteX3571" fmla="*/ 291219 w 3022593"/>
              <a:gd name="connsiteY3571" fmla="*/ 2243871 h 4630814"/>
              <a:gd name="connsiteX3572" fmla="*/ 291219 w 3022593"/>
              <a:gd name="connsiteY3572" fmla="*/ 2234752 h 4630814"/>
              <a:gd name="connsiteX3573" fmla="*/ 288917 w 3022593"/>
              <a:gd name="connsiteY3573" fmla="*/ 2236788 h 4630814"/>
              <a:gd name="connsiteX3574" fmla="*/ 291060 w 3022593"/>
              <a:gd name="connsiteY3574" fmla="*/ 2231118 h 4630814"/>
              <a:gd name="connsiteX3575" fmla="*/ 291219 w 3022593"/>
              <a:gd name="connsiteY3575" fmla="*/ 2231044 h 4630814"/>
              <a:gd name="connsiteX3576" fmla="*/ 291219 w 3022593"/>
              <a:gd name="connsiteY3576" fmla="*/ 2223722 h 4630814"/>
              <a:gd name="connsiteX3577" fmla="*/ 307650 w 3022593"/>
              <a:gd name="connsiteY3577" fmla="*/ 2214563 h 4630814"/>
              <a:gd name="connsiteX3578" fmla="*/ 1738656 w 3022593"/>
              <a:gd name="connsiteY3578" fmla="*/ 2214075 h 4630814"/>
              <a:gd name="connsiteX3579" fmla="*/ 1749417 w 3022593"/>
              <a:gd name="connsiteY3579" fmla="*/ 2230726 h 4630814"/>
              <a:gd name="connsiteX3580" fmla="*/ 1732932 w 3022593"/>
              <a:gd name="connsiteY3580" fmla="*/ 2247611 h 4630814"/>
              <a:gd name="connsiteX3581" fmla="*/ 1722530 w 3022593"/>
              <a:gd name="connsiteY3581" fmla="*/ 2243888 h 4630814"/>
              <a:gd name="connsiteX3582" fmla="*/ 1720842 w 3022593"/>
              <a:gd name="connsiteY3582" fmla="*/ 2244725 h 4630814"/>
              <a:gd name="connsiteX3583" fmla="*/ 1722233 w 3022593"/>
              <a:gd name="connsiteY3583" fmla="*/ 2243782 h 4630814"/>
              <a:gd name="connsiteX3584" fmla="*/ 1713927 w 3022593"/>
              <a:gd name="connsiteY3584" fmla="*/ 2240810 h 4630814"/>
              <a:gd name="connsiteX3585" fmla="*/ 1701792 w 3022593"/>
              <a:gd name="connsiteY3585" fmla="*/ 2238230 h 4630814"/>
              <a:gd name="connsiteX3586" fmla="*/ 1702026 w 3022593"/>
              <a:gd name="connsiteY3586" fmla="*/ 2237195 h 4630814"/>
              <a:gd name="connsiteX3587" fmla="*/ 1700205 w 3022593"/>
              <a:gd name="connsiteY3587" fmla="*/ 2238375 h 4630814"/>
              <a:gd name="connsiteX3588" fmla="*/ 1701174 w 3022593"/>
              <a:gd name="connsiteY3588" fmla="*/ 2236254 h 4630814"/>
              <a:gd name="connsiteX3589" fmla="*/ 1702458 w 3022593"/>
              <a:gd name="connsiteY3589" fmla="*/ 2235273 h 4630814"/>
              <a:gd name="connsiteX3590" fmla="*/ 1703853 w 3022593"/>
              <a:gd name="connsiteY3590" fmla="*/ 2229084 h 4630814"/>
              <a:gd name="connsiteX3591" fmla="*/ 1708569 w 3022593"/>
              <a:gd name="connsiteY3591" fmla="*/ 2224713 h 4630814"/>
              <a:gd name="connsiteX3592" fmla="*/ 1706555 w 3022593"/>
              <a:gd name="connsiteY3592" fmla="*/ 2224087 h 4630814"/>
              <a:gd name="connsiteX3593" fmla="*/ 1708692 w 3022593"/>
              <a:gd name="connsiteY3593" fmla="*/ 2224600 h 4630814"/>
              <a:gd name="connsiteX3594" fmla="*/ 1718278 w 3022593"/>
              <a:gd name="connsiteY3594" fmla="*/ 2215716 h 4630814"/>
              <a:gd name="connsiteX3595" fmla="*/ 1726183 w 3022593"/>
              <a:gd name="connsiteY3595" fmla="*/ 2215080 h 4630814"/>
              <a:gd name="connsiteX3596" fmla="*/ 1725605 w 3022593"/>
              <a:gd name="connsiteY3596" fmla="*/ 2214562 h 4630814"/>
              <a:gd name="connsiteX3597" fmla="*/ 1726941 w 3022593"/>
              <a:gd name="connsiteY3597" fmla="*/ 2215019 h 4630814"/>
              <a:gd name="connsiteX3598" fmla="*/ 2716623 w 3022593"/>
              <a:gd name="connsiteY3598" fmla="*/ 2212975 h 4630814"/>
              <a:gd name="connsiteX3599" fmla="*/ 2732247 w 3022593"/>
              <a:gd name="connsiteY3599" fmla="*/ 2222134 h 4630814"/>
              <a:gd name="connsiteX3600" fmla="*/ 2731888 w 3022593"/>
              <a:gd name="connsiteY3600" fmla="*/ 2229998 h 4630814"/>
              <a:gd name="connsiteX3601" fmla="*/ 2733668 w 3022593"/>
              <a:gd name="connsiteY3601" fmla="*/ 2235200 h 4630814"/>
              <a:gd name="connsiteX3602" fmla="*/ 2731742 w 3022593"/>
              <a:gd name="connsiteY3602" fmla="*/ 2233193 h 4630814"/>
              <a:gd name="connsiteX3603" fmla="*/ 2731328 w 3022593"/>
              <a:gd name="connsiteY3603" fmla="*/ 2242283 h 4630814"/>
              <a:gd name="connsiteX3604" fmla="*/ 2724223 w 3022593"/>
              <a:gd name="connsiteY3604" fmla="*/ 2251233 h 4630814"/>
              <a:gd name="connsiteX3605" fmla="*/ 2725730 w 3022593"/>
              <a:gd name="connsiteY3605" fmla="*/ 2254251 h 4630814"/>
              <a:gd name="connsiteX3606" fmla="*/ 2723799 w 3022593"/>
              <a:gd name="connsiteY3606" fmla="*/ 2251768 h 4630814"/>
              <a:gd name="connsiteX3607" fmla="*/ 2719150 w 3022593"/>
              <a:gd name="connsiteY3607" fmla="*/ 2257623 h 4630814"/>
              <a:gd name="connsiteX3608" fmla="*/ 2711656 w 3022593"/>
              <a:gd name="connsiteY3608" fmla="*/ 2260397 h 4630814"/>
              <a:gd name="connsiteX3609" fmla="*/ 2711442 w 3022593"/>
              <a:gd name="connsiteY3609" fmla="*/ 2260600 h 4630814"/>
              <a:gd name="connsiteX3610" fmla="*/ 2711474 w 3022593"/>
              <a:gd name="connsiteY3610" fmla="*/ 2260465 h 4630814"/>
              <a:gd name="connsiteX3611" fmla="*/ 2711108 w 3022593"/>
              <a:gd name="connsiteY3611" fmla="*/ 2260600 h 4630814"/>
              <a:gd name="connsiteX3612" fmla="*/ 2708581 w 3022593"/>
              <a:gd name="connsiteY3612" fmla="*/ 2249381 h 4630814"/>
              <a:gd name="connsiteX3613" fmla="*/ 2705456 w 3022593"/>
              <a:gd name="connsiteY3613" fmla="*/ 2240898 h 4630814"/>
              <a:gd name="connsiteX3614" fmla="*/ 2705092 w 3022593"/>
              <a:gd name="connsiteY3614" fmla="*/ 2241550 h 4630814"/>
              <a:gd name="connsiteX3615" fmla="*/ 2705424 w 3022593"/>
              <a:gd name="connsiteY3615" fmla="*/ 2240812 h 4630814"/>
              <a:gd name="connsiteX3616" fmla="*/ 2701917 w 3022593"/>
              <a:gd name="connsiteY3616" fmla="*/ 2231292 h 4630814"/>
              <a:gd name="connsiteX3617" fmla="*/ 2716623 w 3022593"/>
              <a:gd name="connsiteY3617" fmla="*/ 2212975 h 4630814"/>
              <a:gd name="connsiteX3618" fmla="*/ 2157603 w 3022593"/>
              <a:gd name="connsiteY3618" fmla="*/ 2207418 h 4630814"/>
              <a:gd name="connsiteX3619" fmla="*/ 2167116 w 3022593"/>
              <a:gd name="connsiteY3619" fmla="*/ 2211122 h 4630814"/>
              <a:gd name="connsiteX3620" fmla="*/ 2182984 w 3022593"/>
              <a:gd name="connsiteY3620" fmla="*/ 2223030 h 4630814"/>
              <a:gd name="connsiteX3621" fmla="*/ 2184393 w 3022593"/>
              <a:gd name="connsiteY3621" fmla="*/ 2223294 h 4630814"/>
              <a:gd name="connsiteX3622" fmla="*/ 2183553 w 3022593"/>
              <a:gd name="connsiteY3622" fmla="*/ 2223457 h 4630814"/>
              <a:gd name="connsiteX3623" fmla="*/ 2184392 w 3022593"/>
              <a:gd name="connsiteY3623" fmla="*/ 2224087 h 4630814"/>
              <a:gd name="connsiteX3624" fmla="*/ 2182404 w 3022593"/>
              <a:gd name="connsiteY3624" fmla="*/ 2223681 h 4630814"/>
              <a:gd name="connsiteX3625" fmla="*/ 2179230 w 3022593"/>
              <a:gd name="connsiteY3625" fmla="*/ 2224299 h 4630814"/>
              <a:gd name="connsiteX3626" fmla="*/ 2149706 w 3022593"/>
              <a:gd name="connsiteY3626" fmla="*/ 2223294 h 4630814"/>
              <a:gd name="connsiteX3627" fmla="*/ 2162942 w 3022593"/>
              <a:gd name="connsiteY3627" fmla="*/ 2219275 h 4630814"/>
              <a:gd name="connsiteX3628" fmla="*/ 2170613 w 3022593"/>
              <a:gd name="connsiteY3628" fmla="*/ 2220712 h 4630814"/>
              <a:gd name="connsiteX3629" fmla="*/ 2168517 w 3022593"/>
              <a:gd name="connsiteY3629" fmla="*/ 2220151 h 4630814"/>
              <a:gd name="connsiteX3630" fmla="*/ 2152642 w 3022593"/>
              <a:gd name="connsiteY3630" fmla="*/ 2209270 h 4630814"/>
              <a:gd name="connsiteX3631" fmla="*/ 2157603 w 3022593"/>
              <a:gd name="connsiteY3631" fmla="*/ 2207418 h 4630814"/>
              <a:gd name="connsiteX3632" fmla="*/ 1548599 w 3022593"/>
              <a:gd name="connsiteY3632" fmla="*/ 2206625 h 4630814"/>
              <a:gd name="connsiteX3633" fmla="*/ 1548801 w 3022593"/>
              <a:gd name="connsiteY3633" fmla="*/ 2207029 h 4630814"/>
              <a:gd name="connsiteX3634" fmla="*/ 1549104 w 3022593"/>
              <a:gd name="connsiteY3634" fmla="*/ 2206977 h 4630814"/>
              <a:gd name="connsiteX3635" fmla="*/ 1548942 w 3022593"/>
              <a:gd name="connsiteY3635" fmla="*/ 2207312 h 4630814"/>
              <a:gd name="connsiteX3636" fmla="*/ 1550535 w 3022593"/>
              <a:gd name="connsiteY3636" fmla="*/ 2210497 h 4630814"/>
              <a:gd name="connsiteX3637" fmla="*/ 1551615 w 3022593"/>
              <a:gd name="connsiteY3637" fmla="*/ 2208501 h 4630814"/>
              <a:gd name="connsiteX3638" fmla="*/ 1561140 w 3022593"/>
              <a:gd name="connsiteY3638" fmla="*/ 2214130 h 4630814"/>
              <a:gd name="connsiteX3639" fmla="*/ 1563045 w 3022593"/>
              <a:gd name="connsiteY3639" fmla="*/ 2225387 h 4630814"/>
              <a:gd name="connsiteX3640" fmla="*/ 1553520 w 3022593"/>
              <a:gd name="connsiteY3640" fmla="*/ 2219758 h 4630814"/>
              <a:gd name="connsiteX3641" fmla="*/ 1553334 w 3022593"/>
              <a:gd name="connsiteY3641" fmla="*/ 2219380 h 4630814"/>
              <a:gd name="connsiteX3642" fmla="*/ 1548599 w 3022593"/>
              <a:gd name="connsiteY3642" fmla="*/ 2228850 h 4630814"/>
              <a:gd name="connsiteX3643" fmla="*/ 1543479 w 3022593"/>
              <a:gd name="connsiteY3643" fmla="*/ 2218612 h 4630814"/>
              <a:gd name="connsiteX3644" fmla="*/ 1543476 w 3022593"/>
              <a:gd name="connsiteY3644" fmla="*/ 2218619 h 4630814"/>
              <a:gd name="connsiteX3645" fmla="*/ 1532218 w 3022593"/>
              <a:gd name="connsiteY3645" fmla="*/ 2220560 h 4630814"/>
              <a:gd name="connsiteX3646" fmla="*/ 1537847 w 3022593"/>
              <a:gd name="connsiteY3646" fmla="*/ 2208918 h 4630814"/>
              <a:gd name="connsiteX3647" fmla="*/ 1548358 w 3022593"/>
              <a:gd name="connsiteY3647" fmla="*/ 2207106 h 4630814"/>
              <a:gd name="connsiteX3648" fmla="*/ 889786 w 3022593"/>
              <a:gd name="connsiteY3648" fmla="*/ 2206625 h 4630814"/>
              <a:gd name="connsiteX3649" fmla="*/ 896930 w 3022593"/>
              <a:gd name="connsiteY3649" fmla="*/ 2210594 h 4630814"/>
              <a:gd name="connsiteX3650" fmla="*/ 889786 w 3022593"/>
              <a:gd name="connsiteY3650" fmla="*/ 2214563 h 4630814"/>
              <a:gd name="connsiteX3651" fmla="*/ 885631 w 3022593"/>
              <a:gd name="connsiteY3651" fmla="*/ 2212255 h 4630814"/>
              <a:gd name="connsiteX3652" fmla="*/ 888463 w 3022593"/>
              <a:gd name="connsiteY3652" fmla="*/ 2214335 h 4630814"/>
              <a:gd name="connsiteX3653" fmla="*/ 890316 w 3022593"/>
              <a:gd name="connsiteY3653" fmla="*/ 2222500 h 4630814"/>
              <a:gd name="connsiteX3654" fmla="*/ 884759 w 3022593"/>
              <a:gd name="connsiteY3654" fmla="*/ 2218418 h 4630814"/>
              <a:gd name="connsiteX3655" fmla="*/ 883033 w 3022593"/>
              <a:gd name="connsiteY3655" fmla="*/ 2210812 h 4630814"/>
              <a:gd name="connsiteX3656" fmla="*/ 882642 w 3022593"/>
              <a:gd name="connsiteY3656" fmla="*/ 2210594 h 4630814"/>
              <a:gd name="connsiteX3657" fmla="*/ 882946 w 3022593"/>
              <a:gd name="connsiteY3657" fmla="*/ 2210425 h 4630814"/>
              <a:gd name="connsiteX3658" fmla="*/ 882907 w 3022593"/>
              <a:gd name="connsiteY3658" fmla="*/ 2210253 h 4630814"/>
              <a:gd name="connsiteX3659" fmla="*/ 883057 w 3022593"/>
              <a:gd name="connsiteY3659" fmla="*/ 2210363 h 4630814"/>
              <a:gd name="connsiteX3660" fmla="*/ 1670712 w 3022593"/>
              <a:gd name="connsiteY3660" fmla="*/ 2206585 h 4630814"/>
              <a:gd name="connsiteX3661" fmla="*/ 1681429 w 3022593"/>
              <a:gd name="connsiteY3661" fmla="*/ 2208411 h 4630814"/>
              <a:gd name="connsiteX3662" fmla="*/ 1679334 w 3022593"/>
              <a:gd name="connsiteY3662" fmla="*/ 2215333 h 4630814"/>
              <a:gd name="connsiteX3663" fmla="*/ 1666653 w 3022593"/>
              <a:gd name="connsiteY3663" fmla="*/ 2221120 h 4630814"/>
              <a:gd name="connsiteX3664" fmla="*/ 1677535 w 3022593"/>
              <a:gd name="connsiteY3664" fmla="*/ 2219978 h 4630814"/>
              <a:gd name="connsiteX3665" fmla="*/ 1686958 w 3022593"/>
              <a:gd name="connsiteY3665" fmla="*/ 2224087 h 4630814"/>
              <a:gd name="connsiteX3666" fmla="*/ 1668113 w 3022593"/>
              <a:gd name="connsiteY3666" fmla="*/ 2232190 h 4630814"/>
              <a:gd name="connsiteX3667" fmla="*/ 1661122 w 3022593"/>
              <a:gd name="connsiteY3667" fmla="*/ 2231763 h 4630814"/>
              <a:gd name="connsiteX3668" fmla="*/ 1675054 w 3022593"/>
              <a:gd name="connsiteY3668" fmla="*/ 2236102 h 4630814"/>
              <a:gd name="connsiteX3669" fmla="*/ 1682743 w 3022593"/>
              <a:gd name="connsiteY3669" fmla="*/ 2244407 h 4630814"/>
              <a:gd name="connsiteX3670" fmla="*/ 1670167 w 3022593"/>
              <a:gd name="connsiteY3670" fmla="*/ 2247019 h 4630814"/>
              <a:gd name="connsiteX3671" fmla="*/ 1662183 w 3022593"/>
              <a:gd name="connsiteY3671" fmla="*/ 2243499 h 4630814"/>
              <a:gd name="connsiteX3672" fmla="*/ 1671866 w 3022593"/>
              <a:gd name="connsiteY3672" fmla="*/ 2250864 h 4630814"/>
              <a:gd name="connsiteX3673" fmla="*/ 1675599 w 3022593"/>
              <a:gd name="connsiteY3673" fmla="*/ 2260531 h 4630814"/>
              <a:gd name="connsiteX3674" fmla="*/ 1644345 w 3022593"/>
              <a:gd name="connsiteY3674" fmla="*/ 2240876 h 4630814"/>
              <a:gd name="connsiteX3675" fmla="*/ 1637569 w 3022593"/>
              <a:gd name="connsiteY3675" fmla="*/ 2230209 h 4630814"/>
              <a:gd name="connsiteX3676" fmla="*/ 1633532 w 3022593"/>
              <a:gd name="connsiteY3676" fmla="*/ 2227263 h 4630814"/>
              <a:gd name="connsiteX3677" fmla="*/ 1633531 w 3022593"/>
              <a:gd name="connsiteY3677" fmla="*/ 2227263 h 4630814"/>
              <a:gd name="connsiteX3678" fmla="*/ 1634847 w 3022593"/>
              <a:gd name="connsiteY3678" fmla="*/ 2228884 h 4630814"/>
              <a:gd name="connsiteX3679" fmla="*/ 1634853 w 3022593"/>
              <a:gd name="connsiteY3679" fmla="*/ 2228850 h 4630814"/>
              <a:gd name="connsiteX3680" fmla="*/ 1634868 w 3022593"/>
              <a:gd name="connsiteY3680" fmla="*/ 2228910 h 4630814"/>
              <a:gd name="connsiteX3681" fmla="*/ 1638345 w 3022593"/>
              <a:gd name="connsiteY3681" fmla="*/ 2233195 h 4630814"/>
              <a:gd name="connsiteX3682" fmla="*/ 1655942 w 3022593"/>
              <a:gd name="connsiteY3682" fmla="*/ 2271931 h 4630814"/>
              <a:gd name="connsiteX3683" fmla="*/ 1641234 w 3022593"/>
              <a:gd name="connsiteY3683" fmla="*/ 2258670 h 4630814"/>
              <a:gd name="connsiteX3684" fmla="*/ 1640024 w 3022593"/>
              <a:gd name="connsiteY3684" fmla="*/ 2253736 h 4630814"/>
              <a:gd name="connsiteX3685" fmla="*/ 1641103 w 3022593"/>
              <a:gd name="connsiteY3685" fmla="*/ 2269680 h 4630814"/>
              <a:gd name="connsiteX3686" fmla="*/ 1636705 w 3022593"/>
              <a:gd name="connsiteY3686" fmla="*/ 2279102 h 4630814"/>
              <a:gd name="connsiteX3687" fmla="*/ 1629528 w 3022593"/>
              <a:gd name="connsiteY3687" fmla="*/ 2260258 h 4630814"/>
              <a:gd name="connsiteX3688" fmla="*/ 1634471 w 3022593"/>
              <a:gd name="connsiteY3688" fmla="*/ 2231099 h 4630814"/>
              <a:gd name="connsiteX3689" fmla="*/ 1633531 w 3022593"/>
              <a:gd name="connsiteY3689" fmla="*/ 2227263 h 4630814"/>
              <a:gd name="connsiteX3690" fmla="*/ 1633530 w 3022593"/>
              <a:gd name="connsiteY3690" fmla="*/ 2227262 h 4630814"/>
              <a:gd name="connsiteX3691" fmla="*/ 1633531 w 3022593"/>
              <a:gd name="connsiteY3691" fmla="*/ 2227263 h 4630814"/>
              <a:gd name="connsiteX3692" fmla="*/ 1633531 w 3022593"/>
              <a:gd name="connsiteY3692" fmla="*/ 2227262 h 4630814"/>
              <a:gd name="connsiteX3693" fmla="*/ 1633530 w 3022593"/>
              <a:gd name="connsiteY3693" fmla="*/ 2227262 h 4630814"/>
              <a:gd name="connsiteX3694" fmla="*/ 1633532 w 3022593"/>
              <a:gd name="connsiteY3694" fmla="*/ 2227262 h 4630814"/>
              <a:gd name="connsiteX3695" fmla="*/ 1637294 w 3022593"/>
              <a:gd name="connsiteY3695" fmla="*/ 2224554 h 4630814"/>
              <a:gd name="connsiteX3696" fmla="*/ 1645629 w 3022593"/>
              <a:gd name="connsiteY3696" fmla="*/ 2219006 h 4630814"/>
              <a:gd name="connsiteX3697" fmla="*/ 1646419 w 3022593"/>
              <a:gd name="connsiteY3697" fmla="*/ 2218570 h 4630814"/>
              <a:gd name="connsiteX3698" fmla="*/ 1646863 w 3022593"/>
              <a:gd name="connsiteY3698" fmla="*/ 2218219 h 4630814"/>
              <a:gd name="connsiteX3699" fmla="*/ 2658754 w 3022593"/>
              <a:gd name="connsiteY3699" fmla="*/ 2204641 h 4630814"/>
              <a:gd name="connsiteX3700" fmla="*/ 2665817 w 3022593"/>
              <a:gd name="connsiteY3700" fmla="*/ 2208213 h 4630814"/>
              <a:gd name="connsiteX3701" fmla="*/ 2669006 w 3022593"/>
              <a:gd name="connsiteY3701" fmla="*/ 2226549 h 4630814"/>
              <a:gd name="connsiteX3702" fmla="*/ 2663017 w 3022593"/>
              <a:gd name="connsiteY3702" fmla="*/ 2231825 h 4630814"/>
              <a:gd name="connsiteX3703" fmla="*/ 2660960 w 3022593"/>
              <a:gd name="connsiteY3703" fmla="*/ 2235201 h 4630814"/>
              <a:gd name="connsiteX3704" fmla="*/ 2661127 w 3022593"/>
              <a:gd name="connsiteY3704" fmla="*/ 2233489 h 4630814"/>
              <a:gd name="connsiteX3705" fmla="*/ 2653058 w 3022593"/>
              <a:gd name="connsiteY3705" fmla="*/ 2240598 h 4630814"/>
              <a:gd name="connsiteX3706" fmla="*/ 2639156 w 3022593"/>
              <a:gd name="connsiteY3706" fmla="*/ 2240097 h 4630814"/>
              <a:gd name="connsiteX3707" fmla="*/ 2638417 w 3022593"/>
              <a:gd name="connsiteY3707" fmla="*/ 2241551 h 4630814"/>
              <a:gd name="connsiteX3708" fmla="*/ 2638974 w 3022593"/>
              <a:gd name="connsiteY3708" fmla="*/ 2240090 h 4630814"/>
              <a:gd name="connsiteX3709" fmla="*/ 2633236 w 3022593"/>
              <a:gd name="connsiteY3709" fmla="*/ 2239884 h 4630814"/>
              <a:gd name="connsiteX3710" fmla="*/ 2626627 w 3022593"/>
              <a:gd name="connsiteY3710" fmla="*/ 2235488 h 4630814"/>
              <a:gd name="connsiteX3711" fmla="*/ 2622542 w 3022593"/>
              <a:gd name="connsiteY3711" fmla="*/ 2234973 h 4630814"/>
              <a:gd name="connsiteX3712" fmla="*/ 2626043 w 3022593"/>
              <a:gd name="connsiteY3712" fmla="*/ 2234452 h 4630814"/>
              <a:gd name="connsiteX3713" fmla="*/ 2632552 w 3022593"/>
              <a:gd name="connsiteY3713" fmla="*/ 2225834 h 4630814"/>
              <a:gd name="connsiteX3714" fmla="*/ 2642122 w 3022593"/>
              <a:gd name="connsiteY3714" fmla="*/ 2208213 h 4630814"/>
              <a:gd name="connsiteX3715" fmla="*/ 2658754 w 3022593"/>
              <a:gd name="connsiteY3715" fmla="*/ 2204641 h 4630814"/>
              <a:gd name="connsiteX3716" fmla="*/ 1563680 w 3022593"/>
              <a:gd name="connsiteY3716" fmla="*/ 2203450 h 4630814"/>
              <a:gd name="connsiteX3717" fmla="*/ 1574792 w 3022593"/>
              <a:gd name="connsiteY3717" fmla="*/ 2209006 h 4630814"/>
              <a:gd name="connsiteX3718" fmla="*/ 1563680 w 3022593"/>
              <a:gd name="connsiteY3718" fmla="*/ 2212711 h 4630814"/>
              <a:gd name="connsiteX3719" fmla="*/ 1552567 w 3022593"/>
              <a:gd name="connsiteY3719" fmla="*/ 2207154 h 4630814"/>
              <a:gd name="connsiteX3720" fmla="*/ 1563680 w 3022593"/>
              <a:gd name="connsiteY3720" fmla="*/ 2203450 h 4630814"/>
              <a:gd name="connsiteX3721" fmla="*/ 1765293 w 3022593"/>
              <a:gd name="connsiteY3721" fmla="*/ 2203044 h 4630814"/>
              <a:gd name="connsiteX3722" fmla="*/ 1793435 w 3022593"/>
              <a:gd name="connsiteY3722" fmla="*/ 2206575 h 4630814"/>
              <a:gd name="connsiteX3723" fmla="*/ 1799689 w 3022593"/>
              <a:gd name="connsiteY3723" fmla="*/ 2223441 h 4630814"/>
              <a:gd name="connsiteX3724" fmla="*/ 1800218 w 3022593"/>
              <a:gd name="connsiteY3724" fmla="*/ 2224088 h 4630814"/>
              <a:gd name="connsiteX3725" fmla="*/ 1799863 w 3022593"/>
              <a:gd name="connsiteY3725" fmla="*/ 2223911 h 4630814"/>
              <a:gd name="connsiteX3726" fmla="*/ 1804692 w 3022593"/>
              <a:gd name="connsiteY3726" fmla="*/ 2236936 h 4630814"/>
              <a:gd name="connsiteX3727" fmla="*/ 1784054 w 3022593"/>
              <a:gd name="connsiteY3727" fmla="*/ 2276476 h 4630814"/>
              <a:gd name="connsiteX3728" fmla="*/ 1783902 w 3022593"/>
              <a:gd name="connsiteY3728" fmla="*/ 2275439 h 4630814"/>
              <a:gd name="connsiteX3729" fmla="*/ 1782894 w 3022593"/>
              <a:gd name="connsiteY3729" fmla="*/ 2276475 h 4630814"/>
              <a:gd name="connsiteX3730" fmla="*/ 1783532 w 3022593"/>
              <a:gd name="connsiteY3730" fmla="*/ 2272929 h 4630814"/>
              <a:gd name="connsiteX3731" fmla="*/ 1782794 w 3022593"/>
              <a:gd name="connsiteY3731" fmla="*/ 2267915 h 4630814"/>
              <a:gd name="connsiteX3732" fmla="*/ 1754036 w 3022593"/>
              <a:gd name="connsiteY3732" fmla="*/ 2236936 h 4630814"/>
              <a:gd name="connsiteX3733" fmla="*/ 1765293 w 3022593"/>
              <a:gd name="connsiteY3733" fmla="*/ 2203044 h 4630814"/>
              <a:gd name="connsiteX3734" fmla="*/ 2483276 w 3022593"/>
              <a:gd name="connsiteY3734" fmla="*/ 2201862 h 4630814"/>
              <a:gd name="connsiteX3735" fmla="*/ 2485445 w 3022593"/>
              <a:gd name="connsiteY3735" fmla="*/ 2206823 h 4630814"/>
              <a:gd name="connsiteX3736" fmla="*/ 2482440 w 3022593"/>
              <a:gd name="connsiteY3736" fmla="*/ 2216022 h 4630814"/>
              <a:gd name="connsiteX3737" fmla="*/ 2487476 w 3022593"/>
              <a:gd name="connsiteY3737" fmla="*/ 2210549 h 4630814"/>
              <a:gd name="connsiteX3738" fmla="*/ 2494422 w 3022593"/>
              <a:gd name="connsiteY3738" fmla="*/ 2209105 h 4630814"/>
              <a:gd name="connsiteX3739" fmla="*/ 2488585 w 3022593"/>
              <a:gd name="connsiteY3739" fmla="*/ 2221359 h 4630814"/>
              <a:gd name="connsiteX3740" fmla="*/ 2483708 w 3022593"/>
              <a:gd name="connsiteY3740" fmla="*/ 2224600 h 4630814"/>
              <a:gd name="connsiteX3741" fmla="*/ 2494018 w 3022593"/>
              <a:gd name="connsiteY3741" fmla="*/ 2219868 h 4630814"/>
              <a:gd name="connsiteX3742" fmla="*/ 2501178 w 3022593"/>
              <a:gd name="connsiteY3742" fmla="*/ 2220190 h 4630814"/>
              <a:gd name="connsiteX3743" fmla="*/ 2499923 w 3022593"/>
              <a:gd name="connsiteY3743" fmla="*/ 2225672 h 4630814"/>
              <a:gd name="connsiteX3744" fmla="*/ 2493557 w 3022593"/>
              <a:gd name="connsiteY3744" fmla="*/ 2229007 h 4630814"/>
              <a:gd name="connsiteX3745" fmla="*/ 2499859 w 3022593"/>
              <a:gd name="connsiteY3745" fmla="*/ 2228496 h 4630814"/>
              <a:gd name="connsiteX3746" fmla="*/ 2506020 w 3022593"/>
              <a:gd name="connsiteY3746" fmla="*/ 2231231 h 4630814"/>
              <a:gd name="connsiteX3747" fmla="*/ 2493876 w 3022593"/>
              <a:gd name="connsiteY3747" fmla="*/ 2236142 h 4630814"/>
              <a:gd name="connsiteX3748" fmla="*/ 2471997 w 3022593"/>
              <a:gd name="connsiteY3748" fmla="*/ 2233055 h 4630814"/>
              <a:gd name="connsiteX3749" fmla="*/ 2470699 w 3022593"/>
              <a:gd name="connsiteY3749" fmla="*/ 2233243 h 4630814"/>
              <a:gd name="connsiteX3750" fmla="*/ 2470142 w 3022593"/>
              <a:gd name="connsiteY3750" fmla="*/ 2233613 h 4630814"/>
              <a:gd name="connsiteX3751" fmla="*/ 2470151 w 3022593"/>
              <a:gd name="connsiteY3751" fmla="*/ 2233600 h 4630814"/>
              <a:gd name="connsiteX3752" fmla="*/ 2470142 w 3022593"/>
              <a:gd name="connsiteY3752" fmla="*/ 2233612 h 4630814"/>
              <a:gd name="connsiteX3753" fmla="*/ 2470199 w 3022593"/>
              <a:gd name="connsiteY3753" fmla="*/ 2233315 h 4630814"/>
              <a:gd name="connsiteX3754" fmla="*/ 2470142 w 3022593"/>
              <a:gd name="connsiteY3754" fmla="*/ 2233324 h 4630814"/>
              <a:gd name="connsiteX3755" fmla="*/ 2470206 w 3022593"/>
              <a:gd name="connsiteY3755" fmla="*/ 2233279 h 4630814"/>
              <a:gd name="connsiteX3756" fmla="*/ 2473191 w 3022593"/>
              <a:gd name="connsiteY3756" fmla="*/ 2217737 h 4630814"/>
              <a:gd name="connsiteX3757" fmla="*/ 2483276 w 3022593"/>
              <a:gd name="connsiteY3757" fmla="*/ 2201862 h 4630814"/>
              <a:gd name="connsiteX3758" fmla="*/ 930948 w 3022593"/>
              <a:gd name="connsiteY3758" fmla="*/ 2198688 h 4630814"/>
              <a:gd name="connsiteX3759" fmla="*/ 963076 w 3022593"/>
              <a:gd name="connsiteY3759" fmla="*/ 2262477 h 4630814"/>
              <a:gd name="connsiteX3760" fmla="*/ 945279 w 3022593"/>
              <a:gd name="connsiteY3760" fmla="*/ 2285037 h 4630814"/>
              <a:gd name="connsiteX3761" fmla="*/ 946142 w 3022593"/>
              <a:gd name="connsiteY3761" fmla="*/ 2287588 h 4630814"/>
              <a:gd name="connsiteX3762" fmla="*/ 945224 w 3022593"/>
              <a:gd name="connsiteY3762" fmla="*/ 2285107 h 4630814"/>
              <a:gd name="connsiteX3763" fmla="*/ 940885 w 3022593"/>
              <a:gd name="connsiteY3763" fmla="*/ 2290608 h 4630814"/>
              <a:gd name="connsiteX3764" fmla="*/ 919490 w 3022593"/>
              <a:gd name="connsiteY3764" fmla="*/ 2300732 h 4630814"/>
              <a:gd name="connsiteX3765" fmla="*/ 914912 w 3022593"/>
              <a:gd name="connsiteY3765" fmla="*/ 2301675 h 4630814"/>
              <a:gd name="connsiteX3766" fmla="*/ 914392 w 3022593"/>
              <a:gd name="connsiteY3766" fmla="*/ 2301875 h 4630814"/>
              <a:gd name="connsiteX3767" fmla="*/ 914461 w 3022593"/>
              <a:gd name="connsiteY3767" fmla="*/ 2301768 h 4630814"/>
              <a:gd name="connsiteX3768" fmla="*/ 913939 w 3022593"/>
              <a:gd name="connsiteY3768" fmla="*/ 2301876 h 4630814"/>
              <a:gd name="connsiteX3769" fmla="*/ 896930 w 3022593"/>
              <a:gd name="connsiteY3769" fmla="*/ 2234335 h 4630814"/>
              <a:gd name="connsiteX3770" fmla="*/ 930948 w 3022593"/>
              <a:gd name="connsiteY3770" fmla="*/ 2198688 h 4630814"/>
              <a:gd name="connsiteX3771" fmla="*/ 2159886 w 3022593"/>
              <a:gd name="connsiteY3771" fmla="*/ 2198220 h 4630814"/>
              <a:gd name="connsiteX3772" fmla="*/ 2184393 w 3022593"/>
              <a:gd name="connsiteY3772" fmla="*/ 2222500 h 4630814"/>
              <a:gd name="connsiteX3773" fmla="*/ 2159886 w 3022593"/>
              <a:gd name="connsiteY3773" fmla="*/ 2198220 h 4630814"/>
              <a:gd name="connsiteX3774" fmla="*/ 2212221 w 3022593"/>
              <a:gd name="connsiteY3774" fmla="*/ 2197735 h 4630814"/>
              <a:gd name="connsiteX3775" fmla="*/ 2206676 w 3022593"/>
              <a:gd name="connsiteY3775" fmla="*/ 2211546 h 4630814"/>
              <a:gd name="connsiteX3776" fmla="*/ 2202951 w 3022593"/>
              <a:gd name="connsiteY3776" fmla="*/ 2213875 h 4630814"/>
              <a:gd name="connsiteX3777" fmla="*/ 2212501 w 3022593"/>
              <a:gd name="connsiteY3777" fmla="*/ 2209841 h 4630814"/>
              <a:gd name="connsiteX3778" fmla="*/ 2220270 w 3022593"/>
              <a:gd name="connsiteY3778" fmla="*/ 2210955 h 4630814"/>
              <a:gd name="connsiteX3779" fmla="*/ 2218127 w 3022593"/>
              <a:gd name="connsiteY3779" fmla="*/ 2216173 h 4630814"/>
              <a:gd name="connsiteX3780" fmla="*/ 2212229 w 3022593"/>
              <a:gd name="connsiteY3780" fmla="*/ 2218816 h 4630814"/>
              <a:gd name="connsiteX3781" fmla="*/ 2217652 w 3022593"/>
              <a:gd name="connsiteY3781" fmla="*/ 2218349 h 4630814"/>
              <a:gd name="connsiteX3782" fmla="*/ 2223843 w 3022593"/>
              <a:gd name="connsiteY3782" fmla="*/ 2221794 h 4630814"/>
              <a:gd name="connsiteX3783" fmla="*/ 2210607 w 3022593"/>
              <a:gd name="connsiteY3783" fmla="*/ 2226645 h 4630814"/>
              <a:gd name="connsiteX3784" fmla="*/ 2189183 w 3022593"/>
              <a:gd name="connsiteY3784" fmla="*/ 2223562 h 4630814"/>
              <a:gd name="connsiteX3785" fmla="*/ 2185980 w 3022593"/>
              <a:gd name="connsiteY3785" fmla="*/ 2224088 h 4630814"/>
              <a:gd name="connsiteX3786" fmla="*/ 2189817 w 3022593"/>
              <a:gd name="connsiteY3786" fmla="*/ 2221470 h 4630814"/>
              <a:gd name="connsiteX3787" fmla="*/ 2198027 w 3022593"/>
              <a:gd name="connsiteY3787" fmla="*/ 2208689 h 4630814"/>
              <a:gd name="connsiteX3788" fmla="*/ 2212221 w 3022593"/>
              <a:gd name="connsiteY3788" fmla="*/ 2197735 h 4630814"/>
              <a:gd name="connsiteX3789" fmla="*/ 2468379 w 3022593"/>
              <a:gd name="connsiteY3789" fmla="*/ 2197417 h 4630814"/>
              <a:gd name="connsiteX3790" fmla="*/ 2474200 w 3022593"/>
              <a:gd name="connsiteY3790" fmla="*/ 2211228 h 4630814"/>
              <a:gd name="connsiteX3791" fmla="*/ 2468478 w 3022593"/>
              <a:gd name="connsiteY3791" fmla="*/ 2233232 h 4630814"/>
              <a:gd name="connsiteX3792" fmla="*/ 2468555 w 3022593"/>
              <a:gd name="connsiteY3792" fmla="*/ 2233612 h 4630814"/>
              <a:gd name="connsiteX3793" fmla="*/ 2468427 w 3022593"/>
              <a:gd name="connsiteY3793" fmla="*/ 2233426 h 4630814"/>
              <a:gd name="connsiteX3794" fmla="*/ 2468406 w 3022593"/>
              <a:gd name="connsiteY3794" fmla="*/ 2233509 h 4630814"/>
              <a:gd name="connsiteX3795" fmla="*/ 2468555 w 3022593"/>
              <a:gd name="connsiteY3795" fmla="*/ 2233612 h 4630814"/>
              <a:gd name="connsiteX3796" fmla="*/ 2468387 w 3022593"/>
              <a:gd name="connsiteY3796" fmla="*/ 2233580 h 4630814"/>
              <a:gd name="connsiteX3797" fmla="*/ 2468379 w 3022593"/>
              <a:gd name="connsiteY3797" fmla="*/ 2233612 h 4630814"/>
              <a:gd name="connsiteX3798" fmla="*/ 2468373 w 3022593"/>
              <a:gd name="connsiteY3798" fmla="*/ 2233577 h 4630814"/>
              <a:gd name="connsiteX3799" fmla="*/ 2466739 w 3022593"/>
              <a:gd name="connsiteY3799" fmla="*/ 2233267 h 4630814"/>
              <a:gd name="connsiteX3800" fmla="*/ 2466967 w 3022593"/>
              <a:gd name="connsiteY3800" fmla="*/ 2233612 h 4630814"/>
              <a:gd name="connsiteX3801" fmla="*/ 2466363 w 3022593"/>
              <a:gd name="connsiteY3801" fmla="*/ 2233195 h 4630814"/>
              <a:gd name="connsiteX3802" fmla="*/ 2465626 w 3022593"/>
              <a:gd name="connsiteY3802" fmla="*/ 2233055 h 4630814"/>
              <a:gd name="connsiteX3803" fmla="*/ 2461848 w 3022593"/>
              <a:gd name="connsiteY3803" fmla="*/ 2233971 h 4630814"/>
              <a:gd name="connsiteX3804" fmla="*/ 2430772 w 3022593"/>
              <a:gd name="connsiteY3804" fmla="*/ 2232730 h 4630814"/>
              <a:gd name="connsiteX3805" fmla="*/ 2444584 w 3022593"/>
              <a:gd name="connsiteY3805" fmla="*/ 2228762 h 4630814"/>
              <a:gd name="connsiteX3806" fmla="*/ 2455067 w 3022593"/>
              <a:gd name="connsiteY3806" fmla="*/ 2230620 h 4630814"/>
              <a:gd name="connsiteX3807" fmla="*/ 2452118 w 3022593"/>
              <a:gd name="connsiteY3807" fmla="*/ 2229908 h 4630814"/>
              <a:gd name="connsiteX3808" fmla="*/ 2437069 w 3022593"/>
              <a:gd name="connsiteY3808" fmla="*/ 2220647 h 4630814"/>
              <a:gd name="connsiteX3809" fmla="*/ 2450034 w 3022593"/>
              <a:gd name="connsiteY3809" fmla="*/ 2220879 h 4630814"/>
              <a:gd name="connsiteX3810" fmla="*/ 2452129 w 3022593"/>
              <a:gd name="connsiteY3810" fmla="*/ 2222319 h 4630814"/>
              <a:gd name="connsiteX3811" fmla="*/ 2444464 w 3022593"/>
              <a:gd name="connsiteY3811" fmla="*/ 2214702 h 4630814"/>
              <a:gd name="connsiteX3812" fmla="*/ 2442202 w 3022593"/>
              <a:gd name="connsiteY3812" fmla="*/ 2207465 h 4630814"/>
              <a:gd name="connsiteX3813" fmla="*/ 2454585 w 3022593"/>
              <a:gd name="connsiteY3813" fmla="*/ 2214935 h 4630814"/>
              <a:gd name="connsiteX3814" fmla="*/ 2465637 w 3022593"/>
              <a:gd name="connsiteY3814" fmla="*/ 2231606 h 4630814"/>
              <a:gd name="connsiteX3815" fmla="*/ 2468356 w 3022593"/>
              <a:gd name="connsiteY3815" fmla="*/ 2233475 h 4630814"/>
              <a:gd name="connsiteX3816" fmla="*/ 2468322 w 3022593"/>
              <a:gd name="connsiteY3816" fmla="*/ 2233272 h 4630814"/>
              <a:gd name="connsiteX3817" fmla="*/ 2465448 w 3022593"/>
              <a:gd name="connsiteY3817" fmla="*/ 2229088 h 4630814"/>
              <a:gd name="connsiteX3818" fmla="*/ 2455422 w 3022593"/>
              <a:gd name="connsiteY3818" fmla="*/ 2201227 h 4630814"/>
              <a:gd name="connsiteX3819" fmla="*/ 2464099 w 3022593"/>
              <a:gd name="connsiteY3819" fmla="*/ 2211704 h 4630814"/>
              <a:gd name="connsiteX3820" fmla="*/ 2467557 w 3022593"/>
              <a:gd name="connsiteY3820" fmla="*/ 2228703 h 4630814"/>
              <a:gd name="connsiteX3821" fmla="*/ 2465468 w 3022593"/>
              <a:gd name="connsiteY3821" fmla="*/ 2216229 h 4630814"/>
              <a:gd name="connsiteX3822" fmla="*/ 2468379 w 3022593"/>
              <a:gd name="connsiteY3822" fmla="*/ 2197417 h 4630814"/>
              <a:gd name="connsiteX3823" fmla="*/ 890316 w 3022593"/>
              <a:gd name="connsiteY3823" fmla="*/ 2197326 h 4630814"/>
              <a:gd name="connsiteX3824" fmla="*/ 890316 w 3022593"/>
              <a:gd name="connsiteY3824" fmla="*/ 2204583 h 4630814"/>
              <a:gd name="connsiteX3825" fmla="*/ 882907 w 3022593"/>
              <a:gd name="connsiteY3825" fmla="*/ 2208212 h 4630814"/>
              <a:gd name="connsiteX3826" fmla="*/ 884759 w 3022593"/>
              <a:gd name="connsiteY3826" fmla="*/ 2200955 h 4630814"/>
              <a:gd name="connsiteX3827" fmla="*/ 890316 w 3022593"/>
              <a:gd name="connsiteY3827" fmla="*/ 2197326 h 4630814"/>
              <a:gd name="connsiteX3828" fmla="*/ 2682669 w 3022593"/>
              <a:gd name="connsiteY3828" fmla="*/ 2194189 h 4630814"/>
              <a:gd name="connsiteX3829" fmla="*/ 2679097 w 3022593"/>
              <a:gd name="connsiteY3829" fmla="*/ 2201598 h 4630814"/>
              <a:gd name="connsiteX3830" fmla="*/ 2671953 w 3022593"/>
              <a:gd name="connsiteY3830" fmla="*/ 2201598 h 4630814"/>
              <a:gd name="connsiteX3831" fmla="*/ 2675525 w 3022593"/>
              <a:gd name="connsiteY3831" fmla="*/ 2196041 h 4630814"/>
              <a:gd name="connsiteX3832" fmla="*/ 2682669 w 3022593"/>
              <a:gd name="connsiteY3832" fmla="*/ 2194189 h 4630814"/>
              <a:gd name="connsiteX3833" fmla="*/ 2682867 w 3022593"/>
              <a:gd name="connsiteY3833" fmla="*/ 2193925 h 4630814"/>
              <a:gd name="connsiteX3834" fmla="*/ 2686042 w 3022593"/>
              <a:gd name="connsiteY3834" fmla="*/ 2201069 h 4630814"/>
              <a:gd name="connsiteX3835" fmla="*/ 2682867 w 3022593"/>
              <a:gd name="connsiteY3835" fmla="*/ 2208213 h 4630814"/>
              <a:gd name="connsiteX3836" fmla="*/ 2679692 w 3022593"/>
              <a:gd name="connsiteY3836" fmla="*/ 2201069 h 4630814"/>
              <a:gd name="connsiteX3837" fmla="*/ 2682867 w 3022593"/>
              <a:gd name="connsiteY3837" fmla="*/ 2193925 h 4630814"/>
              <a:gd name="connsiteX3838" fmla="*/ 878515 w 3022593"/>
              <a:gd name="connsiteY3838" fmla="*/ 2193925 h 4630814"/>
              <a:gd name="connsiteX3839" fmla="*/ 882325 w 3022593"/>
              <a:gd name="connsiteY3839" fmla="*/ 2201069 h 4630814"/>
              <a:gd name="connsiteX3840" fmla="*/ 880420 w 3022593"/>
              <a:gd name="connsiteY3840" fmla="*/ 2208213 h 4630814"/>
              <a:gd name="connsiteX3841" fmla="*/ 880404 w 3022593"/>
              <a:gd name="connsiteY3841" fmla="*/ 2208183 h 4630814"/>
              <a:gd name="connsiteX3842" fmla="*/ 880479 w 3022593"/>
              <a:gd name="connsiteY3842" fmla="*/ 2208567 h 4630814"/>
              <a:gd name="connsiteX3843" fmla="*/ 881055 w 3022593"/>
              <a:gd name="connsiteY3843" fmla="*/ 2208439 h 4630814"/>
              <a:gd name="connsiteX3844" fmla="*/ 880609 w 3022593"/>
              <a:gd name="connsiteY3844" fmla="*/ 2209232 h 4630814"/>
              <a:gd name="connsiteX3845" fmla="*/ 880657 w 3022593"/>
              <a:gd name="connsiteY3845" fmla="*/ 2209482 h 4630814"/>
              <a:gd name="connsiteX3846" fmla="*/ 880468 w 3022593"/>
              <a:gd name="connsiteY3846" fmla="*/ 2209482 h 4630814"/>
              <a:gd name="connsiteX3847" fmla="*/ 879016 w 3022593"/>
              <a:gd name="connsiteY3847" fmla="*/ 2212064 h 4630814"/>
              <a:gd name="connsiteX3848" fmla="*/ 880261 w 3022593"/>
              <a:gd name="connsiteY3848" fmla="*/ 2210196 h 4630814"/>
              <a:gd name="connsiteX3849" fmla="*/ 884230 w 3022593"/>
              <a:gd name="connsiteY3849" fmla="*/ 2216149 h 4630814"/>
              <a:gd name="connsiteX3850" fmla="*/ 880261 w 3022593"/>
              <a:gd name="connsiteY3850" fmla="*/ 2224087 h 4630814"/>
              <a:gd name="connsiteX3851" fmla="*/ 876292 w 3022593"/>
              <a:gd name="connsiteY3851" fmla="*/ 2216149 h 4630814"/>
              <a:gd name="connsiteX3852" fmla="*/ 876528 w 3022593"/>
              <a:gd name="connsiteY3852" fmla="*/ 2215795 h 4630814"/>
              <a:gd name="connsiteX3853" fmla="*/ 868808 w 3022593"/>
              <a:gd name="connsiteY3853" fmla="*/ 2217511 h 4630814"/>
              <a:gd name="connsiteX3854" fmla="*/ 872890 w 3022593"/>
              <a:gd name="connsiteY3854" fmla="*/ 2210253 h 4630814"/>
              <a:gd name="connsiteX3855" fmla="*/ 876362 w 3022593"/>
              <a:gd name="connsiteY3855" fmla="*/ 2209482 h 4630814"/>
              <a:gd name="connsiteX3856" fmla="*/ 872720 w 3022593"/>
              <a:gd name="connsiteY3856" fmla="*/ 2209482 h 4630814"/>
              <a:gd name="connsiteX3857" fmla="*/ 866767 w 3022593"/>
              <a:gd name="connsiteY3857" fmla="*/ 2203767 h 4630814"/>
              <a:gd name="connsiteX3858" fmla="*/ 874704 w 3022593"/>
              <a:gd name="connsiteY3858" fmla="*/ 2201862 h 4630814"/>
              <a:gd name="connsiteX3859" fmla="*/ 878522 w 3022593"/>
              <a:gd name="connsiteY3859" fmla="*/ 2204654 h 4630814"/>
              <a:gd name="connsiteX3860" fmla="*/ 876610 w 3022593"/>
              <a:gd name="connsiteY3860" fmla="*/ 2201069 h 4630814"/>
              <a:gd name="connsiteX3861" fmla="*/ 878515 w 3022593"/>
              <a:gd name="connsiteY3861" fmla="*/ 2193925 h 4630814"/>
              <a:gd name="connsiteX3862" fmla="*/ 2370216 w 3022593"/>
              <a:gd name="connsiteY3862" fmla="*/ 2192465 h 4630814"/>
              <a:gd name="connsiteX3863" fmla="*/ 2367141 w 3022593"/>
              <a:gd name="connsiteY3863" fmla="*/ 2196836 h 4630814"/>
              <a:gd name="connsiteX3864" fmla="*/ 2365810 w 3022593"/>
              <a:gd name="connsiteY3864" fmla="*/ 2196099 h 4630814"/>
              <a:gd name="connsiteX3865" fmla="*/ 2366298 w 3022593"/>
              <a:gd name="connsiteY3865" fmla="*/ 2197935 h 4630814"/>
              <a:gd name="connsiteX3866" fmla="*/ 2360399 w 3022593"/>
              <a:gd name="connsiteY3866" fmla="*/ 2200305 h 4630814"/>
              <a:gd name="connsiteX3867" fmla="*/ 2364517 w 3022593"/>
              <a:gd name="connsiteY3867" fmla="*/ 2201069 h 4630814"/>
              <a:gd name="connsiteX3868" fmla="*/ 2364454 w 3022593"/>
              <a:gd name="connsiteY3868" fmla="*/ 2204362 h 4630814"/>
              <a:gd name="connsiteX3869" fmla="*/ 2365594 w 3022593"/>
              <a:gd name="connsiteY3869" fmla="*/ 2203450 h 4630814"/>
              <a:gd name="connsiteX3870" fmla="*/ 2370035 w 3022593"/>
              <a:gd name="connsiteY3870" fmla="*/ 2208007 h 4630814"/>
              <a:gd name="connsiteX3871" fmla="*/ 2370958 w 3022593"/>
              <a:gd name="connsiteY3871" fmla="*/ 2204301 h 4630814"/>
              <a:gd name="connsiteX3872" fmla="*/ 2374219 w 3022593"/>
              <a:gd name="connsiteY3872" fmla="*/ 2204366 h 4630814"/>
              <a:gd name="connsiteX3873" fmla="*/ 2373304 w 3022593"/>
              <a:gd name="connsiteY3873" fmla="*/ 2203224 h 4630814"/>
              <a:gd name="connsiteX3874" fmla="*/ 2377863 w 3022593"/>
              <a:gd name="connsiteY3874" fmla="*/ 2198780 h 4630814"/>
              <a:gd name="connsiteX3875" fmla="*/ 2372624 w 3022593"/>
              <a:gd name="connsiteY3875" fmla="*/ 2199727 h 4630814"/>
              <a:gd name="connsiteX3876" fmla="*/ 2692393 w 3022593"/>
              <a:gd name="connsiteY3876" fmla="*/ 2192337 h 4630814"/>
              <a:gd name="connsiteX3877" fmla="*/ 2700330 w 3022593"/>
              <a:gd name="connsiteY3877" fmla="*/ 2195512 h 4630814"/>
              <a:gd name="connsiteX3878" fmla="*/ 2692393 w 3022593"/>
              <a:gd name="connsiteY3878" fmla="*/ 2197100 h 4630814"/>
              <a:gd name="connsiteX3879" fmla="*/ 2685896 w 3022593"/>
              <a:gd name="connsiteY3879" fmla="*/ 2194501 h 4630814"/>
              <a:gd name="connsiteX3880" fmla="*/ 2692128 w 3022593"/>
              <a:gd name="connsiteY3880" fmla="*/ 2197553 h 4630814"/>
              <a:gd name="connsiteX3881" fmla="*/ 2692128 w 3022593"/>
              <a:gd name="connsiteY3881" fmla="*/ 2204811 h 4630814"/>
              <a:gd name="connsiteX3882" fmla="*/ 2686572 w 3022593"/>
              <a:gd name="connsiteY3882" fmla="*/ 2201182 h 4630814"/>
              <a:gd name="connsiteX3883" fmla="*/ 2684749 w 3022593"/>
              <a:gd name="connsiteY3883" fmla="*/ 2194043 h 4630814"/>
              <a:gd name="connsiteX3884" fmla="*/ 2684455 w 3022593"/>
              <a:gd name="connsiteY3884" fmla="*/ 2193925 h 4630814"/>
              <a:gd name="connsiteX3885" fmla="*/ 2692393 w 3022593"/>
              <a:gd name="connsiteY3885" fmla="*/ 2192337 h 4630814"/>
              <a:gd name="connsiteX3886" fmla="*/ 264575 w 3022593"/>
              <a:gd name="connsiteY3886" fmla="*/ 2190750 h 4630814"/>
              <a:gd name="connsiteX3887" fmla="*/ 262811 w 3022593"/>
              <a:gd name="connsiteY3887" fmla="*/ 2225437 h 4630814"/>
              <a:gd name="connsiteX3888" fmla="*/ 264575 w 3022593"/>
              <a:gd name="connsiteY3888" fmla="*/ 2190750 h 4630814"/>
              <a:gd name="connsiteX3889" fmla="*/ 263517 w 3022593"/>
              <a:gd name="connsiteY3889" fmla="*/ 2190750 h 4630814"/>
              <a:gd name="connsiteX3890" fmla="*/ 248507 w 3022593"/>
              <a:gd name="connsiteY3890" fmla="*/ 2220160 h 4630814"/>
              <a:gd name="connsiteX3891" fmla="*/ 253901 w 3022593"/>
              <a:gd name="connsiteY3891" fmla="*/ 2203387 h 4630814"/>
              <a:gd name="connsiteX3892" fmla="*/ 258646 w 3022593"/>
              <a:gd name="connsiteY3892" fmla="*/ 2196930 h 4630814"/>
              <a:gd name="connsiteX3893" fmla="*/ 250321 w 3022593"/>
              <a:gd name="connsiteY3893" fmla="*/ 2207493 h 4630814"/>
              <a:gd name="connsiteX3894" fmla="*/ 237124 w 3022593"/>
              <a:gd name="connsiteY3894" fmla="*/ 2212181 h 4630814"/>
              <a:gd name="connsiteX3895" fmla="*/ 248907 w 3022593"/>
              <a:gd name="connsiteY3895" fmla="*/ 2198787 h 4630814"/>
              <a:gd name="connsiteX3896" fmla="*/ 249305 w 3022593"/>
              <a:gd name="connsiteY3896" fmla="*/ 2198559 h 4630814"/>
              <a:gd name="connsiteX3897" fmla="*/ 244842 w 3022593"/>
              <a:gd name="connsiteY3897" fmla="*/ 2200573 h 4630814"/>
              <a:gd name="connsiteX3898" fmla="*/ 230532 w 3022593"/>
              <a:gd name="connsiteY3898" fmla="*/ 2201228 h 4630814"/>
              <a:gd name="connsiteX3899" fmla="*/ 263517 w 3022593"/>
              <a:gd name="connsiteY3899" fmla="*/ 2190750 h 4630814"/>
              <a:gd name="connsiteX3900" fmla="*/ 2170971 w 3022593"/>
              <a:gd name="connsiteY3900" fmla="*/ 2189797 h 4630814"/>
              <a:gd name="connsiteX3901" fmla="*/ 2185980 w 3022593"/>
              <a:gd name="connsiteY3901" fmla="*/ 2224087 h 4630814"/>
              <a:gd name="connsiteX3902" fmla="*/ 2170971 w 3022593"/>
              <a:gd name="connsiteY3902" fmla="*/ 2189797 h 4630814"/>
              <a:gd name="connsiteX3903" fmla="*/ 2186686 w 3022593"/>
              <a:gd name="connsiteY3903" fmla="*/ 2188210 h 4630814"/>
              <a:gd name="connsiteX3904" fmla="*/ 2191316 w 3022593"/>
              <a:gd name="connsiteY3904" fmla="*/ 2201069 h 4630814"/>
              <a:gd name="connsiteX3905" fmla="*/ 2189693 w 3022593"/>
              <a:gd name="connsiteY3905" fmla="*/ 2208582 h 4630814"/>
              <a:gd name="connsiteX3906" fmla="*/ 2189916 w 3022593"/>
              <a:gd name="connsiteY3906" fmla="*/ 2207650 h 4630814"/>
              <a:gd name="connsiteX3907" fmla="*/ 2200797 w 3022593"/>
              <a:gd name="connsiteY3907" fmla="*/ 2192602 h 4630814"/>
              <a:gd name="connsiteX3908" fmla="*/ 2185980 w 3022593"/>
              <a:gd name="connsiteY3908" fmla="*/ 2224088 h 4630814"/>
              <a:gd name="connsiteX3909" fmla="*/ 2186555 w 3022593"/>
              <a:gd name="connsiteY3909" fmla="*/ 2221688 h 4630814"/>
              <a:gd name="connsiteX3910" fmla="*/ 2184040 w 3022593"/>
              <a:gd name="connsiteY3910" fmla="*/ 2206069 h 4630814"/>
              <a:gd name="connsiteX3911" fmla="*/ 2186686 w 3022593"/>
              <a:gd name="connsiteY3911" fmla="*/ 2188210 h 4630814"/>
              <a:gd name="connsiteX3912" fmla="*/ 2759067 w 3022593"/>
              <a:gd name="connsiteY3912" fmla="*/ 2187575 h 4630814"/>
              <a:gd name="connsiteX3913" fmla="*/ 2759657 w 3022593"/>
              <a:gd name="connsiteY3913" fmla="*/ 2187622 h 4630814"/>
              <a:gd name="connsiteX3914" fmla="*/ 2759663 w 3022593"/>
              <a:gd name="connsiteY3914" fmla="*/ 2187575 h 4630814"/>
              <a:gd name="connsiteX3915" fmla="*/ 2759674 w 3022593"/>
              <a:gd name="connsiteY3915" fmla="*/ 2187623 h 4630814"/>
              <a:gd name="connsiteX3916" fmla="*/ 2760756 w 3022593"/>
              <a:gd name="connsiteY3916" fmla="*/ 2187710 h 4630814"/>
              <a:gd name="connsiteX3917" fmla="*/ 2760655 w 3022593"/>
              <a:gd name="connsiteY3917" fmla="*/ 2187575 h 4630814"/>
              <a:gd name="connsiteX3918" fmla="*/ 2760936 w 3022593"/>
              <a:gd name="connsiteY3918" fmla="*/ 2187724 h 4630814"/>
              <a:gd name="connsiteX3919" fmla="*/ 2764276 w 3022593"/>
              <a:gd name="connsiteY3919" fmla="*/ 2187992 h 4630814"/>
              <a:gd name="connsiteX3920" fmla="*/ 2792405 w 3022593"/>
              <a:gd name="connsiteY3920" fmla="*/ 2197100 h 4630814"/>
              <a:gd name="connsiteX3921" fmla="*/ 2778514 w 3022593"/>
              <a:gd name="connsiteY3921" fmla="*/ 2198052 h 4630814"/>
              <a:gd name="connsiteX3922" fmla="*/ 2776190 w 3022593"/>
              <a:gd name="connsiteY3922" fmla="*/ 2196800 h 4630814"/>
              <a:gd name="connsiteX3923" fmla="*/ 2784515 w 3022593"/>
              <a:gd name="connsiteY3923" fmla="*/ 2203481 h 4630814"/>
              <a:gd name="connsiteX3924" fmla="*/ 2787048 w 3022593"/>
              <a:gd name="connsiteY3924" fmla="*/ 2210197 h 4630814"/>
              <a:gd name="connsiteX3925" fmla="*/ 2773851 w 3022593"/>
              <a:gd name="connsiteY3925" fmla="*/ 2205249 h 4630814"/>
              <a:gd name="connsiteX3926" fmla="*/ 2761724 w 3022593"/>
              <a:gd name="connsiteY3926" fmla="*/ 2189006 h 4630814"/>
              <a:gd name="connsiteX3927" fmla="*/ 2759741 w 3022593"/>
              <a:gd name="connsiteY3927" fmla="*/ 2187938 h 4630814"/>
              <a:gd name="connsiteX3928" fmla="*/ 2759867 w 3022593"/>
              <a:gd name="connsiteY3928" fmla="*/ 2188527 h 4630814"/>
              <a:gd name="connsiteX3929" fmla="*/ 2762424 w 3022593"/>
              <a:gd name="connsiteY3929" fmla="*/ 2191569 h 4630814"/>
              <a:gd name="connsiteX3930" fmla="*/ 2773884 w 3022593"/>
              <a:gd name="connsiteY3930" fmla="*/ 2218323 h 4630814"/>
              <a:gd name="connsiteX3931" fmla="*/ 2764392 w 3022593"/>
              <a:gd name="connsiteY3931" fmla="*/ 2208714 h 4630814"/>
              <a:gd name="connsiteX3932" fmla="*/ 2763061 w 3022593"/>
              <a:gd name="connsiteY3932" fmla="*/ 2203428 h 4630814"/>
              <a:gd name="connsiteX3933" fmla="*/ 2763235 w 3022593"/>
              <a:gd name="connsiteY3933" fmla="*/ 2204244 h 4630814"/>
              <a:gd name="connsiteX3934" fmla="*/ 2761449 w 3022593"/>
              <a:gd name="connsiteY3934" fmla="*/ 2223770 h 4630814"/>
              <a:gd name="connsiteX3935" fmla="*/ 2756538 w 3022593"/>
              <a:gd name="connsiteY3935" fmla="*/ 2209959 h 4630814"/>
              <a:gd name="connsiteX3936" fmla="*/ 2759451 w 3022593"/>
              <a:gd name="connsiteY3936" fmla="*/ 2189098 h 4630814"/>
              <a:gd name="connsiteX3937" fmla="*/ 2759067 w 3022593"/>
              <a:gd name="connsiteY3937" fmla="*/ 2187575 h 4630814"/>
              <a:gd name="connsiteX3938" fmla="*/ 2759579 w 3022593"/>
              <a:gd name="connsiteY3938" fmla="*/ 2188183 h 4630814"/>
              <a:gd name="connsiteX3939" fmla="*/ 2759622 w 3022593"/>
              <a:gd name="connsiteY3939" fmla="*/ 2187874 h 4630814"/>
              <a:gd name="connsiteX3940" fmla="*/ 265104 w 3022593"/>
              <a:gd name="connsiteY3940" fmla="*/ 2187575 h 4630814"/>
              <a:gd name="connsiteX3941" fmla="*/ 267178 w 3022593"/>
              <a:gd name="connsiteY3941" fmla="*/ 2191108 h 4630814"/>
              <a:gd name="connsiteX3942" fmla="*/ 283659 w 3022593"/>
              <a:gd name="connsiteY3942" fmla="*/ 2203252 h 4630814"/>
              <a:gd name="connsiteX3943" fmla="*/ 289314 w 3022593"/>
              <a:gd name="connsiteY3943" fmla="*/ 2215753 h 4630814"/>
              <a:gd name="connsiteX3944" fmla="*/ 275175 w 3022593"/>
              <a:gd name="connsiteY3944" fmla="*/ 2204591 h 4630814"/>
              <a:gd name="connsiteX3945" fmla="*/ 273240 w 3022593"/>
              <a:gd name="connsiteY3945" fmla="*/ 2201434 h 4630814"/>
              <a:gd name="connsiteX3946" fmla="*/ 277064 w 3022593"/>
              <a:gd name="connsiteY3946" fmla="*/ 2207948 h 4630814"/>
              <a:gd name="connsiteX3947" fmla="*/ 276361 w 3022593"/>
              <a:gd name="connsiteY3947" fmla="*/ 2222500 h 4630814"/>
              <a:gd name="connsiteX3948" fmla="*/ 265104 w 3022593"/>
              <a:gd name="connsiteY3948" fmla="*/ 2187575 h 4630814"/>
              <a:gd name="connsiteX3949" fmla="*/ 1563482 w 3022593"/>
              <a:gd name="connsiteY3949" fmla="*/ 2185987 h 4630814"/>
              <a:gd name="connsiteX3950" fmla="*/ 1561696 w 3022593"/>
              <a:gd name="connsiteY3950" fmla="*/ 2199120 h 4630814"/>
              <a:gd name="connsiteX3951" fmla="*/ 1552766 w 3022593"/>
              <a:gd name="connsiteY3951" fmla="*/ 2204749 h 4630814"/>
              <a:gd name="connsiteX3952" fmla="*/ 1554552 w 3022593"/>
              <a:gd name="connsiteY3952" fmla="*/ 2193492 h 4630814"/>
              <a:gd name="connsiteX3953" fmla="*/ 1563482 w 3022593"/>
              <a:gd name="connsiteY3953" fmla="*/ 2185987 h 4630814"/>
              <a:gd name="connsiteX3954" fmla="*/ 1545084 w 3022593"/>
              <a:gd name="connsiteY3954" fmla="*/ 2184664 h 4630814"/>
              <a:gd name="connsiteX3955" fmla="*/ 1552341 w 3022593"/>
              <a:gd name="connsiteY3955" fmla="*/ 2193924 h 4630814"/>
              <a:gd name="connsiteX3956" fmla="*/ 1550618 w 3022593"/>
              <a:gd name="connsiteY3956" fmla="*/ 2204479 h 4630814"/>
              <a:gd name="connsiteX3957" fmla="*/ 1550980 w 3022593"/>
              <a:gd name="connsiteY3957" fmla="*/ 2204811 h 4630814"/>
              <a:gd name="connsiteX3958" fmla="*/ 1550564 w 3022593"/>
              <a:gd name="connsiteY3958" fmla="*/ 2204811 h 4630814"/>
              <a:gd name="connsiteX3959" fmla="*/ 1550527 w 3022593"/>
              <a:gd name="connsiteY3959" fmla="*/ 2205037 h 4630814"/>
              <a:gd name="connsiteX3960" fmla="*/ 1550350 w 3022593"/>
              <a:gd name="connsiteY3960" fmla="*/ 2204811 h 4630814"/>
              <a:gd name="connsiteX3961" fmla="*/ 1537089 w 3022593"/>
              <a:gd name="connsiteY3961" fmla="*/ 2204811 h 4630814"/>
              <a:gd name="connsiteX3962" fmla="*/ 1529152 w 3022593"/>
              <a:gd name="connsiteY3962" fmla="*/ 2195739 h 4630814"/>
              <a:gd name="connsiteX3963" fmla="*/ 1541058 w 3022593"/>
              <a:gd name="connsiteY3963" fmla="*/ 2195739 h 4630814"/>
              <a:gd name="connsiteX3964" fmla="*/ 1548755 w 3022593"/>
              <a:gd name="connsiteY3964" fmla="*/ 2202777 h 4630814"/>
              <a:gd name="connsiteX3965" fmla="*/ 1543270 w 3022593"/>
              <a:gd name="connsiteY3965" fmla="*/ 2195776 h 4630814"/>
              <a:gd name="connsiteX3966" fmla="*/ 1545084 w 3022593"/>
              <a:gd name="connsiteY3966" fmla="*/ 2184664 h 4630814"/>
              <a:gd name="connsiteX3967" fmla="*/ 288143 w 3022593"/>
              <a:gd name="connsiteY3967" fmla="*/ 2184312 h 4630814"/>
              <a:gd name="connsiteX3968" fmla="*/ 301379 w 3022593"/>
              <a:gd name="connsiteY3968" fmla="*/ 2188280 h 4630814"/>
              <a:gd name="connsiteX3969" fmla="*/ 283351 w 3022593"/>
              <a:gd name="connsiteY3969" fmla="*/ 2191588 h 4630814"/>
              <a:gd name="connsiteX3970" fmla="*/ 272825 w 3022593"/>
              <a:gd name="connsiteY3970" fmla="*/ 2189695 h 4630814"/>
              <a:gd name="connsiteX3971" fmla="*/ 286783 w 3022593"/>
              <a:gd name="connsiteY3971" fmla="*/ 2193528 h 4630814"/>
              <a:gd name="connsiteX3972" fmla="*/ 296140 w 3022593"/>
              <a:gd name="connsiteY3972" fmla="*/ 2205435 h 4630814"/>
              <a:gd name="connsiteX3973" fmla="*/ 265104 w 3022593"/>
              <a:gd name="connsiteY3973" fmla="*/ 2187575 h 4630814"/>
              <a:gd name="connsiteX3974" fmla="*/ 267278 w 3022593"/>
              <a:gd name="connsiteY3974" fmla="*/ 2188172 h 4630814"/>
              <a:gd name="connsiteX3975" fmla="*/ 1652207 w 3022593"/>
              <a:gd name="connsiteY3975" fmla="*/ 2181469 h 4630814"/>
              <a:gd name="connsiteX3976" fmla="*/ 1656380 w 3022593"/>
              <a:gd name="connsiteY3976" fmla="*/ 2188109 h 4630814"/>
              <a:gd name="connsiteX3977" fmla="*/ 1652236 w 3022593"/>
              <a:gd name="connsiteY3977" fmla="*/ 2200812 h 4630814"/>
              <a:gd name="connsiteX3978" fmla="*/ 1660051 w 3022593"/>
              <a:gd name="connsiteY3978" fmla="*/ 2192654 h 4630814"/>
              <a:gd name="connsiteX3979" fmla="*/ 1669725 w 3022593"/>
              <a:gd name="connsiteY3979" fmla="*/ 2190266 h 4630814"/>
              <a:gd name="connsiteX3980" fmla="*/ 1666812 w 3022593"/>
              <a:gd name="connsiteY3980" fmla="*/ 2202453 h 4630814"/>
              <a:gd name="connsiteX3981" fmla="*/ 1646863 w 3022593"/>
              <a:gd name="connsiteY3981" fmla="*/ 2218219 h 4630814"/>
              <a:gd name="connsiteX3982" fmla="*/ 1646665 w 3022593"/>
              <a:gd name="connsiteY3982" fmla="*/ 2218316 h 4630814"/>
              <a:gd name="connsiteX3983" fmla="*/ 1645629 w 3022593"/>
              <a:gd name="connsiteY3983" fmla="*/ 2219006 h 4630814"/>
              <a:gd name="connsiteX3984" fmla="*/ 1635421 w 3022593"/>
              <a:gd name="connsiteY3984" fmla="*/ 2224632 h 4630814"/>
              <a:gd name="connsiteX3985" fmla="*/ 1633530 w 3022593"/>
              <a:gd name="connsiteY3985" fmla="*/ 2227262 h 4630814"/>
              <a:gd name="connsiteX3986" fmla="*/ 1633850 w 3022593"/>
              <a:gd name="connsiteY3986" fmla="*/ 2225499 h 4630814"/>
              <a:gd name="connsiteX3987" fmla="*/ 1633530 w 3022593"/>
              <a:gd name="connsiteY3987" fmla="*/ 2225675 h 4630814"/>
              <a:gd name="connsiteX3988" fmla="*/ 1633927 w 3022593"/>
              <a:gd name="connsiteY3988" fmla="*/ 2225070 h 4630814"/>
              <a:gd name="connsiteX3989" fmla="*/ 1634873 w 3022593"/>
              <a:gd name="connsiteY3989" fmla="*/ 2219849 h 4630814"/>
              <a:gd name="connsiteX3990" fmla="*/ 1652207 w 3022593"/>
              <a:gd name="connsiteY3990" fmla="*/ 2181469 h 4630814"/>
              <a:gd name="connsiteX3991" fmla="*/ 2692128 w 3022593"/>
              <a:gd name="connsiteY3991" fmla="*/ 2181225 h 4630814"/>
              <a:gd name="connsiteX3992" fmla="*/ 2692128 w 3022593"/>
              <a:gd name="connsiteY3992" fmla="*/ 2188482 h 4630814"/>
              <a:gd name="connsiteX3993" fmla="*/ 2684719 w 3022593"/>
              <a:gd name="connsiteY3993" fmla="*/ 2192111 h 4630814"/>
              <a:gd name="connsiteX3994" fmla="*/ 2686572 w 3022593"/>
              <a:gd name="connsiteY3994" fmla="*/ 2184853 h 4630814"/>
              <a:gd name="connsiteX3995" fmla="*/ 2692128 w 3022593"/>
              <a:gd name="connsiteY3995" fmla="*/ 2181225 h 4630814"/>
              <a:gd name="connsiteX3996" fmla="*/ 2550093 w 3022593"/>
              <a:gd name="connsiteY3996" fmla="*/ 2181225 h 4630814"/>
              <a:gd name="connsiteX3997" fmla="*/ 2602973 w 3022593"/>
              <a:gd name="connsiteY3997" fmla="*/ 2262868 h 4630814"/>
              <a:gd name="connsiteX3998" fmla="*/ 2584775 w 3022593"/>
              <a:gd name="connsiteY3998" fmla="*/ 2295750 h 4630814"/>
              <a:gd name="connsiteX3999" fmla="*/ 2586030 w 3022593"/>
              <a:gd name="connsiteY3999" fmla="*/ 2298700 h 4630814"/>
              <a:gd name="connsiteX4000" fmla="*/ 2584657 w 3022593"/>
              <a:gd name="connsiteY4000" fmla="*/ 2295963 h 4630814"/>
              <a:gd name="connsiteX4001" fmla="*/ 2580067 w 3022593"/>
              <a:gd name="connsiteY4001" fmla="*/ 2304258 h 4630814"/>
              <a:gd name="connsiteX4002" fmla="*/ 2553575 w 3022593"/>
              <a:gd name="connsiteY4002" fmla="*/ 2321577 h 4630814"/>
              <a:gd name="connsiteX4003" fmla="*/ 2547084 w 3022593"/>
              <a:gd name="connsiteY4003" fmla="*/ 2323833 h 4630814"/>
              <a:gd name="connsiteX4004" fmla="*/ 2546607 w 3022593"/>
              <a:gd name="connsiteY4004" fmla="*/ 2324101 h 4630814"/>
              <a:gd name="connsiteX4005" fmla="*/ 2546664 w 3022593"/>
              <a:gd name="connsiteY4005" fmla="*/ 2323979 h 4630814"/>
              <a:gd name="connsiteX4006" fmla="*/ 2546316 w 3022593"/>
              <a:gd name="connsiteY4006" fmla="*/ 2324100 h 4630814"/>
              <a:gd name="connsiteX4007" fmla="*/ 2510432 w 3022593"/>
              <a:gd name="connsiteY4007" fmla="*/ 2235035 h 4630814"/>
              <a:gd name="connsiteX4008" fmla="*/ 2550093 w 3022593"/>
              <a:gd name="connsiteY4008" fmla="*/ 2181225 h 4630814"/>
              <a:gd name="connsiteX4009" fmla="*/ 2680327 w 3022593"/>
              <a:gd name="connsiteY4009" fmla="*/ 2179637 h 4630814"/>
              <a:gd name="connsiteX4010" fmla="*/ 2684137 w 3022593"/>
              <a:gd name="connsiteY4010" fmla="*/ 2185080 h 4630814"/>
              <a:gd name="connsiteX4011" fmla="*/ 2684137 w 3022593"/>
              <a:gd name="connsiteY4011" fmla="*/ 2192337 h 4630814"/>
              <a:gd name="connsiteX4012" fmla="*/ 2681000 w 3022593"/>
              <a:gd name="connsiteY4012" fmla="*/ 2189349 h 4630814"/>
              <a:gd name="connsiteX4013" fmla="*/ 2682669 w 3022593"/>
              <a:gd name="connsiteY4013" fmla="*/ 2192020 h 4630814"/>
              <a:gd name="connsiteX4014" fmla="*/ 2675525 w 3022593"/>
              <a:gd name="connsiteY4014" fmla="*/ 2192020 h 4630814"/>
              <a:gd name="connsiteX4015" fmla="*/ 2671953 w 3022593"/>
              <a:gd name="connsiteY4015" fmla="*/ 2186305 h 4630814"/>
              <a:gd name="connsiteX4016" fmla="*/ 2678577 w 3022593"/>
              <a:gd name="connsiteY4016" fmla="*/ 2186305 h 4630814"/>
              <a:gd name="connsiteX4017" fmla="*/ 1731955 w 3022593"/>
              <a:gd name="connsiteY4017" fmla="*/ 2179637 h 4630814"/>
              <a:gd name="connsiteX4018" fmla="*/ 1743067 w 3022593"/>
              <a:gd name="connsiteY4018" fmla="*/ 2185193 h 4630814"/>
              <a:gd name="connsiteX4019" fmla="*/ 1731955 w 3022593"/>
              <a:gd name="connsiteY4019" fmla="*/ 2190750 h 4630814"/>
              <a:gd name="connsiteX4020" fmla="*/ 1731282 w 3022593"/>
              <a:gd name="connsiteY4020" fmla="*/ 2190505 h 4630814"/>
              <a:gd name="connsiteX4021" fmla="*/ 1733190 w 3022593"/>
              <a:gd name="connsiteY4021" fmla="*/ 2201574 h 4630814"/>
              <a:gd name="connsiteX4022" fmla="*/ 1721548 w 3022593"/>
              <a:gd name="connsiteY4022" fmla="*/ 2195945 h 4630814"/>
              <a:gd name="connsiteX4023" fmla="*/ 1721447 w 3022593"/>
              <a:gd name="connsiteY4023" fmla="*/ 2195361 h 4630814"/>
              <a:gd name="connsiteX4024" fmla="*/ 1716609 w 3022593"/>
              <a:gd name="connsiteY4024" fmla="*/ 2205037 h 4630814"/>
              <a:gd name="connsiteX4025" fmla="*/ 1712904 w 3022593"/>
              <a:gd name="connsiteY4025" fmla="*/ 2193924 h 4630814"/>
              <a:gd name="connsiteX4026" fmla="*/ 1713576 w 3022593"/>
              <a:gd name="connsiteY4026" fmla="*/ 2192805 h 4630814"/>
              <a:gd name="connsiteX4027" fmla="*/ 1712905 w 3022593"/>
              <a:gd name="connsiteY4027" fmla="*/ 2193572 h 4630814"/>
              <a:gd name="connsiteX4028" fmla="*/ 1699014 w 3022593"/>
              <a:gd name="connsiteY4028" fmla="*/ 2195336 h 4630814"/>
              <a:gd name="connsiteX4029" fmla="*/ 1704967 w 3022593"/>
              <a:gd name="connsiteY4029" fmla="*/ 2184753 h 4630814"/>
              <a:gd name="connsiteX4030" fmla="*/ 1718858 w 3022593"/>
              <a:gd name="connsiteY4030" fmla="*/ 2182989 h 4630814"/>
              <a:gd name="connsiteX4031" fmla="*/ 1718574 w 3022593"/>
              <a:gd name="connsiteY4031" fmla="*/ 2184753 h 4630814"/>
              <a:gd name="connsiteX4032" fmla="*/ 1719783 w 3022593"/>
              <a:gd name="connsiteY4032" fmla="*/ 2185702 h 4630814"/>
              <a:gd name="connsiteX4033" fmla="*/ 1719608 w 3022593"/>
              <a:gd name="connsiteY4033" fmla="*/ 2184688 h 4630814"/>
              <a:gd name="connsiteX4034" fmla="*/ 1721132 w 3022593"/>
              <a:gd name="connsiteY4034" fmla="*/ 2185425 h 4630814"/>
              <a:gd name="connsiteX4035" fmla="*/ 1720842 w 3022593"/>
              <a:gd name="connsiteY4035" fmla="*/ 2185193 h 4630814"/>
              <a:gd name="connsiteX4036" fmla="*/ 1731955 w 3022593"/>
              <a:gd name="connsiteY4036" fmla="*/ 2179637 h 4630814"/>
              <a:gd name="connsiteX4037" fmla="*/ 1633653 w 3022593"/>
              <a:gd name="connsiteY4037" fmla="*/ 2175422 h 4630814"/>
              <a:gd name="connsiteX4038" fmla="*/ 1639606 w 3022593"/>
              <a:gd name="connsiteY4038" fmla="*/ 2194267 h 4630814"/>
              <a:gd name="connsiteX4039" fmla="*/ 1631886 w 3022593"/>
              <a:gd name="connsiteY4039" fmla="*/ 2225411 h 4630814"/>
              <a:gd name="connsiteX4040" fmla="*/ 1631943 w 3022593"/>
              <a:gd name="connsiteY4040" fmla="*/ 2225675 h 4630814"/>
              <a:gd name="connsiteX4041" fmla="*/ 1631852 w 3022593"/>
              <a:gd name="connsiteY4041" fmla="*/ 2225550 h 4630814"/>
              <a:gd name="connsiteX4042" fmla="*/ 1631842 w 3022593"/>
              <a:gd name="connsiteY4042" fmla="*/ 2225589 h 4630814"/>
              <a:gd name="connsiteX4043" fmla="*/ 1631942 w 3022593"/>
              <a:gd name="connsiteY4043" fmla="*/ 2225675 h 4630814"/>
              <a:gd name="connsiteX4044" fmla="*/ 1631826 w 3022593"/>
              <a:gd name="connsiteY4044" fmla="*/ 2225654 h 4630814"/>
              <a:gd name="connsiteX4045" fmla="*/ 1631821 w 3022593"/>
              <a:gd name="connsiteY4045" fmla="*/ 2225675 h 4630814"/>
              <a:gd name="connsiteX4046" fmla="*/ 1631816 w 3022593"/>
              <a:gd name="connsiteY4046" fmla="*/ 2225652 h 4630814"/>
              <a:gd name="connsiteX4047" fmla="*/ 1630137 w 3022593"/>
              <a:gd name="connsiteY4047" fmla="*/ 2225348 h 4630814"/>
              <a:gd name="connsiteX4048" fmla="*/ 1630355 w 3022593"/>
              <a:gd name="connsiteY4048" fmla="*/ 2225675 h 4630814"/>
              <a:gd name="connsiteX4049" fmla="*/ 1629721 w 3022593"/>
              <a:gd name="connsiteY4049" fmla="*/ 2225273 h 4630814"/>
              <a:gd name="connsiteX4050" fmla="*/ 1624530 w 3022593"/>
              <a:gd name="connsiteY4050" fmla="*/ 2224333 h 4630814"/>
              <a:gd name="connsiteX4051" fmla="*/ 1586149 w 3022593"/>
              <a:gd name="connsiteY4051" fmla="*/ 2206998 h 4630814"/>
              <a:gd name="connsiteX4052" fmla="*/ 1598223 w 3022593"/>
              <a:gd name="connsiteY4052" fmla="*/ 2204208 h 4630814"/>
              <a:gd name="connsiteX4053" fmla="*/ 1606629 w 3022593"/>
              <a:gd name="connsiteY4053" fmla="*/ 2208645 h 4630814"/>
              <a:gd name="connsiteX4054" fmla="*/ 1597334 w 3022593"/>
              <a:gd name="connsiteY4054" fmla="*/ 2200037 h 4630814"/>
              <a:gd name="connsiteX4055" fmla="*/ 1594947 w 3022593"/>
              <a:gd name="connsiteY4055" fmla="*/ 2190686 h 4630814"/>
              <a:gd name="connsiteX4056" fmla="*/ 1612651 w 3022593"/>
              <a:gd name="connsiteY4056" fmla="*/ 2199203 h 4630814"/>
              <a:gd name="connsiteX4057" fmla="*/ 1628202 w 3022593"/>
              <a:gd name="connsiteY4057" fmla="*/ 2222456 h 4630814"/>
              <a:gd name="connsiteX4058" fmla="*/ 1631796 w 3022593"/>
              <a:gd name="connsiteY4058" fmla="*/ 2225549 h 4630814"/>
              <a:gd name="connsiteX4059" fmla="*/ 1631775 w 3022593"/>
              <a:gd name="connsiteY4059" fmla="*/ 2225446 h 4630814"/>
              <a:gd name="connsiteX4060" fmla="*/ 1627378 w 3022593"/>
              <a:gd name="connsiteY4060" fmla="*/ 2219452 h 4630814"/>
              <a:gd name="connsiteX4061" fmla="*/ 1611206 w 3022593"/>
              <a:gd name="connsiteY4061" fmla="*/ 2179145 h 4630814"/>
              <a:gd name="connsiteX4062" fmla="*/ 1625110 w 3022593"/>
              <a:gd name="connsiteY4062" fmla="*/ 2194034 h 4630814"/>
              <a:gd name="connsiteX4063" fmla="*/ 1630304 w 3022593"/>
              <a:gd name="connsiteY4063" fmla="*/ 2218083 h 4630814"/>
              <a:gd name="connsiteX4064" fmla="*/ 1627438 w 3022593"/>
              <a:gd name="connsiteY4064" fmla="*/ 2192141 h 4630814"/>
              <a:gd name="connsiteX4065" fmla="*/ 1633653 w 3022593"/>
              <a:gd name="connsiteY4065" fmla="*/ 2175422 h 4630814"/>
              <a:gd name="connsiteX4066" fmla="*/ 238583 w 3022593"/>
              <a:gd name="connsiteY4066" fmla="*/ 2175418 h 4630814"/>
              <a:gd name="connsiteX4067" fmla="*/ 265104 w 3022593"/>
              <a:gd name="connsiteY4067" fmla="*/ 2188874 h 4630814"/>
              <a:gd name="connsiteX4068" fmla="*/ 263168 w 3022593"/>
              <a:gd name="connsiteY4068" fmla="*/ 2188616 h 4630814"/>
              <a:gd name="connsiteX4069" fmla="*/ 241133 w 3022593"/>
              <a:gd name="connsiteY4069" fmla="*/ 2191692 h 4630814"/>
              <a:gd name="connsiteX4070" fmla="*/ 227322 w 3022593"/>
              <a:gd name="connsiteY4070" fmla="*/ 2186781 h 4630814"/>
              <a:gd name="connsiteX4071" fmla="*/ 234585 w 3022593"/>
              <a:gd name="connsiteY4071" fmla="*/ 2184046 h 4630814"/>
              <a:gd name="connsiteX4072" fmla="*/ 239408 w 3022593"/>
              <a:gd name="connsiteY4072" fmla="*/ 2184419 h 4630814"/>
              <a:gd name="connsiteX4073" fmla="*/ 232957 w 3022593"/>
              <a:gd name="connsiteY4073" fmla="*/ 2181222 h 4630814"/>
              <a:gd name="connsiteX4074" fmla="*/ 230814 w 3022593"/>
              <a:gd name="connsiteY4074" fmla="*/ 2175740 h 4630814"/>
              <a:gd name="connsiteX4075" fmla="*/ 238583 w 3022593"/>
              <a:gd name="connsiteY4075" fmla="*/ 2175418 h 4630814"/>
              <a:gd name="connsiteX4076" fmla="*/ 858566 w 3022593"/>
              <a:gd name="connsiteY4076" fmla="*/ 2175073 h 4630814"/>
              <a:gd name="connsiteX4077" fmla="*/ 858566 w 3022593"/>
              <a:gd name="connsiteY4077" fmla="*/ 2182217 h 4630814"/>
              <a:gd name="connsiteX4078" fmla="*/ 851157 w 3022593"/>
              <a:gd name="connsiteY4078" fmla="*/ 2185789 h 4630814"/>
              <a:gd name="connsiteX4079" fmla="*/ 851157 w 3022593"/>
              <a:gd name="connsiteY4079" fmla="*/ 2178645 h 4630814"/>
              <a:gd name="connsiteX4080" fmla="*/ 858566 w 3022593"/>
              <a:gd name="connsiteY4080" fmla="*/ 2175073 h 4630814"/>
              <a:gd name="connsiteX4081" fmla="*/ 1315207 w 3022593"/>
              <a:gd name="connsiteY4081" fmla="*/ 2174280 h 4630814"/>
              <a:gd name="connsiteX4082" fmla="*/ 1320946 w 3022593"/>
              <a:gd name="connsiteY4082" fmla="*/ 2176997 h 4630814"/>
              <a:gd name="connsiteX4083" fmla="*/ 1320983 w 3022593"/>
              <a:gd name="connsiteY4083" fmla="*/ 2177001 h 4630814"/>
              <a:gd name="connsiteX4084" fmla="*/ 1320979 w 3022593"/>
              <a:gd name="connsiteY4084" fmla="*/ 2177013 h 4630814"/>
              <a:gd name="connsiteX4085" fmla="*/ 1322498 w 3022593"/>
              <a:gd name="connsiteY4085" fmla="*/ 2177732 h 4630814"/>
              <a:gd name="connsiteX4086" fmla="*/ 1325790 w 3022593"/>
              <a:gd name="connsiteY4086" fmla="*/ 2195227 h 4630814"/>
              <a:gd name="connsiteX4087" fmla="*/ 1317831 w 3022593"/>
              <a:gd name="connsiteY4087" fmla="*/ 2201014 h 4630814"/>
              <a:gd name="connsiteX4088" fmla="*/ 1316347 w 3022593"/>
              <a:gd name="connsiteY4088" fmla="*/ 2203450 h 4630814"/>
              <a:gd name="connsiteX4089" fmla="*/ 1316490 w 3022593"/>
              <a:gd name="connsiteY4089" fmla="*/ 2201989 h 4630814"/>
              <a:gd name="connsiteX4090" fmla="*/ 1309327 w 3022593"/>
              <a:gd name="connsiteY4090" fmla="*/ 2207197 h 4630814"/>
              <a:gd name="connsiteX4091" fmla="*/ 1295649 w 3022593"/>
              <a:gd name="connsiteY4091" fmla="*/ 2207812 h 4630814"/>
              <a:gd name="connsiteX4092" fmla="*/ 1295392 w 3022593"/>
              <a:gd name="connsiteY4092" fmla="*/ 2208212 h 4630814"/>
              <a:gd name="connsiteX4093" fmla="*/ 1295565 w 3022593"/>
              <a:gd name="connsiteY4093" fmla="*/ 2207816 h 4630814"/>
              <a:gd name="connsiteX4094" fmla="*/ 1288866 w 3022593"/>
              <a:gd name="connsiteY4094" fmla="*/ 2208118 h 4630814"/>
              <a:gd name="connsiteX4095" fmla="*/ 1281105 w 3022593"/>
              <a:gd name="connsiteY4095" fmla="*/ 2203514 h 4630814"/>
              <a:gd name="connsiteX4096" fmla="*/ 1281170 w 3022593"/>
              <a:gd name="connsiteY4096" fmla="*/ 2203433 h 4630814"/>
              <a:gd name="connsiteX4097" fmla="*/ 1279517 w 3022593"/>
              <a:gd name="connsiteY4097" fmla="*/ 2203223 h 4630814"/>
              <a:gd name="connsiteX4098" fmla="*/ 1281590 w 3022593"/>
              <a:gd name="connsiteY4098" fmla="*/ 2202913 h 4630814"/>
              <a:gd name="connsiteX4099" fmla="*/ 1288160 w 3022593"/>
              <a:gd name="connsiteY4099" fmla="*/ 2194767 h 4630814"/>
              <a:gd name="connsiteX4100" fmla="*/ 1292735 w 3022593"/>
              <a:gd name="connsiteY4100" fmla="*/ 2186878 h 4630814"/>
              <a:gd name="connsiteX4101" fmla="*/ 1292217 w 3022593"/>
              <a:gd name="connsiteY4101" fmla="*/ 2186940 h 4630814"/>
              <a:gd name="connsiteX4102" fmla="*/ 1292765 w 3022593"/>
              <a:gd name="connsiteY4102" fmla="*/ 2186827 h 4630814"/>
              <a:gd name="connsiteX4103" fmla="*/ 1298038 w 3022593"/>
              <a:gd name="connsiteY4103" fmla="*/ 2177732 h 4630814"/>
              <a:gd name="connsiteX4104" fmla="*/ 1315207 w 3022593"/>
              <a:gd name="connsiteY4104" fmla="*/ 2174280 h 4630814"/>
              <a:gd name="connsiteX4105" fmla="*/ 1593446 w 3022593"/>
              <a:gd name="connsiteY4105" fmla="*/ 2173514 h 4630814"/>
              <a:gd name="connsiteX4106" fmla="*/ 1591306 w 3022593"/>
              <a:gd name="connsiteY4106" fmla="*/ 2177427 h 4630814"/>
              <a:gd name="connsiteX4107" fmla="*/ 1593049 w 3022593"/>
              <a:gd name="connsiteY4107" fmla="*/ 2175074 h 4630814"/>
              <a:gd name="connsiteX4108" fmla="*/ 1597018 w 3022593"/>
              <a:gd name="connsiteY4108" fmla="*/ 2180432 h 4630814"/>
              <a:gd name="connsiteX4109" fmla="*/ 1593049 w 3022593"/>
              <a:gd name="connsiteY4109" fmla="*/ 2187576 h 4630814"/>
              <a:gd name="connsiteX4110" fmla="*/ 1589292 w 3022593"/>
              <a:gd name="connsiteY4110" fmla="*/ 2180814 h 4630814"/>
              <a:gd name="connsiteX4111" fmla="*/ 1581540 w 3022593"/>
              <a:gd name="connsiteY4111" fmla="*/ 2182586 h 4630814"/>
              <a:gd name="connsiteX4112" fmla="*/ 1585508 w 3022593"/>
              <a:gd name="connsiteY4112" fmla="*/ 2175328 h 4630814"/>
              <a:gd name="connsiteX4113" fmla="*/ 1593446 w 3022593"/>
              <a:gd name="connsiteY4113" fmla="*/ 2173514 h 4630814"/>
              <a:gd name="connsiteX4114" fmla="*/ 844860 w 3022593"/>
              <a:gd name="connsiteY4114" fmla="*/ 2173486 h 4630814"/>
              <a:gd name="connsiteX4115" fmla="*/ 850575 w 3022593"/>
              <a:gd name="connsiteY4115" fmla="*/ 2178844 h 4630814"/>
              <a:gd name="connsiteX4116" fmla="*/ 848779 w 3022593"/>
              <a:gd name="connsiteY4116" fmla="*/ 2185579 h 4630814"/>
              <a:gd name="connsiteX4117" fmla="*/ 849304 w 3022593"/>
              <a:gd name="connsiteY4117" fmla="*/ 2185987 h 4630814"/>
              <a:gd name="connsiteX4118" fmla="*/ 849305 w 3022593"/>
              <a:gd name="connsiteY4118" fmla="*/ 2185987 h 4630814"/>
              <a:gd name="connsiteX4119" fmla="*/ 849305 w 3022593"/>
              <a:gd name="connsiteY4119" fmla="*/ 2185987 h 4630814"/>
              <a:gd name="connsiteX4120" fmla="*/ 847970 w 3022593"/>
              <a:gd name="connsiteY4120" fmla="*/ 2188410 h 4630814"/>
              <a:gd name="connsiteX4121" fmla="*/ 848511 w 3022593"/>
              <a:gd name="connsiteY4121" fmla="*/ 2187575 h 4630814"/>
              <a:gd name="connsiteX4122" fmla="*/ 851157 w 3022593"/>
              <a:gd name="connsiteY4122" fmla="*/ 2191657 h 4630814"/>
              <a:gd name="connsiteX4123" fmla="*/ 851157 w 3022593"/>
              <a:gd name="connsiteY4123" fmla="*/ 2188535 h 4630814"/>
              <a:gd name="connsiteX4124" fmla="*/ 850892 w 3022593"/>
              <a:gd name="connsiteY4124" fmla="*/ 2188369 h 4630814"/>
              <a:gd name="connsiteX4125" fmla="*/ 851157 w 3022593"/>
              <a:gd name="connsiteY4125" fmla="*/ 2188203 h 4630814"/>
              <a:gd name="connsiteX4126" fmla="*/ 851157 w 3022593"/>
              <a:gd name="connsiteY4126" fmla="*/ 2187801 h 4630814"/>
              <a:gd name="connsiteX4127" fmla="*/ 851471 w 3022593"/>
              <a:gd name="connsiteY4127" fmla="*/ 2188007 h 4630814"/>
              <a:gd name="connsiteX4128" fmla="*/ 857242 w 3022593"/>
              <a:gd name="connsiteY4128" fmla="*/ 2184400 h 4630814"/>
              <a:gd name="connsiteX4129" fmla="*/ 863592 w 3022593"/>
              <a:gd name="connsiteY4129" fmla="*/ 2188369 h 4630814"/>
              <a:gd name="connsiteX4130" fmla="*/ 857242 w 3022593"/>
              <a:gd name="connsiteY4130" fmla="*/ 2192338 h 4630814"/>
              <a:gd name="connsiteX4131" fmla="*/ 856889 w 3022593"/>
              <a:gd name="connsiteY4131" fmla="*/ 2192117 h 4630814"/>
              <a:gd name="connsiteX4132" fmla="*/ 858566 w 3022593"/>
              <a:gd name="connsiteY4132" fmla="*/ 2198687 h 4630814"/>
              <a:gd name="connsiteX4133" fmla="*/ 851691 w 3022593"/>
              <a:gd name="connsiteY4133" fmla="*/ 2195320 h 4630814"/>
              <a:gd name="connsiteX4134" fmla="*/ 848511 w 3022593"/>
              <a:gd name="connsiteY4134" fmla="*/ 2201863 h 4630814"/>
              <a:gd name="connsiteX4135" fmla="*/ 844542 w 3022593"/>
              <a:gd name="connsiteY4135" fmla="*/ 2193698 h 4630814"/>
              <a:gd name="connsiteX4136" fmla="*/ 844655 w 3022593"/>
              <a:gd name="connsiteY4136" fmla="*/ 2193524 h 4630814"/>
              <a:gd name="connsiteX4137" fmla="*/ 837675 w 3022593"/>
              <a:gd name="connsiteY4137" fmla="*/ 2195108 h 4630814"/>
              <a:gd name="connsiteX4138" fmla="*/ 837650 w 3022593"/>
              <a:gd name="connsiteY4138" fmla="*/ 2195173 h 4630814"/>
              <a:gd name="connsiteX4139" fmla="*/ 828423 w 3022593"/>
              <a:gd name="connsiteY4139" fmla="*/ 2200786 h 4630814"/>
              <a:gd name="connsiteX4140" fmla="*/ 837887 w 3022593"/>
              <a:gd name="connsiteY4140" fmla="*/ 2213883 h 4630814"/>
              <a:gd name="connsiteX4141" fmla="*/ 820852 w 3022593"/>
              <a:gd name="connsiteY4141" fmla="*/ 2213883 h 4630814"/>
              <a:gd name="connsiteX4142" fmla="*/ 815173 w 3022593"/>
              <a:gd name="connsiteY4142" fmla="*/ 2228851 h 4630814"/>
              <a:gd name="connsiteX4143" fmla="*/ 807602 w 3022593"/>
              <a:gd name="connsiteY4143" fmla="*/ 2213883 h 4630814"/>
              <a:gd name="connsiteX4144" fmla="*/ 792460 w 3022593"/>
              <a:gd name="connsiteY4144" fmla="*/ 2215754 h 4630814"/>
              <a:gd name="connsiteX4145" fmla="*/ 798138 w 3022593"/>
              <a:gd name="connsiteY4145" fmla="*/ 2202657 h 4630814"/>
              <a:gd name="connsiteX4146" fmla="*/ 792460 w 3022593"/>
              <a:gd name="connsiteY4146" fmla="*/ 2187689 h 4630814"/>
              <a:gd name="connsiteX4147" fmla="*/ 809495 w 3022593"/>
              <a:gd name="connsiteY4147" fmla="*/ 2189560 h 4630814"/>
              <a:gd name="connsiteX4148" fmla="*/ 815173 w 3022593"/>
              <a:gd name="connsiteY4148" fmla="*/ 2176463 h 4630814"/>
              <a:gd name="connsiteX4149" fmla="*/ 820852 w 3022593"/>
              <a:gd name="connsiteY4149" fmla="*/ 2189560 h 4630814"/>
              <a:gd name="connsiteX4150" fmla="*/ 839780 w 3022593"/>
              <a:gd name="connsiteY4150" fmla="*/ 2189560 h 4630814"/>
              <a:gd name="connsiteX4151" fmla="*/ 838869 w 3022593"/>
              <a:gd name="connsiteY4151" fmla="*/ 2191961 h 4630814"/>
              <a:gd name="connsiteX4152" fmla="*/ 841140 w 3022593"/>
              <a:gd name="connsiteY4152" fmla="*/ 2187839 h 4630814"/>
              <a:gd name="connsiteX4153" fmla="*/ 849303 w 3022593"/>
              <a:gd name="connsiteY4153" fmla="*/ 2185987 h 4630814"/>
              <a:gd name="connsiteX4154" fmla="*/ 848670 w 3022593"/>
              <a:gd name="connsiteY4154" fmla="*/ 2185987 h 4630814"/>
              <a:gd name="connsiteX4155" fmla="*/ 848670 w 3022593"/>
              <a:gd name="connsiteY4155" fmla="*/ 2185988 h 4630814"/>
              <a:gd name="connsiteX4156" fmla="*/ 848669 w 3022593"/>
              <a:gd name="connsiteY4156" fmla="*/ 2185987 h 4630814"/>
              <a:gd name="connsiteX4157" fmla="*/ 841140 w 3022593"/>
              <a:gd name="connsiteY4157" fmla="*/ 2185987 h 4630814"/>
              <a:gd name="connsiteX4158" fmla="*/ 835017 w 3022593"/>
              <a:gd name="connsiteY4158" fmla="*/ 2181224 h 4630814"/>
              <a:gd name="connsiteX4159" fmla="*/ 843181 w 3022593"/>
              <a:gd name="connsiteY4159" fmla="*/ 2181224 h 4630814"/>
              <a:gd name="connsiteX4160" fmla="*/ 847883 w 3022593"/>
              <a:gd name="connsiteY4160" fmla="*/ 2184882 h 4630814"/>
              <a:gd name="connsiteX4161" fmla="*/ 844860 w 3022593"/>
              <a:gd name="connsiteY4161" fmla="*/ 2180630 h 4630814"/>
              <a:gd name="connsiteX4162" fmla="*/ 844860 w 3022593"/>
              <a:gd name="connsiteY4162" fmla="*/ 2173486 h 4630814"/>
              <a:gd name="connsiteX4163" fmla="*/ 2516180 w 3022593"/>
              <a:gd name="connsiteY4163" fmla="*/ 2171964 h 4630814"/>
              <a:gd name="connsiteX4164" fmla="*/ 2512552 w 3022593"/>
              <a:gd name="connsiteY4164" fmla="*/ 2179373 h 4630814"/>
              <a:gd name="connsiteX4165" fmla="*/ 2505295 w 3022593"/>
              <a:gd name="connsiteY4165" fmla="*/ 2179373 h 4630814"/>
              <a:gd name="connsiteX4166" fmla="*/ 2508923 w 3022593"/>
              <a:gd name="connsiteY4166" fmla="*/ 2173816 h 4630814"/>
              <a:gd name="connsiteX4167" fmla="*/ 2516180 w 3022593"/>
              <a:gd name="connsiteY4167" fmla="*/ 2171964 h 4630814"/>
              <a:gd name="connsiteX4168" fmla="*/ 2622543 w 3022593"/>
              <a:gd name="connsiteY4168" fmla="*/ 2171700 h 4630814"/>
              <a:gd name="connsiteX4169" fmla="*/ 2622543 w 3022593"/>
              <a:gd name="connsiteY4169" fmla="*/ 2171701 h 4630814"/>
              <a:gd name="connsiteX4170" fmla="*/ 2623174 w 3022593"/>
              <a:gd name="connsiteY4170" fmla="*/ 2172586 h 4630814"/>
              <a:gd name="connsiteX4171" fmla="*/ 2623180 w 3022593"/>
              <a:gd name="connsiteY4171" fmla="*/ 2172551 h 4630814"/>
              <a:gd name="connsiteX4172" fmla="*/ 2622542 w 3022593"/>
              <a:gd name="connsiteY4172" fmla="*/ 2171700 h 4630814"/>
              <a:gd name="connsiteX4173" fmla="*/ 2619648 w 3022593"/>
              <a:gd name="connsiteY4173" fmla="*/ 2173951 h 4630814"/>
              <a:gd name="connsiteX4174" fmla="*/ 2616937 w 3022593"/>
              <a:gd name="connsiteY4174" fmla="*/ 2178621 h 4630814"/>
              <a:gd name="connsiteX4175" fmla="*/ 2610239 w 3022593"/>
              <a:gd name="connsiteY4175" fmla="*/ 2184202 h 4630814"/>
              <a:gd name="connsiteX4176" fmla="*/ 2612918 w 3022593"/>
              <a:gd name="connsiteY4176" fmla="*/ 2177951 h 4630814"/>
              <a:gd name="connsiteX4177" fmla="*/ 2613643 w 3022593"/>
              <a:gd name="connsiteY4177" fmla="*/ 2177387 h 4630814"/>
              <a:gd name="connsiteX4178" fmla="*/ 2606826 w 3022593"/>
              <a:gd name="connsiteY4178" fmla="*/ 2179109 h 4630814"/>
              <a:gd name="connsiteX4179" fmla="*/ 2612064 w 3022593"/>
              <a:gd name="connsiteY4179" fmla="*/ 2174015 h 4630814"/>
              <a:gd name="connsiteX4180" fmla="*/ 2620326 w 3022593"/>
              <a:gd name="connsiteY4180" fmla="*/ 2172190 h 4630814"/>
              <a:gd name="connsiteX4181" fmla="*/ 2620954 w 3022593"/>
              <a:gd name="connsiteY4181" fmla="*/ 2171701 h 4630814"/>
              <a:gd name="connsiteX4182" fmla="*/ 2620955 w 3022593"/>
              <a:gd name="connsiteY4182" fmla="*/ 2171700 h 4630814"/>
              <a:gd name="connsiteX4183" fmla="*/ 2620955 w 3022593"/>
              <a:gd name="connsiteY4183" fmla="*/ 2171701 h 4630814"/>
              <a:gd name="connsiteX4184" fmla="*/ 2620955 w 3022593"/>
              <a:gd name="connsiteY4184" fmla="*/ 2171701 h 4630814"/>
              <a:gd name="connsiteX4185" fmla="*/ 2620722 w 3022593"/>
              <a:gd name="connsiteY4185" fmla="*/ 2172102 h 4630814"/>
              <a:gd name="connsiteX4186" fmla="*/ 2622542 w 3022593"/>
              <a:gd name="connsiteY4186" fmla="*/ 2171700 h 4630814"/>
              <a:gd name="connsiteX4187" fmla="*/ 2615134 w 3022593"/>
              <a:gd name="connsiteY4187" fmla="*/ 2187575 h 4630814"/>
              <a:gd name="connsiteX4188" fmla="*/ 2622542 w 3022593"/>
              <a:gd name="connsiteY4188" fmla="*/ 2171700 h 4630814"/>
              <a:gd name="connsiteX4189" fmla="*/ 2516974 w 3022593"/>
              <a:gd name="connsiteY4189" fmla="*/ 2171700 h 4630814"/>
              <a:gd name="connsiteX4190" fmla="*/ 2518932 w 3022593"/>
              <a:gd name="connsiteY4190" fmla="*/ 2175223 h 4630814"/>
              <a:gd name="connsiteX4191" fmla="*/ 2518032 w 3022593"/>
              <a:gd name="connsiteY4191" fmla="*/ 2171700 h 4630814"/>
              <a:gd name="connsiteX4192" fmla="*/ 2523589 w 3022593"/>
              <a:gd name="connsiteY4192" fmla="*/ 2175328 h 4630814"/>
              <a:gd name="connsiteX4193" fmla="*/ 2525441 w 3022593"/>
              <a:gd name="connsiteY4193" fmla="*/ 2182586 h 4630814"/>
              <a:gd name="connsiteX4194" fmla="*/ 2520615 w 3022593"/>
              <a:gd name="connsiteY4194" fmla="*/ 2179434 h 4630814"/>
              <a:gd name="connsiteX4195" fmla="*/ 2516974 w 3022593"/>
              <a:gd name="connsiteY4195" fmla="*/ 2185988 h 4630814"/>
              <a:gd name="connsiteX4196" fmla="*/ 2513005 w 3022593"/>
              <a:gd name="connsiteY4196" fmla="*/ 2178844 h 4630814"/>
              <a:gd name="connsiteX4197" fmla="*/ 2516974 w 3022593"/>
              <a:gd name="connsiteY4197" fmla="*/ 2171700 h 4630814"/>
              <a:gd name="connsiteX4198" fmla="*/ 1602574 w 3022593"/>
              <a:gd name="connsiteY4198" fmla="*/ 2171700 h 4630814"/>
              <a:gd name="connsiteX4199" fmla="*/ 1609718 w 3022593"/>
              <a:gd name="connsiteY4199" fmla="*/ 2175669 h 4630814"/>
              <a:gd name="connsiteX4200" fmla="*/ 1603103 w 3022593"/>
              <a:gd name="connsiteY4200" fmla="*/ 2179344 h 4630814"/>
              <a:gd name="connsiteX4201" fmla="*/ 1603103 w 3022593"/>
              <a:gd name="connsiteY4201" fmla="*/ 2185988 h 4630814"/>
              <a:gd name="connsiteX4202" fmla="*/ 1597547 w 3022593"/>
              <a:gd name="connsiteY4202" fmla="*/ 2182359 h 4630814"/>
              <a:gd name="connsiteX4203" fmla="*/ 1595906 w 3022593"/>
              <a:gd name="connsiteY4203" fmla="*/ 2175933 h 4630814"/>
              <a:gd name="connsiteX4204" fmla="*/ 1595430 w 3022593"/>
              <a:gd name="connsiteY4204" fmla="*/ 2175669 h 4630814"/>
              <a:gd name="connsiteX4205" fmla="*/ 1595788 w 3022593"/>
              <a:gd name="connsiteY4205" fmla="*/ 2175470 h 4630814"/>
              <a:gd name="connsiteX4206" fmla="*/ 1595694 w 3022593"/>
              <a:gd name="connsiteY4206" fmla="*/ 2175102 h 4630814"/>
              <a:gd name="connsiteX4207" fmla="*/ 1596096 w 3022593"/>
              <a:gd name="connsiteY4207" fmla="*/ 2175299 h 4630814"/>
              <a:gd name="connsiteX4208" fmla="*/ 2620943 w 3022593"/>
              <a:gd name="connsiteY4208" fmla="*/ 2171691 h 4630814"/>
              <a:gd name="connsiteX4209" fmla="*/ 2620953 w 3022593"/>
              <a:gd name="connsiteY4209" fmla="*/ 2171700 h 4630814"/>
              <a:gd name="connsiteX4210" fmla="*/ 2620954 w 3022593"/>
              <a:gd name="connsiteY4210" fmla="*/ 2171700 h 4630814"/>
              <a:gd name="connsiteX4211" fmla="*/ 2620685 w 3022593"/>
              <a:gd name="connsiteY4211" fmla="*/ 2171620 h 4630814"/>
              <a:gd name="connsiteX4212" fmla="*/ 2620688 w 3022593"/>
              <a:gd name="connsiteY4212" fmla="*/ 2171656 h 4630814"/>
              <a:gd name="connsiteX4213" fmla="*/ 2620947 w 3022593"/>
              <a:gd name="connsiteY4213" fmla="*/ 2171699 h 4630814"/>
              <a:gd name="connsiteX4214" fmla="*/ 2623056 w 3022593"/>
              <a:gd name="connsiteY4214" fmla="*/ 2171358 h 4630814"/>
              <a:gd name="connsiteX4215" fmla="*/ 2622543 w 3022593"/>
              <a:gd name="connsiteY4215" fmla="*/ 2171699 h 4630814"/>
              <a:gd name="connsiteX4216" fmla="*/ 2622543 w 3022593"/>
              <a:gd name="connsiteY4216" fmla="*/ 2171699 h 4630814"/>
              <a:gd name="connsiteX4217" fmla="*/ 2623078 w 3022593"/>
              <a:gd name="connsiteY4217" fmla="*/ 2171360 h 4630814"/>
              <a:gd name="connsiteX4218" fmla="*/ 2622796 w 3022593"/>
              <a:gd name="connsiteY4218" fmla="*/ 2171330 h 4630814"/>
              <a:gd name="connsiteX4219" fmla="*/ 2622596 w 3022593"/>
              <a:gd name="connsiteY4219" fmla="*/ 2171623 h 4630814"/>
              <a:gd name="connsiteX4220" fmla="*/ 2622799 w 3022593"/>
              <a:gd name="connsiteY4220" fmla="*/ 2171331 h 4630814"/>
              <a:gd name="connsiteX4221" fmla="*/ 2623179 w 3022593"/>
              <a:gd name="connsiteY4221" fmla="*/ 2170771 h 4630814"/>
              <a:gd name="connsiteX4222" fmla="*/ 2622880 w 3022593"/>
              <a:gd name="connsiteY4222" fmla="*/ 2171208 h 4630814"/>
              <a:gd name="connsiteX4223" fmla="*/ 2622884 w 3022593"/>
              <a:gd name="connsiteY4223" fmla="*/ 2171207 h 4630814"/>
              <a:gd name="connsiteX4224" fmla="*/ 2623181 w 3022593"/>
              <a:gd name="connsiteY4224" fmla="*/ 2170780 h 4630814"/>
              <a:gd name="connsiteX4225" fmla="*/ 2526499 w 3022593"/>
              <a:gd name="connsiteY4225" fmla="*/ 2170112 h 4630814"/>
              <a:gd name="connsiteX4226" fmla="*/ 2533643 w 3022593"/>
              <a:gd name="connsiteY4226" fmla="*/ 2173287 h 4630814"/>
              <a:gd name="connsiteX4227" fmla="*/ 2526499 w 3022593"/>
              <a:gd name="connsiteY4227" fmla="*/ 2174875 h 4630814"/>
              <a:gd name="connsiteX4228" fmla="*/ 2519355 w 3022593"/>
              <a:gd name="connsiteY4228" fmla="*/ 2171700 h 4630814"/>
              <a:gd name="connsiteX4229" fmla="*/ 2526499 w 3022593"/>
              <a:gd name="connsiteY4229" fmla="*/ 2170112 h 4630814"/>
              <a:gd name="connsiteX4230" fmla="*/ 2419796 w 3022593"/>
              <a:gd name="connsiteY4230" fmla="*/ 2165614 h 4630814"/>
              <a:gd name="connsiteX4231" fmla="*/ 2427053 w 3022593"/>
              <a:gd name="connsiteY4231" fmla="*/ 2165614 h 4630814"/>
              <a:gd name="connsiteX4232" fmla="*/ 2423424 w 3022593"/>
              <a:gd name="connsiteY4232" fmla="*/ 2171171 h 4630814"/>
              <a:gd name="connsiteX4233" fmla="*/ 2416167 w 3022593"/>
              <a:gd name="connsiteY4233" fmla="*/ 2173023 h 4630814"/>
              <a:gd name="connsiteX4234" fmla="*/ 2419796 w 3022593"/>
              <a:gd name="connsiteY4234" fmla="*/ 2165614 h 4630814"/>
              <a:gd name="connsiteX4235" fmla="*/ 2427280 w 3022593"/>
              <a:gd name="connsiteY4235" fmla="*/ 2165350 h 4630814"/>
              <a:gd name="connsiteX4236" fmla="*/ 2430455 w 3022593"/>
              <a:gd name="connsiteY4236" fmla="*/ 2173514 h 4630814"/>
              <a:gd name="connsiteX4237" fmla="*/ 2427280 w 3022593"/>
              <a:gd name="connsiteY4237" fmla="*/ 2179638 h 4630814"/>
              <a:gd name="connsiteX4238" fmla="*/ 2424105 w 3022593"/>
              <a:gd name="connsiteY4238" fmla="*/ 2171473 h 4630814"/>
              <a:gd name="connsiteX4239" fmla="*/ 2427280 w 3022593"/>
              <a:gd name="connsiteY4239" fmla="*/ 2165350 h 4630814"/>
              <a:gd name="connsiteX4240" fmla="*/ 239237 w 3022593"/>
              <a:gd name="connsiteY4240" fmla="*/ 2162572 h 4630814"/>
              <a:gd name="connsiteX4241" fmla="*/ 263517 w 3022593"/>
              <a:gd name="connsiteY4241" fmla="*/ 2187575 h 4630814"/>
              <a:gd name="connsiteX4242" fmla="*/ 239237 w 3022593"/>
              <a:gd name="connsiteY4242" fmla="*/ 2162572 h 4630814"/>
              <a:gd name="connsiteX4243" fmla="*/ 2436805 w 3022593"/>
              <a:gd name="connsiteY4243" fmla="*/ 2162175 h 4630814"/>
              <a:gd name="connsiteX4244" fmla="*/ 2444742 w 3022593"/>
              <a:gd name="connsiteY4244" fmla="*/ 2166144 h 4630814"/>
              <a:gd name="connsiteX4245" fmla="*/ 2436805 w 3022593"/>
              <a:gd name="connsiteY4245" fmla="*/ 2170113 h 4630814"/>
              <a:gd name="connsiteX4246" fmla="*/ 2436612 w 3022593"/>
              <a:gd name="connsiteY4246" fmla="*/ 2170016 h 4630814"/>
              <a:gd name="connsiteX4247" fmla="*/ 2438393 w 3022593"/>
              <a:gd name="connsiteY4247" fmla="*/ 2177652 h 4630814"/>
              <a:gd name="connsiteX4248" fmla="*/ 2430985 w 3022593"/>
              <a:gd name="connsiteY4248" fmla="*/ 2173684 h 4630814"/>
              <a:gd name="connsiteX4249" fmla="*/ 2429272 w 3022593"/>
              <a:gd name="connsiteY4249" fmla="*/ 2166346 h 4630814"/>
              <a:gd name="connsiteX4250" fmla="*/ 2428867 w 3022593"/>
              <a:gd name="connsiteY4250" fmla="*/ 2166144 h 4630814"/>
              <a:gd name="connsiteX4251" fmla="*/ 2429188 w 3022593"/>
              <a:gd name="connsiteY4251" fmla="*/ 2165984 h 4630814"/>
              <a:gd name="connsiteX4252" fmla="*/ 2429132 w 3022593"/>
              <a:gd name="connsiteY4252" fmla="*/ 2165746 h 4630814"/>
              <a:gd name="connsiteX4253" fmla="*/ 2429388 w 3022593"/>
              <a:gd name="connsiteY4253" fmla="*/ 2165883 h 4630814"/>
              <a:gd name="connsiteX4254" fmla="*/ 291199 w 3022593"/>
              <a:gd name="connsiteY4254" fmla="*/ 2161428 h 4630814"/>
              <a:gd name="connsiteX4255" fmla="*/ 289756 w 3022593"/>
              <a:gd name="connsiteY4255" fmla="*/ 2168665 h 4630814"/>
              <a:gd name="connsiteX4256" fmla="*/ 281924 w 3022593"/>
              <a:gd name="connsiteY4256" fmla="*/ 2176450 h 4630814"/>
              <a:gd name="connsiteX4257" fmla="*/ 293481 w 3022593"/>
              <a:gd name="connsiteY4257" fmla="*/ 2171688 h 4630814"/>
              <a:gd name="connsiteX4258" fmla="*/ 298442 w 3022593"/>
              <a:gd name="connsiteY4258" fmla="*/ 2174610 h 4630814"/>
              <a:gd name="connsiteX4259" fmla="*/ 266692 w 3022593"/>
              <a:gd name="connsiteY4259" fmla="*/ 2187575 h 4630814"/>
              <a:gd name="connsiteX4260" fmla="*/ 291199 w 3022593"/>
              <a:gd name="connsiteY4260" fmla="*/ 2161428 h 4630814"/>
              <a:gd name="connsiteX4261" fmla="*/ 1603103 w 3022593"/>
              <a:gd name="connsiteY4261" fmla="*/ 2160588 h 4630814"/>
              <a:gd name="connsiteX4262" fmla="*/ 1603103 w 3022593"/>
              <a:gd name="connsiteY4262" fmla="*/ 2169659 h 4630814"/>
              <a:gd name="connsiteX4263" fmla="*/ 1595694 w 3022593"/>
              <a:gd name="connsiteY4263" fmla="*/ 2173288 h 4630814"/>
              <a:gd name="connsiteX4264" fmla="*/ 1597547 w 3022593"/>
              <a:gd name="connsiteY4264" fmla="*/ 2166031 h 4630814"/>
              <a:gd name="connsiteX4265" fmla="*/ 1603103 w 3022593"/>
              <a:gd name="connsiteY4265" fmla="*/ 2160588 h 4630814"/>
              <a:gd name="connsiteX4266" fmla="*/ 1714946 w 3022593"/>
              <a:gd name="connsiteY4266" fmla="*/ 2160587 h 4630814"/>
              <a:gd name="connsiteX4267" fmla="*/ 1721927 w 3022593"/>
              <a:gd name="connsiteY4267" fmla="*/ 2169496 h 4630814"/>
              <a:gd name="connsiteX4268" fmla="*/ 1733190 w 3022593"/>
              <a:gd name="connsiteY4268" fmla="*/ 2164051 h 4630814"/>
              <a:gd name="connsiteX4269" fmla="*/ 1731250 w 3022593"/>
              <a:gd name="connsiteY4269" fmla="*/ 2175308 h 4630814"/>
              <a:gd name="connsiteX4270" fmla="*/ 1721548 w 3022593"/>
              <a:gd name="connsiteY4270" fmla="*/ 2182813 h 4630814"/>
              <a:gd name="connsiteX4271" fmla="*/ 1720493 w 3022593"/>
              <a:gd name="connsiteY4271" fmla="*/ 2180320 h 4630814"/>
              <a:gd name="connsiteX4272" fmla="*/ 1720389 w 3022593"/>
              <a:gd name="connsiteY4272" fmla="*/ 2180960 h 4630814"/>
              <a:gd name="connsiteX4273" fmla="*/ 1718347 w 3022593"/>
              <a:gd name="connsiteY4273" fmla="*/ 2178876 h 4630814"/>
              <a:gd name="connsiteX4274" fmla="*/ 1718858 w 3022593"/>
              <a:gd name="connsiteY4274" fmla="*/ 2180828 h 4630814"/>
              <a:gd name="connsiteX4275" fmla="*/ 1706951 w 3022593"/>
              <a:gd name="connsiteY4275" fmla="*/ 2180828 h 4630814"/>
              <a:gd name="connsiteX4276" fmla="*/ 1699014 w 3022593"/>
              <a:gd name="connsiteY4276" fmla="*/ 2171898 h 4630814"/>
              <a:gd name="connsiteX4277" fmla="*/ 1702734 w 3022593"/>
              <a:gd name="connsiteY4277" fmla="*/ 2170558 h 4630814"/>
              <a:gd name="connsiteX4278" fmla="*/ 1710920 w 3022593"/>
              <a:gd name="connsiteY4278" fmla="*/ 2171898 h 4630814"/>
              <a:gd name="connsiteX4279" fmla="*/ 1713065 w 3022593"/>
              <a:gd name="connsiteY4279" fmla="*/ 2173484 h 4630814"/>
              <a:gd name="connsiteX4280" fmla="*/ 1711317 w 3022593"/>
              <a:gd name="connsiteY4280" fmla="*/ 2171699 h 4630814"/>
              <a:gd name="connsiteX4281" fmla="*/ 1714946 w 3022593"/>
              <a:gd name="connsiteY4281" fmla="*/ 2160587 h 4630814"/>
              <a:gd name="connsiteX4282" fmla="*/ 2525441 w 3022593"/>
              <a:gd name="connsiteY4282" fmla="*/ 2159000 h 4630814"/>
              <a:gd name="connsiteX4283" fmla="*/ 2525441 w 3022593"/>
              <a:gd name="connsiteY4283" fmla="*/ 2166257 h 4630814"/>
              <a:gd name="connsiteX4284" fmla="*/ 2518032 w 3022593"/>
              <a:gd name="connsiteY4284" fmla="*/ 2171700 h 4630814"/>
              <a:gd name="connsiteX4285" fmla="*/ 2519885 w 3022593"/>
              <a:gd name="connsiteY4285" fmla="*/ 2162628 h 4630814"/>
              <a:gd name="connsiteX4286" fmla="*/ 2525441 w 3022593"/>
              <a:gd name="connsiteY4286" fmla="*/ 2159000 h 4630814"/>
              <a:gd name="connsiteX4287" fmla="*/ 1591302 w 3022593"/>
              <a:gd name="connsiteY4287" fmla="*/ 2159000 h 4630814"/>
              <a:gd name="connsiteX4288" fmla="*/ 1595112 w 3022593"/>
              <a:gd name="connsiteY4288" fmla="*/ 2166144 h 4630814"/>
              <a:gd name="connsiteX4289" fmla="*/ 1595112 w 3022593"/>
              <a:gd name="connsiteY4289" fmla="*/ 2173288 h 4630814"/>
              <a:gd name="connsiteX4290" fmla="*/ 1590811 w 3022593"/>
              <a:gd name="connsiteY4290" fmla="*/ 2167912 h 4630814"/>
              <a:gd name="connsiteX4291" fmla="*/ 1593446 w 3022593"/>
              <a:gd name="connsiteY4291" fmla="*/ 2172970 h 4630814"/>
              <a:gd name="connsiteX4292" fmla="*/ 1585508 w 3022593"/>
              <a:gd name="connsiteY4292" fmla="*/ 2172970 h 4630814"/>
              <a:gd name="connsiteX4293" fmla="*/ 1581540 w 3022593"/>
              <a:gd name="connsiteY4293" fmla="*/ 2167255 h 4630814"/>
              <a:gd name="connsiteX4294" fmla="*/ 1589477 w 3022593"/>
              <a:gd name="connsiteY4294" fmla="*/ 2165350 h 4630814"/>
              <a:gd name="connsiteX4295" fmla="*/ 1589564 w 3022593"/>
              <a:gd name="connsiteY4295" fmla="*/ 2165517 h 4630814"/>
              <a:gd name="connsiteX4296" fmla="*/ 280113 w 3022593"/>
              <a:gd name="connsiteY4296" fmla="*/ 2156539 h 4630814"/>
              <a:gd name="connsiteX4297" fmla="*/ 265104 w 3022593"/>
              <a:gd name="connsiteY4297" fmla="*/ 2187575 h 4630814"/>
              <a:gd name="connsiteX4298" fmla="*/ 280113 w 3022593"/>
              <a:gd name="connsiteY4298" fmla="*/ 2156539 h 4630814"/>
              <a:gd name="connsiteX4299" fmla="*/ 2515227 w 3022593"/>
              <a:gd name="connsiteY4299" fmla="*/ 2155825 h 4630814"/>
              <a:gd name="connsiteX4300" fmla="*/ 2519037 w 3022593"/>
              <a:gd name="connsiteY4300" fmla="*/ 2161778 h 4630814"/>
              <a:gd name="connsiteX4301" fmla="*/ 2517237 w 3022593"/>
              <a:gd name="connsiteY4301" fmla="*/ 2169280 h 4630814"/>
              <a:gd name="connsiteX4302" fmla="*/ 2517371 w 3022593"/>
              <a:gd name="connsiteY4302" fmla="*/ 2169795 h 4630814"/>
              <a:gd name="connsiteX4303" fmla="*/ 2509433 w 3022593"/>
              <a:gd name="connsiteY4303" fmla="*/ 2169795 h 4630814"/>
              <a:gd name="connsiteX4304" fmla="*/ 2503480 w 3022593"/>
              <a:gd name="connsiteY4304" fmla="*/ 2164080 h 4630814"/>
              <a:gd name="connsiteX4305" fmla="*/ 2511418 w 3022593"/>
              <a:gd name="connsiteY4305" fmla="*/ 2164080 h 4630814"/>
              <a:gd name="connsiteX4306" fmla="*/ 2514666 w 3022593"/>
              <a:gd name="connsiteY4306" fmla="*/ 2165862 h 4630814"/>
              <a:gd name="connsiteX4307" fmla="*/ 2513322 w 3022593"/>
              <a:gd name="connsiteY4307" fmla="*/ 2163762 h 4630814"/>
              <a:gd name="connsiteX4308" fmla="*/ 2515227 w 3022593"/>
              <a:gd name="connsiteY4308" fmla="*/ 2155825 h 4630814"/>
              <a:gd name="connsiteX4309" fmla="*/ 2615134 w 3022593"/>
              <a:gd name="connsiteY4309" fmla="*/ 2154555 h 4630814"/>
              <a:gd name="connsiteX4310" fmla="*/ 2619996 w 3022593"/>
              <a:gd name="connsiteY4310" fmla="*/ 2160270 h 4630814"/>
              <a:gd name="connsiteX4311" fmla="*/ 2620656 w 3022593"/>
              <a:gd name="connsiteY4311" fmla="*/ 2171142 h 4630814"/>
              <a:gd name="connsiteX4312" fmla="*/ 2620955 w 3022593"/>
              <a:gd name="connsiteY4312" fmla="*/ 2171700 h 4630814"/>
              <a:gd name="connsiteX4313" fmla="*/ 2620955 w 3022593"/>
              <a:gd name="connsiteY4313" fmla="*/ 2171700 h 4630814"/>
              <a:gd name="connsiteX4314" fmla="*/ 2620955 w 3022593"/>
              <a:gd name="connsiteY4314" fmla="*/ 2171700 h 4630814"/>
              <a:gd name="connsiteX4315" fmla="*/ 2620954 w 3022593"/>
              <a:gd name="connsiteY4315" fmla="*/ 2171700 h 4630814"/>
              <a:gd name="connsiteX4316" fmla="*/ 2620953 w 3022593"/>
              <a:gd name="connsiteY4316" fmla="*/ 2171700 h 4630814"/>
              <a:gd name="connsiteX4317" fmla="*/ 2620954 w 3022593"/>
              <a:gd name="connsiteY4317" fmla="*/ 2171701 h 4630814"/>
              <a:gd name="connsiteX4318" fmla="*/ 2620952 w 3022593"/>
              <a:gd name="connsiteY4318" fmla="*/ 2171700 h 4630814"/>
              <a:gd name="connsiteX4319" fmla="*/ 2612382 w 3022593"/>
              <a:gd name="connsiteY4319" fmla="*/ 2172891 h 4630814"/>
              <a:gd name="connsiteX4320" fmla="*/ 2603809 w 3022593"/>
              <a:gd name="connsiteY4320" fmla="*/ 2171700 h 4630814"/>
              <a:gd name="connsiteX4321" fmla="*/ 2610239 w 3022593"/>
              <a:gd name="connsiteY4321" fmla="*/ 2169914 h 4630814"/>
              <a:gd name="connsiteX4322" fmla="*/ 2620665 w 3022593"/>
              <a:gd name="connsiteY4322" fmla="*/ 2171652 h 4630814"/>
              <a:gd name="connsiteX4323" fmla="*/ 2620641 w 3022593"/>
              <a:gd name="connsiteY4323" fmla="*/ 2171607 h 4630814"/>
              <a:gd name="connsiteX4324" fmla="*/ 2613237 w 3022593"/>
              <a:gd name="connsiteY4324" fmla="*/ 2169386 h 4630814"/>
              <a:gd name="connsiteX4325" fmla="*/ 2606843 w 3022593"/>
              <a:gd name="connsiteY4325" fmla="*/ 2164292 h 4630814"/>
              <a:gd name="connsiteX4326" fmla="*/ 2613237 w 3022593"/>
              <a:gd name="connsiteY4326" fmla="*/ 2165218 h 4630814"/>
              <a:gd name="connsiteX4327" fmla="*/ 2613286 w 3022593"/>
              <a:gd name="connsiteY4327" fmla="*/ 2165260 h 4630814"/>
              <a:gd name="connsiteX4328" fmla="*/ 2608453 w 3022593"/>
              <a:gd name="connsiteY4328" fmla="*/ 2158119 h 4630814"/>
              <a:gd name="connsiteX4329" fmla="*/ 2615374 w 3022593"/>
              <a:gd name="connsiteY4329" fmla="*/ 2161272 h 4630814"/>
              <a:gd name="connsiteX4330" fmla="*/ 2616435 w 3022593"/>
              <a:gd name="connsiteY4330" fmla="*/ 2163254 h 4630814"/>
              <a:gd name="connsiteX4331" fmla="*/ 2772032 w 3022593"/>
              <a:gd name="connsiteY4331" fmla="*/ 2154502 h 4630814"/>
              <a:gd name="connsiteX4332" fmla="*/ 2774955 w 3022593"/>
              <a:gd name="connsiteY4332" fmla="*/ 2159422 h 4630814"/>
              <a:gd name="connsiteX4333" fmla="*/ 2771953 w 3022593"/>
              <a:gd name="connsiteY4333" fmla="*/ 2168399 h 4630814"/>
              <a:gd name="connsiteX4334" fmla="*/ 2783347 w 3022593"/>
              <a:gd name="connsiteY4334" fmla="*/ 2159635 h 4630814"/>
              <a:gd name="connsiteX4335" fmla="*/ 2777510 w 3022593"/>
              <a:gd name="connsiteY4335" fmla="*/ 2173446 h 4630814"/>
              <a:gd name="connsiteX4336" fmla="*/ 2761180 w 3022593"/>
              <a:gd name="connsiteY4336" fmla="*/ 2183145 h 4630814"/>
              <a:gd name="connsiteX4337" fmla="*/ 2759266 w 3022593"/>
              <a:gd name="connsiteY4337" fmla="*/ 2185721 h 4630814"/>
              <a:gd name="connsiteX4338" fmla="*/ 2763324 w 3022593"/>
              <a:gd name="connsiteY4338" fmla="*/ 2183218 h 4630814"/>
              <a:gd name="connsiteX4339" fmla="*/ 2791452 w 3022593"/>
              <a:gd name="connsiteY4339" fmla="*/ 2173720 h 4630814"/>
              <a:gd name="connsiteX4340" fmla="*/ 2790143 w 3022593"/>
              <a:gd name="connsiteY4340" fmla="*/ 2178781 h 4630814"/>
              <a:gd name="connsiteX4341" fmla="*/ 2783558 w 3022593"/>
              <a:gd name="connsiteY4341" fmla="*/ 2181832 h 4630814"/>
              <a:gd name="connsiteX4342" fmla="*/ 2788784 w 3022593"/>
              <a:gd name="connsiteY4342" fmla="*/ 2181361 h 4630814"/>
              <a:gd name="connsiteX4343" fmla="*/ 2794945 w 3022593"/>
              <a:gd name="connsiteY4343" fmla="*/ 2184399 h 4630814"/>
              <a:gd name="connsiteX4344" fmla="*/ 2760655 w 3022593"/>
              <a:gd name="connsiteY4344" fmla="*/ 2186384 h 4630814"/>
              <a:gd name="connsiteX4345" fmla="*/ 2765563 w 3022593"/>
              <a:gd name="connsiteY4345" fmla="*/ 2185009 h 4630814"/>
              <a:gd name="connsiteX4346" fmla="*/ 2759186 w 3022593"/>
              <a:gd name="connsiteY4346" fmla="*/ 2185828 h 4630814"/>
              <a:gd name="connsiteX4347" fmla="*/ 2759067 w 3022593"/>
              <a:gd name="connsiteY4347" fmla="*/ 2185988 h 4630814"/>
              <a:gd name="connsiteX4348" fmla="*/ 2759101 w 3022593"/>
              <a:gd name="connsiteY4348" fmla="*/ 2185839 h 4630814"/>
              <a:gd name="connsiteX4349" fmla="*/ 2759067 w 3022593"/>
              <a:gd name="connsiteY4349" fmla="*/ 2185843 h 4630814"/>
              <a:gd name="connsiteX4350" fmla="*/ 2759105 w 3022593"/>
              <a:gd name="connsiteY4350" fmla="*/ 2185820 h 4630814"/>
              <a:gd name="connsiteX4351" fmla="*/ 2759480 w 3022593"/>
              <a:gd name="connsiteY4351" fmla="*/ 2184155 h 4630814"/>
              <a:gd name="connsiteX4352" fmla="*/ 2759067 w 3022593"/>
              <a:gd name="connsiteY4352" fmla="*/ 2184400 h 4630814"/>
              <a:gd name="connsiteX4353" fmla="*/ 2759586 w 3022593"/>
              <a:gd name="connsiteY4353" fmla="*/ 2183686 h 4630814"/>
              <a:gd name="connsiteX4354" fmla="*/ 2762771 w 3022593"/>
              <a:gd name="connsiteY4354" fmla="*/ 2169550 h 4630814"/>
              <a:gd name="connsiteX4355" fmla="*/ 2772032 w 3022593"/>
              <a:gd name="connsiteY4355" fmla="*/ 2154502 h 4630814"/>
              <a:gd name="connsiteX4356" fmla="*/ 2744347 w 3022593"/>
              <a:gd name="connsiteY4356" fmla="*/ 2153126 h 4630814"/>
              <a:gd name="connsiteX4357" fmla="*/ 2753024 w 3022593"/>
              <a:gd name="connsiteY4357" fmla="*/ 2164080 h 4630814"/>
              <a:gd name="connsiteX4358" fmla="*/ 2757480 w 3022593"/>
              <a:gd name="connsiteY4358" fmla="*/ 2185987 h 4630814"/>
              <a:gd name="connsiteX4359" fmla="*/ 2757480 w 3022593"/>
              <a:gd name="connsiteY4359" fmla="*/ 2185988 h 4630814"/>
              <a:gd name="connsiteX4360" fmla="*/ 2757255 w 3022593"/>
              <a:gd name="connsiteY4360" fmla="*/ 2187743 h 4630814"/>
              <a:gd name="connsiteX4361" fmla="*/ 2757480 w 3022593"/>
              <a:gd name="connsiteY4361" fmla="*/ 2187575 h 4630814"/>
              <a:gd name="connsiteX4362" fmla="*/ 2757218 w 3022593"/>
              <a:gd name="connsiteY4362" fmla="*/ 2188026 h 4630814"/>
              <a:gd name="connsiteX4363" fmla="*/ 2755337 w 3022593"/>
              <a:gd name="connsiteY4363" fmla="*/ 2202656 h 4630814"/>
              <a:gd name="connsiteX4364" fmla="*/ 2746050 w 3022593"/>
              <a:gd name="connsiteY4364" fmla="*/ 2219325 h 4630814"/>
              <a:gd name="connsiteX4365" fmla="*/ 2746050 w 3022593"/>
              <a:gd name="connsiteY4365" fmla="*/ 2205434 h 4630814"/>
              <a:gd name="connsiteX4366" fmla="*/ 2746964 w 3022593"/>
              <a:gd name="connsiteY4366" fmla="*/ 2203879 h 4630814"/>
              <a:gd name="connsiteX4367" fmla="*/ 2734858 w 3022593"/>
              <a:gd name="connsiteY4367" fmla="*/ 2213967 h 4630814"/>
              <a:gd name="connsiteX4368" fmla="*/ 2739807 w 3022593"/>
              <a:gd name="connsiteY4368" fmla="*/ 2200771 h 4630814"/>
              <a:gd name="connsiteX4369" fmla="*/ 2755817 w 3022593"/>
              <a:gd name="connsiteY4369" fmla="*/ 2188817 h 4630814"/>
              <a:gd name="connsiteX4370" fmla="*/ 2757480 w 3022593"/>
              <a:gd name="connsiteY4370" fmla="*/ 2185988 h 4630814"/>
              <a:gd name="connsiteX4371" fmla="*/ 2753373 w 3022593"/>
              <a:gd name="connsiteY4371" fmla="*/ 2189344 h 4630814"/>
              <a:gd name="connsiteX4372" fmla="*/ 2726232 w 3022593"/>
              <a:gd name="connsiteY4372" fmla="*/ 2200804 h 4630814"/>
              <a:gd name="connsiteX4373" fmla="*/ 2737031 w 3022593"/>
              <a:gd name="connsiteY4373" fmla="*/ 2191312 h 4630814"/>
              <a:gd name="connsiteX4374" fmla="*/ 2750272 w 3022593"/>
              <a:gd name="connsiteY4374" fmla="*/ 2187864 h 4630814"/>
              <a:gd name="connsiteX4375" fmla="*/ 2739462 w 3022593"/>
              <a:gd name="connsiteY4375" fmla="*/ 2189460 h 4630814"/>
              <a:gd name="connsiteX4376" fmla="*/ 2721602 w 3022593"/>
              <a:gd name="connsiteY4376" fmla="*/ 2186781 h 4630814"/>
              <a:gd name="connsiteX4377" fmla="*/ 2734461 w 3022593"/>
              <a:gd name="connsiteY4377" fmla="*/ 2182762 h 4630814"/>
              <a:gd name="connsiteX4378" fmla="*/ 2746784 w 3022593"/>
              <a:gd name="connsiteY4378" fmla="*/ 2184269 h 4630814"/>
              <a:gd name="connsiteX4379" fmla="*/ 2755183 w 3022593"/>
              <a:gd name="connsiteY4379" fmla="*/ 2186585 h 4630814"/>
              <a:gd name="connsiteX4380" fmla="*/ 2757479 w 3022593"/>
              <a:gd name="connsiteY4380" fmla="*/ 2185987 h 4630814"/>
              <a:gd name="connsiteX4381" fmla="*/ 2757479 w 3022593"/>
              <a:gd name="connsiteY4381" fmla="*/ 2185987 h 4630814"/>
              <a:gd name="connsiteX4382" fmla="*/ 2752300 w 3022593"/>
              <a:gd name="connsiteY4382" fmla="*/ 2185003 h 4630814"/>
              <a:gd name="connsiteX4383" fmla="*/ 2725994 w 3022593"/>
              <a:gd name="connsiteY4383" fmla="*/ 2173022 h 4630814"/>
              <a:gd name="connsiteX4384" fmla="*/ 2730133 w 3022593"/>
              <a:gd name="connsiteY4384" fmla="*/ 2170100 h 4630814"/>
              <a:gd name="connsiteX4385" fmla="*/ 2741897 w 3022593"/>
              <a:gd name="connsiteY4385" fmla="*/ 2174892 h 4630814"/>
              <a:gd name="connsiteX4386" fmla="*/ 2733389 w 3022593"/>
              <a:gd name="connsiteY4386" fmla="*/ 2167066 h 4630814"/>
              <a:gd name="connsiteX4387" fmla="*/ 2731127 w 3022593"/>
              <a:gd name="connsiteY4387" fmla="*/ 2160120 h 4630814"/>
              <a:gd name="connsiteX4388" fmla="*/ 2755892 w 3022593"/>
              <a:gd name="connsiteY4388" fmla="*/ 2184400 h 4630814"/>
              <a:gd name="connsiteX4389" fmla="*/ 2753905 w 3022593"/>
              <a:gd name="connsiteY4389" fmla="*/ 2183163 h 4630814"/>
              <a:gd name="connsiteX4390" fmla="*/ 2757479 w 3022593"/>
              <a:gd name="connsiteY4390" fmla="*/ 2185986 h 4630814"/>
              <a:gd name="connsiteX4391" fmla="*/ 2754373 w 3022593"/>
              <a:gd name="connsiteY4391" fmla="*/ 2181623 h 4630814"/>
              <a:gd name="connsiteX4392" fmla="*/ 2744347 w 3022593"/>
              <a:gd name="connsiteY4392" fmla="*/ 2153126 h 4630814"/>
              <a:gd name="connsiteX4393" fmla="*/ 264311 w 3022593"/>
              <a:gd name="connsiteY4393" fmla="*/ 2152888 h 4630814"/>
              <a:gd name="connsiteX4394" fmla="*/ 265315 w 3022593"/>
              <a:gd name="connsiteY4394" fmla="*/ 2182412 h 4630814"/>
              <a:gd name="connsiteX4395" fmla="*/ 264706 w 3022593"/>
              <a:gd name="connsiteY4395" fmla="*/ 2185542 h 4630814"/>
              <a:gd name="connsiteX4396" fmla="*/ 265104 w 3022593"/>
              <a:gd name="connsiteY4396" fmla="*/ 2187575 h 4630814"/>
              <a:gd name="connsiteX4397" fmla="*/ 264473 w 3022593"/>
              <a:gd name="connsiteY4397" fmla="*/ 2186741 h 4630814"/>
              <a:gd name="connsiteX4398" fmla="*/ 264311 w 3022593"/>
              <a:gd name="connsiteY4398" fmla="*/ 2187575 h 4630814"/>
              <a:gd name="connsiteX4399" fmla="*/ 264050 w 3022593"/>
              <a:gd name="connsiteY4399" fmla="*/ 2186182 h 4630814"/>
              <a:gd name="connsiteX4400" fmla="*/ 252139 w 3022593"/>
              <a:gd name="connsiteY4400" fmla="*/ 2170443 h 4630814"/>
              <a:gd name="connsiteX4401" fmla="*/ 250287 w 3022593"/>
              <a:gd name="connsiteY4401" fmla="*/ 2156089 h 4630814"/>
              <a:gd name="connsiteX4402" fmla="*/ 261168 w 3022593"/>
              <a:gd name="connsiteY4402" fmla="*/ 2171137 h 4630814"/>
              <a:gd name="connsiteX4403" fmla="*/ 261396 w 3022593"/>
              <a:gd name="connsiteY4403" fmla="*/ 2172013 h 4630814"/>
              <a:gd name="connsiteX4404" fmla="*/ 260292 w 3022593"/>
              <a:gd name="connsiteY4404" fmla="*/ 2166124 h 4630814"/>
              <a:gd name="connsiteX4405" fmla="*/ 264311 w 3022593"/>
              <a:gd name="connsiteY4405" fmla="*/ 2152888 h 4630814"/>
              <a:gd name="connsiteX4406" fmla="*/ 2623336 w 3022593"/>
              <a:gd name="connsiteY4406" fmla="*/ 2152650 h 4630814"/>
              <a:gd name="connsiteX4407" fmla="*/ 2625569 w 3022593"/>
              <a:gd name="connsiteY4407" fmla="*/ 2160032 h 4630814"/>
              <a:gd name="connsiteX4408" fmla="*/ 2625349 w 3022593"/>
              <a:gd name="connsiteY4408" fmla="*/ 2161180 h 4630814"/>
              <a:gd name="connsiteX4409" fmla="*/ 2629951 w 3022593"/>
              <a:gd name="connsiteY4409" fmla="*/ 2154238 h 4630814"/>
              <a:gd name="connsiteX4410" fmla="*/ 2629025 w 3022593"/>
              <a:gd name="connsiteY4410" fmla="*/ 2162242 h 4630814"/>
              <a:gd name="connsiteX4411" fmla="*/ 2623644 w 3022593"/>
              <a:gd name="connsiteY4411" fmla="*/ 2170094 h 4630814"/>
              <a:gd name="connsiteX4412" fmla="*/ 2623639 w 3022593"/>
              <a:gd name="connsiteY4412" fmla="*/ 2170120 h 4630814"/>
              <a:gd name="connsiteX4413" fmla="*/ 2627878 w 3022593"/>
              <a:gd name="connsiteY4413" fmla="*/ 2164011 h 4630814"/>
              <a:gd name="connsiteX4414" fmla="*/ 2636125 w 3022593"/>
              <a:gd name="connsiteY4414" fmla="*/ 2157809 h 4630814"/>
              <a:gd name="connsiteX4415" fmla="*/ 2632972 w 3022593"/>
              <a:gd name="connsiteY4415" fmla="*/ 2164755 h 4630814"/>
              <a:gd name="connsiteX4416" fmla="*/ 2623574 w 3022593"/>
              <a:gd name="connsiteY4416" fmla="*/ 2171013 h 4630814"/>
              <a:gd name="connsiteX4417" fmla="*/ 2623669 w 3022593"/>
              <a:gd name="connsiteY4417" fmla="*/ 2170986 h 4630814"/>
              <a:gd name="connsiteX4418" fmla="*/ 2629686 w 3022593"/>
              <a:gd name="connsiteY4418" fmla="*/ 2167176 h 4630814"/>
              <a:gd name="connsiteX4419" fmla="*/ 2639687 w 3022593"/>
              <a:gd name="connsiteY4419" fmla="*/ 2164080 h 4630814"/>
              <a:gd name="connsiteX4420" fmla="*/ 2634355 w 3022593"/>
              <a:gd name="connsiteY4420" fmla="*/ 2168968 h 4630814"/>
              <a:gd name="connsiteX4421" fmla="*/ 2641592 w 3022593"/>
              <a:gd name="connsiteY4421" fmla="*/ 2169319 h 4630814"/>
              <a:gd name="connsiteX4422" fmla="*/ 2634210 w 3022593"/>
              <a:gd name="connsiteY4422" fmla="*/ 2172544 h 4630814"/>
              <a:gd name="connsiteX4423" fmla="*/ 2623803 w 3022593"/>
              <a:gd name="connsiteY4423" fmla="*/ 2171437 h 4630814"/>
              <a:gd name="connsiteX4424" fmla="*/ 2623369 w 3022593"/>
              <a:gd name="connsiteY4424" fmla="*/ 2171528 h 4630814"/>
              <a:gd name="connsiteX4425" fmla="*/ 2623336 w 3022593"/>
              <a:gd name="connsiteY4425" fmla="*/ 2171700 h 4630814"/>
              <a:gd name="connsiteX4426" fmla="*/ 2623309 w 3022593"/>
              <a:gd name="connsiteY4426" fmla="*/ 2171540 h 4630814"/>
              <a:gd name="connsiteX4427" fmla="*/ 2622543 w 3022593"/>
              <a:gd name="connsiteY4427" fmla="*/ 2171700 h 4630814"/>
              <a:gd name="connsiteX4428" fmla="*/ 2622543 w 3022593"/>
              <a:gd name="connsiteY4428" fmla="*/ 2171700 h 4630814"/>
              <a:gd name="connsiteX4429" fmla="*/ 2623313 w 3022593"/>
              <a:gd name="connsiteY4429" fmla="*/ 2171826 h 4630814"/>
              <a:gd name="connsiteX4430" fmla="*/ 2623336 w 3022593"/>
              <a:gd name="connsiteY4430" fmla="*/ 2171700 h 4630814"/>
              <a:gd name="connsiteX4431" fmla="*/ 2623359 w 3022593"/>
              <a:gd name="connsiteY4431" fmla="*/ 2171834 h 4630814"/>
              <a:gd name="connsiteX4432" fmla="*/ 2631274 w 3022593"/>
              <a:gd name="connsiteY4432" fmla="*/ 2173129 h 4630814"/>
              <a:gd name="connsiteX4433" fmla="*/ 2640005 w 3022593"/>
              <a:gd name="connsiteY4433" fmla="*/ 2177415 h 4630814"/>
              <a:gd name="connsiteX4434" fmla="*/ 2632729 w 3022593"/>
              <a:gd name="connsiteY4434" fmla="*/ 2177415 h 4630814"/>
              <a:gd name="connsiteX4435" fmla="*/ 2630915 w 3022593"/>
              <a:gd name="connsiteY4435" fmla="*/ 2176397 h 4630814"/>
              <a:gd name="connsiteX4436" fmla="*/ 2636433 w 3022593"/>
              <a:gd name="connsiteY4436" fmla="*/ 2182283 h 4630814"/>
              <a:gd name="connsiteX4437" fmla="*/ 2629488 w 3022593"/>
              <a:gd name="connsiteY4437" fmla="*/ 2180960 h 4630814"/>
              <a:gd name="connsiteX4438" fmla="*/ 2623572 w 3022593"/>
              <a:gd name="connsiteY4438" fmla="*/ 2173073 h 4630814"/>
              <a:gd name="connsiteX4439" fmla="*/ 2623588 w 3022593"/>
              <a:gd name="connsiteY4439" fmla="*/ 2173166 h 4630814"/>
              <a:gd name="connsiteX4440" fmla="*/ 2627636 w 3022593"/>
              <a:gd name="connsiteY4440" fmla="*/ 2178844 h 4630814"/>
              <a:gd name="connsiteX4441" fmla="*/ 2629951 w 3022593"/>
              <a:gd name="connsiteY4441" fmla="*/ 2188845 h 4630814"/>
              <a:gd name="connsiteX4442" fmla="*/ 2624858 w 3022593"/>
              <a:gd name="connsiteY4442" fmla="*/ 2183130 h 4630814"/>
              <a:gd name="connsiteX4443" fmla="*/ 2624604 w 3022593"/>
              <a:gd name="connsiteY4443" fmla="*/ 2181876 h 4630814"/>
              <a:gd name="connsiteX4444" fmla="*/ 2623336 w 3022593"/>
              <a:gd name="connsiteY4444" fmla="*/ 2190462 h 4630814"/>
              <a:gd name="connsiteX4445" fmla="*/ 2621104 w 3022593"/>
              <a:gd name="connsiteY4445" fmla="*/ 2183895 h 4630814"/>
              <a:gd name="connsiteX4446" fmla="*/ 2622959 w 3022593"/>
              <a:gd name="connsiteY4446" fmla="*/ 2173758 h 4630814"/>
              <a:gd name="connsiteX4447" fmla="*/ 2622542 w 3022593"/>
              <a:gd name="connsiteY4447" fmla="*/ 2171701 h 4630814"/>
              <a:gd name="connsiteX4448" fmla="*/ 2622542 w 3022593"/>
              <a:gd name="connsiteY4448" fmla="*/ 2171700 h 4630814"/>
              <a:gd name="connsiteX4449" fmla="*/ 2622542 w 3022593"/>
              <a:gd name="connsiteY4449" fmla="*/ 2171700 h 4630814"/>
              <a:gd name="connsiteX4450" fmla="*/ 2622614 w 3022593"/>
              <a:gd name="connsiteY4450" fmla="*/ 2171311 h 4630814"/>
              <a:gd name="connsiteX4451" fmla="*/ 2622542 w 3022593"/>
              <a:gd name="connsiteY4451" fmla="*/ 2171303 h 4630814"/>
              <a:gd name="connsiteX4452" fmla="*/ 2622620 w 3022593"/>
              <a:gd name="connsiteY4452" fmla="*/ 2171282 h 4630814"/>
              <a:gd name="connsiteX4453" fmla="*/ 2622958 w 3022593"/>
              <a:gd name="connsiteY4453" fmla="*/ 2169461 h 4630814"/>
              <a:gd name="connsiteX4454" fmla="*/ 2621848 w 3022593"/>
              <a:gd name="connsiteY4454" fmla="*/ 2162889 h 4630814"/>
              <a:gd name="connsiteX4455" fmla="*/ 2623336 w 3022593"/>
              <a:gd name="connsiteY4455" fmla="*/ 2152650 h 4630814"/>
              <a:gd name="connsiteX4456" fmla="*/ 1286824 w 3022593"/>
              <a:gd name="connsiteY4456" fmla="*/ 2151380 h 4630814"/>
              <a:gd name="connsiteX4457" fmla="*/ 1290342 w 3022593"/>
              <a:gd name="connsiteY4457" fmla="*/ 2153285 h 4630814"/>
              <a:gd name="connsiteX4458" fmla="*/ 1284713 w 3022593"/>
              <a:gd name="connsiteY4458" fmla="*/ 2162810 h 4630814"/>
              <a:gd name="connsiteX4459" fmla="*/ 1273456 w 3022593"/>
              <a:gd name="connsiteY4459" fmla="*/ 2166620 h 4630814"/>
              <a:gd name="connsiteX4460" fmla="*/ 1279084 w 3022593"/>
              <a:gd name="connsiteY4460" fmla="*/ 2155190 h 4630814"/>
              <a:gd name="connsiteX4461" fmla="*/ 1286824 w 3022593"/>
              <a:gd name="connsiteY4461" fmla="*/ 2151380 h 4630814"/>
              <a:gd name="connsiteX4462" fmla="*/ 2759244 w 3022593"/>
              <a:gd name="connsiteY4462" fmla="*/ 2151313 h 4630814"/>
              <a:gd name="connsiteX4463" fmla="*/ 2757304 w 3022593"/>
              <a:gd name="connsiteY4463" fmla="*/ 2184400 h 4630814"/>
              <a:gd name="connsiteX4464" fmla="*/ 2759244 w 3022593"/>
              <a:gd name="connsiteY4464" fmla="*/ 2151313 h 4630814"/>
              <a:gd name="connsiteX4465" fmla="*/ 2425693 w 3022593"/>
              <a:gd name="connsiteY4465" fmla="*/ 2151261 h 4630814"/>
              <a:gd name="connsiteX4466" fmla="*/ 2430455 w 3022593"/>
              <a:gd name="connsiteY4466" fmla="*/ 2156619 h 4630814"/>
              <a:gd name="connsiteX4467" fmla="*/ 2429136 w 3022593"/>
              <a:gd name="connsiteY4467" fmla="*/ 2162558 h 4630814"/>
              <a:gd name="connsiteX4468" fmla="*/ 2430772 w 3022593"/>
              <a:gd name="connsiteY4468" fmla="*/ 2156420 h 4630814"/>
              <a:gd name="connsiteX4469" fmla="*/ 2436487 w 3022593"/>
              <a:gd name="connsiteY4469" fmla="*/ 2152848 h 4630814"/>
              <a:gd name="connsiteX4470" fmla="*/ 2436487 w 3022593"/>
              <a:gd name="connsiteY4470" fmla="*/ 2159992 h 4630814"/>
              <a:gd name="connsiteX4471" fmla="*/ 2428917 w 3022593"/>
              <a:gd name="connsiteY4471" fmla="*/ 2163541 h 4630814"/>
              <a:gd name="connsiteX4472" fmla="*/ 2428868 w 3022593"/>
              <a:gd name="connsiteY4472" fmla="*/ 2163763 h 4630814"/>
              <a:gd name="connsiteX4473" fmla="*/ 2428585 w 3022593"/>
              <a:gd name="connsiteY4473" fmla="*/ 2163445 h 4630814"/>
              <a:gd name="connsiteX4474" fmla="*/ 2419938 w 3022593"/>
              <a:gd name="connsiteY4474" fmla="*/ 2163445 h 4630814"/>
              <a:gd name="connsiteX4475" fmla="*/ 2416366 w 3022593"/>
              <a:gd name="connsiteY4475" fmla="*/ 2157730 h 4630814"/>
              <a:gd name="connsiteX4476" fmla="*/ 2423510 w 3022593"/>
              <a:gd name="connsiteY4476" fmla="*/ 2157730 h 4630814"/>
              <a:gd name="connsiteX4477" fmla="*/ 2424112 w 3022593"/>
              <a:gd name="connsiteY4477" fmla="*/ 2158372 h 4630814"/>
              <a:gd name="connsiteX4478" fmla="*/ 1306505 w 3022593"/>
              <a:gd name="connsiteY4478" fmla="*/ 2149739 h 4630814"/>
              <a:gd name="connsiteX4479" fmla="*/ 1317617 w 3022593"/>
              <a:gd name="connsiteY4479" fmla="*/ 2155296 h 4630814"/>
              <a:gd name="connsiteX4480" fmla="*/ 1306505 w 3022593"/>
              <a:gd name="connsiteY4480" fmla="*/ 2159000 h 4630814"/>
              <a:gd name="connsiteX4481" fmla="*/ 1305862 w 3022593"/>
              <a:gd name="connsiteY4481" fmla="*/ 2158883 h 4630814"/>
              <a:gd name="connsiteX4482" fmla="*/ 1307740 w 3022593"/>
              <a:gd name="connsiteY4482" fmla="*/ 2171435 h 4630814"/>
              <a:gd name="connsiteX4483" fmla="*/ 1296097 w 3022593"/>
              <a:gd name="connsiteY4483" fmla="*/ 2165879 h 4630814"/>
              <a:gd name="connsiteX4484" fmla="*/ 1296051 w 3022593"/>
              <a:gd name="connsiteY4484" fmla="*/ 2165569 h 4630814"/>
              <a:gd name="connsiteX4485" fmla="*/ 1291265 w 3022593"/>
              <a:gd name="connsiteY4485" fmla="*/ 2174875 h 4630814"/>
              <a:gd name="connsiteX4486" fmla="*/ 1287455 w 3022593"/>
              <a:gd name="connsiteY4486" fmla="*/ 2163762 h 4630814"/>
              <a:gd name="connsiteX4487" fmla="*/ 1293170 w 3022593"/>
              <a:gd name="connsiteY4487" fmla="*/ 2152650 h 4630814"/>
              <a:gd name="connsiteX4488" fmla="*/ 1294852 w 3022593"/>
              <a:gd name="connsiteY4488" fmla="*/ 2157556 h 4630814"/>
              <a:gd name="connsiteX4489" fmla="*/ 1294157 w 3022593"/>
              <a:gd name="connsiteY4489" fmla="*/ 2152914 h 4630814"/>
              <a:gd name="connsiteX4490" fmla="*/ 1295474 w 3022593"/>
              <a:gd name="connsiteY4490" fmla="*/ 2153543 h 4630814"/>
              <a:gd name="connsiteX4491" fmla="*/ 1295392 w 3022593"/>
              <a:gd name="connsiteY4491" fmla="*/ 2153443 h 4630814"/>
              <a:gd name="connsiteX4492" fmla="*/ 1306505 w 3022593"/>
              <a:gd name="connsiteY4492" fmla="*/ 2149739 h 4630814"/>
              <a:gd name="connsiteX4493" fmla="*/ 2354067 w 3022593"/>
              <a:gd name="connsiteY4493" fmla="*/ 2144977 h 4630814"/>
              <a:gd name="connsiteX4494" fmla="*/ 2372744 w 3022593"/>
              <a:gd name="connsiteY4494" fmla="*/ 2167202 h 4630814"/>
              <a:gd name="connsiteX4495" fmla="*/ 2373450 w 3022593"/>
              <a:gd name="connsiteY4495" fmla="*/ 2177128 h 4630814"/>
              <a:gd name="connsiteX4496" fmla="*/ 2376404 w 3022593"/>
              <a:gd name="connsiteY4496" fmla="*/ 2169948 h 4630814"/>
              <a:gd name="connsiteX4497" fmla="*/ 2400973 w 3022593"/>
              <a:gd name="connsiteY4497" fmla="*/ 2153197 h 4630814"/>
              <a:gd name="connsiteX4498" fmla="*/ 2397193 w 3022593"/>
              <a:gd name="connsiteY4498" fmla="*/ 2182977 h 4630814"/>
              <a:gd name="connsiteX4499" fmla="*/ 2387158 w 3022593"/>
              <a:gd name="connsiteY4499" fmla="*/ 2194296 h 4630814"/>
              <a:gd name="connsiteX4500" fmla="*/ 2401222 w 3022593"/>
              <a:gd name="connsiteY4500" fmla="*/ 2192338 h 4630814"/>
              <a:gd name="connsiteX4501" fmla="*/ 2427279 w 3022593"/>
              <a:gd name="connsiteY4501" fmla="*/ 2206852 h 4630814"/>
              <a:gd name="connsiteX4502" fmla="*/ 2399361 w 3022593"/>
              <a:gd name="connsiteY4502" fmla="*/ 2217738 h 4630814"/>
              <a:gd name="connsiteX4503" fmla="*/ 2396544 w 3022593"/>
              <a:gd name="connsiteY4503" fmla="*/ 2216948 h 4630814"/>
              <a:gd name="connsiteX4504" fmla="*/ 2397049 w 3022593"/>
              <a:gd name="connsiteY4504" fmla="*/ 2217398 h 4630814"/>
              <a:gd name="connsiteX4505" fmla="*/ 2402639 w 3022593"/>
              <a:gd name="connsiteY4505" fmla="*/ 2247334 h 4630814"/>
              <a:gd name="connsiteX4506" fmla="*/ 2376549 w 3022593"/>
              <a:gd name="connsiteY4506" fmla="*/ 2232366 h 4630814"/>
              <a:gd name="connsiteX4507" fmla="*/ 2376359 w 3022593"/>
              <a:gd name="connsiteY4507" fmla="*/ 2231985 h 4630814"/>
              <a:gd name="connsiteX4508" fmla="*/ 2372851 w 3022593"/>
              <a:gd name="connsiteY4508" fmla="*/ 2249980 h 4630814"/>
              <a:gd name="connsiteX4509" fmla="*/ 2363779 w 3022593"/>
              <a:gd name="connsiteY4509" fmla="*/ 2257425 h 4630814"/>
              <a:gd name="connsiteX4510" fmla="*/ 2351079 w 3022593"/>
              <a:gd name="connsiteY4510" fmla="*/ 2229507 h 4630814"/>
              <a:gd name="connsiteX4511" fmla="*/ 2351936 w 3022593"/>
              <a:gd name="connsiteY4511" fmla="*/ 2226451 h 4630814"/>
              <a:gd name="connsiteX4512" fmla="*/ 2351420 w 3022593"/>
              <a:gd name="connsiteY4512" fmla="*/ 2226998 h 4630814"/>
              <a:gd name="connsiteX4513" fmla="*/ 2321484 w 3022593"/>
              <a:gd name="connsiteY4513" fmla="*/ 2232555 h 4630814"/>
              <a:gd name="connsiteX4514" fmla="*/ 2336452 w 3022593"/>
              <a:gd name="connsiteY4514" fmla="*/ 2206625 h 4630814"/>
              <a:gd name="connsiteX4515" fmla="*/ 2349432 w 3022593"/>
              <a:gd name="connsiteY4515" fmla="*/ 2200737 h 4630814"/>
              <a:gd name="connsiteX4516" fmla="*/ 2335643 w 3022593"/>
              <a:gd name="connsiteY4516" fmla="*/ 2197935 h 4630814"/>
              <a:gd name="connsiteX4517" fmla="*/ 2316483 w 3022593"/>
              <a:gd name="connsiteY4517" fmla="*/ 2175878 h 4630814"/>
              <a:gd name="connsiteX4518" fmla="*/ 2328218 w 3022593"/>
              <a:gd name="connsiteY4518" fmla="*/ 2170363 h 4630814"/>
              <a:gd name="connsiteX4519" fmla="*/ 2347139 w 3022593"/>
              <a:gd name="connsiteY4519" fmla="*/ 2175878 h 4630814"/>
              <a:gd name="connsiteX4520" fmla="*/ 2350115 w 3022593"/>
              <a:gd name="connsiteY4520" fmla="*/ 2177796 h 4630814"/>
              <a:gd name="connsiteX4521" fmla="*/ 2348465 w 3022593"/>
              <a:gd name="connsiteY4521" fmla="*/ 2174611 h 4630814"/>
              <a:gd name="connsiteX4522" fmla="*/ 2354067 w 3022593"/>
              <a:gd name="connsiteY4522" fmla="*/ 2144977 h 4630814"/>
              <a:gd name="connsiteX4523" fmla="*/ 2729699 w 3022593"/>
              <a:gd name="connsiteY4523" fmla="*/ 2139950 h 4630814"/>
              <a:gd name="connsiteX4524" fmla="*/ 2736843 w 3022593"/>
              <a:gd name="connsiteY4524" fmla="*/ 2143919 h 4630814"/>
              <a:gd name="connsiteX4525" fmla="*/ 2730155 w 3022593"/>
              <a:gd name="connsiteY4525" fmla="*/ 2147635 h 4630814"/>
              <a:gd name="connsiteX4526" fmla="*/ 2732080 w 3022593"/>
              <a:gd name="connsiteY4526" fmla="*/ 2154237 h 4630814"/>
              <a:gd name="connsiteX4527" fmla="*/ 2723891 w 3022593"/>
              <a:gd name="connsiteY4527" fmla="*/ 2150727 h 4630814"/>
              <a:gd name="connsiteX4528" fmla="*/ 2720174 w 3022593"/>
              <a:gd name="connsiteY4528" fmla="*/ 2155825 h 4630814"/>
              <a:gd name="connsiteX4529" fmla="*/ 2716414 w 3022593"/>
              <a:gd name="connsiteY4529" fmla="*/ 2148950 h 4630814"/>
              <a:gd name="connsiteX4530" fmla="*/ 2708267 w 3022593"/>
              <a:gd name="connsiteY4530" fmla="*/ 2150798 h 4630814"/>
              <a:gd name="connsiteX4531" fmla="*/ 2712350 w 3022593"/>
              <a:gd name="connsiteY4531" fmla="*/ 2143389 h 4630814"/>
              <a:gd name="connsiteX4532" fmla="*/ 2720514 w 3022593"/>
              <a:gd name="connsiteY4532" fmla="*/ 2141537 h 4630814"/>
              <a:gd name="connsiteX4533" fmla="*/ 2717985 w 3022593"/>
              <a:gd name="connsiteY4533" fmla="*/ 2146128 h 4630814"/>
              <a:gd name="connsiteX4534" fmla="*/ 2720174 w 3022593"/>
              <a:gd name="connsiteY4534" fmla="*/ 2143125 h 4630814"/>
              <a:gd name="connsiteX4535" fmla="*/ 2722867 w 3022593"/>
              <a:gd name="connsiteY4535" fmla="*/ 2148049 h 4630814"/>
              <a:gd name="connsiteX4536" fmla="*/ 2721497 w 3022593"/>
              <a:gd name="connsiteY4536" fmla="*/ 2143351 h 4630814"/>
              <a:gd name="connsiteX4537" fmla="*/ 2722671 w 3022593"/>
              <a:gd name="connsiteY4537" fmla="*/ 2143855 h 4630814"/>
              <a:gd name="connsiteX4538" fmla="*/ 1252000 w 3022593"/>
              <a:gd name="connsiteY4538" fmla="*/ 2139950 h 4630814"/>
              <a:gd name="connsiteX4539" fmla="*/ 1252106 w 3022593"/>
              <a:gd name="connsiteY4539" fmla="*/ 2140311 h 4630814"/>
              <a:gd name="connsiteX4540" fmla="*/ 1252530 w 3022593"/>
              <a:gd name="connsiteY4540" fmla="*/ 2140215 h 4630814"/>
              <a:gd name="connsiteX4541" fmla="*/ 1252206 w 3022593"/>
              <a:gd name="connsiteY4541" fmla="*/ 2140656 h 4630814"/>
              <a:gd name="connsiteX4542" fmla="*/ 1254117 w 3022593"/>
              <a:gd name="connsiteY4542" fmla="*/ 2147207 h 4630814"/>
              <a:gd name="connsiteX4543" fmla="*/ 1249883 w 3022593"/>
              <a:gd name="connsiteY4543" fmla="*/ 2152650 h 4630814"/>
              <a:gd name="connsiteX4544" fmla="*/ 1247767 w 3022593"/>
              <a:gd name="connsiteY4544" fmla="*/ 2147207 h 4630814"/>
              <a:gd name="connsiteX4545" fmla="*/ 1249209 w 3022593"/>
              <a:gd name="connsiteY4545" fmla="*/ 2144735 h 4630814"/>
              <a:gd name="connsiteX4546" fmla="*/ 1248447 w 3022593"/>
              <a:gd name="connsiteY4546" fmla="*/ 2145772 h 4630814"/>
              <a:gd name="connsiteX4547" fmla="*/ 1240283 w 3022593"/>
              <a:gd name="connsiteY4547" fmla="*/ 2147624 h 4630814"/>
              <a:gd name="connsiteX4548" fmla="*/ 1244365 w 3022593"/>
              <a:gd name="connsiteY4548" fmla="*/ 2142067 h 4630814"/>
              <a:gd name="connsiteX4549" fmla="*/ 1251741 w 3022593"/>
              <a:gd name="connsiteY4549" fmla="*/ 2140394 h 4630814"/>
              <a:gd name="connsiteX4550" fmla="*/ 1261374 w 3022593"/>
              <a:gd name="connsiteY4550" fmla="*/ 2136775 h 4630814"/>
              <a:gd name="connsiteX4551" fmla="*/ 1266817 w 3022593"/>
              <a:gd name="connsiteY4551" fmla="*/ 2139950 h 4630814"/>
              <a:gd name="connsiteX4552" fmla="*/ 1259560 w 3022593"/>
              <a:gd name="connsiteY4552" fmla="*/ 2143125 h 4630814"/>
              <a:gd name="connsiteX4553" fmla="*/ 1256590 w 3022593"/>
              <a:gd name="connsiteY4553" fmla="*/ 2141393 h 4630814"/>
              <a:gd name="connsiteX4554" fmla="*/ 1259937 w 3022593"/>
              <a:gd name="connsiteY4554" fmla="*/ 2143578 h 4630814"/>
              <a:gd name="connsiteX4555" fmla="*/ 1261790 w 3022593"/>
              <a:gd name="connsiteY4555" fmla="*/ 2150836 h 4630814"/>
              <a:gd name="connsiteX4556" fmla="*/ 1254381 w 3022593"/>
              <a:gd name="connsiteY4556" fmla="*/ 2147207 h 4630814"/>
              <a:gd name="connsiteX4557" fmla="*/ 1254381 w 3022593"/>
              <a:gd name="connsiteY4557" fmla="*/ 2140104 h 4630814"/>
              <a:gd name="connsiteX4558" fmla="*/ 1254117 w 3022593"/>
              <a:gd name="connsiteY4558" fmla="*/ 2139950 h 4630814"/>
              <a:gd name="connsiteX4559" fmla="*/ 1261374 w 3022593"/>
              <a:gd name="connsiteY4559" fmla="*/ 2136775 h 4630814"/>
              <a:gd name="connsiteX4560" fmla="*/ 1548172 w 3022593"/>
              <a:gd name="connsiteY4560" fmla="*/ 2136288 h 4630814"/>
              <a:gd name="connsiteX4561" fmla="*/ 1557330 w 3022593"/>
              <a:gd name="connsiteY4561" fmla="*/ 2152939 h 4630814"/>
              <a:gd name="connsiteX4562" fmla="*/ 1540845 w 3022593"/>
              <a:gd name="connsiteY4562" fmla="*/ 2169824 h 4630814"/>
              <a:gd name="connsiteX4563" fmla="*/ 1521840 w 3022593"/>
              <a:gd name="connsiteY4563" fmla="*/ 2163023 h 4630814"/>
              <a:gd name="connsiteX4564" fmla="*/ 1509865 w 3022593"/>
              <a:gd name="connsiteY4564" fmla="*/ 2160477 h 4630814"/>
              <a:gd name="connsiteX4565" fmla="*/ 1509705 w 3022593"/>
              <a:gd name="connsiteY4565" fmla="*/ 2160587 h 4630814"/>
              <a:gd name="connsiteX4566" fmla="*/ 1509746 w 3022593"/>
              <a:gd name="connsiteY4566" fmla="*/ 2160452 h 4630814"/>
              <a:gd name="connsiteX4567" fmla="*/ 1509705 w 3022593"/>
              <a:gd name="connsiteY4567" fmla="*/ 2160443 h 4630814"/>
              <a:gd name="connsiteX4568" fmla="*/ 1510312 w 3022593"/>
              <a:gd name="connsiteY4568" fmla="*/ 2158579 h 4630814"/>
              <a:gd name="connsiteX4569" fmla="*/ 1510417 w 3022593"/>
              <a:gd name="connsiteY4569" fmla="*/ 2158230 h 4630814"/>
              <a:gd name="connsiteX4570" fmla="*/ 1510429 w 3022593"/>
              <a:gd name="connsiteY4570" fmla="*/ 2158220 h 4630814"/>
              <a:gd name="connsiteX4571" fmla="*/ 1512682 w 3022593"/>
              <a:gd name="connsiteY4571" fmla="*/ 2151297 h 4630814"/>
              <a:gd name="connsiteX4572" fmla="*/ 1518807 w 3022593"/>
              <a:gd name="connsiteY4572" fmla="*/ 2145960 h 4630814"/>
              <a:gd name="connsiteX4573" fmla="*/ 1516055 w 3022593"/>
              <a:gd name="connsiteY4573" fmla="*/ 2144712 h 4630814"/>
              <a:gd name="connsiteX4574" fmla="*/ 1519127 w 3022593"/>
              <a:gd name="connsiteY4574" fmla="*/ 2145681 h 4630814"/>
              <a:gd name="connsiteX4575" fmla="*/ 1528023 w 3022593"/>
              <a:gd name="connsiteY4575" fmla="*/ 2137929 h 4630814"/>
              <a:gd name="connsiteX4576" fmla="*/ 1535762 w 3022593"/>
              <a:gd name="connsiteY4576" fmla="*/ 2137299 h 4630814"/>
              <a:gd name="connsiteX4577" fmla="*/ 1535105 w 3022593"/>
              <a:gd name="connsiteY4577" fmla="*/ 2136775 h 4630814"/>
              <a:gd name="connsiteX4578" fmla="*/ 1536601 w 3022593"/>
              <a:gd name="connsiteY4578" fmla="*/ 2137231 h 4630814"/>
              <a:gd name="connsiteX4579" fmla="*/ 2485429 w 3022593"/>
              <a:gd name="connsiteY4579" fmla="*/ 2131418 h 4630814"/>
              <a:gd name="connsiteX4580" fmla="*/ 2492485 w 3022593"/>
              <a:gd name="connsiteY4580" fmla="*/ 2134870 h 4630814"/>
              <a:gd name="connsiteX4581" fmla="*/ 2495777 w 3022593"/>
              <a:gd name="connsiteY4581" fmla="*/ 2153286 h 4630814"/>
              <a:gd name="connsiteX4582" fmla="*/ 2488172 w 3022593"/>
              <a:gd name="connsiteY4582" fmla="*/ 2159241 h 4630814"/>
              <a:gd name="connsiteX4583" fmla="*/ 2486282 w 3022593"/>
              <a:gd name="connsiteY4583" fmla="*/ 2162176 h 4630814"/>
              <a:gd name="connsiteX4584" fmla="*/ 2486420 w 3022593"/>
              <a:gd name="connsiteY4584" fmla="*/ 2160612 h 4630814"/>
              <a:gd name="connsiteX4585" fmla="*/ 2479314 w 3022593"/>
              <a:gd name="connsiteY4585" fmla="*/ 2166176 h 4630814"/>
              <a:gd name="connsiteX4586" fmla="*/ 2467905 w 3022593"/>
              <a:gd name="connsiteY4586" fmla="*/ 2165791 h 4630814"/>
              <a:gd name="connsiteX4587" fmla="*/ 2466967 w 3022593"/>
              <a:gd name="connsiteY4587" fmla="*/ 2168525 h 4630814"/>
              <a:gd name="connsiteX4588" fmla="*/ 2467595 w 3022593"/>
              <a:gd name="connsiteY4588" fmla="*/ 2165781 h 4630814"/>
              <a:gd name="connsiteX4589" fmla="*/ 2458853 w 3022593"/>
              <a:gd name="connsiteY4589" fmla="*/ 2165486 h 4630814"/>
              <a:gd name="connsiteX4590" fmla="*/ 2451092 w 3022593"/>
              <a:gd name="connsiteY4590" fmla="*/ 2160652 h 4630814"/>
              <a:gd name="connsiteX4591" fmla="*/ 2451328 w 3022593"/>
              <a:gd name="connsiteY4591" fmla="*/ 2160394 h 4630814"/>
              <a:gd name="connsiteX4592" fmla="*/ 2451092 w 3022593"/>
              <a:gd name="connsiteY4592" fmla="*/ 2160361 h 4630814"/>
              <a:gd name="connsiteX4593" fmla="*/ 2451405 w 3022593"/>
              <a:gd name="connsiteY4593" fmla="*/ 2160310 h 4630814"/>
              <a:gd name="connsiteX4594" fmla="*/ 2459089 w 3022593"/>
              <a:gd name="connsiteY4594" fmla="*/ 2151905 h 4630814"/>
              <a:gd name="connsiteX4595" fmla="*/ 2464219 w 3022593"/>
              <a:gd name="connsiteY4595" fmla="*/ 2143827 h 4630814"/>
              <a:gd name="connsiteX4596" fmla="*/ 2462205 w 3022593"/>
              <a:gd name="connsiteY4596" fmla="*/ 2143919 h 4630814"/>
              <a:gd name="connsiteX4597" fmla="*/ 2464226 w 3022593"/>
              <a:gd name="connsiteY4597" fmla="*/ 2143816 h 4630814"/>
              <a:gd name="connsiteX4598" fmla="*/ 2469907 w 3022593"/>
              <a:gd name="connsiteY4598" fmla="*/ 2134870 h 4630814"/>
              <a:gd name="connsiteX4599" fmla="*/ 2485429 w 3022593"/>
              <a:gd name="connsiteY4599" fmla="*/ 2131418 h 4630814"/>
              <a:gd name="connsiteX4600" fmla="*/ 2730175 w 3022593"/>
              <a:gd name="connsiteY4600" fmla="*/ 2130623 h 4630814"/>
              <a:gd name="connsiteX4601" fmla="*/ 2730175 w 3022593"/>
              <a:gd name="connsiteY4601" fmla="*/ 2137767 h 4630814"/>
              <a:gd name="connsiteX4602" fmla="*/ 2722555 w 3022593"/>
              <a:gd name="connsiteY4602" fmla="*/ 2141339 h 4630814"/>
              <a:gd name="connsiteX4603" fmla="*/ 2724460 w 3022593"/>
              <a:gd name="connsiteY4603" fmla="*/ 2134195 h 4630814"/>
              <a:gd name="connsiteX4604" fmla="*/ 2730175 w 3022593"/>
              <a:gd name="connsiteY4604" fmla="*/ 2130623 h 4630814"/>
              <a:gd name="connsiteX4605" fmla="*/ 2718190 w 3022593"/>
              <a:gd name="connsiteY4605" fmla="*/ 2129036 h 4630814"/>
              <a:gd name="connsiteX4606" fmla="*/ 2724143 w 3022593"/>
              <a:gd name="connsiteY4606" fmla="*/ 2134394 h 4630814"/>
              <a:gd name="connsiteX4607" fmla="*/ 2722159 w 3022593"/>
              <a:gd name="connsiteY4607" fmla="*/ 2141538 h 4630814"/>
              <a:gd name="connsiteX4608" fmla="*/ 2718514 w 3022593"/>
              <a:gd name="connsiteY4608" fmla="*/ 2138257 h 4630814"/>
              <a:gd name="connsiteX4609" fmla="*/ 2720571 w 3022593"/>
              <a:gd name="connsiteY4609" fmla="*/ 2141220 h 4630814"/>
              <a:gd name="connsiteX4610" fmla="*/ 2712633 w 3022593"/>
              <a:gd name="connsiteY4610" fmla="*/ 2141220 h 4630814"/>
              <a:gd name="connsiteX4611" fmla="*/ 2708665 w 3022593"/>
              <a:gd name="connsiteY4611" fmla="*/ 2135505 h 4630814"/>
              <a:gd name="connsiteX4612" fmla="*/ 2716393 w 3022593"/>
              <a:gd name="connsiteY4612" fmla="*/ 2135505 h 4630814"/>
              <a:gd name="connsiteX4613" fmla="*/ 1286774 w 3022593"/>
              <a:gd name="connsiteY4613" fmla="*/ 2128837 h 4630814"/>
              <a:gd name="connsiteX4614" fmla="*/ 1296980 w 3022593"/>
              <a:gd name="connsiteY4614" fmla="*/ 2138097 h 4630814"/>
              <a:gd name="connsiteX4615" fmla="*/ 1296601 w 3022593"/>
              <a:gd name="connsiteY4615" fmla="*/ 2139301 h 4630814"/>
              <a:gd name="connsiteX4616" fmla="*/ 1305800 w 3022593"/>
              <a:gd name="connsiteY4616" fmla="*/ 2132277 h 4630814"/>
              <a:gd name="connsiteX4617" fmla="*/ 1305800 w 3022593"/>
              <a:gd name="connsiteY4617" fmla="*/ 2145242 h 4630814"/>
              <a:gd name="connsiteX4618" fmla="*/ 1294157 w 3022593"/>
              <a:gd name="connsiteY4618" fmla="*/ 2150798 h 4630814"/>
              <a:gd name="connsiteX4619" fmla="*/ 1295621 w 3022593"/>
              <a:gd name="connsiteY4619" fmla="*/ 2142411 h 4630814"/>
              <a:gd name="connsiteX4620" fmla="*/ 1293238 w 3022593"/>
              <a:gd name="connsiteY4620" fmla="*/ 2149981 h 4630814"/>
              <a:gd name="connsiteX4621" fmla="*/ 1293408 w 3022593"/>
              <a:gd name="connsiteY4621" fmla="*/ 2150864 h 4630814"/>
              <a:gd name="connsiteX4622" fmla="*/ 1292960 w 3022593"/>
              <a:gd name="connsiteY4622" fmla="*/ 2150864 h 4630814"/>
              <a:gd name="connsiteX4623" fmla="*/ 1292897 w 3022593"/>
              <a:gd name="connsiteY4623" fmla="*/ 2151062 h 4630814"/>
              <a:gd name="connsiteX4624" fmla="*/ 1292723 w 3022593"/>
              <a:gd name="connsiteY4624" fmla="*/ 2150864 h 4630814"/>
              <a:gd name="connsiteX4625" fmla="*/ 1279517 w 3022593"/>
              <a:gd name="connsiteY4625" fmla="*/ 2150864 h 4630814"/>
              <a:gd name="connsiteX4626" fmla="*/ 1271580 w 3022593"/>
              <a:gd name="connsiteY4626" fmla="*/ 2141934 h 4630814"/>
              <a:gd name="connsiteX4627" fmla="*/ 1284850 w 3022593"/>
              <a:gd name="connsiteY4627" fmla="*/ 2141934 h 4630814"/>
              <a:gd name="connsiteX4628" fmla="*/ 1284733 w 3022593"/>
              <a:gd name="connsiteY4628" fmla="*/ 2141801 h 4630814"/>
              <a:gd name="connsiteX4629" fmla="*/ 1286774 w 3022593"/>
              <a:gd name="connsiteY4629" fmla="*/ 2128837 h 4630814"/>
              <a:gd name="connsiteX4630" fmla="*/ 1261790 w 3022593"/>
              <a:gd name="connsiteY4630" fmla="*/ 2127449 h 4630814"/>
              <a:gd name="connsiteX4631" fmla="*/ 1259937 w 3022593"/>
              <a:gd name="connsiteY4631" fmla="*/ 2134593 h 4630814"/>
              <a:gd name="connsiteX4632" fmla="*/ 1254381 w 3022593"/>
              <a:gd name="connsiteY4632" fmla="*/ 2138165 h 4630814"/>
              <a:gd name="connsiteX4633" fmla="*/ 1254381 w 3022593"/>
              <a:gd name="connsiteY4633" fmla="*/ 2131021 h 4630814"/>
              <a:gd name="connsiteX4634" fmla="*/ 1261790 w 3022593"/>
              <a:gd name="connsiteY4634" fmla="*/ 2127449 h 4630814"/>
              <a:gd name="connsiteX4635" fmla="*/ 905460 w 3022593"/>
              <a:gd name="connsiteY4635" fmla="*/ 2126578 h 4630814"/>
              <a:gd name="connsiteX4636" fmla="*/ 903103 w 3022593"/>
              <a:gd name="connsiteY4636" fmla="*/ 2130161 h 4630814"/>
              <a:gd name="connsiteX4637" fmla="*/ 898990 w 3022593"/>
              <a:gd name="connsiteY4637" fmla="*/ 2128512 h 4630814"/>
              <a:gd name="connsiteX4638" fmla="*/ 899557 w 3022593"/>
              <a:gd name="connsiteY4638" fmla="*/ 2130676 h 4630814"/>
              <a:gd name="connsiteX4639" fmla="*/ 894221 w 3022593"/>
              <a:gd name="connsiteY4639" fmla="*/ 2133825 h 4630814"/>
              <a:gd name="connsiteX4640" fmla="*/ 897667 w 3022593"/>
              <a:gd name="connsiteY4640" fmla="*/ 2134393 h 4630814"/>
              <a:gd name="connsiteX4641" fmla="*/ 897595 w 3022593"/>
              <a:gd name="connsiteY4641" fmla="*/ 2138423 h 4630814"/>
              <a:gd name="connsiteX4642" fmla="*/ 899470 w 3022593"/>
              <a:gd name="connsiteY4642" fmla="*/ 2136775 h 4630814"/>
              <a:gd name="connsiteX4643" fmla="*/ 903327 w 3022593"/>
              <a:gd name="connsiteY4643" fmla="*/ 2140543 h 4630814"/>
              <a:gd name="connsiteX4644" fmla="*/ 904108 w 3022593"/>
              <a:gd name="connsiteY4644" fmla="*/ 2137342 h 4630814"/>
              <a:gd name="connsiteX4645" fmla="*/ 907033 w 3022593"/>
              <a:gd name="connsiteY4645" fmla="*/ 2137636 h 4630814"/>
              <a:gd name="connsiteX4646" fmla="*/ 912186 w 3022593"/>
              <a:gd name="connsiteY4646" fmla="*/ 2132101 h 4630814"/>
              <a:gd name="connsiteX4647" fmla="*/ 907135 w 3022593"/>
              <a:gd name="connsiteY4647" fmla="*/ 2133052 h 4630814"/>
              <a:gd name="connsiteX4648" fmla="*/ 1248163 w 3022593"/>
              <a:gd name="connsiteY4648" fmla="*/ 2125663 h 4630814"/>
              <a:gd name="connsiteX4649" fmla="*/ 1254117 w 3022593"/>
              <a:gd name="connsiteY4649" fmla="*/ 2131106 h 4630814"/>
              <a:gd name="connsiteX4650" fmla="*/ 1252282 w 3022593"/>
              <a:gd name="connsiteY4650" fmla="*/ 2137814 h 4630814"/>
              <a:gd name="connsiteX4651" fmla="*/ 1252530 w 3022593"/>
              <a:gd name="connsiteY4651" fmla="*/ 2138045 h 4630814"/>
              <a:gd name="connsiteX4652" fmla="*/ 1252219 w 3022593"/>
              <a:gd name="connsiteY4652" fmla="*/ 2138045 h 4630814"/>
              <a:gd name="connsiteX4653" fmla="*/ 1252132 w 3022593"/>
              <a:gd name="connsiteY4653" fmla="*/ 2138363 h 4630814"/>
              <a:gd name="connsiteX4654" fmla="*/ 1251784 w 3022593"/>
              <a:gd name="connsiteY4654" fmla="*/ 2138045 h 4630814"/>
              <a:gd name="connsiteX4655" fmla="*/ 1244365 w 3022593"/>
              <a:gd name="connsiteY4655" fmla="*/ 2138045 h 4630814"/>
              <a:gd name="connsiteX4656" fmla="*/ 1238242 w 3022593"/>
              <a:gd name="connsiteY4656" fmla="*/ 2132330 h 4630814"/>
              <a:gd name="connsiteX4657" fmla="*/ 1246340 w 3022593"/>
              <a:gd name="connsiteY4657" fmla="*/ 2132330 h 4630814"/>
              <a:gd name="connsiteX4658" fmla="*/ 817290 w 3022593"/>
              <a:gd name="connsiteY4658" fmla="*/ 2124393 h 4630814"/>
              <a:gd name="connsiteX4659" fmla="*/ 834509 w 3022593"/>
              <a:gd name="connsiteY4659" fmla="*/ 2130167 h 4630814"/>
              <a:gd name="connsiteX4660" fmla="*/ 837345 w 3022593"/>
              <a:gd name="connsiteY4660" fmla="*/ 2132530 h 4630814"/>
              <a:gd name="connsiteX4661" fmla="*/ 838192 w 3022593"/>
              <a:gd name="connsiteY4661" fmla="*/ 2132013 h 4630814"/>
              <a:gd name="connsiteX4662" fmla="*/ 837407 w 3022593"/>
              <a:gd name="connsiteY4662" fmla="*/ 2132581 h 4630814"/>
              <a:gd name="connsiteX4663" fmla="*/ 845303 w 3022593"/>
              <a:gd name="connsiteY4663" fmla="*/ 2139157 h 4630814"/>
              <a:gd name="connsiteX4664" fmla="*/ 852480 w 3022593"/>
              <a:gd name="connsiteY4664" fmla="*/ 2151063 h 4630814"/>
              <a:gd name="connsiteX4665" fmla="*/ 852345 w 3022593"/>
              <a:gd name="connsiteY4665" fmla="*/ 2151061 h 4630814"/>
              <a:gd name="connsiteX4666" fmla="*/ 852480 w 3022593"/>
              <a:gd name="connsiteY4666" fmla="*/ 2151250 h 4630814"/>
              <a:gd name="connsiteX4667" fmla="*/ 851899 w 3022593"/>
              <a:gd name="connsiteY4667" fmla="*/ 2151052 h 4630814"/>
              <a:gd name="connsiteX4668" fmla="*/ 844261 w 3022593"/>
              <a:gd name="connsiteY4668" fmla="*/ 2150914 h 4630814"/>
              <a:gd name="connsiteX4669" fmla="*/ 830197 w 3022593"/>
              <a:gd name="connsiteY4669" fmla="*/ 2163472 h 4630814"/>
              <a:gd name="connsiteX4670" fmla="*/ 825814 w 3022593"/>
              <a:gd name="connsiteY4670" fmla="*/ 2166137 h 4630814"/>
              <a:gd name="connsiteX4671" fmla="*/ 827080 w 3022593"/>
              <a:gd name="connsiteY4671" fmla="*/ 2166586 h 4630814"/>
              <a:gd name="connsiteX4672" fmla="*/ 825610 w 3022593"/>
              <a:gd name="connsiteY4672" fmla="*/ 2166261 h 4630814"/>
              <a:gd name="connsiteX4673" fmla="*/ 809882 w 3022593"/>
              <a:gd name="connsiteY4673" fmla="*/ 2175828 h 4630814"/>
              <a:gd name="connsiteX4674" fmla="*/ 778396 w 3022593"/>
              <a:gd name="connsiteY4674" fmla="*/ 2158683 h 4630814"/>
              <a:gd name="connsiteX4675" fmla="*/ 786036 w 3022593"/>
              <a:gd name="connsiteY4675" fmla="*/ 2130822 h 4630814"/>
              <a:gd name="connsiteX4676" fmla="*/ 803184 w 3022593"/>
              <a:gd name="connsiteY4676" fmla="*/ 2127295 h 4630814"/>
              <a:gd name="connsiteX4677" fmla="*/ 803267 w 3022593"/>
              <a:gd name="connsiteY4677" fmla="*/ 2127250 h 4630814"/>
              <a:gd name="connsiteX4678" fmla="*/ 803245 w 3022593"/>
              <a:gd name="connsiteY4678" fmla="*/ 2127282 h 4630814"/>
              <a:gd name="connsiteX4679" fmla="*/ 1515261 w 3022593"/>
              <a:gd name="connsiteY4679" fmla="*/ 2117725 h 4630814"/>
              <a:gd name="connsiteX4680" fmla="*/ 1516319 w 3022593"/>
              <a:gd name="connsiteY4680" fmla="*/ 2119176 h 4630814"/>
              <a:gd name="connsiteX4681" fmla="*/ 1516319 w 3022593"/>
              <a:gd name="connsiteY4681" fmla="*/ 2117952 h 4630814"/>
              <a:gd name="connsiteX4682" fmla="*/ 1521876 w 3022593"/>
              <a:gd name="connsiteY4682" fmla="*/ 2121581 h 4630814"/>
              <a:gd name="connsiteX4683" fmla="*/ 1523728 w 3022593"/>
              <a:gd name="connsiteY4683" fmla="*/ 2128838 h 4630814"/>
              <a:gd name="connsiteX4684" fmla="*/ 1517735 w 3022593"/>
              <a:gd name="connsiteY4684" fmla="*/ 2125903 h 4630814"/>
              <a:gd name="connsiteX4685" fmla="*/ 1515261 w 3022593"/>
              <a:gd name="connsiteY4685" fmla="*/ 2130425 h 4630814"/>
              <a:gd name="connsiteX4686" fmla="*/ 1511292 w 3022593"/>
              <a:gd name="connsiteY4686" fmla="*/ 2123168 h 4630814"/>
              <a:gd name="connsiteX4687" fmla="*/ 1515261 w 3022593"/>
              <a:gd name="connsiteY4687" fmla="*/ 2117725 h 4630814"/>
              <a:gd name="connsiteX4688" fmla="*/ 2178807 w 3022593"/>
              <a:gd name="connsiteY4688" fmla="*/ 2116649 h 4630814"/>
              <a:gd name="connsiteX4689" fmla="*/ 2186098 w 3022593"/>
              <a:gd name="connsiteY4689" fmla="*/ 2121145 h 4630814"/>
              <a:gd name="connsiteX4690" fmla="*/ 2189390 w 3022593"/>
              <a:gd name="connsiteY4690" fmla="*/ 2139126 h 4630814"/>
              <a:gd name="connsiteX4691" fmla="*/ 2184071 w 3022593"/>
              <a:gd name="connsiteY4691" fmla="*/ 2143102 h 4630814"/>
              <a:gd name="connsiteX4692" fmla="*/ 2181535 w 3022593"/>
              <a:gd name="connsiteY4692" fmla="*/ 2147888 h 4630814"/>
              <a:gd name="connsiteX4693" fmla="*/ 2181840 w 3022593"/>
              <a:gd name="connsiteY4693" fmla="*/ 2144769 h 4630814"/>
              <a:gd name="connsiteX4694" fmla="*/ 2172927 w 3022593"/>
              <a:gd name="connsiteY4694" fmla="*/ 2151430 h 4630814"/>
              <a:gd name="connsiteX4695" fmla="*/ 2160832 w 3022593"/>
              <a:gd name="connsiteY4695" fmla="*/ 2151989 h 4630814"/>
              <a:gd name="connsiteX4696" fmla="*/ 2160580 w 3022593"/>
              <a:gd name="connsiteY4696" fmla="*/ 2152651 h 4630814"/>
              <a:gd name="connsiteX4697" fmla="*/ 2160776 w 3022593"/>
              <a:gd name="connsiteY4697" fmla="*/ 2151992 h 4630814"/>
              <a:gd name="connsiteX4698" fmla="*/ 2152466 w 3022593"/>
              <a:gd name="connsiteY4698" fmla="*/ 2152376 h 4630814"/>
              <a:gd name="connsiteX4699" fmla="*/ 2144705 w 3022593"/>
              <a:gd name="connsiteY4699" fmla="*/ 2147644 h 4630814"/>
              <a:gd name="connsiteX4700" fmla="*/ 2145355 w 3022593"/>
              <a:gd name="connsiteY4700" fmla="*/ 2146753 h 4630814"/>
              <a:gd name="connsiteX4701" fmla="*/ 2143117 w 3022593"/>
              <a:gd name="connsiteY4701" fmla="*/ 2146698 h 4630814"/>
              <a:gd name="connsiteX4702" fmla="*/ 2145664 w 3022593"/>
              <a:gd name="connsiteY4702" fmla="*/ 2146329 h 4630814"/>
              <a:gd name="connsiteX4703" fmla="*/ 2152466 w 3022593"/>
              <a:gd name="connsiteY4703" fmla="*/ 2136997 h 4630814"/>
              <a:gd name="connsiteX4704" fmla="*/ 2161639 w 3022593"/>
              <a:gd name="connsiteY4704" fmla="*/ 2119252 h 4630814"/>
              <a:gd name="connsiteX4705" fmla="*/ 2178807 w 3022593"/>
              <a:gd name="connsiteY4705" fmla="*/ 2116649 h 4630814"/>
              <a:gd name="connsiteX4706" fmla="*/ 1514467 w 3022593"/>
              <a:gd name="connsiteY4706" fmla="*/ 2116138 h 4630814"/>
              <a:gd name="connsiteX4707" fmla="*/ 1510839 w 3022593"/>
              <a:gd name="connsiteY4707" fmla="*/ 2123547 h 4630814"/>
              <a:gd name="connsiteX4708" fmla="*/ 1503582 w 3022593"/>
              <a:gd name="connsiteY4708" fmla="*/ 2125399 h 4630814"/>
              <a:gd name="connsiteX4709" fmla="*/ 1507210 w 3022593"/>
              <a:gd name="connsiteY4709" fmla="*/ 2117990 h 4630814"/>
              <a:gd name="connsiteX4710" fmla="*/ 1514467 w 3022593"/>
              <a:gd name="connsiteY4710" fmla="*/ 2116138 h 4630814"/>
              <a:gd name="connsiteX4711" fmla="*/ 1523199 w 3022593"/>
              <a:gd name="connsiteY4711" fmla="*/ 2112963 h 4630814"/>
              <a:gd name="connsiteX4712" fmla="*/ 1530343 w 3022593"/>
              <a:gd name="connsiteY4712" fmla="*/ 2116932 h 4630814"/>
              <a:gd name="connsiteX4713" fmla="*/ 1523199 w 3022593"/>
              <a:gd name="connsiteY4713" fmla="*/ 2120901 h 4630814"/>
              <a:gd name="connsiteX4714" fmla="*/ 1516055 w 3022593"/>
              <a:gd name="connsiteY4714" fmla="*/ 2116932 h 4630814"/>
              <a:gd name="connsiteX4715" fmla="*/ 1523199 w 3022593"/>
              <a:gd name="connsiteY4715" fmla="*/ 2112963 h 4630814"/>
              <a:gd name="connsiteX4716" fmla="*/ 2744780 w 3022593"/>
              <a:gd name="connsiteY4716" fmla="*/ 2111376 h 4630814"/>
              <a:gd name="connsiteX4717" fmla="*/ 2744780 w 3022593"/>
              <a:gd name="connsiteY4717" fmla="*/ 2111376 h 4630814"/>
              <a:gd name="connsiteX4718" fmla="*/ 2744782 w 3022593"/>
              <a:gd name="connsiteY4718" fmla="*/ 2111378 h 4630814"/>
              <a:gd name="connsiteX4719" fmla="*/ 1501767 w 3022593"/>
              <a:gd name="connsiteY4719" fmla="*/ 2110105 h 4630814"/>
              <a:gd name="connsiteX4720" fmla="*/ 1509024 w 3022593"/>
              <a:gd name="connsiteY4720" fmla="*/ 2110105 h 4630814"/>
              <a:gd name="connsiteX4721" fmla="*/ 1514467 w 3022593"/>
              <a:gd name="connsiteY4721" fmla="*/ 2115820 h 4630814"/>
              <a:gd name="connsiteX4722" fmla="*/ 1507210 w 3022593"/>
              <a:gd name="connsiteY4722" fmla="*/ 2115820 h 4630814"/>
              <a:gd name="connsiteX4723" fmla="*/ 1501767 w 3022593"/>
              <a:gd name="connsiteY4723" fmla="*/ 2110105 h 4630814"/>
              <a:gd name="connsiteX4724" fmla="*/ 2732477 w 3022593"/>
              <a:gd name="connsiteY4724" fmla="*/ 2108518 h 4630814"/>
              <a:gd name="connsiteX4725" fmla="*/ 2739922 w 3022593"/>
              <a:gd name="connsiteY4725" fmla="*/ 2111165 h 4630814"/>
              <a:gd name="connsiteX4726" fmla="*/ 2744779 w 3022593"/>
              <a:gd name="connsiteY4726" fmla="*/ 2109788 h 4630814"/>
              <a:gd name="connsiteX4727" fmla="*/ 2741960 w 3022593"/>
              <a:gd name="connsiteY4727" fmla="*/ 2111890 h 4630814"/>
              <a:gd name="connsiteX4728" fmla="*/ 2742351 w 3022593"/>
              <a:gd name="connsiteY4728" fmla="*/ 2112029 h 4630814"/>
              <a:gd name="connsiteX4729" fmla="*/ 2743192 w 3022593"/>
              <a:gd name="connsiteY4729" fmla="*/ 2111375 h 4630814"/>
              <a:gd name="connsiteX4730" fmla="*/ 2742734 w 3022593"/>
              <a:gd name="connsiteY4730" fmla="*/ 2112165 h 4630814"/>
              <a:gd name="connsiteX4731" fmla="*/ 2743192 w 3022593"/>
              <a:gd name="connsiteY4731" fmla="*/ 2112328 h 4630814"/>
              <a:gd name="connsiteX4732" fmla="*/ 2742590 w 3022593"/>
              <a:gd name="connsiteY4732" fmla="*/ 2112412 h 4630814"/>
              <a:gd name="connsiteX4733" fmla="*/ 2738727 w 3022593"/>
              <a:gd name="connsiteY4733" fmla="*/ 2119064 h 4630814"/>
              <a:gd name="connsiteX4734" fmla="*/ 2731286 w 3022593"/>
              <a:gd name="connsiteY4734" fmla="*/ 2125265 h 4630814"/>
              <a:gd name="connsiteX4735" fmla="*/ 2734262 w 3022593"/>
              <a:gd name="connsiteY4735" fmla="*/ 2118320 h 4630814"/>
              <a:gd name="connsiteX4736" fmla="*/ 2741701 w 3022593"/>
              <a:gd name="connsiteY4736" fmla="*/ 2112535 h 4630814"/>
              <a:gd name="connsiteX4737" fmla="*/ 2740955 w 3022593"/>
              <a:gd name="connsiteY4737" fmla="*/ 2112639 h 4630814"/>
              <a:gd name="connsiteX4738" fmla="*/ 2737636 w 3022593"/>
              <a:gd name="connsiteY4738" fmla="*/ 2115113 h 4630814"/>
              <a:gd name="connsiteX4739" fmla="*/ 2727634 w 3022593"/>
              <a:gd name="connsiteY4739" fmla="*/ 2119049 h 4630814"/>
              <a:gd name="connsiteX4740" fmla="*/ 2733328 w 3022593"/>
              <a:gd name="connsiteY4740" fmla="*/ 2113052 h 4630814"/>
              <a:gd name="connsiteX4741" fmla="*/ 2726047 w 3022593"/>
              <a:gd name="connsiteY4741" fmla="*/ 2110423 h 4630814"/>
              <a:gd name="connsiteX4742" fmla="*/ 2732477 w 3022593"/>
              <a:gd name="connsiteY4742" fmla="*/ 2108518 h 4630814"/>
              <a:gd name="connsiteX4743" fmla="*/ 192306 w 3022593"/>
              <a:gd name="connsiteY4743" fmla="*/ 2108464 h 4630814"/>
              <a:gd name="connsiteX4744" fmla="*/ 199563 w 3022593"/>
              <a:gd name="connsiteY4744" fmla="*/ 2108464 h 4630814"/>
              <a:gd name="connsiteX4745" fmla="*/ 203192 w 3022593"/>
              <a:gd name="connsiteY4745" fmla="*/ 2115873 h 4630814"/>
              <a:gd name="connsiteX4746" fmla="*/ 195935 w 3022593"/>
              <a:gd name="connsiteY4746" fmla="*/ 2114021 h 4630814"/>
              <a:gd name="connsiteX4747" fmla="*/ 192306 w 3022593"/>
              <a:gd name="connsiteY4747" fmla="*/ 2108464 h 4630814"/>
              <a:gd name="connsiteX4748" fmla="*/ 190228 w 3022593"/>
              <a:gd name="connsiteY4748" fmla="*/ 2108398 h 4630814"/>
              <a:gd name="connsiteX4749" fmla="*/ 188375 w 3022593"/>
              <a:gd name="connsiteY4749" fmla="*/ 2115542 h 4630814"/>
              <a:gd name="connsiteX4750" fmla="*/ 180967 w 3022593"/>
              <a:gd name="connsiteY4750" fmla="*/ 2119114 h 4630814"/>
              <a:gd name="connsiteX4751" fmla="*/ 182819 w 3022593"/>
              <a:gd name="connsiteY4751" fmla="*/ 2111970 h 4630814"/>
              <a:gd name="connsiteX4752" fmla="*/ 190228 w 3022593"/>
              <a:gd name="connsiteY4752" fmla="*/ 2108398 h 4630814"/>
              <a:gd name="connsiteX4753" fmla="*/ 192079 w 3022593"/>
              <a:gd name="connsiteY4753" fmla="*/ 2108200 h 4630814"/>
              <a:gd name="connsiteX4754" fmla="*/ 195254 w 3022593"/>
              <a:gd name="connsiteY4754" fmla="*/ 2113643 h 4630814"/>
              <a:gd name="connsiteX4755" fmla="*/ 192079 w 3022593"/>
              <a:gd name="connsiteY4755" fmla="*/ 2120900 h 4630814"/>
              <a:gd name="connsiteX4756" fmla="*/ 188904 w 3022593"/>
              <a:gd name="connsiteY4756" fmla="*/ 2115457 h 4630814"/>
              <a:gd name="connsiteX4757" fmla="*/ 192079 w 3022593"/>
              <a:gd name="connsiteY4757" fmla="*/ 2108200 h 4630814"/>
              <a:gd name="connsiteX4758" fmla="*/ 979530 w 3022593"/>
              <a:gd name="connsiteY4758" fmla="*/ 2107933 h 4630814"/>
              <a:gd name="connsiteX4759" fmla="*/ 979522 w 3022593"/>
              <a:gd name="connsiteY4759" fmla="*/ 2107933 h 4630814"/>
              <a:gd name="connsiteX4760" fmla="*/ 979479 w 3022593"/>
              <a:gd name="connsiteY4760" fmla="*/ 2108197 h 4630814"/>
              <a:gd name="connsiteX4761" fmla="*/ 979479 w 3022593"/>
              <a:gd name="connsiteY4761" fmla="*/ 2108198 h 4630814"/>
              <a:gd name="connsiteX4762" fmla="*/ 2833944 w 3022593"/>
              <a:gd name="connsiteY4762" fmla="*/ 2106839 h 4630814"/>
              <a:gd name="connsiteX4763" fmla="*/ 2839501 w 3022593"/>
              <a:gd name="connsiteY4763" fmla="*/ 2110468 h 4630814"/>
              <a:gd name="connsiteX4764" fmla="*/ 2841353 w 3022593"/>
              <a:gd name="connsiteY4764" fmla="*/ 2117725 h 4630814"/>
              <a:gd name="connsiteX4765" fmla="*/ 2833944 w 3022593"/>
              <a:gd name="connsiteY4765" fmla="*/ 2114096 h 4630814"/>
              <a:gd name="connsiteX4766" fmla="*/ 2833944 w 3022593"/>
              <a:gd name="connsiteY4766" fmla="*/ 2106839 h 4630814"/>
              <a:gd name="connsiteX4767" fmla="*/ 2832092 w 3022593"/>
              <a:gd name="connsiteY4767" fmla="*/ 2106612 h 4630814"/>
              <a:gd name="connsiteX4768" fmla="*/ 2833680 w 3022593"/>
              <a:gd name="connsiteY4768" fmla="*/ 2112055 h 4630814"/>
              <a:gd name="connsiteX4769" fmla="*/ 2832092 w 3022593"/>
              <a:gd name="connsiteY4769" fmla="*/ 2119312 h 4630814"/>
              <a:gd name="connsiteX4770" fmla="*/ 2828917 w 3022593"/>
              <a:gd name="connsiteY4770" fmla="*/ 2112055 h 4630814"/>
              <a:gd name="connsiteX4771" fmla="*/ 2832092 w 3022593"/>
              <a:gd name="connsiteY4771" fmla="*/ 2106612 h 4630814"/>
              <a:gd name="connsiteX4772" fmla="*/ 2832092 w 3022593"/>
              <a:gd name="connsiteY4772" fmla="*/ 2105025 h 4630814"/>
              <a:gd name="connsiteX4773" fmla="*/ 2828464 w 3022593"/>
              <a:gd name="connsiteY4773" fmla="*/ 2112434 h 4630814"/>
              <a:gd name="connsiteX4774" fmla="*/ 2821207 w 3022593"/>
              <a:gd name="connsiteY4774" fmla="*/ 2114286 h 4630814"/>
              <a:gd name="connsiteX4775" fmla="*/ 2824835 w 3022593"/>
              <a:gd name="connsiteY4775" fmla="*/ 2106877 h 4630814"/>
              <a:gd name="connsiteX4776" fmla="*/ 2832092 w 3022593"/>
              <a:gd name="connsiteY4776" fmla="*/ 2105025 h 4630814"/>
              <a:gd name="connsiteX4777" fmla="*/ 182554 w 3022593"/>
              <a:gd name="connsiteY4777" fmla="*/ 2105025 h 4630814"/>
              <a:gd name="connsiteX4778" fmla="*/ 190492 w 3022593"/>
              <a:gd name="connsiteY4778" fmla="*/ 2108200 h 4630814"/>
              <a:gd name="connsiteX4779" fmla="*/ 182554 w 3022593"/>
              <a:gd name="connsiteY4779" fmla="*/ 2111375 h 4630814"/>
              <a:gd name="connsiteX4780" fmla="*/ 174617 w 3022593"/>
              <a:gd name="connsiteY4780" fmla="*/ 2108200 h 4630814"/>
              <a:gd name="connsiteX4781" fmla="*/ 182554 w 3022593"/>
              <a:gd name="connsiteY4781" fmla="*/ 2105025 h 4630814"/>
              <a:gd name="connsiteX4782" fmla="*/ 2761924 w 3022593"/>
              <a:gd name="connsiteY4782" fmla="*/ 2103967 h 4630814"/>
              <a:gd name="connsiteX4783" fmla="*/ 2756346 w 3022593"/>
              <a:gd name="connsiteY4783" fmla="*/ 2108938 h 4630814"/>
              <a:gd name="connsiteX4784" fmla="*/ 2763541 w 3022593"/>
              <a:gd name="connsiteY4784" fmla="*/ 2109788 h 4630814"/>
              <a:gd name="connsiteX4785" fmla="*/ 2756974 w 3022593"/>
              <a:gd name="connsiteY4785" fmla="*/ 2111574 h 4630814"/>
              <a:gd name="connsiteX4786" fmla="*/ 2749329 w 3022593"/>
              <a:gd name="connsiteY4786" fmla="*/ 2110454 h 4630814"/>
              <a:gd name="connsiteX4787" fmla="*/ 2744783 w 3022593"/>
              <a:gd name="connsiteY4787" fmla="*/ 2111375 h 4630814"/>
              <a:gd name="connsiteX4788" fmla="*/ 2752717 w 3022593"/>
              <a:gd name="connsiteY4788" fmla="*/ 2112089 h 4630814"/>
              <a:gd name="connsiteX4789" fmla="*/ 2760654 w 3022593"/>
              <a:gd name="connsiteY4789" fmla="*/ 2117090 h 4630814"/>
              <a:gd name="connsiteX4790" fmla="*/ 2754040 w 3022593"/>
              <a:gd name="connsiteY4790" fmla="*/ 2117090 h 4630814"/>
              <a:gd name="connsiteX4791" fmla="*/ 2744784 w 3022593"/>
              <a:gd name="connsiteY4791" fmla="*/ 2111378 h 4630814"/>
              <a:gd name="connsiteX4792" fmla="*/ 2751700 w 3022593"/>
              <a:gd name="connsiteY4792" fmla="*/ 2115840 h 4630814"/>
              <a:gd name="connsiteX4793" fmla="*/ 2757281 w 3022593"/>
              <a:gd name="connsiteY4793" fmla="*/ 2123281 h 4630814"/>
              <a:gd name="connsiteX4794" fmla="*/ 2751030 w 3022593"/>
              <a:gd name="connsiteY4794" fmla="*/ 2120305 h 4630814"/>
              <a:gd name="connsiteX4795" fmla="*/ 2750043 w 3022593"/>
              <a:gd name="connsiteY4795" fmla="*/ 2118895 h 4630814"/>
              <a:gd name="connsiteX4796" fmla="*/ 2752188 w 3022593"/>
              <a:gd name="connsiteY4796" fmla="*/ 2126615 h 4630814"/>
              <a:gd name="connsiteX4797" fmla="*/ 2747789 w 3022593"/>
              <a:gd name="connsiteY4797" fmla="*/ 2121852 h 4630814"/>
              <a:gd name="connsiteX4798" fmla="*/ 2744780 w 3022593"/>
              <a:gd name="connsiteY4798" fmla="*/ 2111378 h 4630814"/>
              <a:gd name="connsiteX4799" fmla="*/ 2744403 w 3022593"/>
              <a:gd name="connsiteY4799" fmla="*/ 2113679 h 4630814"/>
              <a:gd name="connsiteX4800" fmla="*/ 2745970 w 3022593"/>
              <a:gd name="connsiteY4800" fmla="*/ 2119947 h 4630814"/>
              <a:gd name="connsiteX4801" fmla="*/ 2743827 w 3022593"/>
              <a:gd name="connsiteY4801" fmla="*/ 2128520 h 4630814"/>
              <a:gd name="connsiteX4802" fmla="*/ 2741824 w 3022593"/>
              <a:gd name="connsiteY4802" fmla="*/ 2122509 h 4630814"/>
              <a:gd name="connsiteX4803" fmla="*/ 2739224 w 3022593"/>
              <a:gd name="connsiteY4803" fmla="*/ 2126898 h 4630814"/>
              <a:gd name="connsiteX4804" fmla="*/ 2738529 w 3022593"/>
              <a:gd name="connsiteY4804" fmla="*/ 2119864 h 4630814"/>
              <a:gd name="connsiteX4805" fmla="*/ 2743472 w 3022593"/>
              <a:gd name="connsiteY4805" fmla="*/ 2113152 h 4630814"/>
              <a:gd name="connsiteX4806" fmla="*/ 2743827 w 3022593"/>
              <a:gd name="connsiteY4806" fmla="*/ 2111375 h 4630814"/>
              <a:gd name="connsiteX4807" fmla="*/ 2744069 w 3022593"/>
              <a:gd name="connsiteY4807" fmla="*/ 2112341 h 4630814"/>
              <a:gd name="connsiteX4808" fmla="*/ 2744780 w 3022593"/>
              <a:gd name="connsiteY4808" fmla="*/ 2111376 h 4630814"/>
              <a:gd name="connsiteX4809" fmla="*/ 2744780 w 3022593"/>
              <a:gd name="connsiteY4809" fmla="*/ 2111376 h 4630814"/>
              <a:gd name="connsiteX4810" fmla="*/ 2744779 w 3022593"/>
              <a:gd name="connsiteY4810" fmla="*/ 2111375 h 4630814"/>
              <a:gd name="connsiteX4811" fmla="*/ 2744780 w 3022593"/>
              <a:gd name="connsiteY4811" fmla="*/ 2111375 h 4630814"/>
              <a:gd name="connsiteX4812" fmla="*/ 2746627 w 3022593"/>
              <a:gd name="connsiteY4812" fmla="*/ 2110059 h 4630814"/>
              <a:gd name="connsiteX4813" fmla="*/ 2744779 w 3022593"/>
              <a:gd name="connsiteY4813" fmla="*/ 2109788 h 4630814"/>
              <a:gd name="connsiteX4814" fmla="*/ 2747537 w 3022593"/>
              <a:gd name="connsiteY4814" fmla="*/ 2109409 h 4630814"/>
              <a:gd name="connsiteX4815" fmla="*/ 2751923 w 3022593"/>
              <a:gd name="connsiteY4815" fmla="*/ 2106282 h 4630814"/>
              <a:gd name="connsiteX4816" fmla="*/ 2761924 w 3022593"/>
              <a:gd name="connsiteY4816" fmla="*/ 2103967 h 4630814"/>
              <a:gd name="connsiteX4817" fmla="*/ 2840937 w 3022593"/>
              <a:gd name="connsiteY4817" fmla="*/ 2101850 h 4630814"/>
              <a:gd name="connsiteX4818" fmla="*/ 2846380 w 3022593"/>
              <a:gd name="connsiteY4818" fmla="*/ 2105819 h 4630814"/>
              <a:gd name="connsiteX4819" fmla="*/ 2840937 w 3022593"/>
              <a:gd name="connsiteY4819" fmla="*/ 2109788 h 4630814"/>
              <a:gd name="connsiteX4820" fmla="*/ 2833680 w 3022593"/>
              <a:gd name="connsiteY4820" fmla="*/ 2105819 h 4630814"/>
              <a:gd name="connsiteX4821" fmla="*/ 2840937 w 3022593"/>
              <a:gd name="connsiteY4821" fmla="*/ 2101850 h 4630814"/>
              <a:gd name="connsiteX4822" fmla="*/ 195850 w 3022593"/>
              <a:gd name="connsiteY4822" fmla="*/ 2100580 h 4630814"/>
              <a:gd name="connsiteX4823" fmla="*/ 202994 w 3022593"/>
              <a:gd name="connsiteY4823" fmla="*/ 2100580 h 4630814"/>
              <a:gd name="connsiteX4824" fmla="*/ 199422 w 3022593"/>
              <a:gd name="connsiteY4824" fmla="*/ 2106295 h 4630814"/>
              <a:gd name="connsiteX4825" fmla="*/ 192278 w 3022593"/>
              <a:gd name="connsiteY4825" fmla="*/ 2106295 h 4630814"/>
              <a:gd name="connsiteX4826" fmla="*/ 195850 w 3022593"/>
              <a:gd name="connsiteY4826" fmla="*/ 2100580 h 4630814"/>
              <a:gd name="connsiteX4827" fmla="*/ 1511610 w 3022593"/>
              <a:gd name="connsiteY4827" fmla="*/ 2100263 h 4630814"/>
              <a:gd name="connsiteX4828" fmla="*/ 1516923 w 3022593"/>
              <a:gd name="connsiteY4828" fmla="*/ 2107641 h 4630814"/>
              <a:gd name="connsiteX4829" fmla="*/ 1523728 w 3022593"/>
              <a:gd name="connsiteY4829" fmla="*/ 2103891 h 4630814"/>
              <a:gd name="connsiteX4830" fmla="*/ 1521876 w 3022593"/>
              <a:gd name="connsiteY4830" fmla="*/ 2112056 h 4630814"/>
              <a:gd name="connsiteX4831" fmla="*/ 1516319 w 3022593"/>
              <a:gd name="connsiteY4831" fmla="*/ 2116138 h 4630814"/>
              <a:gd name="connsiteX4832" fmla="*/ 1516319 w 3022593"/>
              <a:gd name="connsiteY4832" fmla="*/ 2112392 h 4630814"/>
              <a:gd name="connsiteX4833" fmla="*/ 1515420 w 3022593"/>
              <a:gd name="connsiteY4833" fmla="*/ 2116138 h 4630814"/>
              <a:gd name="connsiteX4834" fmla="*/ 1511610 w 3022593"/>
              <a:gd name="connsiteY4834" fmla="*/ 2110185 h 4630814"/>
              <a:gd name="connsiteX4835" fmla="*/ 1511610 w 3022593"/>
              <a:gd name="connsiteY4835" fmla="*/ 2100263 h 4630814"/>
              <a:gd name="connsiteX4836" fmla="*/ 229227 w 3022593"/>
              <a:gd name="connsiteY4836" fmla="*/ 2100263 h 4630814"/>
              <a:gd name="connsiteX4837" fmla="*/ 244467 w 3022593"/>
              <a:gd name="connsiteY4837" fmla="*/ 2119191 h 4630814"/>
              <a:gd name="connsiteX4838" fmla="*/ 234942 w 3022593"/>
              <a:gd name="connsiteY4838" fmla="*/ 2149476 h 4630814"/>
              <a:gd name="connsiteX4839" fmla="*/ 233866 w 3022593"/>
              <a:gd name="connsiteY4839" fmla="*/ 2149120 h 4630814"/>
              <a:gd name="connsiteX4840" fmla="*/ 234943 w 3022593"/>
              <a:gd name="connsiteY4840" fmla="*/ 2151063 h 4630814"/>
              <a:gd name="connsiteX4841" fmla="*/ 232859 w 3022593"/>
              <a:gd name="connsiteY4841" fmla="*/ 2148786 h 4630814"/>
              <a:gd name="connsiteX4842" fmla="*/ 225655 w 3022593"/>
              <a:gd name="connsiteY4842" fmla="*/ 2146400 h 4630814"/>
              <a:gd name="connsiteX4843" fmla="*/ 221031 w 3022593"/>
              <a:gd name="connsiteY4843" fmla="*/ 2141000 h 4630814"/>
              <a:gd name="connsiteX4844" fmla="*/ 220655 w 3022593"/>
              <a:gd name="connsiteY4844" fmla="*/ 2141538 h 4630814"/>
              <a:gd name="connsiteX4845" fmla="*/ 220910 w 3022593"/>
              <a:gd name="connsiteY4845" fmla="*/ 2140858 h 4630814"/>
              <a:gd name="connsiteX4846" fmla="*/ 212082 w 3022593"/>
              <a:gd name="connsiteY4846" fmla="*/ 2130548 h 4630814"/>
              <a:gd name="connsiteX4847" fmla="*/ 212082 w 3022593"/>
              <a:gd name="connsiteY4847" fmla="*/ 2121569 h 4630814"/>
              <a:gd name="connsiteX4848" fmla="*/ 211130 w 3022593"/>
              <a:gd name="connsiteY4848" fmla="*/ 2122488 h 4630814"/>
              <a:gd name="connsiteX4849" fmla="*/ 212082 w 3022593"/>
              <a:gd name="connsiteY4849" fmla="*/ 2119740 h 4630814"/>
              <a:gd name="connsiteX4850" fmla="*/ 212082 w 3022593"/>
              <a:gd name="connsiteY4850" fmla="*/ 2109727 h 4630814"/>
              <a:gd name="connsiteX4851" fmla="*/ 229227 w 3022593"/>
              <a:gd name="connsiteY4851" fmla="*/ 2100263 h 4630814"/>
              <a:gd name="connsiteX4852" fmla="*/ 2386005 w 3022593"/>
              <a:gd name="connsiteY4852" fmla="*/ 2100262 h 4630814"/>
              <a:gd name="connsiteX4853" fmla="*/ 2356595 w 3022593"/>
              <a:gd name="connsiteY4853" fmla="*/ 2115271 h 4630814"/>
              <a:gd name="connsiteX4854" fmla="*/ 2386005 w 3022593"/>
              <a:gd name="connsiteY4854" fmla="*/ 2100262 h 4630814"/>
              <a:gd name="connsiteX4855" fmla="*/ 2386005 w 3022593"/>
              <a:gd name="connsiteY4855" fmla="*/ 2100262 h 4630814"/>
              <a:gd name="connsiteX4856" fmla="*/ 2385776 w 3022593"/>
              <a:gd name="connsiteY4856" fmla="*/ 2102021 h 4630814"/>
              <a:gd name="connsiteX4857" fmla="*/ 2386005 w 3022593"/>
              <a:gd name="connsiteY4857" fmla="*/ 2101850 h 4630814"/>
              <a:gd name="connsiteX4858" fmla="*/ 2385738 w 3022593"/>
              <a:gd name="connsiteY4858" fmla="*/ 2102310 h 4630814"/>
              <a:gd name="connsiteX4859" fmla="*/ 2383862 w 3022593"/>
              <a:gd name="connsiteY4859" fmla="*/ 2116699 h 4630814"/>
              <a:gd name="connsiteX4860" fmla="*/ 2374575 w 3022593"/>
              <a:gd name="connsiteY4860" fmla="*/ 2131748 h 4630814"/>
              <a:gd name="connsiteX4861" fmla="*/ 2372343 w 3022593"/>
              <a:gd name="connsiteY4861" fmla="*/ 2127610 h 4630814"/>
              <a:gd name="connsiteX4862" fmla="*/ 2375193 w 3022593"/>
              <a:gd name="connsiteY4862" fmla="*/ 2118401 h 4630814"/>
              <a:gd name="connsiteX4863" fmla="*/ 2363383 w 3022593"/>
              <a:gd name="connsiteY4863" fmla="*/ 2128242 h 4630814"/>
              <a:gd name="connsiteX4864" fmla="*/ 2368332 w 3022593"/>
              <a:gd name="connsiteY4864" fmla="*/ 2115046 h 4630814"/>
              <a:gd name="connsiteX4865" fmla="*/ 2384273 w 3022593"/>
              <a:gd name="connsiteY4865" fmla="*/ 2103143 h 4630814"/>
              <a:gd name="connsiteX4866" fmla="*/ 1414649 w 3022593"/>
              <a:gd name="connsiteY4866" fmla="*/ 2098898 h 4630814"/>
              <a:gd name="connsiteX4867" fmla="*/ 1475109 w 3022593"/>
              <a:gd name="connsiteY4867" fmla="*/ 2117799 h 4630814"/>
              <a:gd name="connsiteX4868" fmla="*/ 1421134 w 3022593"/>
              <a:gd name="connsiteY4868" fmla="*/ 2248474 h 4630814"/>
              <a:gd name="connsiteX4869" fmla="*/ 1371608 w 3022593"/>
              <a:gd name="connsiteY4869" fmla="*/ 2257371 h 4630814"/>
              <a:gd name="connsiteX4870" fmla="*/ 1363698 w 3022593"/>
              <a:gd name="connsiteY4870" fmla="*/ 2255769 h 4630814"/>
              <a:gd name="connsiteX4871" fmla="*/ 1363655 w 3022593"/>
              <a:gd name="connsiteY4871" fmla="*/ 2255838 h 4630814"/>
              <a:gd name="connsiteX4872" fmla="*/ 1363694 w 3022593"/>
              <a:gd name="connsiteY4872" fmla="*/ 2255768 h 4630814"/>
              <a:gd name="connsiteX4873" fmla="*/ 1333424 w 3022593"/>
              <a:gd name="connsiteY4873" fmla="*/ 2249641 h 4630814"/>
              <a:gd name="connsiteX4874" fmla="*/ 1300155 w 3022593"/>
              <a:gd name="connsiteY4874" fmla="*/ 2229806 h 4630814"/>
              <a:gd name="connsiteX4875" fmla="*/ 1301246 w 3022593"/>
              <a:gd name="connsiteY4875" fmla="*/ 2229266 h 4630814"/>
              <a:gd name="connsiteX4876" fmla="*/ 1300155 w 3022593"/>
              <a:gd name="connsiteY4876" fmla="*/ 2228706 h 4630814"/>
              <a:gd name="connsiteX4877" fmla="*/ 1302092 w 3022593"/>
              <a:gd name="connsiteY4877" fmla="*/ 2228848 h 4630814"/>
              <a:gd name="connsiteX4878" fmla="*/ 1321792 w 3022593"/>
              <a:gd name="connsiteY4878" fmla="*/ 2219101 h 4630814"/>
              <a:gd name="connsiteX4879" fmla="*/ 1378326 w 3022593"/>
              <a:gd name="connsiteY4879" fmla="*/ 2115932 h 4630814"/>
              <a:gd name="connsiteX4880" fmla="*/ 1414649 w 3022593"/>
              <a:gd name="connsiteY4880" fmla="*/ 2098898 h 4630814"/>
              <a:gd name="connsiteX4881" fmla="*/ 2794411 w 3022593"/>
              <a:gd name="connsiteY4881" fmla="*/ 2098675 h 4630814"/>
              <a:gd name="connsiteX4882" fmla="*/ 2810035 w 3022593"/>
              <a:gd name="connsiteY4882" fmla="*/ 2108139 h 4630814"/>
              <a:gd name="connsiteX4883" fmla="*/ 2809698 w 3022593"/>
              <a:gd name="connsiteY4883" fmla="*/ 2115766 h 4630814"/>
              <a:gd name="connsiteX4884" fmla="*/ 2811455 w 3022593"/>
              <a:gd name="connsiteY4884" fmla="*/ 2120900 h 4630814"/>
              <a:gd name="connsiteX4885" fmla="*/ 2809559 w 3022593"/>
              <a:gd name="connsiteY4885" fmla="*/ 2118924 h 4630814"/>
              <a:gd name="connsiteX4886" fmla="*/ 2809116 w 3022593"/>
              <a:gd name="connsiteY4886" fmla="*/ 2128960 h 4630814"/>
              <a:gd name="connsiteX4887" fmla="*/ 2801518 w 3022593"/>
              <a:gd name="connsiteY4887" fmla="*/ 2138851 h 4630814"/>
              <a:gd name="connsiteX4888" fmla="*/ 2801930 w 3022593"/>
              <a:gd name="connsiteY4888" fmla="*/ 2139950 h 4630814"/>
              <a:gd name="connsiteX4889" fmla="*/ 2801474 w 3022593"/>
              <a:gd name="connsiteY4889" fmla="*/ 2138908 h 4630814"/>
              <a:gd name="connsiteX4890" fmla="*/ 2796938 w 3022593"/>
              <a:gd name="connsiteY4890" fmla="*/ 2144812 h 4630814"/>
              <a:gd name="connsiteX4891" fmla="*/ 2789409 w 3022593"/>
              <a:gd name="connsiteY4891" fmla="*/ 2147692 h 4630814"/>
              <a:gd name="connsiteX4892" fmla="*/ 2789230 w 3022593"/>
              <a:gd name="connsiteY4892" fmla="*/ 2147888 h 4630814"/>
              <a:gd name="connsiteX4893" fmla="*/ 2789313 w 3022593"/>
              <a:gd name="connsiteY4893" fmla="*/ 2147729 h 4630814"/>
              <a:gd name="connsiteX4894" fmla="*/ 2788896 w 3022593"/>
              <a:gd name="connsiteY4894" fmla="*/ 2147888 h 4630814"/>
              <a:gd name="connsiteX4895" fmla="*/ 2786369 w 3022593"/>
              <a:gd name="connsiteY4895" fmla="*/ 2136294 h 4630814"/>
              <a:gd name="connsiteX4896" fmla="*/ 2783410 w 3022593"/>
              <a:gd name="connsiteY4896" fmla="*/ 2127995 h 4630814"/>
              <a:gd name="connsiteX4897" fmla="*/ 2782880 w 3022593"/>
              <a:gd name="connsiteY4897" fmla="*/ 2128838 h 4630814"/>
              <a:gd name="connsiteX4898" fmla="*/ 2783367 w 3022593"/>
              <a:gd name="connsiteY4898" fmla="*/ 2127876 h 4630814"/>
              <a:gd name="connsiteX4899" fmla="*/ 2779705 w 3022593"/>
              <a:gd name="connsiteY4899" fmla="*/ 2117603 h 4630814"/>
              <a:gd name="connsiteX4900" fmla="*/ 2794411 w 3022593"/>
              <a:gd name="connsiteY4900" fmla="*/ 2098675 h 4630814"/>
              <a:gd name="connsiteX4901" fmla="*/ 2397109 w 3022593"/>
              <a:gd name="connsiteY4901" fmla="*/ 2098327 h 4630814"/>
              <a:gd name="connsiteX4902" fmla="*/ 2387595 w 3022593"/>
              <a:gd name="connsiteY4902" fmla="*/ 2100262 h 4630814"/>
              <a:gd name="connsiteX4903" fmla="*/ 2389350 w 3022593"/>
              <a:gd name="connsiteY4903" fmla="*/ 2100499 h 4630814"/>
              <a:gd name="connsiteX4904" fmla="*/ 2389180 w 3022593"/>
              <a:gd name="connsiteY4904" fmla="*/ 2100262 h 4630814"/>
              <a:gd name="connsiteX4905" fmla="*/ 2389652 w 3022593"/>
              <a:gd name="connsiteY4905" fmla="*/ 2100540 h 4630814"/>
              <a:gd name="connsiteX4906" fmla="*/ 2389856 w 3022593"/>
              <a:gd name="connsiteY4906" fmla="*/ 2100568 h 4630814"/>
              <a:gd name="connsiteX4907" fmla="*/ 2394300 w 3022593"/>
              <a:gd name="connsiteY4907" fmla="*/ 2099094 h 4630814"/>
              <a:gd name="connsiteX4908" fmla="*/ 2317516 w 3022593"/>
              <a:gd name="connsiteY4908" fmla="*/ 2097352 h 4630814"/>
              <a:gd name="connsiteX4909" fmla="*/ 2313887 w 3022593"/>
              <a:gd name="connsiteY4909" fmla="*/ 2104761 h 4630814"/>
              <a:gd name="connsiteX4910" fmla="*/ 2306630 w 3022593"/>
              <a:gd name="connsiteY4910" fmla="*/ 2106613 h 4630814"/>
              <a:gd name="connsiteX4911" fmla="*/ 2310259 w 3022593"/>
              <a:gd name="connsiteY4911" fmla="*/ 2099204 h 4630814"/>
              <a:gd name="connsiteX4912" fmla="*/ 2317516 w 3022593"/>
              <a:gd name="connsiteY4912" fmla="*/ 2097352 h 4630814"/>
              <a:gd name="connsiteX4913" fmla="*/ 2752188 w 3022593"/>
              <a:gd name="connsiteY4913" fmla="*/ 2095677 h 4630814"/>
              <a:gd name="connsiteX4914" fmla="*/ 2751330 w 3022593"/>
              <a:gd name="connsiteY4914" fmla="*/ 2101602 h 4630814"/>
              <a:gd name="connsiteX4915" fmla="*/ 2757126 w 3022593"/>
              <a:gd name="connsiteY4915" fmla="*/ 2097286 h 4630814"/>
              <a:gd name="connsiteX4916" fmla="*/ 2744779 w 3022593"/>
              <a:gd name="connsiteY4916" fmla="*/ 2109788 h 4630814"/>
              <a:gd name="connsiteX4917" fmla="*/ 2752188 w 3022593"/>
              <a:gd name="connsiteY4917" fmla="*/ 2095677 h 4630814"/>
              <a:gd name="connsiteX4918" fmla="*/ 2737372 w 3022593"/>
              <a:gd name="connsiteY4918" fmla="*/ 2094548 h 4630814"/>
              <a:gd name="connsiteX4919" fmla="*/ 2742234 w 3022593"/>
              <a:gd name="connsiteY4919" fmla="*/ 2099310 h 4630814"/>
              <a:gd name="connsiteX4920" fmla="*/ 2742903 w 3022593"/>
              <a:gd name="connsiteY4920" fmla="*/ 2109402 h 4630814"/>
              <a:gd name="connsiteX4921" fmla="*/ 2743192 w 3022593"/>
              <a:gd name="connsiteY4921" fmla="*/ 2109788 h 4630814"/>
              <a:gd name="connsiteX4922" fmla="*/ 2742925 w 3022593"/>
              <a:gd name="connsiteY4922" fmla="*/ 2109744 h 4630814"/>
              <a:gd name="connsiteX4923" fmla="*/ 2742928 w 3022593"/>
              <a:gd name="connsiteY4923" fmla="*/ 2109788 h 4630814"/>
              <a:gd name="connsiteX4924" fmla="*/ 2742899 w 3022593"/>
              <a:gd name="connsiteY4924" fmla="*/ 2109740 h 4630814"/>
              <a:gd name="connsiteX4925" fmla="*/ 2734703 w 3022593"/>
              <a:gd name="connsiteY4925" fmla="*/ 2108399 h 4630814"/>
              <a:gd name="connsiteX4926" fmla="*/ 2727670 w 3022593"/>
              <a:gd name="connsiteY4926" fmla="*/ 2104231 h 4630814"/>
              <a:gd name="connsiteX4927" fmla="*/ 2734431 w 3022593"/>
              <a:gd name="connsiteY4927" fmla="*/ 2103564 h 4630814"/>
              <a:gd name="connsiteX4928" fmla="*/ 2729302 w 3022593"/>
              <a:gd name="connsiteY4928" fmla="*/ 2097286 h 4630814"/>
              <a:gd name="connsiteX4929" fmla="*/ 2736991 w 3022593"/>
              <a:gd name="connsiteY4929" fmla="*/ 2101528 h 4630814"/>
              <a:gd name="connsiteX4930" fmla="*/ 2741846 w 3022593"/>
              <a:gd name="connsiteY4930" fmla="*/ 2107995 h 4630814"/>
              <a:gd name="connsiteX4931" fmla="*/ 2738761 w 3022593"/>
              <a:gd name="connsiteY4931" fmla="*/ 2102882 h 4630814"/>
              <a:gd name="connsiteX4932" fmla="*/ 2737372 w 3022593"/>
              <a:gd name="connsiteY4932" fmla="*/ 2094548 h 4630814"/>
              <a:gd name="connsiteX4933" fmla="*/ 814381 w 3022593"/>
              <a:gd name="connsiteY4933" fmla="*/ 2093913 h 4630814"/>
              <a:gd name="connsiteX4934" fmla="*/ 814381 w 3022593"/>
              <a:gd name="connsiteY4934" fmla="*/ 2093913 h 4630814"/>
              <a:gd name="connsiteX4935" fmla="*/ 814730 w 3022593"/>
              <a:gd name="connsiteY4935" fmla="*/ 2094277 h 4630814"/>
              <a:gd name="connsiteX4936" fmla="*/ 814754 w 3022593"/>
              <a:gd name="connsiteY4936" fmla="*/ 2094090 h 4630814"/>
              <a:gd name="connsiteX4937" fmla="*/ 814380 w 3022593"/>
              <a:gd name="connsiteY4937" fmla="*/ 2093912 h 4630814"/>
              <a:gd name="connsiteX4938" fmla="*/ 800409 w 3022593"/>
              <a:gd name="connsiteY4938" fmla="*/ 2100262 h 4630814"/>
              <a:gd name="connsiteX4939" fmla="*/ 814380 w 3022593"/>
              <a:gd name="connsiteY4939" fmla="*/ 2093912 h 4630814"/>
              <a:gd name="connsiteX4940" fmla="*/ 814380 w 3022593"/>
              <a:gd name="connsiteY4940" fmla="*/ 2093912 h 4630814"/>
              <a:gd name="connsiteX4941" fmla="*/ 803664 w 3022593"/>
              <a:gd name="connsiteY4941" fmla="*/ 2106414 h 4630814"/>
              <a:gd name="connsiteX4942" fmla="*/ 814380 w 3022593"/>
              <a:gd name="connsiteY4942" fmla="*/ 2093912 h 4630814"/>
              <a:gd name="connsiteX4943" fmla="*/ 814380 w 3022593"/>
              <a:gd name="connsiteY4943" fmla="*/ 2093912 h 4630814"/>
              <a:gd name="connsiteX4944" fmla="*/ 809617 w 3022593"/>
              <a:gd name="connsiteY4944" fmla="*/ 2109787 h 4630814"/>
              <a:gd name="connsiteX4945" fmla="*/ 814380 w 3022593"/>
              <a:gd name="connsiteY4945" fmla="*/ 2093912 h 4630814"/>
              <a:gd name="connsiteX4946" fmla="*/ 2841353 w 3022593"/>
              <a:gd name="connsiteY4946" fmla="*/ 2092778 h 4630814"/>
              <a:gd name="connsiteX4947" fmla="*/ 2839501 w 3022593"/>
              <a:gd name="connsiteY4947" fmla="*/ 2100943 h 4630814"/>
              <a:gd name="connsiteX4948" fmla="*/ 2833944 w 3022593"/>
              <a:gd name="connsiteY4948" fmla="*/ 2105025 h 4630814"/>
              <a:gd name="connsiteX4949" fmla="*/ 2833944 w 3022593"/>
              <a:gd name="connsiteY4949" fmla="*/ 2096860 h 4630814"/>
              <a:gd name="connsiteX4950" fmla="*/ 2841353 w 3022593"/>
              <a:gd name="connsiteY4950" fmla="*/ 2092778 h 4630814"/>
              <a:gd name="connsiteX4951" fmla="*/ 193666 w 3022593"/>
              <a:gd name="connsiteY4951" fmla="*/ 2092721 h 4630814"/>
              <a:gd name="connsiteX4952" fmla="*/ 195254 w 3022593"/>
              <a:gd name="connsiteY4952" fmla="*/ 2100659 h 4630814"/>
              <a:gd name="connsiteX4953" fmla="*/ 190491 w 3022593"/>
              <a:gd name="connsiteY4953" fmla="*/ 2106612 h 4630814"/>
              <a:gd name="connsiteX4954" fmla="*/ 190448 w 3022593"/>
              <a:gd name="connsiteY4954" fmla="*/ 2106393 h 4630814"/>
              <a:gd name="connsiteX4955" fmla="*/ 182872 w 3022593"/>
              <a:gd name="connsiteY4955" fmla="*/ 2102842 h 4630814"/>
              <a:gd name="connsiteX4956" fmla="*/ 182872 w 3022593"/>
              <a:gd name="connsiteY4956" fmla="*/ 2095698 h 4630814"/>
              <a:gd name="connsiteX4957" fmla="*/ 188587 w 3022593"/>
              <a:gd name="connsiteY4957" fmla="*/ 2099270 h 4630814"/>
              <a:gd name="connsiteX4958" fmla="*/ 190331 w 3022593"/>
              <a:gd name="connsiteY4958" fmla="*/ 2105812 h 4630814"/>
              <a:gd name="connsiteX4959" fmla="*/ 188904 w 3022593"/>
              <a:gd name="connsiteY4959" fmla="*/ 2098674 h 4630814"/>
              <a:gd name="connsiteX4960" fmla="*/ 193666 w 3022593"/>
              <a:gd name="connsiteY4960" fmla="*/ 2092721 h 4630814"/>
              <a:gd name="connsiteX4961" fmla="*/ 2743986 w 3022593"/>
              <a:gd name="connsiteY4961" fmla="*/ 2092643 h 4630814"/>
              <a:gd name="connsiteX4962" fmla="*/ 2743986 w 3022593"/>
              <a:gd name="connsiteY4962" fmla="*/ 2109788 h 4630814"/>
              <a:gd name="connsiteX4963" fmla="*/ 2743986 w 3022593"/>
              <a:gd name="connsiteY4963" fmla="*/ 2092643 h 4630814"/>
              <a:gd name="connsiteX4964" fmla="*/ 1092324 w 3022593"/>
              <a:gd name="connsiteY4964" fmla="*/ 2090419 h 4630814"/>
              <a:gd name="connsiteX4965" fmla="*/ 1167650 w 3022593"/>
              <a:gd name="connsiteY4965" fmla="*/ 2111837 h 4630814"/>
              <a:gd name="connsiteX4966" fmla="*/ 1281105 w 3022593"/>
              <a:gd name="connsiteY4966" fmla="*/ 2260636 h 4630814"/>
              <a:gd name="connsiteX4967" fmla="*/ 1279390 w 3022593"/>
              <a:gd name="connsiteY4967" fmla="*/ 2260120 h 4630814"/>
              <a:gd name="connsiteX4968" fmla="*/ 1281105 w 3022593"/>
              <a:gd name="connsiteY4968" fmla="*/ 2265363 h 4630814"/>
              <a:gd name="connsiteX4969" fmla="*/ 1275773 w 3022593"/>
              <a:gd name="connsiteY4969" fmla="*/ 2259032 h 4630814"/>
              <a:gd name="connsiteX4970" fmla="*/ 1245941 w 3022593"/>
              <a:gd name="connsiteY4970" fmla="*/ 2250058 h 4630814"/>
              <a:gd name="connsiteX4971" fmla="*/ 1072795 w 3022593"/>
              <a:gd name="connsiteY4971" fmla="*/ 2303416 h 4630814"/>
              <a:gd name="connsiteX4972" fmla="*/ 966780 w 3022593"/>
              <a:gd name="connsiteY4972" fmla="*/ 2197397 h 4630814"/>
              <a:gd name="connsiteX4973" fmla="*/ 1092324 w 3022593"/>
              <a:gd name="connsiteY4973" fmla="*/ 2090419 h 4630814"/>
              <a:gd name="connsiteX4974" fmla="*/ 802970 w 3022593"/>
              <a:gd name="connsiteY4974" fmla="*/ 2089705 h 4630814"/>
              <a:gd name="connsiteX4975" fmla="*/ 812793 w 3022593"/>
              <a:gd name="connsiteY4975" fmla="*/ 2093277 h 4630814"/>
              <a:gd name="connsiteX4976" fmla="*/ 797076 w 3022593"/>
              <a:gd name="connsiteY4976" fmla="*/ 2093277 h 4630814"/>
              <a:gd name="connsiteX4977" fmla="*/ 802970 w 3022593"/>
              <a:gd name="connsiteY4977" fmla="*/ 2089705 h 4630814"/>
              <a:gd name="connsiteX4978" fmla="*/ 2827647 w 3022593"/>
              <a:gd name="connsiteY4978" fmla="*/ 2089150 h 4630814"/>
              <a:gd name="connsiteX4979" fmla="*/ 2833362 w 3022593"/>
              <a:gd name="connsiteY4979" fmla="*/ 2097087 h 4630814"/>
              <a:gd name="connsiteX4980" fmla="*/ 2831646 w 3022593"/>
              <a:gd name="connsiteY4980" fmla="*/ 2104238 h 4630814"/>
              <a:gd name="connsiteX4981" fmla="*/ 2832092 w 3022593"/>
              <a:gd name="connsiteY4981" fmla="*/ 2104707 h 4630814"/>
              <a:gd name="connsiteX4982" fmla="*/ 2831534 w 3022593"/>
              <a:gd name="connsiteY4982" fmla="*/ 2104707 h 4630814"/>
              <a:gd name="connsiteX4983" fmla="*/ 2831457 w 3022593"/>
              <a:gd name="connsiteY4983" fmla="*/ 2105025 h 4630814"/>
              <a:gd name="connsiteX4984" fmla="*/ 2831254 w 3022593"/>
              <a:gd name="connsiteY4984" fmla="*/ 2104707 h 4630814"/>
              <a:gd name="connsiteX4985" fmla="*/ 2824835 w 3022593"/>
              <a:gd name="connsiteY4985" fmla="*/ 2104707 h 4630814"/>
              <a:gd name="connsiteX4986" fmla="*/ 2819392 w 3022593"/>
              <a:gd name="connsiteY4986" fmla="*/ 2098992 h 4630814"/>
              <a:gd name="connsiteX4987" fmla="*/ 2826649 w 3022593"/>
              <a:gd name="connsiteY4987" fmla="*/ 2098992 h 4630814"/>
              <a:gd name="connsiteX4988" fmla="*/ 2829536 w 3022593"/>
              <a:gd name="connsiteY4988" fmla="*/ 2102023 h 4630814"/>
              <a:gd name="connsiteX4989" fmla="*/ 2827647 w 3022593"/>
              <a:gd name="connsiteY4989" fmla="*/ 2099072 h 4630814"/>
              <a:gd name="connsiteX4990" fmla="*/ 2827647 w 3022593"/>
              <a:gd name="connsiteY4990" fmla="*/ 2089150 h 4630814"/>
              <a:gd name="connsiteX4991" fmla="*/ 2240530 w 3022593"/>
              <a:gd name="connsiteY4991" fmla="*/ 2089150 h 4630814"/>
              <a:gd name="connsiteX4992" fmla="*/ 2293410 w 3022593"/>
              <a:gd name="connsiteY4992" fmla="*/ 2171700 h 4630814"/>
              <a:gd name="connsiteX4993" fmla="*/ 2275622 w 3022593"/>
              <a:gd name="connsiteY4993" fmla="*/ 2204840 h 4630814"/>
              <a:gd name="connsiteX4994" fmla="*/ 2276467 w 3022593"/>
              <a:gd name="connsiteY4994" fmla="*/ 2206626 h 4630814"/>
              <a:gd name="connsiteX4995" fmla="*/ 2275547 w 3022593"/>
              <a:gd name="connsiteY4995" fmla="*/ 2204979 h 4630814"/>
              <a:gd name="connsiteX4996" fmla="*/ 2270504 w 3022593"/>
              <a:gd name="connsiteY4996" fmla="*/ 2214375 h 4630814"/>
              <a:gd name="connsiteX4997" fmla="*/ 2244012 w 3022593"/>
              <a:gd name="connsiteY4997" fmla="*/ 2231326 h 4630814"/>
              <a:gd name="connsiteX4998" fmla="*/ 2237403 w 3022593"/>
              <a:gd name="connsiteY4998" fmla="*/ 2233408 h 4630814"/>
              <a:gd name="connsiteX4999" fmla="*/ 2237044 w 3022593"/>
              <a:gd name="connsiteY4999" fmla="*/ 2233613 h 4630814"/>
              <a:gd name="connsiteX5000" fmla="*/ 2237093 w 3022593"/>
              <a:gd name="connsiteY5000" fmla="*/ 2233506 h 4630814"/>
              <a:gd name="connsiteX5001" fmla="*/ 2236753 w 3022593"/>
              <a:gd name="connsiteY5001" fmla="*/ 2233613 h 4630814"/>
              <a:gd name="connsiteX5002" fmla="*/ 2200869 w 3022593"/>
              <a:gd name="connsiteY5002" fmla="*/ 2145434 h 4630814"/>
              <a:gd name="connsiteX5003" fmla="*/ 2240530 w 3022593"/>
              <a:gd name="connsiteY5003" fmla="*/ 2089150 h 4630814"/>
              <a:gd name="connsiteX5004" fmla="*/ 979479 w 3022593"/>
              <a:gd name="connsiteY5004" fmla="*/ 2089150 h 4630814"/>
              <a:gd name="connsiteX5005" fmla="*/ 981265 w 3022593"/>
              <a:gd name="connsiteY5005" fmla="*/ 2097246 h 4630814"/>
              <a:gd name="connsiteX5006" fmla="*/ 979526 w 3022593"/>
              <a:gd name="connsiteY5006" fmla="*/ 2107908 h 4630814"/>
              <a:gd name="connsiteX5007" fmla="*/ 979536 w 3022593"/>
              <a:gd name="connsiteY5007" fmla="*/ 2107902 h 4630814"/>
              <a:gd name="connsiteX5008" fmla="*/ 981099 w 3022593"/>
              <a:gd name="connsiteY5008" fmla="*/ 2099712 h 4630814"/>
              <a:gd name="connsiteX5009" fmla="*/ 986887 w 3022593"/>
              <a:gd name="connsiteY5009" fmla="*/ 2092678 h 4630814"/>
              <a:gd name="connsiteX5010" fmla="*/ 985961 w 3022593"/>
              <a:gd name="connsiteY5010" fmla="*/ 2099712 h 4630814"/>
              <a:gd name="connsiteX5011" fmla="*/ 985336 w 3022593"/>
              <a:gd name="connsiteY5011" fmla="*/ 2100531 h 4630814"/>
              <a:gd name="connsiteX5012" fmla="*/ 991826 w 3022593"/>
              <a:gd name="connsiteY5012" fmla="*/ 2095699 h 4630814"/>
              <a:gd name="connsiteX5013" fmla="*/ 988960 w 3022593"/>
              <a:gd name="connsiteY5013" fmla="*/ 2101950 h 4630814"/>
              <a:gd name="connsiteX5014" fmla="*/ 982970 w 3022593"/>
              <a:gd name="connsiteY5014" fmla="*/ 2105899 h 4630814"/>
              <a:gd name="connsiteX5015" fmla="*/ 986623 w 3022593"/>
              <a:gd name="connsiteY5015" fmla="*/ 2103768 h 4630814"/>
              <a:gd name="connsiteX5016" fmla="*/ 996624 w 3022593"/>
              <a:gd name="connsiteY5016" fmla="*/ 2102379 h 4630814"/>
              <a:gd name="connsiteX5017" fmla="*/ 992168 w 3022593"/>
              <a:gd name="connsiteY5017" fmla="*/ 2106170 h 4630814"/>
              <a:gd name="connsiteX5018" fmla="*/ 998212 w 3022593"/>
              <a:gd name="connsiteY5018" fmla="*/ 2107565 h 4630814"/>
              <a:gd name="connsiteX5019" fmla="*/ 991782 w 3022593"/>
              <a:gd name="connsiteY5019" fmla="*/ 2109708 h 4630814"/>
              <a:gd name="connsiteX5020" fmla="*/ 982118 w 3022593"/>
              <a:gd name="connsiteY5020" fmla="*/ 2107775 h 4630814"/>
              <a:gd name="connsiteX5021" fmla="*/ 979922 w 3022593"/>
              <a:gd name="connsiteY5021" fmla="*/ 2107909 h 4630814"/>
              <a:gd name="connsiteX5022" fmla="*/ 979480 w 3022593"/>
              <a:gd name="connsiteY5022" fmla="*/ 2108200 h 4630814"/>
              <a:gd name="connsiteX5023" fmla="*/ 979480 w 3022593"/>
              <a:gd name="connsiteY5023" fmla="*/ 2108201 h 4630814"/>
              <a:gd name="connsiteX5024" fmla="*/ 979197 w 3022593"/>
              <a:gd name="connsiteY5024" fmla="*/ 2109976 h 4630814"/>
              <a:gd name="connsiteX5025" fmla="*/ 979479 w 3022593"/>
              <a:gd name="connsiteY5025" fmla="*/ 2109789 h 4630814"/>
              <a:gd name="connsiteX5026" fmla="*/ 979479 w 3022593"/>
              <a:gd name="connsiteY5026" fmla="*/ 2109788 h 4630814"/>
              <a:gd name="connsiteX5027" fmla="*/ 979479 w 3022593"/>
              <a:gd name="connsiteY5027" fmla="*/ 2109788 h 4630814"/>
              <a:gd name="connsiteX5028" fmla="*/ 979479 w 3022593"/>
              <a:gd name="connsiteY5028" fmla="*/ 2109788 h 4630814"/>
              <a:gd name="connsiteX5029" fmla="*/ 979479 w 3022593"/>
              <a:gd name="connsiteY5029" fmla="*/ 2109788 h 4630814"/>
              <a:gd name="connsiteX5030" fmla="*/ 979480 w 3022593"/>
              <a:gd name="connsiteY5030" fmla="*/ 2109788 h 4630814"/>
              <a:gd name="connsiteX5031" fmla="*/ 981136 w 3022593"/>
              <a:gd name="connsiteY5031" fmla="*/ 2109887 h 4630814"/>
              <a:gd name="connsiteX5032" fmla="*/ 981067 w 3022593"/>
              <a:gd name="connsiteY5032" fmla="*/ 2109788 h 4630814"/>
              <a:gd name="connsiteX5033" fmla="*/ 981230 w 3022593"/>
              <a:gd name="connsiteY5033" fmla="*/ 2109893 h 4630814"/>
              <a:gd name="connsiteX5034" fmla="*/ 987416 w 3022593"/>
              <a:gd name="connsiteY5034" fmla="*/ 2110264 h 4630814"/>
              <a:gd name="connsiteX5035" fmla="*/ 995354 w 3022593"/>
              <a:gd name="connsiteY5035" fmla="*/ 2113598 h 4630814"/>
              <a:gd name="connsiteX5036" fmla="*/ 988739 w 3022593"/>
              <a:gd name="connsiteY5036" fmla="*/ 2114550 h 4630814"/>
              <a:gd name="connsiteX5037" fmla="*/ 987308 w 3022593"/>
              <a:gd name="connsiteY5037" fmla="*/ 2113814 h 4630814"/>
              <a:gd name="connsiteX5038" fmla="*/ 987988 w 3022593"/>
              <a:gd name="connsiteY5038" fmla="*/ 2114253 h 4630814"/>
              <a:gd name="connsiteX5039" fmla="*/ 993569 w 3022593"/>
              <a:gd name="connsiteY5039" fmla="*/ 2121694 h 4630814"/>
              <a:gd name="connsiteX5040" fmla="*/ 987318 w 3022593"/>
              <a:gd name="connsiteY5040" fmla="*/ 2118718 h 4630814"/>
              <a:gd name="connsiteX5041" fmla="*/ 981960 w 3022593"/>
              <a:gd name="connsiteY5041" fmla="*/ 2111064 h 4630814"/>
              <a:gd name="connsiteX5042" fmla="*/ 979480 w 3022593"/>
              <a:gd name="connsiteY5042" fmla="*/ 2109788 h 4630814"/>
              <a:gd name="connsiteX5043" fmla="*/ 979480 w 3022593"/>
              <a:gd name="connsiteY5043" fmla="*/ 2109789 h 4630814"/>
              <a:gd name="connsiteX5044" fmla="*/ 984572 w 3022593"/>
              <a:gd name="connsiteY5044" fmla="*/ 2116094 h 4630814"/>
              <a:gd name="connsiteX5045" fmla="*/ 986887 w 3022593"/>
              <a:gd name="connsiteY5045" fmla="*/ 2125311 h 4630814"/>
              <a:gd name="connsiteX5046" fmla="*/ 982489 w 3022593"/>
              <a:gd name="connsiteY5046" fmla="*/ 2119732 h 4630814"/>
              <a:gd name="connsiteX5047" fmla="*/ 979480 w 3022593"/>
              <a:gd name="connsiteY5047" fmla="*/ 2109791 h 4630814"/>
              <a:gd name="connsiteX5048" fmla="*/ 981265 w 3022593"/>
              <a:gd name="connsiteY5048" fmla="*/ 2117646 h 4630814"/>
              <a:gd name="connsiteX5049" fmla="*/ 979479 w 3022593"/>
              <a:gd name="connsiteY5049" fmla="*/ 2126933 h 4630814"/>
              <a:gd name="connsiteX5050" fmla="*/ 977693 w 3022593"/>
              <a:gd name="connsiteY5050" fmla="*/ 2120504 h 4630814"/>
              <a:gd name="connsiteX5051" fmla="*/ 979478 w 3022593"/>
              <a:gd name="connsiteY5051" fmla="*/ 2109790 h 4630814"/>
              <a:gd name="connsiteX5052" fmla="*/ 979152 w 3022593"/>
              <a:gd name="connsiteY5052" fmla="*/ 2110260 h 4630814"/>
              <a:gd name="connsiteX5053" fmla="*/ 978091 w 3022593"/>
              <a:gd name="connsiteY5053" fmla="*/ 2116931 h 4630814"/>
              <a:gd name="connsiteX5054" fmla="*/ 973923 w 3022593"/>
              <a:gd name="connsiteY5054" fmla="*/ 2125663 h 4630814"/>
              <a:gd name="connsiteX5055" fmla="*/ 973229 w 3022593"/>
              <a:gd name="connsiteY5055" fmla="*/ 2118387 h 4630814"/>
              <a:gd name="connsiteX5056" fmla="*/ 973481 w 3022593"/>
              <a:gd name="connsiteY5056" fmla="*/ 2117976 h 4630814"/>
              <a:gd name="connsiteX5057" fmla="*/ 965897 w 3022593"/>
              <a:gd name="connsiteY5057" fmla="*/ 2123678 h 4630814"/>
              <a:gd name="connsiteX5058" fmla="*/ 969050 w 3022593"/>
              <a:gd name="connsiteY5058" fmla="*/ 2116733 h 4630814"/>
              <a:gd name="connsiteX5059" fmla="*/ 977832 w 3022593"/>
              <a:gd name="connsiteY5059" fmla="*/ 2110885 h 4630814"/>
              <a:gd name="connsiteX5060" fmla="*/ 979479 w 3022593"/>
              <a:gd name="connsiteY5060" fmla="*/ 2108201 h 4630814"/>
              <a:gd name="connsiteX5061" fmla="*/ 979479 w 3022593"/>
              <a:gd name="connsiteY5061" fmla="*/ 2108201 h 4630814"/>
              <a:gd name="connsiteX5062" fmla="*/ 979478 w 3022593"/>
              <a:gd name="connsiteY5062" fmla="*/ 2108201 h 4630814"/>
              <a:gd name="connsiteX5063" fmla="*/ 972335 w 3022593"/>
              <a:gd name="connsiteY5063" fmla="*/ 2113293 h 4630814"/>
              <a:gd name="connsiteX5064" fmla="*/ 962334 w 3022593"/>
              <a:gd name="connsiteY5064" fmla="*/ 2115609 h 4630814"/>
              <a:gd name="connsiteX5065" fmla="*/ 968049 w 3022593"/>
              <a:gd name="connsiteY5065" fmla="*/ 2111210 h 4630814"/>
              <a:gd name="connsiteX5066" fmla="*/ 979476 w 3022593"/>
              <a:gd name="connsiteY5066" fmla="*/ 2108201 h 4630814"/>
              <a:gd name="connsiteX5067" fmla="*/ 977733 w 3022593"/>
              <a:gd name="connsiteY5067" fmla="*/ 2107923 h 4630814"/>
              <a:gd name="connsiteX5068" fmla="*/ 977891 w 3022593"/>
              <a:gd name="connsiteY5068" fmla="*/ 2108200 h 4630814"/>
              <a:gd name="connsiteX5069" fmla="*/ 977892 w 3022593"/>
              <a:gd name="connsiteY5069" fmla="*/ 2108201 h 4630814"/>
              <a:gd name="connsiteX5070" fmla="*/ 977891 w 3022593"/>
              <a:gd name="connsiteY5070" fmla="*/ 2108200 h 4630814"/>
              <a:gd name="connsiteX5071" fmla="*/ 969319 w 3022593"/>
              <a:gd name="connsiteY5071" fmla="*/ 2109391 h 4630814"/>
              <a:gd name="connsiteX5072" fmla="*/ 960747 w 3022593"/>
              <a:gd name="connsiteY5072" fmla="*/ 2108200 h 4630814"/>
              <a:gd name="connsiteX5073" fmla="*/ 967176 w 3022593"/>
              <a:gd name="connsiteY5073" fmla="*/ 2106414 h 4630814"/>
              <a:gd name="connsiteX5074" fmla="*/ 977890 w 3022593"/>
              <a:gd name="connsiteY5074" fmla="*/ 2108200 h 4630814"/>
              <a:gd name="connsiteX5075" fmla="*/ 977439 w 3022593"/>
              <a:gd name="connsiteY5075" fmla="*/ 2107876 h 4630814"/>
              <a:gd name="connsiteX5076" fmla="*/ 970748 w 3022593"/>
              <a:gd name="connsiteY5076" fmla="*/ 2106812 h 4630814"/>
              <a:gd name="connsiteX5077" fmla="*/ 962017 w 3022593"/>
              <a:gd name="connsiteY5077" fmla="*/ 2102644 h 4630814"/>
              <a:gd name="connsiteX5078" fmla="*/ 969293 w 3022593"/>
              <a:gd name="connsiteY5078" fmla="*/ 2101950 h 4630814"/>
              <a:gd name="connsiteX5079" fmla="*/ 970284 w 3022593"/>
              <a:gd name="connsiteY5079" fmla="*/ 2102558 h 4630814"/>
              <a:gd name="connsiteX5080" fmla="*/ 965986 w 3022593"/>
              <a:gd name="connsiteY5080" fmla="*/ 2094619 h 4630814"/>
              <a:gd name="connsiteX5081" fmla="*/ 971939 w 3022593"/>
              <a:gd name="connsiteY5081" fmla="*/ 2097772 h 4630814"/>
              <a:gd name="connsiteX5082" fmla="*/ 977036 w 3022593"/>
              <a:gd name="connsiteY5082" fmla="*/ 2106701 h 4630814"/>
              <a:gd name="connsiteX5083" fmla="*/ 979478 w 3022593"/>
              <a:gd name="connsiteY5083" fmla="*/ 2108200 h 4630814"/>
              <a:gd name="connsiteX5084" fmla="*/ 979479 w 3022593"/>
              <a:gd name="connsiteY5084" fmla="*/ 2108200 h 4630814"/>
              <a:gd name="connsiteX5085" fmla="*/ 979479 w 3022593"/>
              <a:gd name="connsiteY5085" fmla="*/ 2108199 h 4630814"/>
              <a:gd name="connsiteX5086" fmla="*/ 979479 w 3022593"/>
              <a:gd name="connsiteY5086" fmla="*/ 2108199 h 4630814"/>
              <a:gd name="connsiteX5087" fmla="*/ 979479 w 3022593"/>
              <a:gd name="connsiteY5087" fmla="*/ 2108198 h 4630814"/>
              <a:gd name="connsiteX5088" fmla="*/ 974386 w 3022593"/>
              <a:gd name="connsiteY5088" fmla="*/ 2101056 h 4630814"/>
              <a:gd name="connsiteX5089" fmla="*/ 972071 w 3022593"/>
              <a:gd name="connsiteY5089" fmla="*/ 2091055 h 4630814"/>
              <a:gd name="connsiteX5090" fmla="*/ 977165 w 3022593"/>
              <a:gd name="connsiteY5090" fmla="*/ 2096770 h 4630814"/>
              <a:gd name="connsiteX5091" fmla="*/ 979477 w 3022593"/>
              <a:gd name="connsiteY5091" fmla="*/ 2108185 h 4630814"/>
              <a:gd name="connsiteX5092" fmla="*/ 978288 w 3022593"/>
              <a:gd name="connsiteY5092" fmla="*/ 2099389 h 4630814"/>
              <a:gd name="connsiteX5093" fmla="*/ 979479 w 3022593"/>
              <a:gd name="connsiteY5093" fmla="*/ 2089150 h 4630814"/>
              <a:gd name="connsiteX5094" fmla="*/ 764373 w 3022593"/>
              <a:gd name="connsiteY5094" fmla="*/ 2087563 h 4630814"/>
              <a:gd name="connsiteX5095" fmla="*/ 770052 w 3022593"/>
              <a:gd name="connsiteY5095" fmla="*/ 2100660 h 4630814"/>
              <a:gd name="connsiteX5096" fmla="*/ 788980 w 3022593"/>
              <a:gd name="connsiteY5096" fmla="*/ 2100660 h 4630814"/>
              <a:gd name="connsiteX5097" fmla="*/ 777623 w 3022593"/>
              <a:gd name="connsiteY5097" fmla="*/ 2111886 h 4630814"/>
              <a:gd name="connsiteX5098" fmla="*/ 787087 w 3022593"/>
              <a:gd name="connsiteY5098" fmla="*/ 2124983 h 4630814"/>
              <a:gd name="connsiteX5099" fmla="*/ 770052 w 3022593"/>
              <a:gd name="connsiteY5099" fmla="*/ 2124983 h 4630814"/>
              <a:gd name="connsiteX5100" fmla="*/ 764373 w 3022593"/>
              <a:gd name="connsiteY5100" fmla="*/ 2139951 h 4630814"/>
              <a:gd name="connsiteX5101" fmla="*/ 756802 w 3022593"/>
              <a:gd name="connsiteY5101" fmla="*/ 2124983 h 4630814"/>
              <a:gd name="connsiteX5102" fmla="*/ 741660 w 3022593"/>
              <a:gd name="connsiteY5102" fmla="*/ 2126854 h 4630814"/>
              <a:gd name="connsiteX5103" fmla="*/ 747338 w 3022593"/>
              <a:gd name="connsiteY5103" fmla="*/ 2113757 h 4630814"/>
              <a:gd name="connsiteX5104" fmla="*/ 741660 w 3022593"/>
              <a:gd name="connsiteY5104" fmla="*/ 2098789 h 4630814"/>
              <a:gd name="connsiteX5105" fmla="*/ 758695 w 3022593"/>
              <a:gd name="connsiteY5105" fmla="*/ 2100660 h 4630814"/>
              <a:gd name="connsiteX5106" fmla="*/ 764373 w 3022593"/>
              <a:gd name="connsiteY5106" fmla="*/ 2087563 h 4630814"/>
              <a:gd name="connsiteX5107" fmla="*/ 831525 w 3022593"/>
              <a:gd name="connsiteY5107" fmla="*/ 2086504 h 4630814"/>
              <a:gd name="connsiteX5108" fmla="*/ 826338 w 3022593"/>
              <a:gd name="connsiteY5108" fmla="*/ 2091127 h 4630814"/>
              <a:gd name="connsiteX5109" fmla="*/ 833271 w 3022593"/>
              <a:gd name="connsiteY5109" fmla="*/ 2091531 h 4630814"/>
              <a:gd name="connsiteX5110" fmla="*/ 817555 w 3022593"/>
              <a:gd name="connsiteY5110" fmla="*/ 2093515 h 4630814"/>
              <a:gd name="connsiteX5111" fmla="*/ 819287 w 3022593"/>
              <a:gd name="connsiteY5111" fmla="*/ 2092919 h 4630814"/>
              <a:gd name="connsiteX5112" fmla="*/ 814383 w 3022593"/>
              <a:gd name="connsiteY5112" fmla="*/ 2093912 h 4630814"/>
              <a:gd name="connsiteX5113" fmla="*/ 814773 w 3022593"/>
              <a:gd name="connsiteY5113" fmla="*/ 2093937 h 4630814"/>
              <a:gd name="connsiteX5114" fmla="*/ 814776 w 3022593"/>
              <a:gd name="connsiteY5114" fmla="*/ 2093912 h 4630814"/>
              <a:gd name="connsiteX5115" fmla="*/ 814784 w 3022593"/>
              <a:gd name="connsiteY5115" fmla="*/ 2093938 h 4630814"/>
              <a:gd name="connsiteX5116" fmla="*/ 817721 w 3022593"/>
              <a:gd name="connsiteY5116" fmla="*/ 2094126 h 4630814"/>
              <a:gd name="connsiteX5117" fmla="*/ 817555 w 3022593"/>
              <a:gd name="connsiteY5117" fmla="*/ 2093912 h 4630814"/>
              <a:gd name="connsiteX5118" fmla="*/ 817949 w 3022593"/>
              <a:gd name="connsiteY5118" fmla="*/ 2094141 h 4630814"/>
              <a:gd name="connsiteX5119" fmla="*/ 823667 w 3022593"/>
              <a:gd name="connsiteY5119" fmla="*/ 2094507 h 4630814"/>
              <a:gd name="connsiteX5120" fmla="*/ 831525 w 3022593"/>
              <a:gd name="connsiteY5120" fmla="*/ 2098675 h 4630814"/>
              <a:gd name="connsiteX5121" fmla="*/ 825096 w 3022593"/>
              <a:gd name="connsiteY5121" fmla="*/ 2098675 h 4630814"/>
              <a:gd name="connsiteX5122" fmla="*/ 830057 w 3022593"/>
              <a:gd name="connsiteY5122" fmla="*/ 2104628 h 4630814"/>
              <a:gd name="connsiteX5123" fmla="*/ 823806 w 3022593"/>
              <a:gd name="connsiteY5123" fmla="*/ 2101949 h 4630814"/>
              <a:gd name="connsiteX5124" fmla="*/ 819423 w 3022593"/>
              <a:gd name="connsiteY5124" fmla="*/ 2096314 h 4630814"/>
              <a:gd name="connsiteX5125" fmla="*/ 814846 w 3022593"/>
              <a:gd name="connsiteY5125" fmla="*/ 2094134 h 4630814"/>
              <a:gd name="connsiteX5126" fmla="*/ 814970 w 3022593"/>
              <a:gd name="connsiteY5126" fmla="*/ 2094526 h 4630814"/>
              <a:gd name="connsiteX5127" fmla="*/ 820465 w 3022593"/>
              <a:gd name="connsiteY5127" fmla="*/ 2100242 h 4630814"/>
              <a:gd name="connsiteX5128" fmla="*/ 824963 w 3022593"/>
              <a:gd name="connsiteY5128" fmla="*/ 2107882 h 4630814"/>
              <a:gd name="connsiteX5129" fmla="*/ 818084 w 3022593"/>
              <a:gd name="connsiteY5129" fmla="*/ 2103517 h 4630814"/>
              <a:gd name="connsiteX5130" fmla="*/ 816563 w 3022593"/>
              <a:gd name="connsiteY5130" fmla="*/ 2099574 h 4630814"/>
              <a:gd name="connsiteX5131" fmla="*/ 817257 w 3022593"/>
              <a:gd name="connsiteY5131" fmla="*/ 2101770 h 4630814"/>
              <a:gd name="connsiteX5132" fmla="*/ 816761 w 3022593"/>
              <a:gd name="connsiteY5132" fmla="*/ 2109629 h 4630814"/>
              <a:gd name="connsiteX5133" fmla="*/ 813536 w 3022593"/>
              <a:gd name="connsiteY5133" fmla="*/ 2103735 h 4630814"/>
              <a:gd name="connsiteX5134" fmla="*/ 814678 w 3022593"/>
              <a:gd name="connsiteY5134" fmla="*/ 2094686 h 4630814"/>
              <a:gd name="connsiteX5135" fmla="*/ 814380 w 3022593"/>
              <a:gd name="connsiteY5135" fmla="*/ 2093913 h 4630814"/>
              <a:gd name="connsiteX5136" fmla="*/ 814380 w 3022593"/>
              <a:gd name="connsiteY5136" fmla="*/ 2093912 h 4630814"/>
              <a:gd name="connsiteX5137" fmla="*/ 814380 w 3022593"/>
              <a:gd name="connsiteY5137" fmla="*/ 2093913 h 4630814"/>
              <a:gd name="connsiteX5138" fmla="*/ 814381 w 3022593"/>
              <a:gd name="connsiteY5138" fmla="*/ 2093912 h 4630814"/>
              <a:gd name="connsiteX5139" fmla="*/ 814380 w 3022593"/>
              <a:gd name="connsiteY5139" fmla="*/ 2093912 h 4630814"/>
              <a:gd name="connsiteX5140" fmla="*/ 814380 w 3022593"/>
              <a:gd name="connsiteY5140" fmla="*/ 2093912 h 4630814"/>
              <a:gd name="connsiteX5141" fmla="*/ 814380 w 3022593"/>
              <a:gd name="connsiteY5141" fmla="*/ 2093912 h 4630814"/>
              <a:gd name="connsiteX5142" fmla="*/ 814381 w 3022593"/>
              <a:gd name="connsiteY5142" fmla="*/ 2093912 h 4630814"/>
              <a:gd name="connsiteX5143" fmla="*/ 822238 w 3022593"/>
              <a:gd name="connsiteY5143" fmla="*/ 2088819 h 4630814"/>
              <a:gd name="connsiteX5144" fmla="*/ 831525 w 3022593"/>
              <a:gd name="connsiteY5144" fmla="*/ 2086504 h 4630814"/>
              <a:gd name="connsiteX5145" fmla="*/ 2328855 w 3022593"/>
              <a:gd name="connsiteY5145" fmla="*/ 2084387 h 4630814"/>
              <a:gd name="connsiteX5146" fmla="*/ 2326950 w 3022593"/>
              <a:gd name="connsiteY5146" fmla="*/ 2093458 h 4630814"/>
              <a:gd name="connsiteX5147" fmla="*/ 2321504 w 3022593"/>
              <a:gd name="connsiteY5147" fmla="*/ 2096916 h 4630814"/>
              <a:gd name="connsiteX5148" fmla="*/ 2326360 w 3022593"/>
              <a:gd name="connsiteY5148" fmla="*/ 2095500 h 4630814"/>
              <a:gd name="connsiteX5149" fmla="*/ 2333617 w 3022593"/>
              <a:gd name="connsiteY5149" fmla="*/ 2098675 h 4630814"/>
              <a:gd name="connsiteX5150" fmla="*/ 2326360 w 3022593"/>
              <a:gd name="connsiteY5150" fmla="*/ 2100262 h 4630814"/>
              <a:gd name="connsiteX5151" fmla="*/ 2320917 w 3022593"/>
              <a:gd name="connsiteY5151" fmla="*/ 2097087 h 4630814"/>
              <a:gd name="connsiteX5152" fmla="*/ 2321235 w 3022593"/>
              <a:gd name="connsiteY5152" fmla="*/ 2096995 h 4630814"/>
              <a:gd name="connsiteX5153" fmla="*/ 2321235 w 3022593"/>
              <a:gd name="connsiteY5153" fmla="*/ 2089830 h 4630814"/>
              <a:gd name="connsiteX5154" fmla="*/ 2328855 w 3022593"/>
              <a:gd name="connsiteY5154" fmla="*/ 2084387 h 4630814"/>
              <a:gd name="connsiteX5155" fmla="*/ 2314965 w 3022593"/>
              <a:gd name="connsiteY5155" fmla="*/ 2082800 h 4630814"/>
              <a:gd name="connsiteX5156" fmla="*/ 2320918 w 3022593"/>
              <a:gd name="connsiteY5156" fmla="*/ 2088158 h 4630814"/>
              <a:gd name="connsiteX5157" fmla="*/ 2319024 w 3022593"/>
              <a:gd name="connsiteY5157" fmla="*/ 2096680 h 4630814"/>
              <a:gd name="connsiteX5158" fmla="*/ 2319330 w 3022593"/>
              <a:gd name="connsiteY5158" fmla="*/ 2097088 h 4630814"/>
              <a:gd name="connsiteX5159" fmla="*/ 2318934 w 3022593"/>
              <a:gd name="connsiteY5159" fmla="*/ 2097088 h 4630814"/>
              <a:gd name="connsiteX5160" fmla="*/ 2318801 w 3022593"/>
              <a:gd name="connsiteY5160" fmla="*/ 2097088 h 4630814"/>
              <a:gd name="connsiteX5161" fmla="*/ 2319340 w 3022593"/>
              <a:gd name="connsiteY5161" fmla="*/ 2098906 h 4630814"/>
              <a:gd name="connsiteX5162" fmla="*/ 2326739 w 3022593"/>
              <a:gd name="connsiteY5162" fmla="*/ 2102530 h 4630814"/>
              <a:gd name="connsiteX5163" fmla="*/ 2328591 w 3022593"/>
              <a:gd name="connsiteY5163" fmla="*/ 2109787 h 4630814"/>
              <a:gd name="connsiteX5164" fmla="*/ 2321182 w 3022593"/>
              <a:gd name="connsiteY5164" fmla="*/ 2106158 h 4630814"/>
              <a:gd name="connsiteX5165" fmla="*/ 2320759 w 3022593"/>
              <a:gd name="connsiteY5165" fmla="*/ 2104499 h 4630814"/>
              <a:gd name="connsiteX5166" fmla="*/ 2316684 w 3022593"/>
              <a:gd name="connsiteY5166" fmla="*/ 2111375 h 4630814"/>
              <a:gd name="connsiteX5167" fmla="*/ 2314567 w 3022593"/>
              <a:gd name="connsiteY5167" fmla="*/ 2104231 h 4630814"/>
              <a:gd name="connsiteX5168" fmla="*/ 2318800 w 3022593"/>
              <a:gd name="connsiteY5168" fmla="*/ 2097088 h 4630814"/>
              <a:gd name="connsiteX5169" fmla="*/ 2311393 w 3022593"/>
              <a:gd name="connsiteY5169" fmla="*/ 2097088 h 4630814"/>
              <a:gd name="connsiteX5170" fmla="*/ 2305440 w 3022593"/>
              <a:gd name="connsiteY5170" fmla="*/ 2089150 h 4630814"/>
              <a:gd name="connsiteX5171" fmla="*/ 2313201 w 3022593"/>
              <a:gd name="connsiteY5171" fmla="*/ 2089150 h 4630814"/>
              <a:gd name="connsiteX5172" fmla="*/ 801906 w 3022593"/>
              <a:gd name="connsiteY5172" fmla="*/ 2080022 h 4630814"/>
              <a:gd name="connsiteX5173" fmla="*/ 808029 w 3022593"/>
              <a:gd name="connsiteY5173" fmla="*/ 2082701 h 4630814"/>
              <a:gd name="connsiteX5174" fmla="*/ 811733 w 3022593"/>
              <a:gd name="connsiteY5174" fmla="*/ 2088951 h 4630814"/>
              <a:gd name="connsiteX5175" fmla="*/ 814380 w 3022593"/>
              <a:gd name="connsiteY5175" fmla="*/ 2090738 h 4630814"/>
              <a:gd name="connsiteX5176" fmla="*/ 812608 w 3022593"/>
              <a:gd name="connsiteY5176" fmla="*/ 2090428 h 4630814"/>
              <a:gd name="connsiteX5177" fmla="*/ 812792 w 3022593"/>
              <a:gd name="connsiteY5177" fmla="*/ 2090738 h 4630814"/>
              <a:gd name="connsiteX5178" fmla="*/ 812214 w 3022593"/>
              <a:gd name="connsiteY5178" fmla="*/ 2090359 h 4630814"/>
              <a:gd name="connsiteX5179" fmla="*/ 806442 w 3022593"/>
              <a:gd name="connsiteY5179" fmla="*/ 2089349 h 4630814"/>
              <a:gd name="connsiteX5180" fmla="*/ 798505 w 3022593"/>
              <a:gd name="connsiteY5180" fmla="*/ 2085181 h 4630814"/>
              <a:gd name="connsiteX5181" fmla="*/ 805084 w 3022593"/>
              <a:gd name="connsiteY5181" fmla="*/ 2084491 h 4630814"/>
              <a:gd name="connsiteX5182" fmla="*/ 887581 w 3022593"/>
              <a:gd name="connsiteY5182" fmla="*/ 2078302 h 4630814"/>
              <a:gd name="connsiteX5183" fmla="*/ 908924 w 3022593"/>
              <a:gd name="connsiteY5183" fmla="*/ 2100527 h 4630814"/>
              <a:gd name="connsiteX5184" fmla="*/ 909189 w 3022593"/>
              <a:gd name="connsiteY5184" fmla="*/ 2107674 h 4630814"/>
              <a:gd name="connsiteX5185" fmla="*/ 910763 w 3022593"/>
              <a:gd name="connsiteY5185" fmla="*/ 2103273 h 4630814"/>
              <a:gd name="connsiteX5186" fmla="*/ 934349 w 3022593"/>
              <a:gd name="connsiteY5186" fmla="*/ 2086522 h 4630814"/>
              <a:gd name="connsiteX5187" fmla="*/ 930720 w 3022593"/>
              <a:gd name="connsiteY5187" fmla="*/ 2116302 h 4630814"/>
              <a:gd name="connsiteX5188" fmla="*/ 920596 w 3022593"/>
              <a:gd name="connsiteY5188" fmla="*/ 2128199 h 4630814"/>
              <a:gd name="connsiteX5189" fmla="*/ 934373 w 3022593"/>
              <a:gd name="connsiteY5189" fmla="*/ 2125662 h 4630814"/>
              <a:gd name="connsiteX5190" fmla="*/ 960430 w 3022593"/>
              <a:gd name="connsiteY5190" fmla="*/ 2140055 h 4630814"/>
              <a:gd name="connsiteX5191" fmla="*/ 932512 w 3022593"/>
              <a:gd name="connsiteY5191" fmla="*/ 2150851 h 4630814"/>
              <a:gd name="connsiteX5192" fmla="*/ 927456 w 3022593"/>
              <a:gd name="connsiteY5192" fmla="*/ 2149690 h 4630814"/>
              <a:gd name="connsiteX5193" fmla="*/ 930198 w 3022593"/>
              <a:gd name="connsiteY5193" fmla="*/ 2152310 h 4630814"/>
              <a:gd name="connsiteX5194" fmla="*/ 935789 w 3022593"/>
              <a:gd name="connsiteY5194" fmla="*/ 2180375 h 4630814"/>
              <a:gd name="connsiteX5195" fmla="*/ 924141 w 3022593"/>
              <a:gd name="connsiteY5195" fmla="*/ 2180141 h 4630814"/>
              <a:gd name="connsiteX5196" fmla="*/ 910267 w 3022593"/>
              <a:gd name="connsiteY5196" fmla="*/ 2167784 h 4630814"/>
              <a:gd name="connsiteX5197" fmla="*/ 907090 w 3022593"/>
              <a:gd name="connsiteY5197" fmla="*/ 2183305 h 4630814"/>
              <a:gd name="connsiteX5198" fmla="*/ 897565 w 3022593"/>
              <a:gd name="connsiteY5198" fmla="*/ 2190750 h 4630814"/>
              <a:gd name="connsiteX5199" fmla="*/ 886135 w 3022593"/>
              <a:gd name="connsiteY5199" fmla="*/ 2164693 h 4630814"/>
              <a:gd name="connsiteX5200" fmla="*/ 887209 w 3022593"/>
              <a:gd name="connsiteY5200" fmla="*/ 2159182 h 4630814"/>
              <a:gd name="connsiteX5201" fmla="*/ 884570 w 3022593"/>
              <a:gd name="connsiteY5201" fmla="*/ 2162174 h 4630814"/>
              <a:gd name="connsiteX5202" fmla="*/ 854634 w 3022593"/>
              <a:gd name="connsiteY5202" fmla="*/ 2167731 h 4630814"/>
              <a:gd name="connsiteX5203" fmla="*/ 869602 w 3022593"/>
              <a:gd name="connsiteY5203" fmla="*/ 2141801 h 4630814"/>
              <a:gd name="connsiteX5204" fmla="*/ 883171 w 3022593"/>
              <a:gd name="connsiteY5204" fmla="*/ 2134339 h 4630814"/>
              <a:gd name="connsiteX5205" fmla="*/ 871639 w 3022593"/>
              <a:gd name="connsiteY5205" fmla="*/ 2130676 h 4630814"/>
              <a:gd name="connsiteX5206" fmla="*/ 851166 w 3022593"/>
              <a:gd name="connsiteY5206" fmla="*/ 2107615 h 4630814"/>
              <a:gd name="connsiteX5207" fmla="*/ 862566 w 3022593"/>
              <a:gd name="connsiteY5207" fmla="*/ 2103291 h 4630814"/>
              <a:gd name="connsiteX5208" fmla="*/ 880945 w 3022593"/>
              <a:gd name="connsiteY5208" fmla="*/ 2107615 h 4630814"/>
              <a:gd name="connsiteX5209" fmla="*/ 882007 w 3022593"/>
              <a:gd name="connsiteY5209" fmla="*/ 2108401 h 4630814"/>
              <a:gd name="connsiteX5210" fmla="*/ 881760 w 3022593"/>
              <a:gd name="connsiteY5210" fmla="*/ 2107936 h 4630814"/>
              <a:gd name="connsiteX5211" fmla="*/ 887581 w 3022593"/>
              <a:gd name="connsiteY5211" fmla="*/ 2078302 h 4630814"/>
              <a:gd name="connsiteX5212" fmla="*/ 806971 w 3022593"/>
              <a:gd name="connsiteY5212" fmla="*/ 2076767 h 4630814"/>
              <a:gd name="connsiteX5213" fmla="*/ 814380 w 3022593"/>
              <a:gd name="connsiteY5213" fmla="*/ 2090738 h 4630814"/>
              <a:gd name="connsiteX5214" fmla="*/ 806971 w 3022593"/>
              <a:gd name="connsiteY5214" fmla="*/ 2076767 h 4630814"/>
              <a:gd name="connsiteX5215" fmla="*/ 2473722 w 3022593"/>
              <a:gd name="connsiteY5215" fmla="*/ 2076006 h 4630814"/>
              <a:gd name="connsiteX5216" fmla="*/ 2484430 w 3022593"/>
              <a:gd name="connsiteY5216" fmla="*/ 2092779 h 4630814"/>
              <a:gd name="connsiteX5217" fmla="*/ 2468026 w 3022593"/>
              <a:gd name="connsiteY5217" fmla="*/ 2109788 h 4630814"/>
              <a:gd name="connsiteX5218" fmla="*/ 2457807 w 3022593"/>
              <a:gd name="connsiteY5218" fmla="*/ 2105752 h 4630814"/>
              <a:gd name="connsiteX5219" fmla="*/ 2455855 w 3022593"/>
              <a:gd name="connsiteY5219" fmla="*/ 2106612 h 4630814"/>
              <a:gd name="connsiteX5220" fmla="*/ 2457490 w 3022593"/>
              <a:gd name="connsiteY5220" fmla="*/ 2105626 h 4630814"/>
              <a:gd name="connsiteX5221" fmla="*/ 2448888 w 3022593"/>
              <a:gd name="connsiteY5221" fmla="*/ 2102228 h 4630814"/>
              <a:gd name="connsiteX5222" fmla="*/ 2435217 w 3022593"/>
              <a:gd name="connsiteY5222" fmla="*/ 2100338 h 4630814"/>
              <a:gd name="connsiteX5223" fmla="*/ 2435248 w 3022593"/>
              <a:gd name="connsiteY5223" fmla="*/ 2100243 h 4630814"/>
              <a:gd name="connsiteX5224" fmla="*/ 2435217 w 3022593"/>
              <a:gd name="connsiteY5224" fmla="*/ 2100263 h 4630814"/>
              <a:gd name="connsiteX5225" fmla="*/ 2435299 w 3022593"/>
              <a:gd name="connsiteY5225" fmla="*/ 2100083 h 4630814"/>
              <a:gd name="connsiteX5226" fmla="*/ 2438179 w 3022593"/>
              <a:gd name="connsiteY5226" fmla="*/ 2091125 h 4630814"/>
              <a:gd name="connsiteX5227" fmla="*/ 2443346 w 3022593"/>
              <a:gd name="connsiteY5227" fmla="*/ 2086568 h 4630814"/>
              <a:gd name="connsiteX5228" fmla="*/ 2441567 w 3022593"/>
              <a:gd name="connsiteY5228" fmla="*/ 2085975 h 4630814"/>
              <a:gd name="connsiteX5229" fmla="*/ 2443396 w 3022593"/>
              <a:gd name="connsiteY5229" fmla="*/ 2086524 h 4630814"/>
              <a:gd name="connsiteX5230" fmla="*/ 2453444 w 3022593"/>
              <a:gd name="connsiteY5230" fmla="*/ 2077659 h 4630814"/>
              <a:gd name="connsiteX5231" fmla="*/ 2460974 w 3022593"/>
              <a:gd name="connsiteY5231" fmla="*/ 2077045 h 4630814"/>
              <a:gd name="connsiteX5232" fmla="*/ 2460617 w 3022593"/>
              <a:gd name="connsiteY5232" fmla="*/ 2076767 h 4630814"/>
              <a:gd name="connsiteX5233" fmla="*/ 2461632 w 3022593"/>
              <a:gd name="connsiteY5233" fmla="*/ 2076992 h 4630814"/>
              <a:gd name="connsiteX5234" fmla="*/ 815174 w 3022593"/>
              <a:gd name="connsiteY5234" fmla="*/ 2075021 h 4630814"/>
              <a:gd name="connsiteX5235" fmla="*/ 817406 w 3022593"/>
              <a:gd name="connsiteY5235" fmla="*/ 2080915 h 4630814"/>
              <a:gd name="connsiteX5236" fmla="*/ 815491 w 3022593"/>
              <a:gd name="connsiteY5236" fmla="*/ 2089343 h 4630814"/>
              <a:gd name="connsiteX5237" fmla="*/ 815932 w 3022593"/>
              <a:gd name="connsiteY5237" fmla="*/ 2088789 h 4630814"/>
              <a:gd name="connsiteX5238" fmla="*/ 817026 w 3022593"/>
              <a:gd name="connsiteY5238" fmla="*/ 2085181 h 4630814"/>
              <a:gd name="connsiteX5239" fmla="*/ 822846 w 3022593"/>
              <a:gd name="connsiteY5239" fmla="*/ 2076450 h 4630814"/>
              <a:gd name="connsiteX5240" fmla="*/ 821897 w 3022593"/>
              <a:gd name="connsiteY5240" fmla="*/ 2082977 h 4630814"/>
              <a:gd name="connsiteX5241" fmla="*/ 827962 w 3022593"/>
              <a:gd name="connsiteY5241" fmla="*/ 2080022 h 4630814"/>
              <a:gd name="connsiteX5242" fmla="*/ 824809 w 3022593"/>
              <a:gd name="connsiteY5242" fmla="*/ 2085380 h 4630814"/>
              <a:gd name="connsiteX5243" fmla="*/ 818066 w 3022593"/>
              <a:gd name="connsiteY5243" fmla="*/ 2088844 h 4630814"/>
              <a:gd name="connsiteX5244" fmla="*/ 814380 w 3022593"/>
              <a:gd name="connsiteY5244" fmla="*/ 2093912 h 4630814"/>
              <a:gd name="connsiteX5245" fmla="*/ 815519 w 3022593"/>
              <a:gd name="connsiteY5245" fmla="*/ 2090153 h 4630814"/>
              <a:gd name="connsiteX5246" fmla="*/ 815279 w 3022593"/>
              <a:gd name="connsiteY5246" fmla="*/ 2090276 h 4630814"/>
              <a:gd name="connsiteX5247" fmla="*/ 815174 w 3022593"/>
              <a:gd name="connsiteY5247" fmla="*/ 2090738 h 4630814"/>
              <a:gd name="connsiteX5248" fmla="*/ 815103 w 3022593"/>
              <a:gd name="connsiteY5248" fmla="*/ 2090366 h 4630814"/>
              <a:gd name="connsiteX5249" fmla="*/ 814380 w 3022593"/>
              <a:gd name="connsiteY5249" fmla="*/ 2090738 h 4630814"/>
              <a:gd name="connsiteX5250" fmla="*/ 815021 w 3022593"/>
              <a:gd name="connsiteY5250" fmla="*/ 2089933 h 4630814"/>
              <a:gd name="connsiteX5251" fmla="*/ 813685 w 3022593"/>
              <a:gd name="connsiteY5251" fmla="*/ 2082880 h 4630814"/>
              <a:gd name="connsiteX5252" fmla="*/ 815174 w 3022593"/>
              <a:gd name="connsiteY5252" fmla="*/ 2075021 h 4630814"/>
              <a:gd name="connsiteX5253" fmla="*/ 1235067 w 3022593"/>
              <a:gd name="connsiteY5253" fmla="*/ 2073275 h 4630814"/>
              <a:gd name="connsiteX5254" fmla="*/ 1236759 w 3022593"/>
              <a:gd name="connsiteY5254" fmla="*/ 2073441 h 4630814"/>
              <a:gd name="connsiteX5255" fmla="*/ 1236655 w 3022593"/>
              <a:gd name="connsiteY5255" fmla="*/ 2073275 h 4630814"/>
              <a:gd name="connsiteX5256" fmla="*/ 1236999 w 3022593"/>
              <a:gd name="connsiteY5256" fmla="*/ 2073465 h 4630814"/>
              <a:gd name="connsiteX5257" fmla="*/ 1242508 w 3022593"/>
              <a:gd name="connsiteY5257" fmla="*/ 2074006 h 4630814"/>
              <a:gd name="connsiteX5258" fmla="*/ 1282692 w 3022593"/>
              <a:gd name="connsiteY5258" fmla="*/ 2087668 h 4630814"/>
              <a:gd name="connsiteX5259" fmla="*/ 1261627 w 3022593"/>
              <a:gd name="connsiteY5259" fmla="*/ 2088568 h 4630814"/>
              <a:gd name="connsiteX5260" fmla="*/ 1259497 w 3022593"/>
              <a:gd name="connsiteY5260" fmla="*/ 2087541 h 4630814"/>
              <a:gd name="connsiteX5261" fmla="*/ 1270462 w 3022593"/>
              <a:gd name="connsiteY5261" fmla="*/ 2096715 h 4630814"/>
              <a:gd name="connsiteX5262" fmla="*/ 1273927 w 3022593"/>
              <a:gd name="connsiteY5262" fmla="*/ 2106612 h 4630814"/>
              <a:gd name="connsiteX5263" fmla="*/ 1261970 w 3022593"/>
              <a:gd name="connsiteY5263" fmla="*/ 2104366 h 4630814"/>
              <a:gd name="connsiteX5264" fmla="*/ 1244785 w 3022593"/>
              <a:gd name="connsiteY5264" fmla="*/ 2086020 h 4630814"/>
              <a:gd name="connsiteX5265" fmla="*/ 1249775 w 3022593"/>
              <a:gd name="connsiteY5265" fmla="*/ 2092920 h 4630814"/>
              <a:gd name="connsiteX5266" fmla="*/ 1257479 w 3022593"/>
              <a:gd name="connsiteY5266" fmla="*/ 2118179 h 4630814"/>
              <a:gd name="connsiteX5267" fmla="*/ 1235067 w 3022593"/>
              <a:gd name="connsiteY5267" fmla="*/ 2073275 h 4630814"/>
              <a:gd name="connsiteX5268" fmla="*/ 1239882 w 3022593"/>
              <a:gd name="connsiteY5268" fmla="*/ 2079239 h 4630814"/>
              <a:gd name="connsiteX5269" fmla="*/ 1243623 w 3022593"/>
              <a:gd name="connsiteY5269" fmla="*/ 2084413 h 4630814"/>
              <a:gd name="connsiteX5270" fmla="*/ 1237916 w 3022593"/>
              <a:gd name="connsiteY5270" fmla="*/ 2075290 h 4630814"/>
              <a:gd name="connsiteX5271" fmla="*/ 1233480 w 3022593"/>
              <a:gd name="connsiteY5271" fmla="*/ 2073275 h 4630814"/>
              <a:gd name="connsiteX5272" fmla="*/ 1233213 w 3022593"/>
              <a:gd name="connsiteY5272" fmla="*/ 2075732 h 4630814"/>
              <a:gd name="connsiteX5273" fmla="*/ 1235092 w 3022593"/>
              <a:gd name="connsiteY5273" fmla="*/ 2081938 h 4630814"/>
              <a:gd name="connsiteX5274" fmla="*/ 1236654 w 3022593"/>
              <a:gd name="connsiteY5274" fmla="*/ 2123509 h 4630814"/>
              <a:gd name="connsiteX5275" fmla="*/ 1228551 w 3022593"/>
              <a:gd name="connsiteY5275" fmla="*/ 2105501 h 4630814"/>
              <a:gd name="connsiteX5276" fmla="*/ 1229704 w 3022593"/>
              <a:gd name="connsiteY5276" fmla="*/ 2097470 h 4630814"/>
              <a:gd name="connsiteX5277" fmla="*/ 1224639 w 3022593"/>
              <a:gd name="connsiteY5277" fmla="*/ 2112686 h 4630814"/>
              <a:gd name="connsiteX5278" fmla="*/ 1216335 w 3022593"/>
              <a:gd name="connsiteY5278" fmla="*/ 2119068 h 4630814"/>
              <a:gd name="connsiteX5279" fmla="*/ 1212584 w 3022593"/>
              <a:gd name="connsiteY5279" fmla="*/ 2113201 h 4630814"/>
              <a:gd name="connsiteX5280" fmla="*/ 1216332 w 3022593"/>
              <a:gd name="connsiteY5280" fmla="*/ 2099615 h 4630814"/>
              <a:gd name="connsiteX5281" fmla="*/ 1209093 w 3022593"/>
              <a:gd name="connsiteY5281" fmla="*/ 2108670 h 4630814"/>
              <a:gd name="connsiteX5282" fmla="*/ 1200211 w 3022593"/>
              <a:gd name="connsiteY5282" fmla="*/ 2112135 h 4630814"/>
              <a:gd name="connsiteX5283" fmla="*/ 1231893 w 3022593"/>
              <a:gd name="connsiteY5283" fmla="*/ 2074863 h 4630814"/>
              <a:gd name="connsiteX5284" fmla="*/ 1228862 w 3022593"/>
              <a:gd name="connsiteY5284" fmla="*/ 2080368 h 4630814"/>
              <a:gd name="connsiteX5285" fmla="*/ 2372584 w 3022593"/>
              <a:gd name="connsiteY5285" fmla="*/ 2067639 h 4630814"/>
              <a:gd name="connsiteX5286" fmla="*/ 2382668 w 3022593"/>
              <a:gd name="connsiteY5286" fmla="*/ 2077680 h 4630814"/>
              <a:gd name="connsiteX5287" fmla="*/ 2385680 w 3022593"/>
              <a:gd name="connsiteY5287" fmla="*/ 2098417 h 4630814"/>
              <a:gd name="connsiteX5288" fmla="*/ 2386005 w 3022593"/>
              <a:gd name="connsiteY5288" fmla="*/ 2098675 h 4630814"/>
              <a:gd name="connsiteX5289" fmla="*/ 2385711 w 3022593"/>
              <a:gd name="connsiteY5289" fmla="*/ 2098633 h 4630814"/>
              <a:gd name="connsiteX5290" fmla="*/ 2385717 w 3022593"/>
              <a:gd name="connsiteY5290" fmla="*/ 2098675 h 4630814"/>
              <a:gd name="connsiteX5291" fmla="*/ 2385688 w 3022593"/>
              <a:gd name="connsiteY5291" fmla="*/ 2098630 h 4630814"/>
              <a:gd name="connsiteX5292" fmla="*/ 2384272 w 3022593"/>
              <a:gd name="connsiteY5292" fmla="*/ 2098430 h 4630814"/>
              <a:gd name="connsiteX5293" fmla="*/ 2384417 w 3022593"/>
              <a:gd name="connsiteY5293" fmla="*/ 2098675 h 4630814"/>
              <a:gd name="connsiteX5294" fmla="*/ 2383950 w 3022593"/>
              <a:gd name="connsiteY5294" fmla="*/ 2098384 h 4630814"/>
              <a:gd name="connsiteX5295" fmla="*/ 2380825 w 3022593"/>
              <a:gd name="connsiteY5295" fmla="*/ 2097942 h 4630814"/>
              <a:gd name="connsiteX5296" fmla="*/ 2377157 w 3022593"/>
              <a:gd name="connsiteY5296" fmla="*/ 2097188 h 4630814"/>
              <a:gd name="connsiteX5297" fmla="*/ 2384417 w 3022593"/>
              <a:gd name="connsiteY5297" fmla="*/ 2100439 h 4630814"/>
              <a:gd name="connsiteX5298" fmla="*/ 2351330 w 3022593"/>
              <a:gd name="connsiteY5298" fmla="*/ 2100439 h 4630814"/>
              <a:gd name="connsiteX5299" fmla="*/ 2364427 w 3022593"/>
              <a:gd name="connsiteY5299" fmla="*/ 2094618 h 4630814"/>
              <a:gd name="connsiteX5300" fmla="*/ 2369010 w 3022593"/>
              <a:gd name="connsiteY5300" fmla="*/ 2095418 h 4630814"/>
              <a:gd name="connsiteX5301" fmla="*/ 2358658 w 3022593"/>
              <a:gd name="connsiteY5301" fmla="*/ 2091551 h 4630814"/>
              <a:gd name="connsiteX5302" fmla="*/ 2354519 w 3022593"/>
              <a:gd name="connsiteY5302" fmla="*/ 2085542 h 4630814"/>
              <a:gd name="connsiteX5303" fmla="*/ 2359439 w 3022593"/>
              <a:gd name="connsiteY5303" fmla="*/ 2083372 h 4630814"/>
              <a:gd name="connsiteX5304" fmla="*/ 2367737 w 3022593"/>
              <a:gd name="connsiteY5304" fmla="*/ 2086698 h 4630814"/>
              <a:gd name="connsiteX5305" fmla="*/ 2361914 w 3022593"/>
              <a:gd name="connsiteY5305" fmla="*/ 2081341 h 4630814"/>
              <a:gd name="connsiteX5306" fmla="*/ 2359652 w 3022593"/>
              <a:gd name="connsiteY5306" fmla="*/ 2074395 h 4630814"/>
              <a:gd name="connsiteX5307" fmla="*/ 2373463 w 3022593"/>
              <a:gd name="connsiteY5307" fmla="*/ 2080232 h 4630814"/>
              <a:gd name="connsiteX5308" fmla="*/ 2383008 w 3022593"/>
              <a:gd name="connsiteY5308" fmla="*/ 2096303 h 4630814"/>
              <a:gd name="connsiteX5309" fmla="*/ 2385417 w 3022593"/>
              <a:gd name="connsiteY5309" fmla="*/ 2098210 h 4630814"/>
              <a:gd name="connsiteX5310" fmla="*/ 2377040 w 3022593"/>
              <a:gd name="connsiteY5310" fmla="*/ 2085211 h 4630814"/>
              <a:gd name="connsiteX5311" fmla="*/ 2372584 w 3022593"/>
              <a:gd name="connsiteY5311" fmla="*/ 2067639 h 4630814"/>
              <a:gd name="connsiteX5312" fmla="*/ 844995 w 3022593"/>
              <a:gd name="connsiteY5312" fmla="*/ 2065602 h 4630814"/>
              <a:gd name="connsiteX5313" fmla="*/ 852252 w 3022593"/>
              <a:gd name="connsiteY5313" fmla="*/ 2065602 h 4630814"/>
              <a:gd name="connsiteX5314" fmla="*/ 848624 w 3022593"/>
              <a:gd name="connsiteY5314" fmla="*/ 2071159 h 4630814"/>
              <a:gd name="connsiteX5315" fmla="*/ 841367 w 3022593"/>
              <a:gd name="connsiteY5315" fmla="*/ 2073011 h 4630814"/>
              <a:gd name="connsiteX5316" fmla="*/ 844995 w 3022593"/>
              <a:gd name="connsiteY5316" fmla="*/ 2065602 h 4630814"/>
              <a:gd name="connsiteX5317" fmla="*/ 854332 w 3022593"/>
              <a:gd name="connsiteY5317" fmla="*/ 2065536 h 4630814"/>
              <a:gd name="connsiteX5318" fmla="*/ 861741 w 3022593"/>
              <a:gd name="connsiteY5318" fmla="*/ 2069108 h 4630814"/>
              <a:gd name="connsiteX5319" fmla="*/ 861741 w 3022593"/>
              <a:gd name="connsiteY5319" fmla="*/ 2076252 h 4630814"/>
              <a:gd name="connsiteX5320" fmla="*/ 856184 w 3022593"/>
              <a:gd name="connsiteY5320" fmla="*/ 2072680 h 4630814"/>
              <a:gd name="connsiteX5321" fmla="*/ 854332 w 3022593"/>
              <a:gd name="connsiteY5321" fmla="*/ 2065536 h 4630814"/>
              <a:gd name="connsiteX5322" fmla="*/ 852480 w 3022593"/>
              <a:gd name="connsiteY5322" fmla="*/ 2065337 h 4630814"/>
              <a:gd name="connsiteX5323" fmla="*/ 855655 w 3022593"/>
              <a:gd name="connsiteY5323" fmla="*/ 2072594 h 4630814"/>
              <a:gd name="connsiteX5324" fmla="*/ 852480 w 3022593"/>
              <a:gd name="connsiteY5324" fmla="*/ 2078037 h 4630814"/>
              <a:gd name="connsiteX5325" fmla="*/ 849305 w 3022593"/>
              <a:gd name="connsiteY5325" fmla="*/ 2070780 h 4630814"/>
              <a:gd name="connsiteX5326" fmla="*/ 852480 w 3022593"/>
              <a:gd name="connsiteY5326" fmla="*/ 2065337 h 4630814"/>
              <a:gd name="connsiteX5327" fmla="*/ 2387769 w 3022593"/>
              <a:gd name="connsiteY5327" fmla="*/ 2063988 h 4630814"/>
              <a:gd name="connsiteX5328" fmla="*/ 2392135 w 3022593"/>
              <a:gd name="connsiteY5328" fmla="*/ 2077224 h 4630814"/>
              <a:gd name="connsiteX5329" fmla="*/ 2387835 w 3022593"/>
              <a:gd name="connsiteY5329" fmla="*/ 2098348 h 4630814"/>
              <a:gd name="connsiteX5330" fmla="*/ 2388106 w 3022593"/>
              <a:gd name="connsiteY5330" fmla="*/ 2097985 h 4630814"/>
              <a:gd name="connsiteX5331" fmla="*/ 2391296 w 3022593"/>
              <a:gd name="connsiteY5331" fmla="*/ 2083825 h 4630814"/>
              <a:gd name="connsiteX5332" fmla="*/ 2400557 w 3022593"/>
              <a:gd name="connsiteY5332" fmla="*/ 2068777 h 4630814"/>
              <a:gd name="connsiteX5333" fmla="*/ 2400325 w 3022593"/>
              <a:gd name="connsiteY5333" fmla="*/ 2081742 h 4630814"/>
              <a:gd name="connsiteX5334" fmla="*/ 2398463 w 3022593"/>
              <a:gd name="connsiteY5334" fmla="*/ 2084451 h 4630814"/>
              <a:gd name="connsiteX5335" fmla="*/ 2413739 w 3022593"/>
              <a:gd name="connsiteY5335" fmla="*/ 2073910 h 4630814"/>
              <a:gd name="connsiteX5336" fmla="*/ 2406269 w 3022593"/>
              <a:gd name="connsiteY5336" fmla="*/ 2086292 h 4630814"/>
              <a:gd name="connsiteX5337" fmla="*/ 2389598 w 3022593"/>
              <a:gd name="connsiteY5337" fmla="*/ 2097345 h 4630814"/>
              <a:gd name="connsiteX5338" fmla="*/ 2387593 w 3022593"/>
              <a:gd name="connsiteY5338" fmla="*/ 2100262 h 4630814"/>
              <a:gd name="connsiteX5339" fmla="*/ 2387593 w 3022593"/>
              <a:gd name="connsiteY5339" fmla="*/ 2100262 h 4630814"/>
              <a:gd name="connsiteX5340" fmla="*/ 2396835 w 3022593"/>
              <a:gd name="connsiteY5340" fmla="*/ 2094129 h 4630814"/>
              <a:gd name="connsiteX5341" fmla="*/ 2413310 w 3022593"/>
              <a:gd name="connsiteY5341" fmla="*/ 2086016 h 4630814"/>
              <a:gd name="connsiteX5342" fmla="*/ 2419977 w 3022593"/>
              <a:gd name="connsiteY5342" fmla="*/ 2087130 h 4630814"/>
              <a:gd name="connsiteX5343" fmla="*/ 2418668 w 3022593"/>
              <a:gd name="connsiteY5343" fmla="*/ 2091556 h 4630814"/>
              <a:gd name="connsiteX5344" fmla="*/ 2410642 w 3022593"/>
              <a:gd name="connsiteY5344" fmla="*/ 2095278 h 4630814"/>
              <a:gd name="connsiteX5345" fmla="*/ 2418112 w 3022593"/>
              <a:gd name="connsiteY5345" fmla="*/ 2094243 h 4630814"/>
              <a:gd name="connsiteX5346" fmla="*/ 2425375 w 3022593"/>
              <a:gd name="connsiteY5346" fmla="*/ 2096911 h 4630814"/>
              <a:gd name="connsiteX5347" fmla="*/ 2411564 w 3022593"/>
              <a:gd name="connsiteY5347" fmla="*/ 2103945 h 4630814"/>
              <a:gd name="connsiteX5348" fmla="*/ 2400571 w 3022593"/>
              <a:gd name="connsiteY5348" fmla="*/ 2102396 h 4630814"/>
              <a:gd name="connsiteX5349" fmla="*/ 2404261 w 3022593"/>
              <a:gd name="connsiteY5349" fmla="*/ 2103076 h 4630814"/>
              <a:gd name="connsiteX5350" fmla="*/ 2420930 w 3022593"/>
              <a:gd name="connsiteY5350" fmla="*/ 2111519 h 4630814"/>
              <a:gd name="connsiteX5351" fmla="*/ 2407039 w 3022593"/>
              <a:gd name="connsiteY5351" fmla="*/ 2112223 h 4630814"/>
              <a:gd name="connsiteX5352" fmla="*/ 2406293 w 3022593"/>
              <a:gd name="connsiteY5352" fmla="*/ 2111764 h 4630814"/>
              <a:gd name="connsiteX5353" fmla="*/ 2413040 w 3022593"/>
              <a:gd name="connsiteY5353" fmla="*/ 2117596 h 4630814"/>
              <a:gd name="connsiteX5354" fmla="*/ 2415573 w 3022593"/>
              <a:gd name="connsiteY5354" fmla="*/ 2124541 h 4630814"/>
              <a:gd name="connsiteX5355" fmla="*/ 2402376 w 3022593"/>
              <a:gd name="connsiteY5355" fmla="*/ 2118705 h 4630814"/>
              <a:gd name="connsiteX5356" fmla="*/ 2390428 w 3022593"/>
              <a:gd name="connsiteY5356" fmla="*/ 2102006 h 4630814"/>
              <a:gd name="connsiteX5357" fmla="*/ 2387593 w 3022593"/>
              <a:gd name="connsiteY5357" fmla="*/ 2100263 h 4630814"/>
              <a:gd name="connsiteX5358" fmla="*/ 2387593 w 3022593"/>
              <a:gd name="connsiteY5358" fmla="*/ 2100263 h 4630814"/>
              <a:gd name="connsiteX5359" fmla="*/ 2390978 w 3022593"/>
              <a:gd name="connsiteY5359" fmla="*/ 2104518 h 4630814"/>
              <a:gd name="connsiteX5360" fmla="*/ 2404261 w 3022593"/>
              <a:gd name="connsiteY5360" fmla="*/ 2132647 h 4630814"/>
              <a:gd name="connsiteX5361" fmla="*/ 2393149 w 3022593"/>
              <a:gd name="connsiteY5361" fmla="*/ 2122169 h 4630814"/>
              <a:gd name="connsiteX5362" fmla="*/ 2389348 w 3022593"/>
              <a:gd name="connsiteY5362" fmla="*/ 2107184 h 4630814"/>
              <a:gd name="connsiteX5363" fmla="*/ 2391760 w 3022593"/>
              <a:gd name="connsiteY5363" fmla="*/ 2118281 h 4630814"/>
              <a:gd name="connsiteX5364" fmla="*/ 2389974 w 3022593"/>
              <a:gd name="connsiteY5364" fmla="*/ 2136140 h 4630814"/>
              <a:gd name="connsiteX5365" fmla="*/ 2385063 w 3022593"/>
              <a:gd name="connsiteY5365" fmla="*/ 2123281 h 4630814"/>
              <a:gd name="connsiteX5366" fmla="*/ 2388118 w 3022593"/>
              <a:gd name="connsiteY5366" fmla="*/ 2102334 h 4630814"/>
              <a:gd name="connsiteX5367" fmla="*/ 2387592 w 3022593"/>
              <a:gd name="connsiteY5367" fmla="*/ 2100263 h 4630814"/>
              <a:gd name="connsiteX5368" fmla="*/ 2387592 w 3022593"/>
              <a:gd name="connsiteY5368" fmla="*/ 2100263 h 4630814"/>
              <a:gd name="connsiteX5369" fmla="*/ 2387592 w 3022593"/>
              <a:gd name="connsiteY5369" fmla="*/ 2100262 h 4630814"/>
              <a:gd name="connsiteX5370" fmla="*/ 2387592 w 3022593"/>
              <a:gd name="connsiteY5370" fmla="*/ 2100262 h 4630814"/>
              <a:gd name="connsiteX5371" fmla="*/ 2388013 w 3022593"/>
              <a:gd name="connsiteY5371" fmla="*/ 2098396 h 4630814"/>
              <a:gd name="connsiteX5372" fmla="*/ 2387796 w 3022593"/>
              <a:gd name="connsiteY5372" fmla="*/ 2098540 h 4630814"/>
              <a:gd name="connsiteX5373" fmla="*/ 2387769 w 3022593"/>
              <a:gd name="connsiteY5373" fmla="*/ 2098675 h 4630814"/>
              <a:gd name="connsiteX5374" fmla="*/ 2387746 w 3022593"/>
              <a:gd name="connsiteY5374" fmla="*/ 2098573 h 4630814"/>
              <a:gd name="connsiteX5375" fmla="*/ 2387592 w 3022593"/>
              <a:gd name="connsiteY5375" fmla="*/ 2098675 h 4630814"/>
              <a:gd name="connsiteX5376" fmla="*/ 2387729 w 3022593"/>
              <a:gd name="connsiteY5376" fmla="*/ 2098491 h 4630814"/>
              <a:gd name="connsiteX5377" fmla="*/ 2384131 w 3022593"/>
              <a:gd name="connsiteY5377" fmla="*/ 2082016 h 4630814"/>
              <a:gd name="connsiteX5378" fmla="*/ 2387769 w 3022593"/>
              <a:gd name="connsiteY5378" fmla="*/ 2063988 h 4630814"/>
              <a:gd name="connsiteX5379" fmla="*/ 1066792 w 3022593"/>
              <a:gd name="connsiteY5379" fmla="*/ 2062162 h 4630814"/>
              <a:gd name="connsiteX5380" fmla="*/ 1069967 w 3022593"/>
              <a:gd name="connsiteY5380" fmla="*/ 2067605 h 4630814"/>
              <a:gd name="connsiteX5381" fmla="*/ 1066792 w 3022593"/>
              <a:gd name="connsiteY5381" fmla="*/ 2074862 h 4630814"/>
              <a:gd name="connsiteX5382" fmla="*/ 1063617 w 3022593"/>
              <a:gd name="connsiteY5382" fmla="*/ 2067605 h 4630814"/>
              <a:gd name="connsiteX5383" fmla="*/ 1066792 w 3022593"/>
              <a:gd name="connsiteY5383" fmla="*/ 2062162 h 4630814"/>
              <a:gd name="connsiteX5384" fmla="*/ 862004 w 3022593"/>
              <a:gd name="connsiteY5384" fmla="*/ 2062162 h 4630814"/>
              <a:gd name="connsiteX5385" fmla="*/ 869942 w 3022593"/>
              <a:gd name="connsiteY5385" fmla="*/ 2065337 h 4630814"/>
              <a:gd name="connsiteX5386" fmla="*/ 862004 w 3022593"/>
              <a:gd name="connsiteY5386" fmla="*/ 2068512 h 4630814"/>
              <a:gd name="connsiteX5387" fmla="*/ 854067 w 3022593"/>
              <a:gd name="connsiteY5387" fmla="*/ 2065337 h 4630814"/>
              <a:gd name="connsiteX5388" fmla="*/ 862004 w 3022593"/>
              <a:gd name="connsiteY5388" fmla="*/ 2062162 h 4630814"/>
              <a:gd name="connsiteX5389" fmla="*/ 1076317 w 3022593"/>
              <a:gd name="connsiteY5389" fmla="*/ 2057400 h 4630814"/>
              <a:gd name="connsiteX5390" fmla="*/ 1082270 w 3022593"/>
              <a:gd name="connsiteY5390" fmla="*/ 2061369 h 4630814"/>
              <a:gd name="connsiteX5391" fmla="*/ 1076317 w 3022593"/>
              <a:gd name="connsiteY5391" fmla="*/ 2065338 h 4630814"/>
              <a:gd name="connsiteX5392" fmla="*/ 1070658 w 3022593"/>
              <a:gd name="connsiteY5392" fmla="*/ 2062508 h 4630814"/>
              <a:gd name="connsiteX5393" fmla="*/ 1074200 w 3022593"/>
              <a:gd name="connsiteY5393" fmla="*/ 2065110 h 4630814"/>
              <a:gd name="connsiteX5394" fmla="*/ 1076053 w 3022593"/>
              <a:gd name="connsiteY5394" fmla="*/ 2073275 h 4630814"/>
              <a:gd name="connsiteX5395" fmla="*/ 1070496 w 3022593"/>
              <a:gd name="connsiteY5395" fmla="*/ 2069193 h 4630814"/>
              <a:gd name="connsiteX5396" fmla="*/ 1068765 w 3022593"/>
              <a:gd name="connsiteY5396" fmla="*/ 2061561 h 4630814"/>
              <a:gd name="connsiteX5397" fmla="*/ 1068380 w 3022593"/>
              <a:gd name="connsiteY5397" fmla="*/ 2061369 h 4630814"/>
              <a:gd name="connsiteX5398" fmla="*/ 1068686 w 3022593"/>
              <a:gd name="connsiteY5398" fmla="*/ 2061216 h 4630814"/>
              <a:gd name="connsiteX5399" fmla="*/ 1068644 w 3022593"/>
              <a:gd name="connsiteY5399" fmla="*/ 2061028 h 4630814"/>
              <a:gd name="connsiteX5400" fmla="*/ 1068813 w 3022593"/>
              <a:gd name="connsiteY5400" fmla="*/ 2061152 h 4630814"/>
              <a:gd name="connsiteX5401" fmla="*/ 968367 w 3022593"/>
              <a:gd name="connsiteY5401" fmla="*/ 2057400 h 4630814"/>
              <a:gd name="connsiteX5402" fmla="*/ 969955 w 3022593"/>
              <a:gd name="connsiteY5402" fmla="*/ 2062843 h 4630814"/>
              <a:gd name="connsiteX5403" fmla="*/ 966779 w 3022593"/>
              <a:gd name="connsiteY5403" fmla="*/ 2070100 h 4630814"/>
              <a:gd name="connsiteX5404" fmla="*/ 965192 w 3022593"/>
              <a:gd name="connsiteY5404" fmla="*/ 2062843 h 4630814"/>
              <a:gd name="connsiteX5405" fmla="*/ 968367 w 3022593"/>
              <a:gd name="connsiteY5405" fmla="*/ 2057400 h 4630814"/>
              <a:gd name="connsiteX5406" fmla="*/ 968367 w 3022593"/>
              <a:gd name="connsiteY5406" fmla="*/ 2055812 h 4630814"/>
              <a:gd name="connsiteX5407" fmla="*/ 964738 w 3022593"/>
              <a:gd name="connsiteY5407" fmla="*/ 2063221 h 4630814"/>
              <a:gd name="connsiteX5408" fmla="*/ 957481 w 3022593"/>
              <a:gd name="connsiteY5408" fmla="*/ 2065073 h 4630814"/>
              <a:gd name="connsiteX5409" fmla="*/ 961110 w 3022593"/>
              <a:gd name="connsiteY5409" fmla="*/ 2057664 h 4630814"/>
              <a:gd name="connsiteX5410" fmla="*/ 968367 w 3022593"/>
              <a:gd name="connsiteY5410" fmla="*/ 2055812 h 4630814"/>
              <a:gd name="connsiteX5411" fmla="*/ 977212 w 3022593"/>
              <a:gd name="connsiteY5411" fmla="*/ 2054225 h 4630814"/>
              <a:gd name="connsiteX5412" fmla="*/ 982655 w 3022593"/>
              <a:gd name="connsiteY5412" fmla="*/ 2058194 h 4630814"/>
              <a:gd name="connsiteX5413" fmla="*/ 975932 w 3022593"/>
              <a:gd name="connsiteY5413" fmla="*/ 2061871 h 4630814"/>
              <a:gd name="connsiteX5414" fmla="*/ 977628 w 3022593"/>
              <a:gd name="connsiteY5414" fmla="*/ 2068512 h 4630814"/>
              <a:gd name="connsiteX5415" fmla="*/ 970219 w 3022593"/>
              <a:gd name="connsiteY5415" fmla="*/ 2064883 h 4630814"/>
              <a:gd name="connsiteX5416" fmla="*/ 970219 w 3022593"/>
              <a:gd name="connsiteY5416" fmla="*/ 2058386 h 4630814"/>
              <a:gd name="connsiteX5417" fmla="*/ 969955 w 3022593"/>
              <a:gd name="connsiteY5417" fmla="*/ 2058194 h 4630814"/>
              <a:gd name="connsiteX5418" fmla="*/ 970219 w 3022593"/>
              <a:gd name="connsiteY5418" fmla="*/ 2058050 h 4630814"/>
              <a:gd name="connsiteX5419" fmla="*/ 970219 w 3022593"/>
              <a:gd name="connsiteY5419" fmla="*/ 2057626 h 4630814"/>
              <a:gd name="connsiteX5420" fmla="*/ 970572 w 3022593"/>
              <a:gd name="connsiteY5420" fmla="*/ 2057857 h 4630814"/>
              <a:gd name="connsiteX5421" fmla="*/ 1425495 w 3022593"/>
              <a:gd name="connsiteY5421" fmla="*/ 2053828 h 4630814"/>
              <a:gd name="connsiteX5422" fmla="*/ 1432330 w 3022593"/>
              <a:gd name="connsiteY5422" fmla="*/ 2057400 h 4630814"/>
              <a:gd name="connsiteX5423" fmla="*/ 1436203 w 3022593"/>
              <a:gd name="connsiteY5423" fmla="*/ 2076450 h 4630814"/>
              <a:gd name="connsiteX5424" fmla="*/ 1430724 w 3022593"/>
              <a:gd name="connsiteY5424" fmla="*/ 2080842 h 4630814"/>
              <a:gd name="connsiteX5425" fmla="*/ 1427419 w 3022593"/>
              <a:gd name="connsiteY5425" fmla="*/ 2085976 h 4630814"/>
              <a:gd name="connsiteX5426" fmla="*/ 1427871 w 3022593"/>
              <a:gd name="connsiteY5426" fmla="*/ 2083130 h 4630814"/>
              <a:gd name="connsiteX5427" fmla="*/ 1419571 w 3022593"/>
              <a:gd name="connsiteY5427" fmla="*/ 2089785 h 4630814"/>
              <a:gd name="connsiteX5428" fmla="*/ 1407401 w 3022593"/>
              <a:gd name="connsiteY5428" fmla="*/ 2089346 h 4630814"/>
              <a:gd name="connsiteX5429" fmla="*/ 1406517 w 3022593"/>
              <a:gd name="connsiteY5429" fmla="*/ 2090738 h 4630814"/>
              <a:gd name="connsiteX5430" fmla="*/ 1406964 w 3022593"/>
              <a:gd name="connsiteY5430" fmla="*/ 2089331 h 4630814"/>
              <a:gd name="connsiteX5431" fmla="*/ 1399749 w 3022593"/>
              <a:gd name="connsiteY5431" fmla="*/ 2089071 h 4630814"/>
              <a:gd name="connsiteX5432" fmla="*/ 1392401 w 3022593"/>
              <a:gd name="connsiteY5432" fmla="*/ 2084184 h 4630814"/>
              <a:gd name="connsiteX5433" fmla="*/ 1392230 w 3022593"/>
              <a:gd name="connsiteY5433" fmla="*/ 2084161 h 4630814"/>
              <a:gd name="connsiteX5434" fmla="*/ 1392343 w 3022593"/>
              <a:gd name="connsiteY5434" fmla="*/ 2084145 h 4630814"/>
              <a:gd name="connsiteX5435" fmla="*/ 1392230 w 3022593"/>
              <a:gd name="connsiteY5435" fmla="*/ 2084070 h 4630814"/>
              <a:gd name="connsiteX5436" fmla="*/ 1400660 w 3022593"/>
              <a:gd name="connsiteY5436" fmla="*/ 2075021 h 4630814"/>
              <a:gd name="connsiteX5437" fmla="*/ 1405200 w 3022593"/>
              <a:gd name="connsiteY5437" fmla="*/ 2066855 h 4630814"/>
              <a:gd name="connsiteX5438" fmla="*/ 1403342 w 3022593"/>
              <a:gd name="connsiteY5438" fmla="*/ 2066925 h 4630814"/>
              <a:gd name="connsiteX5439" fmla="*/ 1405202 w 3022593"/>
              <a:gd name="connsiteY5439" fmla="*/ 2066852 h 4630814"/>
              <a:gd name="connsiteX5440" fmla="*/ 1410457 w 3022593"/>
              <a:gd name="connsiteY5440" fmla="*/ 2057400 h 4630814"/>
              <a:gd name="connsiteX5441" fmla="*/ 1425495 w 3022593"/>
              <a:gd name="connsiteY5441" fmla="*/ 2053828 h 4630814"/>
              <a:gd name="connsiteX5442" fmla="*/ 861687 w 3022593"/>
              <a:gd name="connsiteY5442" fmla="*/ 2052836 h 4630814"/>
              <a:gd name="connsiteX5443" fmla="*/ 861687 w 3022593"/>
              <a:gd name="connsiteY5443" fmla="*/ 2059980 h 4630814"/>
              <a:gd name="connsiteX5444" fmla="*/ 854067 w 3022593"/>
              <a:gd name="connsiteY5444" fmla="*/ 2063552 h 4630814"/>
              <a:gd name="connsiteX5445" fmla="*/ 855972 w 3022593"/>
              <a:gd name="connsiteY5445" fmla="*/ 2056408 h 4630814"/>
              <a:gd name="connsiteX5446" fmla="*/ 861687 w 3022593"/>
              <a:gd name="connsiteY5446" fmla="*/ 2052836 h 4630814"/>
              <a:gd name="connsiteX5447" fmla="*/ 1271186 w 3022593"/>
              <a:gd name="connsiteY5447" fmla="*/ 2051508 h 4630814"/>
              <a:gd name="connsiteX5448" fmla="*/ 1281597 w 3022593"/>
              <a:gd name="connsiteY5448" fmla="*/ 2052539 h 4630814"/>
              <a:gd name="connsiteX5449" fmla="*/ 1279299 w 3022593"/>
              <a:gd name="connsiteY5449" fmla="*/ 2059726 h 4630814"/>
              <a:gd name="connsiteX5450" fmla="*/ 1271940 w 3022593"/>
              <a:gd name="connsiteY5450" fmla="*/ 2063315 h 4630814"/>
              <a:gd name="connsiteX5451" fmla="*/ 1277485 w 3022593"/>
              <a:gd name="connsiteY5451" fmla="*/ 2062739 h 4630814"/>
              <a:gd name="connsiteX5452" fmla="*/ 1286907 w 3022593"/>
              <a:gd name="connsiteY5452" fmla="*/ 2066803 h 4630814"/>
              <a:gd name="connsiteX5453" fmla="*/ 1250527 w 3022593"/>
              <a:gd name="connsiteY5453" fmla="*/ 2074016 h 4630814"/>
              <a:gd name="connsiteX5454" fmla="*/ 1239281 w 3022593"/>
              <a:gd name="connsiteY5454" fmla="*/ 2071139 h 4630814"/>
              <a:gd name="connsiteX5455" fmla="*/ 1235067 w 3022593"/>
              <a:gd name="connsiteY5455" fmla="*/ 2071391 h 4630814"/>
              <a:gd name="connsiteX5456" fmla="*/ 1271186 w 3022593"/>
              <a:gd name="connsiteY5456" fmla="*/ 2051508 h 4630814"/>
              <a:gd name="connsiteX5457" fmla="*/ 849940 w 3022593"/>
              <a:gd name="connsiteY5457" fmla="*/ 2049859 h 4630814"/>
              <a:gd name="connsiteX5458" fmla="*/ 853750 w 3022593"/>
              <a:gd name="connsiteY5458" fmla="*/ 2055812 h 4630814"/>
              <a:gd name="connsiteX5459" fmla="*/ 853750 w 3022593"/>
              <a:gd name="connsiteY5459" fmla="*/ 2063750 h 4630814"/>
              <a:gd name="connsiteX5460" fmla="*/ 850113 w 3022593"/>
              <a:gd name="connsiteY5460" fmla="*/ 2059961 h 4630814"/>
              <a:gd name="connsiteX5461" fmla="*/ 852282 w 3022593"/>
              <a:gd name="connsiteY5461" fmla="*/ 2063432 h 4630814"/>
              <a:gd name="connsiteX5462" fmla="*/ 845138 w 3022593"/>
              <a:gd name="connsiteY5462" fmla="*/ 2063432 h 4630814"/>
              <a:gd name="connsiteX5463" fmla="*/ 841566 w 3022593"/>
              <a:gd name="connsiteY5463" fmla="*/ 2057717 h 4630814"/>
              <a:gd name="connsiteX5464" fmla="*/ 848054 w 3022593"/>
              <a:gd name="connsiteY5464" fmla="*/ 2057717 h 4630814"/>
              <a:gd name="connsiteX5465" fmla="*/ 1136054 w 3022593"/>
              <a:gd name="connsiteY5465" fmla="*/ 2048867 h 4630814"/>
              <a:gd name="connsiteX5466" fmla="*/ 1143109 w 3022593"/>
              <a:gd name="connsiteY5466" fmla="*/ 2052319 h 4630814"/>
              <a:gd name="connsiteX5467" fmla="*/ 1146402 w 3022593"/>
              <a:gd name="connsiteY5467" fmla="*/ 2070044 h 4630814"/>
              <a:gd name="connsiteX5468" fmla="*/ 1141703 w 3022593"/>
              <a:gd name="connsiteY5468" fmla="*/ 2073921 h 4630814"/>
              <a:gd name="connsiteX5469" fmla="*/ 1138494 w 3022593"/>
              <a:gd name="connsiteY5469" fmla="*/ 2078038 h 4630814"/>
              <a:gd name="connsiteX5470" fmla="*/ 1138645 w 3022593"/>
              <a:gd name="connsiteY5470" fmla="*/ 2076443 h 4630814"/>
              <a:gd name="connsiteX5471" fmla="*/ 1129939 w 3022593"/>
              <a:gd name="connsiteY5471" fmla="*/ 2083625 h 4630814"/>
              <a:gd name="connsiteX5472" fmla="*/ 1118529 w 3022593"/>
              <a:gd name="connsiteY5472" fmla="*/ 2083240 h 4630814"/>
              <a:gd name="connsiteX5473" fmla="*/ 1117592 w 3022593"/>
              <a:gd name="connsiteY5473" fmla="*/ 2085975 h 4630814"/>
              <a:gd name="connsiteX5474" fmla="*/ 1118219 w 3022593"/>
              <a:gd name="connsiteY5474" fmla="*/ 2083230 h 4630814"/>
              <a:gd name="connsiteX5475" fmla="*/ 1109478 w 3022593"/>
              <a:gd name="connsiteY5475" fmla="*/ 2082935 h 4630814"/>
              <a:gd name="connsiteX5476" fmla="*/ 1102044 w 3022593"/>
              <a:gd name="connsiteY5476" fmla="*/ 2078305 h 4630814"/>
              <a:gd name="connsiteX5477" fmla="*/ 1101717 w 3022593"/>
              <a:gd name="connsiteY5477" fmla="*/ 2078264 h 4630814"/>
              <a:gd name="connsiteX5478" fmla="*/ 1101929 w 3022593"/>
              <a:gd name="connsiteY5478" fmla="*/ 2078233 h 4630814"/>
              <a:gd name="connsiteX5479" fmla="*/ 1101717 w 3022593"/>
              <a:gd name="connsiteY5479" fmla="*/ 2078101 h 4630814"/>
              <a:gd name="connsiteX5480" fmla="*/ 1109713 w 3022593"/>
              <a:gd name="connsiteY5480" fmla="*/ 2069354 h 4630814"/>
              <a:gd name="connsiteX5481" fmla="*/ 1114796 w 3022593"/>
              <a:gd name="connsiteY5481" fmla="*/ 2061350 h 4630814"/>
              <a:gd name="connsiteX5482" fmla="*/ 1114417 w 3022593"/>
              <a:gd name="connsiteY5482" fmla="*/ 2061369 h 4630814"/>
              <a:gd name="connsiteX5483" fmla="*/ 1114846 w 3022593"/>
              <a:gd name="connsiteY5483" fmla="*/ 2061272 h 4630814"/>
              <a:gd name="connsiteX5484" fmla="*/ 1120532 w 3022593"/>
              <a:gd name="connsiteY5484" fmla="*/ 2052319 h 4630814"/>
              <a:gd name="connsiteX5485" fmla="*/ 1136054 w 3022593"/>
              <a:gd name="connsiteY5485" fmla="*/ 2048867 h 4630814"/>
              <a:gd name="connsiteX5486" fmla="*/ 1076053 w 3022593"/>
              <a:gd name="connsiteY5486" fmla="*/ 2048271 h 4630814"/>
              <a:gd name="connsiteX5487" fmla="*/ 1076053 w 3022593"/>
              <a:gd name="connsiteY5487" fmla="*/ 2056209 h 4630814"/>
              <a:gd name="connsiteX5488" fmla="*/ 1068644 w 3022593"/>
              <a:gd name="connsiteY5488" fmla="*/ 2060177 h 4630814"/>
              <a:gd name="connsiteX5489" fmla="*/ 1070496 w 3022593"/>
              <a:gd name="connsiteY5489" fmla="*/ 2052240 h 4630814"/>
              <a:gd name="connsiteX5490" fmla="*/ 1076053 w 3022593"/>
              <a:gd name="connsiteY5490" fmla="*/ 2048271 h 4630814"/>
              <a:gd name="connsiteX5491" fmla="*/ 1065205 w 3022593"/>
              <a:gd name="connsiteY5491" fmla="*/ 2046486 h 4630814"/>
              <a:gd name="connsiteX5492" fmla="*/ 1068380 w 3022593"/>
              <a:gd name="connsiteY5492" fmla="*/ 2051844 h 4630814"/>
              <a:gd name="connsiteX5493" fmla="*/ 1066793 w 3022593"/>
              <a:gd name="connsiteY5493" fmla="*/ 2058988 h 4630814"/>
              <a:gd name="connsiteX5494" fmla="*/ 1066154 w 3022593"/>
              <a:gd name="connsiteY5494" fmla="*/ 2057910 h 4630814"/>
              <a:gd name="connsiteX5495" fmla="*/ 1066376 w 3022593"/>
              <a:gd name="connsiteY5495" fmla="*/ 2059093 h 4630814"/>
              <a:gd name="connsiteX5496" fmla="*/ 1066792 w 3022593"/>
              <a:gd name="connsiteY5496" fmla="*/ 2058987 h 4630814"/>
              <a:gd name="connsiteX5497" fmla="*/ 1066476 w 3022593"/>
              <a:gd name="connsiteY5497" fmla="*/ 2059631 h 4630814"/>
              <a:gd name="connsiteX5498" fmla="*/ 1066594 w 3022593"/>
              <a:gd name="connsiteY5498" fmla="*/ 2060257 h 4630814"/>
              <a:gd name="connsiteX5499" fmla="*/ 1066170 w 3022593"/>
              <a:gd name="connsiteY5499" fmla="*/ 2060257 h 4630814"/>
              <a:gd name="connsiteX5500" fmla="*/ 1063163 w 3022593"/>
              <a:gd name="connsiteY5500" fmla="*/ 2066396 h 4630814"/>
              <a:gd name="connsiteX5501" fmla="*/ 1055906 w 3022593"/>
              <a:gd name="connsiteY5501" fmla="*/ 2068248 h 4630814"/>
              <a:gd name="connsiteX5502" fmla="*/ 1059535 w 3022593"/>
              <a:gd name="connsiteY5502" fmla="*/ 2060839 h 4630814"/>
              <a:gd name="connsiteX5503" fmla="*/ 1061816 w 3022593"/>
              <a:gd name="connsiteY5503" fmla="*/ 2060257 h 4630814"/>
              <a:gd name="connsiteX5504" fmla="*/ 1059450 w 3022593"/>
              <a:gd name="connsiteY5504" fmla="*/ 2060257 h 4630814"/>
              <a:gd name="connsiteX5505" fmla="*/ 1054092 w 3022593"/>
              <a:gd name="connsiteY5505" fmla="*/ 2054542 h 4630814"/>
              <a:gd name="connsiteX5506" fmla="*/ 1061236 w 3022593"/>
              <a:gd name="connsiteY5506" fmla="*/ 2054542 h 4630814"/>
              <a:gd name="connsiteX5507" fmla="*/ 1065244 w 3022593"/>
              <a:gd name="connsiteY5507" fmla="*/ 2056374 h 4630814"/>
              <a:gd name="connsiteX5508" fmla="*/ 1063617 w 3022593"/>
              <a:gd name="connsiteY5508" fmla="*/ 2053630 h 4630814"/>
              <a:gd name="connsiteX5509" fmla="*/ 1065205 w 3022593"/>
              <a:gd name="connsiteY5509" fmla="*/ 2046486 h 4630814"/>
              <a:gd name="connsiteX5510" fmla="*/ 977628 w 3022593"/>
              <a:gd name="connsiteY5510" fmla="*/ 2044898 h 4630814"/>
              <a:gd name="connsiteX5511" fmla="*/ 975775 w 3022593"/>
              <a:gd name="connsiteY5511" fmla="*/ 2052042 h 4630814"/>
              <a:gd name="connsiteX5512" fmla="*/ 970219 w 3022593"/>
              <a:gd name="connsiteY5512" fmla="*/ 2055614 h 4630814"/>
              <a:gd name="connsiteX5513" fmla="*/ 970219 w 3022593"/>
              <a:gd name="connsiteY5513" fmla="*/ 2048470 h 4630814"/>
              <a:gd name="connsiteX5514" fmla="*/ 977628 w 3022593"/>
              <a:gd name="connsiteY5514" fmla="*/ 2044898 h 4630814"/>
              <a:gd name="connsiteX5515" fmla="*/ 964001 w 3022593"/>
              <a:gd name="connsiteY5515" fmla="*/ 2041525 h 4630814"/>
              <a:gd name="connsiteX5516" fmla="*/ 969955 w 3022593"/>
              <a:gd name="connsiteY5516" fmla="*/ 2048669 h 4630814"/>
              <a:gd name="connsiteX5517" fmla="*/ 968128 w 3022593"/>
              <a:gd name="connsiteY5517" fmla="*/ 2055244 h 4630814"/>
              <a:gd name="connsiteX5518" fmla="*/ 968367 w 3022593"/>
              <a:gd name="connsiteY5518" fmla="*/ 2055495 h 4630814"/>
              <a:gd name="connsiteX5519" fmla="*/ 968059 w 3022593"/>
              <a:gd name="connsiteY5519" fmla="*/ 2055495 h 4630814"/>
              <a:gd name="connsiteX5520" fmla="*/ 967970 w 3022593"/>
              <a:gd name="connsiteY5520" fmla="*/ 2055813 h 4630814"/>
              <a:gd name="connsiteX5521" fmla="*/ 967617 w 3022593"/>
              <a:gd name="connsiteY5521" fmla="*/ 2055495 h 4630814"/>
              <a:gd name="connsiteX5522" fmla="*/ 961110 w 3022593"/>
              <a:gd name="connsiteY5522" fmla="*/ 2055495 h 4630814"/>
              <a:gd name="connsiteX5523" fmla="*/ 955667 w 3022593"/>
              <a:gd name="connsiteY5523" fmla="*/ 2049780 h 4630814"/>
              <a:gd name="connsiteX5524" fmla="*/ 962167 w 3022593"/>
              <a:gd name="connsiteY5524" fmla="*/ 2049780 h 4630814"/>
              <a:gd name="connsiteX5525" fmla="*/ 1019814 w 3022593"/>
              <a:gd name="connsiteY5525" fmla="*/ 2035175 h 4630814"/>
              <a:gd name="connsiteX5526" fmla="*/ 1027340 w 3022593"/>
              <a:gd name="connsiteY5526" fmla="*/ 2048272 h 4630814"/>
              <a:gd name="connsiteX5527" fmla="*/ 1046155 w 3022593"/>
              <a:gd name="connsiteY5527" fmla="*/ 2048272 h 4630814"/>
              <a:gd name="connsiteX5528" fmla="*/ 1034866 w 3022593"/>
              <a:gd name="connsiteY5528" fmla="*/ 2061369 h 4630814"/>
              <a:gd name="connsiteX5529" fmla="*/ 1042392 w 3022593"/>
              <a:gd name="connsiteY5529" fmla="*/ 2074466 h 4630814"/>
              <a:gd name="connsiteX5530" fmla="*/ 1027340 w 3022593"/>
              <a:gd name="connsiteY5530" fmla="*/ 2074466 h 4630814"/>
              <a:gd name="connsiteX5531" fmla="*/ 1021695 w 3022593"/>
              <a:gd name="connsiteY5531" fmla="*/ 2087563 h 4630814"/>
              <a:gd name="connsiteX5532" fmla="*/ 1012288 w 3022593"/>
              <a:gd name="connsiteY5532" fmla="*/ 2074466 h 4630814"/>
              <a:gd name="connsiteX5533" fmla="*/ 997236 w 3022593"/>
              <a:gd name="connsiteY5533" fmla="*/ 2074466 h 4630814"/>
              <a:gd name="connsiteX5534" fmla="*/ 1004762 w 3022593"/>
              <a:gd name="connsiteY5534" fmla="*/ 2061369 h 4630814"/>
              <a:gd name="connsiteX5535" fmla="*/ 997236 w 3022593"/>
              <a:gd name="connsiteY5535" fmla="*/ 2046401 h 4630814"/>
              <a:gd name="connsiteX5536" fmla="*/ 1016051 w 3022593"/>
              <a:gd name="connsiteY5536" fmla="*/ 2048272 h 4630814"/>
              <a:gd name="connsiteX5537" fmla="*/ 1019814 w 3022593"/>
              <a:gd name="connsiteY5537" fmla="*/ 2035175 h 4630814"/>
              <a:gd name="connsiteX5538" fmla="*/ 1253743 w 3022593"/>
              <a:gd name="connsiteY5538" fmla="*/ 2024063 h 4630814"/>
              <a:gd name="connsiteX5539" fmla="*/ 1252809 w 3022593"/>
              <a:gd name="connsiteY5539" fmla="*/ 2044320 h 4630814"/>
              <a:gd name="connsiteX5540" fmla="*/ 1252102 w 3022593"/>
              <a:gd name="connsiteY5540" fmla="*/ 2045348 h 4630814"/>
              <a:gd name="connsiteX5541" fmla="*/ 1260704 w 3022593"/>
              <a:gd name="connsiteY5541" fmla="*/ 2036062 h 4630814"/>
              <a:gd name="connsiteX5542" fmla="*/ 1270056 w 3022593"/>
              <a:gd name="connsiteY5542" fmla="*/ 2032866 h 4630814"/>
              <a:gd name="connsiteX5543" fmla="*/ 1247526 w 3022593"/>
              <a:gd name="connsiteY5543" fmla="*/ 2062415 h 4630814"/>
              <a:gd name="connsiteX5544" fmla="*/ 1236715 w 3022593"/>
              <a:gd name="connsiteY5544" fmla="*/ 2067706 h 4630814"/>
              <a:gd name="connsiteX5545" fmla="*/ 1235067 w 3022593"/>
              <a:gd name="connsiteY5545" fmla="*/ 2070101 h 4630814"/>
              <a:gd name="connsiteX5546" fmla="*/ 1235393 w 3022593"/>
              <a:gd name="connsiteY5546" fmla="*/ 2068353 h 4630814"/>
              <a:gd name="connsiteX5547" fmla="*/ 1235067 w 3022593"/>
              <a:gd name="connsiteY5547" fmla="*/ 2068513 h 4630814"/>
              <a:gd name="connsiteX5548" fmla="*/ 1235481 w 3022593"/>
              <a:gd name="connsiteY5548" fmla="*/ 2067881 h 4630814"/>
              <a:gd name="connsiteX5549" fmla="*/ 1236409 w 3022593"/>
              <a:gd name="connsiteY5549" fmla="*/ 2062907 h 4630814"/>
              <a:gd name="connsiteX5550" fmla="*/ 1253743 w 3022593"/>
              <a:gd name="connsiteY5550" fmla="*/ 2024063 h 4630814"/>
              <a:gd name="connsiteX5551" fmla="*/ 205083 w 3022593"/>
              <a:gd name="connsiteY5551" fmla="*/ 2023863 h 4630814"/>
              <a:gd name="connsiteX5552" fmla="*/ 203913 w 3022593"/>
              <a:gd name="connsiteY5552" fmla="*/ 2028258 h 4630814"/>
              <a:gd name="connsiteX5553" fmla="*/ 197305 w 3022593"/>
              <a:gd name="connsiteY5553" fmla="*/ 2027316 h 4630814"/>
              <a:gd name="connsiteX5554" fmla="*/ 203192 w 3022593"/>
              <a:gd name="connsiteY5554" fmla="*/ 2033481 h 4630814"/>
              <a:gd name="connsiteX5555" fmla="*/ 202388 w 3022593"/>
              <a:gd name="connsiteY5555" fmla="*/ 2034452 h 4630814"/>
              <a:gd name="connsiteX5556" fmla="*/ 205539 w 3022593"/>
              <a:gd name="connsiteY5556" fmla="*/ 2034154 h 4630814"/>
              <a:gd name="connsiteX5557" fmla="*/ 206082 w 3022593"/>
              <a:gd name="connsiteY5557" fmla="*/ 2037122 h 4630814"/>
              <a:gd name="connsiteX5558" fmla="*/ 210336 w 3022593"/>
              <a:gd name="connsiteY5558" fmla="*/ 2033852 h 4630814"/>
              <a:gd name="connsiteX5559" fmla="*/ 210374 w 3022593"/>
              <a:gd name="connsiteY5559" fmla="*/ 2033878 h 4630814"/>
              <a:gd name="connsiteX5560" fmla="*/ 210109 w 3022593"/>
              <a:gd name="connsiteY5560" fmla="*/ 2031241 h 4630814"/>
              <a:gd name="connsiteX5561" fmla="*/ 215736 w 3022593"/>
              <a:gd name="connsiteY5561" fmla="*/ 2030018 h 4630814"/>
              <a:gd name="connsiteX5562" fmla="*/ 208228 w 3022593"/>
              <a:gd name="connsiteY5562" fmla="*/ 2026234 h 4630814"/>
              <a:gd name="connsiteX5563" fmla="*/ 208935 w 3022593"/>
              <a:gd name="connsiteY5563" fmla="*/ 2024139 h 4630814"/>
              <a:gd name="connsiteX5564" fmla="*/ 206180 w 3022593"/>
              <a:gd name="connsiteY5564" fmla="*/ 2025386 h 4630814"/>
              <a:gd name="connsiteX5565" fmla="*/ 1212743 w 3022593"/>
              <a:gd name="connsiteY5565" fmla="*/ 2023570 h 4630814"/>
              <a:gd name="connsiteX5566" fmla="*/ 1226410 w 3022593"/>
              <a:gd name="connsiteY5566" fmla="*/ 2038459 h 4630814"/>
              <a:gd name="connsiteX5567" fmla="*/ 1231555 w 3022593"/>
              <a:gd name="connsiteY5567" fmla="*/ 2069855 h 4630814"/>
              <a:gd name="connsiteX5568" fmla="*/ 1231892 w 3022593"/>
              <a:gd name="connsiteY5568" fmla="*/ 2070101 h 4630814"/>
              <a:gd name="connsiteX5569" fmla="*/ 1231586 w 3022593"/>
              <a:gd name="connsiteY5569" fmla="*/ 2070047 h 4630814"/>
              <a:gd name="connsiteX5570" fmla="*/ 1231595 w 3022593"/>
              <a:gd name="connsiteY5570" fmla="*/ 2070100 h 4630814"/>
              <a:gd name="connsiteX5571" fmla="*/ 1231555 w 3022593"/>
              <a:gd name="connsiteY5571" fmla="*/ 2070042 h 4630814"/>
              <a:gd name="connsiteX5572" fmla="*/ 1224450 w 3022593"/>
              <a:gd name="connsiteY5572" fmla="*/ 2068798 h 4630814"/>
              <a:gd name="connsiteX5573" fmla="*/ 1215386 w 3022593"/>
              <a:gd name="connsiteY5573" fmla="*/ 2066695 h 4630814"/>
              <a:gd name="connsiteX5574" fmla="*/ 1228718 w 3022593"/>
              <a:gd name="connsiteY5574" fmla="*/ 2070711 h 4630814"/>
              <a:gd name="connsiteX5575" fmla="*/ 1227792 w 3022593"/>
              <a:gd name="connsiteY5575" fmla="*/ 2070953 h 4630814"/>
              <a:gd name="connsiteX5576" fmla="*/ 1233480 w 3022593"/>
              <a:gd name="connsiteY5576" fmla="*/ 2070100 h 4630814"/>
              <a:gd name="connsiteX5577" fmla="*/ 1186950 w 3022593"/>
              <a:gd name="connsiteY5577" fmla="*/ 2092512 h 4630814"/>
              <a:gd name="connsiteX5578" fmla="*/ 1201839 w 3022593"/>
              <a:gd name="connsiteY5578" fmla="*/ 2077804 h 4630814"/>
              <a:gd name="connsiteX5579" fmla="*/ 1212490 w 3022593"/>
              <a:gd name="connsiteY5579" fmla="*/ 2074357 h 4630814"/>
              <a:gd name="connsiteX5580" fmla="*/ 1204863 w 3022593"/>
              <a:gd name="connsiteY5580" fmla="*/ 2075840 h 4630814"/>
              <a:gd name="connsiteX5581" fmla="*/ 1178201 w 3022593"/>
              <a:gd name="connsiteY5581" fmla="*/ 2070711 h 4630814"/>
              <a:gd name="connsiteX5582" fmla="*/ 1197846 w 3022593"/>
              <a:gd name="connsiteY5582" fmla="*/ 2064117 h 4630814"/>
              <a:gd name="connsiteX5583" fmla="*/ 1214761 w 3022593"/>
              <a:gd name="connsiteY5583" fmla="*/ 2066550 h 4630814"/>
              <a:gd name="connsiteX5584" fmla="*/ 1208079 w 3022593"/>
              <a:gd name="connsiteY5584" fmla="*/ 2065000 h 4630814"/>
              <a:gd name="connsiteX5585" fmla="*/ 1184267 w 3022593"/>
              <a:gd name="connsiteY5585" fmla="*/ 2050584 h 4630814"/>
              <a:gd name="connsiteX5586" fmla="*/ 1191172 w 3022593"/>
              <a:gd name="connsiteY5586" fmla="*/ 2047645 h 4630814"/>
              <a:gd name="connsiteX5587" fmla="*/ 1209404 w 3022593"/>
              <a:gd name="connsiteY5587" fmla="*/ 2054945 h 4630814"/>
              <a:gd name="connsiteX5588" fmla="*/ 1197514 w 3022593"/>
              <a:gd name="connsiteY5588" fmla="*/ 2043510 h 4630814"/>
              <a:gd name="connsiteX5589" fmla="*/ 1194442 w 3022593"/>
              <a:gd name="connsiteY5589" fmla="*/ 2033323 h 4630814"/>
              <a:gd name="connsiteX5590" fmla="*/ 1202334 w 3022593"/>
              <a:gd name="connsiteY5590" fmla="*/ 2033092 h 4630814"/>
              <a:gd name="connsiteX5591" fmla="*/ 1212933 w 3022593"/>
              <a:gd name="connsiteY5591" fmla="*/ 2042584 h 4630814"/>
              <a:gd name="connsiteX5592" fmla="*/ 1227926 w 3022593"/>
              <a:gd name="connsiteY5592" fmla="*/ 2067212 h 4630814"/>
              <a:gd name="connsiteX5593" fmla="*/ 1231299 w 3022593"/>
              <a:gd name="connsiteY5593" fmla="*/ 2069669 h 4630814"/>
              <a:gd name="connsiteX5594" fmla="*/ 1227324 w 3022593"/>
              <a:gd name="connsiteY5594" fmla="*/ 2063877 h 4630814"/>
              <a:gd name="connsiteX5595" fmla="*/ 1212743 w 3022593"/>
              <a:gd name="connsiteY5595" fmla="*/ 2023570 h 4630814"/>
              <a:gd name="connsiteX5596" fmla="*/ 2817891 w 3022593"/>
              <a:gd name="connsiteY5596" fmla="*/ 2019428 h 4630814"/>
              <a:gd name="connsiteX5597" fmla="*/ 2814816 w 3022593"/>
              <a:gd name="connsiteY5597" fmla="*/ 2023799 h 4630814"/>
              <a:gd name="connsiteX5598" fmla="*/ 2813701 w 3022593"/>
              <a:gd name="connsiteY5598" fmla="*/ 2023259 h 4630814"/>
              <a:gd name="connsiteX5599" fmla="*/ 2814082 w 3022593"/>
              <a:gd name="connsiteY5599" fmla="*/ 2024647 h 4630814"/>
              <a:gd name="connsiteX5600" fmla="*/ 2808922 w 3022593"/>
              <a:gd name="connsiteY5600" fmla="*/ 2027492 h 4630814"/>
              <a:gd name="connsiteX5601" fmla="*/ 2812192 w 3022593"/>
              <a:gd name="connsiteY5601" fmla="*/ 2028031 h 4630814"/>
              <a:gd name="connsiteX5602" fmla="*/ 2812132 w 3022593"/>
              <a:gd name="connsiteY5602" fmla="*/ 2031437 h 4630814"/>
              <a:gd name="connsiteX5603" fmla="*/ 2813269 w 3022593"/>
              <a:gd name="connsiteY5603" fmla="*/ 2030413 h 4630814"/>
              <a:gd name="connsiteX5604" fmla="*/ 2817598 w 3022593"/>
              <a:gd name="connsiteY5604" fmla="*/ 2035224 h 4630814"/>
              <a:gd name="connsiteX5605" fmla="*/ 2818633 w 3022593"/>
              <a:gd name="connsiteY5605" fmla="*/ 2030980 h 4630814"/>
              <a:gd name="connsiteX5606" fmla="*/ 2821557 w 3022593"/>
              <a:gd name="connsiteY5606" fmla="*/ 2031273 h 4630814"/>
              <a:gd name="connsiteX5607" fmla="*/ 2826943 w 3022593"/>
              <a:gd name="connsiteY5607" fmla="*/ 2025489 h 4630814"/>
              <a:gd name="connsiteX5608" fmla="*/ 2820299 w 3022593"/>
              <a:gd name="connsiteY5608" fmla="*/ 2026690 h 4630814"/>
              <a:gd name="connsiteX5609" fmla="*/ 816966 w 3022593"/>
              <a:gd name="connsiteY5609" fmla="*/ 2018003 h 4630814"/>
              <a:gd name="connsiteX5610" fmla="*/ 824021 w 3022593"/>
              <a:gd name="connsiteY5610" fmla="*/ 2022353 h 4630814"/>
              <a:gd name="connsiteX5611" fmla="*/ 827314 w 3022593"/>
              <a:gd name="connsiteY5611" fmla="*/ 2039755 h 4630814"/>
              <a:gd name="connsiteX5612" fmla="*/ 822300 w 3022593"/>
              <a:gd name="connsiteY5612" fmla="*/ 2043381 h 4630814"/>
              <a:gd name="connsiteX5613" fmla="*/ 819406 w 3022593"/>
              <a:gd name="connsiteY5613" fmla="*/ 2047876 h 4630814"/>
              <a:gd name="connsiteX5614" fmla="*/ 819651 w 3022593"/>
              <a:gd name="connsiteY5614" fmla="*/ 2045297 h 4630814"/>
              <a:gd name="connsiteX5615" fmla="*/ 810851 w 3022593"/>
              <a:gd name="connsiteY5615" fmla="*/ 2051661 h 4630814"/>
              <a:gd name="connsiteX5616" fmla="*/ 799455 w 3022593"/>
              <a:gd name="connsiteY5616" fmla="*/ 2052171 h 4630814"/>
              <a:gd name="connsiteX5617" fmla="*/ 798504 w 3022593"/>
              <a:gd name="connsiteY5617" fmla="*/ 2054225 h 4630814"/>
              <a:gd name="connsiteX5618" fmla="*/ 799098 w 3022593"/>
              <a:gd name="connsiteY5618" fmla="*/ 2052187 h 4630814"/>
              <a:gd name="connsiteX5619" fmla="*/ 790390 w 3022593"/>
              <a:gd name="connsiteY5619" fmla="*/ 2052577 h 4630814"/>
              <a:gd name="connsiteX5620" fmla="*/ 783142 w 3022593"/>
              <a:gd name="connsiteY5620" fmla="*/ 2048300 h 4630814"/>
              <a:gd name="connsiteX5621" fmla="*/ 782629 w 3022593"/>
              <a:gd name="connsiteY5621" fmla="*/ 2048273 h 4630814"/>
              <a:gd name="connsiteX5622" fmla="*/ 782996 w 3022593"/>
              <a:gd name="connsiteY5622" fmla="*/ 2048214 h 4630814"/>
              <a:gd name="connsiteX5623" fmla="*/ 782629 w 3022593"/>
              <a:gd name="connsiteY5623" fmla="*/ 2047997 h 4630814"/>
              <a:gd name="connsiteX5624" fmla="*/ 801444 w 3022593"/>
              <a:gd name="connsiteY5624" fmla="*/ 2020522 h 4630814"/>
              <a:gd name="connsiteX5625" fmla="*/ 816966 w 3022593"/>
              <a:gd name="connsiteY5625" fmla="*/ 2018003 h 4630814"/>
              <a:gd name="connsiteX5626" fmla="*/ 1233357 w 3022593"/>
              <a:gd name="connsiteY5626" fmla="*/ 2017996 h 4630814"/>
              <a:gd name="connsiteX5627" fmla="*/ 1233357 w 3022593"/>
              <a:gd name="connsiteY5627" fmla="*/ 2068513 h 4630814"/>
              <a:gd name="connsiteX5628" fmla="*/ 1233357 w 3022593"/>
              <a:gd name="connsiteY5628" fmla="*/ 2017996 h 4630814"/>
              <a:gd name="connsiteX5629" fmla="*/ 727067 w 3022593"/>
              <a:gd name="connsiteY5629" fmla="*/ 2014427 h 4630814"/>
              <a:gd name="connsiteX5630" fmla="*/ 755210 w 3022593"/>
              <a:gd name="connsiteY5630" fmla="*/ 2016310 h 4630814"/>
              <a:gd name="connsiteX5631" fmla="*/ 760332 w 3022593"/>
              <a:gd name="connsiteY5631" fmla="*/ 2030019 h 4630814"/>
              <a:gd name="connsiteX5632" fmla="*/ 763580 w 3022593"/>
              <a:gd name="connsiteY5632" fmla="*/ 2033588 h 4630814"/>
              <a:gd name="connsiteX5633" fmla="*/ 761335 w 3022593"/>
              <a:gd name="connsiteY5633" fmla="*/ 2032702 h 4630814"/>
              <a:gd name="connsiteX5634" fmla="*/ 766467 w 3022593"/>
              <a:gd name="connsiteY5634" fmla="*/ 2046436 h 4630814"/>
              <a:gd name="connsiteX5635" fmla="*/ 762484 w 3022593"/>
              <a:gd name="connsiteY5635" fmla="*/ 2065853 h 4630814"/>
              <a:gd name="connsiteX5636" fmla="*/ 763580 w 3022593"/>
              <a:gd name="connsiteY5636" fmla="*/ 2066926 h 4630814"/>
              <a:gd name="connsiteX5637" fmla="*/ 762458 w 3022593"/>
              <a:gd name="connsiteY5637" fmla="*/ 2065979 h 4630814"/>
              <a:gd name="connsiteX5638" fmla="*/ 761355 w 3022593"/>
              <a:gd name="connsiteY5638" fmla="*/ 2071358 h 4630814"/>
              <a:gd name="connsiteX5639" fmla="*/ 750901 w 3022593"/>
              <a:gd name="connsiteY5639" fmla="*/ 2083769 h 4630814"/>
              <a:gd name="connsiteX5640" fmla="*/ 748016 w 3022593"/>
              <a:gd name="connsiteY5640" fmla="*/ 2085761 h 4630814"/>
              <a:gd name="connsiteX5641" fmla="*/ 746255 w 3022593"/>
              <a:gd name="connsiteY5641" fmla="*/ 2087563 h 4630814"/>
              <a:gd name="connsiteX5642" fmla="*/ 746983 w 3022593"/>
              <a:gd name="connsiteY5642" fmla="*/ 2083349 h 4630814"/>
              <a:gd name="connsiteX5643" fmla="*/ 745360 w 3022593"/>
              <a:gd name="connsiteY5643" fmla="*/ 2077444 h 4630814"/>
              <a:gd name="connsiteX5644" fmla="*/ 715811 w 3022593"/>
              <a:gd name="connsiteY5644" fmla="*/ 2048319 h 4630814"/>
              <a:gd name="connsiteX5645" fmla="*/ 727067 w 3022593"/>
              <a:gd name="connsiteY5645" fmla="*/ 2014427 h 4630814"/>
              <a:gd name="connsiteX5646" fmla="*/ 1324024 w 3022593"/>
              <a:gd name="connsiteY5646" fmla="*/ 1992313 h 4630814"/>
              <a:gd name="connsiteX5647" fmla="*/ 1376272 w 3022593"/>
              <a:gd name="connsiteY5647" fmla="*/ 2074111 h 4630814"/>
              <a:gd name="connsiteX5648" fmla="*/ 1356963 w 3022593"/>
              <a:gd name="connsiteY5648" fmla="*/ 2108990 h 4630814"/>
              <a:gd name="connsiteX5649" fmla="*/ 1357305 w 3022593"/>
              <a:gd name="connsiteY5649" fmla="*/ 2109788 h 4630814"/>
              <a:gd name="connsiteX5650" fmla="*/ 1356939 w 3022593"/>
              <a:gd name="connsiteY5650" fmla="*/ 2109032 h 4630814"/>
              <a:gd name="connsiteX5651" fmla="*/ 1353640 w 3022593"/>
              <a:gd name="connsiteY5651" fmla="*/ 2114992 h 4630814"/>
              <a:gd name="connsiteX5652" fmla="*/ 1327464 w 3022593"/>
              <a:gd name="connsiteY5652" fmla="*/ 2131364 h 4630814"/>
              <a:gd name="connsiteX5653" fmla="*/ 1326278 w 3022593"/>
              <a:gd name="connsiteY5653" fmla="*/ 2131734 h 4630814"/>
              <a:gd name="connsiteX5654" fmla="*/ 1325320 w 3022593"/>
              <a:gd name="connsiteY5654" fmla="*/ 2133293 h 4630814"/>
              <a:gd name="connsiteX5655" fmla="*/ 1319205 w 3022593"/>
              <a:gd name="connsiteY5655" fmla="*/ 2136775 h 4630814"/>
              <a:gd name="connsiteX5656" fmla="*/ 1320724 w 3022593"/>
              <a:gd name="connsiteY5656" fmla="*/ 2133466 h 4630814"/>
              <a:gd name="connsiteX5657" fmla="*/ 1320292 w 3022593"/>
              <a:gd name="connsiteY5657" fmla="*/ 2133601 h 4630814"/>
              <a:gd name="connsiteX5658" fmla="*/ 1284837 w 3022593"/>
              <a:gd name="connsiteY5658" fmla="*/ 2046225 h 4630814"/>
              <a:gd name="connsiteX5659" fmla="*/ 1324024 w 3022593"/>
              <a:gd name="connsiteY5659" fmla="*/ 1992313 h 4630814"/>
              <a:gd name="connsiteX5660" fmla="*/ 219254 w 3022593"/>
              <a:gd name="connsiteY5660" fmla="*/ 1973527 h 4630814"/>
              <a:gd name="connsiteX5661" fmla="*/ 224856 w 3022593"/>
              <a:gd name="connsiteY5661" fmla="*/ 2003161 h 4630814"/>
              <a:gd name="connsiteX5662" fmla="*/ 223139 w 3022593"/>
              <a:gd name="connsiteY5662" fmla="*/ 2006918 h 4630814"/>
              <a:gd name="connsiteX5663" fmla="*/ 226840 w 3022593"/>
              <a:gd name="connsiteY5663" fmla="*/ 2004176 h 4630814"/>
              <a:gd name="connsiteX5664" fmla="*/ 246616 w 3022593"/>
              <a:gd name="connsiteY5664" fmla="*/ 2000041 h 4630814"/>
              <a:gd name="connsiteX5665" fmla="*/ 256619 w 3022593"/>
              <a:gd name="connsiteY5665" fmla="*/ 2004176 h 4630814"/>
              <a:gd name="connsiteX5666" fmla="*/ 238007 w 3022593"/>
              <a:gd name="connsiteY5666" fmla="*/ 2028072 h 4630814"/>
              <a:gd name="connsiteX5667" fmla="*/ 226982 w 3022593"/>
              <a:gd name="connsiteY5667" fmla="*/ 2030415 h 4630814"/>
              <a:gd name="connsiteX5668" fmla="*/ 240045 w 3022593"/>
              <a:gd name="connsiteY5668" fmla="*/ 2036832 h 4630814"/>
              <a:gd name="connsiteX5669" fmla="*/ 253142 w 3022593"/>
              <a:gd name="connsiteY5669" fmla="*/ 2062922 h 4630814"/>
              <a:gd name="connsiteX5670" fmla="*/ 225077 w 3022593"/>
              <a:gd name="connsiteY5670" fmla="*/ 2057331 h 4630814"/>
              <a:gd name="connsiteX5671" fmla="*/ 222876 w 3022593"/>
              <a:gd name="connsiteY5671" fmla="*/ 2055028 h 4630814"/>
              <a:gd name="connsiteX5672" fmla="*/ 223830 w 3022593"/>
              <a:gd name="connsiteY5672" fmla="*/ 2059781 h 4630814"/>
              <a:gd name="connsiteX5673" fmla="*/ 212263 w 3022593"/>
              <a:gd name="connsiteY5673" fmla="*/ 2085711 h 4630814"/>
              <a:gd name="connsiteX5674" fmla="*/ 202384 w 3022593"/>
              <a:gd name="connsiteY5674" fmla="*/ 2078997 h 4630814"/>
              <a:gd name="connsiteX5675" fmla="*/ 198471 w 3022593"/>
              <a:gd name="connsiteY5675" fmla="*/ 2065430 h 4630814"/>
              <a:gd name="connsiteX5676" fmla="*/ 185505 w 3022593"/>
              <a:gd name="connsiteY5676" fmla="*/ 2077187 h 4630814"/>
              <a:gd name="connsiteX5677" fmla="*/ 173858 w 3022593"/>
              <a:gd name="connsiteY5677" fmla="*/ 2079058 h 4630814"/>
              <a:gd name="connsiteX5678" fmla="*/ 179448 w 3022593"/>
              <a:gd name="connsiteY5678" fmla="*/ 2049122 h 4630814"/>
              <a:gd name="connsiteX5679" fmla="*/ 183758 w 3022593"/>
              <a:gd name="connsiteY5679" fmla="*/ 2044795 h 4630814"/>
              <a:gd name="connsiteX5680" fmla="*/ 177135 w 3022593"/>
              <a:gd name="connsiteY5680" fmla="*/ 2046076 h 4630814"/>
              <a:gd name="connsiteX5681" fmla="*/ 149217 w 3022593"/>
              <a:gd name="connsiteY5681" fmla="*/ 2035280 h 4630814"/>
              <a:gd name="connsiteX5682" fmla="*/ 175274 w 3022593"/>
              <a:gd name="connsiteY5682" fmla="*/ 2022686 h 4630814"/>
              <a:gd name="connsiteX5683" fmla="*/ 188436 w 3022593"/>
              <a:gd name="connsiteY5683" fmla="*/ 2024049 h 4630814"/>
              <a:gd name="connsiteX5684" fmla="*/ 177647 w 3022593"/>
              <a:gd name="connsiteY5684" fmla="*/ 2013290 h 4630814"/>
              <a:gd name="connsiteX5685" fmla="*/ 175771 w 3022593"/>
              <a:gd name="connsiteY5685" fmla="*/ 1983354 h 4630814"/>
              <a:gd name="connsiteX5686" fmla="*/ 200161 w 3022593"/>
              <a:gd name="connsiteY5686" fmla="*/ 1998322 h 4630814"/>
              <a:gd name="connsiteX5687" fmla="*/ 200459 w 3022593"/>
              <a:gd name="connsiteY5687" fmla="*/ 1999131 h 4630814"/>
              <a:gd name="connsiteX5688" fmla="*/ 200577 w 3022593"/>
              <a:gd name="connsiteY5688" fmla="*/ 1997604 h 4630814"/>
              <a:gd name="connsiteX5689" fmla="*/ 219254 w 3022593"/>
              <a:gd name="connsiteY5689" fmla="*/ 1973527 h 4630814"/>
              <a:gd name="connsiteX5690" fmla="*/ 2801742 w 3022593"/>
              <a:gd name="connsiteY5690" fmla="*/ 1971940 h 4630814"/>
              <a:gd name="connsiteX5691" fmla="*/ 2820419 w 3022593"/>
              <a:gd name="connsiteY5691" fmla="*/ 1994165 h 4630814"/>
              <a:gd name="connsiteX5692" fmla="*/ 2821125 w 3022593"/>
              <a:gd name="connsiteY5692" fmla="*/ 2004091 h 4630814"/>
              <a:gd name="connsiteX5693" fmla="*/ 2824079 w 3022593"/>
              <a:gd name="connsiteY5693" fmla="*/ 1996911 h 4630814"/>
              <a:gd name="connsiteX5694" fmla="*/ 2848648 w 3022593"/>
              <a:gd name="connsiteY5694" fmla="*/ 1980160 h 4630814"/>
              <a:gd name="connsiteX5695" fmla="*/ 2844868 w 3022593"/>
              <a:gd name="connsiteY5695" fmla="*/ 2009940 h 4630814"/>
              <a:gd name="connsiteX5696" fmla="*/ 2834166 w 3022593"/>
              <a:gd name="connsiteY5696" fmla="*/ 2022012 h 4630814"/>
              <a:gd name="connsiteX5697" fmla="*/ 2848897 w 3022593"/>
              <a:gd name="connsiteY5697" fmla="*/ 2019300 h 4630814"/>
              <a:gd name="connsiteX5698" fmla="*/ 2874954 w 3022593"/>
              <a:gd name="connsiteY5698" fmla="*/ 2033693 h 4630814"/>
              <a:gd name="connsiteX5699" fmla="*/ 2847036 w 3022593"/>
              <a:gd name="connsiteY5699" fmla="*/ 2044489 h 4630814"/>
              <a:gd name="connsiteX5700" fmla="*/ 2841982 w 3022593"/>
              <a:gd name="connsiteY5700" fmla="*/ 2043328 h 4630814"/>
              <a:gd name="connsiteX5701" fmla="*/ 2844724 w 3022593"/>
              <a:gd name="connsiteY5701" fmla="*/ 2045948 h 4630814"/>
              <a:gd name="connsiteX5702" fmla="*/ 2850314 w 3022593"/>
              <a:gd name="connsiteY5702" fmla="*/ 2074013 h 4630814"/>
              <a:gd name="connsiteX5703" fmla="*/ 2824224 w 3022593"/>
              <a:gd name="connsiteY5703" fmla="*/ 2060916 h 4630814"/>
              <a:gd name="connsiteX5704" fmla="*/ 2823823 w 3022593"/>
              <a:gd name="connsiteY5704" fmla="*/ 2060032 h 4630814"/>
              <a:gd name="connsiteX5705" fmla="*/ 2820526 w 3022593"/>
              <a:gd name="connsiteY5705" fmla="*/ 2076943 h 4630814"/>
              <a:gd name="connsiteX5706" fmla="*/ 2811454 w 3022593"/>
              <a:gd name="connsiteY5706" fmla="*/ 2084388 h 4630814"/>
              <a:gd name="connsiteX5707" fmla="*/ 2798754 w 3022593"/>
              <a:gd name="connsiteY5707" fmla="*/ 2058331 h 4630814"/>
              <a:gd name="connsiteX5708" fmla="*/ 2799570 w 3022593"/>
              <a:gd name="connsiteY5708" fmla="*/ 2055274 h 4630814"/>
              <a:gd name="connsiteX5709" fmla="*/ 2799095 w 3022593"/>
              <a:gd name="connsiteY5709" fmla="*/ 2055812 h 4630814"/>
              <a:gd name="connsiteX5710" fmla="*/ 2769159 w 3022593"/>
              <a:gd name="connsiteY5710" fmla="*/ 2061369 h 4630814"/>
              <a:gd name="connsiteX5711" fmla="*/ 2784127 w 3022593"/>
              <a:gd name="connsiteY5711" fmla="*/ 2035439 h 4630814"/>
              <a:gd name="connsiteX5712" fmla="*/ 2797208 w 3022593"/>
              <a:gd name="connsiteY5712" fmla="*/ 2028246 h 4630814"/>
              <a:gd name="connsiteX5713" fmla="*/ 2784303 w 3022593"/>
              <a:gd name="connsiteY5713" fmla="*/ 2024647 h 4630814"/>
              <a:gd name="connsiteX5714" fmla="*/ 2765690 w 3022593"/>
              <a:gd name="connsiteY5714" fmla="*/ 2002589 h 4630814"/>
              <a:gd name="connsiteX5715" fmla="*/ 2777090 w 3022593"/>
              <a:gd name="connsiteY5715" fmla="*/ 1998454 h 4630814"/>
              <a:gd name="connsiteX5716" fmla="*/ 2795470 w 3022593"/>
              <a:gd name="connsiteY5716" fmla="*/ 2002589 h 4630814"/>
              <a:gd name="connsiteX5717" fmla="*/ 2797283 w 3022593"/>
              <a:gd name="connsiteY5717" fmla="*/ 2003873 h 4630814"/>
              <a:gd name="connsiteX5718" fmla="*/ 2796140 w 3022593"/>
              <a:gd name="connsiteY5718" fmla="*/ 2001574 h 4630814"/>
              <a:gd name="connsiteX5719" fmla="*/ 2801742 w 3022593"/>
              <a:gd name="connsiteY5719" fmla="*/ 1971940 h 4630814"/>
              <a:gd name="connsiteX5720" fmla="*/ 120715 w 3022593"/>
              <a:gd name="connsiteY5720" fmla="*/ 1957899 h 4630814"/>
              <a:gd name="connsiteX5721" fmla="*/ 135753 w 3022593"/>
              <a:gd name="connsiteY5721" fmla="*/ 1960502 h 4630814"/>
              <a:gd name="connsiteX5722" fmla="*/ 142273 w 3022593"/>
              <a:gd name="connsiteY5722" fmla="*/ 1971542 h 4630814"/>
              <a:gd name="connsiteX5723" fmla="*/ 142867 w 3022593"/>
              <a:gd name="connsiteY5723" fmla="*/ 1971675 h 4630814"/>
              <a:gd name="connsiteX5724" fmla="*/ 142291 w 3022593"/>
              <a:gd name="connsiteY5724" fmla="*/ 1971572 h 4630814"/>
              <a:gd name="connsiteX5725" fmla="*/ 146233 w 3022593"/>
              <a:gd name="connsiteY5725" fmla="*/ 1978247 h 4630814"/>
              <a:gd name="connsiteX5726" fmla="*/ 153980 w 3022593"/>
              <a:gd name="connsiteY5726" fmla="*/ 1988894 h 4630814"/>
              <a:gd name="connsiteX5727" fmla="*/ 153676 w 3022593"/>
              <a:gd name="connsiteY5727" fmla="*/ 1989086 h 4630814"/>
              <a:gd name="connsiteX5728" fmla="*/ 153980 w 3022593"/>
              <a:gd name="connsiteY5728" fmla="*/ 1989138 h 4630814"/>
              <a:gd name="connsiteX5729" fmla="*/ 153574 w 3022593"/>
              <a:gd name="connsiteY5729" fmla="*/ 1989150 h 4630814"/>
              <a:gd name="connsiteX5730" fmla="*/ 146461 w 3022593"/>
              <a:gd name="connsiteY5730" fmla="*/ 1993626 h 4630814"/>
              <a:gd name="connsiteX5731" fmla="*/ 139451 w 3022593"/>
              <a:gd name="connsiteY5731" fmla="*/ 1993291 h 4630814"/>
              <a:gd name="connsiteX5732" fmla="*/ 139692 w 3022593"/>
              <a:gd name="connsiteY5732" fmla="*/ 1993901 h 4630814"/>
              <a:gd name="connsiteX5733" fmla="*/ 139381 w 3022593"/>
              <a:gd name="connsiteY5733" fmla="*/ 1993288 h 4630814"/>
              <a:gd name="connsiteX5734" fmla="*/ 126639 w 3022593"/>
              <a:gd name="connsiteY5734" fmla="*/ 1992680 h 4630814"/>
              <a:gd name="connsiteX5735" fmla="*/ 118467 w 3022593"/>
              <a:gd name="connsiteY5735" fmla="*/ 1986375 h 4630814"/>
              <a:gd name="connsiteX5736" fmla="*/ 118737 w 3022593"/>
              <a:gd name="connsiteY5736" fmla="*/ 1989138 h 4630814"/>
              <a:gd name="connsiteX5737" fmla="*/ 116448 w 3022593"/>
              <a:gd name="connsiteY5737" fmla="*/ 1984818 h 4630814"/>
              <a:gd name="connsiteX5738" fmla="*/ 110691 w 3022593"/>
              <a:gd name="connsiteY5738" fmla="*/ 1980376 h 4630814"/>
              <a:gd name="connsiteX5739" fmla="*/ 113880 w 3022593"/>
              <a:gd name="connsiteY5739" fmla="*/ 1962395 h 4630814"/>
              <a:gd name="connsiteX5740" fmla="*/ 120715 w 3022593"/>
              <a:gd name="connsiteY5740" fmla="*/ 1957899 h 4630814"/>
              <a:gd name="connsiteX5741" fmla="*/ 1085976 w 3022593"/>
              <a:gd name="connsiteY5741" fmla="*/ 1955991 h 4630814"/>
              <a:gd name="connsiteX5742" fmla="*/ 1083461 w 3022593"/>
              <a:gd name="connsiteY5742" fmla="*/ 1957388 h 4630814"/>
              <a:gd name="connsiteX5743" fmla="*/ 1082394 w 3022593"/>
              <a:gd name="connsiteY5743" fmla="*/ 1957106 h 4630814"/>
              <a:gd name="connsiteX5744" fmla="*/ 1083937 w 3022593"/>
              <a:gd name="connsiteY5744" fmla="*/ 1957840 h 4630814"/>
              <a:gd name="connsiteX5745" fmla="*/ 1084448 w 3022593"/>
              <a:gd name="connsiteY5745" fmla="*/ 1959788 h 4630814"/>
              <a:gd name="connsiteX5746" fmla="*/ 2901865 w 3022593"/>
              <a:gd name="connsiteY5746" fmla="*/ 1955403 h 4630814"/>
              <a:gd name="connsiteX5747" fmla="*/ 2908179 w 3022593"/>
              <a:gd name="connsiteY5747" fmla="*/ 1958975 h 4630814"/>
              <a:gd name="connsiteX5748" fmla="*/ 2912857 w 3022593"/>
              <a:gd name="connsiteY5748" fmla="*/ 1978025 h 4630814"/>
              <a:gd name="connsiteX5749" fmla="*/ 2905321 w 3022593"/>
              <a:gd name="connsiteY5749" fmla="*/ 1983679 h 4630814"/>
              <a:gd name="connsiteX5750" fmla="*/ 2902472 w 3022593"/>
              <a:gd name="connsiteY5750" fmla="*/ 1987551 h 4630814"/>
              <a:gd name="connsiteX5751" fmla="*/ 2902836 w 3022593"/>
              <a:gd name="connsiteY5751" fmla="*/ 1985543 h 4630814"/>
              <a:gd name="connsiteX5752" fmla="*/ 2895082 w 3022593"/>
              <a:gd name="connsiteY5752" fmla="*/ 1991360 h 4630814"/>
              <a:gd name="connsiteX5753" fmla="*/ 2883306 w 3022593"/>
              <a:gd name="connsiteY5753" fmla="*/ 1991498 h 4630814"/>
              <a:gd name="connsiteX5754" fmla="*/ 2882892 w 3022593"/>
              <a:gd name="connsiteY5754" fmla="*/ 1992313 h 4630814"/>
              <a:gd name="connsiteX5755" fmla="*/ 2883099 w 3022593"/>
              <a:gd name="connsiteY5755" fmla="*/ 1991500 h 4630814"/>
              <a:gd name="connsiteX5756" fmla="*/ 2874735 w 3022593"/>
              <a:gd name="connsiteY5756" fmla="*/ 1991598 h 4630814"/>
              <a:gd name="connsiteX5757" fmla="*/ 2867017 w 3022593"/>
              <a:gd name="connsiteY5757" fmla="*/ 1987550 h 4630814"/>
              <a:gd name="connsiteX5758" fmla="*/ 2868347 w 3022593"/>
              <a:gd name="connsiteY5758" fmla="*/ 1985904 h 4630814"/>
              <a:gd name="connsiteX5759" fmla="*/ 2867017 w 3022593"/>
              <a:gd name="connsiteY5759" fmla="*/ 1985736 h 4630814"/>
              <a:gd name="connsiteX5760" fmla="*/ 2868682 w 3022593"/>
              <a:gd name="connsiteY5760" fmla="*/ 1985488 h 4630814"/>
              <a:gd name="connsiteX5761" fmla="*/ 2875671 w 3022593"/>
              <a:gd name="connsiteY5761" fmla="*/ 1976834 h 4630814"/>
              <a:gd name="connsiteX5762" fmla="*/ 2885727 w 3022593"/>
              <a:gd name="connsiteY5762" fmla="*/ 1958975 h 4630814"/>
              <a:gd name="connsiteX5763" fmla="*/ 2901865 w 3022593"/>
              <a:gd name="connsiteY5763" fmla="*/ 1955403 h 4630814"/>
              <a:gd name="connsiteX5764" fmla="*/ 787220 w 3022593"/>
              <a:gd name="connsiteY5764" fmla="*/ 1954738 h 4630814"/>
              <a:gd name="connsiteX5765" fmla="*/ 785628 w 3022593"/>
              <a:gd name="connsiteY5765" fmla="*/ 1957114 h 4630814"/>
              <a:gd name="connsiteX5766" fmla="*/ 782810 w 3022593"/>
              <a:gd name="connsiteY5766" fmla="*/ 1955978 h 4630814"/>
              <a:gd name="connsiteX5767" fmla="*/ 783944 w 3022593"/>
              <a:gd name="connsiteY5767" fmla="*/ 1959560 h 4630814"/>
              <a:gd name="connsiteX5768" fmla="*/ 777530 w 3022593"/>
              <a:gd name="connsiteY5768" fmla="*/ 1961993 h 4630814"/>
              <a:gd name="connsiteX5769" fmla="*/ 782063 w 3022593"/>
              <a:gd name="connsiteY5769" fmla="*/ 1962978 h 4630814"/>
              <a:gd name="connsiteX5770" fmla="*/ 781813 w 3022593"/>
              <a:gd name="connsiteY5770" fmla="*/ 1965467 h 4630814"/>
              <a:gd name="connsiteX5771" fmla="*/ 781995 w 3022593"/>
              <a:gd name="connsiteY5771" fmla="*/ 1965325 h 4630814"/>
              <a:gd name="connsiteX5772" fmla="*/ 785756 w 3022593"/>
              <a:gd name="connsiteY5772" fmla="*/ 1968340 h 4630814"/>
              <a:gd name="connsiteX5773" fmla="*/ 786633 w 3022593"/>
              <a:gd name="connsiteY5773" fmla="*/ 1964304 h 4630814"/>
              <a:gd name="connsiteX5774" fmla="*/ 789228 w 3022593"/>
              <a:gd name="connsiteY5774" fmla="*/ 1964697 h 4630814"/>
              <a:gd name="connsiteX5775" fmla="*/ 788980 w 3022593"/>
              <a:gd name="connsiteY5775" fmla="*/ 1964372 h 4630814"/>
              <a:gd name="connsiteX5776" fmla="*/ 795229 w 3022593"/>
              <a:gd name="connsiteY5776" fmla="*/ 1957443 h 4630814"/>
              <a:gd name="connsiteX5777" fmla="*/ 788258 w 3022593"/>
              <a:gd name="connsiteY5777" fmla="*/ 1958521 h 4630814"/>
              <a:gd name="connsiteX5778" fmla="*/ 1073936 w 3022593"/>
              <a:gd name="connsiteY5778" fmla="*/ 1954212 h 4630814"/>
              <a:gd name="connsiteX5779" fmla="*/ 1077905 w 3022593"/>
              <a:gd name="connsiteY5779" fmla="*/ 1961469 h 4630814"/>
              <a:gd name="connsiteX5780" fmla="*/ 1073936 w 3022593"/>
              <a:gd name="connsiteY5780" fmla="*/ 1966912 h 4630814"/>
              <a:gd name="connsiteX5781" fmla="*/ 1071951 w 3022593"/>
              <a:gd name="connsiteY5781" fmla="*/ 1961469 h 4630814"/>
              <a:gd name="connsiteX5782" fmla="*/ 1073936 w 3022593"/>
              <a:gd name="connsiteY5782" fmla="*/ 1954212 h 4630814"/>
              <a:gd name="connsiteX5783" fmla="*/ 1074502 w 3022593"/>
              <a:gd name="connsiteY5783" fmla="*/ 1952889 h 4630814"/>
              <a:gd name="connsiteX5784" fmla="*/ 1070874 w 3022593"/>
              <a:gd name="connsiteY5784" fmla="*/ 1958446 h 4630814"/>
              <a:gd name="connsiteX5785" fmla="*/ 1063617 w 3022593"/>
              <a:gd name="connsiteY5785" fmla="*/ 1960298 h 4630814"/>
              <a:gd name="connsiteX5786" fmla="*/ 1067245 w 3022593"/>
              <a:gd name="connsiteY5786" fmla="*/ 1954741 h 4630814"/>
              <a:gd name="connsiteX5787" fmla="*/ 1074502 w 3022593"/>
              <a:gd name="connsiteY5787" fmla="*/ 1952889 h 4630814"/>
              <a:gd name="connsiteX5788" fmla="*/ 1005697 w 3022593"/>
              <a:gd name="connsiteY5788" fmla="*/ 1949044 h 4630814"/>
              <a:gd name="connsiteX5789" fmla="*/ 1033346 w 3022593"/>
              <a:gd name="connsiteY5789" fmla="*/ 1952575 h 4630814"/>
              <a:gd name="connsiteX5790" fmla="*/ 1038571 w 3022593"/>
              <a:gd name="connsiteY5790" fmla="*/ 1965197 h 4630814"/>
              <a:gd name="connsiteX5791" fmla="*/ 1042980 w 3022593"/>
              <a:gd name="connsiteY5791" fmla="*/ 1970088 h 4630814"/>
              <a:gd name="connsiteX5792" fmla="*/ 1040125 w 3022593"/>
              <a:gd name="connsiteY5792" fmla="*/ 1968950 h 4630814"/>
              <a:gd name="connsiteX5793" fmla="*/ 1045914 w 3022593"/>
              <a:gd name="connsiteY5793" fmla="*/ 1982936 h 4630814"/>
              <a:gd name="connsiteX5794" fmla="*/ 1043543 w 3022593"/>
              <a:gd name="connsiteY5794" fmla="*/ 2001029 h 4630814"/>
              <a:gd name="connsiteX5795" fmla="*/ 1042464 w 3022593"/>
              <a:gd name="connsiteY5795" fmla="*/ 2002921 h 4630814"/>
              <a:gd name="connsiteX5796" fmla="*/ 1042980 w 3022593"/>
              <a:gd name="connsiteY5796" fmla="*/ 2003426 h 4630814"/>
              <a:gd name="connsiteX5797" fmla="*/ 1042428 w 3022593"/>
              <a:gd name="connsiteY5797" fmla="*/ 2002983 h 4630814"/>
              <a:gd name="connsiteX5798" fmla="*/ 1036545 w 3022593"/>
              <a:gd name="connsiteY5798" fmla="*/ 2013297 h 4630814"/>
              <a:gd name="connsiteX5799" fmla="*/ 1025805 w 3022593"/>
              <a:gd name="connsiteY5799" fmla="*/ 2022476 h 4630814"/>
              <a:gd name="connsiteX5800" fmla="*/ 1025786 w 3022593"/>
              <a:gd name="connsiteY5800" fmla="*/ 2022341 h 4630814"/>
              <a:gd name="connsiteX5801" fmla="*/ 1025655 w 3022593"/>
              <a:gd name="connsiteY5801" fmla="*/ 2022475 h 4630814"/>
              <a:gd name="connsiteX5802" fmla="*/ 1025738 w 3022593"/>
              <a:gd name="connsiteY5802" fmla="*/ 2022021 h 4630814"/>
              <a:gd name="connsiteX5803" fmla="*/ 1024549 w 3022593"/>
              <a:gd name="connsiteY5803" fmla="*/ 2013915 h 4630814"/>
              <a:gd name="connsiteX5804" fmla="*/ 994729 w 3022593"/>
              <a:gd name="connsiteY5804" fmla="*/ 1982936 h 4630814"/>
              <a:gd name="connsiteX5805" fmla="*/ 1005697 w 3022593"/>
              <a:gd name="connsiteY5805" fmla="*/ 1949044 h 4630814"/>
              <a:gd name="connsiteX5806" fmla="*/ 1283486 w 3022593"/>
              <a:gd name="connsiteY5806" fmla="*/ 1947863 h 4630814"/>
              <a:gd name="connsiteX5807" fmla="*/ 1289165 w 3022593"/>
              <a:gd name="connsiteY5807" fmla="*/ 1962753 h 4630814"/>
              <a:gd name="connsiteX5808" fmla="*/ 1308093 w 3022593"/>
              <a:gd name="connsiteY5808" fmla="*/ 1962753 h 4630814"/>
              <a:gd name="connsiteX5809" fmla="*/ 1296736 w 3022593"/>
              <a:gd name="connsiteY5809" fmla="*/ 1973920 h 4630814"/>
              <a:gd name="connsiteX5810" fmla="*/ 1306200 w 3022593"/>
              <a:gd name="connsiteY5810" fmla="*/ 1986948 h 4630814"/>
              <a:gd name="connsiteX5811" fmla="*/ 1289165 w 3022593"/>
              <a:gd name="connsiteY5811" fmla="*/ 1986948 h 4630814"/>
              <a:gd name="connsiteX5812" fmla="*/ 1285379 w 3022593"/>
              <a:gd name="connsiteY5812" fmla="*/ 2001838 h 4630814"/>
              <a:gd name="connsiteX5813" fmla="*/ 1275915 w 3022593"/>
              <a:gd name="connsiteY5813" fmla="*/ 1986948 h 4630814"/>
              <a:gd name="connsiteX5814" fmla="*/ 1260773 w 3022593"/>
              <a:gd name="connsiteY5814" fmla="*/ 1988809 h 4630814"/>
              <a:gd name="connsiteX5815" fmla="*/ 1268344 w 3022593"/>
              <a:gd name="connsiteY5815" fmla="*/ 1973920 h 4630814"/>
              <a:gd name="connsiteX5816" fmla="*/ 1260773 w 3022593"/>
              <a:gd name="connsiteY5816" fmla="*/ 1960891 h 4630814"/>
              <a:gd name="connsiteX5817" fmla="*/ 1277808 w 3022593"/>
              <a:gd name="connsiteY5817" fmla="*/ 1962753 h 4630814"/>
              <a:gd name="connsiteX5818" fmla="*/ 1283486 w 3022593"/>
              <a:gd name="connsiteY5818" fmla="*/ 1947863 h 4630814"/>
              <a:gd name="connsiteX5819" fmla="*/ 1063816 w 3022593"/>
              <a:gd name="connsiteY5819" fmla="*/ 1946592 h 4630814"/>
              <a:gd name="connsiteX5820" fmla="*/ 1070960 w 3022593"/>
              <a:gd name="connsiteY5820" fmla="*/ 1946592 h 4630814"/>
              <a:gd name="connsiteX5821" fmla="*/ 1076318 w 3022593"/>
              <a:gd name="connsiteY5821" fmla="*/ 1952307 h 4630814"/>
              <a:gd name="connsiteX5822" fmla="*/ 1067388 w 3022593"/>
              <a:gd name="connsiteY5822" fmla="*/ 1952307 h 4630814"/>
              <a:gd name="connsiteX5823" fmla="*/ 1063816 w 3022593"/>
              <a:gd name="connsiteY5823" fmla="*/ 1946592 h 4630814"/>
              <a:gd name="connsiteX5824" fmla="*/ 2834474 w 3022593"/>
              <a:gd name="connsiteY5824" fmla="*/ 1946473 h 4630814"/>
              <a:gd name="connsiteX5825" fmla="*/ 2835532 w 3022593"/>
              <a:gd name="connsiteY5825" fmla="*/ 1947901 h 4630814"/>
              <a:gd name="connsiteX5826" fmla="*/ 2835532 w 3022593"/>
              <a:gd name="connsiteY5826" fmla="*/ 1946501 h 4630814"/>
              <a:gd name="connsiteX5827" fmla="*/ 2841089 w 3022593"/>
              <a:gd name="connsiteY5827" fmla="*/ 1950130 h 4630814"/>
              <a:gd name="connsiteX5828" fmla="*/ 2842941 w 3022593"/>
              <a:gd name="connsiteY5828" fmla="*/ 1957387 h 4630814"/>
              <a:gd name="connsiteX5829" fmla="*/ 2836979 w 3022593"/>
              <a:gd name="connsiteY5829" fmla="*/ 1954467 h 4630814"/>
              <a:gd name="connsiteX5830" fmla="*/ 2834474 w 3022593"/>
              <a:gd name="connsiteY5830" fmla="*/ 1958975 h 4630814"/>
              <a:gd name="connsiteX5831" fmla="*/ 2830505 w 3022593"/>
              <a:gd name="connsiteY5831" fmla="*/ 1951831 h 4630814"/>
              <a:gd name="connsiteX5832" fmla="*/ 2834474 w 3022593"/>
              <a:gd name="connsiteY5832" fmla="*/ 1946473 h 4630814"/>
              <a:gd name="connsiteX5833" fmla="*/ 2833680 w 3022593"/>
              <a:gd name="connsiteY5833" fmla="*/ 1944687 h 4630814"/>
              <a:gd name="connsiteX5834" fmla="*/ 2830052 w 3022593"/>
              <a:gd name="connsiteY5834" fmla="*/ 1952096 h 4630814"/>
              <a:gd name="connsiteX5835" fmla="*/ 2822795 w 3022593"/>
              <a:gd name="connsiteY5835" fmla="*/ 1953948 h 4630814"/>
              <a:gd name="connsiteX5836" fmla="*/ 2826423 w 3022593"/>
              <a:gd name="connsiteY5836" fmla="*/ 1946539 h 4630814"/>
              <a:gd name="connsiteX5837" fmla="*/ 2833680 w 3022593"/>
              <a:gd name="connsiteY5837" fmla="*/ 1944687 h 4630814"/>
              <a:gd name="connsiteX5838" fmla="*/ 2843432 w 3022593"/>
              <a:gd name="connsiteY5838" fmla="*/ 1941512 h 4630814"/>
              <a:gd name="connsiteX5839" fmla="*/ 2849555 w 3022593"/>
              <a:gd name="connsiteY5839" fmla="*/ 1945481 h 4630814"/>
              <a:gd name="connsiteX5840" fmla="*/ 2843432 w 3022593"/>
              <a:gd name="connsiteY5840" fmla="*/ 1949450 h 4630814"/>
              <a:gd name="connsiteX5841" fmla="*/ 2835267 w 3022593"/>
              <a:gd name="connsiteY5841" fmla="*/ 1945481 h 4630814"/>
              <a:gd name="connsiteX5842" fmla="*/ 2843432 w 3022593"/>
              <a:gd name="connsiteY5842" fmla="*/ 1941512 h 4630814"/>
              <a:gd name="connsiteX5843" fmla="*/ 1083937 w 3022593"/>
              <a:gd name="connsiteY5843" fmla="*/ 1940321 h 4630814"/>
              <a:gd name="connsiteX5844" fmla="*/ 1083937 w 3022593"/>
              <a:gd name="connsiteY5844" fmla="*/ 1948259 h 4630814"/>
              <a:gd name="connsiteX5845" fmla="*/ 1078222 w 3022593"/>
              <a:gd name="connsiteY5845" fmla="*/ 1952227 h 4630814"/>
              <a:gd name="connsiteX5846" fmla="*/ 1078222 w 3022593"/>
              <a:gd name="connsiteY5846" fmla="*/ 1944290 h 4630814"/>
              <a:gd name="connsiteX5847" fmla="*/ 1083937 w 3022593"/>
              <a:gd name="connsiteY5847" fmla="*/ 1940321 h 4630814"/>
              <a:gd name="connsiteX5848" fmla="*/ 2820980 w 3022593"/>
              <a:gd name="connsiteY5848" fmla="*/ 1938655 h 4630814"/>
              <a:gd name="connsiteX5849" fmla="*/ 2828237 w 3022593"/>
              <a:gd name="connsiteY5849" fmla="*/ 1938655 h 4630814"/>
              <a:gd name="connsiteX5850" fmla="*/ 2833680 w 3022593"/>
              <a:gd name="connsiteY5850" fmla="*/ 1944370 h 4630814"/>
              <a:gd name="connsiteX5851" fmla="*/ 2826423 w 3022593"/>
              <a:gd name="connsiteY5851" fmla="*/ 1944370 h 4630814"/>
              <a:gd name="connsiteX5852" fmla="*/ 2820980 w 3022593"/>
              <a:gd name="connsiteY5852" fmla="*/ 1938655 h 4630814"/>
              <a:gd name="connsiteX5853" fmla="*/ 1071951 w 3022593"/>
              <a:gd name="connsiteY5853" fmla="*/ 1938337 h 4630814"/>
              <a:gd name="connsiteX5854" fmla="*/ 1077905 w 3022593"/>
              <a:gd name="connsiteY5854" fmla="*/ 1943780 h 4630814"/>
              <a:gd name="connsiteX5855" fmla="*/ 1075920 w 3022593"/>
              <a:gd name="connsiteY5855" fmla="*/ 1951037 h 4630814"/>
              <a:gd name="connsiteX5856" fmla="*/ 1069967 w 3022593"/>
              <a:gd name="connsiteY5856" fmla="*/ 1945594 h 4630814"/>
              <a:gd name="connsiteX5857" fmla="*/ 1071951 w 3022593"/>
              <a:gd name="connsiteY5857" fmla="*/ 1938337 h 4630814"/>
              <a:gd name="connsiteX5858" fmla="*/ 2830822 w 3022593"/>
              <a:gd name="connsiteY5858" fmla="*/ 1928812 h 4630814"/>
              <a:gd name="connsiteX5859" fmla="*/ 2836135 w 3022593"/>
              <a:gd name="connsiteY5859" fmla="*/ 1936191 h 4630814"/>
              <a:gd name="connsiteX5860" fmla="*/ 2842941 w 3022593"/>
              <a:gd name="connsiteY5860" fmla="*/ 1932441 h 4630814"/>
              <a:gd name="connsiteX5861" fmla="*/ 2841089 w 3022593"/>
              <a:gd name="connsiteY5861" fmla="*/ 1940606 h 4630814"/>
              <a:gd name="connsiteX5862" fmla="*/ 2835532 w 3022593"/>
              <a:gd name="connsiteY5862" fmla="*/ 1944688 h 4630814"/>
              <a:gd name="connsiteX5863" fmla="*/ 2835532 w 3022593"/>
              <a:gd name="connsiteY5863" fmla="*/ 1940937 h 4630814"/>
              <a:gd name="connsiteX5864" fmla="*/ 2834632 w 3022593"/>
              <a:gd name="connsiteY5864" fmla="*/ 1944687 h 4630814"/>
              <a:gd name="connsiteX5865" fmla="*/ 2830822 w 3022593"/>
              <a:gd name="connsiteY5865" fmla="*/ 1938734 h 4630814"/>
              <a:gd name="connsiteX5866" fmla="*/ 2830822 w 3022593"/>
              <a:gd name="connsiteY5866" fmla="*/ 1928812 h 4630814"/>
              <a:gd name="connsiteX5867" fmla="*/ 102915 w 3022593"/>
              <a:gd name="connsiteY5867" fmla="*/ 1911350 h 4630814"/>
              <a:gd name="connsiteX5868" fmla="*/ 102915 w 3022593"/>
              <a:gd name="connsiteY5868" fmla="*/ 1915159 h 4630814"/>
              <a:gd name="connsiteX5869" fmla="*/ 103973 w 3022593"/>
              <a:gd name="connsiteY5869" fmla="*/ 1911350 h 4630814"/>
              <a:gd name="connsiteX5870" fmla="*/ 107942 w 3022593"/>
              <a:gd name="connsiteY5870" fmla="*/ 1918494 h 4630814"/>
              <a:gd name="connsiteX5871" fmla="*/ 103973 w 3022593"/>
              <a:gd name="connsiteY5871" fmla="*/ 1925638 h 4630814"/>
              <a:gd name="connsiteX5872" fmla="*/ 102549 w 3022593"/>
              <a:gd name="connsiteY5872" fmla="*/ 1920511 h 4630814"/>
              <a:gd name="connsiteX5873" fmla="*/ 95506 w 3022593"/>
              <a:gd name="connsiteY5873" fmla="*/ 1922236 h 4630814"/>
              <a:gd name="connsiteX5874" fmla="*/ 97358 w 3022593"/>
              <a:gd name="connsiteY5874" fmla="*/ 1914978 h 4630814"/>
              <a:gd name="connsiteX5875" fmla="*/ 102915 w 3022593"/>
              <a:gd name="connsiteY5875" fmla="*/ 1911350 h 4630814"/>
              <a:gd name="connsiteX5876" fmla="*/ 104767 w 3022593"/>
              <a:gd name="connsiteY5876" fmla="*/ 1910027 h 4630814"/>
              <a:gd name="connsiteX5877" fmla="*/ 112024 w 3022593"/>
              <a:gd name="connsiteY5877" fmla="*/ 1911879 h 4630814"/>
              <a:gd name="connsiteX5878" fmla="*/ 115652 w 3022593"/>
              <a:gd name="connsiteY5878" fmla="*/ 1919288 h 4630814"/>
              <a:gd name="connsiteX5879" fmla="*/ 108395 w 3022593"/>
              <a:gd name="connsiteY5879" fmla="*/ 1917436 h 4630814"/>
              <a:gd name="connsiteX5880" fmla="*/ 104767 w 3022593"/>
              <a:gd name="connsiteY5880" fmla="*/ 1910027 h 4630814"/>
              <a:gd name="connsiteX5881" fmla="*/ 2917591 w 3022593"/>
              <a:gd name="connsiteY5881" fmla="*/ 1908440 h 4630814"/>
              <a:gd name="connsiteX5882" fmla="*/ 2913962 w 3022593"/>
              <a:gd name="connsiteY5882" fmla="*/ 1913997 h 4630814"/>
              <a:gd name="connsiteX5883" fmla="*/ 2906705 w 3022593"/>
              <a:gd name="connsiteY5883" fmla="*/ 1915849 h 4630814"/>
              <a:gd name="connsiteX5884" fmla="*/ 2910334 w 3022593"/>
              <a:gd name="connsiteY5884" fmla="*/ 1910292 h 4630814"/>
              <a:gd name="connsiteX5885" fmla="*/ 2917591 w 3022593"/>
              <a:gd name="connsiteY5885" fmla="*/ 1908440 h 4630814"/>
              <a:gd name="connsiteX5886" fmla="*/ 2917817 w 3022593"/>
              <a:gd name="connsiteY5886" fmla="*/ 1908175 h 4630814"/>
              <a:gd name="connsiteX5887" fmla="*/ 2920992 w 3022593"/>
              <a:gd name="connsiteY5887" fmla="*/ 1916112 h 4630814"/>
              <a:gd name="connsiteX5888" fmla="*/ 2917817 w 3022593"/>
              <a:gd name="connsiteY5888" fmla="*/ 1924050 h 4630814"/>
              <a:gd name="connsiteX5889" fmla="*/ 2914642 w 3022593"/>
              <a:gd name="connsiteY5889" fmla="*/ 1916112 h 4630814"/>
              <a:gd name="connsiteX5890" fmla="*/ 2917817 w 3022593"/>
              <a:gd name="connsiteY5890" fmla="*/ 1908175 h 4630814"/>
              <a:gd name="connsiteX5891" fmla="*/ 2927343 w 3022593"/>
              <a:gd name="connsiteY5891" fmla="*/ 1906984 h 4630814"/>
              <a:gd name="connsiteX5892" fmla="*/ 2935280 w 3022593"/>
              <a:gd name="connsiteY5892" fmla="*/ 1908969 h 4630814"/>
              <a:gd name="connsiteX5893" fmla="*/ 2927343 w 3022593"/>
              <a:gd name="connsiteY5893" fmla="*/ 1912938 h 4630814"/>
              <a:gd name="connsiteX5894" fmla="*/ 2927219 w 3022593"/>
              <a:gd name="connsiteY5894" fmla="*/ 1912876 h 4630814"/>
              <a:gd name="connsiteX5895" fmla="*/ 2928930 w 3022593"/>
              <a:gd name="connsiteY5895" fmla="*/ 1920422 h 4630814"/>
              <a:gd name="connsiteX5896" fmla="*/ 2921522 w 3022593"/>
              <a:gd name="connsiteY5896" fmla="*/ 1916339 h 4630814"/>
              <a:gd name="connsiteX5897" fmla="*/ 2919906 w 3022593"/>
              <a:gd name="connsiteY5897" fmla="*/ 1909219 h 4630814"/>
              <a:gd name="connsiteX5898" fmla="*/ 2919405 w 3022593"/>
              <a:gd name="connsiteY5898" fmla="*/ 1908969 h 4630814"/>
              <a:gd name="connsiteX5899" fmla="*/ 2919826 w 3022593"/>
              <a:gd name="connsiteY5899" fmla="*/ 1908864 h 4630814"/>
              <a:gd name="connsiteX5900" fmla="*/ 2919669 w 3022593"/>
              <a:gd name="connsiteY5900" fmla="*/ 1908175 h 4630814"/>
              <a:gd name="connsiteX5901" fmla="*/ 2920578 w 3022593"/>
              <a:gd name="connsiteY5901" fmla="*/ 1908676 h 4630814"/>
              <a:gd name="connsiteX5902" fmla="*/ 110210 w 3022593"/>
              <a:gd name="connsiteY5902" fmla="*/ 1903730 h 4630814"/>
              <a:gd name="connsiteX5903" fmla="*/ 117467 w 3022593"/>
              <a:gd name="connsiteY5903" fmla="*/ 1903730 h 4630814"/>
              <a:gd name="connsiteX5904" fmla="*/ 112024 w 3022593"/>
              <a:gd name="connsiteY5904" fmla="*/ 1909445 h 4630814"/>
              <a:gd name="connsiteX5905" fmla="*/ 104767 w 3022593"/>
              <a:gd name="connsiteY5905" fmla="*/ 1909445 h 4630814"/>
              <a:gd name="connsiteX5906" fmla="*/ 110210 w 3022593"/>
              <a:gd name="connsiteY5906" fmla="*/ 1903730 h 4630814"/>
              <a:gd name="connsiteX5907" fmla="*/ 2906903 w 3022593"/>
              <a:gd name="connsiteY5907" fmla="*/ 1900555 h 4630814"/>
              <a:gd name="connsiteX5908" fmla="*/ 2914047 w 3022593"/>
              <a:gd name="connsiteY5908" fmla="*/ 1900555 h 4630814"/>
              <a:gd name="connsiteX5909" fmla="*/ 2917619 w 3022593"/>
              <a:gd name="connsiteY5909" fmla="*/ 1906270 h 4630814"/>
              <a:gd name="connsiteX5910" fmla="*/ 2910475 w 3022593"/>
              <a:gd name="connsiteY5910" fmla="*/ 1906270 h 4630814"/>
              <a:gd name="connsiteX5911" fmla="*/ 2906903 w 3022593"/>
              <a:gd name="connsiteY5911" fmla="*/ 1900555 h 4630814"/>
              <a:gd name="connsiteX5912" fmla="*/ 107624 w 3022593"/>
              <a:gd name="connsiteY5912" fmla="*/ 1895475 h 4630814"/>
              <a:gd name="connsiteX5913" fmla="*/ 107624 w 3022593"/>
              <a:gd name="connsiteY5913" fmla="*/ 1903412 h 4630814"/>
              <a:gd name="connsiteX5914" fmla="*/ 103814 w 3022593"/>
              <a:gd name="connsiteY5914" fmla="*/ 1909365 h 4630814"/>
              <a:gd name="connsiteX5915" fmla="*/ 102915 w 3022593"/>
              <a:gd name="connsiteY5915" fmla="*/ 1905620 h 4630814"/>
              <a:gd name="connsiteX5916" fmla="*/ 102915 w 3022593"/>
              <a:gd name="connsiteY5916" fmla="*/ 1910223 h 4630814"/>
              <a:gd name="connsiteX5917" fmla="*/ 103180 w 3022593"/>
              <a:gd name="connsiteY5917" fmla="*/ 1910292 h 4630814"/>
              <a:gd name="connsiteX5918" fmla="*/ 102915 w 3022593"/>
              <a:gd name="connsiteY5918" fmla="*/ 1910475 h 4630814"/>
              <a:gd name="connsiteX5919" fmla="*/ 102915 w 3022593"/>
              <a:gd name="connsiteY5919" fmla="*/ 1911350 h 4630814"/>
              <a:gd name="connsiteX5920" fmla="*/ 102427 w 3022593"/>
              <a:gd name="connsiteY5920" fmla="*/ 1910812 h 4630814"/>
              <a:gd name="connsiteX5921" fmla="*/ 97056 w 3022593"/>
              <a:gd name="connsiteY5921" fmla="*/ 1914525 h 4630814"/>
              <a:gd name="connsiteX5922" fmla="*/ 88892 w 3022593"/>
              <a:gd name="connsiteY5922" fmla="*/ 1912408 h 4630814"/>
              <a:gd name="connsiteX5923" fmla="*/ 95015 w 3022593"/>
              <a:gd name="connsiteY5923" fmla="*/ 1908175 h 4630814"/>
              <a:gd name="connsiteX5924" fmla="*/ 101578 w 3022593"/>
              <a:gd name="connsiteY5924" fmla="*/ 1909876 h 4630814"/>
              <a:gd name="connsiteX5925" fmla="*/ 97358 w 3022593"/>
              <a:gd name="connsiteY5925" fmla="*/ 1905226 h 4630814"/>
              <a:gd name="connsiteX5926" fmla="*/ 95506 w 3022593"/>
              <a:gd name="connsiteY5926" fmla="*/ 1897062 h 4630814"/>
              <a:gd name="connsiteX5927" fmla="*/ 102435 w 3022593"/>
              <a:gd name="connsiteY5927" fmla="*/ 1900880 h 4630814"/>
              <a:gd name="connsiteX5928" fmla="*/ 2916230 w 3022593"/>
              <a:gd name="connsiteY5928" fmla="*/ 1893888 h 4630814"/>
              <a:gd name="connsiteX5929" fmla="*/ 2920992 w 3022593"/>
              <a:gd name="connsiteY5929" fmla="*/ 1899331 h 4630814"/>
              <a:gd name="connsiteX5930" fmla="*/ 2919701 w 3022593"/>
              <a:gd name="connsiteY5930" fmla="*/ 1905235 h 4630814"/>
              <a:gd name="connsiteX5931" fmla="*/ 2921310 w 3022593"/>
              <a:gd name="connsiteY5931" fmla="*/ 1899103 h 4630814"/>
              <a:gd name="connsiteX5932" fmla="*/ 2927025 w 3022593"/>
              <a:gd name="connsiteY5932" fmla="*/ 1895475 h 4630814"/>
              <a:gd name="connsiteX5933" fmla="*/ 2927025 w 3022593"/>
              <a:gd name="connsiteY5933" fmla="*/ 1902732 h 4630814"/>
              <a:gd name="connsiteX5934" fmla="*/ 2919460 w 3022593"/>
              <a:gd name="connsiteY5934" fmla="*/ 1906334 h 4630814"/>
              <a:gd name="connsiteX5935" fmla="*/ 2919405 w 3022593"/>
              <a:gd name="connsiteY5935" fmla="*/ 1906588 h 4630814"/>
              <a:gd name="connsiteX5936" fmla="*/ 2914642 w 3022593"/>
              <a:gd name="connsiteY5936" fmla="*/ 1901145 h 4630814"/>
              <a:gd name="connsiteX5937" fmla="*/ 2916230 w 3022593"/>
              <a:gd name="connsiteY5937" fmla="*/ 1893888 h 4630814"/>
              <a:gd name="connsiteX5938" fmla="*/ 799864 w 3022593"/>
              <a:gd name="connsiteY5938" fmla="*/ 1886215 h 4630814"/>
              <a:gd name="connsiteX5939" fmla="*/ 796236 w 3022593"/>
              <a:gd name="connsiteY5939" fmla="*/ 1893624 h 4630814"/>
              <a:gd name="connsiteX5940" fmla="*/ 788979 w 3022593"/>
              <a:gd name="connsiteY5940" fmla="*/ 1895476 h 4630814"/>
              <a:gd name="connsiteX5941" fmla="*/ 792607 w 3022593"/>
              <a:gd name="connsiteY5941" fmla="*/ 1888067 h 4630814"/>
              <a:gd name="connsiteX5942" fmla="*/ 799864 w 3022593"/>
              <a:gd name="connsiteY5942" fmla="*/ 1886215 h 4630814"/>
              <a:gd name="connsiteX5943" fmla="*/ 800092 w 3022593"/>
              <a:gd name="connsiteY5943" fmla="*/ 1885950 h 4630814"/>
              <a:gd name="connsiteX5944" fmla="*/ 803267 w 3022593"/>
              <a:gd name="connsiteY5944" fmla="*/ 1893887 h 4630814"/>
              <a:gd name="connsiteX5945" fmla="*/ 800092 w 3022593"/>
              <a:gd name="connsiteY5945" fmla="*/ 1901825 h 4630814"/>
              <a:gd name="connsiteX5946" fmla="*/ 796917 w 3022593"/>
              <a:gd name="connsiteY5946" fmla="*/ 1893887 h 4630814"/>
              <a:gd name="connsiteX5947" fmla="*/ 800092 w 3022593"/>
              <a:gd name="connsiteY5947" fmla="*/ 1885950 h 4630814"/>
              <a:gd name="connsiteX5948" fmla="*/ 856448 w 3022593"/>
              <a:gd name="connsiteY5948" fmla="*/ 1884363 h 4630814"/>
              <a:gd name="connsiteX5949" fmla="*/ 864019 w 3022593"/>
              <a:gd name="connsiteY5949" fmla="*/ 1897460 h 4630814"/>
              <a:gd name="connsiteX5950" fmla="*/ 881055 w 3022593"/>
              <a:gd name="connsiteY5950" fmla="*/ 1897460 h 4630814"/>
              <a:gd name="connsiteX5951" fmla="*/ 869698 w 3022593"/>
              <a:gd name="connsiteY5951" fmla="*/ 1908686 h 4630814"/>
              <a:gd name="connsiteX5952" fmla="*/ 874430 w 3022593"/>
              <a:gd name="connsiteY5952" fmla="*/ 1911726 h 4630814"/>
              <a:gd name="connsiteX5953" fmla="*/ 879158 w 3022593"/>
              <a:gd name="connsiteY5953" fmla="*/ 1921774 h 4630814"/>
              <a:gd name="connsiteX5954" fmla="*/ 887326 w 3022593"/>
              <a:gd name="connsiteY5954" fmla="*/ 1914425 h 4630814"/>
              <a:gd name="connsiteX5955" fmla="*/ 930697 w 3022593"/>
              <a:gd name="connsiteY5955" fmla="*/ 1894352 h 4630814"/>
              <a:gd name="connsiteX5956" fmla="*/ 939362 w 3022593"/>
              <a:gd name="connsiteY5956" fmla="*/ 1893774 h 4630814"/>
              <a:gd name="connsiteX5957" fmla="*/ 939793 w 3022593"/>
              <a:gd name="connsiteY5957" fmla="*/ 1892300 h 4630814"/>
              <a:gd name="connsiteX5958" fmla="*/ 939388 w 3022593"/>
              <a:gd name="connsiteY5958" fmla="*/ 1893772 h 4630814"/>
              <a:gd name="connsiteX5959" fmla="*/ 967755 w 3022593"/>
              <a:gd name="connsiteY5959" fmla="*/ 1891882 h 4630814"/>
              <a:gd name="connsiteX5960" fmla="*/ 993590 w 3022593"/>
              <a:gd name="connsiteY5960" fmla="*/ 1897431 h 4630814"/>
              <a:gd name="connsiteX5961" fmla="*/ 1001717 w 3022593"/>
              <a:gd name="connsiteY5961" fmla="*/ 1900764 h 4630814"/>
              <a:gd name="connsiteX5962" fmla="*/ 1004880 w 3022593"/>
              <a:gd name="connsiteY5962" fmla="*/ 1901424 h 4630814"/>
              <a:gd name="connsiteX5963" fmla="*/ 1002843 w 3022593"/>
              <a:gd name="connsiteY5963" fmla="*/ 1901817 h 4630814"/>
              <a:gd name="connsiteX5964" fmla="*/ 985758 w 3022593"/>
              <a:gd name="connsiteY5964" fmla="*/ 1917243 h 4630814"/>
              <a:gd name="connsiteX5965" fmla="*/ 958403 w 3022593"/>
              <a:gd name="connsiteY5965" fmla="*/ 2027839 h 4630814"/>
              <a:gd name="connsiteX5966" fmla="*/ 866752 w 3022593"/>
              <a:gd name="connsiteY5966" fmla="*/ 2048290 h 4630814"/>
              <a:gd name="connsiteX5967" fmla="*/ 833972 w 3022593"/>
              <a:gd name="connsiteY5967" fmla="*/ 1998418 h 4630814"/>
              <a:gd name="connsiteX5968" fmla="*/ 836313 w 3022593"/>
              <a:gd name="connsiteY5968" fmla="*/ 1973831 h 4630814"/>
              <a:gd name="connsiteX5969" fmla="*/ 834579 w 3022593"/>
              <a:gd name="connsiteY5969" fmla="*/ 1975802 h 4630814"/>
              <a:gd name="connsiteX5970" fmla="*/ 815037 w 3022593"/>
              <a:gd name="connsiteY5970" fmla="*/ 1979612 h 4630814"/>
              <a:gd name="connsiteX5971" fmla="*/ 812206 w 3022593"/>
              <a:gd name="connsiteY5971" fmla="*/ 1978779 h 4630814"/>
              <a:gd name="connsiteX5972" fmla="*/ 812723 w 3022593"/>
              <a:gd name="connsiteY5972" fmla="*/ 1979272 h 4630814"/>
              <a:gd name="connsiteX5973" fmla="*/ 818314 w 3022593"/>
              <a:gd name="connsiteY5973" fmla="*/ 2009208 h 4630814"/>
              <a:gd name="connsiteX5974" fmla="*/ 806666 w 3022593"/>
              <a:gd name="connsiteY5974" fmla="*/ 2008039 h 4630814"/>
              <a:gd name="connsiteX5975" fmla="*/ 792766 w 3022593"/>
              <a:gd name="connsiteY5975" fmla="*/ 1994759 h 4630814"/>
              <a:gd name="connsiteX5976" fmla="*/ 789615 w 3022593"/>
              <a:gd name="connsiteY5976" fmla="*/ 2010925 h 4630814"/>
              <a:gd name="connsiteX5977" fmla="*/ 780090 w 3022593"/>
              <a:gd name="connsiteY5977" fmla="*/ 2019300 h 4630814"/>
              <a:gd name="connsiteX5978" fmla="*/ 768660 w 3022593"/>
              <a:gd name="connsiteY5978" fmla="*/ 1991382 h 4630814"/>
              <a:gd name="connsiteX5979" fmla="*/ 769689 w 3022593"/>
              <a:gd name="connsiteY5979" fmla="*/ 1986353 h 4630814"/>
              <a:gd name="connsiteX5980" fmla="*/ 767095 w 3022593"/>
              <a:gd name="connsiteY5980" fmla="*/ 1989068 h 4630814"/>
              <a:gd name="connsiteX5981" fmla="*/ 739030 w 3022593"/>
              <a:gd name="connsiteY5981" fmla="*/ 1994659 h 4630814"/>
              <a:gd name="connsiteX5982" fmla="*/ 752127 w 3022593"/>
              <a:gd name="connsiteY5982" fmla="*/ 1968569 h 4630814"/>
              <a:gd name="connsiteX5983" fmla="*/ 765188 w 3022593"/>
              <a:gd name="connsiteY5983" fmla="*/ 1962153 h 4630814"/>
              <a:gd name="connsiteX5984" fmla="*/ 754164 w 3022593"/>
              <a:gd name="connsiteY5984" fmla="*/ 1959560 h 4630814"/>
              <a:gd name="connsiteX5985" fmla="*/ 733691 w 3022593"/>
              <a:gd name="connsiteY5985" fmla="*/ 1936499 h 4630814"/>
              <a:gd name="connsiteX5986" fmla="*/ 745091 w 3022593"/>
              <a:gd name="connsiteY5986" fmla="*/ 1930493 h 4630814"/>
              <a:gd name="connsiteX5987" fmla="*/ 763470 w 3022593"/>
              <a:gd name="connsiteY5987" fmla="*/ 1934577 h 4630814"/>
              <a:gd name="connsiteX5988" fmla="*/ 764650 w 3022593"/>
              <a:gd name="connsiteY5988" fmla="*/ 1935469 h 4630814"/>
              <a:gd name="connsiteX5989" fmla="*/ 764285 w 3022593"/>
              <a:gd name="connsiteY5989" fmla="*/ 1934779 h 4630814"/>
              <a:gd name="connsiteX5990" fmla="*/ 770106 w 3022593"/>
              <a:gd name="connsiteY5990" fmla="*/ 1906861 h 4630814"/>
              <a:gd name="connsiteX5991" fmla="*/ 791449 w 3022593"/>
              <a:gd name="connsiteY5991" fmla="*/ 1929196 h 4630814"/>
              <a:gd name="connsiteX5992" fmla="*/ 791514 w 3022593"/>
              <a:gd name="connsiteY5992" fmla="*/ 1930801 h 4630814"/>
              <a:gd name="connsiteX5993" fmla="*/ 792010 w 3022593"/>
              <a:gd name="connsiteY5993" fmla="*/ 1929493 h 4630814"/>
              <a:gd name="connsiteX5994" fmla="*/ 816400 w 3022593"/>
              <a:gd name="connsiteY5994" fmla="*/ 1914978 h 4630814"/>
              <a:gd name="connsiteX5995" fmla="*/ 814524 w 3022593"/>
              <a:gd name="connsiteY5995" fmla="*/ 1944007 h 4630814"/>
              <a:gd name="connsiteX5996" fmla="*/ 802485 w 3022593"/>
              <a:gd name="connsiteY5996" fmla="*/ 1954522 h 4630814"/>
              <a:gd name="connsiteX5997" fmla="*/ 816898 w 3022593"/>
              <a:gd name="connsiteY5997" fmla="*/ 1952942 h 4630814"/>
              <a:gd name="connsiteX5998" fmla="*/ 835510 w 3022593"/>
              <a:gd name="connsiteY5998" fmla="*/ 1957466 h 4630814"/>
              <a:gd name="connsiteX5999" fmla="*/ 841231 w 3022593"/>
              <a:gd name="connsiteY5999" fmla="*/ 1964237 h 4630814"/>
              <a:gd name="connsiteX6000" fmla="*/ 850707 w 3022593"/>
              <a:gd name="connsiteY6000" fmla="*/ 1947369 h 4630814"/>
              <a:gd name="connsiteX6001" fmla="*/ 879135 w 3022593"/>
              <a:gd name="connsiteY6001" fmla="*/ 1921794 h 4630814"/>
              <a:gd name="connsiteX6002" fmla="*/ 874193 w 3022593"/>
              <a:gd name="connsiteY6002" fmla="*/ 1923888 h 4630814"/>
              <a:gd name="connsiteX6003" fmla="*/ 862127 w 3022593"/>
              <a:gd name="connsiteY6003" fmla="*/ 1921783 h 4630814"/>
              <a:gd name="connsiteX6004" fmla="*/ 858341 w 3022593"/>
              <a:gd name="connsiteY6004" fmla="*/ 1936751 h 4630814"/>
              <a:gd name="connsiteX6005" fmla="*/ 848877 w 3022593"/>
              <a:gd name="connsiteY6005" fmla="*/ 1921783 h 4630814"/>
              <a:gd name="connsiteX6006" fmla="*/ 833735 w 3022593"/>
              <a:gd name="connsiteY6006" fmla="*/ 1923654 h 4630814"/>
              <a:gd name="connsiteX6007" fmla="*/ 841306 w 3022593"/>
              <a:gd name="connsiteY6007" fmla="*/ 1910557 h 4630814"/>
              <a:gd name="connsiteX6008" fmla="*/ 833735 w 3022593"/>
              <a:gd name="connsiteY6008" fmla="*/ 1895589 h 4630814"/>
              <a:gd name="connsiteX6009" fmla="*/ 850770 w 3022593"/>
              <a:gd name="connsiteY6009" fmla="*/ 1897460 h 4630814"/>
              <a:gd name="connsiteX6010" fmla="*/ 856448 w 3022593"/>
              <a:gd name="connsiteY6010" fmla="*/ 1884363 h 4630814"/>
              <a:gd name="connsiteX6011" fmla="*/ 1161490 w 3022593"/>
              <a:gd name="connsiteY6011" fmla="*/ 1882058 h 4630814"/>
              <a:gd name="connsiteX6012" fmla="*/ 1222395 w 3022593"/>
              <a:gd name="connsiteY6012" fmla="*/ 1901618 h 4630814"/>
              <a:gd name="connsiteX6013" fmla="*/ 1211585 w 3022593"/>
              <a:gd name="connsiteY6013" fmla="*/ 2005676 h 4630814"/>
              <a:gd name="connsiteX6014" fmla="*/ 1198352 w 3022593"/>
              <a:gd name="connsiteY6014" fmla="*/ 2012639 h 4630814"/>
              <a:gd name="connsiteX6015" fmla="*/ 1198071 w 3022593"/>
              <a:gd name="connsiteY6015" fmla="*/ 2012951 h 4630814"/>
              <a:gd name="connsiteX6016" fmla="*/ 1198145 w 3022593"/>
              <a:gd name="connsiteY6016" fmla="*/ 2012748 h 4630814"/>
              <a:gd name="connsiteX6017" fmla="*/ 1166148 w 3022593"/>
              <a:gd name="connsiteY6017" fmla="*/ 2029582 h 4630814"/>
              <a:gd name="connsiteX6018" fmla="*/ 1117342 w 3022593"/>
              <a:gd name="connsiteY6018" fmla="*/ 2038710 h 4630814"/>
              <a:gd name="connsiteX6019" fmla="*/ 1109719 w 3022593"/>
              <a:gd name="connsiteY6019" fmla="*/ 2037294 h 4630814"/>
              <a:gd name="connsiteX6020" fmla="*/ 1108067 w 3022593"/>
              <a:gd name="connsiteY6020" fmla="*/ 2039938 h 4630814"/>
              <a:gd name="connsiteX6021" fmla="*/ 1109586 w 3022593"/>
              <a:gd name="connsiteY6021" fmla="*/ 2037270 h 4630814"/>
              <a:gd name="connsiteX6022" fmla="*/ 1079434 w 3022593"/>
              <a:gd name="connsiteY6022" fmla="*/ 2031669 h 4630814"/>
              <a:gd name="connsiteX6023" fmla="*/ 1046155 w 3022593"/>
              <a:gd name="connsiteY6023" fmla="*/ 2012891 h 4630814"/>
              <a:gd name="connsiteX6024" fmla="*/ 1047002 w 3022593"/>
              <a:gd name="connsiteY6024" fmla="*/ 2012441 h 4630814"/>
              <a:gd name="connsiteX6025" fmla="*/ 1044567 w 3022593"/>
              <a:gd name="connsiteY6025" fmla="*/ 2011218 h 4630814"/>
              <a:gd name="connsiteX6026" fmla="*/ 1048587 w 3022593"/>
              <a:gd name="connsiteY6026" fmla="*/ 2011598 h 4630814"/>
              <a:gd name="connsiteX6027" fmla="*/ 1067687 w 3022593"/>
              <a:gd name="connsiteY6027" fmla="*/ 2001445 h 4630814"/>
              <a:gd name="connsiteX6028" fmla="*/ 1082879 w 3022593"/>
              <a:gd name="connsiteY6028" fmla="*/ 1963687 h 4630814"/>
              <a:gd name="connsiteX6029" fmla="*/ 1078222 w 3022593"/>
              <a:gd name="connsiteY6029" fmla="*/ 1961469 h 4630814"/>
              <a:gd name="connsiteX6030" fmla="*/ 1076317 w 3022593"/>
              <a:gd name="connsiteY6030" fmla="*/ 1954212 h 4630814"/>
              <a:gd name="connsiteX6031" fmla="*/ 1078560 w 3022593"/>
              <a:gd name="connsiteY6031" fmla="*/ 1955280 h 4630814"/>
              <a:gd name="connsiteX6032" fmla="*/ 1078103 w 3022593"/>
              <a:gd name="connsiteY6032" fmla="*/ 1953419 h 4630814"/>
              <a:gd name="connsiteX6033" fmla="*/ 1083461 w 3022593"/>
              <a:gd name="connsiteY6033" fmla="*/ 1949450 h 4630814"/>
              <a:gd name="connsiteX6034" fmla="*/ 1087732 w 3022593"/>
              <a:gd name="connsiteY6034" fmla="*/ 1951823 h 4630814"/>
              <a:gd name="connsiteX6035" fmla="*/ 1101513 w 3022593"/>
              <a:gd name="connsiteY6035" fmla="*/ 1923830 h 4630814"/>
              <a:gd name="connsiteX6036" fmla="*/ 1124900 w 3022593"/>
              <a:gd name="connsiteY6036" fmla="*/ 1897909 h 4630814"/>
              <a:gd name="connsiteX6037" fmla="*/ 1161490 w 3022593"/>
              <a:gd name="connsiteY6037" fmla="*/ 1882058 h 4630814"/>
              <a:gd name="connsiteX6038" fmla="*/ 906873 w 3022593"/>
              <a:gd name="connsiteY6038" fmla="*/ 1880835 h 4630814"/>
              <a:gd name="connsiteX6039" fmla="*/ 906456 w 3022593"/>
              <a:gd name="connsiteY6039" fmla="*/ 1881186 h 4630814"/>
              <a:gd name="connsiteX6040" fmla="*/ 906456 w 3022593"/>
              <a:gd name="connsiteY6040" fmla="*/ 1881186 h 4630814"/>
              <a:gd name="connsiteX6041" fmla="*/ 906975 w 3022593"/>
              <a:gd name="connsiteY6041" fmla="*/ 1880846 h 4630814"/>
              <a:gd name="connsiteX6042" fmla="*/ 789178 w 3022593"/>
              <a:gd name="connsiteY6042" fmla="*/ 1878330 h 4630814"/>
              <a:gd name="connsiteX6043" fmla="*/ 796322 w 3022593"/>
              <a:gd name="connsiteY6043" fmla="*/ 1878330 h 4630814"/>
              <a:gd name="connsiteX6044" fmla="*/ 799894 w 3022593"/>
              <a:gd name="connsiteY6044" fmla="*/ 1884045 h 4630814"/>
              <a:gd name="connsiteX6045" fmla="*/ 792750 w 3022593"/>
              <a:gd name="connsiteY6045" fmla="*/ 1885950 h 4630814"/>
              <a:gd name="connsiteX6046" fmla="*/ 789178 w 3022593"/>
              <a:gd name="connsiteY6046" fmla="*/ 1878330 h 4630814"/>
              <a:gd name="connsiteX6047" fmla="*/ 979252 w 3022593"/>
              <a:gd name="connsiteY6047" fmla="*/ 1873514 h 4630814"/>
              <a:gd name="connsiteX6048" fmla="*/ 977438 w 3022593"/>
              <a:gd name="connsiteY6048" fmla="*/ 1879071 h 4630814"/>
              <a:gd name="connsiteX6049" fmla="*/ 968367 w 3022593"/>
              <a:gd name="connsiteY6049" fmla="*/ 1880923 h 4630814"/>
              <a:gd name="connsiteX6050" fmla="*/ 971995 w 3022593"/>
              <a:gd name="connsiteY6050" fmla="*/ 1875366 h 4630814"/>
              <a:gd name="connsiteX6051" fmla="*/ 979252 w 3022593"/>
              <a:gd name="connsiteY6051" fmla="*/ 1873514 h 4630814"/>
              <a:gd name="connsiteX6052" fmla="*/ 981067 w 3022593"/>
              <a:gd name="connsiteY6052" fmla="*/ 1873250 h 4630814"/>
              <a:gd name="connsiteX6053" fmla="*/ 981067 w 3022593"/>
              <a:gd name="connsiteY6053" fmla="*/ 1873250 h 4630814"/>
              <a:gd name="connsiteX6054" fmla="*/ 988475 w 3022593"/>
              <a:gd name="connsiteY6054" fmla="*/ 1876878 h 4630814"/>
              <a:gd name="connsiteX6055" fmla="*/ 990328 w 3022593"/>
              <a:gd name="connsiteY6055" fmla="*/ 1884136 h 4630814"/>
              <a:gd name="connsiteX6056" fmla="*/ 982919 w 3022593"/>
              <a:gd name="connsiteY6056" fmla="*/ 1880507 h 4630814"/>
              <a:gd name="connsiteX6057" fmla="*/ 981070 w 3022593"/>
              <a:gd name="connsiteY6057" fmla="*/ 1873264 h 4630814"/>
              <a:gd name="connsiteX6058" fmla="*/ 982655 w 3022593"/>
              <a:gd name="connsiteY6058" fmla="*/ 1880507 h 4630814"/>
              <a:gd name="connsiteX6059" fmla="*/ 979479 w 3022593"/>
              <a:gd name="connsiteY6059" fmla="*/ 1885950 h 4630814"/>
              <a:gd name="connsiteX6060" fmla="*/ 977892 w 3022593"/>
              <a:gd name="connsiteY6060" fmla="*/ 1880507 h 4630814"/>
              <a:gd name="connsiteX6061" fmla="*/ 981067 w 3022593"/>
              <a:gd name="connsiteY6061" fmla="*/ 1873251 h 4630814"/>
              <a:gd name="connsiteX6062" fmla="*/ 798504 w 3022593"/>
              <a:gd name="connsiteY6062" fmla="*/ 1871663 h 4630814"/>
              <a:gd name="connsiteX6063" fmla="*/ 803267 w 3022593"/>
              <a:gd name="connsiteY6063" fmla="*/ 1877021 h 4630814"/>
              <a:gd name="connsiteX6064" fmla="*/ 801679 w 3022593"/>
              <a:gd name="connsiteY6064" fmla="*/ 1884165 h 4630814"/>
              <a:gd name="connsiteX6065" fmla="*/ 796917 w 3022593"/>
              <a:gd name="connsiteY6065" fmla="*/ 1878807 h 4630814"/>
              <a:gd name="connsiteX6066" fmla="*/ 798504 w 3022593"/>
              <a:gd name="connsiteY6066" fmla="*/ 1871663 h 4630814"/>
              <a:gd name="connsiteX6067" fmla="*/ 988098 w 3022593"/>
              <a:gd name="connsiteY6067" fmla="*/ 1870075 h 4630814"/>
              <a:gd name="connsiteX6068" fmla="*/ 995355 w 3022593"/>
              <a:gd name="connsiteY6068" fmla="*/ 1873250 h 4630814"/>
              <a:gd name="connsiteX6069" fmla="*/ 988098 w 3022593"/>
              <a:gd name="connsiteY6069" fmla="*/ 1876425 h 4630814"/>
              <a:gd name="connsiteX6070" fmla="*/ 982655 w 3022593"/>
              <a:gd name="connsiteY6070" fmla="*/ 1873250 h 4630814"/>
              <a:gd name="connsiteX6071" fmla="*/ 988098 w 3022593"/>
              <a:gd name="connsiteY6071" fmla="*/ 1870075 h 4630814"/>
              <a:gd name="connsiteX6072" fmla="*/ 1064680 w 3022593"/>
              <a:gd name="connsiteY6072" fmla="*/ 1867623 h 4630814"/>
              <a:gd name="connsiteX6073" fmla="*/ 1061095 w 3022593"/>
              <a:gd name="connsiteY6073" fmla="*/ 1872986 h 4630814"/>
              <a:gd name="connsiteX6074" fmla="*/ 1059545 w 3022593"/>
              <a:gd name="connsiteY6074" fmla="*/ 1872083 h 4630814"/>
              <a:gd name="connsiteX6075" fmla="*/ 1059913 w 3022593"/>
              <a:gd name="connsiteY6075" fmla="*/ 1873568 h 4630814"/>
              <a:gd name="connsiteX6076" fmla="*/ 1053841 w 3022593"/>
              <a:gd name="connsiteY6076" fmla="*/ 1876419 h 4630814"/>
              <a:gd name="connsiteX6077" fmla="*/ 1058266 w 3022593"/>
              <a:gd name="connsiteY6077" fmla="*/ 1877219 h 4630814"/>
              <a:gd name="connsiteX6078" fmla="*/ 1058018 w 3022593"/>
              <a:gd name="connsiteY6078" fmla="*/ 1880451 h 4630814"/>
              <a:gd name="connsiteX6079" fmla="*/ 1059081 w 3022593"/>
              <a:gd name="connsiteY6079" fmla="*/ 1879600 h 4630814"/>
              <a:gd name="connsiteX6080" fmla="*/ 1063412 w 3022593"/>
              <a:gd name="connsiteY6080" fmla="*/ 1884446 h 4630814"/>
              <a:gd name="connsiteX6081" fmla="*/ 1064445 w 3022593"/>
              <a:gd name="connsiteY6081" fmla="*/ 1880188 h 4630814"/>
              <a:gd name="connsiteX6082" fmla="*/ 1067785 w 3022593"/>
              <a:gd name="connsiteY6082" fmla="*/ 1880458 h 4630814"/>
              <a:gd name="connsiteX6083" fmla="*/ 1067056 w 3022593"/>
              <a:gd name="connsiteY6083" fmla="*/ 1879374 h 4630814"/>
              <a:gd name="connsiteX6084" fmla="*/ 1071215 w 3022593"/>
              <a:gd name="connsiteY6084" fmla="*/ 1875172 h 4630814"/>
              <a:gd name="connsiteX6085" fmla="*/ 1067472 w 3022593"/>
              <a:gd name="connsiteY6085" fmla="*/ 1875877 h 4630814"/>
              <a:gd name="connsiteX6086" fmla="*/ 899152 w 3022593"/>
              <a:gd name="connsiteY6086" fmla="*/ 1864042 h 4630814"/>
              <a:gd name="connsiteX6087" fmla="*/ 902724 w 3022593"/>
              <a:gd name="connsiteY6087" fmla="*/ 1869757 h 4630814"/>
              <a:gd name="connsiteX6088" fmla="*/ 904713 w 3022593"/>
              <a:gd name="connsiteY6088" fmla="*/ 1880364 h 4630814"/>
              <a:gd name="connsiteX6089" fmla="*/ 904867 w 3022593"/>
              <a:gd name="connsiteY6089" fmla="*/ 1880394 h 4630814"/>
              <a:gd name="connsiteX6090" fmla="*/ 904723 w 3022593"/>
              <a:gd name="connsiteY6090" fmla="*/ 1880418 h 4630814"/>
              <a:gd name="connsiteX6091" fmla="*/ 904867 w 3022593"/>
              <a:gd name="connsiteY6091" fmla="*/ 1881187 h 4630814"/>
              <a:gd name="connsiteX6092" fmla="*/ 904471 w 3022593"/>
              <a:gd name="connsiteY6092" fmla="*/ 1880461 h 4630814"/>
              <a:gd name="connsiteX6093" fmla="*/ 904392 w 3022593"/>
              <a:gd name="connsiteY6093" fmla="*/ 1880474 h 4630814"/>
              <a:gd name="connsiteX6094" fmla="*/ 904866 w 3022593"/>
              <a:gd name="connsiteY6094" fmla="*/ 1881186 h 4630814"/>
              <a:gd name="connsiteX6095" fmla="*/ 904867 w 3022593"/>
              <a:gd name="connsiteY6095" fmla="*/ 1881187 h 4630814"/>
              <a:gd name="connsiteX6096" fmla="*/ 904868 w 3022593"/>
              <a:gd name="connsiteY6096" fmla="*/ 1881188 h 4630814"/>
              <a:gd name="connsiteX6097" fmla="*/ 904867 w 3022593"/>
              <a:gd name="connsiteY6097" fmla="*/ 1881188 h 4630814"/>
              <a:gd name="connsiteX6098" fmla="*/ 904867 w 3022593"/>
              <a:gd name="connsiteY6098" fmla="*/ 1881188 h 4630814"/>
              <a:gd name="connsiteX6099" fmla="*/ 904152 w 3022593"/>
              <a:gd name="connsiteY6099" fmla="*/ 1889124 h 4630814"/>
              <a:gd name="connsiteX6100" fmla="*/ 899152 w 3022593"/>
              <a:gd name="connsiteY6100" fmla="*/ 1897062 h 4630814"/>
              <a:gd name="connsiteX6101" fmla="*/ 899152 w 3022593"/>
              <a:gd name="connsiteY6101" fmla="*/ 1890447 h 4630814"/>
              <a:gd name="connsiteX6102" fmla="*/ 904866 w 3022593"/>
              <a:gd name="connsiteY6102" fmla="*/ 1881189 h 4630814"/>
              <a:gd name="connsiteX6103" fmla="*/ 900402 w 3022593"/>
              <a:gd name="connsiteY6103" fmla="*/ 1888108 h 4630814"/>
              <a:gd name="connsiteX6104" fmla="*/ 892961 w 3022593"/>
              <a:gd name="connsiteY6104" fmla="*/ 1893689 h 4630814"/>
              <a:gd name="connsiteX6105" fmla="*/ 895937 w 3022593"/>
              <a:gd name="connsiteY6105" fmla="*/ 1887438 h 4630814"/>
              <a:gd name="connsiteX6106" fmla="*/ 897347 w 3022593"/>
              <a:gd name="connsiteY6106" fmla="*/ 1886451 h 4630814"/>
              <a:gd name="connsiteX6107" fmla="*/ 889627 w 3022593"/>
              <a:gd name="connsiteY6107" fmla="*/ 1888596 h 4630814"/>
              <a:gd name="connsiteX6108" fmla="*/ 894389 w 3022593"/>
              <a:gd name="connsiteY6108" fmla="*/ 1883502 h 4630814"/>
              <a:gd name="connsiteX6109" fmla="*/ 904866 w 3022593"/>
              <a:gd name="connsiteY6109" fmla="*/ 1881187 h 4630814"/>
              <a:gd name="connsiteX6110" fmla="*/ 903070 w 3022593"/>
              <a:gd name="connsiteY6110" fmla="*/ 1880698 h 4630814"/>
              <a:gd name="connsiteX6111" fmla="*/ 896056 w 3022593"/>
              <a:gd name="connsiteY6111" fmla="*/ 1881882 h 4630814"/>
              <a:gd name="connsiteX6112" fmla="*/ 885817 w 3022593"/>
              <a:gd name="connsiteY6112" fmla="*/ 1880394 h 4630814"/>
              <a:gd name="connsiteX6113" fmla="*/ 893199 w 3022593"/>
              <a:gd name="connsiteY6113" fmla="*/ 1878161 h 4630814"/>
              <a:gd name="connsiteX6114" fmla="*/ 896186 w 3022593"/>
              <a:gd name="connsiteY6114" fmla="*/ 1878733 h 4630814"/>
              <a:gd name="connsiteX6115" fmla="*/ 889345 w 3022593"/>
              <a:gd name="connsiteY6115" fmla="*/ 1873779 h 4630814"/>
              <a:gd name="connsiteX6116" fmla="*/ 896308 w 3022593"/>
              <a:gd name="connsiteY6116" fmla="*/ 1874696 h 4630814"/>
              <a:gd name="connsiteX6117" fmla="*/ 890976 w 3022593"/>
              <a:gd name="connsiteY6117" fmla="*/ 1867606 h 4630814"/>
              <a:gd name="connsiteX6118" fmla="*/ 897922 w 3022593"/>
              <a:gd name="connsiteY6118" fmla="*/ 1870759 h 4630814"/>
              <a:gd name="connsiteX6119" fmla="*/ 904261 w 3022593"/>
              <a:gd name="connsiteY6119" fmla="*/ 1880278 h 4630814"/>
              <a:gd name="connsiteX6120" fmla="*/ 904384 w 3022593"/>
              <a:gd name="connsiteY6120" fmla="*/ 1880302 h 4630814"/>
              <a:gd name="connsiteX6121" fmla="*/ 900581 w 3022593"/>
              <a:gd name="connsiteY6121" fmla="*/ 1873329 h 4630814"/>
              <a:gd name="connsiteX6122" fmla="*/ 899152 w 3022593"/>
              <a:gd name="connsiteY6122" fmla="*/ 1864042 h 4630814"/>
              <a:gd name="connsiteX6123" fmla="*/ 1131880 w 3022593"/>
              <a:gd name="connsiteY6123" fmla="*/ 1863725 h 4630814"/>
              <a:gd name="connsiteX6124" fmla="*/ 1126165 w 3022593"/>
              <a:gd name="connsiteY6124" fmla="*/ 1881188 h 4630814"/>
              <a:gd name="connsiteX6125" fmla="*/ 1126165 w 3022593"/>
              <a:gd name="connsiteY6125" fmla="*/ 1873912 h 4630814"/>
              <a:gd name="connsiteX6126" fmla="*/ 1127247 w 3022593"/>
              <a:gd name="connsiteY6126" fmla="*/ 1871984 h 4630814"/>
              <a:gd name="connsiteX6127" fmla="*/ 1121164 w 3022593"/>
              <a:gd name="connsiteY6127" fmla="*/ 1877615 h 4630814"/>
              <a:gd name="connsiteX6128" fmla="*/ 1131880 w 3022593"/>
              <a:gd name="connsiteY6128" fmla="*/ 1863725 h 4630814"/>
              <a:gd name="connsiteX6129" fmla="*/ 1131880 w 3022593"/>
              <a:gd name="connsiteY6129" fmla="*/ 1863725 h 4630814"/>
              <a:gd name="connsiteX6130" fmla="*/ 1132270 w 3022593"/>
              <a:gd name="connsiteY6130" fmla="*/ 1863789 h 4630814"/>
              <a:gd name="connsiteX6131" fmla="*/ 1132276 w 3022593"/>
              <a:gd name="connsiteY6131" fmla="*/ 1863725 h 4630814"/>
              <a:gd name="connsiteX6132" fmla="*/ 1132295 w 3022593"/>
              <a:gd name="connsiteY6132" fmla="*/ 1863793 h 4630814"/>
              <a:gd name="connsiteX6133" fmla="*/ 1133678 w 3022593"/>
              <a:gd name="connsiteY6133" fmla="*/ 1864019 h 4630814"/>
              <a:gd name="connsiteX6134" fmla="*/ 1133467 w 3022593"/>
              <a:gd name="connsiteY6134" fmla="*/ 1863725 h 4630814"/>
              <a:gd name="connsiteX6135" fmla="*/ 1134090 w 3022593"/>
              <a:gd name="connsiteY6135" fmla="*/ 1864087 h 4630814"/>
              <a:gd name="connsiteX6136" fmla="*/ 1140611 w 3022593"/>
              <a:gd name="connsiteY6136" fmla="*/ 1865154 h 4630814"/>
              <a:gd name="connsiteX6137" fmla="*/ 1149343 w 3022593"/>
              <a:gd name="connsiteY6137" fmla="*/ 1869440 h 4630814"/>
              <a:gd name="connsiteX6138" fmla="*/ 1142198 w 3022593"/>
              <a:gd name="connsiteY6138" fmla="*/ 1869440 h 4630814"/>
              <a:gd name="connsiteX6139" fmla="*/ 1147357 w 3022593"/>
              <a:gd name="connsiteY6139" fmla="*/ 1875631 h 4630814"/>
              <a:gd name="connsiteX6140" fmla="*/ 1140412 w 3022593"/>
              <a:gd name="connsiteY6140" fmla="*/ 1873399 h 4630814"/>
              <a:gd name="connsiteX6141" fmla="*/ 1134537 w 3022593"/>
              <a:gd name="connsiteY6141" fmla="*/ 1865216 h 4630814"/>
              <a:gd name="connsiteX6142" fmla="*/ 1132351 w 3022593"/>
              <a:gd name="connsiteY6142" fmla="*/ 1863989 h 4630814"/>
              <a:gd name="connsiteX6143" fmla="*/ 1132504 w 3022593"/>
              <a:gd name="connsiteY6143" fmla="*/ 1864535 h 4630814"/>
              <a:gd name="connsiteX6144" fmla="*/ 1137205 w 3022593"/>
              <a:gd name="connsiteY6144" fmla="*/ 1870631 h 4630814"/>
              <a:gd name="connsiteX6145" fmla="*/ 1141141 w 3022593"/>
              <a:gd name="connsiteY6145" fmla="*/ 1878965 h 4630814"/>
              <a:gd name="connsiteX6146" fmla="*/ 1135121 w 3022593"/>
              <a:gd name="connsiteY6146" fmla="*/ 1874917 h 4630814"/>
              <a:gd name="connsiteX6147" fmla="*/ 1134710 w 3022593"/>
              <a:gd name="connsiteY6147" fmla="*/ 1873498 h 4630814"/>
              <a:gd name="connsiteX6148" fmla="*/ 1134261 w 3022593"/>
              <a:gd name="connsiteY6148" fmla="*/ 1882775 h 4630814"/>
              <a:gd name="connsiteX6149" fmla="*/ 1131036 w 3022593"/>
              <a:gd name="connsiteY6149" fmla="*/ 1875393 h 4630814"/>
              <a:gd name="connsiteX6150" fmla="*/ 1132170 w 3022593"/>
              <a:gd name="connsiteY6150" fmla="*/ 1864726 h 4630814"/>
              <a:gd name="connsiteX6151" fmla="*/ 1131880 w 3022593"/>
              <a:gd name="connsiteY6151" fmla="*/ 1863725 h 4630814"/>
              <a:gd name="connsiteX6152" fmla="*/ 1132228 w 3022593"/>
              <a:gd name="connsiteY6152" fmla="*/ 1864177 h 4630814"/>
              <a:gd name="connsiteX6153" fmla="*/ 1132254 w 3022593"/>
              <a:gd name="connsiteY6153" fmla="*/ 1863935 h 4630814"/>
              <a:gd name="connsiteX6154" fmla="*/ 1119576 w 3022593"/>
              <a:gd name="connsiteY6154" fmla="*/ 1862286 h 4630814"/>
              <a:gd name="connsiteX6155" fmla="*/ 1129260 w 3022593"/>
              <a:gd name="connsiteY6155" fmla="*/ 1864304 h 4630814"/>
              <a:gd name="connsiteX6156" fmla="*/ 1131880 w 3022593"/>
              <a:gd name="connsiteY6156" fmla="*/ 1863725 h 4630814"/>
              <a:gd name="connsiteX6157" fmla="*/ 1116163 w 3022593"/>
              <a:gd name="connsiteY6157" fmla="*/ 1871134 h 4630814"/>
              <a:gd name="connsiteX6158" fmla="*/ 1121402 w 3022593"/>
              <a:gd name="connsiteY6158" fmla="*/ 1866040 h 4630814"/>
              <a:gd name="connsiteX6159" fmla="*/ 1121625 w 3022593"/>
              <a:gd name="connsiteY6159" fmla="*/ 1865991 h 4630814"/>
              <a:gd name="connsiteX6160" fmla="*/ 1113147 w 3022593"/>
              <a:gd name="connsiteY6160" fmla="*/ 1864519 h 4630814"/>
              <a:gd name="connsiteX6161" fmla="*/ 1119576 w 3022593"/>
              <a:gd name="connsiteY6161" fmla="*/ 1862286 h 4630814"/>
              <a:gd name="connsiteX6162" fmla="*/ 906455 w 3022593"/>
              <a:gd name="connsiteY6162" fmla="*/ 1862137 h 4630814"/>
              <a:gd name="connsiteX6163" fmla="*/ 908241 w 3022593"/>
              <a:gd name="connsiteY6163" fmla="*/ 1869519 h 4630814"/>
              <a:gd name="connsiteX6164" fmla="*/ 906518 w 3022593"/>
              <a:gd name="connsiteY6164" fmla="*/ 1880773 h 4630814"/>
              <a:gd name="connsiteX6165" fmla="*/ 906521 w 3022593"/>
              <a:gd name="connsiteY6165" fmla="*/ 1880772 h 4630814"/>
              <a:gd name="connsiteX6166" fmla="*/ 907844 w 3022593"/>
              <a:gd name="connsiteY6166" fmla="*/ 1872456 h 4630814"/>
              <a:gd name="connsiteX6167" fmla="*/ 912011 w 3022593"/>
              <a:gd name="connsiteY6167" fmla="*/ 1863725 h 4630814"/>
              <a:gd name="connsiteX6168" fmla="*/ 912706 w 3022593"/>
              <a:gd name="connsiteY6168" fmla="*/ 1871729 h 4630814"/>
              <a:gd name="connsiteX6169" fmla="*/ 911737 w 3022593"/>
              <a:gd name="connsiteY6169" fmla="*/ 1873194 h 4630814"/>
              <a:gd name="connsiteX6170" fmla="*/ 918957 w 3022593"/>
              <a:gd name="connsiteY6170" fmla="*/ 1867296 h 4630814"/>
              <a:gd name="connsiteX6171" fmla="*/ 914715 w 3022593"/>
              <a:gd name="connsiteY6171" fmla="*/ 1874242 h 4630814"/>
              <a:gd name="connsiteX6172" fmla="*/ 907164 w 3022593"/>
              <a:gd name="connsiteY6172" fmla="*/ 1880591 h 4630814"/>
              <a:gd name="connsiteX6173" fmla="*/ 907516 w 3022593"/>
              <a:gd name="connsiteY6173" fmla="*/ 1880492 h 4630814"/>
              <a:gd name="connsiteX6174" fmla="*/ 913360 w 3022593"/>
              <a:gd name="connsiteY6174" fmla="*/ 1876663 h 4630814"/>
              <a:gd name="connsiteX6175" fmla="*/ 921695 w 3022593"/>
              <a:gd name="connsiteY6175" fmla="*/ 1873567 h 4630814"/>
              <a:gd name="connsiteX6176" fmla="*/ 917294 w 3022593"/>
              <a:gd name="connsiteY6176" fmla="*/ 1878408 h 4630814"/>
              <a:gd name="connsiteX6177" fmla="*/ 925505 w 3022593"/>
              <a:gd name="connsiteY6177" fmla="*/ 1878806 h 4630814"/>
              <a:gd name="connsiteX6178" fmla="*/ 918123 w 3022593"/>
              <a:gd name="connsiteY6178" fmla="*/ 1882031 h 4630814"/>
              <a:gd name="connsiteX6179" fmla="*/ 907644 w 3022593"/>
              <a:gd name="connsiteY6179" fmla="*/ 1880917 h 4630814"/>
              <a:gd name="connsiteX6180" fmla="*/ 906456 w 3022593"/>
              <a:gd name="connsiteY6180" fmla="*/ 1881187 h 4630814"/>
              <a:gd name="connsiteX6181" fmla="*/ 906456 w 3022593"/>
              <a:gd name="connsiteY6181" fmla="*/ 1881187 h 4630814"/>
              <a:gd name="connsiteX6182" fmla="*/ 915186 w 3022593"/>
              <a:gd name="connsiteY6182" fmla="*/ 1882616 h 4630814"/>
              <a:gd name="connsiteX6183" fmla="*/ 923918 w 3022593"/>
              <a:gd name="connsiteY6183" fmla="*/ 1886902 h 4630814"/>
              <a:gd name="connsiteX6184" fmla="*/ 916641 w 3022593"/>
              <a:gd name="connsiteY6184" fmla="*/ 1886902 h 4630814"/>
              <a:gd name="connsiteX6185" fmla="*/ 906466 w 3022593"/>
              <a:gd name="connsiteY6185" fmla="*/ 1881193 h 4630814"/>
              <a:gd name="connsiteX6186" fmla="*/ 913376 w 3022593"/>
              <a:gd name="connsiteY6186" fmla="*/ 1885205 h 4630814"/>
              <a:gd name="connsiteX6187" fmla="*/ 918957 w 3022593"/>
              <a:gd name="connsiteY6187" fmla="*/ 1891903 h 4630814"/>
              <a:gd name="connsiteX6188" fmla="*/ 912706 w 3022593"/>
              <a:gd name="connsiteY6188" fmla="*/ 1889894 h 4630814"/>
              <a:gd name="connsiteX6189" fmla="*/ 911761 w 3022593"/>
              <a:gd name="connsiteY6189" fmla="*/ 1888578 h 4630814"/>
              <a:gd name="connsiteX6190" fmla="*/ 913863 w 3022593"/>
              <a:gd name="connsiteY6190" fmla="*/ 1896904 h 4630814"/>
              <a:gd name="connsiteX6191" fmla="*/ 908770 w 3022593"/>
              <a:gd name="connsiteY6191" fmla="*/ 1891665 h 4630814"/>
              <a:gd name="connsiteX6192" fmla="*/ 906455 w 3022593"/>
              <a:gd name="connsiteY6192" fmla="*/ 1881188 h 4630814"/>
              <a:gd name="connsiteX6193" fmla="*/ 907645 w 3022593"/>
              <a:gd name="connsiteY6193" fmla="*/ 1889264 h 4630814"/>
              <a:gd name="connsiteX6194" fmla="*/ 906455 w 3022593"/>
              <a:gd name="connsiteY6194" fmla="*/ 1898650 h 4630814"/>
              <a:gd name="connsiteX6195" fmla="*/ 906455 w 3022593"/>
              <a:gd name="connsiteY6195" fmla="*/ 1881187 h 4630814"/>
              <a:gd name="connsiteX6196" fmla="*/ 906455 w 3022593"/>
              <a:gd name="connsiteY6196" fmla="*/ 1881187 h 4630814"/>
              <a:gd name="connsiteX6197" fmla="*/ 906517 w 3022593"/>
              <a:gd name="connsiteY6197" fmla="*/ 1880797 h 4630814"/>
              <a:gd name="connsiteX6198" fmla="*/ 906515 w 3022593"/>
              <a:gd name="connsiteY6198" fmla="*/ 1880797 h 4630814"/>
              <a:gd name="connsiteX6199" fmla="*/ 906455 w 3022593"/>
              <a:gd name="connsiteY6199" fmla="*/ 1881187 h 4630814"/>
              <a:gd name="connsiteX6200" fmla="*/ 906455 w 3022593"/>
              <a:gd name="connsiteY6200" fmla="*/ 1862137 h 4630814"/>
              <a:gd name="connsiteX6201" fmla="*/ 990592 w 3022593"/>
              <a:gd name="connsiteY6201" fmla="*/ 1860748 h 4630814"/>
              <a:gd name="connsiteX6202" fmla="*/ 988687 w 3022593"/>
              <a:gd name="connsiteY6202" fmla="*/ 1867892 h 4630814"/>
              <a:gd name="connsiteX6203" fmla="*/ 982972 w 3022593"/>
              <a:gd name="connsiteY6203" fmla="*/ 1871464 h 4630814"/>
              <a:gd name="connsiteX6204" fmla="*/ 982972 w 3022593"/>
              <a:gd name="connsiteY6204" fmla="*/ 1864320 h 4630814"/>
              <a:gd name="connsiteX6205" fmla="*/ 990592 w 3022593"/>
              <a:gd name="connsiteY6205" fmla="*/ 1860748 h 4630814"/>
              <a:gd name="connsiteX6206" fmla="*/ 1149025 w 3022593"/>
              <a:gd name="connsiteY6206" fmla="*/ 1856105 h 4630814"/>
              <a:gd name="connsiteX6207" fmla="*/ 1143310 w 3022593"/>
              <a:gd name="connsiteY6207" fmla="*/ 1861344 h 4630814"/>
              <a:gd name="connsiteX6208" fmla="*/ 1141393 w 3022593"/>
              <a:gd name="connsiteY6208" fmla="*/ 1861743 h 4630814"/>
              <a:gd name="connsiteX6209" fmla="*/ 1150612 w 3022593"/>
              <a:gd name="connsiteY6209" fmla="*/ 1862137 h 4630814"/>
              <a:gd name="connsiteX6210" fmla="*/ 1133467 w 3022593"/>
              <a:gd name="connsiteY6210" fmla="*/ 1863724 h 4630814"/>
              <a:gd name="connsiteX6211" fmla="*/ 1140938 w 3022593"/>
              <a:gd name="connsiteY6211" fmla="*/ 1861838 h 4630814"/>
              <a:gd name="connsiteX6212" fmla="*/ 1131880 w 3022593"/>
              <a:gd name="connsiteY6212" fmla="*/ 1863725 h 4630814"/>
              <a:gd name="connsiteX6213" fmla="*/ 1149025 w 3022593"/>
              <a:gd name="connsiteY6213" fmla="*/ 1856105 h 4630814"/>
              <a:gd name="connsiteX6214" fmla="*/ 1119406 w 3022593"/>
              <a:gd name="connsiteY6214" fmla="*/ 1851378 h 4630814"/>
              <a:gd name="connsiteX6215" fmla="*/ 1125529 w 3022593"/>
              <a:gd name="connsiteY6215" fmla="*/ 1854244 h 4630814"/>
              <a:gd name="connsiteX6216" fmla="*/ 1129431 w 3022593"/>
              <a:gd name="connsiteY6216" fmla="*/ 1862010 h 4630814"/>
              <a:gd name="connsiteX6217" fmla="*/ 1131880 w 3022593"/>
              <a:gd name="connsiteY6217" fmla="*/ 1863725 h 4630814"/>
              <a:gd name="connsiteX6218" fmla="*/ 1130019 w 3022593"/>
              <a:gd name="connsiteY6218" fmla="*/ 1863182 h 4630814"/>
              <a:gd name="connsiteX6219" fmla="*/ 1130292 w 3022593"/>
              <a:gd name="connsiteY6219" fmla="*/ 1863725 h 4630814"/>
              <a:gd name="connsiteX6220" fmla="*/ 1129366 w 3022593"/>
              <a:gd name="connsiteY6220" fmla="*/ 1862992 h 4630814"/>
              <a:gd name="connsiteX6221" fmla="*/ 1123942 w 3022593"/>
              <a:gd name="connsiteY6221" fmla="*/ 1861410 h 4630814"/>
              <a:gd name="connsiteX6222" fmla="*/ 1116005 w 3022593"/>
              <a:gd name="connsiteY6222" fmla="*/ 1856316 h 4630814"/>
              <a:gd name="connsiteX6223" fmla="*/ 1122619 w 3022593"/>
              <a:gd name="connsiteY6223" fmla="*/ 1857242 h 4630814"/>
              <a:gd name="connsiteX6224" fmla="*/ 1123543 w 3022593"/>
              <a:gd name="connsiteY6224" fmla="*/ 1857889 h 4630814"/>
              <a:gd name="connsiteX6225" fmla="*/ 1124471 w 3022593"/>
              <a:gd name="connsiteY6225" fmla="*/ 1846580 h 4630814"/>
              <a:gd name="connsiteX6226" fmla="*/ 1131880 w 3022593"/>
              <a:gd name="connsiteY6226" fmla="*/ 1863725 h 4630814"/>
              <a:gd name="connsiteX6227" fmla="*/ 1124471 w 3022593"/>
              <a:gd name="connsiteY6227" fmla="*/ 1846580 h 4630814"/>
              <a:gd name="connsiteX6228" fmla="*/ 1132674 w 3022593"/>
              <a:gd name="connsiteY6228" fmla="*/ 1844992 h 4630814"/>
              <a:gd name="connsiteX6229" fmla="*/ 1134906 w 3022593"/>
              <a:gd name="connsiteY6229" fmla="*/ 1851421 h 4630814"/>
              <a:gd name="connsiteX6230" fmla="*/ 1133501 w 3022593"/>
              <a:gd name="connsiteY6230" fmla="*/ 1858168 h 4630814"/>
              <a:gd name="connsiteX6231" fmla="*/ 1134195 w 3022593"/>
              <a:gd name="connsiteY6231" fmla="*/ 1855787 h 4630814"/>
              <a:gd name="connsiteX6232" fmla="*/ 1139288 w 3022593"/>
              <a:gd name="connsiteY6232" fmla="*/ 1847850 h 4630814"/>
              <a:gd name="connsiteX6233" fmla="*/ 1138362 w 3022593"/>
              <a:gd name="connsiteY6233" fmla="*/ 1854465 h 4630814"/>
              <a:gd name="connsiteX6234" fmla="*/ 1137320 w 3022593"/>
              <a:gd name="connsiteY6234" fmla="*/ 1855953 h 4630814"/>
              <a:gd name="connsiteX6235" fmla="*/ 1145462 w 3022593"/>
              <a:gd name="connsiteY6235" fmla="*/ 1851251 h 4630814"/>
              <a:gd name="connsiteX6236" fmla="*/ 1142309 w 3022593"/>
              <a:gd name="connsiteY6236" fmla="*/ 1857374 h 4630814"/>
              <a:gd name="connsiteX6237" fmla="*/ 1133514 w 3022593"/>
              <a:gd name="connsiteY6237" fmla="*/ 1861391 h 4630814"/>
              <a:gd name="connsiteX6238" fmla="*/ 1131880 w 3022593"/>
              <a:gd name="connsiteY6238" fmla="*/ 1863725 h 4630814"/>
              <a:gd name="connsiteX6239" fmla="*/ 1132414 w 3022593"/>
              <a:gd name="connsiteY6239" fmla="*/ 1861893 h 4630814"/>
              <a:gd name="connsiteX6240" fmla="*/ 1131880 w 3022593"/>
              <a:gd name="connsiteY6240" fmla="*/ 1862137 h 4630814"/>
              <a:gd name="connsiteX6241" fmla="*/ 1132532 w 3022593"/>
              <a:gd name="connsiteY6241" fmla="*/ 1861388 h 4630814"/>
              <a:gd name="connsiteX6242" fmla="*/ 1131185 w 3022593"/>
              <a:gd name="connsiteY6242" fmla="*/ 1854279 h 4630814"/>
              <a:gd name="connsiteX6243" fmla="*/ 1132674 w 3022593"/>
              <a:gd name="connsiteY6243" fmla="*/ 1844992 h 4630814"/>
              <a:gd name="connsiteX6244" fmla="*/ 85717 w 3022593"/>
              <a:gd name="connsiteY6244" fmla="*/ 1838325 h 4630814"/>
              <a:gd name="connsiteX6245" fmla="*/ 85716 w 3022593"/>
              <a:gd name="connsiteY6245" fmla="*/ 1838326 h 4630814"/>
              <a:gd name="connsiteX6246" fmla="*/ 85717 w 3022593"/>
              <a:gd name="connsiteY6246" fmla="*/ 1838326 h 4630814"/>
              <a:gd name="connsiteX6247" fmla="*/ 85716 w 3022593"/>
              <a:gd name="connsiteY6247" fmla="*/ 1838326 h 4630814"/>
              <a:gd name="connsiteX6248" fmla="*/ 85345 w 3022593"/>
              <a:gd name="connsiteY6248" fmla="*/ 1838534 h 4630814"/>
              <a:gd name="connsiteX6249" fmla="*/ 85369 w 3022593"/>
              <a:gd name="connsiteY6249" fmla="*/ 1838740 h 4630814"/>
              <a:gd name="connsiteX6250" fmla="*/ 85717 w 3022593"/>
              <a:gd name="connsiteY6250" fmla="*/ 1838326 h 4630814"/>
              <a:gd name="connsiteX6251" fmla="*/ 85717 w 3022593"/>
              <a:gd name="connsiteY6251" fmla="*/ 1838326 h 4630814"/>
              <a:gd name="connsiteX6252" fmla="*/ 2938455 w 3022593"/>
              <a:gd name="connsiteY6252" fmla="*/ 1836737 h 4630814"/>
              <a:gd name="connsiteX6253" fmla="*/ 2931047 w 3022593"/>
              <a:gd name="connsiteY6253" fmla="*/ 1852612 h 4630814"/>
              <a:gd name="connsiteX6254" fmla="*/ 2938455 w 3022593"/>
              <a:gd name="connsiteY6254" fmla="*/ 1836737 h 4630814"/>
              <a:gd name="connsiteX6255" fmla="*/ 2938455 w 3022593"/>
              <a:gd name="connsiteY6255" fmla="*/ 1836737 h 4630814"/>
              <a:gd name="connsiteX6256" fmla="*/ 2938456 w 3022593"/>
              <a:gd name="connsiteY6256" fmla="*/ 1836738 h 4630814"/>
              <a:gd name="connsiteX6257" fmla="*/ 2945376 w 3022593"/>
              <a:gd name="connsiteY6257" fmla="*/ 1840755 h 4630814"/>
              <a:gd name="connsiteX6258" fmla="*/ 2950957 w 3022593"/>
              <a:gd name="connsiteY6258" fmla="*/ 1847453 h 4630814"/>
              <a:gd name="connsiteX6259" fmla="*/ 2944706 w 3022593"/>
              <a:gd name="connsiteY6259" fmla="*/ 1844774 h 4630814"/>
              <a:gd name="connsiteX6260" fmla="*/ 2943657 w 3022593"/>
              <a:gd name="connsiteY6260" fmla="*/ 1843425 h 4630814"/>
              <a:gd name="connsiteX6261" fmla="*/ 2945864 w 3022593"/>
              <a:gd name="connsiteY6261" fmla="*/ 1850707 h 4630814"/>
              <a:gd name="connsiteX6262" fmla="*/ 2940771 w 3022593"/>
              <a:gd name="connsiteY6262" fmla="*/ 1846996 h 4630814"/>
              <a:gd name="connsiteX6263" fmla="*/ 2938455 w 3022593"/>
              <a:gd name="connsiteY6263" fmla="*/ 1836738 h 4630814"/>
              <a:gd name="connsiteX6264" fmla="*/ 2939646 w 3022593"/>
              <a:gd name="connsiteY6264" fmla="*/ 1844595 h 4630814"/>
              <a:gd name="connsiteX6265" fmla="*/ 2938455 w 3022593"/>
              <a:gd name="connsiteY6265" fmla="*/ 1852454 h 4630814"/>
              <a:gd name="connsiteX6266" fmla="*/ 2938455 w 3022593"/>
              <a:gd name="connsiteY6266" fmla="*/ 1836737 h 4630814"/>
              <a:gd name="connsiteX6267" fmla="*/ 2936867 w 3022593"/>
              <a:gd name="connsiteY6267" fmla="*/ 1836737 h 4630814"/>
              <a:gd name="connsiteX6268" fmla="*/ 2936867 w 3022593"/>
              <a:gd name="connsiteY6268" fmla="*/ 1836737 h 4630814"/>
              <a:gd name="connsiteX6269" fmla="*/ 2936868 w 3022593"/>
              <a:gd name="connsiteY6269" fmla="*/ 1836737 h 4630814"/>
              <a:gd name="connsiteX6270" fmla="*/ 2936867 w 3022593"/>
              <a:gd name="connsiteY6270" fmla="*/ 1836738 h 4630814"/>
              <a:gd name="connsiteX6271" fmla="*/ 2932402 w 3022593"/>
              <a:gd name="connsiteY6271" fmla="*/ 1843658 h 4630814"/>
              <a:gd name="connsiteX6272" fmla="*/ 2924961 w 3022593"/>
              <a:gd name="connsiteY6272" fmla="*/ 1849239 h 4630814"/>
              <a:gd name="connsiteX6273" fmla="*/ 2927938 w 3022593"/>
              <a:gd name="connsiteY6273" fmla="*/ 1842988 h 4630814"/>
              <a:gd name="connsiteX6274" fmla="*/ 2936861 w 3022593"/>
              <a:gd name="connsiteY6274" fmla="*/ 1836741 h 4630814"/>
              <a:gd name="connsiteX6275" fmla="*/ 2930562 w 3022593"/>
              <a:gd name="connsiteY6275" fmla="*/ 1840507 h 4630814"/>
              <a:gd name="connsiteX6276" fmla="*/ 2921346 w 3022593"/>
              <a:gd name="connsiteY6276" fmla="*/ 1843087 h 4630814"/>
              <a:gd name="connsiteX6277" fmla="*/ 2926924 w 3022593"/>
              <a:gd name="connsiteY6277" fmla="*/ 1838721 h 4630814"/>
              <a:gd name="connsiteX6278" fmla="*/ 2936867 w 3022593"/>
              <a:gd name="connsiteY6278" fmla="*/ 1836737 h 4630814"/>
              <a:gd name="connsiteX6279" fmla="*/ 955667 w 3022593"/>
              <a:gd name="connsiteY6279" fmla="*/ 1836737 h 4630814"/>
              <a:gd name="connsiteX6280" fmla="*/ 971294 w 3022593"/>
              <a:gd name="connsiteY6280" fmla="*/ 1860613 h 4630814"/>
              <a:gd name="connsiteX6281" fmla="*/ 970726 w 3022593"/>
              <a:gd name="connsiteY6281" fmla="*/ 1865630 h 4630814"/>
              <a:gd name="connsiteX6282" fmla="*/ 975710 w 3022593"/>
              <a:gd name="connsiteY6282" fmla="*/ 1865630 h 4630814"/>
              <a:gd name="connsiteX6283" fmla="*/ 976900 w 3022593"/>
              <a:gd name="connsiteY6283" fmla="*/ 1866900 h 4630814"/>
              <a:gd name="connsiteX6284" fmla="*/ 976305 w 3022593"/>
              <a:gd name="connsiteY6284" fmla="*/ 1866219 h 4630814"/>
              <a:gd name="connsiteX6285" fmla="*/ 977892 w 3022593"/>
              <a:gd name="connsiteY6285" fmla="*/ 1858962 h 4630814"/>
              <a:gd name="connsiteX6286" fmla="*/ 982655 w 3022593"/>
              <a:gd name="connsiteY6286" fmla="*/ 1864405 h 4630814"/>
              <a:gd name="connsiteX6287" fmla="*/ 981067 w 3022593"/>
              <a:gd name="connsiteY6287" fmla="*/ 1871662 h 4630814"/>
              <a:gd name="connsiteX6288" fmla="*/ 980790 w 3022593"/>
              <a:gd name="connsiteY6288" fmla="*/ 1871345 h 4630814"/>
              <a:gd name="connsiteX6289" fmla="*/ 973924 w 3022593"/>
              <a:gd name="connsiteY6289" fmla="*/ 1871345 h 4630814"/>
              <a:gd name="connsiteX6290" fmla="*/ 969236 w 3022593"/>
              <a:gd name="connsiteY6290" fmla="*/ 1868487 h 4630814"/>
              <a:gd name="connsiteX6291" fmla="*/ 968601 w 3022593"/>
              <a:gd name="connsiteY6291" fmla="*/ 1865782 h 4630814"/>
              <a:gd name="connsiteX6292" fmla="*/ 960992 w 3022593"/>
              <a:gd name="connsiteY6292" fmla="*/ 1857732 h 4630814"/>
              <a:gd name="connsiteX6293" fmla="*/ 955667 w 3022593"/>
              <a:gd name="connsiteY6293" fmla="*/ 1836737 h 4630814"/>
              <a:gd name="connsiteX6294" fmla="*/ 955667 w 3022593"/>
              <a:gd name="connsiteY6294" fmla="*/ 1836737 h 4630814"/>
              <a:gd name="connsiteX6295" fmla="*/ 957360 w 3022593"/>
              <a:gd name="connsiteY6295" fmla="*/ 1836870 h 4630814"/>
              <a:gd name="connsiteX6296" fmla="*/ 957255 w 3022593"/>
              <a:gd name="connsiteY6296" fmla="*/ 1836737 h 4630814"/>
              <a:gd name="connsiteX6297" fmla="*/ 957548 w 3022593"/>
              <a:gd name="connsiteY6297" fmla="*/ 1836885 h 4630814"/>
              <a:gd name="connsiteX6298" fmla="*/ 960876 w 3022593"/>
              <a:gd name="connsiteY6298" fmla="*/ 1837146 h 4630814"/>
              <a:gd name="connsiteX6299" fmla="*/ 989005 w 3022593"/>
              <a:gd name="connsiteY6299" fmla="*/ 1847215 h 4630814"/>
              <a:gd name="connsiteX6300" fmla="*/ 975114 w 3022593"/>
              <a:gd name="connsiteY6300" fmla="*/ 1847215 h 4630814"/>
              <a:gd name="connsiteX6301" fmla="*/ 974982 w 3022593"/>
              <a:gd name="connsiteY6301" fmla="*/ 1847144 h 4630814"/>
              <a:gd name="connsiteX6302" fmla="*/ 981114 w 3022593"/>
              <a:gd name="connsiteY6302" fmla="*/ 1851806 h 4630814"/>
              <a:gd name="connsiteX6303" fmla="*/ 983647 w 3022593"/>
              <a:gd name="connsiteY6303" fmla="*/ 1858168 h 4630814"/>
              <a:gd name="connsiteX6304" fmla="*/ 970451 w 3022593"/>
              <a:gd name="connsiteY6304" fmla="*/ 1853480 h 4630814"/>
              <a:gd name="connsiteX6305" fmla="*/ 958427 w 3022593"/>
              <a:gd name="connsiteY6305" fmla="*/ 1838224 h 4630814"/>
              <a:gd name="connsiteX6306" fmla="*/ 955491 w 3022593"/>
              <a:gd name="connsiteY6306" fmla="*/ 1836737 h 4630814"/>
              <a:gd name="connsiteX6307" fmla="*/ 957431 w 3022593"/>
              <a:gd name="connsiteY6307" fmla="*/ 1871424 h 4630814"/>
              <a:gd name="connsiteX6308" fmla="*/ 955491 w 3022593"/>
              <a:gd name="connsiteY6308" fmla="*/ 1836737 h 4630814"/>
              <a:gd name="connsiteX6309" fmla="*/ 952493 w 3022593"/>
              <a:gd name="connsiteY6309" fmla="*/ 1833562 h 4630814"/>
              <a:gd name="connsiteX6310" fmla="*/ 952242 w 3022593"/>
              <a:gd name="connsiteY6310" fmla="*/ 1836906 h 4630814"/>
              <a:gd name="connsiteX6311" fmla="*/ 952492 w 3022593"/>
              <a:gd name="connsiteY6311" fmla="*/ 1836737 h 4630814"/>
              <a:gd name="connsiteX6312" fmla="*/ 952222 w 3022593"/>
              <a:gd name="connsiteY6312" fmla="*/ 1837169 h 4630814"/>
              <a:gd name="connsiteX6313" fmla="*/ 952083 w 3022593"/>
              <a:gd name="connsiteY6313" fmla="*/ 1839019 h 4630814"/>
              <a:gd name="connsiteX6314" fmla="*/ 942015 w 3022593"/>
              <a:gd name="connsiteY6314" fmla="*/ 1868487 h 4630814"/>
              <a:gd name="connsiteX6315" fmla="*/ 942015 w 3022593"/>
              <a:gd name="connsiteY6315" fmla="*/ 1853935 h 4630814"/>
              <a:gd name="connsiteX6316" fmla="*/ 943676 w 3022593"/>
              <a:gd name="connsiteY6316" fmla="*/ 1850705 h 4630814"/>
              <a:gd name="connsiteX6317" fmla="*/ 928212 w 3022593"/>
              <a:gd name="connsiteY6317" fmla="*/ 1861740 h 4630814"/>
              <a:gd name="connsiteX6318" fmla="*/ 934049 w 3022593"/>
              <a:gd name="connsiteY6318" fmla="*/ 1849239 h 4630814"/>
              <a:gd name="connsiteX6319" fmla="*/ 949986 w 3022593"/>
              <a:gd name="connsiteY6319" fmla="*/ 1838435 h 4630814"/>
              <a:gd name="connsiteX6320" fmla="*/ 2926152 w 3022593"/>
              <a:gd name="connsiteY6320" fmla="*/ 1832530 h 4630814"/>
              <a:gd name="connsiteX6321" fmla="*/ 2936867 w 3022593"/>
              <a:gd name="connsiteY6321" fmla="*/ 1836102 h 4630814"/>
              <a:gd name="connsiteX6322" fmla="*/ 2919722 w 3022593"/>
              <a:gd name="connsiteY6322" fmla="*/ 1836102 h 4630814"/>
              <a:gd name="connsiteX6323" fmla="*/ 2926152 w 3022593"/>
              <a:gd name="connsiteY6323" fmla="*/ 1832530 h 4630814"/>
              <a:gd name="connsiteX6324" fmla="*/ 2790817 w 3022593"/>
              <a:gd name="connsiteY6324" fmla="*/ 1831975 h 4630814"/>
              <a:gd name="connsiteX6325" fmla="*/ 2793992 w 3022593"/>
              <a:gd name="connsiteY6325" fmla="*/ 1839912 h 4630814"/>
              <a:gd name="connsiteX6326" fmla="*/ 2790817 w 3022593"/>
              <a:gd name="connsiteY6326" fmla="*/ 1847850 h 4630814"/>
              <a:gd name="connsiteX6327" fmla="*/ 2787642 w 3022593"/>
              <a:gd name="connsiteY6327" fmla="*/ 1839912 h 4630814"/>
              <a:gd name="connsiteX6328" fmla="*/ 2790241 w 3022593"/>
              <a:gd name="connsiteY6328" fmla="*/ 1833416 h 4630814"/>
              <a:gd name="connsiteX6329" fmla="*/ 2787189 w 3022593"/>
              <a:gd name="connsiteY6329" fmla="*/ 1839648 h 4630814"/>
              <a:gd name="connsiteX6330" fmla="*/ 2779932 w 3022593"/>
              <a:gd name="connsiteY6330" fmla="*/ 1841500 h 4630814"/>
              <a:gd name="connsiteX6331" fmla="*/ 2783560 w 3022593"/>
              <a:gd name="connsiteY6331" fmla="*/ 1834091 h 4630814"/>
              <a:gd name="connsiteX6332" fmla="*/ 2790700 w 3022593"/>
              <a:gd name="connsiteY6332" fmla="*/ 1832269 h 4630814"/>
              <a:gd name="connsiteX6333" fmla="*/ 2800343 w 3022593"/>
              <a:gd name="connsiteY6333" fmla="*/ 1830387 h 4630814"/>
              <a:gd name="connsiteX6334" fmla="*/ 2808280 w 3022593"/>
              <a:gd name="connsiteY6334" fmla="*/ 1834620 h 4630814"/>
              <a:gd name="connsiteX6335" fmla="*/ 2800343 w 3022593"/>
              <a:gd name="connsiteY6335" fmla="*/ 1836737 h 4630814"/>
              <a:gd name="connsiteX6336" fmla="*/ 2798227 w 3022593"/>
              <a:gd name="connsiteY6336" fmla="*/ 1835608 h 4630814"/>
              <a:gd name="connsiteX6337" fmla="*/ 2800078 w 3022593"/>
              <a:gd name="connsiteY6337" fmla="*/ 1844675 h 4630814"/>
              <a:gd name="connsiteX6338" fmla="*/ 2794522 w 3022593"/>
              <a:gd name="connsiteY6338" fmla="*/ 1841046 h 4630814"/>
              <a:gd name="connsiteX6339" fmla="*/ 2792823 w 3022593"/>
              <a:gd name="connsiteY6339" fmla="*/ 1832726 h 4630814"/>
              <a:gd name="connsiteX6340" fmla="*/ 2792405 w 3022593"/>
              <a:gd name="connsiteY6340" fmla="*/ 1832504 h 4630814"/>
              <a:gd name="connsiteX6341" fmla="*/ 2792758 w 3022593"/>
              <a:gd name="connsiteY6341" fmla="*/ 1832410 h 4630814"/>
              <a:gd name="connsiteX6342" fmla="*/ 2792669 w 3022593"/>
              <a:gd name="connsiteY6342" fmla="*/ 1831975 h 4630814"/>
              <a:gd name="connsiteX6343" fmla="*/ 2793168 w 3022593"/>
              <a:gd name="connsiteY6343" fmla="*/ 1832300 h 4630814"/>
              <a:gd name="connsiteX6344" fmla="*/ 979543 w 3022593"/>
              <a:gd name="connsiteY6344" fmla="*/ 1821406 h 4630814"/>
              <a:gd name="connsiteX6345" fmla="*/ 986703 w 3022593"/>
              <a:gd name="connsiteY6345" fmla="*/ 1821728 h 4630814"/>
              <a:gd name="connsiteX6346" fmla="*/ 985448 w 3022593"/>
              <a:gd name="connsiteY6346" fmla="*/ 1827210 h 4630814"/>
              <a:gd name="connsiteX6347" fmla="*/ 979257 w 3022593"/>
              <a:gd name="connsiteY6347" fmla="*/ 1830453 h 4630814"/>
              <a:gd name="connsiteX6348" fmla="*/ 984212 w 3022593"/>
              <a:gd name="connsiteY6348" fmla="*/ 1830034 h 4630814"/>
              <a:gd name="connsiteX6349" fmla="*/ 990116 w 3022593"/>
              <a:gd name="connsiteY6349" fmla="*/ 1832769 h 4630814"/>
              <a:gd name="connsiteX6350" fmla="*/ 978478 w 3022593"/>
              <a:gd name="connsiteY6350" fmla="*/ 1837680 h 4630814"/>
              <a:gd name="connsiteX6351" fmla="*/ 957515 w 3022593"/>
              <a:gd name="connsiteY6351" fmla="*/ 1834593 h 4630814"/>
              <a:gd name="connsiteX6352" fmla="*/ 955667 w 3022593"/>
              <a:gd name="connsiteY6352" fmla="*/ 1834862 h 4630814"/>
              <a:gd name="connsiteX6353" fmla="*/ 979543 w 3022593"/>
              <a:gd name="connsiteY6353" fmla="*/ 1821406 h 4630814"/>
              <a:gd name="connsiteX6354" fmla="*/ 1048675 w 3022593"/>
              <a:gd name="connsiteY6354" fmla="*/ 1821127 h 4630814"/>
              <a:gd name="connsiteX6355" fmla="*/ 1066418 w 3022593"/>
              <a:gd name="connsiteY6355" fmla="*/ 1843352 h 4630814"/>
              <a:gd name="connsiteX6356" fmla="*/ 1067086 w 3022593"/>
              <a:gd name="connsiteY6356" fmla="*/ 1853229 h 4630814"/>
              <a:gd name="connsiteX6357" fmla="*/ 1069286 w 3022593"/>
              <a:gd name="connsiteY6357" fmla="*/ 1846098 h 4630814"/>
              <a:gd name="connsiteX6358" fmla="*/ 1094686 w 3022593"/>
              <a:gd name="connsiteY6358" fmla="*/ 1829347 h 4630814"/>
              <a:gd name="connsiteX6359" fmla="*/ 1091057 w 3022593"/>
              <a:gd name="connsiteY6359" fmla="*/ 1859127 h 4630814"/>
              <a:gd name="connsiteX6360" fmla="*/ 1081258 w 3022593"/>
              <a:gd name="connsiteY6360" fmla="*/ 1870642 h 4630814"/>
              <a:gd name="connsiteX6361" fmla="*/ 1092985 w 3022593"/>
              <a:gd name="connsiteY6361" fmla="*/ 1868488 h 4630814"/>
              <a:gd name="connsiteX6362" fmla="*/ 1118915 w 3022593"/>
              <a:gd name="connsiteY6362" fmla="*/ 1883002 h 4630814"/>
              <a:gd name="connsiteX6363" fmla="*/ 1092985 w 3022593"/>
              <a:gd name="connsiteY6363" fmla="*/ 1893888 h 4630814"/>
              <a:gd name="connsiteX6364" fmla="*/ 1090456 w 3022593"/>
              <a:gd name="connsiteY6364" fmla="*/ 1893291 h 4630814"/>
              <a:gd name="connsiteX6365" fmla="*/ 1090535 w 3022593"/>
              <a:gd name="connsiteY6365" fmla="*/ 1893358 h 4630814"/>
              <a:gd name="connsiteX6366" fmla="*/ 1096126 w 3022593"/>
              <a:gd name="connsiteY6366" fmla="*/ 1923462 h 4630814"/>
              <a:gd name="connsiteX6367" fmla="*/ 1070035 w 3022593"/>
              <a:gd name="connsiteY6367" fmla="*/ 1910292 h 4630814"/>
              <a:gd name="connsiteX6368" fmla="*/ 1069566 w 3022593"/>
              <a:gd name="connsiteY6368" fmla="*/ 1909251 h 4630814"/>
              <a:gd name="connsiteX6369" fmla="*/ 1065658 w 3022593"/>
              <a:gd name="connsiteY6369" fmla="*/ 1926130 h 4630814"/>
              <a:gd name="connsiteX6370" fmla="*/ 1057267 w 3022593"/>
              <a:gd name="connsiteY6370" fmla="*/ 1933575 h 4630814"/>
              <a:gd name="connsiteX6371" fmla="*/ 1044567 w 3022593"/>
              <a:gd name="connsiteY6371" fmla="*/ 1905657 h 4630814"/>
              <a:gd name="connsiteX6372" fmla="*/ 1045349 w 3022593"/>
              <a:gd name="connsiteY6372" fmla="*/ 1902865 h 4630814"/>
              <a:gd name="connsiteX6373" fmla="*/ 1045095 w 3022593"/>
              <a:gd name="connsiteY6373" fmla="*/ 1903148 h 4630814"/>
              <a:gd name="connsiteX6374" fmla="*/ 1014992 w 3022593"/>
              <a:gd name="connsiteY6374" fmla="*/ 1910557 h 4630814"/>
              <a:gd name="connsiteX6375" fmla="*/ 1028162 w 3022593"/>
              <a:gd name="connsiteY6375" fmla="*/ 1882775 h 4630814"/>
              <a:gd name="connsiteX6376" fmla="*/ 1042637 w 3022593"/>
              <a:gd name="connsiteY6376" fmla="*/ 1876823 h 4630814"/>
              <a:gd name="connsiteX6377" fmla="*/ 1030279 w 3022593"/>
              <a:gd name="connsiteY6377" fmla="*/ 1873568 h 4630814"/>
              <a:gd name="connsiteX6378" fmla="*/ 1011758 w 3022593"/>
              <a:gd name="connsiteY6378" fmla="*/ 1850708 h 4630814"/>
              <a:gd name="connsiteX6379" fmla="*/ 1023102 w 3022593"/>
              <a:gd name="connsiteY6379" fmla="*/ 1845707 h 4630814"/>
              <a:gd name="connsiteX6380" fmla="*/ 1041392 w 3022593"/>
              <a:gd name="connsiteY6380" fmla="*/ 1850708 h 4630814"/>
              <a:gd name="connsiteX6381" fmla="*/ 1044323 w 3022593"/>
              <a:gd name="connsiteY6381" fmla="*/ 1852733 h 4630814"/>
              <a:gd name="connsiteX6382" fmla="*/ 1043352 w 3022593"/>
              <a:gd name="connsiteY6382" fmla="*/ 1850761 h 4630814"/>
              <a:gd name="connsiteX6383" fmla="*/ 1048675 w 3022593"/>
              <a:gd name="connsiteY6383" fmla="*/ 1821127 h 4630814"/>
              <a:gd name="connsiteX6384" fmla="*/ 85717 w 3022593"/>
              <a:gd name="connsiteY6384" fmla="*/ 1819593 h 4630814"/>
              <a:gd name="connsiteX6385" fmla="*/ 86907 w 3022593"/>
              <a:gd name="connsiteY6385" fmla="*/ 1828880 h 4630814"/>
              <a:gd name="connsiteX6386" fmla="*/ 85717 w 3022593"/>
              <a:gd name="connsiteY6386" fmla="*/ 1836737 h 4630814"/>
              <a:gd name="connsiteX6387" fmla="*/ 85718 w 3022593"/>
              <a:gd name="connsiteY6387" fmla="*/ 1836738 h 4630814"/>
              <a:gd name="connsiteX6388" fmla="*/ 85717 w 3022593"/>
              <a:gd name="connsiteY6388" fmla="*/ 1836737 h 4630814"/>
              <a:gd name="connsiteX6389" fmla="*/ 85230 w 3022593"/>
              <a:gd name="connsiteY6389" fmla="*/ 1836487 h 4630814"/>
              <a:gd name="connsiteX6390" fmla="*/ 85717 w 3022593"/>
              <a:gd name="connsiteY6390" fmla="*/ 1838323 h 4630814"/>
              <a:gd name="connsiteX6391" fmla="*/ 88032 w 3022593"/>
              <a:gd name="connsiteY6391" fmla="*/ 1826895 h 4630814"/>
              <a:gd name="connsiteX6392" fmla="*/ 93125 w 3022593"/>
              <a:gd name="connsiteY6392" fmla="*/ 1821180 h 4630814"/>
              <a:gd name="connsiteX6393" fmla="*/ 90951 w 3022593"/>
              <a:gd name="connsiteY6393" fmla="*/ 1829901 h 4630814"/>
              <a:gd name="connsiteX6394" fmla="*/ 92067 w 3022593"/>
              <a:gd name="connsiteY6394" fmla="*/ 1827808 h 4630814"/>
              <a:gd name="connsiteX6395" fmla="*/ 98190 w 3022593"/>
              <a:gd name="connsiteY6395" fmla="*/ 1824832 h 4630814"/>
              <a:gd name="connsiteX6396" fmla="*/ 87305 w 3022593"/>
              <a:gd name="connsiteY6396" fmla="*/ 1836738 h 4630814"/>
              <a:gd name="connsiteX6397" fmla="*/ 89902 w 3022593"/>
              <a:gd name="connsiteY6397" fmla="*/ 1831868 h 4630814"/>
              <a:gd name="connsiteX6398" fmla="*/ 85717 w 3022593"/>
              <a:gd name="connsiteY6398" fmla="*/ 1838324 h 4630814"/>
              <a:gd name="connsiteX6399" fmla="*/ 85718 w 3022593"/>
              <a:gd name="connsiteY6399" fmla="*/ 1838325 h 4630814"/>
              <a:gd name="connsiteX6400" fmla="*/ 85718 w 3022593"/>
              <a:gd name="connsiteY6400" fmla="*/ 1838325 h 4630814"/>
              <a:gd name="connsiteX6401" fmla="*/ 85718 w 3022593"/>
              <a:gd name="connsiteY6401" fmla="*/ 1838325 h 4630814"/>
              <a:gd name="connsiteX6402" fmla="*/ 95903 w 3022593"/>
              <a:gd name="connsiteY6402" fmla="*/ 1831843 h 4630814"/>
              <a:gd name="connsiteX6403" fmla="*/ 103180 w 3022593"/>
              <a:gd name="connsiteY6403" fmla="*/ 1830917 h 4630814"/>
              <a:gd name="connsiteX6404" fmla="*/ 94448 w 3022593"/>
              <a:gd name="connsiteY6404" fmla="*/ 1836011 h 4630814"/>
              <a:gd name="connsiteX6405" fmla="*/ 93870 w 3022593"/>
              <a:gd name="connsiteY6405" fmla="*/ 1836164 h 4630814"/>
              <a:gd name="connsiteX6406" fmla="*/ 98020 w 3022593"/>
              <a:gd name="connsiteY6406" fmla="*/ 1835299 h 4630814"/>
              <a:gd name="connsiteX6407" fmla="*/ 104450 w 3022593"/>
              <a:gd name="connsiteY6407" fmla="*/ 1837532 h 4630814"/>
              <a:gd name="connsiteX6408" fmla="*/ 95163 w 3022593"/>
              <a:gd name="connsiteY6408" fmla="*/ 1839020 h 4630814"/>
              <a:gd name="connsiteX6409" fmla="*/ 88125 w 3022593"/>
              <a:gd name="connsiteY6409" fmla="*/ 1837687 h 4630814"/>
              <a:gd name="connsiteX6410" fmla="*/ 85719 w 3022593"/>
              <a:gd name="connsiteY6410" fmla="*/ 1838325 h 4630814"/>
              <a:gd name="connsiteX6411" fmla="*/ 96909 w 3022593"/>
              <a:gd name="connsiteY6411" fmla="*/ 1840640 h 4630814"/>
              <a:gd name="connsiteX6412" fmla="*/ 100957 w 3022593"/>
              <a:gd name="connsiteY6412" fmla="*/ 1845734 h 4630814"/>
              <a:gd name="connsiteX6413" fmla="*/ 92931 w 3022593"/>
              <a:gd name="connsiteY6413" fmla="*/ 1843504 h 4630814"/>
              <a:gd name="connsiteX6414" fmla="*/ 94424 w 3022593"/>
              <a:gd name="connsiteY6414" fmla="*/ 1844576 h 4630814"/>
              <a:gd name="connsiteX6415" fmla="*/ 96433 w 3022593"/>
              <a:gd name="connsiteY6415" fmla="*/ 1850827 h 4630814"/>
              <a:gd name="connsiteX6416" fmla="*/ 90255 w 3022593"/>
              <a:gd name="connsiteY6416" fmla="*/ 1845679 h 4630814"/>
              <a:gd name="connsiteX6417" fmla="*/ 91432 w 3022593"/>
              <a:gd name="connsiteY6417" fmla="*/ 1847585 h 4630814"/>
              <a:gd name="connsiteX6418" fmla="*/ 91432 w 3022593"/>
              <a:gd name="connsiteY6418" fmla="*/ 1854200 h 4630814"/>
              <a:gd name="connsiteX6419" fmla="*/ 87146 w 3022593"/>
              <a:gd name="connsiteY6419" fmla="*/ 1846262 h 4630814"/>
              <a:gd name="connsiteX6420" fmla="*/ 85717 w 3022593"/>
              <a:gd name="connsiteY6420" fmla="*/ 1838327 h 4630814"/>
              <a:gd name="connsiteX6421" fmla="*/ 85427 w 3022593"/>
              <a:gd name="connsiteY6421" fmla="*/ 1839245 h 4630814"/>
              <a:gd name="connsiteX6422" fmla="*/ 86561 w 3022593"/>
              <a:gd name="connsiteY6422" fmla="*/ 1849021 h 4630814"/>
              <a:gd name="connsiteX6423" fmla="*/ 83336 w 3022593"/>
              <a:gd name="connsiteY6423" fmla="*/ 1855788 h 4630814"/>
              <a:gd name="connsiteX6424" fmla="*/ 82887 w 3022593"/>
              <a:gd name="connsiteY6424" fmla="*/ 1847287 h 4630814"/>
              <a:gd name="connsiteX6425" fmla="*/ 82476 w 3022593"/>
              <a:gd name="connsiteY6425" fmla="*/ 1848585 h 4630814"/>
              <a:gd name="connsiteX6426" fmla="*/ 76457 w 3022593"/>
              <a:gd name="connsiteY6426" fmla="*/ 1852295 h 4630814"/>
              <a:gd name="connsiteX6427" fmla="*/ 80393 w 3022593"/>
              <a:gd name="connsiteY6427" fmla="*/ 1844655 h 4630814"/>
              <a:gd name="connsiteX6428" fmla="*/ 85092 w 3022593"/>
              <a:gd name="connsiteY6428" fmla="*/ 1839069 h 4630814"/>
              <a:gd name="connsiteX6429" fmla="*/ 85238 w 3022593"/>
              <a:gd name="connsiteY6429" fmla="*/ 1838594 h 4630814"/>
              <a:gd name="connsiteX6430" fmla="*/ 82843 w 3022593"/>
              <a:gd name="connsiteY6430" fmla="*/ 1839938 h 4630814"/>
              <a:gd name="connsiteX6431" fmla="*/ 77185 w 3022593"/>
              <a:gd name="connsiteY6431" fmla="*/ 1847032 h 4630814"/>
              <a:gd name="connsiteX6432" fmla="*/ 70239 w 3022593"/>
              <a:gd name="connsiteY6432" fmla="*/ 1849041 h 4630814"/>
              <a:gd name="connsiteX6433" fmla="*/ 74870 w 3022593"/>
              <a:gd name="connsiteY6433" fmla="*/ 1844040 h 4630814"/>
              <a:gd name="connsiteX6434" fmla="*/ 68255 w 3022593"/>
              <a:gd name="connsiteY6434" fmla="*/ 1844040 h 4630814"/>
              <a:gd name="connsiteX6435" fmla="*/ 76986 w 3022593"/>
              <a:gd name="connsiteY6435" fmla="*/ 1839754 h 4630814"/>
              <a:gd name="connsiteX6436" fmla="*/ 83406 w 3022593"/>
              <a:gd name="connsiteY6436" fmla="*/ 1838703 h 4630814"/>
              <a:gd name="connsiteX6437" fmla="*/ 84130 w 3022593"/>
              <a:gd name="connsiteY6437" fmla="*/ 1838325 h 4630814"/>
              <a:gd name="connsiteX6438" fmla="*/ 83891 w 3022593"/>
              <a:gd name="connsiteY6438" fmla="*/ 1838624 h 4630814"/>
              <a:gd name="connsiteX6439" fmla="*/ 85299 w 3022593"/>
              <a:gd name="connsiteY6439" fmla="*/ 1838393 h 4630814"/>
              <a:gd name="connsiteX6440" fmla="*/ 85320 w 3022593"/>
              <a:gd name="connsiteY6440" fmla="*/ 1838325 h 4630814"/>
              <a:gd name="connsiteX6441" fmla="*/ 85328 w 3022593"/>
              <a:gd name="connsiteY6441" fmla="*/ 1838389 h 4630814"/>
              <a:gd name="connsiteX6442" fmla="*/ 85714 w 3022593"/>
              <a:gd name="connsiteY6442" fmla="*/ 1838325 h 4630814"/>
              <a:gd name="connsiteX6443" fmla="*/ 83891 w 3022593"/>
              <a:gd name="connsiteY6443" fmla="*/ 1837956 h 4630814"/>
              <a:gd name="connsiteX6444" fmla="*/ 73414 w 3022593"/>
              <a:gd name="connsiteY6444" fmla="*/ 1839169 h 4630814"/>
              <a:gd name="connsiteX6445" fmla="*/ 66985 w 3022593"/>
              <a:gd name="connsiteY6445" fmla="*/ 1835944 h 4630814"/>
              <a:gd name="connsiteX6446" fmla="*/ 73803 w 3022593"/>
              <a:gd name="connsiteY6446" fmla="*/ 1835580 h 4630814"/>
              <a:gd name="connsiteX6447" fmla="*/ 68572 w 3022593"/>
              <a:gd name="connsiteY6447" fmla="*/ 1830917 h 4630814"/>
              <a:gd name="connsiteX6448" fmla="*/ 77859 w 3022593"/>
              <a:gd name="connsiteY6448" fmla="*/ 1833232 h 4630814"/>
              <a:gd name="connsiteX6449" fmla="*/ 85716 w 3022593"/>
              <a:gd name="connsiteY6449" fmla="*/ 1838325 h 4630814"/>
              <a:gd name="connsiteX6450" fmla="*/ 85717 w 3022593"/>
              <a:gd name="connsiteY6450" fmla="*/ 1838325 h 4630814"/>
              <a:gd name="connsiteX6451" fmla="*/ 85717 w 3022593"/>
              <a:gd name="connsiteY6451" fmla="*/ 1838325 h 4630814"/>
              <a:gd name="connsiteX6452" fmla="*/ 85717 w 3022593"/>
              <a:gd name="connsiteY6452" fmla="*/ 1838325 h 4630814"/>
              <a:gd name="connsiteX6453" fmla="*/ 85717 w 3022593"/>
              <a:gd name="connsiteY6453" fmla="*/ 1838325 h 4630814"/>
              <a:gd name="connsiteX6454" fmla="*/ 85717 w 3022593"/>
              <a:gd name="connsiteY6454" fmla="*/ 1838325 h 4630814"/>
              <a:gd name="connsiteX6455" fmla="*/ 85717 w 3022593"/>
              <a:gd name="connsiteY6455" fmla="*/ 1838324 h 4630814"/>
              <a:gd name="connsiteX6456" fmla="*/ 84216 w 3022593"/>
              <a:gd name="connsiteY6456" fmla="*/ 1835967 h 4630814"/>
              <a:gd name="connsiteX6457" fmla="*/ 75288 w 3022593"/>
              <a:gd name="connsiteY6457" fmla="*/ 1831380 h 4630814"/>
              <a:gd name="connsiteX6458" fmla="*/ 72135 w 3022593"/>
              <a:gd name="connsiteY6458" fmla="*/ 1824491 h 4630814"/>
              <a:gd name="connsiteX6459" fmla="*/ 80282 w 3022593"/>
              <a:gd name="connsiteY6459" fmla="*/ 1829784 h 4630814"/>
              <a:gd name="connsiteX6460" fmla="*/ 79235 w 3022593"/>
              <a:gd name="connsiteY6460" fmla="*/ 1828139 h 4630814"/>
              <a:gd name="connsiteX6461" fmla="*/ 78309 w 3022593"/>
              <a:gd name="connsiteY6461" fmla="*/ 1820863 h 4630814"/>
              <a:gd name="connsiteX6462" fmla="*/ 83403 w 3022593"/>
              <a:gd name="connsiteY6462" fmla="*/ 1829594 h 4630814"/>
              <a:gd name="connsiteX6463" fmla="*/ 85078 w 3022593"/>
              <a:gd name="connsiteY6463" fmla="*/ 1835911 h 4630814"/>
              <a:gd name="connsiteX6464" fmla="*/ 85716 w 3022593"/>
              <a:gd name="connsiteY6464" fmla="*/ 1836736 h 4630814"/>
              <a:gd name="connsiteX6465" fmla="*/ 83931 w 3022593"/>
              <a:gd name="connsiteY6465" fmla="*/ 1826022 h 4630814"/>
              <a:gd name="connsiteX6466" fmla="*/ 85717 w 3022593"/>
              <a:gd name="connsiteY6466" fmla="*/ 1819593 h 4630814"/>
              <a:gd name="connsiteX6467" fmla="*/ 2931047 w 3022593"/>
              <a:gd name="connsiteY6467" fmla="*/ 1819592 h 4630814"/>
              <a:gd name="connsiteX6468" fmla="*/ 2935908 w 3022593"/>
              <a:gd name="connsiteY6468" fmla="*/ 1823958 h 4630814"/>
              <a:gd name="connsiteX6469" fmla="*/ 2936576 w 3022593"/>
              <a:gd name="connsiteY6469" fmla="*/ 1833185 h 4630814"/>
              <a:gd name="connsiteX6470" fmla="*/ 2936867 w 3022593"/>
              <a:gd name="connsiteY6470" fmla="*/ 1833562 h 4630814"/>
              <a:gd name="connsiteX6471" fmla="*/ 2936868 w 3022593"/>
              <a:gd name="connsiteY6471" fmla="*/ 1833563 h 4630814"/>
              <a:gd name="connsiteX6472" fmla="*/ 2936867 w 3022593"/>
              <a:gd name="connsiteY6472" fmla="*/ 1833563 h 4630814"/>
              <a:gd name="connsiteX6473" fmla="*/ 2936867 w 3022593"/>
              <a:gd name="connsiteY6473" fmla="*/ 1833563 h 4630814"/>
              <a:gd name="connsiteX6474" fmla="*/ 2936601 w 3022593"/>
              <a:gd name="connsiteY6474" fmla="*/ 1833526 h 4630814"/>
              <a:gd name="connsiteX6475" fmla="*/ 2936603 w 3022593"/>
              <a:gd name="connsiteY6475" fmla="*/ 1833563 h 4630814"/>
              <a:gd name="connsiteX6476" fmla="*/ 2936576 w 3022593"/>
              <a:gd name="connsiteY6476" fmla="*/ 1833522 h 4630814"/>
              <a:gd name="connsiteX6477" fmla="*/ 2928379 w 3022593"/>
              <a:gd name="connsiteY6477" fmla="*/ 1832372 h 4630814"/>
              <a:gd name="connsiteX6478" fmla="*/ 2921346 w 3022593"/>
              <a:gd name="connsiteY6478" fmla="*/ 1828800 h 4630814"/>
              <a:gd name="connsiteX6479" fmla="*/ 2928379 w 3022593"/>
              <a:gd name="connsiteY6479" fmla="*/ 1828800 h 4630814"/>
              <a:gd name="connsiteX6480" fmla="*/ 2928607 w 3022593"/>
              <a:gd name="connsiteY6480" fmla="*/ 1828928 h 4630814"/>
              <a:gd name="connsiteX6481" fmla="*/ 2922977 w 3022593"/>
              <a:gd name="connsiteY6481" fmla="*/ 1822847 h 4630814"/>
              <a:gd name="connsiteX6482" fmla="*/ 2930666 w 3022593"/>
              <a:gd name="connsiteY6482" fmla="*/ 1825526 h 4630814"/>
              <a:gd name="connsiteX6483" fmla="*/ 2935067 w 3022593"/>
              <a:gd name="connsiteY6483" fmla="*/ 1831229 h 4630814"/>
              <a:gd name="connsiteX6484" fmla="*/ 2932436 w 3022593"/>
              <a:gd name="connsiteY6484" fmla="*/ 1827233 h 4630814"/>
              <a:gd name="connsiteX6485" fmla="*/ 2931047 w 3022593"/>
              <a:gd name="connsiteY6485" fmla="*/ 1819592 h 4630814"/>
              <a:gd name="connsiteX6486" fmla="*/ 2944011 w 3022593"/>
              <a:gd name="connsiteY6486" fmla="*/ 1819275 h 4630814"/>
              <a:gd name="connsiteX6487" fmla="*/ 2944693 w 3022593"/>
              <a:gd name="connsiteY6487" fmla="*/ 1826425 h 4630814"/>
              <a:gd name="connsiteX6488" fmla="*/ 2952037 w 3022593"/>
              <a:gd name="connsiteY6488" fmla="*/ 1822847 h 4630814"/>
              <a:gd name="connsiteX6489" fmla="*/ 2948156 w 3022593"/>
              <a:gd name="connsiteY6489" fmla="*/ 1828205 h 4630814"/>
              <a:gd name="connsiteX6490" fmla="*/ 2941401 w 3022593"/>
              <a:gd name="connsiteY6490" fmla="*/ 1831935 h 4630814"/>
              <a:gd name="connsiteX6491" fmla="*/ 2938749 w 3022593"/>
              <a:gd name="connsiteY6491" fmla="*/ 1836258 h 4630814"/>
              <a:gd name="connsiteX6492" fmla="*/ 2939377 w 3022593"/>
              <a:gd name="connsiteY6492" fmla="*/ 1836081 h 4630814"/>
              <a:gd name="connsiteX6493" fmla="*/ 2945599 w 3022593"/>
              <a:gd name="connsiteY6493" fmla="*/ 1831644 h 4630814"/>
              <a:gd name="connsiteX6494" fmla="*/ 2955600 w 3022593"/>
              <a:gd name="connsiteY6494" fmla="*/ 1829329 h 4630814"/>
              <a:gd name="connsiteX6495" fmla="*/ 2949731 w 3022593"/>
              <a:gd name="connsiteY6495" fmla="*/ 1833979 h 4630814"/>
              <a:gd name="connsiteX6496" fmla="*/ 2957505 w 3022593"/>
              <a:gd name="connsiteY6496" fmla="*/ 1834356 h 4630814"/>
              <a:gd name="connsiteX6497" fmla="*/ 2950123 w 3022593"/>
              <a:gd name="connsiteY6497" fmla="*/ 1837581 h 4630814"/>
              <a:gd name="connsiteX6498" fmla="*/ 2939688 w 3022593"/>
              <a:gd name="connsiteY6498" fmla="*/ 1836472 h 4630814"/>
              <a:gd name="connsiteX6499" fmla="*/ 2938458 w 3022593"/>
              <a:gd name="connsiteY6499" fmla="*/ 1836737 h 4630814"/>
              <a:gd name="connsiteX6500" fmla="*/ 2947187 w 3022593"/>
              <a:gd name="connsiteY6500" fmla="*/ 1837928 h 4630814"/>
              <a:gd name="connsiteX6501" fmla="*/ 2955918 w 3022593"/>
              <a:gd name="connsiteY6501" fmla="*/ 1841500 h 4630814"/>
              <a:gd name="connsiteX6502" fmla="*/ 2948642 w 3022593"/>
              <a:gd name="connsiteY6502" fmla="*/ 1841500 h 4630814"/>
              <a:gd name="connsiteX6503" fmla="*/ 2938457 w 3022593"/>
              <a:gd name="connsiteY6503" fmla="*/ 1836738 h 4630814"/>
              <a:gd name="connsiteX6504" fmla="*/ 2938456 w 3022593"/>
              <a:gd name="connsiteY6504" fmla="*/ 1836738 h 4630814"/>
              <a:gd name="connsiteX6505" fmla="*/ 2938456 w 3022593"/>
              <a:gd name="connsiteY6505" fmla="*/ 1836737 h 4630814"/>
              <a:gd name="connsiteX6506" fmla="*/ 2938455 w 3022593"/>
              <a:gd name="connsiteY6506" fmla="*/ 1836737 h 4630814"/>
              <a:gd name="connsiteX6507" fmla="*/ 2938456 w 3022593"/>
              <a:gd name="connsiteY6507" fmla="*/ 1836737 h 4630814"/>
              <a:gd name="connsiteX6508" fmla="*/ 2938940 w 3022593"/>
              <a:gd name="connsiteY6508" fmla="*/ 1836392 h 4630814"/>
              <a:gd name="connsiteX6509" fmla="*/ 2938683 w 3022593"/>
              <a:gd name="connsiteY6509" fmla="*/ 1836365 h 4630814"/>
              <a:gd name="connsiteX6510" fmla="*/ 2938454 w 3022593"/>
              <a:gd name="connsiteY6510" fmla="*/ 1836738 h 4630814"/>
              <a:gd name="connsiteX6511" fmla="*/ 2938516 w 3022593"/>
              <a:gd name="connsiteY6511" fmla="*/ 1836347 h 4630814"/>
              <a:gd name="connsiteX6512" fmla="*/ 2938455 w 3022593"/>
              <a:gd name="connsiteY6512" fmla="*/ 1836340 h 4630814"/>
              <a:gd name="connsiteX6513" fmla="*/ 2938520 w 3022593"/>
              <a:gd name="connsiteY6513" fmla="*/ 1836322 h 4630814"/>
              <a:gd name="connsiteX6514" fmla="*/ 2939008 w 3022593"/>
              <a:gd name="connsiteY6514" fmla="*/ 1833257 h 4630814"/>
              <a:gd name="connsiteX6515" fmla="*/ 2938454 w 3022593"/>
              <a:gd name="connsiteY6515" fmla="*/ 1833563 h 4630814"/>
              <a:gd name="connsiteX6516" fmla="*/ 2939085 w 3022593"/>
              <a:gd name="connsiteY6516" fmla="*/ 1832771 h 4630814"/>
              <a:gd name="connsiteX6517" fmla="*/ 2939843 w 3022593"/>
              <a:gd name="connsiteY6517" fmla="*/ 1828006 h 4630814"/>
              <a:gd name="connsiteX6518" fmla="*/ 2944011 w 3022593"/>
              <a:gd name="connsiteY6518" fmla="*/ 1819275 h 4630814"/>
              <a:gd name="connsiteX6519" fmla="*/ 2800078 w 3022593"/>
              <a:gd name="connsiteY6519" fmla="*/ 1819275 h 4630814"/>
              <a:gd name="connsiteX6520" fmla="*/ 2800078 w 3022593"/>
              <a:gd name="connsiteY6520" fmla="*/ 1826532 h 4630814"/>
              <a:gd name="connsiteX6521" fmla="*/ 2792669 w 3022593"/>
              <a:gd name="connsiteY6521" fmla="*/ 1831975 h 4630814"/>
              <a:gd name="connsiteX6522" fmla="*/ 2794522 w 3022593"/>
              <a:gd name="connsiteY6522" fmla="*/ 1824718 h 4630814"/>
              <a:gd name="connsiteX6523" fmla="*/ 2800078 w 3022593"/>
              <a:gd name="connsiteY6523" fmla="*/ 1819275 h 4630814"/>
              <a:gd name="connsiteX6524" fmla="*/ 2938454 w 3022593"/>
              <a:gd name="connsiteY6524" fmla="*/ 1817846 h 4630814"/>
              <a:gd name="connsiteX6525" fmla="*/ 2938454 w 3022593"/>
              <a:gd name="connsiteY6525" fmla="*/ 1833563 h 4630814"/>
              <a:gd name="connsiteX6526" fmla="*/ 2938454 w 3022593"/>
              <a:gd name="connsiteY6526" fmla="*/ 1817846 h 4630814"/>
              <a:gd name="connsiteX6527" fmla="*/ 2789230 w 3022593"/>
              <a:gd name="connsiteY6527" fmla="*/ 1817687 h 4630814"/>
              <a:gd name="connsiteX6528" fmla="*/ 2792406 w 3022593"/>
              <a:gd name="connsiteY6528" fmla="*/ 1823045 h 4630814"/>
              <a:gd name="connsiteX6529" fmla="*/ 2790818 w 3022593"/>
              <a:gd name="connsiteY6529" fmla="*/ 1830189 h 4630814"/>
              <a:gd name="connsiteX6530" fmla="*/ 2790476 w 3022593"/>
              <a:gd name="connsiteY6530" fmla="*/ 1829611 h 4630814"/>
              <a:gd name="connsiteX6531" fmla="*/ 2790619 w 3022593"/>
              <a:gd name="connsiteY6531" fmla="*/ 1830070 h 4630814"/>
              <a:gd name="connsiteX6532" fmla="*/ 2783475 w 3022593"/>
              <a:gd name="connsiteY6532" fmla="*/ 1831975 h 4630814"/>
              <a:gd name="connsiteX6533" fmla="*/ 2778117 w 3022593"/>
              <a:gd name="connsiteY6533" fmla="*/ 1824355 h 4630814"/>
              <a:gd name="connsiteX6534" fmla="*/ 2785261 w 3022593"/>
              <a:gd name="connsiteY6534" fmla="*/ 1824355 h 4630814"/>
              <a:gd name="connsiteX6535" fmla="*/ 2789089 w 3022593"/>
              <a:gd name="connsiteY6535" fmla="*/ 1827271 h 4630814"/>
              <a:gd name="connsiteX6536" fmla="*/ 2787643 w 3022593"/>
              <a:gd name="connsiteY6536" fmla="*/ 1824831 h 4630814"/>
              <a:gd name="connsiteX6537" fmla="*/ 2789230 w 3022593"/>
              <a:gd name="connsiteY6537" fmla="*/ 1817687 h 4630814"/>
              <a:gd name="connsiteX6538" fmla="*/ 896342 w 3022593"/>
              <a:gd name="connsiteY6538" fmla="*/ 1807766 h 4630814"/>
              <a:gd name="connsiteX6539" fmla="*/ 903397 w 3022593"/>
              <a:gd name="connsiteY6539" fmla="*/ 1811338 h 4630814"/>
              <a:gd name="connsiteX6540" fmla="*/ 906690 w 3022593"/>
              <a:gd name="connsiteY6540" fmla="*/ 1830388 h 4630814"/>
              <a:gd name="connsiteX6541" fmla="*/ 899660 w 3022593"/>
              <a:gd name="connsiteY6541" fmla="*/ 1836082 h 4630814"/>
              <a:gd name="connsiteX6542" fmla="*/ 897194 w 3022593"/>
              <a:gd name="connsiteY6542" fmla="*/ 1839913 h 4630814"/>
              <a:gd name="connsiteX6543" fmla="*/ 897528 w 3022593"/>
              <a:gd name="connsiteY6543" fmla="*/ 1837809 h 4630814"/>
              <a:gd name="connsiteX6544" fmla="*/ 890227 w 3022593"/>
              <a:gd name="connsiteY6544" fmla="*/ 1843723 h 4630814"/>
              <a:gd name="connsiteX6545" fmla="*/ 877186 w 3022593"/>
              <a:gd name="connsiteY6545" fmla="*/ 1843268 h 4630814"/>
              <a:gd name="connsiteX6546" fmla="*/ 876292 w 3022593"/>
              <a:gd name="connsiteY6546" fmla="*/ 1844676 h 4630814"/>
              <a:gd name="connsiteX6547" fmla="*/ 876744 w 3022593"/>
              <a:gd name="connsiteY6547" fmla="*/ 1843252 h 4630814"/>
              <a:gd name="connsiteX6548" fmla="*/ 869766 w 3022593"/>
              <a:gd name="connsiteY6548" fmla="*/ 1843009 h 4630814"/>
              <a:gd name="connsiteX6549" fmla="*/ 862180 w 3022593"/>
              <a:gd name="connsiteY6549" fmla="*/ 1838121 h 4630814"/>
              <a:gd name="connsiteX6550" fmla="*/ 862005 w 3022593"/>
              <a:gd name="connsiteY6550" fmla="*/ 1838098 h 4630814"/>
              <a:gd name="connsiteX6551" fmla="*/ 862119 w 3022593"/>
              <a:gd name="connsiteY6551" fmla="*/ 1838081 h 4630814"/>
              <a:gd name="connsiteX6552" fmla="*/ 862005 w 3022593"/>
              <a:gd name="connsiteY6552" fmla="*/ 1838008 h 4630814"/>
              <a:gd name="connsiteX6553" fmla="*/ 870707 w 3022593"/>
              <a:gd name="connsiteY6553" fmla="*/ 1828959 h 4630814"/>
              <a:gd name="connsiteX6554" fmla="*/ 874947 w 3022593"/>
              <a:gd name="connsiteY6554" fmla="*/ 1821571 h 4630814"/>
              <a:gd name="connsiteX6555" fmla="*/ 873117 w 3022593"/>
              <a:gd name="connsiteY6555" fmla="*/ 1821657 h 4630814"/>
              <a:gd name="connsiteX6556" fmla="*/ 874957 w 3022593"/>
              <a:gd name="connsiteY6556" fmla="*/ 1821553 h 4630814"/>
              <a:gd name="connsiteX6557" fmla="*/ 880820 w 3022593"/>
              <a:gd name="connsiteY6557" fmla="*/ 1811338 h 4630814"/>
              <a:gd name="connsiteX6558" fmla="*/ 896342 w 3022593"/>
              <a:gd name="connsiteY6558" fmla="*/ 1807766 h 4630814"/>
              <a:gd name="connsiteX6559" fmla="*/ 2860724 w 3022593"/>
              <a:gd name="connsiteY6559" fmla="*/ 1806843 h 4630814"/>
              <a:gd name="connsiteX6560" fmla="*/ 2912972 w 3022593"/>
              <a:gd name="connsiteY6560" fmla="*/ 1886631 h 4630814"/>
              <a:gd name="connsiteX6561" fmla="*/ 2893181 w 3022593"/>
              <a:gd name="connsiteY6561" fmla="*/ 1922248 h 4630814"/>
              <a:gd name="connsiteX6562" fmla="*/ 2894005 w 3022593"/>
              <a:gd name="connsiteY6562" fmla="*/ 1924051 h 4630814"/>
              <a:gd name="connsiteX6563" fmla="*/ 2893125 w 3022593"/>
              <a:gd name="connsiteY6563" fmla="*/ 1922348 h 4630814"/>
              <a:gd name="connsiteX6564" fmla="*/ 2889519 w 3022593"/>
              <a:gd name="connsiteY6564" fmla="*/ 1928837 h 4630814"/>
              <a:gd name="connsiteX6565" fmla="*/ 2863902 w 3022593"/>
              <a:gd name="connsiteY6565" fmla="*/ 1945602 h 4630814"/>
              <a:gd name="connsiteX6566" fmla="*/ 2857338 w 3022593"/>
              <a:gd name="connsiteY6566" fmla="*/ 1947750 h 4630814"/>
              <a:gd name="connsiteX6567" fmla="*/ 2854317 w 3022593"/>
              <a:gd name="connsiteY6567" fmla="*/ 1949451 h 4630814"/>
              <a:gd name="connsiteX6568" fmla="*/ 2857743 w 3022593"/>
              <a:gd name="connsiteY6568" fmla="*/ 1942068 h 4630814"/>
              <a:gd name="connsiteX6569" fmla="*/ 2859062 w 3022593"/>
              <a:gd name="connsiteY6569" fmla="*/ 1931888 h 4630814"/>
              <a:gd name="connsiteX6570" fmla="*/ 2821537 w 3022593"/>
              <a:gd name="connsiteY6570" fmla="*/ 1860653 h 4630814"/>
              <a:gd name="connsiteX6571" fmla="*/ 2860724 w 3022593"/>
              <a:gd name="connsiteY6571" fmla="*/ 1806843 h 4630814"/>
              <a:gd name="connsiteX6572" fmla="*/ 940369 w 3022593"/>
              <a:gd name="connsiteY6572" fmla="*/ 1802527 h 4630814"/>
              <a:gd name="connsiteX6573" fmla="*/ 948379 w 3022593"/>
              <a:gd name="connsiteY6573" fmla="*/ 1812568 h 4630814"/>
              <a:gd name="connsiteX6574" fmla="*/ 952491 w 3022593"/>
              <a:gd name="connsiteY6574" fmla="*/ 1833561 h 4630814"/>
              <a:gd name="connsiteX6575" fmla="*/ 952493 w 3022593"/>
              <a:gd name="connsiteY6575" fmla="*/ 1833562 h 4630814"/>
              <a:gd name="connsiteX6576" fmla="*/ 952492 w 3022593"/>
              <a:gd name="connsiteY6576" fmla="*/ 1833562 h 4630814"/>
              <a:gd name="connsiteX6577" fmla="*/ 952492 w 3022593"/>
              <a:gd name="connsiteY6577" fmla="*/ 1833562 h 4630814"/>
              <a:gd name="connsiteX6578" fmla="*/ 952493 w 3022593"/>
              <a:gd name="connsiteY6578" fmla="*/ 1833562 h 4630814"/>
              <a:gd name="connsiteX6579" fmla="*/ 952492 w 3022593"/>
              <a:gd name="connsiteY6579" fmla="*/ 1833563 h 4630814"/>
              <a:gd name="connsiteX6580" fmla="*/ 948414 w 3022593"/>
              <a:gd name="connsiteY6580" fmla="*/ 1836948 h 4630814"/>
              <a:gd name="connsiteX6581" fmla="*/ 921457 w 3022593"/>
              <a:gd name="connsiteY6581" fmla="*/ 1850231 h 4630814"/>
              <a:gd name="connsiteX6582" fmla="*/ 931498 w 3022593"/>
              <a:gd name="connsiteY6582" fmla="*/ 1839118 h 4630814"/>
              <a:gd name="connsiteX6583" fmla="*/ 943867 w 3022593"/>
              <a:gd name="connsiteY6583" fmla="*/ 1835845 h 4630814"/>
              <a:gd name="connsiteX6584" fmla="*/ 934246 w 3022593"/>
              <a:gd name="connsiteY6584" fmla="*/ 1837575 h 4630814"/>
              <a:gd name="connsiteX6585" fmla="*/ 916217 w 3022593"/>
              <a:gd name="connsiteY6585" fmla="*/ 1834267 h 4630814"/>
              <a:gd name="connsiteX6586" fmla="*/ 929453 w 3022593"/>
              <a:gd name="connsiteY6586" fmla="*/ 1830299 h 4630814"/>
              <a:gd name="connsiteX6587" fmla="*/ 950270 w 3022593"/>
              <a:gd name="connsiteY6587" fmla="*/ 1834150 h 4630814"/>
              <a:gd name="connsiteX6588" fmla="*/ 952491 w 3022593"/>
              <a:gd name="connsiteY6588" fmla="*/ 1833562 h 4630814"/>
              <a:gd name="connsiteX6589" fmla="*/ 952491 w 3022593"/>
              <a:gd name="connsiteY6589" fmla="*/ 1833562 h 4630814"/>
              <a:gd name="connsiteX6590" fmla="*/ 950690 w 3022593"/>
              <a:gd name="connsiteY6590" fmla="*/ 1833220 h 4630814"/>
              <a:gd name="connsiteX6591" fmla="*/ 950905 w 3022593"/>
              <a:gd name="connsiteY6591" fmla="*/ 1833562 h 4630814"/>
              <a:gd name="connsiteX6592" fmla="*/ 950346 w 3022593"/>
              <a:gd name="connsiteY6592" fmla="*/ 1833154 h 4630814"/>
              <a:gd name="connsiteX6593" fmla="*/ 947313 w 3022593"/>
              <a:gd name="connsiteY6593" fmla="*/ 1832578 h 4630814"/>
              <a:gd name="connsiteX6594" fmla="*/ 921007 w 3022593"/>
              <a:gd name="connsiteY6594" fmla="*/ 1820597 h 4630814"/>
              <a:gd name="connsiteX6595" fmla="*/ 924885 w 3022593"/>
              <a:gd name="connsiteY6595" fmla="*/ 1817675 h 4630814"/>
              <a:gd name="connsiteX6596" fmla="*/ 937661 w 3022593"/>
              <a:gd name="connsiteY6596" fmla="*/ 1823080 h 4630814"/>
              <a:gd name="connsiteX6597" fmla="*/ 929652 w 3022593"/>
              <a:gd name="connsiteY6597" fmla="*/ 1814652 h 4630814"/>
              <a:gd name="connsiteX6598" fmla="*/ 927515 w 3022593"/>
              <a:gd name="connsiteY6598" fmla="*/ 1807415 h 4630814"/>
              <a:gd name="connsiteX6599" fmla="*/ 939210 w 3022593"/>
              <a:gd name="connsiteY6599" fmla="*/ 1814885 h 4630814"/>
              <a:gd name="connsiteX6600" fmla="*/ 949529 w 3022593"/>
              <a:gd name="connsiteY6600" fmla="*/ 1831365 h 4630814"/>
              <a:gd name="connsiteX6601" fmla="*/ 952490 w 3022593"/>
              <a:gd name="connsiteY6601" fmla="*/ 1833560 h 4630814"/>
              <a:gd name="connsiteX6602" fmla="*/ 943833 w 3022593"/>
              <a:gd name="connsiteY6602" fmla="*/ 1819414 h 4630814"/>
              <a:gd name="connsiteX6603" fmla="*/ 940369 w 3022593"/>
              <a:gd name="connsiteY6603" fmla="*/ 1802527 h 4630814"/>
              <a:gd name="connsiteX6604" fmla="*/ 954961 w 3022593"/>
              <a:gd name="connsiteY6604" fmla="*/ 1798876 h 4630814"/>
              <a:gd name="connsiteX6605" fmla="*/ 953197 w 3022593"/>
              <a:gd name="connsiteY6605" fmla="*/ 1833563 h 4630814"/>
              <a:gd name="connsiteX6606" fmla="*/ 954961 w 3022593"/>
              <a:gd name="connsiteY6606" fmla="*/ 1798876 h 4630814"/>
              <a:gd name="connsiteX6607" fmla="*/ 809191 w 3022593"/>
              <a:gd name="connsiteY6607" fmla="*/ 1797569 h 4630814"/>
              <a:gd name="connsiteX6608" fmla="*/ 844271 w 3022593"/>
              <a:gd name="connsiteY6608" fmla="*/ 1808191 h 4630814"/>
              <a:gd name="connsiteX6609" fmla="*/ 846497 w 3022593"/>
              <a:gd name="connsiteY6609" fmla="*/ 1823942 h 4630814"/>
              <a:gd name="connsiteX6610" fmla="*/ 850892 w 3022593"/>
              <a:gd name="connsiteY6610" fmla="*/ 1831975 h 4630814"/>
              <a:gd name="connsiteX6611" fmla="*/ 847041 w 3022593"/>
              <a:gd name="connsiteY6611" fmla="*/ 1827791 h 4630814"/>
              <a:gd name="connsiteX6612" fmla="*/ 850079 w 3022593"/>
              <a:gd name="connsiteY6612" fmla="*/ 1849293 h 4630814"/>
              <a:gd name="connsiteX6613" fmla="*/ 839772 w 3022593"/>
              <a:gd name="connsiteY6613" fmla="*/ 1872019 h 4630814"/>
              <a:gd name="connsiteX6614" fmla="*/ 841368 w 3022593"/>
              <a:gd name="connsiteY6614" fmla="*/ 1874838 h 4630814"/>
              <a:gd name="connsiteX6615" fmla="*/ 839630 w 3022593"/>
              <a:gd name="connsiteY6615" fmla="*/ 1872333 h 4630814"/>
              <a:gd name="connsiteX6616" fmla="*/ 836456 w 3022593"/>
              <a:gd name="connsiteY6616" fmla="*/ 1879329 h 4630814"/>
              <a:gd name="connsiteX6617" fmla="*/ 819500 w 3022593"/>
              <a:gd name="connsiteY6617" fmla="*/ 1893195 h 4630814"/>
              <a:gd name="connsiteX6618" fmla="*/ 817204 w 3022593"/>
              <a:gd name="connsiteY6618" fmla="*/ 1894301 h 4630814"/>
              <a:gd name="connsiteX6619" fmla="*/ 815513 w 3022593"/>
              <a:gd name="connsiteY6619" fmla="*/ 1895476 h 4630814"/>
              <a:gd name="connsiteX6620" fmla="*/ 815671 w 3022593"/>
              <a:gd name="connsiteY6620" fmla="*/ 1895039 h 4630814"/>
              <a:gd name="connsiteX6621" fmla="*/ 814767 w 3022593"/>
              <a:gd name="connsiteY6621" fmla="*/ 1895475 h 4630814"/>
              <a:gd name="connsiteX6622" fmla="*/ 815202 w 3022593"/>
              <a:gd name="connsiteY6622" fmla="*/ 1889223 h 4630814"/>
              <a:gd name="connsiteX6623" fmla="*/ 809641 w 3022593"/>
              <a:gd name="connsiteY6623" fmla="*/ 1890706 h 4630814"/>
              <a:gd name="connsiteX6624" fmla="*/ 811205 w 3022593"/>
              <a:gd name="connsiteY6624" fmla="*/ 1896836 h 4630814"/>
              <a:gd name="connsiteX6625" fmla="*/ 803796 w 3022593"/>
              <a:gd name="connsiteY6625" fmla="*/ 1895021 h 4630814"/>
              <a:gd name="connsiteX6626" fmla="*/ 802098 w 3022593"/>
              <a:gd name="connsiteY6626" fmla="*/ 1886703 h 4630814"/>
              <a:gd name="connsiteX6627" fmla="*/ 801679 w 3022593"/>
              <a:gd name="connsiteY6627" fmla="*/ 1886480 h 4630814"/>
              <a:gd name="connsiteX6628" fmla="*/ 802033 w 3022593"/>
              <a:gd name="connsiteY6628" fmla="*/ 1886385 h 4630814"/>
              <a:gd name="connsiteX6629" fmla="*/ 801944 w 3022593"/>
              <a:gd name="connsiteY6629" fmla="*/ 1885950 h 4630814"/>
              <a:gd name="connsiteX6630" fmla="*/ 802551 w 3022593"/>
              <a:gd name="connsiteY6630" fmla="*/ 1886247 h 4630814"/>
              <a:gd name="connsiteX6631" fmla="*/ 809616 w 3022593"/>
              <a:gd name="connsiteY6631" fmla="*/ 1884363 h 4630814"/>
              <a:gd name="connsiteX6632" fmla="*/ 815329 w 3022593"/>
              <a:gd name="connsiteY6632" fmla="*/ 1887409 h 4630814"/>
              <a:gd name="connsiteX6633" fmla="*/ 815609 w 3022593"/>
              <a:gd name="connsiteY6633" fmla="*/ 1883381 h 4630814"/>
              <a:gd name="connsiteX6634" fmla="*/ 809299 w 3022593"/>
              <a:gd name="connsiteY6634" fmla="*/ 1874948 h 4630814"/>
              <a:gd name="connsiteX6635" fmla="*/ 809299 w 3022593"/>
              <a:gd name="connsiteY6635" fmla="*/ 1880507 h 4630814"/>
              <a:gd name="connsiteX6636" fmla="*/ 801679 w 3022593"/>
              <a:gd name="connsiteY6636" fmla="*/ 1885950 h 4630814"/>
              <a:gd name="connsiteX6637" fmla="*/ 803584 w 3022593"/>
              <a:gd name="connsiteY6637" fmla="*/ 1878693 h 4630814"/>
              <a:gd name="connsiteX6638" fmla="*/ 808557 w 3022593"/>
              <a:gd name="connsiteY6638" fmla="*/ 1873956 h 4630814"/>
              <a:gd name="connsiteX6639" fmla="*/ 806171 w 3022593"/>
              <a:gd name="connsiteY6639" fmla="*/ 1870768 h 4630814"/>
              <a:gd name="connsiteX6640" fmla="*/ 785030 w 3022593"/>
              <a:gd name="connsiteY6640" fmla="*/ 1836362 h 4630814"/>
              <a:gd name="connsiteX6641" fmla="*/ 809191 w 3022593"/>
              <a:gd name="connsiteY6641" fmla="*/ 1797569 h 4630814"/>
              <a:gd name="connsiteX6642" fmla="*/ 2473317 w 3022593"/>
              <a:gd name="connsiteY6642" fmla="*/ 1795462 h 4630814"/>
              <a:gd name="connsiteX6643" fmla="*/ 2504803 w 3022593"/>
              <a:gd name="connsiteY6643" fmla="*/ 1805940 h 4630814"/>
              <a:gd name="connsiteX6644" fmla="*/ 2491144 w 3022593"/>
              <a:gd name="connsiteY6644" fmla="*/ 1805285 h 4630814"/>
              <a:gd name="connsiteX6645" fmla="*/ 2486545 w 3022593"/>
              <a:gd name="connsiteY6645" fmla="*/ 1803111 h 4630814"/>
              <a:gd name="connsiteX6646" fmla="*/ 2487927 w 3022593"/>
              <a:gd name="connsiteY6646" fmla="*/ 1803945 h 4630814"/>
              <a:gd name="connsiteX6647" fmla="*/ 2499710 w 3022593"/>
              <a:gd name="connsiteY6647" fmla="*/ 1818084 h 4630814"/>
              <a:gd name="connsiteX6648" fmla="*/ 2486514 w 3022593"/>
              <a:gd name="connsiteY6648" fmla="*/ 1813136 h 4630814"/>
              <a:gd name="connsiteX6649" fmla="*/ 2483437 w 3022593"/>
              <a:gd name="connsiteY6649" fmla="*/ 1809015 h 4630814"/>
              <a:gd name="connsiteX6650" fmla="*/ 2488356 w 3022593"/>
              <a:gd name="connsiteY6650" fmla="*/ 1817951 h 4630814"/>
              <a:gd name="connsiteX6651" fmla="*/ 2488327 w 3022593"/>
              <a:gd name="connsiteY6651" fmla="*/ 1824872 h 4630814"/>
              <a:gd name="connsiteX6652" fmla="*/ 2473317 w 3022593"/>
              <a:gd name="connsiteY6652" fmla="*/ 1795462 h 4630814"/>
              <a:gd name="connsiteX6653" fmla="*/ 2472259 w 3022593"/>
              <a:gd name="connsiteY6653" fmla="*/ 1795462 h 4630814"/>
              <a:gd name="connsiteX6654" fmla="*/ 2474023 w 3022593"/>
              <a:gd name="connsiteY6654" fmla="*/ 1830149 h 4630814"/>
              <a:gd name="connsiteX6655" fmla="*/ 2472259 w 3022593"/>
              <a:gd name="connsiteY6655" fmla="*/ 1795462 h 4630814"/>
              <a:gd name="connsiteX6656" fmla="*/ 2471730 w 3022593"/>
              <a:gd name="connsiteY6656" fmla="*/ 1793875 h 4630814"/>
              <a:gd name="connsiteX6657" fmla="*/ 2440694 w 3022593"/>
              <a:gd name="connsiteY6657" fmla="*/ 1810544 h 4630814"/>
              <a:gd name="connsiteX6658" fmla="*/ 2471730 w 3022593"/>
              <a:gd name="connsiteY6658" fmla="*/ 1793875 h 4630814"/>
              <a:gd name="connsiteX6659" fmla="*/ 2471730 w 3022593"/>
              <a:gd name="connsiteY6659" fmla="*/ 1793875 h 4630814"/>
              <a:gd name="connsiteX6660" fmla="*/ 2471426 w 3022593"/>
              <a:gd name="connsiteY6660" fmla="*/ 1795679 h 4630814"/>
              <a:gd name="connsiteX6661" fmla="*/ 2471729 w 3022593"/>
              <a:gd name="connsiteY6661" fmla="*/ 1795462 h 4630814"/>
              <a:gd name="connsiteX6662" fmla="*/ 2471367 w 3022593"/>
              <a:gd name="connsiteY6662" fmla="*/ 1796029 h 4630814"/>
              <a:gd name="connsiteX6663" fmla="*/ 2468916 w 3022593"/>
              <a:gd name="connsiteY6663" fmla="*/ 1810544 h 4630814"/>
              <a:gd name="connsiteX6664" fmla="*/ 2460473 w 3022593"/>
              <a:gd name="connsiteY6664" fmla="*/ 1827213 h 4630814"/>
              <a:gd name="connsiteX6665" fmla="*/ 2459770 w 3022593"/>
              <a:gd name="connsiteY6665" fmla="*/ 1813322 h 4630814"/>
              <a:gd name="connsiteX6666" fmla="*/ 2461182 w 3022593"/>
              <a:gd name="connsiteY6666" fmla="*/ 1811025 h 4630814"/>
              <a:gd name="connsiteX6667" fmla="*/ 2447450 w 3022593"/>
              <a:gd name="connsiteY6667" fmla="*/ 1821854 h 4630814"/>
              <a:gd name="connsiteX6668" fmla="*/ 2453286 w 3022593"/>
              <a:gd name="connsiteY6668" fmla="*/ 1808658 h 4630814"/>
              <a:gd name="connsiteX6669" fmla="*/ 2469988 w 3022593"/>
              <a:gd name="connsiteY6669" fmla="*/ 1796708 h 4630814"/>
              <a:gd name="connsiteX6670" fmla="*/ 2811455 w 3022593"/>
              <a:gd name="connsiteY6670" fmla="*/ 1790700 h 4630814"/>
              <a:gd name="connsiteX6671" fmla="*/ 2814630 w 3022593"/>
              <a:gd name="connsiteY6671" fmla="*/ 1797844 h 4630814"/>
              <a:gd name="connsiteX6672" fmla="*/ 2811455 w 3022593"/>
              <a:gd name="connsiteY6672" fmla="*/ 1804988 h 4630814"/>
              <a:gd name="connsiteX6673" fmla="*/ 2808280 w 3022593"/>
              <a:gd name="connsiteY6673" fmla="*/ 1797844 h 4630814"/>
              <a:gd name="connsiteX6674" fmla="*/ 2811086 w 3022593"/>
              <a:gd name="connsiteY6674" fmla="*/ 1791530 h 4630814"/>
              <a:gd name="connsiteX6675" fmla="*/ 2807827 w 3022593"/>
              <a:gd name="connsiteY6675" fmla="*/ 1796522 h 4630814"/>
              <a:gd name="connsiteX6676" fmla="*/ 2800570 w 3022593"/>
              <a:gd name="connsiteY6676" fmla="*/ 1798374 h 4630814"/>
              <a:gd name="connsiteX6677" fmla="*/ 2804198 w 3022593"/>
              <a:gd name="connsiteY6677" fmla="*/ 1790965 h 4630814"/>
              <a:gd name="connsiteX6678" fmla="*/ 2811337 w 3022593"/>
              <a:gd name="connsiteY6678" fmla="*/ 1790965 h 4630814"/>
              <a:gd name="connsiteX6679" fmla="*/ 2472530 w 3022593"/>
              <a:gd name="connsiteY6679" fmla="*/ 1789585 h 4630814"/>
              <a:gd name="connsiteX6680" fmla="*/ 2471645 w 3022593"/>
              <a:gd name="connsiteY6680" fmla="*/ 1793475 h 4630814"/>
              <a:gd name="connsiteX6681" fmla="*/ 2471730 w 3022593"/>
              <a:gd name="connsiteY6681" fmla="*/ 1793872 h 4630814"/>
              <a:gd name="connsiteX6682" fmla="*/ 2471784 w 3022593"/>
              <a:gd name="connsiteY6682" fmla="*/ 1793579 h 4630814"/>
              <a:gd name="connsiteX6683" fmla="*/ 2471729 w 3022593"/>
              <a:gd name="connsiteY6683" fmla="*/ 1793587 h 4630814"/>
              <a:gd name="connsiteX6684" fmla="*/ 2471790 w 3022593"/>
              <a:gd name="connsiteY6684" fmla="*/ 1793549 h 4630814"/>
              <a:gd name="connsiteX6685" fmla="*/ 2820980 w 3022593"/>
              <a:gd name="connsiteY6685" fmla="*/ 1787525 h 4630814"/>
              <a:gd name="connsiteX6686" fmla="*/ 2828917 w 3022593"/>
              <a:gd name="connsiteY6686" fmla="*/ 1791494 h 4630814"/>
              <a:gd name="connsiteX6687" fmla="*/ 2820980 w 3022593"/>
              <a:gd name="connsiteY6687" fmla="*/ 1795463 h 4630814"/>
              <a:gd name="connsiteX6688" fmla="*/ 2815777 w 3022593"/>
              <a:gd name="connsiteY6688" fmla="*/ 1792862 h 4630814"/>
              <a:gd name="connsiteX6689" fmla="*/ 2818864 w 3022593"/>
              <a:gd name="connsiteY6689" fmla="*/ 1795066 h 4630814"/>
              <a:gd name="connsiteX6690" fmla="*/ 2820716 w 3022593"/>
              <a:gd name="connsiteY6690" fmla="*/ 1803003 h 4630814"/>
              <a:gd name="connsiteX6691" fmla="*/ 2815160 w 3022593"/>
              <a:gd name="connsiteY6691" fmla="*/ 1799035 h 4630814"/>
              <a:gd name="connsiteX6692" fmla="*/ 2813447 w 3022593"/>
              <a:gd name="connsiteY6692" fmla="*/ 1791696 h 4630814"/>
              <a:gd name="connsiteX6693" fmla="*/ 2813042 w 3022593"/>
              <a:gd name="connsiteY6693" fmla="*/ 1791494 h 4630814"/>
              <a:gd name="connsiteX6694" fmla="*/ 2813362 w 3022593"/>
              <a:gd name="connsiteY6694" fmla="*/ 1791334 h 4630814"/>
              <a:gd name="connsiteX6695" fmla="*/ 2813307 w 3022593"/>
              <a:gd name="connsiteY6695" fmla="*/ 1791097 h 4630814"/>
              <a:gd name="connsiteX6696" fmla="*/ 2813525 w 3022593"/>
              <a:gd name="connsiteY6696" fmla="*/ 1791253 h 4630814"/>
              <a:gd name="connsiteX6697" fmla="*/ 1011156 w 3022593"/>
              <a:gd name="connsiteY6697" fmla="*/ 1783953 h 4630814"/>
              <a:gd name="connsiteX6698" fmla="*/ 1017991 w 3022593"/>
              <a:gd name="connsiteY6698" fmla="*/ 1787525 h 4630814"/>
              <a:gd name="connsiteX6699" fmla="*/ 1005232 w 3022593"/>
              <a:gd name="connsiteY6699" fmla="*/ 1819910 h 4630814"/>
              <a:gd name="connsiteX6700" fmla="*/ 992890 w 3022593"/>
              <a:gd name="connsiteY6700" fmla="*/ 1819465 h 4630814"/>
              <a:gd name="connsiteX6701" fmla="*/ 992180 w 3022593"/>
              <a:gd name="connsiteY6701" fmla="*/ 1820863 h 4630814"/>
              <a:gd name="connsiteX6702" fmla="*/ 992656 w 3022593"/>
              <a:gd name="connsiteY6702" fmla="*/ 1819457 h 4630814"/>
              <a:gd name="connsiteX6703" fmla="*/ 985410 w 3022593"/>
              <a:gd name="connsiteY6703" fmla="*/ 1819196 h 4630814"/>
              <a:gd name="connsiteX6704" fmla="*/ 980024 w 3022593"/>
              <a:gd name="connsiteY6704" fmla="*/ 1815613 h 4630814"/>
              <a:gd name="connsiteX6705" fmla="*/ 974110 w 3022593"/>
              <a:gd name="connsiteY6705" fmla="*/ 1821953 h 4630814"/>
              <a:gd name="connsiteX6706" fmla="*/ 955668 w 3022593"/>
              <a:gd name="connsiteY6706" fmla="*/ 1833561 h 4630814"/>
              <a:gd name="connsiteX6707" fmla="*/ 955667 w 3022593"/>
              <a:gd name="connsiteY6707" fmla="*/ 1833563 h 4630814"/>
              <a:gd name="connsiteX6708" fmla="*/ 955667 w 3022593"/>
              <a:gd name="connsiteY6708" fmla="*/ 1833562 h 4630814"/>
              <a:gd name="connsiteX6709" fmla="*/ 955667 w 3022593"/>
              <a:gd name="connsiteY6709" fmla="*/ 1833562 h 4630814"/>
              <a:gd name="connsiteX6710" fmla="*/ 955667 w 3022593"/>
              <a:gd name="connsiteY6710" fmla="*/ 1833561 h 4630814"/>
              <a:gd name="connsiteX6711" fmla="*/ 959419 w 3022593"/>
              <a:gd name="connsiteY6711" fmla="*/ 1817125 h 4630814"/>
              <a:gd name="connsiteX6712" fmla="*/ 968800 w 3022593"/>
              <a:gd name="connsiteY6712" fmla="*/ 1802077 h 4630814"/>
              <a:gd name="connsiteX6713" fmla="*/ 967862 w 3022593"/>
              <a:gd name="connsiteY6713" fmla="*/ 1816431 h 4630814"/>
              <a:gd name="connsiteX6714" fmla="*/ 965661 w 3022593"/>
              <a:gd name="connsiteY6714" fmla="*/ 1819523 h 4630814"/>
              <a:gd name="connsiteX6715" fmla="*/ 979946 w 3022593"/>
              <a:gd name="connsiteY6715" fmla="*/ 1810345 h 4630814"/>
              <a:gd name="connsiteX6716" fmla="*/ 980126 w 3022593"/>
              <a:gd name="connsiteY6716" fmla="*/ 1811585 h 4630814"/>
              <a:gd name="connsiteX6717" fmla="*/ 985638 w 3022593"/>
              <a:gd name="connsiteY6717" fmla="*/ 1805146 h 4630814"/>
              <a:gd name="connsiteX6718" fmla="*/ 990987 w 3022593"/>
              <a:gd name="connsiteY6718" fmla="*/ 1796154 h 4630814"/>
              <a:gd name="connsiteX6719" fmla="*/ 989005 w 3022593"/>
              <a:gd name="connsiteY6719" fmla="*/ 1796415 h 4630814"/>
              <a:gd name="connsiteX6720" fmla="*/ 991101 w 3022593"/>
              <a:gd name="connsiteY6720" fmla="*/ 1795962 h 4630814"/>
              <a:gd name="connsiteX6721" fmla="*/ 996119 w 3022593"/>
              <a:gd name="connsiteY6721" fmla="*/ 1787525 h 4630814"/>
              <a:gd name="connsiteX6722" fmla="*/ 1011156 w 3022593"/>
              <a:gd name="connsiteY6722" fmla="*/ 1783953 h 4630814"/>
              <a:gd name="connsiteX6723" fmla="*/ 979480 w 3022593"/>
              <a:gd name="connsiteY6723" fmla="*/ 1782762 h 4630814"/>
              <a:gd name="connsiteX6724" fmla="*/ 979480 w 3022593"/>
              <a:gd name="connsiteY6724" fmla="*/ 1782762 h 4630814"/>
              <a:gd name="connsiteX6725" fmla="*/ 986888 w 3022593"/>
              <a:gd name="connsiteY6725" fmla="*/ 1786390 h 4630814"/>
              <a:gd name="connsiteX6726" fmla="*/ 988741 w 3022593"/>
              <a:gd name="connsiteY6726" fmla="*/ 1793648 h 4630814"/>
              <a:gd name="connsiteX6727" fmla="*/ 981332 w 3022593"/>
              <a:gd name="connsiteY6727" fmla="*/ 1790019 h 4630814"/>
              <a:gd name="connsiteX6728" fmla="*/ 979484 w 3022593"/>
              <a:gd name="connsiteY6728" fmla="*/ 1782777 h 4630814"/>
              <a:gd name="connsiteX6729" fmla="*/ 981068 w 3022593"/>
              <a:gd name="connsiteY6729" fmla="*/ 1789906 h 4630814"/>
              <a:gd name="connsiteX6730" fmla="*/ 977892 w 3022593"/>
              <a:gd name="connsiteY6730" fmla="*/ 1797050 h 4630814"/>
              <a:gd name="connsiteX6731" fmla="*/ 976305 w 3022593"/>
              <a:gd name="connsiteY6731" fmla="*/ 1789906 h 4630814"/>
              <a:gd name="connsiteX6732" fmla="*/ 979480 w 3022593"/>
              <a:gd name="connsiteY6732" fmla="*/ 1782763 h 4630814"/>
              <a:gd name="connsiteX6733" fmla="*/ 977665 w 3022593"/>
              <a:gd name="connsiteY6733" fmla="*/ 1781439 h 4630814"/>
              <a:gd name="connsiteX6734" fmla="*/ 974037 w 3022593"/>
              <a:gd name="connsiteY6734" fmla="*/ 1788848 h 4630814"/>
              <a:gd name="connsiteX6735" fmla="*/ 966780 w 3022593"/>
              <a:gd name="connsiteY6735" fmla="*/ 1788848 h 4630814"/>
              <a:gd name="connsiteX6736" fmla="*/ 970408 w 3022593"/>
              <a:gd name="connsiteY6736" fmla="*/ 1783291 h 4630814"/>
              <a:gd name="connsiteX6737" fmla="*/ 977665 w 3022593"/>
              <a:gd name="connsiteY6737" fmla="*/ 1781439 h 4630814"/>
              <a:gd name="connsiteX6738" fmla="*/ 2820716 w 3022593"/>
              <a:gd name="connsiteY6738" fmla="*/ 1778199 h 4630814"/>
              <a:gd name="connsiteX6739" fmla="*/ 2820716 w 3022593"/>
              <a:gd name="connsiteY6739" fmla="*/ 1785343 h 4630814"/>
              <a:gd name="connsiteX6740" fmla="*/ 2813307 w 3022593"/>
              <a:gd name="connsiteY6740" fmla="*/ 1788915 h 4630814"/>
              <a:gd name="connsiteX6741" fmla="*/ 2815160 w 3022593"/>
              <a:gd name="connsiteY6741" fmla="*/ 1781771 h 4630814"/>
              <a:gd name="connsiteX6742" fmla="*/ 2820716 w 3022593"/>
              <a:gd name="connsiteY6742" fmla="*/ 1778199 h 4630814"/>
              <a:gd name="connsiteX6743" fmla="*/ 2809867 w 3022593"/>
              <a:gd name="connsiteY6743" fmla="*/ 1776611 h 4630814"/>
              <a:gd name="connsiteX6744" fmla="*/ 2813043 w 3022593"/>
              <a:gd name="connsiteY6744" fmla="*/ 1781969 h 4630814"/>
              <a:gd name="connsiteX6745" fmla="*/ 2811455 w 3022593"/>
              <a:gd name="connsiteY6745" fmla="*/ 1789113 h 4630814"/>
              <a:gd name="connsiteX6746" fmla="*/ 2811078 w 3022593"/>
              <a:gd name="connsiteY6746" fmla="*/ 1788477 h 4630814"/>
              <a:gd name="connsiteX6747" fmla="*/ 2811257 w 3022593"/>
              <a:gd name="connsiteY6747" fmla="*/ 1789113 h 4630814"/>
              <a:gd name="connsiteX6748" fmla="*/ 2804113 w 3022593"/>
              <a:gd name="connsiteY6748" fmla="*/ 1789113 h 4630814"/>
              <a:gd name="connsiteX6749" fmla="*/ 2798755 w 3022593"/>
              <a:gd name="connsiteY6749" fmla="*/ 1784350 h 4630814"/>
              <a:gd name="connsiteX6750" fmla="*/ 2805899 w 3022593"/>
              <a:gd name="connsiteY6750" fmla="*/ 1784350 h 4630814"/>
              <a:gd name="connsiteX6751" fmla="*/ 2809810 w 3022593"/>
              <a:gd name="connsiteY6751" fmla="*/ 1786337 h 4630814"/>
              <a:gd name="connsiteX6752" fmla="*/ 2808280 w 3022593"/>
              <a:gd name="connsiteY6752" fmla="*/ 1783755 h 4630814"/>
              <a:gd name="connsiteX6753" fmla="*/ 2809867 w 3022593"/>
              <a:gd name="connsiteY6753" fmla="*/ 1776611 h 4630814"/>
              <a:gd name="connsiteX6754" fmla="*/ 906166 w 3022593"/>
              <a:gd name="connsiteY6754" fmla="*/ 1769110 h 4630814"/>
              <a:gd name="connsiteX6755" fmla="*/ 900537 w 3022593"/>
              <a:gd name="connsiteY6755" fmla="*/ 1778635 h 4630814"/>
              <a:gd name="connsiteX6756" fmla="*/ 889280 w 3022593"/>
              <a:gd name="connsiteY6756" fmla="*/ 1780540 h 4630814"/>
              <a:gd name="connsiteX6757" fmla="*/ 894908 w 3022593"/>
              <a:gd name="connsiteY6757" fmla="*/ 1771015 h 4630814"/>
              <a:gd name="connsiteX6758" fmla="*/ 906166 w 3022593"/>
              <a:gd name="connsiteY6758" fmla="*/ 1769110 h 4630814"/>
              <a:gd name="connsiteX6759" fmla="*/ 989005 w 3022593"/>
              <a:gd name="connsiteY6759" fmla="*/ 1768475 h 4630814"/>
              <a:gd name="connsiteX6760" fmla="*/ 987100 w 3022593"/>
              <a:gd name="connsiteY6760" fmla="*/ 1776639 h 4630814"/>
              <a:gd name="connsiteX6761" fmla="*/ 983118 w 3022593"/>
              <a:gd name="connsiteY6761" fmla="*/ 1780906 h 4630814"/>
              <a:gd name="connsiteX6762" fmla="*/ 986510 w 3022593"/>
              <a:gd name="connsiteY6762" fmla="*/ 1779587 h 4630814"/>
              <a:gd name="connsiteX6763" fmla="*/ 993767 w 3022593"/>
              <a:gd name="connsiteY6763" fmla="*/ 1783820 h 4630814"/>
              <a:gd name="connsiteX6764" fmla="*/ 986510 w 3022593"/>
              <a:gd name="connsiteY6764" fmla="*/ 1785937 h 4630814"/>
              <a:gd name="connsiteX6765" fmla="*/ 981824 w 3022593"/>
              <a:gd name="connsiteY6765" fmla="*/ 1782293 h 4630814"/>
              <a:gd name="connsiteX6766" fmla="*/ 981385 w 3022593"/>
              <a:gd name="connsiteY6766" fmla="*/ 1782763 h 4630814"/>
              <a:gd name="connsiteX6767" fmla="*/ 981385 w 3022593"/>
              <a:gd name="connsiteY6767" fmla="*/ 1781951 h 4630814"/>
              <a:gd name="connsiteX6768" fmla="*/ 981067 w 3022593"/>
              <a:gd name="connsiteY6768" fmla="*/ 1781704 h 4630814"/>
              <a:gd name="connsiteX6769" fmla="*/ 981385 w 3022593"/>
              <a:gd name="connsiteY6769" fmla="*/ 1781580 h 4630814"/>
              <a:gd name="connsiteX6770" fmla="*/ 981385 w 3022593"/>
              <a:gd name="connsiteY6770" fmla="*/ 1772557 h 4630814"/>
              <a:gd name="connsiteX6771" fmla="*/ 989005 w 3022593"/>
              <a:gd name="connsiteY6771" fmla="*/ 1768475 h 4630814"/>
              <a:gd name="connsiteX6772" fmla="*/ 2445635 w 3022593"/>
              <a:gd name="connsiteY6772" fmla="*/ 1767728 h 4630814"/>
              <a:gd name="connsiteX6773" fmla="*/ 2457888 w 3022593"/>
              <a:gd name="connsiteY6773" fmla="*/ 1775198 h 4630814"/>
              <a:gd name="connsiteX6774" fmla="*/ 2469487 w 3022593"/>
              <a:gd name="connsiteY6774" fmla="*/ 1792876 h 4630814"/>
              <a:gd name="connsiteX6775" fmla="*/ 2470142 w 3022593"/>
              <a:gd name="connsiteY6775" fmla="*/ 1792992 h 4630814"/>
              <a:gd name="connsiteX6776" fmla="*/ 2469639 w 3022593"/>
              <a:gd name="connsiteY6776" fmla="*/ 1793108 h 4630814"/>
              <a:gd name="connsiteX6777" fmla="*/ 2470142 w 3022593"/>
              <a:gd name="connsiteY6777" fmla="*/ 1793875 h 4630814"/>
              <a:gd name="connsiteX6778" fmla="*/ 2468149 w 3022593"/>
              <a:gd name="connsiteY6778" fmla="*/ 1793451 h 4630814"/>
              <a:gd name="connsiteX6779" fmla="*/ 2464755 w 3022593"/>
              <a:gd name="connsiteY6779" fmla="*/ 1794233 h 4630814"/>
              <a:gd name="connsiteX6780" fmla="*/ 2433947 w 3022593"/>
              <a:gd name="connsiteY6780" fmla="*/ 1792992 h 4630814"/>
              <a:gd name="connsiteX6781" fmla="*/ 2447759 w 3022593"/>
              <a:gd name="connsiteY6781" fmla="*/ 1789024 h 4630814"/>
              <a:gd name="connsiteX6782" fmla="*/ 2457295 w 3022593"/>
              <a:gd name="connsiteY6782" fmla="*/ 1790715 h 4630814"/>
              <a:gd name="connsiteX6783" fmla="*/ 2454267 w 3022593"/>
              <a:gd name="connsiteY6783" fmla="*/ 1789906 h 4630814"/>
              <a:gd name="connsiteX6784" fmla="*/ 2438392 w 3022593"/>
              <a:gd name="connsiteY6784" fmla="*/ 1779984 h 4630814"/>
              <a:gd name="connsiteX6785" fmla="*/ 2443353 w 3022593"/>
              <a:gd name="connsiteY6785" fmla="*/ 1776852 h 4630814"/>
              <a:gd name="connsiteX6786" fmla="*/ 2452105 w 3022593"/>
              <a:gd name="connsiteY6786" fmla="*/ 1779962 h 4630814"/>
              <a:gd name="connsiteX6787" fmla="*/ 2447078 w 3022593"/>
              <a:gd name="connsiteY6787" fmla="*/ 1774965 h 4630814"/>
              <a:gd name="connsiteX6788" fmla="*/ 2445635 w 3022593"/>
              <a:gd name="connsiteY6788" fmla="*/ 1767728 h 4630814"/>
              <a:gd name="connsiteX6789" fmla="*/ 975114 w 3022593"/>
              <a:gd name="connsiteY6789" fmla="*/ 1766887 h 4630814"/>
              <a:gd name="connsiteX6790" fmla="*/ 981068 w 3022593"/>
              <a:gd name="connsiteY6790" fmla="*/ 1772840 h 4630814"/>
              <a:gd name="connsiteX6791" fmla="*/ 979151 w 3022593"/>
              <a:gd name="connsiteY6791" fmla="*/ 1780506 h 4630814"/>
              <a:gd name="connsiteX6792" fmla="*/ 979480 w 3022593"/>
              <a:gd name="connsiteY6792" fmla="*/ 1780857 h 4630814"/>
              <a:gd name="connsiteX6793" fmla="*/ 972336 w 3022593"/>
              <a:gd name="connsiteY6793" fmla="*/ 1780857 h 4630814"/>
              <a:gd name="connsiteX6794" fmla="*/ 966978 w 3022593"/>
              <a:gd name="connsiteY6794" fmla="*/ 1775142 h 4630814"/>
              <a:gd name="connsiteX6795" fmla="*/ 973447 w 3022593"/>
              <a:gd name="connsiteY6795" fmla="*/ 1775142 h 4630814"/>
              <a:gd name="connsiteX6796" fmla="*/ 973130 w 3022593"/>
              <a:gd name="connsiteY6796" fmla="*/ 1774824 h 4630814"/>
              <a:gd name="connsiteX6797" fmla="*/ 975114 w 3022593"/>
              <a:gd name="connsiteY6797" fmla="*/ 1766887 h 4630814"/>
              <a:gd name="connsiteX6798" fmla="*/ 852479 w 3022593"/>
              <a:gd name="connsiteY6798" fmla="*/ 1765300 h 4630814"/>
              <a:gd name="connsiteX6799" fmla="*/ 854067 w 3022593"/>
              <a:gd name="connsiteY6799" fmla="*/ 1772444 h 4630814"/>
              <a:gd name="connsiteX6800" fmla="*/ 850891 w 3022593"/>
              <a:gd name="connsiteY6800" fmla="*/ 1777802 h 4630814"/>
              <a:gd name="connsiteX6801" fmla="*/ 849304 w 3022593"/>
              <a:gd name="connsiteY6801" fmla="*/ 1772444 h 4630814"/>
              <a:gd name="connsiteX6802" fmla="*/ 852111 w 3022593"/>
              <a:gd name="connsiteY6802" fmla="*/ 1766128 h 4630814"/>
              <a:gd name="connsiteX6803" fmla="*/ 848850 w 3022593"/>
              <a:gd name="connsiteY6803" fmla="*/ 1771122 h 4630814"/>
              <a:gd name="connsiteX6804" fmla="*/ 841593 w 3022593"/>
              <a:gd name="connsiteY6804" fmla="*/ 1772974 h 4630814"/>
              <a:gd name="connsiteX6805" fmla="*/ 845222 w 3022593"/>
              <a:gd name="connsiteY6805" fmla="*/ 1767417 h 4630814"/>
              <a:gd name="connsiteX6806" fmla="*/ 852346 w 3022593"/>
              <a:gd name="connsiteY6806" fmla="*/ 1765599 h 4630814"/>
              <a:gd name="connsiteX6807" fmla="*/ 921535 w 3022593"/>
              <a:gd name="connsiteY6807" fmla="*/ 1763712 h 4630814"/>
              <a:gd name="connsiteX6808" fmla="*/ 933442 w 3022593"/>
              <a:gd name="connsiteY6808" fmla="*/ 1771121 h 4630814"/>
              <a:gd name="connsiteX6809" fmla="*/ 921535 w 3022593"/>
              <a:gd name="connsiteY6809" fmla="*/ 1774825 h 4630814"/>
              <a:gd name="connsiteX6810" fmla="*/ 919567 w 3022593"/>
              <a:gd name="connsiteY6810" fmla="*/ 1774324 h 4630814"/>
              <a:gd name="connsiteX6811" fmla="*/ 919684 w 3022593"/>
              <a:gd name="connsiteY6811" fmla="*/ 1774392 h 4630814"/>
              <a:gd name="connsiteX6812" fmla="*/ 923564 w 3022593"/>
              <a:gd name="connsiteY6812" fmla="*/ 1787525 h 4630814"/>
              <a:gd name="connsiteX6813" fmla="*/ 912371 w 3022593"/>
              <a:gd name="connsiteY6813" fmla="*/ 1780310 h 4630814"/>
              <a:gd name="connsiteX6814" fmla="*/ 907248 w 3022593"/>
              <a:gd name="connsiteY6814" fmla="*/ 1788848 h 4630814"/>
              <a:gd name="connsiteX6815" fmla="*/ 903544 w 3022593"/>
              <a:gd name="connsiteY6815" fmla="*/ 1779587 h 4630814"/>
              <a:gd name="connsiteX6816" fmla="*/ 909100 w 3022593"/>
              <a:gd name="connsiteY6816" fmla="*/ 1768475 h 4630814"/>
              <a:gd name="connsiteX6817" fmla="*/ 910823 w 3022593"/>
              <a:gd name="connsiteY6817" fmla="*/ 1773644 h 4630814"/>
              <a:gd name="connsiteX6818" fmla="*/ 910154 w 3022593"/>
              <a:gd name="connsiteY6818" fmla="*/ 1769758 h 4630814"/>
              <a:gd name="connsiteX6819" fmla="*/ 909629 w 3022593"/>
              <a:gd name="connsiteY6819" fmla="*/ 1769268 h 4630814"/>
              <a:gd name="connsiteX6820" fmla="*/ 909998 w 3022593"/>
              <a:gd name="connsiteY6820" fmla="*/ 1768855 h 4630814"/>
              <a:gd name="connsiteX6821" fmla="*/ 909982 w 3022593"/>
              <a:gd name="connsiteY6821" fmla="*/ 1768763 h 4630814"/>
              <a:gd name="connsiteX6822" fmla="*/ 910047 w 3022593"/>
              <a:gd name="connsiteY6822" fmla="*/ 1768801 h 4630814"/>
              <a:gd name="connsiteX6823" fmla="*/ 913349 w 3022593"/>
              <a:gd name="connsiteY6823" fmla="*/ 1765101 h 4630814"/>
              <a:gd name="connsiteX6824" fmla="*/ 921535 w 3022593"/>
              <a:gd name="connsiteY6824" fmla="*/ 1763712 h 4630814"/>
              <a:gd name="connsiteX6825" fmla="*/ 861324 w 3022593"/>
              <a:gd name="connsiteY6825" fmla="*/ 1762125 h 4630814"/>
              <a:gd name="connsiteX6826" fmla="*/ 866767 w 3022593"/>
              <a:gd name="connsiteY6826" fmla="*/ 1765300 h 4630814"/>
              <a:gd name="connsiteX6827" fmla="*/ 859510 w 3022593"/>
              <a:gd name="connsiteY6827" fmla="*/ 1768475 h 4630814"/>
              <a:gd name="connsiteX6828" fmla="*/ 856540 w 3022593"/>
              <a:gd name="connsiteY6828" fmla="*/ 1766743 h 4630814"/>
              <a:gd name="connsiteX6829" fmla="*/ 859887 w 3022593"/>
              <a:gd name="connsiteY6829" fmla="*/ 1768928 h 4630814"/>
              <a:gd name="connsiteX6830" fmla="*/ 861740 w 3022593"/>
              <a:gd name="connsiteY6830" fmla="*/ 1776186 h 4630814"/>
              <a:gd name="connsiteX6831" fmla="*/ 854331 w 3022593"/>
              <a:gd name="connsiteY6831" fmla="*/ 1772557 h 4630814"/>
              <a:gd name="connsiteX6832" fmla="*/ 854331 w 3022593"/>
              <a:gd name="connsiteY6832" fmla="*/ 1765454 h 4630814"/>
              <a:gd name="connsiteX6833" fmla="*/ 854067 w 3022593"/>
              <a:gd name="connsiteY6833" fmla="*/ 1765300 h 4630814"/>
              <a:gd name="connsiteX6834" fmla="*/ 861324 w 3022593"/>
              <a:gd name="connsiteY6834" fmla="*/ 1762125 h 4630814"/>
              <a:gd name="connsiteX6835" fmla="*/ 791567 w 3022593"/>
              <a:gd name="connsiteY6835" fmla="*/ 1761530 h 4630814"/>
              <a:gd name="connsiteX6836" fmla="*/ 798622 w 3022593"/>
              <a:gd name="connsiteY6836" fmla="*/ 1764982 h 4630814"/>
              <a:gd name="connsiteX6837" fmla="*/ 801915 w 3022593"/>
              <a:gd name="connsiteY6837" fmla="*/ 1782707 h 4630814"/>
              <a:gd name="connsiteX6838" fmla="*/ 792721 w 3022593"/>
              <a:gd name="connsiteY6838" fmla="*/ 1790292 h 4630814"/>
              <a:gd name="connsiteX6839" fmla="*/ 792472 w 3022593"/>
              <a:gd name="connsiteY6839" fmla="*/ 1790701 h 4630814"/>
              <a:gd name="connsiteX6840" fmla="*/ 792493 w 3022593"/>
              <a:gd name="connsiteY6840" fmla="*/ 1790479 h 4630814"/>
              <a:gd name="connsiteX6841" fmla="*/ 785452 w 3022593"/>
              <a:gd name="connsiteY6841" fmla="*/ 1796288 h 4630814"/>
              <a:gd name="connsiteX6842" fmla="*/ 772925 w 3022593"/>
              <a:gd name="connsiteY6842" fmla="*/ 1795866 h 4630814"/>
              <a:gd name="connsiteX6843" fmla="*/ 771517 w 3022593"/>
              <a:gd name="connsiteY6843" fmla="*/ 1798638 h 4630814"/>
              <a:gd name="connsiteX6844" fmla="*/ 772461 w 3022593"/>
              <a:gd name="connsiteY6844" fmla="*/ 1795850 h 4630814"/>
              <a:gd name="connsiteX6845" fmla="*/ 764991 w 3022593"/>
              <a:gd name="connsiteY6845" fmla="*/ 1795598 h 4630814"/>
              <a:gd name="connsiteX6846" fmla="*/ 757564 w 3022593"/>
              <a:gd name="connsiteY6846" fmla="*/ 1790972 h 4630814"/>
              <a:gd name="connsiteX6847" fmla="*/ 757230 w 3022593"/>
              <a:gd name="connsiteY6847" fmla="*/ 1790927 h 4630814"/>
              <a:gd name="connsiteX6848" fmla="*/ 757439 w 3022593"/>
              <a:gd name="connsiteY6848" fmla="*/ 1790894 h 4630814"/>
              <a:gd name="connsiteX6849" fmla="*/ 757230 w 3022593"/>
              <a:gd name="connsiteY6849" fmla="*/ 1790764 h 4630814"/>
              <a:gd name="connsiteX6850" fmla="*/ 765226 w 3022593"/>
              <a:gd name="connsiteY6850" fmla="*/ 1782017 h 4630814"/>
              <a:gd name="connsiteX6851" fmla="*/ 770335 w 3022593"/>
              <a:gd name="connsiteY6851" fmla="*/ 1773972 h 4630814"/>
              <a:gd name="connsiteX6852" fmla="*/ 768342 w 3022593"/>
              <a:gd name="connsiteY6852" fmla="*/ 1774190 h 4630814"/>
              <a:gd name="connsiteX6853" fmla="*/ 770461 w 3022593"/>
              <a:gd name="connsiteY6853" fmla="*/ 1773774 h 4630814"/>
              <a:gd name="connsiteX6854" fmla="*/ 776045 w 3022593"/>
              <a:gd name="connsiteY6854" fmla="*/ 1764982 h 4630814"/>
              <a:gd name="connsiteX6855" fmla="*/ 791567 w 3022593"/>
              <a:gd name="connsiteY6855" fmla="*/ 1761530 h 4630814"/>
              <a:gd name="connsiteX6856" fmla="*/ 887404 w 3022593"/>
              <a:gd name="connsiteY6856" fmla="*/ 1757759 h 4630814"/>
              <a:gd name="connsiteX6857" fmla="*/ 900537 w 3022593"/>
              <a:gd name="connsiteY6857" fmla="*/ 1757759 h 4630814"/>
              <a:gd name="connsiteX6858" fmla="*/ 908042 w 3022593"/>
              <a:gd name="connsiteY6858" fmla="*/ 1766689 h 4630814"/>
              <a:gd name="connsiteX6859" fmla="*/ 894908 w 3022593"/>
              <a:gd name="connsiteY6859" fmla="*/ 1766689 h 4630814"/>
              <a:gd name="connsiteX6860" fmla="*/ 887404 w 3022593"/>
              <a:gd name="connsiteY6860" fmla="*/ 1757759 h 4630814"/>
              <a:gd name="connsiteX6861" fmla="*/ 2471554 w 3022593"/>
              <a:gd name="connsiteY6861" fmla="*/ 1757680 h 4630814"/>
              <a:gd name="connsiteX6862" fmla="*/ 2476647 w 3022593"/>
              <a:gd name="connsiteY6862" fmla="*/ 1771491 h 4630814"/>
              <a:gd name="connsiteX6863" fmla="*/ 2473310 w 3022593"/>
              <a:gd name="connsiteY6863" fmla="*/ 1786155 h 4630814"/>
              <a:gd name="connsiteX6864" fmla="*/ 2475665 w 3022593"/>
              <a:gd name="connsiteY6864" fmla="*/ 1776655 h 4630814"/>
              <a:gd name="connsiteX6865" fmla="*/ 2486546 w 3022593"/>
              <a:gd name="connsiteY6865" fmla="*/ 1760890 h 4630814"/>
              <a:gd name="connsiteX6866" fmla="*/ 2484694 w 3022593"/>
              <a:gd name="connsiteY6866" fmla="*/ 1775927 h 4630814"/>
              <a:gd name="connsiteX6867" fmla="*/ 2472109 w 3022593"/>
              <a:gd name="connsiteY6867" fmla="*/ 1793350 h 4630814"/>
              <a:gd name="connsiteX6868" fmla="*/ 2474679 w 3022593"/>
              <a:gd name="connsiteY6868" fmla="*/ 1791745 h 4630814"/>
              <a:gd name="connsiteX6869" fmla="*/ 2482656 w 3022593"/>
              <a:gd name="connsiteY6869" fmla="*/ 1779265 h 4630814"/>
              <a:gd name="connsiteX6870" fmla="*/ 2497597 w 3022593"/>
              <a:gd name="connsiteY6870" fmla="*/ 1767482 h 4630814"/>
              <a:gd name="connsiteX6871" fmla="*/ 2491760 w 3022593"/>
              <a:gd name="connsiteY6871" fmla="*/ 1781386 h 4630814"/>
              <a:gd name="connsiteX6872" fmla="*/ 2485737 w 3022593"/>
              <a:gd name="connsiteY6872" fmla="*/ 1785465 h 4630814"/>
              <a:gd name="connsiteX6873" fmla="*/ 2486731 w 3022593"/>
              <a:gd name="connsiteY6873" fmla="*/ 1784909 h 4630814"/>
              <a:gd name="connsiteX6874" fmla="*/ 2506019 w 3022593"/>
              <a:gd name="connsiteY6874" fmla="*/ 1780453 h 4630814"/>
              <a:gd name="connsiteX6875" fmla="*/ 2503876 w 3022593"/>
              <a:gd name="connsiteY6875" fmla="*/ 1785936 h 4630814"/>
              <a:gd name="connsiteX6876" fmla="*/ 2497284 w 3022593"/>
              <a:gd name="connsiteY6876" fmla="*/ 1789202 h 4630814"/>
              <a:gd name="connsiteX6877" fmla="*/ 2503053 w 3022593"/>
              <a:gd name="connsiteY6877" fmla="*/ 1788759 h 4630814"/>
              <a:gd name="connsiteX6878" fmla="*/ 2509512 w 3022593"/>
              <a:gd name="connsiteY6878" fmla="*/ 1791494 h 4630814"/>
              <a:gd name="connsiteX6879" fmla="*/ 2495701 w 3022593"/>
              <a:gd name="connsiteY6879" fmla="*/ 1796405 h 4630814"/>
              <a:gd name="connsiteX6880" fmla="*/ 2474046 w 3022593"/>
              <a:gd name="connsiteY6880" fmla="*/ 1793382 h 4630814"/>
              <a:gd name="connsiteX6881" fmla="*/ 2473317 w 3022593"/>
              <a:gd name="connsiteY6881" fmla="*/ 1793875 h 4630814"/>
              <a:gd name="connsiteX6882" fmla="*/ 2473667 w 3022593"/>
              <a:gd name="connsiteY6882" fmla="*/ 1793329 h 4630814"/>
              <a:gd name="connsiteX6883" fmla="*/ 2473666 w 3022593"/>
              <a:gd name="connsiteY6883" fmla="*/ 1793329 h 4630814"/>
              <a:gd name="connsiteX6884" fmla="*/ 2471960 w 3022593"/>
              <a:gd name="connsiteY6884" fmla="*/ 1793556 h 4630814"/>
              <a:gd name="connsiteX6885" fmla="*/ 2471730 w 3022593"/>
              <a:gd name="connsiteY6885" fmla="*/ 1793874 h 4630814"/>
              <a:gd name="connsiteX6886" fmla="*/ 2471730 w 3022593"/>
              <a:gd name="connsiteY6886" fmla="*/ 1793875 h 4630814"/>
              <a:gd name="connsiteX6887" fmla="*/ 2471730 w 3022593"/>
              <a:gd name="connsiteY6887" fmla="*/ 1793874 h 4630814"/>
              <a:gd name="connsiteX6888" fmla="*/ 2471729 w 3022593"/>
              <a:gd name="connsiteY6888" fmla="*/ 1793875 h 4630814"/>
              <a:gd name="connsiteX6889" fmla="*/ 2471729 w 3022593"/>
              <a:gd name="connsiteY6889" fmla="*/ 1793874 h 4630814"/>
              <a:gd name="connsiteX6890" fmla="*/ 2471597 w 3022593"/>
              <a:gd name="connsiteY6890" fmla="*/ 1793683 h 4630814"/>
              <a:gd name="connsiteX6891" fmla="*/ 2471554 w 3022593"/>
              <a:gd name="connsiteY6891" fmla="*/ 1793875 h 4630814"/>
              <a:gd name="connsiteX6892" fmla="*/ 2471498 w 3022593"/>
              <a:gd name="connsiteY6892" fmla="*/ 1793539 h 4630814"/>
              <a:gd name="connsiteX6893" fmla="*/ 2468594 w 3022593"/>
              <a:gd name="connsiteY6893" fmla="*/ 1789351 h 4630814"/>
              <a:gd name="connsiteX6894" fmla="*/ 2456721 w 3022593"/>
              <a:gd name="connsiteY6894" fmla="*/ 1761490 h 4630814"/>
              <a:gd name="connsiteX6895" fmla="*/ 2467040 w 3022593"/>
              <a:gd name="connsiteY6895" fmla="*/ 1771967 h 4630814"/>
              <a:gd name="connsiteX6896" fmla="*/ 2470920 w 3022593"/>
              <a:gd name="connsiteY6896" fmla="*/ 1790092 h 4630814"/>
              <a:gd name="connsiteX6897" fmla="*/ 2468643 w 3022593"/>
              <a:gd name="connsiteY6897" fmla="*/ 1776492 h 4630814"/>
              <a:gd name="connsiteX6898" fmla="*/ 2471554 w 3022593"/>
              <a:gd name="connsiteY6898" fmla="*/ 1757680 h 4630814"/>
              <a:gd name="connsiteX6899" fmla="*/ 87569 w 3022593"/>
              <a:gd name="connsiteY6899" fmla="*/ 1757363 h 4630814"/>
              <a:gd name="connsiteX6900" fmla="*/ 85717 w 3022593"/>
              <a:gd name="connsiteY6900" fmla="*/ 1807615 h 4630814"/>
              <a:gd name="connsiteX6901" fmla="*/ 87569 w 3022593"/>
              <a:gd name="connsiteY6901" fmla="*/ 1757363 h 4630814"/>
              <a:gd name="connsiteX6902" fmla="*/ 87304 w 3022593"/>
              <a:gd name="connsiteY6902" fmla="*/ 1755776 h 4630814"/>
              <a:gd name="connsiteX6903" fmla="*/ 84464 w 3022593"/>
              <a:gd name="connsiteY6903" fmla="*/ 1757771 h 4630814"/>
              <a:gd name="connsiteX6904" fmla="*/ 78831 w 3022593"/>
              <a:gd name="connsiteY6904" fmla="*/ 1766741 h 4630814"/>
              <a:gd name="connsiteX6905" fmla="*/ 82490 w 3022593"/>
              <a:gd name="connsiteY6905" fmla="*/ 1761708 h 4630814"/>
              <a:gd name="connsiteX6906" fmla="*/ 87304 w 3022593"/>
              <a:gd name="connsiteY6906" fmla="*/ 1755776 h 4630814"/>
              <a:gd name="connsiteX6907" fmla="*/ 2934914 w 3022593"/>
              <a:gd name="connsiteY6907" fmla="*/ 1755775 h 4630814"/>
              <a:gd name="connsiteX6908" fmla="*/ 2938578 w 3022593"/>
              <a:gd name="connsiteY6908" fmla="*/ 1804421 h 4630814"/>
              <a:gd name="connsiteX6909" fmla="*/ 2934914 w 3022593"/>
              <a:gd name="connsiteY6909" fmla="*/ 1755775 h 4630814"/>
              <a:gd name="connsiteX6910" fmla="*/ 88892 w 3022593"/>
              <a:gd name="connsiteY6910" fmla="*/ 1755775 h 4630814"/>
              <a:gd name="connsiteX6911" fmla="*/ 90695 w 3022593"/>
              <a:gd name="connsiteY6911" fmla="*/ 1758636 h 4630814"/>
              <a:gd name="connsiteX6912" fmla="*/ 115284 w 3022593"/>
              <a:gd name="connsiteY6912" fmla="*/ 1775999 h 4630814"/>
              <a:gd name="connsiteX6913" fmla="*/ 122229 w 3022593"/>
              <a:gd name="connsiteY6913" fmla="*/ 1794635 h 4630814"/>
              <a:gd name="connsiteX6914" fmla="*/ 112332 w 3022593"/>
              <a:gd name="connsiteY6914" fmla="*/ 1791170 h 4630814"/>
              <a:gd name="connsiteX6915" fmla="*/ 106296 w 3022593"/>
              <a:gd name="connsiteY6915" fmla="*/ 1783956 h 4630814"/>
              <a:gd name="connsiteX6916" fmla="*/ 109787 w 3022593"/>
              <a:gd name="connsiteY6916" fmla="*/ 1797032 h 4630814"/>
              <a:gd name="connsiteX6917" fmla="*/ 106037 w 3022593"/>
              <a:gd name="connsiteY6917" fmla="*/ 1803095 h 4630814"/>
              <a:gd name="connsiteX6918" fmla="*/ 89695 w 3022593"/>
              <a:gd name="connsiteY6918" fmla="*/ 1763435 h 4630814"/>
              <a:gd name="connsiteX6919" fmla="*/ 89098 w 3022593"/>
              <a:gd name="connsiteY6919" fmla="*/ 1757736 h 4630814"/>
              <a:gd name="connsiteX6920" fmla="*/ 88892 w 3022593"/>
              <a:gd name="connsiteY6920" fmla="*/ 1757363 h 4630814"/>
              <a:gd name="connsiteX6921" fmla="*/ 89072 w 3022593"/>
              <a:gd name="connsiteY6921" fmla="*/ 1757490 h 4630814"/>
              <a:gd name="connsiteX6922" fmla="*/ 88892 w 3022593"/>
              <a:gd name="connsiteY6922" fmla="*/ 1755775 h 4630814"/>
              <a:gd name="connsiteX6923" fmla="*/ 133561 w 3022593"/>
              <a:gd name="connsiteY6923" fmla="*/ 1778397 h 4630814"/>
              <a:gd name="connsiteX6924" fmla="*/ 88892 w 3022593"/>
              <a:gd name="connsiteY6924" fmla="*/ 1755775 h 4630814"/>
              <a:gd name="connsiteX6925" fmla="*/ 82982 w 3022593"/>
              <a:gd name="connsiteY6925" fmla="*/ 1755260 h 4630814"/>
              <a:gd name="connsiteX6926" fmla="*/ 74068 w 3022593"/>
              <a:gd name="connsiteY6926" fmla="*/ 1757559 h 4630814"/>
              <a:gd name="connsiteX6927" fmla="*/ 79863 w 3022593"/>
              <a:gd name="connsiteY6927" fmla="*/ 1756579 h 4630814"/>
              <a:gd name="connsiteX6928" fmla="*/ 85329 w 3022593"/>
              <a:gd name="connsiteY6928" fmla="*/ 1755988 h 4630814"/>
              <a:gd name="connsiteX6929" fmla="*/ 85718 w 3022593"/>
              <a:gd name="connsiteY6929" fmla="*/ 1755775 h 4630814"/>
              <a:gd name="connsiteX6930" fmla="*/ 85602 w 3022593"/>
              <a:gd name="connsiteY6930" fmla="*/ 1755959 h 4630814"/>
              <a:gd name="connsiteX6931" fmla="*/ 87301 w 3022593"/>
              <a:gd name="connsiteY6931" fmla="*/ 1755775 h 4630814"/>
              <a:gd name="connsiteX6932" fmla="*/ 2936867 w 3022593"/>
              <a:gd name="connsiteY6932" fmla="*/ 1754187 h 4630814"/>
              <a:gd name="connsiteX6933" fmla="*/ 2938562 w 3022593"/>
              <a:gd name="connsiteY6933" fmla="*/ 1754364 h 4630814"/>
              <a:gd name="connsiteX6934" fmla="*/ 2938455 w 3022593"/>
              <a:gd name="connsiteY6934" fmla="*/ 1754187 h 4630814"/>
              <a:gd name="connsiteX6935" fmla="*/ 2938826 w 3022593"/>
              <a:gd name="connsiteY6935" fmla="*/ 1754391 h 4630814"/>
              <a:gd name="connsiteX6936" fmla="*/ 2944280 w 3022593"/>
              <a:gd name="connsiteY6936" fmla="*/ 1754961 h 4630814"/>
              <a:gd name="connsiteX6937" fmla="*/ 2982661 w 3022593"/>
              <a:gd name="connsiteY6937" fmla="*/ 1769427 h 4630814"/>
              <a:gd name="connsiteX6938" fmla="*/ 2976793 w 3022593"/>
              <a:gd name="connsiteY6938" fmla="*/ 1774011 h 4630814"/>
              <a:gd name="connsiteX6939" fmla="*/ 2963787 w 3022593"/>
              <a:gd name="connsiteY6939" fmla="*/ 1770537 h 4630814"/>
              <a:gd name="connsiteX6940" fmla="*/ 2972262 w 3022593"/>
              <a:gd name="connsiteY6940" fmla="*/ 1777627 h 4630814"/>
              <a:gd name="connsiteX6941" fmla="*/ 2975727 w 3022593"/>
              <a:gd name="connsiteY6941" fmla="*/ 1787524 h 4630814"/>
              <a:gd name="connsiteX6942" fmla="*/ 2962952 w 3022593"/>
              <a:gd name="connsiteY6942" fmla="*/ 1785278 h 4630814"/>
              <a:gd name="connsiteX6943" fmla="*/ 2947673 w 3022593"/>
              <a:gd name="connsiteY6943" fmla="*/ 1768435 h 4630814"/>
              <a:gd name="connsiteX6944" fmla="*/ 2951575 w 3022593"/>
              <a:gd name="connsiteY6944" fmla="*/ 1773832 h 4630814"/>
              <a:gd name="connsiteX6945" fmla="*/ 2959279 w 3022593"/>
              <a:gd name="connsiteY6945" fmla="*/ 1799091 h 4630814"/>
              <a:gd name="connsiteX6946" fmla="*/ 2936867 w 3022593"/>
              <a:gd name="connsiteY6946" fmla="*/ 1754187 h 4630814"/>
              <a:gd name="connsiteX6947" fmla="*/ 2941682 w 3022593"/>
              <a:gd name="connsiteY6947" fmla="*/ 1760151 h 4630814"/>
              <a:gd name="connsiteX6948" fmla="*/ 2943973 w 3022593"/>
              <a:gd name="connsiteY6948" fmla="*/ 1763318 h 4630814"/>
              <a:gd name="connsiteX6949" fmla="*/ 2939774 w 3022593"/>
              <a:gd name="connsiteY6949" fmla="*/ 1756370 h 4630814"/>
              <a:gd name="connsiteX6950" fmla="*/ 2932105 w 3022593"/>
              <a:gd name="connsiteY6950" fmla="*/ 1754187 h 4630814"/>
              <a:gd name="connsiteX6951" fmla="*/ 2931932 w 3022593"/>
              <a:gd name="connsiteY6951" fmla="*/ 1755896 h 4630814"/>
              <a:gd name="connsiteX6952" fmla="*/ 2932105 w 3022593"/>
              <a:gd name="connsiteY6952" fmla="*/ 1755775 h 4630814"/>
              <a:gd name="connsiteX6953" fmla="*/ 2931907 w 3022593"/>
              <a:gd name="connsiteY6953" fmla="*/ 1756134 h 4630814"/>
              <a:gd name="connsiteX6954" fmla="*/ 2931374 w 3022593"/>
              <a:gd name="connsiteY6954" fmla="*/ 1761380 h 4630814"/>
              <a:gd name="connsiteX6955" fmla="*/ 2917712 w 3022593"/>
              <a:gd name="connsiteY6955" fmla="*/ 1800225 h 4630814"/>
              <a:gd name="connsiteX6956" fmla="*/ 2916812 w 3022593"/>
              <a:gd name="connsiteY6956" fmla="*/ 1780659 h 4630814"/>
              <a:gd name="connsiteX6957" fmla="*/ 2918332 w 3022593"/>
              <a:gd name="connsiteY6957" fmla="*/ 1778027 h 4630814"/>
              <a:gd name="connsiteX6958" fmla="*/ 2908665 w 3022593"/>
              <a:gd name="connsiteY6958" fmla="*/ 1789582 h 4630814"/>
              <a:gd name="connsiteX6959" fmla="*/ 2898768 w 3022593"/>
              <a:gd name="connsiteY6959" fmla="*/ 1793047 h 4630814"/>
              <a:gd name="connsiteX6960" fmla="*/ 2906408 w 3022593"/>
              <a:gd name="connsiteY6960" fmla="*/ 1773712 h 4630814"/>
              <a:gd name="connsiteX6961" fmla="*/ 2930568 w 3022593"/>
              <a:gd name="connsiteY6961" fmla="*/ 1756848 h 4630814"/>
              <a:gd name="connsiteX6962" fmla="*/ 861740 w 3022593"/>
              <a:gd name="connsiteY6962" fmla="*/ 1752799 h 4630814"/>
              <a:gd name="connsiteX6963" fmla="*/ 859887 w 3022593"/>
              <a:gd name="connsiteY6963" fmla="*/ 1759943 h 4630814"/>
              <a:gd name="connsiteX6964" fmla="*/ 854331 w 3022593"/>
              <a:gd name="connsiteY6964" fmla="*/ 1763515 h 4630814"/>
              <a:gd name="connsiteX6965" fmla="*/ 854331 w 3022593"/>
              <a:gd name="connsiteY6965" fmla="*/ 1756371 h 4630814"/>
              <a:gd name="connsiteX6966" fmla="*/ 861740 w 3022593"/>
              <a:gd name="connsiteY6966" fmla="*/ 1752799 h 4630814"/>
              <a:gd name="connsiteX6967" fmla="*/ 731830 w 3022593"/>
              <a:gd name="connsiteY6967" fmla="*/ 1752600 h 4630814"/>
              <a:gd name="connsiteX6968" fmla="*/ 739238 w 3022593"/>
              <a:gd name="connsiteY6968" fmla="*/ 1766570 h 4630814"/>
              <a:gd name="connsiteX6969" fmla="*/ 731830 w 3022593"/>
              <a:gd name="connsiteY6969" fmla="*/ 1752600 h 4630814"/>
              <a:gd name="connsiteX6970" fmla="*/ 731830 w 3022593"/>
              <a:gd name="connsiteY6970" fmla="*/ 1752600 h 4630814"/>
              <a:gd name="connsiteX6971" fmla="*/ 733536 w 3022593"/>
              <a:gd name="connsiteY6971" fmla="*/ 1752754 h 4630814"/>
              <a:gd name="connsiteX6972" fmla="*/ 733417 w 3022593"/>
              <a:gd name="connsiteY6972" fmla="*/ 1752600 h 4630814"/>
              <a:gd name="connsiteX6973" fmla="*/ 733708 w 3022593"/>
              <a:gd name="connsiteY6973" fmla="*/ 1752769 h 4630814"/>
              <a:gd name="connsiteX6974" fmla="*/ 739767 w 3022593"/>
              <a:gd name="connsiteY6974" fmla="*/ 1753314 h 4630814"/>
              <a:gd name="connsiteX6975" fmla="*/ 747705 w 3022593"/>
              <a:gd name="connsiteY6975" fmla="*/ 1758315 h 4630814"/>
              <a:gd name="connsiteX6976" fmla="*/ 741751 w 3022593"/>
              <a:gd name="connsiteY6976" fmla="*/ 1758315 h 4630814"/>
              <a:gd name="connsiteX6977" fmla="*/ 745919 w 3022593"/>
              <a:gd name="connsiteY6977" fmla="*/ 1763316 h 4630814"/>
              <a:gd name="connsiteX6978" fmla="*/ 739668 w 3022593"/>
              <a:gd name="connsiteY6978" fmla="*/ 1760637 h 4630814"/>
              <a:gd name="connsiteX6979" fmla="*/ 734882 w 3022593"/>
              <a:gd name="connsiteY6979" fmla="*/ 1754483 h 4630814"/>
              <a:gd name="connsiteX6980" fmla="*/ 730877 w 3022593"/>
              <a:gd name="connsiteY6980" fmla="*/ 1752600 h 4630814"/>
              <a:gd name="connsiteX6981" fmla="*/ 730928 w 3022593"/>
              <a:gd name="connsiteY6981" fmla="*/ 1752788 h 4630814"/>
              <a:gd name="connsiteX6982" fmla="*/ 731830 w 3022593"/>
              <a:gd name="connsiteY6982" fmla="*/ 1752600 h 4630814"/>
              <a:gd name="connsiteX6983" fmla="*/ 731451 w 3022593"/>
              <a:gd name="connsiteY6983" fmla="*/ 1754705 h 4630814"/>
              <a:gd name="connsiteX6984" fmla="*/ 733020 w 3022593"/>
              <a:gd name="connsiteY6984" fmla="*/ 1760458 h 4630814"/>
              <a:gd name="connsiteX6985" fmla="*/ 730877 w 3022593"/>
              <a:gd name="connsiteY6985" fmla="*/ 1768317 h 4630814"/>
              <a:gd name="connsiteX6986" fmla="*/ 728853 w 3022593"/>
              <a:gd name="connsiteY6986" fmla="*/ 1762752 h 4630814"/>
              <a:gd name="connsiteX6987" fmla="*/ 726273 w 3022593"/>
              <a:gd name="connsiteY6987" fmla="*/ 1766711 h 4630814"/>
              <a:gd name="connsiteX6988" fmla="*/ 725579 w 3022593"/>
              <a:gd name="connsiteY6988" fmla="*/ 1760317 h 4630814"/>
              <a:gd name="connsiteX6989" fmla="*/ 725896 w 3022593"/>
              <a:gd name="connsiteY6989" fmla="*/ 1759925 h 4630814"/>
              <a:gd name="connsiteX6990" fmla="*/ 718247 w 3022593"/>
              <a:gd name="connsiteY6990" fmla="*/ 1765102 h 4630814"/>
              <a:gd name="connsiteX6991" fmla="*/ 721400 w 3022593"/>
              <a:gd name="connsiteY6991" fmla="*/ 1758851 h 4630814"/>
              <a:gd name="connsiteX6992" fmla="*/ 723849 w 3022593"/>
              <a:gd name="connsiteY6992" fmla="*/ 1757384 h 4630814"/>
              <a:gd name="connsiteX6993" fmla="*/ 714685 w 3022593"/>
              <a:gd name="connsiteY6993" fmla="*/ 1760220 h 4630814"/>
              <a:gd name="connsiteX6994" fmla="*/ 720400 w 3022593"/>
              <a:gd name="connsiteY6994" fmla="*/ 1754981 h 4630814"/>
              <a:gd name="connsiteX6995" fmla="*/ 730831 w 3022593"/>
              <a:gd name="connsiteY6995" fmla="*/ 1752808 h 4630814"/>
              <a:gd name="connsiteX6996" fmla="*/ 848113 w 3022593"/>
              <a:gd name="connsiteY6996" fmla="*/ 1751013 h 4630814"/>
              <a:gd name="connsiteX6997" fmla="*/ 854067 w 3022593"/>
              <a:gd name="connsiteY6997" fmla="*/ 1756456 h 4630814"/>
              <a:gd name="connsiteX6998" fmla="*/ 852238 w 3022593"/>
              <a:gd name="connsiteY6998" fmla="*/ 1763142 h 4630814"/>
              <a:gd name="connsiteX6999" fmla="*/ 852479 w 3022593"/>
              <a:gd name="connsiteY6999" fmla="*/ 1763395 h 4630814"/>
              <a:gd name="connsiteX7000" fmla="*/ 852169 w 3022593"/>
              <a:gd name="connsiteY7000" fmla="*/ 1763395 h 4630814"/>
              <a:gd name="connsiteX7001" fmla="*/ 852082 w 3022593"/>
              <a:gd name="connsiteY7001" fmla="*/ 1763713 h 4630814"/>
              <a:gd name="connsiteX7002" fmla="*/ 851734 w 3022593"/>
              <a:gd name="connsiteY7002" fmla="*/ 1763395 h 4630814"/>
              <a:gd name="connsiteX7003" fmla="*/ 845222 w 3022593"/>
              <a:gd name="connsiteY7003" fmla="*/ 1763395 h 4630814"/>
              <a:gd name="connsiteX7004" fmla="*/ 839779 w 3022593"/>
              <a:gd name="connsiteY7004" fmla="*/ 1757680 h 4630814"/>
              <a:gd name="connsiteX7005" fmla="*/ 846290 w 3022593"/>
              <a:gd name="connsiteY7005" fmla="*/ 1757680 h 4630814"/>
              <a:gd name="connsiteX7006" fmla="*/ 718832 w 3022593"/>
              <a:gd name="connsiteY7006" fmla="*/ 1748155 h 4630814"/>
              <a:gd name="connsiteX7007" fmla="*/ 728655 w 3022593"/>
              <a:gd name="connsiteY7007" fmla="*/ 1751965 h 4630814"/>
              <a:gd name="connsiteX7008" fmla="*/ 712938 w 3022593"/>
              <a:gd name="connsiteY7008" fmla="*/ 1750060 h 4630814"/>
              <a:gd name="connsiteX7009" fmla="*/ 718832 w 3022593"/>
              <a:gd name="connsiteY7009" fmla="*/ 1748155 h 4630814"/>
              <a:gd name="connsiteX7010" fmla="*/ 123825 w 3022593"/>
              <a:gd name="connsiteY7010" fmla="*/ 1748112 h 4630814"/>
              <a:gd name="connsiteX7011" fmla="*/ 144172 w 3022593"/>
              <a:gd name="connsiteY7011" fmla="*/ 1754065 h 4630814"/>
              <a:gd name="connsiteX7012" fmla="*/ 93655 w 3022593"/>
              <a:gd name="connsiteY7012" fmla="*/ 1755897 h 4630814"/>
              <a:gd name="connsiteX7013" fmla="*/ 123825 w 3022593"/>
              <a:gd name="connsiteY7013" fmla="*/ 1748112 h 4630814"/>
              <a:gd name="connsiteX7014" fmla="*/ 921624 w 3022593"/>
              <a:gd name="connsiteY7014" fmla="*/ 1748102 h 4630814"/>
              <a:gd name="connsiteX7015" fmla="*/ 921624 w 3022593"/>
              <a:gd name="connsiteY7015" fmla="*/ 1759214 h 4630814"/>
              <a:gd name="connsiteX7016" fmla="*/ 909982 w 3022593"/>
              <a:gd name="connsiteY7016" fmla="*/ 1766623 h 4630814"/>
              <a:gd name="connsiteX7017" fmla="*/ 911922 w 3022593"/>
              <a:gd name="connsiteY7017" fmla="*/ 1755510 h 4630814"/>
              <a:gd name="connsiteX7018" fmla="*/ 921624 w 3022593"/>
              <a:gd name="connsiteY7018" fmla="*/ 1748102 h 4630814"/>
              <a:gd name="connsiteX7019" fmla="*/ 2940469 w 3022593"/>
              <a:gd name="connsiteY7019" fmla="*/ 1745190 h 4630814"/>
              <a:gd name="connsiteX7020" fmla="*/ 2935681 w 3022593"/>
              <a:gd name="connsiteY7020" fmla="*/ 1752028 h 4630814"/>
              <a:gd name="connsiteX7021" fmla="*/ 2940659 w 3022593"/>
              <a:gd name="connsiteY7021" fmla="*/ 1748612 h 4630814"/>
              <a:gd name="connsiteX7022" fmla="*/ 2936867 w 3022593"/>
              <a:gd name="connsiteY7022" fmla="*/ 1751012 h 4630814"/>
              <a:gd name="connsiteX7023" fmla="*/ 902599 w 3022593"/>
              <a:gd name="connsiteY7023" fmla="*/ 1744662 h 4630814"/>
              <a:gd name="connsiteX7024" fmla="*/ 910764 w 3022593"/>
              <a:gd name="connsiteY7024" fmla="*/ 1753922 h 4630814"/>
              <a:gd name="connsiteX7025" fmla="*/ 908722 w 3022593"/>
              <a:gd name="connsiteY7025" fmla="*/ 1766887 h 4630814"/>
              <a:gd name="connsiteX7026" fmla="*/ 900558 w 3022593"/>
              <a:gd name="connsiteY7026" fmla="*/ 1757626 h 4630814"/>
              <a:gd name="connsiteX7027" fmla="*/ 902599 w 3022593"/>
              <a:gd name="connsiteY7027" fmla="*/ 1744662 h 4630814"/>
              <a:gd name="connsiteX7028" fmla="*/ 739238 w 3022593"/>
              <a:gd name="connsiteY7028" fmla="*/ 1735490 h 4630814"/>
              <a:gd name="connsiteX7029" fmla="*/ 738312 w 3022593"/>
              <a:gd name="connsiteY7029" fmla="*/ 1742524 h 4630814"/>
              <a:gd name="connsiteX7030" fmla="*/ 738208 w 3022593"/>
              <a:gd name="connsiteY7030" fmla="*/ 1742661 h 4630814"/>
              <a:gd name="connsiteX7031" fmla="*/ 744177 w 3022593"/>
              <a:gd name="connsiteY7031" fmla="*/ 1739106 h 4630814"/>
              <a:gd name="connsiteX7032" fmla="*/ 741311 w 3022593"/>
              <a:gd name="connsiteY7032" fmla="*/ 1745059 h 4630814"/>
              <a:gd name="connsiteX7033" fmla="*/ 733567 w 3022593"/>
              <a:gd name="connsiteY7033" fmla="*/ 1749921 h 4630814"/>
              <a:gd name="connsiteX7034" fmla="*/ 735757 w 3022593"/>
              <a:gd name="connsiteY7034" fmla="*/ 1749545 h 4630814"/>
              <a:gd name="connsiteX7035" fmla="*/ 738378 w 3022593"/>
              <a:gd name="connsiteY7035" fmla="*/ 1747506 h 4630814"/>
              <a:gd name="connsiteX7036" fmla="*/ 747546 w 3022593"/>
              <a:gd name="connsiteY7036" fmla="*/ 1745191 h 4630814"/>
              <a:gd name="connsiteX7037" fmla="*/ 743458 w 3022593"/>
              <a:gd name="connsiteY7037" fmla="*/ 1749166 h 4630814"/>
              <a:gd name="connsiteX7038" fmla="*/ 750592 w 3022593"/>
              <a:gd name="connsiteY7038" fmla="*/ 1750219 h 4630814"/>
              <a:gd name="connsiteX7039" fmla="*/ 744025 w 3022593"/>
              <a:gd name="connsiteY7039" fmla="*/ 1752452 h 4630814"/>
              <a:gd name="connsiteX7040" fmla="*/ 737723 w 3022593"/>
              <a:gd name="connsiteY7040" fmla="*/ 1751298 h 4630814"/>
              <a:gd name="connsiteX7041" fmla="*/ 731830 w 3022593"/>
              <a:gd name="connsiteY7041" fmla="*/ 1752600 h 4630814"/>
              <a:gd name="connsiteX7042" fmla="*/ 734308 w 3022593"/>
              <a:gd name="connsiteY7042" fmla="*/ 1750673 h 4630814"/>
              <a:gd name="connsiteX7043" fmla="*/ 732808 w 3022593"/>
              <a:gd name="connsiteY7043" fmla="*/ 1750398 h 4630814"/>
              <a:gd name="connsiteX7044" fmla="*/ 731831 w 3022593"/>
              <a:gd name="connsiteY7044" fmla="*/ 1751011 h 4630814"/>
              <a:gd name="connsiteX7045" fmla="*/ 731830 w 3022593"/>
              <a:gd name="connsiteY7045" fmla="*/ 1751013 h 4630814"/>
              <a:gd name="connsiteX7046" fmla="*/ 731830 w 3022593"/>
              <a:gd name="connsiteY7046" fmla="*/ 1751012 h 4630814"/>
              <a:gd name="connsiteX7047" fmla="*/ 731830 w 3022593"/>
              <a:gd name="connsiteY7047" fmla="*/ 1751012 h 4630814"/>
              <a:gd name="connsiteX7048" fmla="*/ 731830 w 3022593"/>
              <a:gd name="connsiteY7048" fmla="*/ 1751011 h 4630814"/>
              <a:gd name="connsiteX7049" fmla="*/ 731976 w 3022593"/>
              <a:gd name="connsiteY7049" fmla="*/ 1750246 h 4630814"/>
              <a:gd name="connsiteX7050" fmla="*/ 731830 w 3022593"/>
              <a:gd name="connsiteY7050" fmla="*/ 1750219 h 4630814"/>
              <a:gd name="connsiteX7051" fmla="*/ 731987 w 3022593"/>
              <a:gd name="connsiteY7051" fmla="*/ 1750192 h 4630814"/>
              <a:gd name="connsiteX7052" fmla="*/ 733450 w 3022593"/>
              <a:gd name="connsiteY7052" fmla="*/ 1742524 h 4630814"/>
              <a:gd name="connsiteX7053" fmla="*/ 739238 w 3022593"/>
              <a:gd name="connsiteY7053" fmla="*/ 1735490 h 4630814"/>
              <a:gd name="connsiteX7054" fmla="*/ 51186 w 3022593"/>
              <a:gd name="connsiteY7054" fmla="*/ 1734303 h 4630814"/>
              <a:gd name="connsiteX7055" fmla="*/ 83649 w 3022593"/>
              <a:gd name="connsiteY7055" fmla="*/ 1753054 h 4630814"/>
              <a:gd name="connsiteX7056" fmla="*/ 85631 w 3022593"/>
              <a:gd name="connsiteY7056" fmla="*/ 1754530 h 4630814"/>
              <a:gd name="connsiteX7057" fmla="*/ 85717 w 3022593"/>
              <a:gd name="connsiteY7057" fmla="*/ 1754554 h 4630814"/>
              <a:gd name="connsiteX7058" fmla="*/ 85677 w 3022593"/>
              <a:gd name="connsiteY7058" fmla="*/ 1754564 h 4630814"/>
              <a:gd name="connsiteX7059" fmla="*/ 87304 w 3022593"/>
              <a:gd name="connsiteY7059" fmla="*/ 1755775 h 4630814"/>
              <a:gd name="connsiteX7060" fmla="*/ 87305 w 3022593"/>
              <a:gd name="connsiteY7060" fmla="*/ 1755775 h 4630814"/>
              <a:gd name="connsiteX7061" fmla="*/ 87305 w 3022593"/>
              <a:gd name="connsiteY7061" fmla="*/ 1755776 h 4630814"/>
              <a:gd name="connsiteX7062" fmla="*/ 87305 w 3022593"/>
              <a:gd name="connsiteY7062" fmla="*/ 1755776 h 4630814"/>
              <a:gd name="connsiteX7063" fmla="*/ 79601 w 3022593"/>
              <a:gd name="connsiteY7063" fmla="*/ 1787183 h 4630814"/>
              <a:gd name="connsiteX7064" fmla="*/ 64893 w 3022593"/>
              <a:gd name="connsiteY7064" fmla="*/ 1800444 h 4630814"/>
              <a:gd name="connsiteX7065" fmla="*/ 72597 w 3022593"/>
              <a:gd name="connsiteY7065" fmla="*/ 1775318 h 4630814"/>
              <a:gd name="connsiteX7066" fmla="*/ 77510 w 3022593"/>
              <a:gd name="connsiteY7066" fmla="*/ 1768559 h 4630814"/>
              <a:gd name="connsiteX7067" fmla="*/ 59947 w 3022593"/>
              <a:gd name="connsiteY7067" fmla="*/ 1786866 h 4630814"/>
              <a:gd name="connsiteX7068" fmla="*/ 46582 w 3022593"/>
              <a:gd name="connsiteY7068" fmla="*/ 1789112 h 4630814"/>
              <a:gd name="connsiteX7069" fmla="*/ 51124 w 3022593"/>
              <a:gd name="connsiteY7069" fmla="*/ 1779215 h 4630814"/>
              <a:gd name="connsiteX7070" fmla="*/ 61809 w 3022593"/>
              <a:gd name="connsiteY7070" fmla="*/ 1770639 h 4630814"/>
              <a:gd name="connsiteX7071" fmla="*/ 52656 w 3022593"/>
              <a:gd name="connsiteY7071" fmla="*/ 1775030 h 4630814"/>
              <a:gd name="connsiteX7072" fmla="*/ 39680 w 3022593"/>
              <a:gd name="connsiteY7072" fmla="*/ 1772920 h 4630814"/>
              <a:gd name="connsiteX7073" fmla="*/ 63492 w 3022593"/>
              <a:gd name="connsiteY7073" fmla="*/ 1759347 h 4630814"/>
              <a:gd name="connsiteX7074" fmla="*/ 70088 w 3022593"/>
              <a:gd name="connsiteY7074" fmla="*/ 1758232 h 4630814"/>
              <a:gd name="connsiteX7075" fmla="*/ 46293 w 3022593"/>
              <a:gd name="connsiteY7075" fmla="*/ 1759581 h 4630814"/>
              <a:gd name="connsiteX7076" fmla="*/ 35464 w 3022593"/>
              <a:gd name="connsiteY7076" fmla="*/ 1752722 h 4630814"/>
              <a:gd name="connsiteX7077" fmla="*/ 44887 w 3022593"/>
              <a:gd name="connsiteY7077" fmla="*/ 1747599 h 4630814"/>
              <a:gd name="connsiteX7078" fmla="*/ 53479 w 3022593"/>
              <a:gd name="connsiteY7078" fmla="*/ 1748218 h 4630814"/>
              <a:gd name="connsiteX7079" fmla="*/ 43072 w 3022593"/>
              <a:gd name="connsiteY7079" fmla="*/ 1743051 h 4630814"/>
              <a:gd name="connsiteX7080" fmla="*/ 40775 w 3022593"/>
              <a:gd name="connsiteY7080" fmla="*/ 1735039 h 4630814"/>
              <a:gd name="connsiteX7081" fmla="*/ 51186 w 3022593"/>
              <a:gd name="connsiteY7081" fmla="*/ 1734303 h 4630814"/>
              <a:gd name="connsiteX7082" fmla="*/ 731036 w 3022593"/>
              <a:gd name="connsiteY7082" fmla="*/ 1733867 h 4630814"/>
              <a:gd name="connsiteX7083" fmla="*/ 733268 w 3022593"/>
              <a:gd name="connsiteY7083" fmla="*/ 1740296 h 4630814"/>
              <a:gd name="connsiteX7084" fmla="*/ 731421 w 3022593"/>
              <a:gd name="connsiteY7084" fmla="*/ 1749163 h 4630814"/>
              <a:gd name="connsiteX7085" fmla="*/ 731830 w 3022593"/>
              <a:gd name="connsiteY7085" fmla="*/ 1751012 h 4630814"/>
              <a:gd name="connsiteX7086" fmla="*/ 731211 w 3022593"/>
              <a:gd name="connsiteY7086" fmla="*/ 1750173 h 4630814"/>
              <a:gd name="connsiteX7087" fmla="*/ 731126 w 3022593"/>
              <a:gd name="connsiteY7087" fmla="*/ 1750581 h 4630814"/>
              <a:gd name="connsiteX7088" fmla="*/ 731830 w 3022593"/>
              <a:gd name="connsiteY7088" fmla="*/ 1751013 h 4630814"/>
              <a:gd name="connsiteX7089" fmla="*/ 731061 w 3022593"/>
              <a:gd name="connsiteY7089" fmla="*/ 1750891 h 4630814"/>
              <a:gd name="connsiteX7090" fmla="*/ 731036 w 3022593"/>
              <a:gd name="connsiteY7090" fmla="*/ 1751012 h 4630814"/>
              <a:gd name="connsiteX7091" fmla="*/ 731013 w 3022593"/>
              <a:gd name="connsiteY7091" fmla="*/ 1750883 h 4630814"/>
              <a:gd name="connsiteX7092" fmla="*/ 728330 w 3022593"/>
              <a:gd name="connsiteY7092" fmla="*/ 1750456 h 4630814"/>
              <a:gd name="connsiteX7093" fmla="*/ 728655 w 3022593"/>
              <a:gd name="connsiteY7093" fmla="*/ 1751012 h 4630814"/>
              <a:gd name="connsiteX7094" fmla="*/ 727886 w 3022593"/>
              <a:gd name="connsiteY7094" fmla="*/ 1750386 h 4630814"/>
              <a:gd name="connsiteX7095" fmla="*/ 723098 w 3022593"/>
              <a:gd name="connsiteY7095" fmla="*/ 1749624 h 4630814"/>
              <a:gd name="connsiteX7096" fmla="*/ 714367 w 3022593"/>
              <a:gd name="connsiteY7096" fmla="*/ 1745456 h 4630814"/>
              <a:gd name="connsiteX7097" fmla="*/ 721582 w 3022593"/>
              <a:gd name="connsiteY7097" fmla="*/ 1744768 h 4630814"/>
              <a:gd name="connsiteX7098" fmla="*/ 717939 w 3022593"/>
              <a:gd name="connsiteY7098" fmla="*/ 1737121 h 4630814"/>
              <a:gd name="connsiteX7099" fmla="*/ 723297 w 3022593"/>
              <a:gd name="connsiteY7099" fmla="*/ 1741834 h 4630814"/>
              <a:gd name="connsiteX7100" fmla="*/ 726883 w 3022593"/>
              <a:gd name="connsiteY7100" fmla="*/ 1747977 h 4630814"/>
              <a:gd name="connsiteX7101" fmla="*/ 730941 w 3022593"/>
              <a:gd name="connsiteY7101" fmla="*/ 1750468 h 4630814"/>
              <a:gd name="connsiteX7102" fmla="*/ 730791 w 3022593"/>
              <a:gd name="connsiteY7102" fmla="*/ 1749604 h 4630814"/>
              <a:gd name="connsiteX7103" fmla="*/ 726736 w 3022593"/>
              <a:gd name="connsiteY7103" fmla="*/ 1744106 h 4630814"/>
              <a:gd name="connsiteX7104" fmla="*/ 724421 w 3022593"/>
              <a:gd name="connsiteY7104" fmla="*/ 1735772 h 4630814"/>
              <a:gd name="connsiteX7105" fmla="*/ 729515 w 3022593"/>
              <a:gd name="connsiteY7105" fmla="*/ 1740534 h 4630814"/>
              <a:gd name="connsiteX7106" fmla="*/ 729718 w 3022593"/>
              <a:gd name="connsiteY7106" fmla="*/ 1741456 h 4630814"/>
              <a:gd name="connsiteX7107" fmla="*/ 2512369 w 3022593"/>
              <a:gd name="connsiteY7107" fmla="*/ 1733550 h 4630814"/>
              <a:gd name="connsiteX7108" fmla="*/ 2516179 w 3022593"/>
              <a:gd name="connsiteY7108" fmla="*/ 1744662 h 4630814"/>
              <a:gd name="connsiteX7109" fmla="*/ 2510464 w 3022593"/>
              <a:gd name="connsiteY7109" fmla="*/ 1755775 h 4630814"/>
              <a:gd name="connsiteX7110" fmla="*/ 2506654 w 3022593"/>
              <a:gd name="connsiteY7110" fmla="*/ 1744662 h 4630814"/>
              <a:gd name="connsiteX7111" fmla="*/ 2512369 w 3022593"/>
              <a:gd name="connsiteY7111" fmla="*/ 1733550 h 4630814"/>
              <a:gd name="connsiteX7112" fmla="*/ 2507611 w 3022593"/>
              <a:gd name="connsiteY7112" fmla="*/ 1732623 h 4630814"/>
              <a:gd name="connsiteX7113" fmla="*/ 2511129 w 3022593"/>
              <a:gd name="connsiteY7113" fmla="*/ 1733726 h 4630814"/>
              <a:gd name="connsiteX7114" fmla="*/ 2505501 w 3022593"/>
              <a:gd name="connsiteY7114" fmla="*/ 1744309 h 4630814"/>
              <a:gd name="connsiteX7115" fmla="*/ 2494243 w 3022593"/>
              <a:gd name="connsiteY7115" fmla="*/ 1746073 h 4630814"/>
              <a:gd name="connsiteX7116" fmla="*/ 2499872 w 3022593"/>
              <a:gd name="connsiteY7116" fmla="*/ 1735490 h 4630814"/>
              <a:gd name="connsiteX7117" fmla="*/ 2507611 w 3022593"/>
              <a:gd name="connsiteY7117" fmla="*/ 1732623 h 4630814"/>
              <a:gd name="connsiteX7118" fmla="*/ 2783832 w 3022593"/>
              <a:gd name="connsiteY7118" fmla="*/ 1731963 h 4630814"/>
              <a:gd name="connsiteX7119" fmla="*/ 2800977 w 3022593"/>
              <a:gd name="connsiteY7119" fmla="*/ 1761271 h 4630814"/>
              <a:gd name="connsiteX7120" fmla="*/ 2791853 w 3022593"/>
              <a:gd name="connsiteY7120" fmla="*/ 1771583 h 4630814"/>
              <a:gd name="connsiteX7121" fmla="*/ 2792404 w 3022593"/>
              <a:gd name="connsiteY7121" fmla="*/ 1773238 h 4630814"/>
              <a:gd name="connsiteX7122" fmla="*/ 2791660 w 3022593"/>
              <a:gd name="connsiteY7122" fmla="*/ 1771802 h 4630814"/>
              <a:gd name="connsiteX7123" fmla="*/ 2787404 w 3022593"/>
              <a:gd name="connsiteY7123" fmla="*/ 1776611 h 4630814"/>
              <a:gd name="connsiteX7124" fmla="*/ 2778117 w 3022593"/>
              <a:gd name="connsiteY7124" fmla="*/ 1779588 h 4630814"/>
              <a:gd name="connsiteX7125" fmla="*/ 2776212 w 3022593"/>
              <a:gd name="connsiteY7125" fmla="*/ 1766766 h 4630814"/>
              <a:gd name="connsiteX7126" fmla="*/ 2772530 w 3022593"/>
              <a:gd name="connsiteY7126" fmla="*/ 1757913 h 4630814"/>
              <a:gd name="connsiteX7127" fmla="*/ 2771767 w 3022593"/>
              <a:gd name="connsiteY7127" fmla="*/ 1758951 h 4630814"/>
              <a:gd name="connsiteX7128" fmla="*/ 2772464 w 3022593"/>
              <a:gd name="connsiteY7128" fmla="*/ 1757756 h 4630814"/>
              <a:gd name="connsiteX7129" fmla="*/ 2768592 w 3022593"/>
              <a:gd name="connsiteY7129" fmla="*/ 1748448 h 4630814"/>
              <a:gd name="connsiteX7130" fmla="*/ 2783832 w 3022593"/>
              <a:gd name="connsiteY7130" fmla="*/ 1731963 h 4630814"/>
              <a:gd name="connsiteX7131" fmla="*/ 692406 w 3022593"/>
              <a:gd name="connsiteY7131" fmla="*/ 1731963 h 4630814"/>
              <a:gd name="connsiteX7132" fmla="*/ 699815 w 3022593"/>
              <a:gd name="connsiteY7132" fmla="*/ 1735591 h 4630814"/>
              <a:gd name="connsiteX7133" fmla="*/ 701667 w 3022593"/>
              <a:gd name="connsiteY7133" fmla="*/ 1742849 h 4630814"/>
              <a:gd name="connsiteX7134" fmla="*/ 694258 w 3022593"/>
              <a:gd name="connsiteY7134" fmla="*/ 1739220 h 4630814"/>
              <a:gd name="connsiteX7135" fmla="*/ 692406 w 3022593"/>
              <a:gd name="connsiteY7135" fmla="*/ 1731963 h 4630814"/>
              <a:gd name="connsiteX7136" fmla="*/ 689761 w 3022593"/>
              <a:gd name="connsiteY7136" fmla="*/ 1731963 h 4630814"/>
              <a:gd name="connsiteX7137" fmla="*/ 689960 w 3022593"/>
              <a:gd name="connsiteY7137" fmla="*/ 1732321 h 4630814"/>
              <a:gd name="connsiteX7138" fmla="*/ 690327 w 3022593"/>
              <a:gd name="connsiteY7138" fmla="*/ 1732227 h 4630814"/>
              <a:gd name="connsiteX7139" fmla="*/ 690101 w 3022593"/>
              <a:gd name="connsiteY7139" fmla="*/ 1732574 h 4630814"/>
              <a:gd name="connsiteX7140" fmla="*/ 693730 w 3022593"/>
              <a:gd name="connsiteY7140" fmla="*/ 1739107 h 4630814"/>
              <a:gd name="connsiteX7141" fmla="*/ 689761 w 3022593"/>
              <a:gd name="connsiteY7141" fmla="*/ 1744465 h 4630814"/>
              <a:gd name="connsiteX7142" fmla="*/ 685792 w 3022593"/>
              <a:gd name="connsiteY7142" fmla="*/ 1739107 h 4630814"/>
              <a:gd name="connsiteX7143" fmla="*/ 686499 w 3022593"/>
              <a:gd name="connsiteY7143" fmla="*/ 1737835 h 4630814"/>
              <a:gd name="connsiteX7144" fmla="*/ 679442 w 3022593"/>
              <a:gd name="connsiteY7144" fmla="*/ 1739636 h 4630814"/>
              <a:gd name="connsiteX7145" fmla="*/ 683070 w 3022593"/>
              <a:gd name="connsiteY7145" fmla="*/ 1734079 h 4630814"/>
              <a:gd name="connsiteX7146" fmla="*/ 689496 w 3022593"/>
              <a:gd name="connsiteY7146" fmla="*/ 1732439 h 4630814"/>
              <a:gd name="connsiteX7147" fmla="*/ 2525705 w 3022593"/>
              <a:gd name="connsiteY7147" fmla="*/ 1730375 h 4630814"/>
              <a:gd name="connsiteX7148" fmla="*/ 2536817 w 3022593"/>
              <a:gd name="connsiteY7148" fmla="*/ 1735931 h 4630814"/>
              <a:gd name="connsiteX7149" fmla="*/ 2533345 w 3022593"/>
              <a:gd name="connsiteY7149" fmla="*/ 1740099 h 4630814"/>
              <a:gd name="connsiteX7150" fmla="*/ 2526632 w 3022593"/>
              <a:gd name="connsiteY7150" fmla="*/ 1741319 h 4630814"/>
              <a:gd name="connsiteX7151" fmla="*/ 2528527 w 3022593"/>
              <a:gd name="connsiteY7151" fmla="*/ 1752312 h 4630814"/>
              <a:gd name="connsiteX7152" fmla="*/ 2516885 w 3022593"/>
              <a:gd name="connsiteY7152" fmla="*/ 1746683 h 4630814"/>
              <a:gd name="connsiteX7153" fmla="*/ 2515102 w 3022593"/>
              <a:gd name="connsiteY7153" fmla="*/ 1736339 h 4630814"/>
              <a:gd name="connsiteX7154" fmla="*/ 2514592 w 3022593"/>
              <a:gd name="connsiteY7154" fmla="*/ 1735931 h 4630814"/>
              <a:gd name="connsiteX7155" fmla="*/ 2514957 w 3022593"/>
              <a:gd name="connsiteY7155" fmla="*/ 1735494 h 4630814"/>
              <a:gd name="connsiteX7156" fmla="*/ 2514945 w 3022593"/>
              <a:gd name="connsiteY7156" fmla="*/ 1735426 h 4630814"/>
              <a:gd name="connsiteX7157" fmla="*/ 2514994 w 3022593"/>
              <a:gd name="connsiteY7157" fmla="*/ 1735450 h 4630814"/>
              <a:gd name="connsiteX7158" fmla="*/ 2518065 w 3022593"/>
              <a:gd name="connsiteY7158" fmla="*/ 1731764 h 4630814"/>
              <a:gd name="connsiteX7159" fmla="*/ 2525705 w 3022593"/>
              <a:gd name="connsiteY7159" fmla="*/ 1730375 h 4630814"/>
              <a:gd name="connsiteX7160" fmla="*/ 699286 w 3022593"/>
              <a:gd name="connsiteY7160" fmla="*/ 1727200 h 4630814"/>
              <a:gd name="connsiteX7161" fmla="*/ 706430 w 3022593"/>
              <a:gd name="connsiteY7161" fmla="*/ 1731169 h 4630814"/>
              <a:gd name="connsiteX7162" fmla="*/ 699286 w 3022593"/>
              <a:gd name="connsiteY7162" fmla="*/ 1735138 h 4630814"/>
              <a:gd name="connsiteX7163" fmla="*/ 692142 w 3022593"/>
              <a:gd name="connsiteY7163" fmla="*/ 1731169 h 4630814"/>
              <a:gd name="connsiteX7164" fmla="*/ 699286 w 3022593"/>
              <a:gd name="connsiteY7164" fmla="*/ 1727200 h 4630814"/>
              <a:gd name="connsiteX7165" fmla="*/ 2839148 w 3022593"/>
              <a:gd name="connsiteY7165" fmla="*/ 1719263 h 4630814"/>
              <a:gd name="connsiteX7166" fmla="*/ 2848850 w 3022593"/>
              <a:gd name="connsiteY7166" fmla="*/ 1731857 h 4630814"/>
              <a:gd name="connsiteX7167" fmla="*/ 2849625 w 3022593"/>
              <a:gd name="connsiteY7167" fmla="*/ 1735541 h 4630814"/>
              <a:gd name="connsiteX7168" fmla="*/ 2850133 w 3022593"/>
              <a:gd name="connsiteY7168" fmla="*/ 1731645 h 4630814"/>
              <a:gd name="connsiteX7169" fmla="*/ 2863266 w 3022593"/>
              <a:gd name="connsiteY7169" fmla="*/ 1722649 h 4630814"/>
              <a:gd name="connsiteX7170" fmla="*/ 2861390 w 3022593"/>
              <a:gd name="connsiteY7170" fmla="*/ 1738842 h 4630814"/>
              <a:gd name="connsiteX7171" fmla="*/ 2848256 w 3022593"/>
              <a:gd name="connsiteY7171" fmla="*/ 1746039 h 4630814"/>
              <a:gd name="connsiteX7172" fmla="*/ 2848506 w 3022593"/>
              <a:gd name="connsiteY7172" fmla="*/ 1744122 h 4630814"/>
              <a:gd name="connsiteX7173" fmla="*/ 2846909 w 3022593"/>
              <a:gd name="connsiteY7173" fmla="*/ 1746251 h 4630814"/>
              <a:gd name="connsiteX7174" fmla="*/ 2843723 w 3022593"/>
              <a:gd name="connsiteY7174" fmla="*/ 1742114 h 4630814"/>
              <a:gd name="connsiteX7175" fmla="*/ 2844581 w 3022593"/>
              <a:gd name="connsiteY7175" fmla="*/ 1747203 h 4630814"/>
              <a:gd name="connsiteX7176" fmla="*/ 2843338 w 3022593"/>
              <a:gd name="connsiteY7176" fmla="*/ 1747993 h 4630814"/>
              <a:gd name="connsiteX7177" fmla="*/ 2844566 w 3022593"/>
              <a:gd name="connsiteY7177" fmla="*/ 1748326 h 4630814"/>
              <a:gd name="connsiteX7178" fmla="*/ 2844224 w 3022593"/>
              <a:gd name="connsiteY7178" fmla="*/ 1750745 h 4630814"/>
              <a:gd name="connsiteX7179" fmla="*/ 2845586 w 3022593"/>
              <a:gd name="connsiteY7179" fmla="*/ 1747838 h 4630814"/>
              <a:gd name="connsiteX7180" fmla="*/ 2848262 w 3022593"/>
              <a:gd name="connsiteY7180" fmla="*/ 1750557 h 4630814"/>
              <a:gd name="connsiteX7181" fmla="*/ 2848496 w 3022593"/>
              <a:gd name="connsiteY7181" fmla="*/ 1749766 h 4630814"/>
              <a:gd name="connsiteX7182" fmla="*/ 2850596 w 3022593"/>
              <a:gd name="connsiteY7182" fmla="*/ 1749853 h 4630814"/>
              <a:gd name="connsiteX7183" fmla="*/ 2849555 w 3022593"/>
              <a:gd name="connsiteY7183" fmla="*/ 1748433 h 4630814"/>
              <a:gd name="connsiteX7184" fmla="*/ 2863949 w 3022593"/>
              <a:gd name="connsiteY7184" fmla="*/ 1743075 h 4630814"/>
              <a:gd name="connsiteX7185" fmla="*/ 2876543 w 3022593"/>
              <a:gd name="connsiteY7185" fmla="*/ 1750219 h 4630814"/>
              <a:gd name="connsiteX7186" fmla="*/ 2862150 w 3022593"/>
              <a:gd name="connsiteY7186" fmla="*/ 1755577 h 4630814"/>
              <a:gd name="connsiteX7187" fmla="*/ 2858849 w 3022593"/>
              <a:gd name="connsiteY7187" fmla="*/ 1754758 h 4630814"/>
              <a:gd name="connsiteX7188" fmla="*/ 2861461 w 3022593"/>
              <a:gd name="connsiteY7188" fmla="*/ 1757476 h 4630814"/>
              <a:gd name="connsiteX7189" fmla="*/ 2863313 w 3022593"/>
              <a:gd name="connsiteY7189" fmla="*/ 1772898 h 4630814"/>
              <a:gd name="connsiteX7190" fmla="*/ 2850348 w 3022593"/>
              <a:gd name="connsiteY7190" fmla="*/ 1765187 h 4630814"/>
              <a:gd name="connsiteX7191" fmla="*/ 2850222 w 3022593"/>
              <a:gd name="connsiteY7191" fmla="*/ 1764875 h 4630814"/>
              <a:gd name="connsiteX7192" fmla="*/ 2845586 w 3022593"/>
              <a:gd name="connsiteY7192" fmla="*/ 1776413 h 4630814"/>
              <a:gd name="connsiteX7193" fmla="*/ 2838442 w 3022593"/>
              <a:gd name="connsiteY7193" fmla="*/ 1763078 h 4630814"/>
              <a:gd name="connsiteX7194" fmla="*/ 2841178 w 3022593"/>
              <a:gd name="connsiteY7194" fmla="*/ 1757243 h 4630814"/>
              <a:gd name="connsiteX7195" fmla="*/ 2837309 w 3022593"/>
              <a:gd name="connsiteY7195" fmla="*/ 1761149 h 4630814"/>
              <a:gd name="connsiteX7196" fmla="*/ 2822795 w 3022593"/>
              <a:gd name="connsiteY7196" fmla="*/ 1764812 h 4630814"/>
              <a:gd name="connsiteX7197" fmla="*/ 2830052 w 3022593"/>
              <a:gd name="connsiteY7197" fmla="*/ 1751990 h 4630814"/>
              <a:gd name="connsiteX7198" fmla="*/ 2835415 w 3022593"/>
              <a:gd name="connsiteY7198" fmla="*/ 1748713 h 4630814"/>
              <a:gd name="connsiteX7199" fmla="*/ 2830187 w 3022593"/>
              <a:gd name="connsiteY7199" fmla="*/ 1747203 h 4630814"/>
              <a:gd name="connsiteX7200" fmla="*/ 2821191 w 3022593"/>
              <a:gd name="connsiteY7200" fmla="*/ 1735773 h 4630814"/>
              <a:gd name="connsiteX7201" fmla="*/ 2835585 w 3022593"/>
              <a:gd name="connsiteY7201" fmla="*/ 1733868 h 4630814"/>
              <a:gd name="connsiteX7202" fmla="*/ 2840723 w 3022593"/>
              <a:gd name="connsiteY7202" fmla="*/ 1738220 h 4630814"/>
              <a:gd name="connsiteX7203" fmla="*/ 2837208 w 3022593"/>
              <a:gd name="connsiteY7203" fmla="*/ 1733656 h 4630814"/>
              <a:gd name="connsiteX7204" fmla="*/ 2839148 w 3022593"/>
              <a:gd name="connsiteY7204" fmla="*/ 1719263 h 4630814"/>
              <a:gd name="connsiteX7205" fmla="*/ 699762 w 3022593"/>
              <a:gd name="connsiteY7205" fmla="*/ 1718072 h 4630814"/>
              <a:gd name="connsiteX7206" fmla="*/ 699762 w 3022593"/>
              <a:gd name="connsiteY7206" fmla="*/ 1726010 h 4630814"/>
              <a:gd name="connsiteX7207" fmla="*/ 692142 w 3022593"/>
              <a:gd name="connsiteY7207" fmla="*/ 1729978 h 4630814"/>
              <a:gd name="connsiteX7208" fmla="*/ 694047 w 3022593"/>
              <a:gd name="connsiteY7208" fmla="*/ 1722041 h 4630814"/>
              <a:gd name="connsiteX7209" fmla="*/ 699762 w 3022593"/>
              <a:gd name="connsiteY7209" fmla="*/ 1718072 h 4630814"/>
              <a:gd name="connsiteX7210" fmla="*/ 2345019 w 3022593"/>
              <a:gd name="connsiteY7210" fmla="*/ 1717515 h 4630814"/>
              <a:gd name="connsiteX7211" fmla="*/ 2341741 w 3022593"/>
              <a:gd name="connsiteY7211" fmla="*/ 1722174 h 4630814"/>
              <a:gd name="connsiteX7212" fmla="*/ 2338923 w 3022593"/>
              <a:gd name="connsiteY7212" fmla="*/ 1720716 h 4630814"/>
              <a:gd name="connsiteX7213" fmla="*/ 2339438 w 3022593"/>
              <a:gd name="connsiteY7213" fmla="*/ 1722689 h 4630814"/>
              <a:gd name="connsiteX7214" fmla="*/ 2333766 w 3022593"/>
              <a:gd name="connsiteY7214" fmla="*/ 1725759 h 4630814"/>
              <a:gd name="connsiteX7215" fmla="*/ 2337791 w 3022593"/>
              <a:gd name="connsiteY7215" fmla="*/ 1726406 h 4630814"/>
              <a:gd name="connsiteX7216" fmla="*/ 2337722 w 3022593"/>
              <a:gd name="connsiteY7216" fmla="*/ 1727322 h 4630814"/>
              <a:gd name="connsiteX7217" fmla="*/ 2344571 w 3022593"/>
              <a:gd name="connsiteY7217" fmla="*/ 1733448 h 4630814"/>
              <a:gd name="connsiteX7218" fmla="*/ 2345558 w 3022593"/>
              <a:gd name="connsiteY7218" fmla="*/ 1729376 h 4630814"/>
              <a:gd name="connsiteX7219" fmla="*/ 2347833 w 3022593"/>
              <a:gd name="connsiteY7219" fmla="*/ 1729606 h 4630814"/>
              <a:gd name="connsiteX7220" fmla="*/ 2346591 w 3022593"/>
              <a:gd name="connsiteY7220" fmla="*/ 1727654 h 4630814"/>
              <a:gd name="connsiteX7221" fmla="*/ 2351125 w 3022593"/>
              <a:gd name="connsiteY7221" fmla="*/ 1722812 h 4630814"/>
              <a:gd name="connsiteX7222" fmla="*/ 2347472 w 3022593"/>
              <a:gd name="connsiteY7222" fmla="*/ 1723477 h 4630814"/>
              <a:gd name="connsiteX7223" fmla="*/ 120038 w 3022593"/>
              <a:gd name="connsiteY7223" fmla="*/ 1717156 h 4630814"/>
              <a:gd name="connsiteX7224" fmla="*/ 127931 w 3022593"/>
              <a:gd name="connsiteY7224" fmla="*/ 1717357 h 4630814"/>
              <a:gd name="connsiteX7225" fmla="*/ 124858 w 3022593"/>
              <a:gd name="connsiteY7225" fmla="*/ 1727774 h 4630814"/>
              <a:gd name="connsiteX7226" fmla="*/ 115292 w 3022593"/>
              <a:gd name="connsiteY7226" fmla="*/ 1737425 h 4630814"/>
              <a:gd name="connsiteX7227" fmla="*/ 130395 w 3022593"/>
              <a:gd name="connsiteY7227" fmla="*/ 1731338 h 4630814"/>
              <a:gd name="connsiteX7228" fmla="*/ 136200 w 3022593"/>
              <a:gd name="connsiteY7228" fmla="*/ 1735511 h 4630814"/>
              <a:gd name="connsiteX7229" fmla="*/ 97891 w 3022593"/>
              <a:gd name="connsiteY7229" fmla="*/ 1752846 h 4630814"/>
              <a:gd name="connsiteX7230" fmla="*/ 94792 w 3022593"/>
              <a:gd name="connsiteY7230" fmla="*/ 1753407 h 4630814"/>
              <a:gd name="connsiteX7231" fmla="*/ 93655 w 3022593"/>
              <a:gd name="connsiteY7231" fmla="*/ 1754188 h 4630814"/>
              <a:gd name="connsiteX7232" fmla="*/ 94025 w 3022593"/>
              <a:gd name="connsiteY7232" fmla="*/ 1753546 h 4630814"/>
              <a:gd name="connsiteX7233" fmla="*/ 90480 w 3022593"/>
              <a:gd name="connsiteY7233" fmla="*/ 1754188 h 4630814"/>
              <a:gd name="connsiteX7234" fmla="*/ 96162 w 3022593"/>
              <a:gd name="connsiteY7234" fmla="*/ 1749838 h 4630814"/>
              <a:gd name="connsiteX7235" fmla="*/ 109440 w 3022593"/>
              <a:gd name="connsiteY7235" fmla="*/ 1726795 h 4630814"/>
              <a:gd name="connsiteX7236" fmla="*/ 120038 w 3022593"/>
              <a:gd name="connsiteY7236" fmla="*/ 1717156 h 4630814"/>
              <a:gd name="connsiteX7237" fmla="*/ 687776 w 3022593"/>
              <a:gd name="connsiteY7237" fmla="*/ 1716088 h 4630814"/>
              <a:gd name="connsiteX7238" fmla="*/ 693730 w 3022593"/>
              <a:gd name="connsiteY7238" fmla="*/ 1722211 h 4630814"/>
              <a:gd name="connsiteX7239" fmla="*/ 691745 w 3022593"/>
              <a:gd name="connsiteY7239" fmla="*/ 1730376 h 4630814"/>
              <a:gd name="connsiteX7240" fmla="*/ 688411 w 3022593"/>
              <a:gd name="connsiteY7240" fmla="*/ 1726947 h 4630814"/>
              <a:gd name="connsiteX7241" fmla="*/ 690356 w 3022593"/>
              <a:gd name="connsiteY7241" fmla="*/ 1730058 h 4630814"/>
              <a:gd name="connsiteX7242" fmla="*/ 683212 w 3022593"/>
              <a:gd name="connsiteY7242" fmla="*/ 1730058 h 4630814"/>
              <a:gd name="connsiteX7243" fmla="*/ 679640 w 3022593"/>
              <a:gd name="connsiteY7243" fmla="*/ 1724343 h 4630814"/>
              <a:gd name="connsiteX7244" fmla="*/ 685880 w 3022593"/>
              <a:gd name="connsiteY7244" fmla="*/ 1724343 h 4630814"/>
              <a:gd name="connsiteX7245" fmla="*/ 685792 w 3022593"/>
              <a:gd name="connsiteY7245" fmla="*/ 1724252 h 4630814"/>
              <a:gd name="connsiteX7246" fmla="*/ 687776 w 3022593"/>
              <a:gd name="connsiteY7246" fmla="*/ 1716088 h 4630814"/>
              <a:gd name="connsiteX7247" fmla="*/ 2526587 w 3022593"/>
              <a:gd name="connsiteY7247" fmla="*/ 1714788 h 4630814"/>
              <a:gd name="connsiteX7248" fmla="*/ 2526587 w 3022593"/>
              <a:gd name="connsiteY7248" fmla="*/ 1726045 h 4630814"/>
              <a:gd name="connsiteX7249" fmla="*/ 2514945 w 3022593"/>
              <a:gd name="connsiteY7249" fmla="*/ 1731674 h 4630814"/>
              <a:gd name="connsiteX7250" fmla="*/ 2516885 w 3022593"/>
              <a:gd name="connsiteY7250" fmla="*/ 1720417 h 4630814"/>
              <a:gd name="connsiteX7251" fmla="*/ 2526587 w 3022593"/>
              <a:gd name="connsiteY7251" fmla="*/ 1714788 h 4630814"/>
              <a:gd name="connsiteX7252" fmla="*/ 2902287 w 3022593"/>
              <a:gd name="connsiteY7252" fmla="*/ 1714326 h 4630814"/>
              <a:gd name="connsiteX7253" fmla="*/ 2930517 w 3022593"/>
              <a:gd name="connsiteY7253" fmla="*/ 1751013 h 4630814"/>
              <a:gd name="connsiteX7254" fmla="*/ 2928471 w 3022593"/>
              <a:gd name="connsiteY7254" fmla="*/ 1749702 h 4630814"/>
              <a:gd name="connsiteX7255" fmla="*/ 2932105 w 3022593"/>
              <a:gd name="connsiteY7255" fmla="*/ 1752600 h 4630814"/>
              <a:gd name="connsiteX7256" fmla="*/ 2928685 w 3022593"/>
              <a:gd name="connsiteY7256" fmla="*/ 1751967 h 4630814"/>
              <a:gd name="connsiteX7257" fmla="*/ 2930517 w 3022593"/>
              <a:gd name="connsiteY7257" fmla="*/ 1752477 h 4630814"/>
              <a:gd name="connsiteX7258" fmla="*/ 2925691 w 3022593"/>
              <a:gd name="connsiteY7258" fmla="*/ 1753665 h 4630814"/>
              <a:gd name="connsiteX7259" fmla="*/ 2932105 w 3022593"/>
              <a:gd name="connsiteY7259" fmla="*/ 1752600 h 4630814"/>
              <a:gd name="connsiteX7260" fmla="*/ 2888562 w 3022593"/>
              <a:gd name="connsiteY7260" fmla="*/ 1775012 h 4630814"/>
              <a:gd name="connsiteX7261" fmla="*/ 2902850 w 3022593"/>
              <a:gd name="connsiteY7261" fmla="*/ 1760304 h 4630814"/>
              <a:gd name="connsiteX7262" fmla="*/ 2917212 w 3022593"/>
              <a:gd name="connsiteY7262" fmla="*/ 1755376 h 4630814"/>
              <a:gd name="connsiteX7263" fmla="*/ 2906787 w 3022593"/>
              <a:gd name="connsiteY7263" fmla="*/ 1757286 h 4630814"/>
              <a:gd name="connsiteX7264" fmla="*/ 2880265 w 3022593"/>
              <a:gd name="connsiteY7264" fmla="*/ 1752477 h 4630814"/>
              <a:gd name="connsiteX7265" fmla="*/ 2899109 w 3022593"/>
              <a:gd name="connsiteY7265" fmla="*/ 1746295 h 4630814"/>
              <a:gd name="connsiteX7266" fmla="*/ 2911209 w 3022593"/>
              <a:gd name="connsiteY7266" fmla="*/ 1747895 h 4630814"/>
              <a:gd name="connsiteX7267" fmla="*/ 2908522 w 3022593"/>
              <a:gd name="connsiteY7267" fmla="*/ 1747230 h 4630814"/>
              <a:gd name="connsiteX7268" fmla="*/ 2886312 w 3022593"/>
              <a:gd name="connsiteY7268" fmla="*/ 1732056 h 4630814"/>
              <a:gd name="connsiteX7269" fmla="*/ 2892952 w 3022593"/>
              <a:gd name="connsiteY7269" fmla="*/ 1728963 h 4630814"/>
              <a:gd name="connsiteX7270" fmla="*/ 2909784 w 3022593"/>
              <a:gd name="connsiteY7270" fmla="*/ 1736340 h 4630814"/>
              <a:gd name="connsiteX7271" fmla="*/ 2898066 w 3022593"/>
              <a:gd name="connsiteY7271" fmla="*/ 1725117 h 4630814"/>
              <a:gd name="connsiteX7272" fmla="*/ 2894871 w 3022593"/>
              <a:gd name="connsiteY7272" fmla="*/ 1714566 h 4630814"/>
              <a:gd name="connsiteX7273" fmla="*/ 2902287 w 3022593"/>
              <a:gd name="connsiteY7273" fmla="*/ 1714326 h 4630814"/>
              <a:gd name="connsiteX7274" fmla="*/ 2507108 w 3022593"/>
              <a:gd name="connsiteY7274" fmla="*/ 1711589 h 4630814"/>
              <a:gd name="connsiteX7275" fmla="*/ 2516179 w 3022593"/>
              <a:gd name="connsiteY7275" fmla="*/ 1720849 h 4630814"/>
              <a:gd name="connsiteX7276" fmla="*/ 2512715 w 3022593"/>
              <a:gd name="connsiteY7276" fmla="*/ 1731460 h 4630814"/>
              <a:gd name="connsiteX7277" fmla="*/ 2512740 w 3022593"/>
              <a:gd name="connsiteY7277" fmla="*/ 1731566 h 4630814"/>
              <a:gd name="connsiteX7278" fmla="*/ 2512680 w 3022593"/>
              <a:gd name="connsiteY7278" fmla="*/ 1731566 h 4630814"/>
              <a:gd name="connsiteX7279" fmla="*/ 2512551 w 3022593"/>
              <a:gd name="connsiteY7279" fmla="*/ 1731962 h 4630814"/>
              <a:gd name="connsiteX7280" fmla="*/ 2512240 w 3022593"/>
              <a:gd name="connsiteY7280" fmla="*/ 1731566 h 4630814"/>
              <a:gd name="connsiteX7281" fmla="*/ 2499776 w 3022593"/>
              <a:gd name="connsiteY7281" fmla="*/ 1731566 h 4630814"/>
              <a:gd name="connsiteX7282" fmla="*/ 2492367 w 3022593"/>
              <a:gd name="connsiteY7282" fmla="*/ 1722636 h 4630814"/>
              <a:gd name="connsiteX7283" fmla="*/ 2505304 w 3022593"/>
              <a:gd name="connsiteY7283" fmla="*/ 1722636 h 4630814"/>
              <a:gd name="connsiteX7284" fmla="*/ 2802194 w 3022593"/>
              <a:gd name="connsiteY7284" fmla="*/ 1711551 h 4630814"/>
              <a:gd name="connsiteX7285" fmla="*/ 2809603 w 3022593"/>
              <a:gd name="connsiteY7285" fmla="*/ 1715180 h 4630814"/>
              <a:gd name="connsiteX7286" fmla="*/ 2809603 w 3022593"/>
              <a:gd name="connsiteY7286" fmla="*/ 1722437 h 4630814"/>
              <a:gd name="connsiteX7287" fmla="*/ 2804047 w 3022593"/>
              <a:gd name="connsiteY7287" fmla="*/ 1718808 h 4630814"/>
              <a:gd name="connsiteX7288" fmla="*/ 2802194 w 3022593"/>
              <a:gd name="connsiteY7288" fmla="*/ 1711551 h 4630814"/>
              <a:gd name="connsiteX7289" fmla="*/ 2800116 w 3022593"/>
              <a:gd name="connsiteY7289" fmla="*/ 1710002 h 4630814"/>
              <a:gd name="connsiteX7290" fmla="*/ 2796487 w 3022593"/>
              <a:gd name="connsiteY7290" fmla="*/ 1717411 h 4630814"/>
              <a:gd name="connsiteX7291" fmla="*/ 2789230 w 3022593"/>
              <a:gd name="connsiteY7291" fmla="*/ 1719263 h 4630814"/>
              <a:gd name="connsiteX7292" fmla="*/ 2792859 w 3022593"/>
              <a:gd name="connsiteY7292" fmla="*/ 1711854 h 4630814"/>
              <a:gd name="connsiteX7293" fmla="*/ 2800116 w 3022593"/>
              <a:gd name="connsiteY7293" fmla="*/ 1710002 h 4630814"/>
              <a:gd name="connsiteX7294" fmla="*/ 68628 w 3022593"/>
              <a:gd name="connsiteY7294" fmla="*/ 1709982 h 4630814"/>
              <a:gd name="connsiteX7295" fmla="*/ 85962 w 3022593"/>
              <a:gd name="connsiteY7295" fmla="*/ 1748362 h 4630814"/>
              <a:gd name="connsiteX7296" fmla="*/ 86512 w 3022593"/>
              <a:gd name="connsiteY7296" fmla="*/ 1751397 h 4630814"/>
              <a:gd name="connsiteX7297" fmla="*/ 87305 w 3022593"/>
              <a:gd name="connsiteY7297" fmla="*/ 1752600 h 4630814"/>
              <a:gd name="connsiteX7298" fmla="*/ 86674 w 3022593"/>
              <a:gd name="connsiteY7298" fmla="*/ 1752293 h 4630814"/>
              <a:gd name="connsiteX7299" fmla="*/ 87305 w 3022593"/>
              <a:gd name="connsiteY7299" fmla="*/ 1755775 h 4630814"/>
              <a:gd name="connsiteX7300" fmla="*/ 83992 w 3022593"/>
              <a:gd name="connsiteY7300" fmla="*/ 1750986 h 4630814"/>
              <a:gd name="connsiteX7301" fmla="*/ 74846 w 3022593"/>
              <a:gd name="connsiteY7301" fmla="*/ 1746532 h 4630814"/>
              <a:gd name="connsiteX7302" fmla="*/ 52316 w 3022593"/>
              <a:gd name="connsiteY7302" fmla="*/ 1718829 h 4630814"/>
              <a:gd name="connsiteX7303" fmla="*/ 61667 w 3022593"/>
              <a:gd name="connsiteY7303" fmla="*/ 1720940 h 4630814"/>
              <a:gd name="connsiteX7304" fmla="*/ 68966 w 3022593"/>
              <a:gd name="connsiteY7304" fmla="*/ 1728468 h 4630814"/>
              <a:gd name="connsiteX7305" fmla="*/ 64718 w 3022593"/>
              <a:gd name="connsiteY7305" fmla="*/ 1716622 h 4630814"/>
              <a:gd name="connsiteX7306" fmla="*/ 68628 w 3022593"/>
              <a:gd name="connsiteY7306" fmla="*/ 1709982 h 4630814"/>
              <a:gd name="connsiteX7307" fmla="*/ 2800342 w 3022593"/>
              <a:gd name="connsiteY7307" fmla="*/ 1709737 h 4630814"/>
              <a:gd name="connsiteX7308" fmla="*/ 2803517 w 3022593"/>
              <a:gd name="connsiteY7308" fmla="*/ 1716881 h 4630814"/>
              <a:gd name="connsiteX7309" fmla="*/ 2800342 w 3022593"/>
              <a:gd name="connsiteY7309" fmla="*/ 1724025 h 4630814"/>
              <a:gd name="connsiteX7310" fmla="*/ 2797167 w 3022593"/>
              <a:gd name="connsiteY7310" fmla="*/ 1716881 h 4630814"/>
              <a:gd name="connsiteX7311" fmla="*/ 2800342 w 3022593"/>
              <a:gd name="connsiteY7311" fmla="*/ 1709737 h 4630814"/>
              <a:gd name="connsiteX7312" fmla="*/ 109629 w 3022593"/>
              <a:gd name="connsiteY7312" fmla="*/ 1707658 h 4630814"/>
              <a:gd name="connsiteX7313" fmla="*/ 88892 w 3022593"/>
              <a:gd name="connsiteY7313" fmla="*/ 1754188 h 4630814"/>
              <a:gd name="connsiteX7314" fmla="*/ 109629 w 3022593"/>
              <a:gd name="connsiteY7314" fmla="*/ 1707658 h 4630814"/>
              <a:gd name="connsiteX7315" fmla="*/ 2914543 w 3022593"/>
              <a:gd name="connsiteY7315" fmla="*/ 1706070 h 4630814"/>
              <a:gd name="connsiteX7316" fmla="*/ 2933395 w 3022593"/>
              <a:gd name="connsiteY7316" fmla="*/ 1752600 h 4630814"/>
              <a:gd name="connsiteX7317" fmla="*/ 2914543 w 3022593"/>
              <a:gd name="connsiteY7317" fmla="*/ 1706070 h 4630814"/>
              <a:gd name="connsiteX7318" fmla="*/ 2955824 w 3022593"/>
              <a:gd name="connsiteY7318" fmla="*/ 1704975 h 4630814"/>
              <a:gd name="connsiteX7319" fmla="*/ 2953957 w 3022593"/>
              <a:gd name="connsiteY7319" fmla="*/ 1725930 h 4630814"/>
              <a:gd name="connsiteX7320" fmla="*/ 2950529 w 3022593"/>
              <a:gd name="connsiteY7320" fmla="*/ 1730825 h 4630814"/>
              <a:gd name="connsiteX7321" fmla="*/ 2961870 w 3022593"/>
              <a:gd name="connsiteY7321" fmla="*/ 1718561 h 4630814"/>
              <a:gd name="connsiteX7322" fmla="*/ 2972057 w 3022593"/>
              <a:gd name="connsiteY7322" fmla="*/ 1715365 h 4630814"/>
              <a:gd name="connsiteX7323" fmla="*/ 2962796 w 3022593"/>
              <a:gd name="connsiteY7323" fmla="*/ 1734596 h 4630814"/>
              <a:gd name="connsiteX7324" fmla="*/ 2943431 w 3022593"/>
              <a:gd name="connsiteY7324" fmla="*/ 1746856 h 4630814"/>
              <a:gd name="connsiteX7325" fmla="*/ 2955754 w 3022593"/>
              <a:gd name="connsiteY7325" fmla="*/ 1739342 h 4630814"/>
              <a:gd name="connsiteX7326" fmla="*/ 2981810 w 3022593"/>
              <a:gd name="connsiteY7326" fmla="*/ 1733451 h 4630814"/>
              <a:gd name="connsiteX7327" fmla="*/ 2974286 w 3022593"/>
              <a:gd name="connsiteY7327" fmla="*/ 1744055 h 4630814"/>
              <a:gd name="connsiteX7328" fmla="*/ 2971126 w 3022593"/>
              <a:gd name="connsiteY7328" fmla="*/ 1745016 h 4630814"/>
              <a:gd name="connsiteX7329" fmla="*/ 2979285 w 3022593"/>
              <a:gd name="connsiteY7329" fmla="*/ 1744113 h 4630814"/>
              <a:gd name="connsiteX7330" fmla="*/ 2988708 w 3022593"/>
              <a:gd name="connsiteY7330" fmla="*/ 1748448 h 4630814"/>
              <a:gd name="connsiteX7331" fmla="*/ 2938455 w 3022593"/>
              <a:gd name="connsiteY7331" fmla="*/ 1752356 h 4630814"/>
              <a:gd name="connsiteX7332" fmla="*/ 2939378 w 3022593"/>
              <a:gd name="connsiteY7332" fmla="*/ 1752071 h 4630814"/>
              <a:gd name="connsiteX7333" fmla="*/ 2935497 w 3022593"/>
              <a:gd name="connsiteY7333" fmla="*/ 1752290 h 4630814"/>
              <a:gd name="connsiteX7334" fmla="*/ 2935280 w 3022593"/>
              <a:gd name="connsiteY7334" fmla="*/ 1752600 h 4630814"/>
              <a:gd name="connsiteX7335" fmla="*/ 2935336 w 3022593"/>
              <a:gd name="connsiteY7335" fmla="*/ 1752300 h 4630814"/>
              <a:gd name="connsiteX7336" fmla="*/ 2935280 w 3022593"/>
              <a:gd name="connsiteY7336" fmla="*/ 1752303 h 4630814"/>
              <a:gd name="connsiteX7337" fmla="*/ 2935343 w 3022593"/>
              <a:gd name="connsiteY7337" fmla="*/ 1752260 h 4630814"/>
              <a:gd name="connsiteX7338" fmla="*/ 2936652 w 3022593"/>
              <a:gd name="connsiteY7338" fmla="*/ 1745159 h 4630814"/>
              <a:gd name="connsiteX7339" fmla="*/ 2955824 w 3022593"/>
              <a:gd name="connsiteY7339" fmla="*/ 1704975 h 4630814"/>
              <a:gd name="connsiteX7340" fmla="*/ 89014 w 3022593"/>
              <a:gd name="connsiteY7340" fmla="*/ 1702084 h 4630814"/>
              <a:gd name="connsiteX7341" fmla="*/ 89014 w 3022593"/>
              <a:gd name="connsiteY7341" fmla="*/ 1752601 h 4630814"/>
              <a:gd name="connsiteX7342" fmla="*/ 89014 w 3022593"/>
              <a:gd name="connsiteY7342" fmla="*/ 1702084 h 4630814"/>
              <a:gd name="connsiteX7343" fmla="*/ 2935280 w 3022593"/>
              <a:gd name="connsiteY7343" fmla="*/ 1700496 h 4630814"/>
              <a:gd name="connsiteX7344" fmla="*/ 2935280 w 3022593"/>
              <a:gd name="connsiteY7344" fmla="*/ 1751013 h 4630814"/>
              <a:gd name="connsiteX7345" fmla="*/ 2935280 w 3022593"/>
              <a:gd name="connsiteY7345" fmla="*/ 1700496 h 4630814"/>
              <a:gd name="connsiteX7346" fmla="*/ 42855 w 3022593"/>
              <a:gd name="connsiteY7346" fmla="*/ 1698625 h 4630814"/>
              <a:gd name="connsiteX7347" fmla="*/ 53571 w 3022593"/>
              <a:gd name="connsiteY7347" fmla="*/ 1711127 h 4630814"/>
              <a:gd name="connsiteX7348" fmla="*/ 48176 w 3022593"/>
              <a:gd name="connsiteY7348" fmla="*/ 1706631 h 4630814"/>
              <a:gd name="connsiteX7349" fmla="*/ 48570 w 3022593"/>
              <a:gd name="connsiteY7349" fmla="*/ 1707224 h 4630814"/>
              <a:gd name="connsiteX7350" fmla="*/ 48570 w 3022593"/>
              <a:gd name="connsiteY7350" fmla="*/ 1714500 h 4630814"/>
              <a:gd name="connsiteX7351" fmla="*/ 42855 w 3022593"/>
              <a:gd name="connsiteY7351" fmla="*/ 1698625 h 4630814"/>
              <a:gd name="connsiteX7352" fmla="*/ 42855 w 3022593"/>
              <a:gd name="connsiteY7352" fmla="*/ 1698625 h 4630814"/>
              <a:gd name="connsiteX7353" fmla="*/ 58095 w 3022593"/>
              <a:gd name="connsiteY7353" fmla="*/ 1706034 h 4630814"/>
              <a:gd name="connsiteX7354" fmla="*/ 42855 w 3022593"/>
              <a:gd name="connsiteY7354" fmla="*/ 1698625 h 4630814"/>
              <a:gd name="connsiteX7355" fmla="*/ 42458 w 3022593"/>
              <a:gd name="connsiteY7355" fmla="*/ 1698625 h 4630814"/>
              <a:gd name="connsiteX7356" fmla="*/ 40474 w 3022593"/>
              <a:gd name="connsiteY7356" fmla="*/ 1716088 h 4630814"/>
              <a:gd name="connsiteX7357" fmla="*/ 42458 w 3022593"/>
              <a:gd name="connsiteY7357" fmla="*/ 1698625 h 4630814"/>
              <a:gd name="connsiteX7358" fmla="*/ 41268 w 3022593"/>
              <a:gd name="connsiteY7358" fmla="*/ 1698625 h 4630814"/>
              <a:gd name="connsiteX7359" fmla="*/ 33859 w 3022593"/>
              <a:gd name="connsiteY7359" fmla="*/ 1712595 h 4630814"/>
              <a:gd name="connsiteX7360" fmla="*/ 41268 w 3022593"/>
              <a:gd name="connsiteY7360" fmla="*/ 1698625 h 4630814"/>
              <a:gd name="connsiteX7361" fmla="*/ 41057 w 3022593"/>
              <a:gd name="connsiteY7361" fmla="*/ 1698253 h 4630814"/>
              <a:gd name="connsiteX7362" fmla="*/ 40801 w 3022593"/>
              <a:gd name="connsiteY7362" fmla="*/ 1698282 h 4630814"/>
              <a:gd name="connsiteX7363" fmla="*/ 41266 w 3022593"/>
              <a:gd name="connsiteY7363" fmla="*/ 1698625 h 4630814"/>
              <a:gd name="connsiteX7364" fmla="*/ 41266 w 3022593"/>
              <a:gd name="connsiteY7364" fmla="*/ 1698625 h 4630814"/>
              <a:gd name="connsiteX7365" fmla="*/ 2981318 w 3022593"/>
              <a:gd name="connsiteY7365" fmla="*/ 1697037 h 4630814"/>
              <a:gd name="connsiteX7366" fmla="*/ 2981318 w 3022593"/>
              <a:gd name="connsiteY7366" fmla="*/ 1697038 h 4630814"/>
              <a:gd name="connsiteX7367" fmla="*/ 2981829 w 3022593"/>
              <a:gd name="connsiteY7367" fmla="*/ 1697673 h 4630814"/>
              <a:gd name="connsiteX7368" fmla="*/ 2981899 w 3022593"/>
              <a:gd name="connsiteY7368" fmla="*/ 1697309 h 4630814"/>
              <a:gd name="connsiteX7369" fmla="*/ 2981317 w 3022593"/>
              <a:gd name="connsiteY7369" fmla="*/ 1697037 h 4630814"/>
              <a:gd name="connsiteX7370" fmla="*/ 2981318 w 3022593"/>
              <a:gd name="connsiteY7370" fmla="*/ 1697037 h 4630814"/>
              <a:gd name="connsiteX7371" fmla="*/ 2981944 w 3022593"/>
              <a:gd name="connsiteY7371" fmla="*/ 1697080 h 4630814"/>
              <a:gd name="connsiteX7372" fmla="*/ 2981952 w 3022593"/>
              <a:gd name="connsiteY7372" fmla="*/ 1697037 h 4630814"/>
              <a:gd name="connsiteX7373" fmla="*/ 2981966 w 3022593"/>
              <a:gd name="connsiteY7373" fmla="*/ 1697081 h 4630814"/>
              <a:gd name="connsiteX7374" fmla="*/ 2983005 w 3022593"/>
              <a:gd name="connsiteY7374" fmla="*/ 1697152 h 4630814"/>
              <a:gd name="connsiteX7375" fmla="*/ 2982905 w 3022593"/>
              <a:gd name="connsiteY7375" fmla="*/ 1697037 h 4630814"/>
              <a:gd name="connsiteX7376" fmla="*/ 2983144 w 3022593"/>
              <a:gd name="connsiteY7376" fmla="*/ 1697161 h 4630814"/>
              <a:gd name="connsiteX7377" fmla="*/ 2990049 w 3022593"/>
              <a:gd name="connsiteY7377" fmla="*/ 1697632 h 4630814"/>
              <a:gd name="connsiteX7378" fmla="*/ 2998780 w 3022593"/>
              <a:gd name="connsiteY7378" fmla="*/ 1701800 h 4630814"/>
              <a:gd name="connsiteX7379" fmla="*/ 2991504 w 3022593"/>
              <a:gd name="connsiteY7379" fmla="*/ 1701800 h 4630814"/>
              <a:gd name="connsiteX7380" fmla="*/ 2991116 w 3022593"/>
              <a:gd name="connsiteY7380" fmla="*/ 1701618 h 4630814"/>
              <a:gd name="connsiteX7381" fmla="*/ 2996796 w 3022593"/>
              <a:gd name="connsiteY7381" fmla="*/ 1707753 h 4630814"/>
              <a:gd name="connsiteX7382" fmla="*/ 2989850 w 3022593"/>
              <a:gd name="connsiteY7382" fmla="*/ 1705074 h 4630814"/>
              <a:gd name="connsiteX7383" fmla="*/ 2983982 w 3022593"/>
              <a:gd name="connsiteY7383" fmla="*/ 1698283 h 4630814"/>
              <a:gd name="connsiteX7384" fmla="*/ 2982057 w 3022593"/>
              <a:gd name="connsiteY7384" fmla="*/ 1697383 h 4630814"/>
              <a:gd name="connsiteX7385" fmla="*/ 2982336 w 3022593"/>
              <a:gd name="connsiteY7385" fmla="*/ 1698303 h 4630814"/>
              <a:gd name="connsiteX7386" fmla="*/ 2986411 w 3022593"/>
              <a:gd name="connsiteY7386" fmla="*/ 1703367 h 4630814"/>
              <a:gd name="connsiteX7387" fmla="*/ 2988726 w 3022593"/>
              <a:gd name="connsiteY7387" fmla="*/ 1711007 h 4630814"/>
              <a:gd name="connsiteX7388" fmla="*/ 2984327 w 3022593"/>
              <a:gd name="connsiteY7388" fmla="*/ 1706642 h 4630814"/>
              <a:gd name="connsiteX7389" fmla="*/ 2984244 w 3022593"/>
              <a:gd name="connsiteY7389" fmla="*/ 1706376 h 4630814"/>
              <a:gd name="connsiteX7390" fmla="*/ 2983857 w 3022593"/>
              <a:gd name="connsiteY7390" fmla="*/ 1712754 h 4630814"/>
              <a:gd name="connsiteX7391" fmla="*/ 2980047 w 3022593"/>
              <a:gd name="connsiteY7391" fmla="*/ 1706860 h 4630814"/>
              <a:gd name="connsiteX7392" fmla="*/ 2981709 w 3022593"/>
              <a:gd name="connsiteY7392" fmla="*/ 1698288 h 4630814"/>
              <a:gd name="connsiteX7393" fmla="*/ 2981318 w 3022593"/>
              <a:gd name="connsiteY7393" fmla="*/ 1697039 h 4630814"/>
              <a:gd name="connsiteX7394" fmla="*/ 2979929 w 3022593"/>
              <a:gd name="connsiteY7394" fmla="*/ 1704754 h 4630814"/>
              <a:gd name="connsiteX7395" fmla="*/ 2975762 w 3022593"/>
              <a:gd name="connsiteY7395" fmla="*/ 1711148 h 4630814"/>
              <a:gd name="connsiteX7396" fmla="*/ 2975067 w 3022593"/>
              <a:gd name="connsiteY7396" fmla="*/ 1704754 h 4630814"/>
              <a:gd name="connsiteX7397" fmla="*/ 2975384 w 3022593"/>
              <a:gd name="connsiteY7397" fmla="*/ 1704362 h 4630814"/>
              <a:gd name="connsiteX7398" fmla="*/ 2967736 w 3022593"/>
              <a:gd name="connsiteY7398" fmla="*/ 1709539 h 4630814"/>
              <a:gd name="connsiteX7399" fmla="*/ 2970889 w 3022593"/>
              <a:gd name="connsiteY7399" fmla="*/ 1703288 h 4630814"/>
              <a:gd name="connsiteX7400" fmla="*/ 2981317 w 3022593"/>
              <a:gd name="connsiteY7400" fmla="*/ 1697037 h 4630814"/>
              <a:gd name="connsiteX7401" fmla="*/ 2981317 w 3022593"/>
              <a:gd name="connsiteY7401" fmla="*/ 1697037 h 4630814"/>
              <a:gd name="connsiteX7402" fmla="*/ 2981318 w 3022593"/>
              <a:gd name="connsiteY7402" fmla="*/ 1697037 h 4630814"/>
              <a:gd name="connsiteX7403" fmla="*/ 2981318 w 3022593"/>
              <a:gd name="connsiteY7403" fmla="*/ 1697037 h 4630814"/>
              <a:gd name="connsiteX7404" fmla="*/ 2809603 w 3022593"/>
              <a:gd name="connsiteY7404" fmla="*/ 1697037 h 4630814"/>
              <a:gd name="connsiteX7405" fmla="*/ 2809603 w 3022593"/>
              <a:gd name="connsiteY7405" fmla="*/ 1704294 h 4630814"/>
              <a:gd name="connsiteX7406" fmla="*/ 2802292 w 3022593"/>
              <a:gd name="connsiteY7406" fmla="*/ 1709665 h 4630814"/>
              <a:gd name="connsiteX7407" fmla="*/ 2809868 w 3022593"/>
              <a:gd name="connsiteY7407" fmla="*/ 1708150 h 4630814"/>
              <a:gd name="connsiteX7408" fmla="*/ 2817805 w 3022593"/>
              <a:gd name="connsiteY7408" fmla="*/ 1711325 h 4630814"/>
              <a:gd name="connsiteX7409" fmla="*/ 2809868 w 3022593"/>
              <a:gd name="connsiteY7409" fmla="*/ 1712913 h 4630814"/>
              <a:gd name="connsiteX7410" fmla="*/ 2801930 w 3022593"/>
              <a:gd name="connsiteY7410" fmla="*/ 1709738 h 4630814"/>
              <a:gd name="connsiteX7411" fmla="*/ 2802208 w 3022593"/>
              <a:gd name="connsiteY7411" fmla="*/ 1709682 h 4630814"/>
              <a:gd name="connsiteX7412" fmla="*/ 2804047 w 3022593"/>
              <a:gd name="connsiteY7412" fmla="*/ 1702480 h 4630814"/>
              <a:gd name="connsiteX7413" fmla="*/ 2809603 w 3022593"/>
              <a:gd name="connsiteY7413" fmla="*/ 1697037 h 4630814"/>
              <a:gd name="connsiteX7414" fmla="*/ 2797802 w 3022593"/>
              <a:gd name="connsiteY7414" fmla="*/ 1693862 h 4630814"/>
              <a:gd name="connsiteX7415" fmla="*/ 2801612 w 3022593"/>
              <a:gd name="connsiteY7415" fmla="*/ 1699815 h 4630814"/>
              <a:gd name="connsiteX7416" fmla="*/ 2801612 w 3022593"/>
              <a:gd name="connsiteY7416" fmla="*/ 1709737 h 4630814"/>
              <a:gd name="connsiteX7417" fmla="*/ 2797405 w 3022593"/>
              <a:gd name="connsiteY7417" fmla="*/ 1703894 h 4630814"/>
              <a:gd name="connsiteX7418" fmla="*/ 2800144 w 3022593"/>
              <a:gd name="connsiteY7418" fmla="*/ 1709737 h 4630814"/>
              <a:gd name="connsiteX7419" fmla="*/ 2793000 w 3022593"/>
              <a:gd name="connsiteY7419" fmla="*/ 1709737 h 4630814"/>
              <a:gd name="connsiteX7420" fmla="*/ 2789428 w 3022593"/>
              <a:gd name="connsiteY7420" fmla="*/ 1702117 h 4630814"/>
              <a:gd name="connsiteX7421" fmla="*/ 2796126 w 3022593"/>
              <a:gd name="connsiteY7421" fmla="*/ 1702117 h 4630814"/>
              <a:gd name="connsiteX7422" fmla="*/ 2795897 w 3022593"/>
              <a:gd name="connsiteY7422" fmla="*/ 1701799 h 4630814"/>
              <a:gd name="connsiteX7423" fmla="*/ 2797802 w 3022593"/>
              <a:gd name="connsiteY7423" fmla="*/ 1693862 h 4630814"/>
              <a:gd name="connsiteX7424" fmla="*/ 2998462 w 3022593"/>
              <a:gd name="connsiteY7424" fmla="*/ 1688570 h 4630814"/>
              <a:gd name="connsiteX7425" fmla="*/ 2993515 w 3022593"/>
              <a:gd name="connsiteY7425" fmla="*/ 1693609 h 4630814"/>
              <a:gd name="connsiteX7426" fmla="*/ 3000050 w 3022593"/>
              <a:gd name="connsiteY7426" fmla="*/ 1694656 h 4630814"/>
              <a:gd name="connsiteX7427" fmla="*/ 2993621 w 3022593"/>
              <a:gd name="connsiteY7427" fmla="*/ 1697633 h 4630814"/>
              <a:gd name="connsiteX7428" fmla="*/ 2986859 w 3022593"/>
              <a:gd name="connsiteY7428" fmla="*/ 1695754 h 4630814"/>
              <a:gd name="connsiteX7429" fmla="*/ 2981317 w 3022593"/>
              <a:gd name="connsiteY7429" fmla="*/ 1697037 h 4630814"/>
              <a:gd name="connsiteX7430" fmla="*/ 2983900 w 3022593"/>
              <a:gd name="connsiteY7430" fmla="*/ 1694932 h 4630814"/>
              <a:gd name="connsiteX7431" fmla="*/ 2982905 w 3022593"/>
              <a:gd name="connsiteY7431" fmla="*/ 1694656 h 4630814"/>
              <a:gd name="connsiteX7432" fmla="*/ 2984643 w 3022593"/>
              <a:gd name="connsiteY7432" fmla="*/ 1694327 h 4630814"/>
              <a:gd name="connsiteX7433" fmla="*/ 2988461 w 3022593"/>
              <a:gd name="connsiteY7433" fmla="*/ 1691216 h 4630814"/>
              <a:gd name="connsiteX7434" fmla="*/ 2998462 w 3022593"/>
              <a:gd name="connsiteY7434" fmla="*/ 1688570 h 4630814"/>
              <a:gd name="connsiteX7435" fmla="*/ 2774213 w 3022593"/>
              <a:gd name="connsiteY7435" fmla="*/ 1687838 h 4630814"/>
              <a:gd name="connsiteX7436" fmla="*/ 2781463 w 3022593"/>
              <a:gd name="connsiteY7436" fmla="*/ 1692212 h 4630814"/>
              <a:gd name="connsiteX7437" fmla="*/ 2784738 w 3022593"/>
              <a:gd name="connsiteY7437" fmla="*/ 1709016 h 4630814"/>
              <a:gd name="connsiteX7438" fmla="*/ 2778863 w 3022593"/>
              <a:gd name="connsiteY7438" fmla="*/ 1713559 h 4630814"/>
              <a:gd name="connsiteX7439" fmla="*/ 2778911 w 3022593"/>
              <a:gd name="connsiteY7439" fmla="*/ 1713869 h 4630814"/>
              <a:gd name="connsiteX7440" fmla="*/ 2776530 w 3022593"/>
              <a:gd name="connsiteY7440" fmla="*/ 1719263 h 4630814"/>
              <a:gd name="connsiteX7441" fmla="*/ 2776868 w 3022593"/>
              <a:gd name="connsiteY7441" fmla="*/ 1715101 h 4630814"/>
              <a:gd name="connsiteX7442" fmla="*/ 2768366 w 3022593"/>
              <a:gd name="connsiteY7442" fmla="*/ 1721676 h 4630814"/>
              <a:gd name="connsiteX7443" fmla="*/ 2755427 w 3022593"/>
              <a:gd name="connsiteY7443" fmla="*/ 1721816 h 4630814"/>
              <a:gd name="connsiteX7444" fmla="*/ 2754305 w 3022593"/>
              <a:gd name="connsiteY7444" fmla="*/ 1724026 h 4630814"/>
              <a:gd name="connsiteX7445" fmla="*/ 2755287 w 3022593"/>
              <a:gd name="connsiteY7445" fmla="*/ 1721818 h 4630814"/>
              <a:gd name="connsiteX7446" fmla="*/ 2747084 w 3022593"/>
              <a:gd name="connsiteY7446" fmla="*/ 1721907 h 4630814"/>
              <a:gd name="connsiteX7447" fmla="*/ 2738746 w 3022593"/>
              <a:gd name="connsiteY7447" fmla="*/ 1718136 h 4630814"/>
              <a:gd name="connsiteX7448" fmla="*/ 2738430 w 3022593"/>
              <a:gd name="connsiteY7448" fmla="*/ 1718128 h 4630814"/>
              <a:gd name="connsiteX7449" fmla="*/ 2738648 w 3022593"/>
              <a:gd name="connsiteY7449" fmla="*/ 1718092 h 4630814"/>
              <a:gd name="connsiteX7450" fmla="*/ 2738430 w 3022593"/>
              <a:gd name="connsiteY7450" fmla="*/ 1717993 h 4630814"/>
              <a:gd name="connsiteX7451" fmla="*/ 2757140 w 3022593"/>
              <a:gd name="connsiteY7451" fmla="*/ 1690370 h 4630814"/>
              <a:gd name="connsiteX7452" fmla="*/ 2774213 w 3022593"/>
              <a:gd name="connsiteY7452" fmla="*/ 1687838 h 4630814"/>
              <a:gd name="connsiteX7453" fmla="*/ 55357 w 3022593"/>
              <a:gd name="connsiteY7453" fmla="*/ 1685132 h 4630814"/>
              <a:gd name="connsiteX7454" fmla="*/ 49977 w 3022593"/>
              <a:gd name="connsiteY7454" fmla="*/ 1692304 h 4630814"/>
              <a:gd name="connsiteX7455" fmla="*/ 51454 w 3022593"/>
              <a:gd name="connsiteY7455" fmla="*/ 1691323 h 4630814"/>
              <a:gd name="connsiteX7456" fmla="*/ 58730 w 3022593"/>
              <a:gd name="connsiteY7456" fmla="*/ 1691323 h 4630814"/>
              <a:gd name="connsiteX7457" fmla="*/ 51002 w 3022593"/>
              <a:gd name="connsiteY7457" fmla="*/ 1695496 h 4630814"/>
              <a:gd name="connsiteX7458" fmla="*/ 54523 w 3022593"/>
              <a:gd name="connsiteY7458" fmla="*/ 1694418 h 4630814"/>
              <a:gd name="connsiteX7459" fmla="*/ 61905 w 3022593"/>
              <a:gd name="connsiteY7459" fmla="*/ 1697990 h 4630814"/>
              <a:gd name="connsiteX7460" fmla="*/ 42855 w 3022593"/>
              <a:gd name="connsiteY7460" fmla="*/ 1697990 h 4630814"/>
              <a:gd name="connsiteX7461" fmla="*/ 50404 w 3022593"/>
              <a:gd name="connsiteY7461" fmla="*/ 1695679 h 4630814"/>
              <a:gd name="connsiteX7462" fmla="*/ 42855 w 3022593"/>
              <a:gd name="connsiteY7462" fmla="*/ 1697038 h 4630814"/>
              <a:gd name="connsiteX7463" fmla="*/ 55357 w 3022593"/>
              <a:gd name="connsiteY7463" fmla="*/ 1685132 h 4630814"/>
              <a:gd name="connsiteX7464" fmla="*/ 2710914 w 3022593"/>
              <a:gd name="connsiteY7464" fmla="*/ 1684337 h 4630814"/>
              <a:gd name="connsiteX7465" fmla="*/ 2711011 w 3022593"/>
              <a:gd name="connsiteY7465" fmla="*/ 1684700 h 4630814"/>
              <a:gd name="connsiteX7466" fmla="*/ 2711443 w 3022593"/>
              <a:gd name="connsiteY7466" fmla="*/ 1684602 h 4630814"/>
              <a:gd name="connsiteX7467" fmla="*/ 2711134 w 3022593"/>
              <a:gd name="connsiteY7467" fmla="*/ 1685163 h 4630814"/>
              <a:gd name="connsiteX7468" fmla="*/ 2713030 w 3022593"/>
              <a:gd name="connsiteY7468" fmla="*/ 1692274 h 4630814"/>
              <a:gd name="connsiteX7469" fmla="*/ 2708797 w 3022593"/>
              <a:gd name="connsiteY7469" fmla="*/ 1700212 h 4630814"/>
              <a:gd name="connsiteX7470" fmla="*/ 2706680 w 3022593"/>
              <a:gd name="connsiteY7470" fmla="*/ 1692274 h 4630814"/>
              <a:gd name="connsiteX7471" fmla="*/ 2706821 w 3022593"/>
              <a:gd name="connsiteY7471" fmla="*/ 1692011 h 4630814"/>
              <a:gd name="connsiteX7472" fmla="*/ 2699196 w 3022593"/>
              <a:gd name="connsiteY7472" fmla="*/ 1692011 h 4630814"/>
              <a:gd name="connsiteX7473" fmla="*/ 2703279 w 3022593"/>
              <a:gd name="connsiteY7473" fmla="*/ 1686454 h 4630814"/>
              <a:gd name="connsiteX7474" fmla="*/ 2710680 w 3022593"/>
              <a:gd name="connsiteY7474" fmla="*/ 1684775 h 4630814"/>
              <a:gd name="connsiteX7475" fmla="*/ 2720287 w 3022593"/>
              <a:gd name="connsiteY7475" fmla="*/ 1683146 h 4630814"/>
              <a:gd name="connsiteX7476" fmla="*/ 2725730 w 3022593"/>
              <a:gd name="connsiteY7476" fmla="*/ 1687115 h 4630814"/>
              <a:gd name="connsiteX7477" fmla="*/ 2718974 w 3022593"/>
              <a:gd name="connsiteY7477" fmla="*/ 1688963 h 4630814"/>
              <a:gd name="connsiteX7478" fmla="*/ 2720703 w 3022593"/>
              <a:gd name="connsiteY7478" fmla="*/ 1696584 h 4630814"/>
              <a:gd name="connsiteX7479" fmla="*/ 2713294 w 3022593"/>
              <a:gd name="connsiteY7479" fmla="*/ 1692501 h 4630814"/>
              <a:gd name="connsiteX7480" fmla="*/ 2713294 w 3022593"/>
              <a:gd name="connsiteY7480" fmla="*/ 1685323 h 4630814"/>
              <a:gd name="connsiteX7481" fmla="*/ 2713030 w 3022593"/>
              <a:gd name="connsiteY7481" fmla="*/ 1685131 h 4630814"/>
              <a:gd name="connsiteX7482" fmla="*/ 2713294 w 3022593"/>
              <a:gd name="connsiteY7482" fmla="*/ 1685059 h 4630814"/>
              <a:gd name="connsiteX7483" fmla="*/ 2713294 w 3022593"/>
              <a:gd name="connsiteY7483" fmla="*/ 1684337 h 4630814"/>
              <a:gd name="connsiteX7484" fmla="*/ 2714010 w 3022593"/>
              <a:gd name="connsiteY7484" fmla="*/ 1684863 h 4630814"/>
              <a:gd name="connsiteX7485" fmla="*/ 50475 w 3022593"/>
              <a:gd name="connsiteY7485" fmla="*/ 1681798 h 4630814"/>
              <a:gd name="connsiteX7486" fmla="*/ 42855 w 3022593"/>
              <a:gd name="connsiteY7486" fmla="*/ 1697038 h 4630814"/>
              <a:gd name="connsiteX7487" fmla="*/ 50475 w 3022593"/>
              <a:gd name="connsiteY7487" fmla="*/ 1681798 h 4630814"/>
              <a:gd name="connsiteX7488" fmla="*/ 35552 w 3022593"/>
              <a:gd name="connsiteY7488" fmla="*/ 1681163 h 4630814"/>
              <a:gd name="connsiteX7489" fmla="*/ 39838 w 3022593"/>
              <a:gd name="connsiteY7489" fmla="*/ 1689894 h 4630814"/>
              <a:gd name="connsiteX7490" fmla="*/ 40919 w 3022593"/>
              <a:gd name="connsiteY7490" fmla="*/ 1696502 h 4630814"/>
              <a:gd name="connsiteX7491" fmla="*/ 41267 w 3022593"/>
              <a:gd name="connsiteY7491" fmla="*/ 1697038 h 4630814"/>
              <a:gd name="connsiteX7492" fmla="*/ 40974 w 3022593"/>
              <a:gd name="connsiteY7492" fmla="*/ 1696837 h 4630814"/>
              <a:gd name="connsiteX7493" fmla="*/ 41199 w 3022593"/>
              <a:gd name="connsiteY7493" fmla="*/ 1698209 h 4630814"/>
              <a:gd name="connsiteX7494" fmla="*/ 41267 w 3022593"/>
              <a:gd name="connsiteY7494" fmla="*/ 1698228 h 4630814"/>
              <a:gd name="connsiteX7495" fmla="*/ 41203 w 3022593"/>
              <a:gd name="connsiteY7495" fmla="*/ 1698236 h 4630814"/>
              <a:gd name="connsiteX7496" fmla="*/ 41267 w 3022593"/>
              <a:gd name="connsiteY7496" fmla="*/ 1698625 h 4630814"/>
              <a:gd name="connsiteX7497" fmla="*/ 41267 w 3022593"/>
              <a:gd name="connsiteY7497" fmla="*/ 1698625 h 4630814"/>
              <a:gd name="connsiteX7498" fmla="*/ 41268 w 3022593"/>
              <a:gd name="connsiteY7498" fmla="*/ 1698625 h 4630814"/>
              <a:gd name="connsiteX7499" fmla="*/ 41267 w 3022593"/>
              <a:gd name="connsiteY7499" fmla="*/ 1698626 h 4630814"/>
              <a:gd name="connsiteX7500" fmla="*/ 41267 w 3022593"/>
              <a:gd name="connsiteY7500" fmla="*/ 1698626 h 4630814"/>
              <a:gd name="connsiteX7501" fmla="*/ 41266 w 3022593"/>
              <a:gd name="connsiteY7501" fmla="*/ 1698626 h 4630814"/>
              <a:gd name="connsiteX7502" fmla="*/ 41266 w 3022593"/>
              <a:gd name="connsiteY7502" fmla="*/ 1698626 h 4630814"/>
              <a:gd name="connsiteX7503" fmla="*/ 34322 w 3022593"/>
              <a:gd name="connsiteY7503" fmla="*/ 1706662 h 4630814"/>
              <a:gd name="connsiteX7504" fmla="*/ 27376 w 3022593"/>
              <a:gd name="connsiteY7504" fmla="*/ 1709341 h 4630814"/>
              <a:gd name="connsiteX7505" fmla="*/ 32258 w 3022593"/>
              <a:gd name="connsiteY7505" fmla="*/ 1704069 h 4630814"/>
              <a:gd name="connsiteX7506" fmla="*/ 31809 w 3022593"/>
              <a:gd name="connsiteY7506" fmla="*/ 1704340 h 4630814"/>
              <a:gd name="connsiteX7507" fmla="*/ 23805 w 3022593"/>
              <a:gd name="connsiteY7507" fmla="*/ 1704340 h 4630814"/>
              <a:gd name="connsiteX7508" fmla="*/ 32536 w 3022593"/>
              <a:gd name="connsiteY7508" fmla="*/ 1700054 h 4630814"/>
              <a:gd name="connsiteX7509" fmla="*/ 41265 w 3022593"/>
              <a:gd name="connsiteY7509" fmla="*/ 1698625 h 4630814"/>
              <a:gd name="connsiteX7510" fmla="*/ 40086 w 3022593"/>
              <a:gd name="connsiteY7510" fmla="*/ 1698365 h 4630814"/>
              <a:gd name="connsiteX7511" fmla="*/ 30551 w 3022593"/>
              <a:gd name="connsiteY7511" fmla="*/ 1699469 h 4630814"/>
              <a:gd name="connsiteX7512" fmla="*/ 24122 w 3022593"/>
              <a:gd name="connsiteY7512" fmla="*/ 1696244 h 4630814"/>
              <a:gd name="connsiteX7513" fmla="*/ 30388 w 3022593"/>
              <a:gd name="connsiteY7513" fmla="*/ 1695881 h 4630814"/>
              <a:gd name="connsiteX7514" fmla="*/ 26027 w 3022593"/>
              <a:gd name="connsiteY7514" fmla="*/ 1691217 h 4630814"/>
              <a:gd name="connsiteX7515" fmla="*/ 34361 w 3022593"/>
              <a:gd name="connsiteY7515" fmla="*/ 1693532 h 4630814"/>
              <a:gd name="connsiteX7516" fmla="*/ 40380 w 3022593"/>
              <a:gd name="connsiteY7516" fmla="*/ 1697972 h 4630814"/>
              <a:gd name="connsiteX7517" fmla="*/ 41001 w 3022593"/>
              <a:gd name="connsiteY7517" fmla="*/ 1698151 h 4630814"/>
              <a:gd name="connsiteX7518" fmla="*/ 39819 w 3022593"/>
              <a:gd name="connsiteY7518" fmla="*/ 1696045 h 4630814"/>
              <a:gd name="connsiteX7519" fmla="*/ 32337 w 3022593"/>
              <a:gd name="connsiteY7519" fmla="*/ 1690914 h 4630814"/>
              <a:gd name="connsiteX7520" fmla="*/ 29361 w 3022593"/>
              <a:gd name="connsiteY7520" fmla="*/ 1684791 h 4630814"/>
              <a:gd name="connsiteX7521" fmla="*/ 36314 w 3022593"/>
              <a:gd name="connsiteY7521" fmla="*/ 1689798 h 4630814"/>
              <a:gd name="connsiteX7522" fmla="*/ 35552 w 3022593"/>
              <a:gd name="connsiteY7522" fmla="*/ 1688439 h 4630814"/>
              <a:gd name="connsiteX7523" fmla="*/ 35552 w 3022593"/>
              <a:gd name="connsiteY7523" fmla="*/ 1681163 h 4630814"/>
              <a:gd name="connsiteX7524" fmla="*/ 42220 w 3022593"/>
              <a:gd name="connsiteY7524" fmla="*/ 1679893 h 4630814"/>
              <a:gd name="connsiteX7525" fmla="*/ 42220 w 3022593"/>
              <a:gd name="connsiteY7525" fmla="*/ 1697038 h 4630814"/>
              <a:gd name="connsiteX7526" fmla="*/ 42220 w 3022593"/>
              <a:gd name="connsiteY7526" fmla="*/ 1679893 h 4630814"/>
              <a:gd name="connsiteX7527" fmla="*/ 2981317 w 3022593"/>
              <a:gd name="connsiteY7527" fmla="*/ 1678146 h 4630814"/>
              <a:gd name="connsiteX7528" fmla="*/ 2983103 w 3022593"/>
              <a:gd name="connsiteY7528" fmla="*/ 1684040 h 4630814"/>
              <a:gd name="connsiteX7529" fmla="*/ 2981319 w 3022593"/>
              <a:gd name="connsiteY7529" fmla="*/ 1693855 h 4630814"/>
              <a:gd name="connsiteX7530" fmla="*/ 2982938 w 3022593"/>
              <a:gd name="connsiteY7530" fmla="*/ 1686145 h 4630814"/>
              <a:gd name="connsiteX7531" fmla="*/ 2988726 w 3022593"/>
              <a:gd name="connsiteY7531" fmla="*/ 1679751 h 4630814"/>
              <a:gd name="connsiteX7532" fmla="*/ 2987800 w 3022593"/>
              <a:gd name="connsiteY7532" fmla="*/ 1686145 h 4630814"/>
              <a:gd name="connsiteX7533" fmla="*/ 2987143 w 3022593"/>
              <a:gd name="connsiteY7533" fmla="*/ 1686927 h 4630814"/>
              <a:gd name="connsiteX7534" fmla="*/ 2994900 w 3022593"/>
              <a:gd name="connsiteY7534" fmla="*/ 1683147 h 4630814"/>
              <a:gd name="connsiteX7535" fmla="*/ 2991747 w 3022593"/>
              <a:gd name="connsiteY7535" fmla="*/ 1688505 h 4630814"/>
              <a:gd name="connsiteX7536" fmla="*/ 2981318 w 3022593"/>
              <a:gd name="connsiteY7536" fmla="*/ 1693862 h 4630814"/>
              <a:gd name="connsiteX7537" fmla="*/ 2981337 w 3022593"/>
              <a:gd name="connsiteY7537" fmla="*/ 1693838 h 4630814"/>
              <a:gd name="connsiteX7538" fmla="*/ 2981318 w 3022593"/>
              <a:gd name="connsiteY7538" fmla="*/ 1693861 h 4630814"/>
              <a:gd name="connsiteX7539" fmla="*/ 2981318 w 3022593"/>
              <a:gd name="connsiteY7539" fmla="*/ 1693862 h 4630814"/>
              <a:gd name="connsiteX7540" fmla="*/ 2981318 w 3022593"/>
              <a:gd name="connsiteY7540" fmla="*/ 1693863 h 4630814"/>
              <a:gd name="connsiteX7541" fmla="*/ 2981317 w 3022593"/>
              <a:gd name="connsiteY7541" fmla="*/ 1693863 h 4630814"/>
              <a:gd name="connsiteX7542" fmla="*/ 2981316 w 3022593"/>
              <a:gd name="connsiteY7542" fmla="*/ 1693863 h 4630814"/>
              <a:gd name="connsiteX7543" fmla="*/ 2974174 w 3022593"/>
              <a:gd name="connsiteY7543" fmla="*/ 1699187 h 4630814"/>
              <a:gd name="connsiteX7544" fmla="*/ 2964172 w 3022593"/>
              <a:gd name="connsiteY7544" fmla="*/ 1703123 h 4630814"/>
              <a:gd name="connsiteX7545" fmla="*/ 2969887 w 3022593"/>
              <a:gd name="connsiteY7545" fmla="*/ 1697103 h 4630814"/>
              <a:gd name="connsiteX7546" fmla="*/ 2974221 w 3022593"/>
              <a:gd name="connsiteY7546" fmla="*/ 1695874 h 4630814"/>
              <a:gd name="connsiteX7547" fmla="*/ 2971158 w 3022593"/>
              <a:gd name="connsiteY7547" fmla="*/ 1696640 h 4630814"/>
              <a:gd name="connsiteX7548" fmla="*/ 2962585 w 3022593"/>
              <a:gd name="connsiteY7548" fmla="*/ 1694497 h 4630814"/>
              <a:gd name="connsiteX7549" fmla="*/ 2969015 w 3022593"/>
              <a:gd name="connsiteY7549" fmla="*/ 1692354 h 4630814"/>
              <a:gd name="connsiteX7550" fmla="*/ 2979348 w 3022593"/>
              <a:gd name="connsiteY7550" fmla="*/ 1694420 h 4630814"/>
              <a:gd name="connsiteX7551" fmla="*/ 2981315 w 3022593"/>
              <a:gd name="connsiteY7551" fmla="*/ 1693863 h 4630814"/>
              <a:gd name="connsiteX7552" fmla="*/ 2979525 w 3022593"/>
              <a:gd name="connsiteY7552" fmla="*/ 1693578 h 4630814"/>
              <a:gd name="connsiteX7553" fmla="*/ 2979730 w 3022593"/>
              <a:gd name="connsiteY7553" fmla="*/ 1693863 h 4630814"/>
              <a:gd name="connsiteX7554" fmla="*/ 2979226 w 3022593"/>
              <a:gd name="connsiteY7554" fmla="*/ 1693530 h 4630814"/>
              <a:gd name="connsiteX7555" fmla="*/ 2972587 w 3022593"/>
              <a:gd name="connsiteY7555" fmla="*/ 1692474 h 4630814"/>
              <a:gd name="connsiteX7556" fmla="*/ 2963855 w 3022593"/>
              <a:gd name="connsiteY7556" fmla="*/ 1688306 h 4630814"/>
              <a:gd name="connsiteX7557" fmla="*/ 2971132 w 3022593"/>
              <a:gd name="connsiteY7557" fmla="*/ 1687612 h 4630814"/>
              <a:gd name="connsiteX7558" fmla="*/ 2971710 w 3022593"/>
              <a:gd name="connsiteY7558" fmla="*/ 1687967 h 4630814"/>
              <a:gd name="connsiteX7559" fmla="*/ 2967824 w 3022593"/>
              <a:gd name="connsiteY7559" fmla="*/ 1681361 h 4630814"/>
              <a:gd name="connsiteX7560" fmla="*/ 2973777 w 3022593"/>
              <a:gd name="connsiteY7560" fmla="*/ 1685603 h 4630814"/>
              <a:gd name="connsiteX7561" fmla="*/ 2978471 w 3022593"/>
              <a:gd name="connsiteY7561" fmla="*/ 1692116 h 4630814"/>
              <a:gd name="connsiteX7562" fmla="*/ 2981317 w 3022593"/>
              <a:gd name="connsiteY7562" fmla="*/ 1693862 h 4630814"/>
              <a:gd name="connsiteX7563" fmla="*/ 2981317 w 3022593"/>
              <a:gd name="connsiteY7563" fmla="*/ 1693862 h 4630814"/>
              <a:gd name="connsiteX7564" fmla="*/ 2981318 w 3022593"/>
              <a:gd name="connsiteY7564" fmla="*/ 1693863 h 4630814"/>
              <a:gd name="connsiteX7565" fmla="*/ 2981317 w 3022593"/>
              <a:gd name="connsiteY7565" fmla="*/ 1693862 h 4630814"/>
              <a:gd name="connsiteX7566" fmla="*/ 2976225 w 3022593"/>
              <a:gd name="connsiteY7566" fmla="*/ 1687533 h 4630814"/>
              <a:gd name="connsiteX7567" fmla="*/ 2973910 w 3022593"/>
              <a:gd name="connsiteY7567" fmla="*/ 1679892 h 4630814"/>
              <a:gd name="connsiteX7568" fmla="*/ 2979003 w 3022593"/>
              <a:gd name="connsiteY7568" fmla="*/ 1684258 h 4630814"/>
              <a:gd name="connsiteX7569" fmla="*/ 2981316 w 3022593"/>
              <a:gd name="connsiteY7569" fmla="*/ 1693852 h 4630814"/>
              <a:gd name="connsiteX7570" fmla="*/ 2980127 w 3022593"/>
              <a:gd name="connsiteY7570" fmla="*/ 1686005 h 4630814"/>
              <a:gd name="connsiteX7571" fmla="*/ 2981317 w 3022593"/>
              <a:gd name="connsiteY7571" fmla="*/ 1678146 h 4630814"/>
              <a:gd name="connsiteX7572" fmla="*/ 2720703 w 3022593"/>
              <a:gd name="connsiteY7572" fmla="*/ 1671637 h 4630814"/>
              <a:gd name="connsiteX7573" fmla="*/ 2718851 w 3022593"/>
              <a:gd name="connsiteY7573" fmla="*/ 1678894 h 4630814"/>
              <a:gd name="connsiteX7574" fmla="*/ 2713294 w 3022593"/>
              <a:gd name="connsiteY7574" fmla="*/ 1684337 h 4630814"/>
              <a:gd name="connsiteX7575" fmla="*/ 2713294 w 3022593"/>
              <a:gd name="connsiteY7575" fmla="*/ 1675265 h 4630814"/>
              <a:gd name="connsiteX7576" fmla="*/ 2720703 w 3022593"/>
              <a:gd name="connsiteY7576" fmla="*/ 1671637 h 4630814"/>
              <a:gd name="connsiteX7577" fmla="*/ 2328667 w 3022593"/>
              <a:gd name="connsiteY7577" fmla="*/ 1670315 h 4630814"/>
              <a:gd name="connsiteX7578" fmla="*/ 2347344 w 3022593"/>
              <a:gd name="connsiteY7578" fmla="*/ 1692540 h 4630814"/>
              <a:gd name="connsiteX7579" fmla="*/ 2347745 w 3022593"/>
              <a:gd name="connsiteY7579" fmla="*/ 1698183 h 4630814"/>
              <a:gd name="connsiteX7580" fmla="*/ 2349348 w 3022593"/>
              <a:gd name="connsiteY7580" fmla="*/ 1693698 h 4630814"/>
              <a:gd name="connsiteX7581" fmla="*/ 2375614 w 3022593"/>
              <a:gd name="connsiteY7581" fmla="*/ 1676947 h 4630814"/>
              <a:gd name="connsiteX7582" fmla="*/ 2371862 w 3022593"/>
              <a:gd name="connsiteY7582" fmla="*/ 1706727 h 4630814"/>
              <a:gd name="connsiteX7583" fmla="*/ 2361763 w 3022593"/>
              <a:gd name="connsiteY7583" fmla="*/ 1718202 h 4630814"/>
              <a:gd name="connsiteX7584" fmla="*/ 2372648 w 3022593"/>
              <a:gd name="connsiteY7584" fmla="*/ 1716088 h 4630814"/>
              <a:gd name="connsiteX7585" fmla="*/ 2398705 w 3022593"/>
              <a:gd name="connsiteY7585" fmla="*/ 1731510 h 4630814"/>
              <a:gd name="connsiteX7586" fmla="*/ 2372648 w 3022593"/>
              <a:gd name="connsiteY7586" fmla="*/ 1743076 h 4630814"/>
              <a:gd name="connsiteX7587" fmla="*/ 2369397 w 3022593"/>
              <a:gd name="connsiteY7587" fmla="*/ 1742265 h 4630814"/>
              <a:gd name="connsiteX7588" fmla="*/ 2371649 w 3022593"/>
              <a:gd name="connsiteY7588" fmla="*/ 1744428 h 4630814"/>
              <a:gd name="connsiteX7589" fmla="*/ 2377239 w 3022593"/>
              <a:gd name="connsiteY7589" fmla="*/ 1772650 h 4630814"/>
              <a:gd name="connsiteX7590" fmla="*/ 2351149 w 3022593"/>
              <a:gd name="connsiteY7590" fmla="*/ 1759480 h 4630814"/>
              <a:gd name="connsiteX7591" fmla="*/ 2350533 w 3022593"/>
              <a:gd name="connsiteY7591" fmla="*/ 1758115 h 4630814"/>
              <a:gd name="connsiteX7592" fmla="*/ 2346261 w 3022593"/>
              <a:gd name="connsiteY7592" fmla="*/ 1775099 h 4630814"/>
              <a:gd name="connsiteX7593" fmla="*/ 2335659 w 3022593"/>
              <a:gd name="connsiteY7593" fmla="*/ 1782763 h 4630814"/>
              <a:gd name="connsiteX7594" fmla="*/ 2327707 w 3022593"/>
              <a:gd name="connsiteY7594" fmla="*/ 1774141 h 4630814"/>
              <a:gd name="connsiteX7595" fmla="*/ 2324156 w 3022593"/>
              <a:gd name="connsiteY7595" fmla="*/ 1754379 h 4630814"/>
              <a:gd name="connsiteX7596" fmla="*/ 2306041 w 3022593"/>
              <a:gd name="connsiteY7596" fmla="*/ 1761827 h 4630814"/>
              <a:gd name="connsiteX7597" fmla="*/ 2294517 w 3022593"/>
              <a:gd name="connsiteY7597" fmla="*/ 1759744 h 4630814"/>
              <a:gd name="connsiteX7598" fmla="*/ 2307688 w 3022593"/>
              <a:gd name="connsiteY7598" fmla="*/ 1733814 h 4630814"/>
              <a:gd name="connsiteX7599" fmla="*/ 2322360 w 3022593"/>
              <a:gd name="connsiteY7599" fmla="*/ 1726502 h 4630814"/>
              <a:gd name="connsiteX7600" fmla="*/ 2309804 w 3022593"/>
              <a:gd name="connsiteY7600" fmla="*/ 1722689 h 4630814"/>
              <a:gd name="connsiteX7601" fmla="*/ 2291283 w 3022593"/>
              <a:gd name="connsiteY7601" fmla="*/ 1699628 h 4630814"/>
              <a:gd name="connsiteX7602" fmla="*/ 2301933 w 3022593"/>
              <a:gd name="connsiteY7602" fmla="*/ 1695304 h 4630814"/>
              <a:gd name="connsiteX7603" fmla="*/ 2320917 w 3022593"/>
              <a:gd name="connsiteY7603" fmla="*/ 1699628 h 4630814"/>
              <a:gd name="connsiteX7604" fmla="*/ 2324005 w 3022593"/>
              <a:gd name="connsiteY7604" fmla="*/ 1701924 h 4630814"/>
              <a:gd name="connsiteX7605" fmla="*/ 2323065 w 3022593"/>
              <a:gd name="connsiteY7605" fmla="*/ 1699949 h 4630814"/>
              <a:gd name="connsiteX7606" fmla="*/ 2328667 w 3022593"/>
              <a:gd name="connsiteY7606" fmla="*/ 1670315 h 4630814"/>
              <a:gd name="connsiteX7607" fmla="*/ 2707077 w 3022593"/>
              <a:gd name="connsiteY7607" fmla="*/ 1670050 h 4630814"/>
              <a:gd name="connsiteX7608" fmla="*/ 2713030 w 3022593"/>
              <a:gd name="connsiteY7608" fmla="*/ 1675408 h 4630814"/>
              <a:gd name="connsiteX7609" fmla="*/ 2711071 w 3022593"/>
              <a:gd name="connsiteY7609" fmla="*/ 1682461 h 4630814"/>
              <a:gd name="connsiteX7610" fmla="*/ 2711443 w 3022593"/>
              <a:gd name="connsiteY7610" fmla="*/ 1682750 h 4630814"/>
              <a:gd name="connsiteX7611" fmla="*/ 2703279 w 3022593"/>
              <a:gd name="connsiteY7611" fmla="*/ 1682750 h 4630814"/>
              <a:gd name="connsiteX7612" fmla="*/ 2697155 w 3022593"/>
              <a:gd name="connsiteY7612" fmla="*/ 1677987 h 4630814"/>
              <a:gd name="connsiteX7613" fmla="*/ 2705320 w 3022593"/>
              <a:gd name="connsiteY7613" fmla="*/ 1677987 h 4630814"/>
              <a:gd name="connsiteX7614" fmla="*/ 2710140 w 3022593"/>
              <a:gd name="connsiteY7614" fmla="*/ 1681736 h 4630814"/>
              <a:gd name="connsiteX7615" fmla="*/ 2705092 w 3022593"/>
              <a:gd name="connsiteY7615" fmla="*/ 1677194 h 4630814"/>
              <a:gd name="connsiteX7616" fmla="*/ 2707077 w 3022593"/>
              <a:gd name="connsiteY7616" fmla="*/ 1670050 h 4630814"/>
              <a:gd name="connsiteX7617" fmla="*/ 647057 w 3022593"/>
              <a:gd name="connsiteY7617" fmla="*/ 1666875 h 4630814"/>
              <a:gd name="connsiteX7618" fmla="*/ 664202 w 3022593"/>
              <a:gd name="connsiteY7618" fmla="*/ 1674431 h 4630814"/>
              <a:gd name="connsiteX7619" fmla="*/ 664202 w 3022593"/>
              <a:gd name="connsiteY7619" fmla="*/ 1684419 h 4630814"/>
              <a:gd name="connsiteX7620" fmla="*/ 665155 w 3022593"/>
              <a:gd name="connsiteY7620" fmla="*/ 1687513 h 4630814"/>
              <a:gd name="connsiteX7621" fmla="*/ 664202 w 3022593"/>
              <a:gd name="connsiteY7621" fmla="*/ 1686479 h 4630814"/>
              <a:gd name="connsiteX7622" fmla="*/ 664202 w 3022593"/>
              <a:gd name="connsiteY7622" fmla="*/ 1694351 h 4630814"/>
              <a:gd name="connsiteX7623" fmla="*/ 656184 w 3022593"/>
              <a:gd name="connsiteY7623" fmla="*/ 1704360 h 4630814"/>
              <a:gd name="connsiteX7624" fmla="*/ 657218 w 3022593"/>
              <a:gd name="connsiteY7624" fmla="*/ 1708150 h 4630814"/>
              <a:gd name="connsiteX7625" fmla="*/ 655369 w 3022593"/>
              <a:gd name="connsiteY7625" fmla="*/ 1705377 h 4630814"/>
              <a:gd name="connsiteX7626" fmla="*/ 650629 w 3022593"/>
              <a:gd name="connsiteY7626" fmla="*/ 1711294 h 4630814"/>
              <a:gd name="connsiteX7627" fmla="*/ 641343 w 3022593"/>
              <a:gd name="connsiteY7627" fmla="*/ 1714499 h 4630814"/>
              <a:gd name="connsiteX7628" fmla="*/ 641342 w 3022593"/>
              <a:gd name="connsiteY7628" fmla="*/ 1714501 h 4630814"/>
              <a:gd name="connsiteX7629" fmla="*/ 641343 w 3022593"/>
              <a:gd name="connsiteY7629" fmla="*/ 1714500 h 4630814"/>
              <a:gd name="connsiteX7630" fmla="*/ 641342 w 3022593"/>
              <a:gd name="connsiteY7630" fmla="*/ 1714500 h 4630814"/>
              <a:gd name="connsiteX7631" fmla="*/ 631817 w 3022593"/>
              <a:gd name="connsiteY7631" fmla="*/ 1683360 h 4630814"/>
              <a:gd name="connsiteX7632" fmla="*/ 647057 w 3022593"/>
              <a:gd name="connsiteY7632" fmla="*/ 1666875 h 4630814"/>
              <a:gd name="connsiteX7633" fmla="*/ 2559461 w 3022593"/>
              <a:gd name="connsiteY7633" fmla="*/ 1665288 h 4630814"/>
              <a:gd name="connsiteX7634" fmla="*/ 2575085 w 3022593"/>
              <a:gd name="connsiteY7634" fmla="*/ 1674447 h 4630814"/>
              <a:gd name="connsiteX7635" fmla="*/ 2574726 w 3022593"/>
              <a:gd name="connsiteY7635" fmla="*/ 1682314 h 4630814"/>
              <a:gd name="connsiteX7636" fmla="*/ 2576505 w 3022593"/>
              <a:gd name="connsiteY7636" fmla="*/ 1687513 h 4630814"/>
              <a:gd name="connsiteX7637" fmla="*/ 2574591 w 3022593"/>
              <a:gd name="connsiteY7637" fmla="*/ 1685269 h 4630814"/>
              <a:gd name="connsiteX7638" fmla="*/ 2574166 w 3022593"/>
              <a:gd name="connsiteY7638" fmla="*/ 1694596 h 4630814"/>
              <a:gd name="connsiteX7639" fmla="*/ 2566655 w 3022593"/>
              <a:gd name="connsiteY7639" fmla="*/ 1704058 h 4630814"/>
              <a:gd name="connsiteX7640" fmla="*/ 2566980 w 3022593"/>
              <a:gd name="connsiteY7640" fmla="*/ 1704975 h 4630814"/>
              <a:gd name="connsiteX7641" fmla="*/ 2566503 w 3022593"/>
              <a:gd name="connsiteY7641" fmla="*/ 1704248 h 4630814"/>
              <a:gd name="connsiteX7642" fmla="*/ 2561988 w 3022593"/>
              <a:gd name="connsiteY7642" fmla="*/ 1709936 h 4630814"/>
              <a:gd name="connsiteX7643" fmla="*/ 2554494 w 3022593"/>
              <a:gd name="connsiteY7643" fmla="*/ 1712710 h 4630814"/>
              <a:gd name="connsiteX7644" fmla="*/ 2554280 w 3022593"/>
              <a:gd name="connsiteY7644" fmla="*/ 1712913 h 4630814"/>
              <a:gd name="connsiteX7645" fmla="*/ 2554313 w 3022593"/>
              <a:gd name="connsiteY7645" fmla="*/ 1712777 h 4630814"/>
              <a:gd name="connsiteX7646" fmla="*/ 2553946 w 3022593"/>
              <a:gd name="connsiteY7646" fmla="*/ 1712913 h 4630814"/>
              <a:gd name="connsiteX7647" fmla="*/ 2551419 w 3022593"/>
              <a:gd name="connsiteY7647" fmla="*/ 1701694 h 4630814"/>
              <a:gd name="connsiteX7648" fmla="*/ 2548307 w 3022593"/>
              <a:gd name="connsiteY7648" fmla="*/ 1693247 h 4630814"/>
              <a:gd name="connsiteX7649" fmla="*/ 2547930 w 3022593"/>
              <a:gd name="connsiteY7649" fmla="*/ 1693863 h 4630814"/>
              <a:gd name="connsiteX7650" fmla="*/ 2548300 w 3022593"/>
              <a:gd name="connsiteY7650" fmla="*/ 1693229 h 4630814"/>
              <a:gd name="connsiteX7651" fmla="*/ 2544755 w 3022593"/>
              <a:gd name="connsiteY7651" fmla="*/ 1683605 h 4630814"/>
              <a:gd name="connsiteX7652" fmla="*/ 2559461 w 3022593"/>
              <a:gd name="connsiteY7652" fmla="*/ 1665288 h 4630814"/>
              <a:gd name="connsiteX7653" fmla="*/ 2628893 w 3022593"/>
              <a:gd name="connsiteY7653" fmla="*/ 1658938 h 4630814"/>
              <a:gd name="connsiteX7654" fmla="*/ 2634388 w 3022593"/>
              <a:gd name="connsiteY7654" fmla="*/ 1672035 h 4630814"/>
              <a:gd name="connsiteX7655" fmla="*/ 2652705 w 3022593"/>
              <a:gd name="connsiteY7655" fmla="*/ 1672035 h 4630814"/>
              <a:gd name="connsiteX7656" fmla="*/ 2641715 w 3022593"/>
              <a:gd name="connsiteY7656" fmla="*/ 1683261 h 4630814"/>
              <a:gd name="connsiteX7657" fmla="*/ 2650874 w 3022593"/>
              <a:gd name="connsiteY7657" fmla="*/ 1696358 h 4630814"/>
              <a:gd name="connsiteX7658" fmla="*/ 2634388 w 3022593"/>
              <a:gd name="connsiteY7658" fmla="*/ 1696358 h 4630814"/>
              <a:gd name="connsiteX7659" fmla="*/ 2630724 w 3022593"/>
              <a:gd name="connsiteY7659" fmla="*/ 1711326 h 4630814"/>
              <a:gd name="connsiteX7660" fmla="*/ 2621566 w 3022593"/>
              <a:gd name="connsiteY7660" fmla="*/ 1696358 h 4630814"/>
              <a:gd name="connsiteX7661" fmla="*/ 2606912 w 3022593"/>
              <a:gd name="connsiteY7661" fmla="*/ 1698229 h 4630814"/>
              <a:gd name="connsiteX7662" fmla="*/ 2614239 w 3022593"/>
              <a:gd name="connsiteY7662" fmla="*/ 1685132 h 4630814"/>
              <a:gd name="connsiteX7663" fmla="*/ 2606912 w 3022593"/>
              <a:gd name="connsiteY7663" fmla="*/ 1670164 h 4630814"/>
              <a:gd name="connsiteX7664" fmla="*/ 2623398 w 3022593"/>
              <a:gd name="connsiteY7664" fmla="*/ 1672035 h 4630814"/>
              <a:gd name="connsiteX7665" fmla="*/ 2628893 w 3022593"/>
              <a:gd name="connsiteY7665" fmla="*/ 1658938 h 4630814"/>
              <a:gd name="connsiteX7666" fmla="*/ 2446185 w 3022593"/>
              <a:gd name="connsiteY7666" fmla="*/ 1657350 h 4630814"/>
              <a:gd name="connsiteX7667" fmla="*/ 2474327 w 3022593"/>
              <a:gd name="connsiteY7667" fmla="*/ 1696143 h 4630814"/>
              <a:gd name="connsiteX7668" fmla="*/ 2446185 w 3022593"/>
              <a:gd name="connsiteY7668" fmla="*/ 1758950 h 4630814"/>
              <a:gd name="connsiteX7669" fmla="*/ 2445798 w 3022593"/>
              <a:gd name="connsiteY7669" fmla="*/ 1758834 h 4630814"/>
              <a:gd name="connsiteX7670" fmla="*/ 2445854 w 3022593"/>
              <a:gd name="connsiteY7670" fmla="*/ 1758950 h 4630814"/>
              <a:gd name="connsiteX7671" fmla="*/ 2445343 w 3022593"/>
              <a:gd name="connsiteY7671" fmla="*/ 1758698 h 4630814"/>
              <a:gd name="connsiteX7672" fmla="*/ 2440498 w 3022593"/>
              <a:gd name="connsiteY7672" fmla="*/ 1757247 h 4630814"/>
              <a:gd name="connsiteX7673" fmla="*/ 2419985 w 3022593"/>
              <a:gd name="connsiteY7673" fmla="*/ 1745330 h 4630814"/>
              <a:gd name="connsiteX7674" fmla="*/ 2416921 w 3022593"/>
              <a:gd name="connsiteY7674" fmla="*/ 1740112 h 4630814"/>
              <a:gd name="connsiteX7675" fmla="*/ 2416167 w 3022593"/>
              <a:gd name="connsiteY7675" fmla="*/ 1741488 h 4630814"/>
              <a:gd name="connsiteX7676" fmla="*/ 2416909 w 3022593"/>
              <a:gd name="connsiteY7676" fmla="*/ 1740091 h 4630814"/>
              <a:gd name="connsiteX7677" fmla="*/ 2403034 w 3022593"/>
              <a:gd name="connsiteY7677" fmla="*/ 1716463 h 4630814"/>
              <a:gd name="connsiteX7678" fmla="*/ 2446185 w 3022593"/>
              <a:gd name="connsiteY7678" fmla="*/ 1657350 h 4630814"/>
              <a:gd name="connsiteX7679" fmla="*/ 2308217 w 3022593"/>
              <a:gd name="connsiteY7679" fmla="*/ 1654175 h 4630814"/>
              <a:gd name="connsiteX7680" fmla="*/ 2308218 w 3022593"/>
              <a:gd name="connsiteY7680" fmla="*/ 1654175 h 4630814"/>
              <a:gd name="connsiteX7681" fmla="*/ 2308218 w 3022593"/>
              <a:gd name="connsiteY7681" fmla="*/ 1654176 h 4630814"/>
              <a:gd name="connsiteX7682" fmla="*/ 2313311 w 3022593"/>
              <a:gd name="connsiteY7682" fmla="*/ 1660724 h 4630814"/>
              <a:gd name="connsiteX7683" fmla="*/ 2315626 w 3022593"/>
              <a:gd name="connsiteY7683" fmla="*/ 1669892 h 4630814"/>
              <a:gd name="connsiteX7684" fmla="*/ 2311227 w 3022593"/>
              <a:gd name="connsiteY7684" fmla="*/ 1664653 h 4630814"/>
              <a:gd name="connsiteX7685" fmla="*/ 2308217 w 3022593"/>
              <a:gd name="connsiteY7685" fmla="*/ 1654176 h 4630814"/>
              <a:gd name="connsiteX7686" fmla="*/ 2307264 w 3022593"/>
              <a:gd name="connsiteY7686" fmla="*/ 1654175 h 4630814"/>
              <a:gd name="connsiteX7687" fmla="*/ 2307318 w 3022593"/>
              <a:gd name="connsiteY7687" fmla="*/ 1654357 h 4630814"/>
              <a:gd name="connsiteX7688" fmla="*/ 2308217 w 3022593"/>
              <a:gd name="connsiteY7688" fmla="*/ 1654175 h 4630814"/>
              <a:gd name="connsiteX7689" fmla="*/ 2307528 w 3022593"/>
              <a:gd name="connsiteY7689" fmla="*/ 1655069 h 4630814"/>
              <a:gd name="connsiteX7690" fmla="*/ 2307554 w 3022593"/>
              <a:gd name="connsiteY7690" fmla="*/ 1655158 h 4630814"/>
              <a:gd name="connsiteX7691" fmla="*/ 2308217 w 3022593"/>
              <a:gd name="connsiteY7691" fmla="*/ 1654175 h 4630814"/>
              <a:gd name="connsiteX7692" fmla="*/ 2307862 w 3022593"/>
              <a:gd name="connsiteY7692" fmla="*/ 1656203 h 4630814"/>
              <a:gd name="connsiteX7693" fmla="*/ 2309646 w 3022593"/>
              <a:gd name="connsiteY7693" fmla="*/ 1662252 h 4630814"/>
              <a:gd name="connsiteX7694" fmla="*/ 2309169 w 3022593"/>
              <a:gd name="connsiteY7694" fmla="*/ 1671638 h 4630814"/>
              <a:gd name="connsiteX7695" fmla="*/ 2305370 w 3022593"/>
              <a:gd name="connsiteY7695" fmla="*/ 1664890 h 4630814"/>
              <a:gd name="connsiteX7696" fmla="*/ 2302661 w 3022593"/>
              <a:gd name="connsiteY7696" fmla="*/ 1670050 h 4630814"/>
              <a:gd name="connsiteX7697" fmla="*/ 2301966 w 3022593"/>
              <a:gd name="connsiteY7697" fmla="*/ 1663435 h 4630814"/>
              <a:gd name="connsiteX7698" fmla="*/ 2306923 w 3022593"/>
              <a:gd name="connsiteY7698" fmla="*/ 1656093 h 4630814"/>
              <a:gd name="connsiteX7699" fmla="*/ 2306978 w 3022593"/>
              <a:gd name="connsiteY7699" fmla="*/ 1655782 h 4630814"/>
              <a:gd name="connsiteX7700" fmla="*/ 2302881 w 3022593"/>
              <a:gd name="connsiteY7700" fmla="*/ 1661096 h 4630814"/>
              <a:gd name="connsiteX7701" fmla="*/ 2294635 w 3022593"/>
              <a:gd name="connsiteY7701" fmla="*/ 1666677 h 4630814"/>
              <a:gd name="connsiteX7702" fmla="*/ 2297788 w 3022593"/>
              <a:gd name="connsiteY7702" fmla="*/ 1660426 h 4630814"/>
              <a:gd name="connsiteX7703" fmla="*/ 2298867 w 3022593"/>
              <a:gd name="connsiteY7703" fmla="*/ 1659779 h 4630814"/>
              <a:gd name="connsiteX7704" fmla="*/ 2291072 w 3022593"/>
              <a:gd name="connsiteY7704" fmla="*/ 1661584 h 4630814"/>
              <a:gd name="connsiteX7705" fmla="*/ 2296787 w 3022593"/>
              <a:gd name="connsiteY7705" fmla="*/ 1656490 h 4630814"/>
              <a:gd name="connsiteX7706" fmla="*/ 2307229 w 3022593"/>
              <a:gd name="connsiteY7706" fmla="*/ 1654375 h 4630814"/>
              <a:gd name="connsiteX7707" fmla="*/ 2751130 w 3022593"/>
              <a:gd name="connsiteY7707" fmla="*/ 1649412 h 4630814"/>
              <a:gd name="connsiteX7708" fmla="*/ 2765021 w 3022593"/>
              <a:gd name="connsiteY7708" fmla="*/ 1661318 h 4630814"/>
              <a:gd name="connsiteX7709" fmla="*/ 2758076 w 3022593"/>
              <a:gd name="connsiteY7709" fmla="*/ 1658342 h 4630814"/>
              <a:gd name="connsiteX7710" fmla="*/ 2757487 w 3022593"/>
              <a:gd name="connsiteY7710" fmla="*/ 1657585 h 4630814"/>
              <a:gd name="connsiteX7711" fmla="*/ 2759597 w 3022593"/>
              <a:gd name="connsiteY7711" fmla="*/ 1664935 h 4630814"/>
              <a:gd name="connsiteX7712" fmla="*/ 2751130 w 3022593"/>
              <a:gd name="connsiteY7712" fmla="*/ 1649412 h 4630814"/>
              <a:gd name="connsiteX7713" fmla="*/ 2751130 w 3022593"/>
              <a:gd name="connsiteY7713" fmla="*/ 1649412 h 4630814"/>
              <a:gd name="connsiteX7714" fmla="*/ 2768593 w 3022593"/>
              <a:gd name="connsiteY7714" fmla="*/ 1653222 h 4630814"/>
              <a:gd name="connsiteX7715" fmla="*/ 2751130 w 3022593"/>
              <a:gd name="connsiteY7715" fmla="*/ 1649412 h 4630814"/>
              <a:gd name="connsiteX7716" fmla="*/ 2749940 w 3022593"/>
              <a:gd name="connsiteY7716" fmla="*/ 1649412 h 4630814"/>
              <a:gd name="connsiteX7717" fmla="*/ 2751924 w 3022593"/>
              <a:gd name="connsiteY7717" fmla="*/ 1666557 h 4630814"/>
              <a:gd name="connsiteX7718" fmla="*/ 2749940 w 3022593"/>
              <a:gd name="connsiteY7718" fmla="*/ 1649412 h 4630814"/>
              <a:gd name="connsiteX7719" fmla="*/ 2749543 w 3022593"/>
              <a:gd name="connsiteY7719" fmla="*/ 1647825 h 4630814"/>
              <a:gd name="connsiteX7720" fmla="*/ 2749542 w 3022593"/>
              <a:gd name="connsiteY7720" fmla="*/ 1647826 h 4630814"/>
              <a:gd name="connsiteX7721" fmla="*/ 2749240 w 3022593"/>
              <a:gd name="connsiteY7721" fmla="*/ 1649674 h 4630814"/>
              <a:gd name="connsiteX7722" fmla="*/ 2749543 w 3022593"/>
              <a:gd name="connsiteY7722" fmla="*/ 1649412 h 4630814"/>
              <a:gd name="connsiteX7723" fmla="*/ 2749164 w 3022593"/>
              <a:gd name="connsiteY7723" fmla="*/ 1650138 h 4630814"/>
              <a:gd name="connsiteX7724" fmla="*/ 2748114 w 3022593"/>
              <a:gd name="connsiteY7724" fmla="*/ 1656556 h 4630814"/>
              <a:gd name="connsiteX7725" fmla="*/ 2743827 w 3022593"/>
              <a:gd name="connsiteY7725" fmla="*/ 1665288 h 4630814"/>
              <a:gd name="connsiteX7726" fmla="*/ 2743827 w 3022593"/>
              <a:gd name="connsiteY7726" fmla="*/ 1658673 h 4630814"/>
              <a:gd name="connsiteX7727" fmla="*/ 2738827 w 3022593"/>
              <a:gd name="connsiteY7727" fmla="*/ 1663302 h 4630814"/>
              <a:gd name="connsiteX7728" fmla="*/ 2741506 w 3022593"/>
              <a:gd name="connsiteY7728" fmla="*/ 1656357 h 4630814"/>
              <a:gd name="connsiteX7729" fmla="*/ 2747813 w 3022593"/>
              <a:gd name="connsiteY7729" fmla="*/ 1650907 h 4630814"/>
              <a:gd name="connsiteX7730" fmla="*/ 2749542 w 3022593"/>
              <a:gd name="connsiteY7730" fmla="*/ 1647826 h 4630814"/>
              <a:gd name="connsiteX7731" fmla="*/ 2743213 w 3022593"/>
              <a:gd name="connsiteY7731" fmla="*/ 1652918 h 4630814"/>
              <a:gd name="connsiteX7732" fmla="*/ 2735573 w 3022593"/>
              <a:gd name="connsiteY7732" fmla="*/ 1655234 h 4630814"/>
              <a:gd name="connsiteX7733" fmla="*/ 2739939 w 3022593"/>
              <a:gd name="connsiteY7733" fmla="*/ 1650835 h 4630814"/>
              <a:gd name="connsiteX7734" fmla="*/ 2749542 w 3022593"/>
              <a:gd name="connsiteY7734" fmla="*/ 1647825 h 4630814"/>
              <a:gd name="connsiteX7735" fmla="*/ 2733667 w 3022593"/>
              <a:gd name="connsiteY7735" fmla="*/ 1640416 h 4630814"/>
              <a:gd name="connsiteX7736" fmla="*/ 2740943 w 3022593"/>
              <a:gd name="connsiteY7736" fmla="*/ 1641342 h 4630814"/>
              <a:gd name="connsiteX7737" fmla="*/ 2749542 w 3022593"/>
              <a:gd name="connsiteY7737" fmla="*/ 1647825 h 4630814"/>
              <a:gd name="connsiteX7738" fmla="*/ 2749542 w 3022593"/>
              <a:gd name="connsiteY7738" fmla="*/ 1647825 h 4630814"/>
              <a:gd name="connsiteX7739" fmla="*/ 2749543 w 3022593"/>
              <a:gd name="connsiteY7739" fmla="*/ 1647825 h 4630814"/>
              <a:gd name="connsiteX7740" fmla="*/ 2749542 w 3022593"/>
              <a:gd name="connsiteY7740" fmla="*/ 1647825 h 4630814"/>
              <a:gd name="connsiteX7741" fmla="*/ 2741467 w 3022593"/>
              <a:gd name="connsiteY7741" fmla="*/ 1649016 h 4630814"/>
              <a:gd name="connsiteX7742" fmla="*/ 2732080 w 3022593"/>
              <a:gd name="connsiteY7742" fmla="*/ 1647825 h 4630814"/>
              <a:gd name="connsiteX7743" fmla="*/ 2738847 w 3022593"/>
              <a:gd name="connsiteY7743" fmla="*/ 1646039 h 4630814"/>
              <a:gd name="connsiteX7744" fmla="*/ 2749538 w 3022593"/>
              <a:gd name="connsiteY7744" fmla="*/ 1647824 h 4630814"/>
              <a:gd name="connsiteX7745" fmla="*/ 2741605 w 3022593"/>
              <a:gd name="connsiteY7745" fmla="*/ 1646204 h 4630814"/>
              <a:gd name="connsiteX7746" fmla="*/ 2733667 w 3022593"/>
              <a:gd name="connsiteY7746" fmla="*/ 1640416 h 4630814"/>
              <a:gd name="connsiteX7747" fmla="*/ 2315626 w 3022593"/>
              <a:gd name="connsiteY7747" fmla="*/ 1636713 h 4630814"/>
              <a:gd name="connsiteX7748" fmla="*/ 2314700 w 3022593"/>
              <a:gd name="connsiteY7748" fmla="*/ 1644717 h 4630814"/>
              <a:gd name="connsiteX7749" fmla="*/ 2314037 w 3022593"/>
              <a:gd name="connsiteY7749" fmla="*/ 1645684 h 4630814"/>
              <a:gd name="connsiteX7750" fmla="*/ 2320564 w 3022593"/>
              <a:gd name="connsiteY7750" fmla="*/ 1640284 h 4630814"/>
              <a:gd name="connsiteX7751" fmla="*/ 2317698 w 3022593"/>
              <a:gd name="connsiteY7751" fmla="*/ 1647230 h 4630814"/>
              <a:gd name="connsiteX7752" fmla="*/ 2308219 w 3022593"/>
              <a:gd name="connsiteY7752" fmla="*/ 1654174 h 4630814"/>
              <a:gd name="connsiteX7753" fmla="*/ 2314766 w 3022593"/>
              <a:gd name="connsiteY7753" fmla="*/ 1649651 h 4630814"/>
              <a:gd name="connsiteX7754" fmla="*/ 2323934 w 3022593"/>
              <a:gd name="connsiteY7754" fmla="*/ 1646555 h 4630814"/>
              <a:gd name="connsiteX7755" fmla="*/ 2319114 w 3022593"/>
              <a:gd name="connsiteY7755" fmla="*/ 1651375 h 4630814"/>
              <a:gd name="connsiteX7756" fmla="*/ 2326949 w 3022593"/>
              <a:gd name="connsiteY7756" fmla="*/ 1651794 h 4630814"/>
              <a:gd name="connsiteX7757" fmla="*/ 2320520 w 3022593"/>
              <a:gd name="connsiteY7757" fmla="*/ 1655019 h 4630814"/>
              <a:gd name="connsiteX7758" fmla="*/ 2309909 w 3022593"/>
              <a:gd name="connsiteY7758" fmla="*/ 1653791 h 4630814"/>
              <a:gd name="connsiteX7759" fmla="*/ 2308218 w 3022593"/>
              <a:gd name="connsiteY7759" fmla="*/ 1654175 h 4630814"/>
              <a:gd name="connsiteX7760" fmla="*/ 2308218 w 3022593"/>
              <a:gd name="connsiteY7760" fmla="*/ 1654175 h 4630814"/>
              <a:gd name="connsiteX7761" fmla="*/ 2309996 w 3022593"/>
              <a:gd name="connsiteY7761" fmla="*/ 1654442 h 4630814"/>
              <a:gd name="connsiteX7762" fmla="*/ 2309804 w 3022593"/>
              <a:gd name="connsiteY7762" fmla="*/ 1654175 h 4630814"/>
              <a:gd name="connsiteX7763" fmla="*/ 2310357 w 3022593"/>
              <a:gd name="connsiteY7763" fmla="*/ 1654496 h 4630814"/>
              <a:gd name="connsiteX7764" fmla="*/ 2316155 w 3022593"/>
              <a:gd name="connsiteY7764" fmla="*/ 1655366 h 4630814"/>
              <a:gd name="connsiteX7765" fmla="*/ 2324092 w 3022593"/>
              <a:gd name="connsiteY7765" fmla="*/ 1658938 h 4630814"/>
              <a:gd name="connsiteX7766" fmla="*/ 2317478 w 3022593"/>
              <a:gd name="connsiteY7766" fmla="*/ 1658938 h 4630814"/>
              <a:gd name="connsiteX7767" fmla="*/ 2317246 w 3022593"/>
              <a:gd name="connsiteY7767" fmla="*/ 1658818 h 4630814"/>
              <a:gd name="connsiteX7768" fmla="*/ 2322306 w 3022593"/>
              <a:gd name="connsiteY7768" fmla="*/ 1664891 h 4630814"/>
              <a:gd name="connsiteX7769" fmla="*/ 2316055 w 3022593"/>
              <a:gd name="connsiteY7769" fmla="*/ 1662882 h 4630814"/>
              <a:gd name="connsiteX7770" fmla="*/ 2310733 w 3022593"/>
              <a:gd name="connsiteY7770" fmla="*/ 1655469 h 4630814"/>
              <a:gd name="connsiteX7771" fmla="*/ 2308218 w 3022593"/>
              <a:gd name="connsiteY7771" fmla="*/ 1654175 h 4630814"/>
              <a:gd name="connsiteX7772" fmla="*/ 2308218 w 3022593"/>
              <a:gd name="connsiteY7772" fmla="*/ 1654175 h 4630814"/>
              <a:gd name="connsiteX7773" fmla="*/ 2308218 w 3022593"/>
              <a:gd name="connsiteY7773" fmla="*/ 1654175 h 4630814"/>
              <a:gd name="connsiteX7774" fmla="*/ 2308217 w 3022593"/>
              <a:gd name="connsiteY7774" fmla="*/ 1654175 h 4630814"/>
              <a:gd name="connsiteX7775" fmla="*/ 2308218 w 3022593"/>
              <a:gd name="connsiteY7775" fmla="*/ 1654174 h 4630814"/>
              <a:gd name="connsiteX7776" fmla="*/ 2310533 w 3022593"/>
              <a:gd name="connsiteY7776" fmla="*/ 1645444 h 4630814"/>
              <a:gd name="connsiteX7777" fmla="*/ 2315626 w 3022593"/>
              <a:gd name="connsiteY7777" fmla="*/ 1636713 h 4630814"/>
              <a:gd name="connsiteX7778" fmla="*/ 2307423 w 3022593"/>
              <a:gd name="connsiteY7778" fmla="*/ 1635125 h 4630814"/>
              <a:gd name="connsiteX7779" fmla="*/ 2309656 w 3022593"/>
              <a:gd name="connsiteY7779" fmla="*/ 1642507 h 4630814"/>
              <a:gd name="connsiteX7780" fmla="*/ 2307809 w 3022593"/>
              <a:gd name="connsiteY7780" fmla="*/ 1652159 h 4630814"/>
              <a:gd name="connsiteX7781" fmla="*/ 2308217 w 3022593"/>
              <a:gd name="connsiteY7781" fmla="*/ 1654175 h 4630814"/>
              <a:gd name="connsiteX7782" fmla="*/ 2307604 w 3022593"/>
              <a:gd name="connsiteY7782" fmla="*/ 1653229 h 4630814"/>
              <a:gd name="connsiteX7783" fmla="*/ 2307520 w 3022593"/>
              <a:gd name="connsiteY7783" fmla="*/ 1653668 h 4630814"/>
              <a:gd name="connsiteX7784" fmla="*/ 2308217 w 3022593"/>
              <a:gd name="connsiteY7784" fmla="*/ 1654175 h 4630814"/>
              <a:gd name="connsiteX7785" fmla="*/ 2307467 w 3022593"/>
              <a:gd name="connsiteY7785" fmla="*/ 1653948 h 4630814"/>
              <a:gd name="connsiteX7786" fmla="*/ 2307423 w 3022593"/>
              <a:gd name="connsiteY7786" fmla="*/ 1654175 h 4630814"/>
              <a:gd name="connsiteX7787" fmla="*/ 2307380 w 3022593"/>
              <a:gd name="connsiteY7787" fmla="*/ 1653921 h 4630814"/>
              <a:gd name="connsiteX7788" fmla="*/ 2306297 w 3022593"/>
              <a:gd name="connsiteY7788" fmla="*/ 1653593 h 4630814"/>
              <a:gd name="connsiteX7789" fmla="*/ 2306629 w 3022593"/>
              <a:gd name="connsiteY7789" fmla="*/ 1654176 h 4630814"/>
              <a:gd name="connsiteX7790" fmla="*/ 2305738 w 3022593"/>
              <a:gd name="connsiteY7790" fmla="*/ 1653537 h 4630814"/>
              <a:gd name="connsiteX7791" fmla="*/ 2298057 w 3022593"/>
              <a:gd name="connsiteY7791" fmla="*/ 1654870 h 4630814"/>
              <a:gd name="connsiteX7792" fmla="*/ 2289484 w 3022593"/>
              <a:gd name="connsiteY7792" fmla="*/ 1653382 h 4630814"/>
              <a:gd name="connsiteX7793" fmla="*/ 2295914 w 3022593"/>
              <a:gd name="connsiteY7793" fmla="*/ 1651149 h 4630814"/>
              <a:gd name="connsiteX7794" fmla="*/ 2303336 w 3022593"/>
              <a:gd name="connsiteY7794" fmla="*/ 1652696 h 4630814"/>
              <a:gd name="connsiteX7795" fmla="*/ 2299486 w 3022593"/>
              <a:gd name="connsiteY7795" fmla="*/ 1651529 h 4630814"/>
              <a:gd name="connsiteX7796" fmla="*/ 2290754 w 3022593"/>
              <a:gd name="connsiteY7796" fmla="*/ 1645708 h 4630814"/>
              <a:gd name="connsiteX7797" fmla="*/ 2298031 w 3022593"/>
              <a:gd name="connsiteY7797" fmla="*/ 1646767 h 4630814"/>
              <a:gd name="connsiteX7798" fmla="*/ 2298088 w 3022593"/>
              <a:gd name="connsiteY7798" fmla="*/ 1646808 h 4630814"/>
              <a:gd name="connsiteX7799" fmla="*/ 2294723 w 3022593"/>
              <a:gd name="connsiteY7799" fmla="*/ 1640594 h 4630814"/>
              <a:gd name="connsiteX7800" fmla="*/ 2300676 w 3022593"/>
              <a:gd name="connsiteY7800" fmla="*/ 1643747 h 4630814"/>
              <a:gd name="connsiteX7801" fmla="*/ 2305501 w 3022593"/>
              <a:gd name="connsiteY7801" fmla="*/ 1652199 h 4630814"/>
              <a:gd name="connsiteX7802" fmla="*/ 2307312 w 3022593"/>
              <a:gd name="connsiteY7802" fmla="*/ 1653517 h 4630814"/>
              <a:gd name="connsiteX7803" fmla="*/ 2307144 w 3022593"/>
              <a:gd name="connsiteY7803" fmla="*/ 1652519 h 4630814"/>
              <a:gd name="connsiteX7804" fmla="*/ 2303124 w 3022593"/>
              <a:gd name="connsiteY7804" fmla="*/ 1646317 h 4630814"/>
              <a:gd name="connsiteX7805" fmla="*/ 2300809 w 3022593"/>
              <a:gd name="connsiteY7805" fmla="*/ 1637030 h 4630814"/>
              <a:gd name="connsiteX7806" fmla="*/ 2305902 w 3022593"/>
              <a:gd name="connsiteY7806" fmla="*/ 1642745 h 4630814"/>
              <a:gd name="connsiteX7807" fmla="*/ 2306143 w 3022593"/>
              <a:gd name="connsiteY7807" fmla="*/ 1643934 h 4630814"/>
              <a:gd name="connsiteX7808" fmla="*/ 2750177 w 3022593"/>
              <a:gd name="connsiteY7808" fmla="*/ 1630680 h 4630814"/>
              <a:gd name="connsiteX7809" fmla="*/ 2753749 w 3022593"/>
              <a:gd name="connsiteY7809" fmla="*/ 1637109 h 4630814"/>
              <a:gd name="connsiteX7810" fmla="*/ 2753548 w 3022593"/>
              <a:gd name="connsiteY7810" fmla="*/ 1637713 h 4630814"/>
              <a:gd name="connsiteX7811" fmla="*/ 2756845 w 3022593"/>
              <a:gd name="connsiteY7811" fmla="*/ 1632302 h 4630814"/>
              <a:gd name="connsiteX7812" fmla="*/ 2756845 w 3022593"/>
              <a:gd name="connsiteY7812" fmla="*/ 1639336 h 4630814"/>
              <a:gd name="connsiteX7813" fmla="*/ 2755988 w 3022593"/>
              <a:gd name="connsiteY7813" fmla="*/ 1640610 h 4630814"/>
              <a:gd name="connsiteX7814" fmla="*/ 2763036 w 3022593"/>
              <a:gd name="connsiteY7814" fmla="*/ 1635323 h 4630814"/>
              <a:gd name="connsiteX7815" fmla="*/ 2760060 w 3022593"/>
              <a:gd name="connsiteY7815" fmla="*/ 1641574 h 4630814"/>
              <a:gd name="connsiteX7816" fmla="*/ 2753867 w 3022593"/>
              <a:gd name="connsiteY7816" fmla="*/ 1645909 h 4630814"/>
              <a:gd name="connsiteX7817" fmla="*/ 2758036 w 3022593"/>
              <a:gd name="connsiteY7817" fmla="*/ 1643393 h 4630814"/>
              <a:gd name="connsiteX7818" fmla="*/ 2766370 w 3022593"/>
              <a:gd name="connsiteY7818" fmla="*/ 1642004 h 4630814"/>
              <a:gd name="connsiteX7819" fmla="*/ 2761608 w 3022593"/>
              <a:gd name="connsiteY7819" fmla="*/ 1646866 h 4630814"/>
              <a:gd name="connsiteX7820" fmla="*/ 2761448 w 3022593"/>
              <a:gd name="connsiteY7820" fmla="*/ 1646877 h 4630814"/>
              <a:gd name="connsiteX7821" fmla="*/ 2768275 w 3022593"/>
              <a:gd name="connsiteY7821" fmla="*/ 1647825 h 4630814"/>
              <a:gd name="connsiteX7822" fmla="*/ 2751130 w 3022593"/>
              <a:gd name="connsiteY7822" fmla="*/ 1647825 h 4630814"/>
              <a:gd name="connsiteX7823" fmla="*/ 2754769 w 3022593"/>
              <a:gd name="connsiteY7823" fmla="*/ 1647320 h 4630814"/>
              <a:gd name="connsiteX7824" fmla="*/ 2751547 w 3022593"/>
              <a:gd name="connsiteY7824" fmla="*/ 1647533 h 4630814"/>
              <a:gd name="connsiteX7825" fmla="*/ 2751130 w 3022593"/>
              <a:gd name="connsiteY7825" fmla="*/ 1647825 h 4630814"/>
              <a:gd name="connsiteX7826" fmla="*/ 2751175 w 3022593"/>
              <a:gd name="connsiteY7826" fmla="*/ 1647558 h 4630814"/>
              <a:gd name="connsiteX7827" fmla="*/ 2751130 w 3022593"/>
              <a:gd name="connsiteY7827" fmla="*/ 1647561 h 4630814"/>
              <a:gd name="connsiteX7828" fmla="*/ 2751180 w 3022593"/>
              <a:gd name="connsiteY7828" fmla="*/ 1647531 h 4630814"/>
              <a:gd name="connsiteX7829" fmla="*/ 2752102 w 3022593"/>
              <a:gd name="connsiteY7829" fmla="*/ 1642050 h 4630814"/>
              <a:gd name="connsiteX7830" fmla="*/ 2750177 w 3022593"/>
              <a:gd name="connsiteY7830" fmla="*/ 1647825 h 4630814"/>
              <a:gd name="connsiteX7831" fmla="*/ 2750177 w 3022593"/>
              <a:gd name="connsiteY7831" fmla="*/ 1630680 h 4630814"/>
              <a:gd name="connsiteX7832" fmla="*/ 2743827 w 3022593"/>
              <a:gd name="connsiteY7832" fmla="*/ 1630680 h 4630814"/>
              <a:gd name="connsiteX7833" fmla="*/ 2747399 w 3022593"/>
              <a:gd name="connsiteY7833" fmla="*/ 1636395 h 4630814"/>
              <a:gd name="connsiteX7834" fmla="*/ 2749542 w 3022593"/>
              <a:gd name="connsiteY7834" fmla="*/ 1647823 h 4630814"/>
              <a:gd name="connsiteX7835" fmla="*/ 2749543 w 3022593"/>
              <a:gd name="connsiteY7835" fmla="*/ 1647825 h 4630814"/>
              <a:gd name="connsiteX7836" fmla="*/ 2749542 w 3022593"/>
              <a:gd name="connsiteY7836" fmla="*/ 1647824 h 4630814"/>
              <a:gd name="connsiteX7837" fmla="*/ 2749542 w 3022593"/>
              <a:gd name="connsiteY7837" fmla="*/ 1647825 h 4630814"/>
              <a:gd name="connsiteX7838" fmla="*/ 2749541 w 3022593"/>
              <a:gd name="connsiteY7838" fmla="*/ 1647824 h 4630814"/>
              <a:gd name="connsiteX7839" fmla="*/ 2742623 w 3022593"/>
              <a:gd name="connsiteY7839" fmla="*/ 1642489 h 4630814"/>
              <a:gd name="connsiteX7840" fmla="*/ 2737041 w 3022593"/>
              <a:gd name="connsiteY7840" fmla="*/ 1634243 h 4630814"/>
              <a:gd name="connsiteX7841" fmla="*/ 2743292 w 3022593"/>
              <a:gd name="connsiteY7841" fmla="*/ 1637396 h 4630814"/>
              <a:gd name="connsiteX7842" fmla="*/ 2745254 w 3022593"/>
              <a:gd name="connsiteY7842" fmla="*/ 1640669 h 4630814"/>
              <a:gd name="connsiteX7843" fmla="*/ 2608255 w 3022593"/>
              <a:gd name="connsiteY7843" fmla="*/ 1624012 h 4630814"/>
              <a:gd name="connsiteX7844" fmla="*/ 2610004 w 3022593"/>
              <a:gd name="connsiteY7844" fmla="*/ 1624604 h 4630814"/>
              <a:gd name="connsiteX7845" fmla="*/ 2621306 w 3022593"/>
              <a:gd name="connsiteY7845" fmla="*/ 1624211 h 4630814"/>
              <a:gd name="connsiteX7846" fmla="*/ 2632067 w 3022593"/>
              <a:gd name="connsiteY7846" fmla="*/ 1641929 h 4630814"/>
              <a:gd name="connsiteX7847" fmla="*/ 2615582 w 3022593"/>
              <a:gd name="connsiteY7847" fmla="*/ 1658938 h 4630814"/>
              <a:gd name="connsiteX7848" fmla="*/ 2604331 w 3022593"/>
              <a:gd name="connsiteY7848" fmla="*/ 1654463 h 4630814"/>
              <a:gd name="connsiteX7849" fmla="*/ 2601905 w 3022593"/>
              <a:gd name="connsiteY7849" fmla="*/ 1655762 h 4630814"/>
              <a:gd name="connsiteX7850" fmla="*/ 2603846 w 3022593"/>
              <a:gd name="connsiteY7850" fmla="*/ 1654269 h 4630814"/>
              <a:gd name="connsiteX7851" fmla="*/ 2596577 w 3022593"/>
              <a:gd name="connsiteY7851" fmla="*/ 1651378 h 4630814"/>
              <a:gd name="connsiteX7852" fmla="*/ 2584442 w 3022593"/>
              <a:gd name="connsiteY7852" fmla="*/ 1649488 h 4630814"/>
              <a:gd name="connsiteX7853" fmla="*/ 2584958 w 3022593"/>
              <a:gd name="connsiteY7853" fmla="*/ 1647123 h 4630814"/>
              <a:gd name="connsiteX7854" fmla="*/ 2581267 w 3022593"/>
              <a:gd name="connsiteY7854" fmla="*/ 1649412 h 4630814"/>
              <a:gd name="connsiteX7855" fmla="*/ 2582267 w 3022593"/>
              <a:gd name="connsiteY7855" fmla="*/ 1647069 h 4630814"/>
              <a:gd name="connsiteX7856" fmla="*/ 2585545 w 3022593"/>
              <a:gd name="connsiteY7856" fmla="*/ 1644433 h 4630814"/>
              <a:gd name="connsiteX7857" fmla="*/ 2586503 w 3022593"/>
              <a:gd name="connsiteY7857" fmla="*/ 1640039 h 4630814"/>
              <a:gd name="connsiteX7858" fmla="*/ 2590788 w 3022593"/>
              <a:gd name="connsiteY7858" fmla="*/ 1635547 h 4630814"/>
              <a:gd name="connsiteX7859" fmla="*/ 2589205 w 3022593"/>
              <a:gd name="connsiteY7859" fmla="*/ 1635125 h 4630814"/>
              <a:gd name="connsiteX7860" fmla="*/ 2590821 w 3022593"/>
              <a:gd name="connsiteY7860" fmla="*/ 1635513 h 4630814"/>
              <a:gd name="connsiteX7861" fmla="*/ 2600928 w 3022593"/>
              <a:gd name="connsiteY7861" fmla="*/ 1624920 h 4630814"/>
              <a:gd name="connsiteX7862" fmla="*/ 2608964 w 3022593"/>
              <a:gd name="connsiteY7862" fmla="*/ 1624640 h 4630814"/>
              <a:gd name="connsiteX7863" fmla="*/ 625467 w 3022593"/>
              <a:gd name="connsiteY7863" fmla="*/ 1619250 h 4630814"/>
              <a:gd name="connsiteX7864" fmla="*/ 640283 w 3022593"/>
              <a:gd name="connsiteY7864" fmla="*/ 1649998 h 4630814"/>
              <a:gd name="connsiteX7865" fmla="*/ 625467 w 3022593"/>
              <a:gd name="connsiteY7865" fmla="*/ 1619250 h 4630814"/>
              <a:gd name="connsiteX7866" fmla="*/ 625467 w 3022593"/>
              <a:gd name="connsiteY7866" fmla="*/ 1619250 h 4630814"/>
              <a:gd name="connsiteX7867" fmla="*/ 627163 w 3022593"/>
              <a:gd name="connsiteY7867" fmla="*/ 1619395 h 4630814"/>
              <a:gd name="connsiteX7868" fmla="*/ 627055 w 3022593"/>
              <a:gd name="connsiteY7868" fmla="*/ 1619250 h 4630814"/>
              <a:gd name="connsiteX7869" fmla="*/ 627360 w 3022593"/>
              <a:gd name="connsiteY7869" fmla="*/ 1619412 h 4630814"/>
              <a:gd name="connsiteX7870" fmla="*/ 630676 w 3022593"/>
              <a:gd name="connsiteY7870" fmla="*/ 1619696 h 4630814"/>
              <a:gd name="connsiteX7871" fmla="*/ 658805 w 3022593"/>
              <a:gd name="connsiteY7871" fmla="*/ 1630680 h 4630814"/>
              <a:gd name="connsiteX7872" fmla="*/ 653856 w 3022593"/>
              <a:gd name="connsiteY7872" fmla="*/ 1632912 h 4630814"/>
              <a:gd name="connsiteX7873" fmla="*/ 644586 w 3022593"/>
              <a:gd name="connsiteY7873" fmla="*/ 1630078 h 4630814"/>
              <a:gd name="connsiteX7874" fmla="*/ 650914 w 3022593"/>
              <a:gd name="connsiteY7874" fmla="*/ 1635156 h 4630814"/>
              <a:gd name="connsiteX7875" fmla="*/ 653447 w 3022593"/>
              <a:gd name="connsiteY7875" fmla="*/ 1641872 h 4630814"/>
              <a:gd name="connsiteX7876" fmla="*/ 640251 w 3022593"/>
              <a:gd name="connsiteY7876" fmla="*/ 1636924 h 4630814"/>
              <a:gd name="connsiteX7877" fmla="*/ 628237 w 3022593"/>
              <a:gd name="connsiteY7877" fmla="*/ 1620833 h 4630814"/>
              <a:gd name="connsiteX7878" fmla="*/ 624585 w 3022593"/>
              <a:gd name="connsiteY7878" fmla="*/ 1619250 h 4630814"/>
              <a:gd name="connsiteX7879" fmla="*/ 626349 w 3022593"/>
              <a:gd name="connsiteY7879" fmla="*/ 1655445 h 4630814"/>
              <a:gd name="connsiteX7880" fmla="*/ 624585 w 3022593"/>
              <a:gd name="connsiteY7880" fmla="*/ 1619250 h 4630814"/>
              <a:gd name="connsiteX7881" fmla="*/ 2807779 w 3022593"/>
              <a:gd name="connsiteY7881" fmla="*/ 1617663 h 4630814"/>
              <a:gd name="connsiteX7882" fmla="*/ 2824114 w 3022593"/>
              <a:gd name="connsiteY7882" fmla="*/ 1625707 h 4630814"/>
              <a:gd name="connsiteX7883" fmla="*/ 2823634 w 3022593"/>
              <a:gd name="connsiteY7883" fmla="*/ 1636812 h 4630814"/>
              <a:gd name="connsiteX7884" fmla="*/ 2824155 w 3022593"/>
              <a:gd name="connsiteY7884" fmla="*/ 1638300 h 4630814"/>
              <a:gd name="connsiteX7885" fmla="*/ 2823595 w 3022593"/>
              <a:gd name="connsiteY7885" fmla="*/ 1637724 h 4630814"/>
              <a:gd name="connsiteX7886" fmla="*/ 2823153 w 3022593"/>
              <a:gd name="connsiteY7886" fmla="*/ 1647948 h 4630814"/>
              <a:gd name="connsiteX7887" fmla="*/ 2814534 w 3022593"/>
              <a:gd name="connsiteY7887" fmla="*/ 1658680 h 4630814"/>
              <a:gd name="connsiteX7888" fmla="*/ 2814630 w 3022593"/>
              <a:gd name="connsiteY7888" fmla="*/ 1658938 h 4630814"/>
              <a:gd name="connsiteX7889" fmla="*/ 2814523 w 3022593"/>
              <a:gd name="connsiteY7889" fmla="*/ 1658693 h 4630814"/>
              <a:gd name="connsiteX7890" fmla="*/ 2810421 w 3022593"/>
              <a:gd name="connsiteY7890" fmla="*/ 1663800 h 4630814"/>
              <a:gd name="connsiteX7891" fmla="*/ 2802014 w 3022593"/>
              <a:gd name="connsiteY7891" fmla="*/ 1666876 h 4630814"/>
              <a:gd name="connsiteX7892" fmla="*/ 2802335 w 3022593"/>
              <a:gd name="connsiteY7892" fmla="*/ 1664776 h 4630814"/>
              <a:gd name="connsiteX7893" fmla="*/ 2800342 w 3022593"/>
              <a:gd name="connsiteY7893" fmla="*/ 1666875 h 4630814"/>
              <a:gd name="connsiteX7894" fmla="*/ 2802551 w 3022593"/>
              <a:gd name="connsiteY7894" fmla="*/ 1663357 h 4630814"/>
              <a:gd name="connsiteX7895" fmla="*/ 2802945 w 3022593"/>
              <a:gd name="connsiteY7895" fmla="*/ 1660783 h 4630814"/>
              <a:gd name="connsiteX7896" fmla="*/ 2792405 w 3022593"/>
              <a:gd name="connsiteY7896" fmla="*/ 1634698 h 4630814"/>
              <a:gd name="connsiteX7897" fmla="*/ 2807779 w 3022593"/>
              <a:gd name="connsiteY7897" fmla="*/ 1617663 h 4630814"/>
              <a:gd name="connsiteX7898" fmla="*/ 2451093 w 3022593"/>
              <a:gd name="connsiteY7898" fmla="*/ 1611312 h 4630814"/>
              <a:gd name="connsiteX7899" fmla="*/ 2451093 w 3022593"/>
              <a:gd name="connsiteY7899" fmla="*/ 1611312 h 4630814"/>
              <a:gd name="connsiteX7900" fmla="*/ 2451093 w 3022593"/>
              <a:gd name="connsiteY7900" fmla="*/ 1611313 h 4630814"/>
              <a:gd name="connsiteX7901" fmla="*/ 2451093 w 3022593"/>
              <a:gd name="connsiteY7901" fmla="*/ 1611312 h 4630814"/>
              <a:gd name="connsiteX7902" fmla="*/ 2451093 w 3022593"/>
              <a:gd name="connsiteY7902" fmla="*/ 1611313 h 4630814"/>
              <a:gd name="connsiteX7903" fmla="*/ 2451614 w 3022593"/>
              <a:gd name="connsiteY7903" fmla="*/ 1611983 h 4630814"/>
              <a:gd name="connsiteX7904" fmla="*/ 2451681 w 3022593"/>
              <a:gd name="connsiteY7904" fmla="*/ 1611587 h 4630814"/>
              <a:gd name="connsiteX7905" fmla="*/ 2451093 w 3022593"/>
              <a:gd name="connsiteY7905" fmla="*/ 1611312 h 4630814"/>
              <a:gd name="connsiteX7906" fmla="*/ 2451806 w 3022593"/>
              <a:gd name="connsiteY7906" fmla="*/ 1610837 h 4630814"/>
              <a:gd name="connsiteX7907" fmla="*/ 2451096 w 3022593"/>
              <a:gd name="connsiteY7907" fmla="*/ 1611310 h 4630814"/>
              <a:gd name="connsiteX7908" fmla="*/ 2451813 w 3022593"/>
              <a:gd name="connsiteY7908" fmla="*/ 1610879 h 4630814"/>
              <a:gd name="connsiteX7909" fmla="*/ 2451729 w 3022593"/>
              <a:gd name="connsiteY7909" fmla="*/ 1610383 h 4630814"/>
              <a:gd name="connsiteX7910" fmla="*/ 2451149 w 3022593"/>
              <a:gd name="connsiteY7910" fmla="*/ 1611230 h 4630814"/>
              <a:gd name="connsiteX7911" fmla="*/ 2451731 w 3022593"/>
              <a:gd name="connsiteY7911" fmla="*/ 1610392 h 4630814"/>
              <a:gd name="connsiteX7912" fmla="*/ 2407642 w 3022593"/>
              <a:gd name="connsiteY7912" fmla="*/ 1604566 h 4630814"/>
              <a:gd name="connsiteX7913" fmla="*/ 2414698 w 3022593"/>
              <a:gd name="connsiteY7913" fmla="*/ 1608138 h 4630814"/>
              <a:gd name="connsiteX7914" fmla="*/ 2417990 w 3022593"/>
              <a:gd name="connsiteY7914" fmla="*/ 1627188 h 4630814"/>
              <a:gd name="connsiteX7915" fmla="*/ 2410288 w 3022593"/>
              <a:gd name="connsiteY7915" fmla="*/ 1633427 h 4630814"/>
              <a:gd name="connsiteX7916" fmla="*/ 2408547 w 3022593"/>
              <a:gd name="connsiteY7916" fmla="*/ 1636713 h 4630814"/>
              <a:gd name="connsiteX7917" fmla="*/ 2408746 w 3022593"/>
              <a:gd name="connsiteY7917" fmla="*/ 1634676 h 4630814"/>
              <a:gd name="connsiteX7918" fmla="*/ 2401527 w 3022593"/>
              <a:gd name="connsiteY7918" fmla="*/ 1640523 h 4630814"/>
              <a:gd name="connsiteX7919" fmla="*/ 2387996 w 3022593"/>
              <a:gd name="connsiteY7919" fmla="*/ 1640681 h 4630814"/>
              <a:gd name="connsiteX7920" fmla="*/ 2387592 w 3022593"/>
              <a:gd name="connsiteY7920" fmla="*/ 1641476 h 4630814"/>
              <a:gd name="connsiteX7921" fmla="*/ 2387906 w 3022593"/>
              <a:gd name="connsiteY7921" fmla="*/ 1640682 h 4630814"/>
              <a:gd name="connsiteX7922" fmla="*/ 2381066 w 3022593"/>
              <a:gd name="connsiteY7922" fmla="*/ 1640761 h 4630814"/>
              <a:gd name="connsiteX7923" fmla="*/ 2373458 w 3022593"/>
              <a:gd name="connsiteY7923" fmla="*/ 1636793 h 4630814"/>
              <a:gd name="connsiteX7924" fmla="*/ 2373305 w 3022593"/>
              <a:gd name="connsiteY7924" fmla="*/ 1636788 h 4630814"/>
              <a:gd name="connsiteX7925" fmla="*/ 2373411 w 3022593"/>
              <a:gd name="connsiteY7925" fmla="*/ 1636768 h 4630814"/>
              <a:gd name="connsiteX7926" fmla="*/ 2373305 w 3022593"/>
              <a:gd name="connsiteY7926" fmla="*/ 1636713 h 4630814"/>
              <a:gd name="connsiteX7927" fmla="*/ 2381302 w 3022593"/>
              <a:gd name="connsiteY7927" fmla="*/ 1625997 h 4630814"/>
              <a:gd name="connsiteX7928" fmla="*/ 2384707 w 3022593"/>
              <a:gd name="connsiteY7928" fmla="*/ 1620376 h 4630814"/>
              <a:gd name="connsiteX7929" fmla="*/ 2384417 w 3022593"/>
              <a:gd name="connsiteY7929" fmla="*/ 1620441 h 4630814"/>
              <a:gd name="connsiteX7930" fmla="*/ 2384719 w 3022593"/>
              <a:gd name="connsiteY7930" fmla="*/ 1620357 h 4630814"/>
              <a:gd name="connsiteX7931" fmla="*/ 2392120 w 3022593"/>
              <a:gd name="connsiteY7931" fmla="*/ 1608138 h 4630814"/>
              <a:gd name="connsiteX7932" fmla="*/ 2407642 w 3022593"/>
              <a:gd name="connsiteY7932" fmla="*/ 1604566 h 4630814"/>
              <a:gd name="connsiteX7933" fmla="*/ 2438789 w 3022593"/>
              <a:gd name="connsiteY7933" fmla="*/ 1597731 h 4630814"/>
              <a:gd name="connsiteX7934" fmla="*/ 2444147 w 3022593"/>
              <a:gd name="connsiteY7934" fmla="*/ 1600884 h 4630814"/>
              <a:gd name="connsiteX7935" fmla="*/ 2448397 w 3022593"/>
              <a:gd name="connsiteY7935" fmla="*/ 1609156 h 4630814"/>
              <a:gd name="connsiteX7936" fmla="*/ 2451092 w 3022593"/>
              <a:gd name="connsiteY7936" fmla="*/ 1611312 h 4630814"/>
              <a:gd name="connsiteX7937" fmla="*/ 2449177 w 3022593"/>
              <a:gd name="connsiteY7937" fmla="*/ 1610674 h 4630814"/>
              <a:gd name="connsiteX7938" fmla="*/ 2449505 w 3022593"/>
              <a:gd name="connsiteY7938" fmla="*/ 1611313 h 4630814"/>
              <a:gd name="connsiteX7939" fmla="*/ 2448687 w 3022593"/>
              <a:gd name="connsiteY7939" fmla="*/ 1610661 h 4630814"/>
              <a:gd name="connsiteX7940" fmla="*/ 2440933 w 3022593"/>
              <a:gd name="connsiteY7940" fmla="*/ 1612007 h 4630814"/>
              <a:gd name="connsiteX7941" fmla="*/ 2432360 w 3022593"/>
              <a:gd name="connsiteY7941" fmla="*/ 1610519 h 4630814"/>
              <a:gd name="connsiteX7942" fmla="*/ 2438790 w 3022593"/>
              <a:gd name="connsiteY7942" fmla="*/ 1608286 h 4630814"/>
              <a:gd name="connsiteX7943" fmla="*/ 2447393 w 3022593"/>
              <a:gd name="connsiteY7943" fmla="*/ 1610079 h 4630814"/>
              <a:gd name="connsiteX7944" fmla="*/ 2443155 w 3022593"/>
              <a:gd name="connsiteY7944" fmla="*/ 1608666 h 4630814"/>
              <a:gd name="connsiteX7945" fmla="*/ 2435217 w 3022593"/>
              <a:gd name="connsiteY7945" fmla="*/ 1602845 h 4630814"/>
              <a:gd name="connsiteX7946" fmla="*/ 2441794 w 3022593"/>
              <a:gd name="connsiteY7946" fmla="*/ 1603898 h 4630814"/>
              <a:gd name="connsiteX7947" fmla="*/ 2526139 w 3022593"/>
              <a:gd name="connsiteY7947" fmla="*/ 1594878 h 4630814"/>
              <a:gd name="connsiteX7948" fmla="*/ 2522716 w 3022593"/>
              <a:gd name="connsiteY7948" fmla="*/ 1599883 h 4630814"/>
              <a:gd name="connsiteX7949" fmla="*/ 2520114 w 3022593"/>
              <a:gd name="connsiteY7949" fmla="*/ 1598340 h 4630814"/>
              <a:gd name="connsiteX7950" fmla="*/ 2520395 w 3022593"/>
              <a:gd name="connsiteY7950" fmla="*/ 1599448 h 4630814"/>
              <a:gd name="connsiteX7951" fmla="*/ 2514903 w 3022593"/>
              <a:gd name="connsiteY7951" fmla="*/ 1601719 h 4630814"/>
              <a:gd name="connsiteX7952" fmla="*/ 2518504 w 3022593"/>
              <a:gd name="connsiteY7952" fmla="*/ 1602616 h 4630814"/>
              <a:gd name="connsiteX7953" fmla="*/ 2518426 w 3022593"/>
              <a:gd name="connsiteY7953" fmla="*/ 1606517 h 4630814"/>
              <a:gd name="connsiteX7954" fmla="*/ 2520489 w 3022593"/>
              <a:gd name="connsiteY7954" fmla="*/ 1604963 h 4630814"/>
              <a:gd name="connsiteX7955" fmla="*/ 2525851 w 3022593"/>
              <a:gd name="connsiteY7955" fmla="*/ 1610140 h 4630814"/>
              <a:gd name="connsiteX7956" fmla="*/ 2526533 w 3022593"/>
              <a:gd name="connsiteY7956" fmla="*/ 1607401 h 4630814"/>
              <a:gd name="connsiteX7957" fmla="*/ 2529392 w 3022593"/>
              <a:gd name="connsiteY7957" fmla="*/ 1607458 h 4630814"/>
              <a:gd name="connsiteX7958" fmla="*/ 2527292 w 3022593"/>
              <a:gd name="connsiteY7958" fmla="*/ 1604857 h 4630814"/>
              <a:gd name="connsiteX7959" fmla="*/ 2531185 w 3022593"/>
              <a:gd name="connsiteY7959" fmla="*/ 1600781 h 4630814"/>
              <a:gd name="connsiteX7960" fmla="*/ 2528199 w 3022593"/>
              <a:gd name="connsiteY7960" fmla="*/ 1601505 h 4630814"/>
              <a:gd name="connsiteX7961" fmla="*/ 2451886 w 3022593"/>
              <a:gd name="connsiteY7961" fmla="*/ 1592262 h 4630814"/>
              <a:gd name="connsiteX7962" fmla="*/ 2454119 w 3022593"/>
              <a:gd name="connsiteY7962" fmla="*/ 1599644 h 4630814"/>
              <a:gd name="connsiteX7963" fmla="*/ 2453899 w 3022593"/>
              <a:gd name="connsiteY7963" fmla="*/ 1600792 h 4630814"/>
              <a:gd name="connsiteX7964" fmla="*/ 2458501 w 3022593"/>
              <a:gd name="connsiteY7964" fmla="*/ 1593850 h 4630814"/>
              <a:gd name="connsiteX7965" fmla="*/ 2457575 w 3022593"/>
              <a:gd name="connsiteY7965" fmla="*/ 1601854 h 4630814"/>
              <a:gd name="connsiteX7966" fmla="*/ 2452194 w 3022593"/>
              <a:gd name="connsiteY7966" fmla="*/ 1609706 h 4630814"/>
              <a:gd name="connsiteX7967" fmla="*/ 2452189 w 3022593"/>
              <a:gd name="connsiteY7967" fmla="*/ 1609732 h 4630814"/>
              <a:gd name="connsiteX7968" fmla="*/ 2456428 w 3022593"/>
              <a:gd name="connsiteY7968" fmla="*/ 1603622 h 4630814"/>
              <a:gd name="connsiteX7969" fmla="*/ 2464675 w 3022593"/>
              <a:gd name="connsiteY7969" fmla="*/ 1597421 h 4630814"/>
              <a:gd name="connsiteX7970" fmla="*/ 2461522 w 3022593"/>
              <a:gd name="connsiteY7970" fmla="*/ 1604367 h 4630814"/>
              <a:gd name="connsiteX7971" fmla="*/ 2452002 w 3022593"/>
              <a:gd name="connsiteY7971" fmla="*/ 1610706 h 4630814"/>
              <a:gd name="connsiteX7972" fmla="*/ 2451989 w 3022593"/>
              <a:gd name="connsiteY7972" fmla="*/ 1610774 h 4630814"/>
              <a:gd name="connsiteX7973" fmla="*/ 2458236 w 3022593"/>
              <a:gd name="connsiteY7973" fmla="*/ 1607026 h 4630814"/>
              <a:gd name="connsiteX7974" fmla="*/ 2468237 w 3022593"/>
              <a:gd name="connsiteY7974" fmla="*/ 1605597 h 4630814"/>
              <a:gd name="connsiteX7975" fmla="*/ 2463448 w 3022593"/>
              <a:gd name="connsiteY7975" fmla="*/ 1608590 h 4630814"/>
              <a:gd name="connsiteX7976" fmla="*/ 2469825 w 3022593"/>
              <a:gd name="connsiteY7976" fmla="*/ 1608931 h 4630814"/>
              <a:gd name="connsiteX7977" fmla="*/ 2463396 w 3022593"/>
              <a:gd name="connsiteY7977" fmla="*/ 1612156 h 4630814"/>
              <a:gd name="connsiteX7978" fmla="*/ 2453006 w 3022593"/>
              <a:gd name="connsiteY7978" fmla="*/ 1610953 h 4630814"/>
              <a:gd name="connsiteX7979" fmla="*/ 2451916 w 3022593"/>
              <a:gd name="connsiteY7979" fmla="*/ 1611158 h 4630814"/>
              <a:gd name="connsiteX7980" fmla="*/ 2451886 w 3022593"/>
              <a:gd name="connsiteY7980" fmla="*/ 1611312 h 4630814"/>
              <a:gd name="connsiteX7981" fmla="*/ 2451862 w 3022593"/>
              <a:gd name="connsiteY7981" fmla="*/ 1611168 h 4630814"/>
              <a:gd name="connsiteX7982" fmla="*/ 2451093 w 3022593"/>
              <a:gd name="connsiteY7982" fmla="*/ 1611312 h 4630814"/>
              <a:gd name="connsiteX7983" fmla="*/ 2451093 w 3022593"/>
              <a:gd name="connsiteY7983" fmla="*/ 1611312 h 4630814"/>
              <a:gd name="connsiteX7984" fmla="*/ 2451093 w 3022593"/>
              <a:gd name="connsiteY7984" fmla="*/ 1611312 h 4630814"/>
              <a:gd name="connsiteX7985" fmla="*/ 2451713 w 3022593"/>
              <a:gd name="connsiteY7985" fmla="*/ 1611397 h 4630814"/>
              <a:gd name="connsiteX7986" fmla="*/ 2451727 w 3022593"/>
              <a:gd name="connsiteY7986" fmla="*/ 1611312 h 4630814"/>
              <a:gd name="connsiteX7987" fmla="*/ 2451754 w 3022593"/>
              <a:gd name="connsiteY7987" fmla="*/ 1611402 h 4630814"/>
              <a:gd name="connsiteX7988" fmla="*/ 2452856 w 3022593"/>
              <a:gd name="connsiteY7988" fmla="*/ 1611553 h 4630814"/>
              <a:gd name="connsiteX7989" fmla="*/ 2452680 w 3022593"/>
              <a:gd name="connsiteY7989" fmla="*/ 1611312 h 4630814"/>
              <a:gd name="connsiteX7990" fmla="*/ 2453118 w 3022593"/>
              <a:gd name="connsiteY7990" fmla="*/ 1611588 h 4630814"/>
              <a:gd name="connsiteX7991" fmla="*/ 2459824 w 3022593"/>
              <a:gd name="connsiteY7991" fmla="*/ 1612503 h 4630814"/>
              <a:gd name="connsiteX7992" fmla="*/ 2468555 w 3022593"/>
              <a:gd name="connsiteY7992" fmla="*/ 1616075 h 4630814"/>
              <a:gd name="connsiteX7993" fmla="*/ 2461279 w 3022593"/>
              <a:gd name="connsiteY7993" fmla="*/ 1616075 h 4630814"/>
              <a:gd name="connsiteX7994" fmla="*/ 2457229 w 3022593"/>
              <a:gd name="connsiteY7994" fmla="*/ 1614182 h 4630814"/>
              <a:gd name="connsiteX7995" fmla="*/ 2460370 w 3022593"/>
              <a:gd name="connsiteY7995" fmla="*/ 1616163 h 4630814"/>
              <a:gd name="connsiteX7996" fmla="*/ 2466571 w 3022593"/>
              <a:gd name="connsiteY7996" fmla="*/ 1623659 h 4630814"/>
              <a:gd name="connsiteX7997" fmla="*/ 2459626 w 3022593"/>
              <a:gd name="connsiteY7997" fmla="*/ 1620793 h 4630814"/>
              <a:gd name="connsiteX7998" fmla="*/ 2453508 w 3022593"/>
              <a:gd name="connsiteY7998" fmla="*/ 1612442 h 4630814"/>
              <a:gd name="connsiteX7999" fmla="*/ 2451830 w 3022593"/>
              <a:gd name="connsiteY7999" fmla="*/ 1611657 h 4630814"/>
              <a:gd name="connsiteX8000" fmla="*/ 2452120 w 3022593"/>
              <a:gd name="connsiteY8000" fmla="*/ 1612633 h 4630814"/>
              <a:gd name="connsiteX8001" fmla="*/ 2456186 w 3022593"/>
              <a:gd name="connsiteY8001" fmla="*/ 1617861 h 4630814"/>
              <a:gd name="connsiteX8002" fmla="*/ 2458501 w 3022593"/>
              <a:gd name="connsiteY8002" fmla="*/ 1627029 h 4630814"/>
              <a:gd name="connsiteX8003" fmla="*/ 2454102 w 3022593"/>
              <a:gd name="connsiteY8003" fmla="*/ 1621790 h 4630814"/>
              <a:gd name="connsiteX8004" fmla="*/ 2454000 w 3022593"/>
              <a:gd name="connsiteY8004" fmla="*/ 1621435 h 4630814"/>
              <a:gd name="connsiteX8005" fmla="*/ 2453632 w 3022593"/>
              <a:gd name="connsiteY8005" fmla="*/ 1628630 h 4630814"/>
              <a:gd name="connsiteX8006" fmla="*/ 2449822 w 3022593"/>
              <a:gd name="connsiteY8006" fmla="*/ 1622569 h 4630814"/>
              <a:gd name="connsiteX8007" fmla="*/ 2451492 w 3022593"/>
              <a:gd name="connsiteY8007" fmla="*/ 1612703 h 4630814"/>
              <a:gd name="connsiteX8008" fmla="*/ 2451093 w 3022593"/>
              <a:gd name="connsiteY8008" fmla="*/ 1611314 h 4630814"/>
              <a:gd name="connsiteX8009" fmla="*/ 2449704 w 3022593"/>
              <a:gd name="connsiteY8009" fmla="*/ 1619249 h 4630814"/>
              <a:gd name="connsiteX8010" fmla="*/ 2445537 w 3022593"/>
              <a:gd name="connsiteY8010" fmla="*/ 1627187 h 4630814"/>
              <a:gd name="connsiteX8011" fmla="*/ 2444842 w 3022593"/>
              <a:gd name="connsiteY8011" fmla="*/ 1620572 h 4630814"/>
              <a:gd name="connsiteX8012" fmla="*/ 2445399 w 3022593"/>
              <a:gd name="connsiteY8012" fmla="*/ 1619748 h 4630814"/>
              <a:gd name="connsiteX8013" fmla="*/ 2438745 w 3022593"/>
              <a:gd name="connsiteY8013" fmla="*/ 1625423 h 4630814"/>
              <a:gd name="connsiteX8014" fmla="*/ 2441611 w 3022593"/>
              <a:gd name="connsiteY8014" fmla="*/ 1617706 h 4630814"/>
              <a:gd name="connsiteX8015" fmla="*/ 2443326 w 3022593"/>
              <a:gd name="connsiteY8015" fmla="*/ 1616549 h 4630814"/>
              <a:gd name="connsiteX8016" fmla="*/ 2433947 w 3022593"/>
              <a:gd name="connsiteY8016" fmla="*/ 1618721 h 4630814"/>
              <a:gd name="connsiteX8017" fmla="*/ 2451092 w 3022593"/>
              <a:gd name="connsiteY8017" fmla="*/ 1611312 h 4630814"/>
              <a:gd name="connsiteX8018" fmla="*/ 2451078 w 3022593"/>
              <a:gd name="connsiteY8018" fmla="*/ 1611334 h 4630814"/>
              <a:gd name="connsiteX8019" fmla="*/ 2451093 w 3022593"/>
              <a:gd name="connsiteY8019" fmla="*/ 1611313 h 4630814"/>
              <a:gd name="connsiteX8020" fmla="*/ 2451092 w 3022593"/>
              <a:gd name="connsiteY8020" fmla="*/ 1611313 h 4630814"/>
              <a:gd name="connsiteX8021" fmla="*/ 2451092 w 3022593"/>
              <a:gd name="connsiteY8021" fmla="*/ 1611312 h 4630814"/>
              <a:gd name="connsiteX8022" fmla="*/ 2451093 w 3022593"/>
              <a:gd name="connsiteY8022" fmla="*/ 1611312 h 4630814"/>
              <a:gd name="connsiteX8023" fmla="*/ 2451093 w 3022593"/>
              <a:gd name="connsiteY8023" fmla="*/ 1611311 h 4630814"/>
              <a:gd name="connsiteX8024" fmla="*/ 2446000 w 3022593"/>
              <a:gd name="connsiteY8024" fmla="*/ 1604168 h 4630814"/>
              <a:gd name="connsiteX8025" fmla="*/ 2443685 w 3022593"/>
              <a:gd name="connsiteY8025" fmla="*/ 1594167 h 4630814"/>
              <a:gd name="connsiteX8026" fmla="*/ 2448778 w 3022593"/>
              <a:gd name="connsiteY8026" fmla="*/ 1599882 h 4630814"/>
              <a:gd name="connsiteX8027" fmla="*/ 2451093 w 3022593"/>
              <a:gd name="connsiteY8027" fmla="*/ 1611310 h 4630814"/>
              <a:gd name="connsiteX8028" fmla="*/ 2451508 w 3022593"/>
              <a:gd name="connsiteY8028" fmla="*/ 1609073 h 4630814"/>
              <a:gd name="connsiteX8029" fmla="*/ 2450398 w 3022593"/>
              <a:gd name="connsiteY8029" fmla="*/ 1602501 h 4630814"/>
              <a:gd name="connsiteX8030" fmla="*/ 2451886 w 3022593"/>
              <a:gd name="connsiteY8030" fmla="*/ 1592262 h 4630814"/>
              <a:gd name="connsiteX8031" fmla="*/ 609159 w 3022593"/>
              <a:gd name="connsiteY8031" fmla="*/ 1586627 h 4630814"/>
              <a:gd name="connsiteX8032" fmla="*/ 617837 w 3022593"/>
              <a:gd name="connsiteY8032" fmla="*/ 1596668 h 4630814"/>
              <a:gd name="connsiteX8033" fmla="*/ 622293 w 3022593"/>
              <a:gd name="connsiteY8033" fmla="*/ 1617662 h 4630814"/>
              <a:gd name="connsiteX8034" fmla="*/ 622293 w 3022593"/>
              <a:gd name="connsiteY8034" fmla="*/ 1617662 h 4630814"/>
              <a:gd name="connsiteX8035" fmla="*/ 622293 w 3022593"/>
              <a:gd name="connsiteY8035" fmla="*/ 1617663 h 4630814"/>
              <a:gd name="connsiteX8036" fmla="*/ 622087 w 3022593"/>
              <a:gd name="connsiteY8036" fmla="*/ 1619409 h 4630814"/>
              <a:gd name="connsiteX8037" fmla="*/ 622292 w 3022593"/>
              <a:gd name="connsiteY8037" fmla="*/ 1619250 h 4630814"/>
              <a:gd name="connsiteX8038" fmla="*/ 622057 w 3022593"/>
              <a:gd name="connsiteY8038" fmla="*/ 1619666 h 4630814"/>
              <a:gd name="connsiteX8039" fmla="*/ 620328 w 3022593"/>
              <a:gd name="connsiteY8039" fmla="*/ 1634331 h 4630814"/>
              <a:gd name="connsiteX8040" fmla="*/ 611815 w 3022593"/>
              <a:gd name="connsiteY8040" fmla="*/ 1651000 h 4630814"/>
              <a:gd name="connsiteX8041" fmla="*/ 611815 w 3022593"/>
              <a:gd name="connsiteY8041" fmla="*/ 1637109 h 4630814"/>
              <a:gd name="connsiteX8042" fmla="*/ 613222 w 3022593"/>
              <a:gd name="connsiteY8042" fmla="*/ 1634498 h 4630814"/>
              <a:gd name="connsiteX8043" fmla="*/ 599075 w 3022593"/>
              <a:gd name="connsiteY8043" fmla="*/ 1645642 h 4630814"/>
              <a:gd name="connsiteX8044" fmla="*/ 605326 w 3022593"/>
              <a:gd name="connsiteY8044" fmla="*/ 1632446 h 4630814"/>
              <a:gd name="connsiteX8045" fmla="*/ 620821 w 3022593"/>
              <a:gd name="connsiteY8045" fmla="*/ 1620394 h 4630814"/>
              <a:gd name="connsiteX8046" fmla="*/ 622292 w 3022593"/>
              <a:gd name="connsiteY8046" fmla="*/ 1617663 h 4630814"/>
              <a:gd name="connsiteX8047" fmla="*/ 622292 w 3022593"/>
              <a:gd name="connsiteY8047" fmla="*/ 1617662 h 4630814"/>
              <a:gd name="connsiteX8048" fmla="*/ 618214 w 3022593"/>
              <a:gd name="connsiteY8048" fmla="*/ 1621048 h 4630814"/>
              <a:gd name="connsiteX8049" fmla="*/ 591257 w 3022593"/>
              <a:gd name="connsiteY8049" fmla="*/ 1634331 h 4630814"/>
              <a:gd name="connsiteX8050" fmla="*/ 601298 w 3022593"/>
              <a:gd name="connsiteY8050" fmla="*/ 1623218 h 4630814"/>
              <a:gd name="connsiteX8051" fmla="*/ 612883 w 3022593"/>
              <a:gd name="connsiteY8051" fmla="*/ 1620152 h 4630814"/>
              <a:gd name="connsiteX8052" fmla="*/ 604730 w 3022593"/>
              <a:gd name="connsiteY8052" fmla="*/ 1621675 h 4630814"/>
              <a:gd name="connsiteX8053" fmla="*/ 586017 w 3022593"/>
              <a:gd name="connsiteY8053" fmla="*/ 1618367 h 4630814"/>
              <a:gd name="connsiteX8054" fmla="*/ 599253 w 3022593"/>
              <a:gd name="connsiteY8054" fmla="*/ 1614399 h 4630814"/>
              <a:gd name="connsiteX8055" fmla="*/ 620070 w 3022593"/>
              <a:gd name="connsiteY8055" fmla="*/ 1618250 h 4630814"/>
              <a:gd name="connsiteX8056" fmla="*/ 622292 w 3022593"/>
              <a:gd name="connsiteY8056" fmla="*/ 1617662 h 4630814"/>
              <a:gd name="connsiteX8057" fmla="*/ 622292 w 3022593"/>
              <a:gd name="connsiteY8057" fmla="*/ 1617662 h 4630814"/>
              <a:gd name="connsiteX8058" fmla="*/ 620490 w 3022593"/>
              <a:gd name="connsiteY8058" fmla="*/ 1617320 h 4630814"/>
              <a:gd name="connsiteX8059" fmla="*/ 620705 w 3022593"/>
              <a:gd name="connsiteY8059" fmla="*/ 1617662 h 4630814"/>
              <a:gd name="connsiteX8060" fmla="*/ 620146 w 3022593"/>
              <a:gd name="connsiteY8060" fmla="*/ 1617254 h 4630814"/>
              <a:gd name="connsiteX8061" fmla="*/ 617113 w 3022593"/>
              <a:gd name="connsiteY8061" fmla="*/ 1616678 h 4630814"/>
              <a:gd name="connsiteX8062" fmla="*/ 590807 w 3022593"/>
              <a:gd name="connsiteY8062" fmla="*/ 1604697 h 4630814"/>
              <a:gd name="connsiteX8063" fmla="*/ 594685 w 3022593"/>
              <a:gd name="connsiteY8063" fmla="*/ 1601775 h 4630814"/>
              <a:gd name="connsiteX8064" fmla="*/ 607461 w 3022593"/>
              <a:gd name="connsiteY8064" fmla="*/ 1607180 h 4630814"/>
              <a:gd name="connsiteX8065" fmla="*/ 599452 w 3022593"/>
              <a:gd name="connsiteY8065" fmla="*/ 1598752 h 4630814"/>
              <a:gd name="connsiteX8066" fmla="*/ 597315 w 3022593"/>
              <a:gd name="connsiteY8066" fmla="*/ 1591515 h 4630814"/>
              <a:gd name="connsiteX8067" fmla="*/ 609010 w 3022593"/>
              <a:gd name="connsiteY8067" fmla="*/ 1598986 h 4630814"/>
              <a:gd name="connsiteX8068" fmla="*/ 619329 w 3022593"/>
              <a:gd name="connsiteY8068" fmla="*/ 1615465 h 4630814"/>
              <a:gd name="connsiteX8069" fmla="*/ 622291 w 3022593"/>
              <a:gd name="connsiteY8069" fmla="*/ 1617661 h 4630814"/>
              <a:gd name="connsiteX8070" fmla="*/ 619185 w 3022593"/>
              <a:gd name="connsiteY8070" fmla="*/ 1613327 h 4630814"/>
              <a:gd name="connsiteX8071" fmla="*/ 609159 w 3022593"/>
              <a:gd name="connsiteY8071" fmla="*/ 1586627 h 4630814"/>
              <a:gd name="connsiteX8072" fmla="*/ 638600 w 3022593"/>
              <a:gd name="connsiteY8072" fmla="*/ 1585913 h 4630814"/>
              <a:gd name="connsiteX8073" fmla="*/ 640769 w 3022593"/>
              <a:gd name="connsiteY8073" fmla="*/ 1590874 h 4630814"/>
              <a:gd name="connsiteX8074" fmla="*/ 637765 w 3022593"/>
              <a:gd name="connsiteY8074" fmla="*/ 1600072 h 4630814"/>
              <a:gd name="connsiteX8075" fmla="*/ 642801 w 3022593"/>
              <a:gd name="connsiteY8075" fmla="*/ 1594599 h 4630814"/>
              <a:gd name="connsiteX8076" fmla="*/ 649746 w 3022593"/>
              <a:gd name="connsiteY8076" fmla="*/ 1593155 h 4630814"/>
              <a:gd name="connsiteX8077" fmla="*/ 643910 w 3022593"/>
              <a:gd name="connsiteY8077" fmla="*/ 1605409 h 4630814"/>
              <a:gd name="connsiteX8078" fmla="*/ 639032 w 3022593"/>
              <a:gd name="connsiteY8078" fmla="*/ 1608650 h 4630814"/>
              <a:gd name="connsiteX8079" fmla="*/ 649343 w 3022593"/>
              <a:gd name="connsiteY8079" fmla="*/ 1603918 h 4630814"/>
              <a:gd name="connsiteX8080" fmla="*/ 656503 w 3022593"/>
              <a:gd name="connsiteY8080" fmla="*/ 1604240 h 4630814"/>
              <a:gd name="connsiteX8081" fmla="*/ 655248 w 3022593"/>
              <a:gd name="connsiteY8081" fmla="*/ 1609722 h 4630814"/>
              <a:gd name="connsiteX8082" fmla="*/ 647809 w 3022593"/>
              <a:gd name="connsiteY8082" fmla="*/ 1613619 h 4630814"/>
              <a:gd name="connsiteX8083" fmla="*/ 654012 w 3022593"/>
              <a:gd name="connsiteY8083" fmla="*/ 1613036 h 4630814"/>
              <a:gd name="connsiteX8084" fmla="*/ 659916 w 3022593"/>
              <a:gd name="connsiteY8084" fmla="*/ 1616074 h 4630814"/>
              <a:gd name="connsiteX8085" fmla="*/ 627055 w 3022593"/>
              <a:gd name="connsiteY8085" fmla="*/ 1618059 h 4630814"/>
              <a:gd name="connsiteX8086" fmla="*/ 631933 w 3022593"/>
              <a:gd name="connsiteY8086" fmla="*/ 1616633 h 4630814"/>
              <a:gd name="connsiteX8087" fmla="*/ 634162 w 3022593"/>
              <a:gd name="connsiteY8087" fmla="*/ 1616111 h 4630814"/>
              <a:gd name="connsiteX8088" fmla="*/ 626024 w 3022593"/>
              <a:gd name="connsiteY8088" fmla="*/ 1617293 h 4630814"/>
              <a:gd name="connsiteX8089" fmla="*/ 625467 w 3022593"/>
              <a:gd name="connsiteY8089" fmla="*/ 1617663 h 4630814"/>
              <a:gd name="connsiteX8090" fmla="*/ 625524 w 3022593"/>
              <a:gd name="connsiteY8090" fmla="*/ 1617365 h 4630814"/>
              <a:gd name="connsiteX8091" fmla="*/ 625467 w 3022593"/>
              <a:gd name="connsiteY8091" fmla="*/ 1617374 h 4630814"/>
              <a:gd name="connsiteX8092" fmla="*/ 625531 w 3022593"/>
              <a:gd name="connsiteY8092" fmla="*/ 1617329 h 4630814"/>
              <a:gd name="connsiteX8093" fmla="*/ 628516 w 3022593"/>
              <a:gd name="connsiteY8093" fmla="*/ 1601788 h 4630814"/>
              <a:gd name="connsiteX8094" fmla="*/ 638600 w 3022593"/>
              <a:gd name="connsiteY8094" fmla="*/ 1585913 h 4630814"/>
              <a:gd name="connsiteX8095" fmla="*/ 2606668 w 3022593"/>
              <a:gd name="connsiteY8095" fmla="*/ 1584325 h 4630814"/>
              <a:gd name="connsiteX8096" fmla="*/ 2606386 w 3022593"/>
              <a:gd name="connsiteY8096" fmla="*/ 1586100 h 4630814"/>
              <a:gd name="connsiteX8097" fmla="*/ 2606667 w 3022593"/>
              <a:gd name="connsiteY8097" fmla="*/ 1585913 h 4630814"/>
              <a:gd name="connsiteX8098" fmla="*/ 2606667 w 3022593"/>
              <a:gd name="connsiteY8098" fmla="*/ 1585912 h 4630814"/>
              <a:gd name="connsiteX8099" fmla="*/ 2606668 w 3022593"/>
              <a:gd name="connsiteY8099" fmla="*/ 1585912 h 4630814"/>
              <a:gd name="connsiteX8100" fmla="*/ 2614605 w 3022593"/>
              <a:gd name="connsiteY8100" fmla="*/ 1586388 h 4630814"/>
              <a:gd name="connsiteX8101" fmla="*/ 2622542 w 3022593"/>
              <a:gd name="connsiteY8101" fmla="*/ 1589722 h 4630814"/>
              <a:gd name="connsiteX8102" fmla="*/ 2615928 w 3022593"/>
              <a:gd name="connsiteY8102" fmla="*/ 1590674 h 4630814"/>
              <a:gd name="connsiteX8103" fmla="*/ 2606671 w 3022593"/>
              <a:gd name="connsiteY8103" fmla="*/ 1585914 h 4630814"/>
              <a:gd name="connsiteX8104" fmla="*/ 2614384 w 3022593"/>
              <a:gd name="connsiteY8104" fmla="*/ 1590377 h 4630814"/>
              <a:gd name="connsiteX8105" fmla="*/ 2620778 w 3022593"/>
              <a:gd name="connsiteY8105" fmla="*/ 1597818 h 4630814"/>
              <a:gd name="connsiteX8106" fmla="*/ 2613723 w 3022593"/>
              <a:gd name="connsiteY8106" fmla="*/ 1594842 h 4630814"/>
              <a:gd name="connsiteX8107" fmla="*/ 2611812 w 3022593"/>
              <a:gd name="connsiteY8107" fmla="*/ 1592424 h 4630814"/>
              <a:gd name="connsiteX8108" fmla="*/ 2614076 w 3022593"/>
              <a:gd name="connsiteY8108" fmla="*/ 1601435 h 4630814"/>
              <a:gd name="connsiteX8109" fmla="*/ 2609677 w 3022593"/>
              <a:gd name="connsiteY8109" fmla="*/ 1595856 h 4630814"/>
              <a:gd name="connsiteX8110" fmla="*/ 2606668 w 3022593"/>
              <a:gd name="connsiteY8110" fmla="*/ 1585913 h 4630814"/>
              <a:gd name="connsiteX8111" fmla="*/ 2606341 w 3022593"/>
              <a:gd name="connsiteY8111" fmla="*/ 1586384 h 4630814"/>
              <a:gd name="connsiteX8112" fmla="*/ 2606158 w 3022593"/>
              <a:gd name="connsiteY8112" fmla="*/ 1587534 h 4630814"/>
              <a:gd name="connsiteX8113" fmla="*/ 2607858 w 3022593"/>
              <a:gd name="connsiteY8113" fmla="*/ 1593770 h 4630814"/>
              <a:gd name="connsiteX8114" fmla="*/ 2605715 w 3022593"/>
              <a:gd name="connsiteY8114" fmla="*/ 1603057 h 4630814"/>
              <a:gd name="connsiteX8115" fmla="*/ 2603573 w 3022593"/>
              <a:gd name="connsiteY8115" fmla="*/ 1596631 h 4630814"/>
              <a:gd name="connsiteX8116" fmla="*/ 2601112 w 3022593"/>
              <a:gd name="connsiteY8116" fmla="*/ 1601788 h 4630814"/>
              <a:gd name="connsiteX8117" fmla="*/ 2600417 w 3022593"/>
              <a:gd name="connsiteY8117" fmla="*/ 1594512 h 4630814"/>
              <a:gd name="connsiteX8118" fmla="*/ 2600670 w 3022593"/>
              <a:gd name="connsiteY8118" fmla="*/ 1594099 h 4630814"/>
              <a:gd name="connsiteX8119" fmla="*/ 2593086 w 3022593"/>
              <a:gd name="connsiteY8119" fmla="*/ 1599802 h 4630814"/>
              <a:gd name="connsiteX8120" fmla="*/ 2596239 w 3022593"/>
              <a:gd name="connsiteY8120" fmla="*/ 1592857 h 4630814"/>
              <a:gd name="connsiteX8121" fmla="*/ 2605021 w 3022593"/>
              <a:gd name="connsiteY8121" fmla="*/ 1587009 h 4630814"/>
              <a:gd name="connsiteX8122" fmla="*/ 2606667 w 3022593"/>
              <a:gd name="connsiteY8122" fmla="*/ 1584325 h 4630814"/>
              <a:gd name="connsiteX8123" fmla="*/ 2589522 w 3022593"/>
              <a:gd name="connsiteY8123" fmla="*/ 1591734 h 4630814"/>
              <a:gd name="connsiteX8124" fmla="*/ 2606667 w 3022593"/>
              <a:gd name="connsiteY8124" fmla="*/ 1584325 h 4630814"/>
              <a:gd name="connsiteX8125" fmla="*/ 622997 w 3022593"/>
              <a:gd name="connsiteY8125" fmla="*/ 1582976 h 4630814"/>
              <a:gd name="connsiteX8126" fmla="*/ 622997 w 3022593"/>
              <a:gd name="connsiteY8126" fmla="*/ 1617663 h 4630814"/>
              <a:gd name="connsiteX8127" fmla="*/ 622997 w 3022593"/>
              <a:gd name="connsiteY8127" fmla="*/ 1582976 h 4630814"/>
              <a:gd name="connsiteX8128" fmla="*/ 2594365 w 3022593"/>
              <a:gd name="connsiteY8128" fmla="*/ 1582539 h 4630814"/>
              <a:gd name="connsiteX8129" fmla="*/ 2605080 w 3022593"/>
              <a:gd name="connsiteY8129" fmla="*/ 1584325 h 4630814"/>
              <a:gd name="connsiteX8130" fmla="*/ 2587935 w 3022593"/>
              <a:gd name="connsiteY8130" fmla="*/ 1584325 h 4630814"/>
              <a:gd name="connsiteX8131" fmla="*/ 2594365 w 3022593"/>
              <a:gd name="connsiteY8131" fmla="*/ 1582539 h 4630814"/>
              <a:gd name="connsiteX8132" fmla="*/ 1079980 w 3022593"/>
              <a:gd name="connsiteY8132" fmla="*/ 1570990 h 4630814"/>
              <a:gd name="connsiteX8133" fmla="*/ 1086901 w 3022593"/>
              <a:gd name="connsiteY8133" fmla="*/ 1571890 h 4630814"/>
              <a:gd name="connsiteX8134" fmla="*/ 1094634 w 3022593"/>
              <a:gd name="connsiteY8134" fmla="*/ 1572895 h 4630814"/>
              <a:gd name="connsiteX8135" fmla="*/ 1096466 w 3022593"/>
              <a:gd name="connsiteY8135" fmla="*/ 1584325 h 4630814"/>
              <a:gd name="connsiteX8136" fmla="*/ 1096424 w 3022593"/>
              <a:gd name="connsiteY8136" fmla="*/ 1584314 h 4630814"/>
              <a:gd name="connsiteX8137" fmla="*/ 1096426 w 3022593"/>
              <a:gd name="connsiteY8137" fmla="*/ 1584325 h 4630814"/>
              <a:gd name="connsiteX8138" fmla="*/ 1096409 w 3022593"/>
              <a:gd name="connsiteY8138" fmla="*/ 1584310 h 4630814"/>
              <a:gd name="connsiteX8139" fmla="*/ 1087430 w 3022593"/>
              <a:gd name="connsiteY8139" fmla="*/ 1581976 h 4630814"/>
              <a:gd name="connsiteX8140" fmla="*/ 1087430 w 3022593"/>
              <a:gd name="connsiteY8140" fmla="*/ 1582738 h 4630814"/>
              <a:gd name="connsiteX8141" fmla="*/ 1087269 w 3022593"/>
              <a:gd name="connsiteY8141" fmla="*/ 1581934 h 4630814"/>
              <a:gd name="connsiteX8142" fmla="*/ 1081812 w 3022593"/>
              <a:gd name="connsiteY8142" fmla="*/ 1580515 h 4630814"/>
              <a:gd name="connsiteX8143" fmla="*/ 1078835 w 3022593"/>
              <a:gd name="connsiteY8143" fmla="*/ 1574324 h 4630814"/>
              <a:gd name="connsiteX8144" fmla="*/ 1079757 w 3022593"/>
              <a:gd name="connsiteY8144" fmla="*/ 1571641 h 4630814"/>
              <a:gd name="connsiteX8145" fmla="*/ 1079757 w 3022593"/>
              <a:gd name="connsiteY8145" fmla="*/ 1571625 h 4630814"/>
              <a:gd name="connsiteX8146" fmla="*/ 1079762 w 3022593"/>
              <a:gd name="connsiteY8146" fmla="*/ 1571627 h 4630814"/>
              <a:gd name="connsiteX8147" fmla="*/ 2599260 w 3022593"/>
              <a:gd name="connsiteY8147" fmla="*/ 1567180 h 4630814"/>
              <a:gd name="connsiteX8148" fmla="*/ 2604353 w 3022593"/>
              <a:gd name="connsiteY8148" fmla="*/ 1572895 h 4630814"/>
              <a:gd name="connsiteX8149" fmla="*/ 2604638 w 3022593"/>
              <a:gd name="connsiteY8149" fmla="*/ 1574301 h 4630814"/>
              <a:gd name="connsiteX8150" fmla="*/ 2605874 w 3022593"/>
              <a:gd name="connsiteY8150" fmla="*/ 1567180 h 4630814"/>
              <a:gd name="connsiteX8151" fmla="*/ 2608107 w 3022593"/>
              <a:gd name="connsiteY8151" fmla="*/ 1573609 h 4630814"/>
              <a:gd name="connsiteX8152" fmla="*/ 2606277 w 3022593"/>
              <a:gd name="connsiteY8152" fmla="*/ 1582393 h 4630814"/>
              <a:gd name="connsiteX8153" fmla="*/ 2606668 w 3022593"/>
              <a:gd name="connsiteY8153" fmla="*/ 1584323 h 4630814"/>
              <a:gd name="connsiteX8154" fmla="*/ 2606723 w 3022593"/>
              <a:gd name="connsiteY8154" fmla="*/ 1584057 h 4630814"/>
              <a:gd name="connsiteX8155" fmla="*/ 2606667 w 3022593"/>
              <a:gd name="connsiteY8155" fmla="*/ 1584061 h 4630814"/>
              <a:gd name="connsiteX8156" fmla="*/ 2606730 w 3022593"/>
              <a:gd name="connsiteY8156" fmla="*/ 1584024 h 4630814"/>
              <a:gd name="connsiteX8157" fmla="*/ 2608288 w 3022593"/>
              <a:gd name="connsiteY8157" fmla="*/ 1576608 h 4630814"/>
              <a:gd name="connsiteX8158" fmla="*/ 2614076 w 3022593"/>
              <a:gd name="connsiteY8158" fmla="*/ 1570214 h 4630814"/>
              <a:gd name="connsiteX8159" fmla="*/ 2613218 w 3022593"/>
              <a:gd name="connsiteY8159" fmla="*/ 1576139 h 4630814"/>
              <a:gd name="connsiteX8160" fmla="*/ 2619014 w 3022593"/>
              <a:gd name="connsiteY8160" fmla="*/ 1571823 h 4630814"/>
              <a:gd name="connsiteX8161" fmla="*/ 2616148 w 3022593"/>
              <a:gd name="connsiteY8161" fmla="*/ 1578074 h 4630814"/>
              <a:gd name="connsiteX8162" fmla="*/ 2610145 w 3022593"/>
              <a:gd name="connsiteY8162" fmla="*/ 1582032 h 4630814"/>
              <a:gd name="connsiteX8163" fmla="*/ 2613811 w 3022593"/>
              <a:gd name="connsiteY8163" fmla="*/ 1579893 h 4630814"/>
              <a:gd name="connsiteX8164" fmla="*/ 2623812 w 3022593"/>
              <a:gd name="connsiteY8164" fmla="*/ 1578504 h 4630814"/>
              <a:gd name="connsiteX8165" fmla="*/ 2618097 w 3022593"/>
              <a:gd name="connsiteY8165" fmla="*/ 1583366 h 4630814"/>
              <a:gd name="connsiteX8166" fmla="*/ 2617576 w 3022593"/>
              <a:gd name="connsiteY8166" fmla="*/ 1583398 h 4630814"/>
              <a:gd name="connsiteX8167" fmla="*/ 2625429 w 3022593"/>
              <a:gd name="connsiteY8167" fmla="*/ 1584325 h 4630814"/>
              <a:gd name="connsiteX8168" fmla="*/ 2618862 w 3022593"/>
              <a:gd name="connsiteY8168" fmla="*/ 1586111 h 4630814"/>
              <a:gd name="connsiteX8169" fmla="*/ 2606668 w 3022593"/>
              <a:gd name="connsiteY8169" fmla="*/ 1584325 h 4630814"/>
              <a:gd name="connsiteX8170" fmla="*/ 2606667 w 3022593"/>
              <a:gd name="connsiteY8170" fmla="*/ 1584325 h 4630814"/>
              <a:gd name="connsiteX8171" fmla="*/ 2606668 w 3022593"/>
              <a:gd name="connsiteY8171" fmla="*/ 1584325 h 4630814"/>
              <a:gd name="connsiteX8172" fmla="*/ 2610124 w 3022593"/>
              <a:gd name="connsiteY8172" fmla="*/ 1583851 h 4630814"/>
              <a:gd name="connsiteX8173" fmla="*/ 2607109 w 3022593"/>
              <a:gd name="connsiteY8173" fmla="*/ 1584034 h 4630814"/>
              <a:gd name="connsiteX8174" fmla="*/ 2606668 w 3022593"/>
              <a:gd name="connsiteY8174" fmla="*/ 1584324 h 4630814"/>
              <a:gd name="connsiteX8175" fmla="*/ 2606668 w 3022593"/>
              <a:gd name="connsiteY8175" fmla="*/ 1584325 h 4630814"/>
              <a:gd name="connsiteX8176" fmla="*/ 2606668 w 3022593"/>
              <a:gd name="connsiteY8176" fmla="*/ 1584325 h 4630814"/>
              <a:gd name="connsiteX8177" fmla="*/ 2606667 w 3022593"/>
              <a:gd name="connsiteY8177" fmla="*/ 1584325 h 4630814"/>
              <a:gd name="connsiteX8178" fmla="*/ 2606667 w 3022593"/>
              <a:gd name="connsiteY8178" fmla="*/ 1584324 h 4630814"/>
              <a:gd name="connsiteX8179" fmla="*/ 2606054 w 3022593"/>
              <a:gd name="connsiteY8179" fmla="*/ 1583463 h 4630814"/>
              <a:gd name="connsiteX8180" fmla="*/ 2605966 w 3022593"/>
              <a:gd name="connsiteY8180" fmla="*/ 1583886 h 4630814"/>
              <a:gd name="connsiteX8181" fmla="*/ 2606667 w 3022593"/>
              <a:gd name="connsiteY8181" fmla="*/ 1584325 h 4630814"/>
              <a:gd name="connsiteX8182" fmla="*/ 2605898 w 3022593"/>
              <a:gd name="connsiteY8182" fmla="*/ 1584210 h 4630814"/>
              <a:gd name="connsiteX8183" fmla="*/ 2605874 w 3022593"/>
              <a:gd name="connsiteY8183" fmla="*/ 1584325 h 4630814"/>
              <a:gd name="connsiteX8184" fmla="*/ 2605853 w 3022593"/>
              <a:gd name="connsiteY8184" fmla="*/ 1584203 h 4630814"/>
              <a:gd name="connsiteX8185" fmla="*/ 2604908 w 3022593"/>
              <a:gd name="connsiteY8185" fmla="*/ 1584062 h 4630814"/>
              <a:gd name="connsiteX8186" fmla="*/ 2605080 w 3022593"/>
              <a:gd name="connsiteY8186" fmla="*/ 1584325 h 4630814"/>
              <a:gd name="connsiteX8187" fmla="*/ 2604587 w 3022593"/>
              <a:gd name="connsiteY8187" fmla="*/ 1584014 h 4630814"/>
              <a:gd name="connsiteX8188" fmla="*/ 2597380 w 3022593"/>
              <a:gd name="connsiteY8188" fmla="*/ 1582936 h 4630814"/>
              <a:gd name="connsiteX8189" fmla="*/ 2589522 w 3022593"/>
              <a:gd name="connsiteY8189" fmla="*/ 1578768 h 4630814"/>
              <a:gd name="connsiteX8190" fmla="*/ 2596265 w 3022593"/>
              <a:gd name="connsiteY8190" fmla="*/ 1578113 h 4630814"/>
              <a:gd name="connsiteX8191" fmla="*/ 2591190 w 3022593"/>
              <a:gd name="connsiteY8191" fmla="*/ 1571978 h 4630814"/>
              <a:gd name="connsiteX8192" fmla="*/ 2598879 w 3022593"/>
              <a:gd name="connsiteY8192" fmla="*/ 1574844 h 4630814"/>
              <a:gd name="connsiteX8193" fmla="*/ 2603983 w 3022593"/>
              <a:gd name="connsiteY8193" fmla="*/ 1582647 h 4630814"/>
              <a:gd name="connsiteX8194" fmla="*/ 2605778 w 3022593"/>
              <a:gd name="connsiteY8194" fmla="*/ 1583769 h 4630814"/>
              <a:gd name="connsiteX8195" fmla="*/ 2605619 w 3022593"/>
              <a:gd name="connsiteY8195" fmla="*/ 1582853 h 4630814"/>
              <a:gd name="connsiteX8196" fmla="*/ 2601575 w 3022593"/>
              <a:gd name="connsiteY8196" fmla="*/ 1577181 h 4630814"/>
              <a:gd name="connsiteX8197" fmla="*/ 2599260 w 3022593"/>
              <a:gd name="connsiteY8197" fmla="*/ 1567180 h 4630814"/>
              <a:gd name="connsiteX8198" fmla="*/ 987417 w 3022593"/>
              <a:gd name="connsiteY8198" fmla="*/ 1562100 h 4630814"/>
              <a:gd name="connsiteX8199" fmla="*/ 994825 w 3022593"/>
              <a:gd name="connsiteY8199" fmla="*/ 1577340 h 4630814"/>
              <a:gd name="connsiteX8200" fmla="*/ 987417 w 3022593"/>
              <a:gd name="connsiteY8200" fmla="*/ 1562100 h 4630814"/>
              <a:gd name="connsiteX8201" fmla="*/ 987417 w 3022593"/>
              <a:gd name="connsiteY8201" fmla="*/ 1562100 h 4630814"/>
              <a:gd name="connsiteX8202" fmla="*/ 1003292 w 3022593"/>
              <a:gd name="connsiteY8202" fmla="*/ 1567815 h 4630814"/>
              <a:gd name="connsiteX8203" fmla="*/ 996677 w 3022593"/>
              <a:gd name="connsiteY8203" fmla="*/ 1567815 h 4630814"/>
              <a:gd name="connsiteX8204" fmla="*/ 995709 w 3022593"/>
              <a:gd name="connsiteY8204" fmla="*/ 1567218 h 4630814"/>
              <a:gd name="connsiteX8205" fmla="*/ 999764 w 3022593"/>
              <a:gd name="connsiteY8205" fmla="*/ 1572816 h 4630814"/>
              <a:gd name="connsiteX8206" fmla="*/ 987417 w 3022593"/>
              <a:gd name="connsiteY8206" fmla="*/ 1562100 h 4630814"/>
              <a:gd name="connsiteX8207" fmla="*/ 986624 w 3022593"/>
              <a:gd name="connsiteY8207" fmla="*/ 1562100 h 4630814"/>
              <a:gd name="connsiteX8208" fmla="*/ 986624 w 3022593"/>
              <a:gd name="connsiteY8208" fmla="*/ 1581150 h 4630814"/>
              <a:gd name="connsiteX8209" fmla="*/ 986624 w 3022593"/>
              <a:gd name="connsiteY8209" fmla="*/ 1562100 h 4630814"/>
              <a:gd name="connsiteX8210" fmla="*/ 984243 w 3022593"/>
              <a:gd name="connsiteY8210" fmla="*/ 1562100 h 4630814"/>
              <a:gd name="connsiteX8211" fmla="*/ 973527 w 3022593"/>
              <a:gd name="connsiteY8211" fmla="*/ 1574602 h 4630814"/>
              <a:gd name="connsiteX8212" fmla="*/ 976206 w 3022593"/>
              <a:gd name="connsiteY8212" fmla="*/ 1568351 h 4630814"/>
              <a:gd name="connsiteX8213" fmla="*/ 977555 w 3022593"/>
              <a:gd name="connsiteY8213" fmla="*/ 1567302 h 4630814"/>
              <a:gd name="connsiteX8214" fmla="*/ 970272 w 3022593"/>
              <a:gd name="connsiteY8214" fmla="*/ 1569509 h 4630814"/>
              <a:gd name="connsiteX8215" fmla="*/ 984243 w 3022593"/>
              <a:gd name="connsiteY8215" fmla="*/ 1562100 h 4630814"/>
              <a:gd name="connsiteX8216" fmla="*/ 984243 w 3022593"/>
              <a:gd name="connsiteY8216" fmla="*/ 1562100 h 4630814"/>
              <a:gd name="connsiteX8217" fmla="*/ 979480 w 3022593"/>
              <a:gd name="connsiteY8217" fmla="*/ 1579563 h 4630814"/>
              <a:gd name="connsiteX8218" fmla="*/ 984243 w 3022593"/>
              <a:gd name="connsiteY8218" fmla="*/ 1562100 h 4630814"/>
              <a:gd name="connsiteX8219" fmla="*/ 15867 w 3022593"/>
              <a:gd name="connsiteY8219" fmla="*/ 1558925 h 4630814"/>
              <a:gd name="connsiteX8220" fmla="*/ 15651 w 3022593"/>
              <a:gd name="connsiteY8220" fmla="*/ 1559202 h 4630814"/>
              <a:gd name="connsiteX8221" fmla="*/ 18389 w 3022593"/>
              <a:gd name="connsiteY8221" fmla="*/ 1558978 h 4630814"/>
              <a:gd name="connsiteX8222" fmla="*/ 18407 w 3022593"/>
              <a:gd name="connsiteY8222" fmla="*/ 1558925 h 4630814"/>
              <a:gd name="connsiteX8223" fmla="*/ 18417 w 3022593"/>
              <a:gd name="connsiteY8223" fmla="*/ 1558976 h 4630814"/>
              <a:gd name="connsiteX8224" fmla="*/ 19042 w 3022593"/>
              <a:gd name="connsiteY8224" fmla="*/ 1558925 h 4630814"/>
              <a:gd name="connsiteX8225" fmla="*/ 18462 w 3022593"/>
              <a:gd name="connsiteY8225" fmla="*/ 1559210 h 4630814"/>
              <a:gd name="connsiteX8226" fmla="*/ 18519 w 3022593"/>
              <a:gd name="connsiteY8226" fmla="*/ 1559507 h 4630814"/>
              <a:gd name="connsiteX8227" fmla="*/ 19042 w 3022593"/>
              <a:gd name="connsiteY8227" fmla="*/ 1558925 h 4630814"/>
              <a:gd name="connsiteX8228" fmla="*/ 18649 w 3022593"/>
              <a:gd name="connsiteY8228" fmla="*/ 1560177 h 4630814"/>
              <a:gd name="connsiteX8229" fmla="*/ 20312 w 3022593"/>
              <a:gd name="connsiteY8229" fmla="*/ 1568748 h 4630814"/>
              <a:gd name="connsiteX8230" fmla="*/ 16502 w 3022593"/>
              <a:gd name="connsiteY8230" fmla="*/ 1574642 h 4630814"/>
              <a:gd name="connsiteX8231" fmla="*/ 16141 w 3022593"/>
              <a:gd name="connsiteY8231" fmla="*/ 1568183 h 4630814"/>
              <a:gd name="connsiteX8232" fmla="*/ 16032 w 3022593"/>
              <a:gd name="connsiteY8232" fmla="*/ 1568530 h 4630814"/>
              <a:gd name="connsiteX8233" fmla="*/ 11633 w 3022593"/>
              <a:gd name="connsiteY8233" fmla="*/ 1572895 h 4630814"/>
              <a:gd name="connsiteX8234" fmla="*/ 13948 w 3022593"/>
              <a:gd name="connsiteY8234" fmla="*/ 1564600 h 4630814"/>
              <a:gd name="connsiteX8235" fmla="*/ 18037 w 3022593"/>
              <a:gd name="connsiteY8235" fmla="*/ 1560045 h 4630814"/>
              <a:gd name="connsiteX8236" fmla="*/ 18284 w 3022593"/>
              <a:gd name="connsiteY8236" fmla="*/ 1559297 h 4630814"/>
              <a:gd name="connsiteX8237" fmla="*/ 13906 w 3022593"/>
              <a:gd name="connsiteY8237" fmla="*/ 1561446 h 4630814"/>
              <a:gd name="connsiteX8238" fmla="*/ 9616 w 3022593"/>
              <a:gd name="connsiteY8238" fmla="*/ 1566962 h 4630814"/>
              <a:gd name="connsiteX8239" fmla="*/ 3365 w 3022593"/>
              <a:gd name="connsiteY8239" fmla="*/ 1569641 h 4630814"/>
              <a:gd name="connsiteX8240" fmla="*/ 8063 w 3022593"/>
              <a:gd name="connsiteY8240" fmla="*/ 1564003 h 4630814"/>
              <a:gd name="connsiteX8241" fmla="*/ 1579 w 3022593"/>
              <a:gd name="connsiteY8241" fmla="*/ 1564640 h 4630814"/>
              <a:gd name="connsiteX8242" fmla="*/ 10310 w 3022593"/>
              <a:gd name="connsiteY8242" fmla="*/ 1559639 h 4630814"/>
              <a:gd name="connsiteX8243" fmla="*/ 15346 w 3022593"/>
              <a:gd name="connsiteY8243" fmla="*/ 1559227 h 4630814"/>
              <a:gd name="connsiteX8244" fmla="*/ 1069956 w 3022593"/>
              <a:gd name="connsiteY8244" fmla="*/ 1555774 h 4630814"/>
              <a:gd name="connsiteX8245" fmla="*/ 1069615 w 3022593"/>
              <a:gd name="connsiteY8245" fmla="*/ 1556476 h 4630814"/>
              <a:gd name="connsiteX8246" fmla="*/ 1069632 w 3022593"/>
              <a:gd name="connsiteY8246" fmla="*/ 1556503 h 4630814"/>
              <a:gd name="connsiteX8247" fmla="*/ 3003940 w 3022593"/>
              <a:gd name="connsiteY8247" fmla="*/ 1555750 h 4630814"/>
              <a:gd name="connsiteX8248" fmla="*/ 3005924 w 3022593"/>
              <a:gd name="connsiteY8248" fmla="*/ 1572895 h 4630814"/>
              <a:gd name="connsiteX8249" fmla="*/ 3003940 w 3022593"/>
              <a:gd name="connsiteY8249" fmla="*/ 1555750 h 4630814"/>
              <a:gd name="connsiteX8250" fmla="*/ 19034 w 3022593"/>
              <a:gd name="connsiteY8250" fmla="*/ 1555739 h 4630814"/>
              <a:gd name="connsiteX8251" fmla="*/ 19042 w 3022593"/>
              <a:gd name="connsiteY8251" fmla="*/ 1555750 h 4630814"/>
              <a:gd name="connsiteX8252" fmla="*/ 19042 w 3022593"/>
              <a:gd name="connsiteY8252" fmla="*/ 1555750 h 4630814"/>
              <a:gd name="connsiteX8253" fmla="*/ 19042 w 3022593"/>
              <a:gd name="connsiteY8253" fmla="*/ 1555749 h 4630814"/>
              <a:gd name="connsiteX8254" fmla="*/ 975643 w 3022593"/>
              <a:gd name="connsiteY8254" fmla="*/ 1554262 h 4630814"/>
              <a:gd name="connsiteX8255" fmla="*/ 984242 w 3022593"/>
              <a:gd name="connsiteY8255" fmla="*/ 1560513 h 4630814"/>
              <a:gd name="connsiteX8256" fmla="*/ 978417 w 3022593"/>
              <a:gd name="connsiteY8256" fmla="*/ 1559494 h 4630814"/>
              <a:gd name="connsiteX8257" fmla="*/ 984242 w 3022593"/>
              <a:gd name="connsiteY8257" fmla="*/ 1561465 h 4630814"/>
              <a:gd name="connsiteX8258" fmla="*/ 966924 w 3022593"/>
              <a:gd name="connsiteY8258" fmla="*/ 1559560 h 4630814"/>
              <a:gd name="connsiteX8259" fmla="*/ 972985 w 3022593"/>
              <a:gd name="connsiteY8259" fmla="*/ 1557655 h 4630814"/>
              <a:gd name="connsiteX8260" fmla="*/ 974453 w 3022593"/>
              <a:gd name="connsiteY8260" fmla="*/ 1558152 h 4630814"/>
              <a:gd name="connsiteX8261" fmla="*/ 968367 w 3022593"/>
              <a:gd name="connsiteY8261" fmla="*/ 1554956 h 4630814"/>
              <a:gd name="connsiteX8262" fmla="*/ 975643 w 3022593"/>
              <a:gd name="connsiteY8262" fmla="*/ 1554262 h 4630814"/>
              <a:gd name="connsiteX8263" fmla="*/ 3003541 w 3022593"/>
              <a:gd name="connsiteY8263" fmla="*/ 1554163 h 4630814"/>
              <a:gd name="connsiteX8264" fmla="*/ 3002688 w 3022593"/>
              <a:gd name="connsiteY8264" fmla="*/ 1554792 h 4630814"/>
              <a:gd name="connsiteX8265" fmla="*/ 3003140 w 3022593"/>
              <a:gd name="connsiteY8265" fmla="*/ 1554879 h 4630814"/>
              <a:gd name="connsiteX8266" fmla="*/ 3003542 w 3022593"/>
              <a:gd name="connsiteY8266" fmla="*/ 1554163 h 4630814"/>
              <a:gd name="connsiteX8267" fmla="*/ 3005131 w 3022593"/>
              <a:gd name="connsiteY8267" fmla="*/ 1554162 h 4630814"/>
              <a:gd name="connsiteX8268" fmla="*/ 3005131 w 3022593"/>
              <a:gd name="connsiteY8268" fmla="*/ 1554163 h 4630814"/>
              <a:gd name="connsiteX8269" fmla="*/ 3006140 w 3022593"/>
              <a:gd name="connsiteY8269" fmla="*/ 1554863 h 4630814"/>
              <a:gd name="connsiteX8270" fmla="*/ 3006177 w 3022593"/>
              <a:gd name="connsiteY8270" fmla="*/ 1554853 h 4630814"/>
              <a:gd name="connsiteX8271" fmla="*/ 3003542 w 3022593"/>
              <a:gd name="connsiteY8271" fmla="*/ 1554162 h 4630814"/>
              <a:gd name="connsiteX8272" fmla="*/ 3003541 w 3022593"/>
              <a:gd name="connsiteY8272" fmla="*/ 1554163 h 4630814"/>
              <a:gd name="connsiteX8273" fmla="*/ 3003542 w 3022593"/>
              <a:gd name="connsiteY8273" fmla="*/ 1554163 h 4630814"/>
              <a:gd name="connsiteX8274" fmla="*/ 1078585 w 3022593"/>
              <a:gd name="connsiteY8274" fmla="*/ 1554162 h 4630814"/>
              <a:gd name="connsiteX8275" fmla="*/ 1085842 w 3022593"/>
              <a:gd name="connsiteY8275" fmla="*/ 1558395 h 4630814"/>
              <a:gd name="connsiteX8276" fmla="*/ 1078585 w 3022593"/>
              <a:gd name="connsiteY8276" fmla="*/ 1560512 h 4630814"/>
              <a:gd name="connsiteX8277" fmla="*/ 1073142 w 3022593"/>
              <a:gd name="connsiteY8277" fmla="*/ 1556279 h 4630814"/>
              <a:gd name="connsiteX8278" fmla="*/ 1078585 w 3022593"/>
              <a:gd name="connsiteY8278" fmla="*/ 1554162 h 4630814"/>
              <a:gd name="connsiteX8279" fmla="*/ 3003511 w 3022593"/>
              <a:gd name="connsiteY8279" fmla="*/ 1554139 h 4630814"/>
              <a:gd name="connsiteX8280" fmla="*/ 3003541 w 3022593"/>
              <a:gd name="connsiteY8280" fmla="*/ 1554162 h 4630814"/>
              <a:gd name="connsiteX8281" fmla="*/ 3003542 w 3022593"/>
              <a:gd name="connsiteY8281" fmla="*/ 1554162 h 4630814"/>
              <a:gd name="connsiteX8282" fmla="*/ 3003540 w 3022593"/>
              <a:gd name="connsiteY8282" fmla="*/ 1554160 h 4630814"/>
              <a:gd name="connsiteX8283" fmla="*/ 938205 w 3022593"/>
              <a:gd name="connsiteY8283" fmla="*/ 1552575 h 4630814"/>
              <a:gd name="connsiteX8284" fmla="*/ 941380 w 3022593"/>
              <a:gd name="connsiteY8284" fmla="*/ 1561956 h 4630814"/>
              <a:gd name="connsiteX8285" fmla="*/ 936617 w 3022593"/>
              <a:gd name="connsiteY8285" fmla="*/ 1573213 h 4630814"/>
              <a:gd name="connsiteX8286" fmla="*/ 933442 w 3022593"/>
              <a:gd name="connsiteY8286" fmla="*/ 1561956 h 4630814"/>
              <a:gd name="connsiteX8287" fmla="*/ 938205 w 3022593"/>
              <a:gd name="connsiteY8287" fmla="*/ 1552575 h 4630814"/>
              <a:gd name="connsiteX8288" fmla="*/ 1897 w 3022593"/>
              <a:gd name="connsiteY8288" fmla="*/ 1551517 h 4630814"/>
              <a:gd name="connsiteX8289" fmla="*/ 19042 w 3022593"/>
              <a:gd name="connsiteY8289" fmla="*/ 1557074 h 4630814"/>
              <a:gd name="connsiteX8290" fmla="*/ 14697 w 3022593"/>
              <a:gd name="connsiteY8290" fmla="*/ 1556810 h 4630814"/>
              <a:gd name="connsiteX8291" fmla="*/ 6044 w 3022593"/>
              <a:gd name="connsiteY8291" fmla="*/ 1558776 h 4630814"/>
              <a:gd name="connsiteX8292" fmla="*/ 150 w 3022593"/>
              <a:gd name="connsiteY8292" fmla="*/ 1556544 h 4630814"/>
              <a:gd name="connsiteX8293" fmla="*/ 6500 w 3022593"/>
              <a:gd name="connsiteY8293" fmla="*/ 1555434 h 4630814"/>
              <a:gd name="connsiteX8294" fmla="*/ 1058855 w 3022593"/>
              <a:gd name="connsiteY8294" fmla="*/ 1551305 h 4630814"/>
              <a:gd name="connsiteX8295" fmla="*/ 1066263 w 3022593"/>
              <a:gd name="connsiteY8295" fmla="*/ 1551305 h 4630814"/>
              <a:gd name="connsiteX8296" fmla="*/ 1069262 w 3022593"/>
              <a:gd name="connsiteY8296" fmla="*/ 1555931 h 4630814"/>
              <a:gd name="connsiteX8297" fmla="*/ 1069967 w 3022593"/>
              <a:gd name="connsiteY8297" fmla="*/ 1555750 h 4630814"/>
              <a:gd name="connsiteX8298" fmla="*/ 1069968 w 3022593"/>
              <a:gd name="connsiteY8298" fmla="*/ 1555750 h 4630814"/>
              <a:gd name="connsiteX8299" fmla="*/ 1069967 w 3022593"/>
              <a:gd name="connsiteY8299" fmla="*/ 1555751 h 4630814"/>
              <a:gd name="connsiteX8300" fmla="*/ 1071872 w 3022593"/>
              <a:gd name="connsiteY8300" fmla="*/ 1560036 h 4630814"/>
              <a:gd name="connsiteX8301" fmla="*/ 1071872 w 3022593"/>
              <a:gd name="connsiteY8301" fmla="*/ 1557791 h 4630814"/>
              <a:gd name="connsiteX8302" fmla="*/ 1077587 w 3022593"/>
              <a:gd name="connsiteY8302" fmla="*/ 1559832 h 4630814"/>
              <a:gd name="connsiteX8303" fmla="*/ 1079492 w 3022593"/>
              <a:gd name="connsiteY8303" fmla="*/ 1567997 h 4630814"/>
              <a:gd name="connsiteX8304" fmla="*/ 1072531 w 3022593"/>
              <a:gd name="connsiteY8304" fmla="*/ 1564268 h 4630814"/>
              <a:gd name="connsiteX8305" fmla="*/ 1069967 w 3022593"/>
              <a:gd name="connsiteY8305" fmla="*/ 1570038 h 4630814"/>
              <a:gd name="connsiteX8306" fmla="*/ 1066792 w 3022593"/>
              <a:gd name="connsiteY8306" fmla="*/ 1562894 h 4630814"/>
              <a:gd name="connsiteX8307" fmla="*/ 1069402 w 3022593"/>
              <a:gd name="connsiteY8307" fmla="*/ 1557020 h 4630814"/>
              <a:gd name="connsiteX8308" fmla="*/ 1069351 w 3022593"/>
              <a:gd name="connsiteY8308" fmla="*/ 1557020 h 4630814"/>
              <a:gd name="connsiteX8309" fmla="*/ 1066263 w 3022593"/>
              <a:gd name="connsiteY8309" fmla="*/ 1563370 h 4630814"/>
              <a:gd name="connsiteX8310" fmla="*/ 1058855 w 3022593"/>
              <a:gd name="connsiteY8310" fmla="*/ 1563370 h 4630814"/>
              <a:gd name="connsiteX8311" fmla="*/ 1062559 w 3022593"/>
              <a:gd name="connsiteY8311" fmla="*/ 1557655 h 4630814"/>
              <a:gd name="connsiteX8312" fmla="*/ 1065029 w 3022593"/>
              <a:gd name="connsiteY8312" fmla="*/ 1557020 h 4630814"/>
              <a:gd name="connsiteX8313" fmla="*/ 1062559 w 3022593"/>
              <a:gd name="connsiteY8313" fmla="*/ 1557020 h 4630814"/>
              <a:gd name="connsiteX8314" fmla="*/ 1058855 w 3022593"/>
              <a:gd name="connsiteY8314" fmla="*/ 1551305 h 4630814"/>
              <a:gd name="connsiteX8315" fmla="*/ 932965 w 3022593"/>
              <a:gd name="connsiteY8315" fmla="*/ 1550943 h 4630814"/>
              <a:gd name="connsiteX8316" fmla="*/ 936299 w 3022593"/>
              <a:gd name="connsiteY8316" fmla="*/ 1551164 h 4630814"/>
              <a:gd name="connsiteX8317" fmla="*/ 932489 w 3022593"/>
              <a:gd name="connsiteY8317" fmla="*/ 1561747 h 4630814"/>
              <a:gd name="connsiteX8318" fmla="*/ 921059 w 3022593"/>
              <a:gd name="connsiteY8318" fmla="*/ 1563511 h 4630814"/>
              <a:gd name="connsiteX8319" fmla="*/ 926774 w 3022593"/>
              <a:gd name="connsiteY8319" fmla="*/ 1554692 h 4630814"/>
              <a:gd name="connsiteX8320" fmla="*/ 932965 w 3022593"/>
              <a:gd name="connsiteY8320" fmla="*/ 1550943 h 4630814"/>
              <a:gd name="connsiteX8321" fmla="*/ 943310 w 3022593"/>
              <a:gd name="connsiteY8321" fmla="*/ 1549433 h 4630814"/>
              <a:gd name="connsiteX8322" fmla="*/ 951049 w 3022593"/>
              <a:gd name="connsiteY8322" fmla="*/ 1549664 h 4630814"/>
              <a:gd name="connsiteX8323" fmla="*/ 960430 w 3022593"/>
              <a:gd name="connsiteY8323" fmla="*/ 1553368 h 4630814"/>
              <a:gd name="connsiteX8324" fmla="*/ 951049 w 3022593"/>
              <a:gd name="connsiteY8324" fmla="*/ 1558925 h 4630814"/>
              <a:gd name="connsiteX8325" fmla="*/ 948534 w 3022593"/>
              <a:gd name="connsiteY8325" fmla="*/ 1558248 h 4630814"/>
              <a:gd name="connsiteX8326" fmla="*/ 948921 w 3022593"/>
              <a:gd name="connsiteY8326" fmla="*/ 1558492 h 4630814"/>
              <a:gd name="connsiteX8327" fmla="*/ 950707 w 3022593"/>
              <a:gd name="connsiteY8327" fmla="*/ 1569749 h 4630814"/>
              <a:gd name="connsiteX8328" fmla="*/ 941777 w 3022593"/>
              <a:gd name="connsiteY8328" fmla="*/ 1564120 h 4630814"/>
              <a:gd name="connsiteX8329" fmla="*/ 940123 w 3022593"/>
              <a:gd name="connsiteY8329" fmla="*/ 1553695 h 4630814"/>
              <a:gd name="connsiteX8330" fmla="*/ 939792 w 3022593"/>
              <a:gd name="connsiteY8330" fmla="*/ 1553368 h 4630814"/>
              <a:gd name="connsiteX8331" fmla="*/ 940029 w 3022593"/>
              <a:gd name="connsiteY8331" fmla="*/ 1553103 h 4630814"/>
              <a:gd name="connsiteX8332" fmla="*/ 939991 w 3022593"/>
              <a:gd name="connsiteY8332" fmla="*/ 1552863 h 4630814"/>
              <a:gd name="connsiteX8333" fmla="*/ 940152 w 3022593"/>
              <a:gd name="connsiteY8333" fmla="*/ 1552965 h 4630814"/>
              <a:gd name="connsiteX8334" fmla="*/ 2810885 w 3022593"/>
              <a:gd name="connsiteY8334" fmla="*/ 1547287 h 4630814"/>
              <a:gd name="connsiteX8335" fmla="*/ 2808467 w 3022593"/>
              <a:gd name="connsiteY8335" fmla="*/ 1550724 h 4630814"/>
              <a:gd name="connsiteX8336" fmla="*/ 2806202 w 3022593"/>
              <a:gd name="connsiteY8336" fmla="*/ 1549552 h 4630814"/>
              <a:gd name="connsiteX8337" fmla="*/ 2806419 w 3022593"/>
              <a:gd name="connsiteY8337" fmla="*/ 1550235 h 4630814"/>
              <a:gd name="connsiteX8338" fmla="*/ 2796843 w 3022593"/>
              <a:gd name="connsiteY8338" fmla="*/ 1553710 h 4630814"/>
              <a:gd name="connsiteX8339" fmla="*/ 2804538 w 3022593"/>
              <a:gd name="connsiteY8339" fmla="*/ 1554956 h 4630814"/>
              <a:gd name="connsiteX8340" fmla="*/ 2804451 w 3022593"/>
              <a:gd name="connsiteY8340" fmla="*/ 1555875 h 4630814"/>
              <a:gd name="connsiteX8341" fmla="*/ 2808777 w 3022593"/>
              <a:gd name="connsiteY8341" fmla="*/ 1559745 h 4630814"/>
              <a:gd name="connsiteX8342" fmla="*/ 2809108 w 3022593"/>
              <a:gd name="connsiteY8342" fmla="*/ 1557926 h 4630814"/>
              <a:gd name="connsiteX8343" fmla="*/ 2812865 w 3022593"/>
              <a:gd name="connsiteY8343" fmla="*/ 1558212 h 4630814"/>
              <a:gd name="connsiteX8344" fmla="*/ 2811455 w 3022593"/>
              <a:gd name="connsiteY8344" fmla="*/ 1556204 h 4630814"/>
              <a:gd name="connsiteX8345" fmla="*/ 2816648 w 3022593"/>
              <a:gd name="connsiteY8345" fmla="*/ 1551274 h 4630814"/>
              <a:gd name="connsiteX8346" fmla="*/ 2812104 w 3022593"/>
              <a:gd name="connsiteY8346" fmla="*/ 1552027 h 4630814"/>
              <a:gd name="connsiteX8347" fmla="*/ 971741 w 3022593"/>
              <a:gd name="connsiteY8347" fmla="*/ 1546931 h 4630814"/>
              <a:gd name="connsiteX8348" fmla="*/ 984243 w 3022593"/>
              <a:gd name="connsiteY8348" fmla="*/ 1560513 h 4630814"/>
              <a:gd name="connsiteX8349" fmla="*/ 971741 w 3022593"/>
              <a:gd name="connsiteY8349" fmla="*/ 1546931 h 4630814"/>
              <a:gd name="connsiteX8350" fmla="*/ 2509642 w 3022593"/>
              <a:gd name="connsiteY8350" fmla="*/ 1546543 h 4630814"/>
              <a:gd name="connsiteX8351" fmla="*/ 2528319 w 3022593"/>
              <a:gd name="connsiteY8351" fmla="*/ 1569403 h 4630814"/>
              <a:gd name="connsiteX8352" fmla="*/ 2528960 w 3022593"/>
              <a:gd name="connsiteY8352" fmla="*/ 1578667 h 4630814"/>
              <a:gd name="connsiteX8353" fmla="*/ 2531979 w 3022593"/>
              <a:gd name="connsiteY8353" fmla="*/ 1571569 h 4630814"/>
              <a:gd name="connsiteX8354" fmla="*/ 2556548 w 3022593"/>
              <a:gd name="connsiteY8354" fmla="*/ 1554730 h 4630814"/>
              <a:gd name="connsiteX8355" fmla="*/ 2552768 w 3022593"/>
              <a:gd name="connsiteY8355" fmla="*/ 1584666 h 4630814"/>
              <a:gd name="connsiteX8356" fmla="*/ 2542886 w 3022593"/>
              <a:gd name="connsiteY8356" fmla="*/ 1595339 h 4630814"/>
              <a:gd name="connsiteX8357" fmla="*/ 2555210 w 3022593"/>
              <a:gd name="connsiteY8357" fmla="*/ 1594062 h 4630814"/>
              <a:gd name="connsiteX8358" fmla="*/ 2581267 w 3022593"/>
              <a:gd name="connsiteY8358" fmla="*/ 1608456 h 4630814"/>
              <a:gd name="connsiteX8359" fmla="*/ 2553349 w 3022593"/>
              <a:gd name="connsiteY8359" fmla="*/ 1619251 h 4630814"/>
              <a:gd name="connsiteX8360" fmla="*/ 2550259 w 3022593"/>
              <a:gd name="connsiteY8360" fmla="*/ 1618392 h 4630814"/>
              <a:gd name="connsiteX8361" fmla="*/ 2552624 w 3022593"/>
              <a:gd name="connsiteY8361" fmla="*/ 1620498 h 4630814"/>
              <a:gd name="connsiteX8362" fmla="*/ 2558214 w 3022593"/>
              <a:gd name="connsiteY8362" fmla="*/ 1650434 h 4630814"/>
              <a:gd name="connsiteX8363" fmla="*/ 2532124 w 3022593"/>
              <a:gd name="connsiteY8363" fmla="*/ 1635466 h 4630814"/>
              <a:gd name="connsiteX8364" fmla="*/ 2531687 w 3022593"/>
              <a:gd name="connsiteY8364" fmla="*/ 1634590 h 4630814"/>
              <a:gd name="connsiteX8365" fmla="*/ 2528200 w 3022593"/>
              <a:gd name="connsiteY8365" fmla="*/ 1650795 h 4630814"/>
              <a:gd name="connsiteX8366" fmla="*/ 2518561 w 3022593"/>
              <a:gd name="connsiteY8366" fmla="*/ 1658938 h 4630814"/>
              <a:gd name="connsiteX8367" fmla="*/ 2505067 w 3022593"/>
              <a:gd name="connsiteY8367" fmla="*/ 1631020 h 4630814"/>
              <a:gd name="connsiteX8368" fmla="*/ 2505931 w 3022593"/>
              <a:gd name="connsiteY8368" fmla="*/ 1628118 h 4630814"/>
              <a:gd name="connsiteX8369" fmla="*/ 2505407 w 3022593"/>
              <a:gd name="connsiteY8369" fmla="*/ 1628706 h 4630814"/>
              <a:gd name="connsiteX8370" fmla="*/ 2475471 w 3022593"/>
              <a:gd name="connsiteY8370" fmla="*/ 1634297 h 4630814"/>
              <a:gd name="connsiteX8371" fmla="*/ 2490439 w 3022593"/>
              <a:gd name="connsiteY8371" fmla="*/ 1608207 h 4630814"/>
              <a:gd name="connsiteX8372" fmla="*/ 2502876 w 3022593"/>
              <a:gd name="connsiteY8372" fmla="*/ 1602013 h 4630814"/>
              <a:gd name="connsiteX8373" fmla="*/ 2490616 w 3022593"/>
              <a:gd name="connsiteY8373" fmla="*/ 1599448 h 4630814"/>
              <a:gd name="connsiteX8374" fmla="*/ 2472003 w 3022593"/>
              <a:gd name="connsiteY8374" fmla="*/ 1577391 h 4630814"/>
              <a:gd name="connsiteX8375" fmla="*/ 2483403 w 3022593"/>
              <a:gd name="connsiteY8375" fmla="*/ 1571646 h 4630814"/>
              <a:gd name="connsiteX8376" fmla="*/ 2501783 w 3022593"/>
              <a:gd name="connsiteY8376" fmla="*/ 1575552 h 4630814"/>
              <a:gd name="connsiteX8377" fmla="*/ 2505573 w 3022593"/>
              <a:gd name="connsiteY8377" fmla="*/ 1578458 h 4630814"/>
              <a:gd name="connsiteX8378" fmla="*/ 2504040 w 3022593"/>
              <a:gd name="connsiteY8378" fmla="*/ 1575118 h 4630814"/>
              <a:gd name="connsiteX8379" fmla="*/ 2509642 w 3022593"/>
              <a:gd name="connsiteY8379" fmla="*/ 1546543 h 4630814"/>
              <a:gd name="connsiteX8380" fmla="*/ 992973 w 3022593"/>
              <a:gd name="connsiteY8380" fmla="*/ 1544990 h 4630814"/>
              <a:gd name="connsiteX8381" fmla="*/ 993635 w 3022593"/>
              <a:gd name="connsiteY8381" fmla="*/ 1551691 h 4630814"/>
              <a:gd name="connsiteX8382" fmla="*/ 999764 w 3022593"/>
              <a:gd name="connsiteY8382" fmla="*/ 1546621 h 4630814"/>
              <a:gd name="connsiteX8383" fmla="*/ 996236 w 3022593"/>
              <a:gd name="connsiteY8383" fmla="*/ 1554311 h 4630814"/>
              <a:gd name="connsiteX8384" fmla="*/ 988909 w 3022593"/>
              <a:gd name="connsiteY8384" fmla="*/ 1559463 h 4630814"/>
              <a:gd name="connsiteX8385" fmla="*/ 991344 w 3022593"/>
              <a:gd name="connsiteY8385" fmla="*/ 1559045 h 4630814"/>
              <a:gd name="connsiteX8386" fmla="*/ 993965 w 3022593"/>
              <a:gd name="connsiteY8386" fmla="*/ 1557006 h 4630814"/>
              <a:gd name="connsiteX8387" fmla="*/ 1003133 w 3022593"/>
              <a:gd name="connsiteY8387" fmla="*/ 1554691 h 4630814"/>
              <a:gd name="connsiteX8388" fmla="*/ 998609 w 3022593"/>
              <a:gd name="connsiteY8388" fmla="*/ 1558602 h 4630814"/>
              <a:gd name="connsiteX8389" fmla="*/ 1006179 w 3022593"/>
              <a:gd name="connsiteY8389" fmla="*/ 1559719 h 4630814"/>
              <a:gd name="connsiteX8390" fmla="*/ 999612 w 3022593"/>
              <a:gd name="connsiteY8390" fmla="*/ 1562696 h 4630814"/>
              <a:gd name="connsiteX8391" fmla="*/ 992379 w 3022593"/>
              <a:gd name="connsiteY8391" fmla="*/ 1560930 h 4630814"/>
              <a:gd name="connsiteX8392" fmla="*/ 987417 w 3022593"/>
              <a:gd name="connsiteY8392" fmla="*/ 1562100 h 4630814"/>
              <a:gd name="connsiteX8393" fmla="*/ 989747 w 3022593"/>
              <a:gd name="connsiteY8393" fmla="*/ 1560288 h 4630814"/>
              <a:gd name="connsiteX8394" fmla="*/ 988254 w 3022593"/>
              <a:gd name="connsiteY8394" fmla="*/ 1559923 h 4630814"/>
              <a:gd name="connsiteX8395" fmla="*/ 987418 w 3022593"/>
              <a:gd name="connsiteY8395" fmla="*/ 1560511 h 4630814"/>
              <a:gd name="connsiteX8396" fmla="*/ 987417 w 3022593"/>
              <a:gd name="connsiteY8396" fmla="*/ 1560513 h 4630814"/>
              <a:gd name="connsiteX8397" fmla="*/ 987417 w 3022593"/>
              <a:gd name="connsiteY8397" fmla="*/ 1560512 h 4630814"/>
              <a:gd name="connsiteX8398" fmla="*/ 987417 w 3022593"/>
              <a:gd name="connsiteY8398" fmla="*/ 1560512 h 4630814"/>
              <a:gd name="connsiteX8399" fmla="*/ 987542 w 3022593"/>
              <a:gd name="connsiteY8399" fmla="*/ 1559749 h 4630814"/>
              <a:gd name="connsiteX8400" fmla="*/ 987417 w 3022593"/>
              <a:gd name="connsiteY8400" fmla="*/ 1559719 h 4630814"/>
              <a:gd name="connsiteX8401" fmla="*/ 987551 w 3022593"/>
              <a:gd name="connsiteY8401" fmla="*/ 1559696 h 4630814"/>
              <a:gd name="connsiteX8402" fmla="*/ 988806 w 3022593"/>
              <a:gd name="connsiteY8402" fmla="*/ 1552024 h 4630814"/>
              <a:gd name="connsiteX8403" fmla="*/ 992973 w 3022593"/>
              <a:gd name="connsiteY8403" fmla="*/ 1544990 h 4630814"/>
              <a:gd name="connsiteX8404" fmla="*/ 2914050 w 3022593"/>
              <a:gd name="connsiteY8404" fmla="*/ 1544105 h 4630814"/>
              <a:gd name="connsiteX8405" fmla="*/ 2975296 w 3022593"/>
              <a:gd name="connsiteY8405" fmla="*/ 1563821 h 4630814"/>
              <a:gd name="connsiteX8406" fmla="*/ 2964565 w 3022593"/>
              <a:gd name="connsiteY8406" fmla="*/ 1668711 h 4630814"/>
              <a:gd name="connsiteX8407" fmla="*/ 2954192 w 3022593"/>
              <a:gd name="connsiteY8407" fmla="*/ 1674253 h 4630814"/>
              <a:gd name="connsiteX8408" fmla="*/ 2952260 w 3022593"/>
              <a:gd name="connsiteY8408" fmla="*/ 1676400 h 4630814"/>
              <a:gd name="connsiteX8409" fmla="*/ 2952758 w 3022593"/>
              <a:gd name="connsiteY8409" fmla="*/ 1675019 h 4630814"/>
              <a:gd name="connsiteX8410" fmla="*/ 2919459 w 3022593"/>
              <a:gd name="connsiteY8410" fmla="*/ 1692809 h 4630814"/>
              <a:gd name="connsiteX8411" fmla="*/ 2871010 w 3022593"/>
              <a:gd name="connsiteY8411" fmla="*/ 1702010 h 4630814"/>
              <a:gd name="connsiteX8412" fmla="*/ 2863021 w 3022593"/>
              <a:gd name="connsiteY8412" fmla="*/ 1700503 h 4630814"/>
              <a:gd name="connsiteX8413" fmla="*/ 2862255 w 3022593"/>
              <a:gd name="connsiteY8413" fmla="*/ 1701801 h 4630814"/>
              <a:gd name="connsiteX8414" fmla="*/ 2862959 w 3022593"/>
              <a:gd name="connsiteY8414" fmla="*/ 1700491 h 4630814"/>
              <a:gd name="connsiteX8415" fmla="*/ 2833379 w 3022593"/>
              <a:gd name="connsiteY8415" fmla="*/ 1694912 h 4630814"/>
              <a:gd name="connsiteX8416" fmla="*/ 2800342 w 3022593"/>
              <a:gd name="connsiteY8416" fmla="*/ 1675984 h 4630814"/>
              <a:gd name="connsiteX8417" fmla="*/ 2801198 w 3022593"/>
              <a:gd name="connsiteY8417" fmla="*/ 1675522 h 4630814"/>
              <a:gd name="connsiteX8418" fmla="*/ 2798755 w 3022593"/>
              <a:gd name="connsiteY8418" fmla="*/ 1674236 h 4630814"/>
              <a:gd name="connsiteX8419" fmla="*/ 2802849 w 3022593"/>
              <a:gd name="connsiteY8419" fmla="*/ 1674630 h 4630814"/>
              <a:gd name="connsiteX8420" fmla="*/ 2821688 w 3022593"/>
              <a:gd name="connsiteY8420" fmla="*/ 1664447 h 4630814"/>
              <a:gd name="connsiteX8421" fmla="*/ 2876652 w 3022593"/>
              <a:gd name="connsiteY8421" fmla="*/ 1560082 h 4630814"/>
              <a:gd name="connsiteX8422" fmla="*/ 2914050 w 3022593"/>
              <a:gd name="connsiteY8422" fmla="*/ 1544105 h 4630814"/>
              <a:gd name="connsiteX8423" fmla="*/ 1045567 w 3022593"/>
              <a:gd name="connsiteY8423" fmla="*/ 1544043 h 4630814"/>
              <a:gd name="connsiteX8424" fmla="*/ 1052622 w 3022593"/>
              <a:gd name="connsiteY8424" fmla="*/ 1547495 h 4630814"/>
              <a:gd name="connsiteX8425" fmla="*/ 1055915 w 3022593"/>
              <a:gd name="connsiteY8425" fmla="*/ 1565220 h 4630814"/>
              <a:gd name="connsiteX8426" fmla="*/ 1046720 w 3022593"/>
              <a:gd name="connsiteY8426" fmla="*/ 1572805 h 4630814"/>
              <a:gd name="connsiteX8427" fmla="*/ 1046472 w 3022593"/>
              <a:gd name="connsiteY8427" fmla="*/ 1573213 h 4630814"/>
              <a:gd name="connsiteX8428" fmla="*/ 1046493 w 3022593"/>
              <a:gd name="connsiteY8428" fmla="*/ 1572993 h 4630814"/>
              <a:gd name="connsiteX8429" fmla="*/ 1039452 w 3022593"/>
              <a:gd name="connsiteY8429" fmla="*/ 1578801 h 4630814"/>
              <a:gd name="connsiteX8430" fmla="*/ 1026786 w 3022593"/>
              <a:gd name="connsiteY8430" fmla="*/ 1578374 h 4630814"/>
              <a:gd name="connsiteX8431" fmla="*/ 1025517 w 3022593"/>
              <a:gd name="connsiteY8431" fmla="*/ 1581150 h 4630814"/>
              <a:gd name="connsiteX8432" fmla="*/ 1026367 w 3022593"/>
              <a:gd name="connsiteY8432" fmla="*/ 1578360 h 4630814"/>
              <a:gd name="connsiteX8433" fmla="*/ 1018991 w 3022593"/>
              <a:gd name="connsiteY8433" fmla="*/ 1578111 h 4630814"/>
              <a:gd name="connsiteX8434" fmla="*/ 1011230 w 3022593"/>
              <a:gd name="connsiteY8434" fmla="*/ 1573277 h 4630814"/>
              <a:gd name="connsiteX8435" fmla="*/ 1011465 w 3022593"/>
              <a:gd name="connsiteY8435" fmla="*/ 1573019 h 4630814"/>
              <a:gd name="connsiteX8436" fmla="*/ 1011230 w 3022593"/>
              <a:gd name="connsiteY8436" fmla="*/ 1572986 h 4630814"/>
              <a:gd name="connsiteX8437" fmla="*/ 1011542 w 3022593"/>
              <a:gd name="connsiteY8437" fmla="*/ 1572935 h 4630814"/>
              <a:gd name="connsiteX8438" fmla="*/ 1019226 w 3022593"/>
              <a:gd name="connsiteY8438" fmla="*/ 1564530 h 4630814"/>
              <a:gd name="connsiteX8439" fmla="*/ 1024350 w 3022593"/>
              <a:gd name="connsiteY8439" fmla="*/ 1556463 h 4630814"/>
              <a:gd name="connsiteX8440" fmla="*/ 1022342 w 3022593"/>
              <a:gd name="connsiteY8440" fmla="*/ 1556703 h 4630814"/>
              <a:gd name="connsiteX8441" fmla="*/ 1024461 w 3022593"/>
              <a:gd name="connsiteY8441" fmla="*/ 1556287 h 4630814"/>
              <a:gd name="connsiteX8442" fmla="*/ 1030045 w 3022593"/>
              <a:gd name="connsiteY8442" fmla="*/ 1547495 h 4630814"/>
              <a:gd name="connsiteX8443" fmla="*/ 1045567 w 3022593"/>
              <a:gd name="connsiteY8443" fmla="*/ 1544043 h 4630814"/>
              <a:gd name="connsiteX8444" fmla="*/ 977892 w 3022593"/>
              <a:gd name="connsiteY8444" fmla="*/ 1543367 h 4630814"/>
              <a:gd name="connsiteX8445" fmla="*/ 984243 w 3022593"/>
              <a:gd name="connsiteY8445" fmla="*/ 1560512 h 4630814"/>
              <a:gd name="connsiteX8446" fmla="*/ 977892 w 3022593"/>
              <a:gd name="connsiteY8446" fmla="*/ 1543367 h 4630814"/>
              <a:gd name="connsiteX8447" fmla="*/ 1069174 w 3022593"/>
              <a:gd name="connsiteY8447" fmla="*/ 1543050 h 4630814"/>
              <a:gd name="connsiteX8448" fmla="*/ 1072660 w 3022593"/>
              <a:gd name="connsiteY8448" fmla="*/ 1547830 h 4630814"/>
              <a:gd name="connsiteX8449" fmla="*/ 1077587 w 3022593"/>
              <a:gd name="connsiteY8449" fmla="*/ 1544637 h 4630814"/>
              <a:gd name="connsiteX8450" fmla="*/ 1077587 w 3022593"/>
              <a:gd name="connsiteY8450" fmla="*/ 1552046 h 4630814"/>
              <a:gd name="connsiteX8451" fmla="*/ 1071872 w 3022593"/>
              <a:gd name="connsiteY8451" fmla="*/ 1555750 h 4630814"/>
              <a:gd name="connsiteX8452" fmla="*/ 1071872 w 3022593"/>
              <a:gd name="connsiteY8452" fmla="*/ 1553141 h 4630814"/>
              <a:gd name="connsiteX8453" fmla="*/ 1071158 w 3022593"/>
              <a:gd name="connsiteY8453" fmla="*/ 1555750 h 4630814"/>
              <a:gd name="connsiteX8454" fmla="*/ 1067189 w 3022593"/>
              <a:gd name="connsiteY8454" fmla="*/ 1550307 h 4630814"/>
              <a:gd name="connsiteX8455" fmla="*/ 1069174 w 3022593"/>
              <a:gd name="connsiteY8455" fmla="*/ 1543050 h 4630814"/>
              <a:gd name="connsiteX8456" fmla="*/ 986782 w 3022593"/>
              <a:gd name="connsiteY8456" fmla="*/ 1541462 h 4630814"/>
              <a:gd name="connsiteX8457" fmla="*/ 984877 w 3022593"/>
              <a:gd name="connsiteY8457" fmla="*/ 1560512 h 4630814"/>
              <a:gd name="connsiteX8458" fmla="*/ 986782 w 3022593"/>
              <a:gd name="connsiteY8458" fmla="*/ 1541462 h 4630814"/>
              <a:gd name="connsiteX8459" fmla="*/ 18249 w 3022593"/>
              <a:gd name="connsiteY8459" fmla="*/ 1540034 h 4630814"/>
              <a:gd name="connsiteX8460" fmla="*/ 19737 w 3022593"/>
              <a:gd name="connsiteY8460" fmla="*/ 1547893 h 4630814"/>
              <a:gd name="connsiteX8461" fmla="*/ 18625 w 3022593"/>
              <a:gd name="connsiteY8461" fmla="*/ 1553762 h 4630814"/>
              <a:gd name="connsiteX8462" fmla="*/ 19042 w 3022593"/>
              <a:gd name="connsiteY8462" fmla="*/ 1555748 h 4630814"/>
              <a:gd name="connsiteX8463" fmla="*/ 21357 w 3022593"/>
              <a:gd name="connsiteY8463" fmla="*/ 1545273 h 4630814"/>
              <a:gd name="connsiteX8464" fmla="*/ 26450 w 3022593"/>
              <a:gd name="connsiteY8464" fmla="*/ 1540034 h 4630814"/>
              <a:gd name="connsiteX8465" fmla="*/ 24135 w 3022593"/>
              <a:gd name="connsiteY8465" fmla="*/ 1549202 h 4630814"/>
              <a:gd name="connsiteX8466" fmla="*/ 19043 w 3022593"/>
              <a:gd name="connsiteY8466" fmla="*/ 1555750 h 4630814"/>
              <a:gd name="connsiteX8467" fmla="*/ 19043 w 3022593"/>
              <a:gd name="connsiteY8467" fmla="*/ 1555750 h 4630814"/>
              <a:gd name="connsiteX8468" fmla="*/ 19043 w 3022593"/>
              <a:gd name="connsiteY8468" fmla="*/ 1555750 h 4630814"/>
              <a:gd name="connsiteX8469" fmla="*/ 21731 w 3022593"/>
              <a:gd name="connsiteY8469" fmla="*/ 1553935 h 4630814"/>
              <a:gd name="connsiteX8470" fmla="*/ 25987 w 3022593"/>
              <a:gd name="connsiteY8470" fmla="*/ 1546930 h 4630814"/>
              <a:gd name="connsiteX8471" fmla="*/ 31345 w 3022593"/>
              <a:gd name="connsiteY8471" fmla="*/ 1543403 h 4630814"/>
              <a:gd name="connsiteX8472" fmla="*/ 27948 w 3022593"/>
              <a:gd name="connsiteY8472" fmla="*/ 1549739 h 4630814"/>
              <a:gd name="connsiteX8473" fmla="*/ 28302 w 3022593"/>
              <a:gd name="connsiteY8473" fmla="*/ 1549500 h 4630814"/>
              <a:gd name="connsiteX8474" fmla="*/ 34917 w 3022593"/>
              <a:gd name="connsiteY8474" fmla="*/ 1550194 h 4630814"/>
              <a:gd name="connsiteX8475" fmla="*/ 26979 w 3022593"/>
              <a:gd name="connsiteY8475" fmla="*/ 1554362 h 4630814"/>
              <a:gd name="connsiteX8476" fmla="*/ 21132 w 3022593"/>
              <a:gd name="connsiteY8476" fmla="*/ 1555385 h 4630814"/>
              <a:gd name="connsiteX8477" fmla="*/ 20629 w 3022593"/>
              <a:gd name="connsiteY8477" fmla="*/ 1555750 h 4630814"/>
              <a:gd name="connsiteX8478" fmla="*/ 20817 w 3022593"/>
              <a:gd name="connsiteY8478" fmla="*/ 1555440 h 4630814"/>
              <a:gd name="connsiteX8479" fmla="*/ 19044 w 3022593"/>
              <a:gd name="connsiteY8479" fmla="*/ 1555751 h 4630814"/>
              <a:gd name="connsiteX8480" fmla="*/ 20763 w 3022593"/>
              <a:gd name="connsiteY8480" fmla="*/ 1556358 h 4630814"/>
              <a:gd name="connsiteX8481" fmla="*/ 31345 w 3022593"/>
              <a:gd name="connsiteY8481" fmla="*/ 1554242 h 4630814"/>
              <a:gd name="connsiteX8482" fmla="*/ 37775 w 3022593"/>
              <a:gd name="connsiteY8482" fmla="*/ 1556385 h 4630814"/>
              <a:gd name="connsiteX8483" fmla="*/ 29202 w 3022593"/>
              <a:gd name="connsiteY8483" fmla="*/ 1558528 h 4630814"/>
              <a:gd name="connsiteX8484" fmla="*/ 21340 w 3022593"/>
              <a:gd name="connsiteY8484" fmla="*/ 1556563 h 4630814"/>
              <a:gd name="connsiteX8485" fmla="*/ 29520 w 3022593"/>
              <a:gd name="connsiteY8485" fmla="*/ 1559454 h 4630814"/>
              <a:gd name="connsiteX8486" fmla="*/ 34758 w 3022593"/>
              <a:gd name="connsiteY8486" fmla="*/ 1566333 h 4630814"/>
              <a:gd name="connsiteX8487" fmla="*/ 25590 w 3022593"/>
              <a:gd name="connsiteY8487" fmla="*/ 1561835 h 4630814"/>
              <a:gd name="connsiteX8488" fmla="*/ 19043 w 3022593"/>
              <a:gd name="connsiteY8488" fmla="*/ 1555751 h 4630814"/>
              <a:gd name="connsiteX8489" fmla="*/ 19042 w 3022593"/>
              <a:gd name="connsiteY8489" fmla="*/ 1555751 h 4630814"/>
              <a:gd name="connsiteX8490" fmla="*/ 22314 w 3022593"/>
              <a:gd name="connsiteY8490" fmla="*/ 1561082 h 4630814"/>
              <a:gd name="connsiteX8491" fmla="*/ 28523 w 3022593"/>
              <a:gd name="connsiteY8491" fmla="*/ 1565176 h 4630814"/>
              <a:gd name="connsiteX8492" fmla="*/ 31389 w 3022593"/>
              <a:gd name="connsiteY8492" fmla="*/ 1571427 h 4630814"/>
              <a:gd name="connsiteX8493" fmla="*/ 25208 w 3022593"/>
              <a:gd name="connsiteY8493" fmla="*/ 1566825 h 4630814"/>
              <a:gd name="connsiteX8494" fmla="*/ 24598 w 3022593"/>
              <a:gd name="connsiteY8494" fmla="*/ 1573213 h 4630814"/>
              <a:gd name="connsiteX8495" fmla="*/ 20431 w 3022593"/>
              <a:gd name="connsiteY8495" fmla="*/ 1564481 h 4630814"/>
              <a:gd name="connsiteX8496" fmla="*/ 19695 w 3022593"/>
              <a:gd name="connsiteY8496" fmla="*/ 1559857 h 4630814"/>
              <a:gd name="connsiteX8497" fmla="*/ 19042 w 3022593"/>
              <a:gd name="connsiteY8497" fmla="*/ 1558925 h 4630814"/>
              <a:gd name="connsiteX8498" fmla="*/ 19606 w 3022593"/>
              <a:gd name="connsiteY8498" fmla="*/ 1559297 h 4630814"/>
              <a:gd name="connsiteX8499" fmla="*/ 19042 w 3022593"/>
              <a:gd name="connsiteY8499" fmla="*/ 1555751 h 4630814"/>
              <a:gd name="connsiteX8500" fmla="*/ 19042 w 3022593"/>
              <a:gd name="connsiteY8500" fmla="*/ 1555751 h 4630814"/>
              <a:gd name="connsiteX8501" fmla="*/ 18322 w 3022593"/>
              <a:gd name="connsiteY8501" fmla="*/ 1555365 h 4630814"/>
              <a:gd name="connsiteX8502" fmla="*/ 18249 w 3022593"/>
              <a:gd name="connsiteY8502" fmla="*/ 1555751 h 4630814"/>
              <a:gd name="connsiteX8503" fmla="*/ 18139 w 3022593"/>
              <a:gd name="connsiteY8503" fmla="*/ 1555267 h 4630814"/>
              <a:gd name="connsiteX8504" fmla="*/ 8613 w 3022593"/>
              <a:gd name="connsiteY8504" fmla="*/ 1550170 h 4630814"/>
              <a:gd name="connsiteX8505" fmla="*/ 5460 w 3022593"/>
              <a:gd name="connsiteY8505" fmla="*/ 1543249 h 4630814"/>
              <a:gd name="connsiteX8506" fmla="*/ 12602 w 3022593"/>
              <a:gd name="connsiteY8506" fmla="*/ 1548082 h 4630814"/>
              <a:gd name="connsiteX8507" fmla="*/ 12560 w 3022593"/>
              <a:gd name="connsiteY8507" fmla="*/ 1548033 h 4630814"/>
              <a:gd name="connsiteX8508" fmla="*/ 11634 w 3022593"/>
              <a:gd name="connsiteY8508" fmla="*/ 1541639 h 4630814"/>
              <a:gd name="connsiteX8509" fmla="*/ 16184 w 3022593"/>
              <a:gd name="connsiteY8509" fmla="*/ 1546665 h 4630814"/>
              <a:gd name="connsiteX8510" fmla="*/ 16016 w 3022593"/>
              <a:gd name="connsiteY8510" fmla="*/ 1545928 h 4630814"/>
              <a:gd name="connsiteX8511" fmla="*/ 18249 w 3022593"/>
              <a:gd name="connsiteY8511" fmla="*/ 1540034 h 4630814"/>
              <a:gd name="connsiteX8512" fmla="*/ 2997827 w 3022593"/>
              <a:gd name="connsiteY8512" fmla="*/ 1538446 h 4630814"/>
              <a:gd name="connsiteX8513" fmla="*/ 3001399 w 3022593"/>
              <a:gd name="connsiteY8513" fmla="*/ 1543685 h 4630814"/>
              <a:gd name="connsiteX8514" fmla="*/ 3003542 w 3022593"/>
              <a:gd name="connsiteY8514" fmla="*/ 1554159 h 4630814"/>
              <a:gd name="connsiteX8515" fmla="*/ 3003543 w 3022593"/>
              <a:gd name="connsiteY8515" fmla="*/ 1554162 h 4630814"/>
              <a:gd name="connsiteX8516" fmla="*/ 3003542 w 3022593"/>
              <a:gd name="connsiteY8516" fmla="*/ 1554161 h 4630814"/>
              <a:gd name="connsiteX8517" fmla="*/ 3003542 w 3022593"/>
              <a:gd name="connsiteY8517" fmla="*/ 1554162 h 4630814"/>
              <a:gd name="connsiteX8518" fmla="*/ 3003542 w 3022593"/>
              <a:gd name="connsiteY8518" fmla="*/ 1554162 h 4630814"/>
              <a:gd name="connsiteX8519" fmla="*/ 3003542 w 3022593"/>
              <a:gd name="connsiteY8519" fmla="*/ 1554162 h 4630814"/>
              <a:gd name="connsiteX8520" fmla="*/ 3003542 w 3022593"/>
              <a:gd name="connsiteY8520" fmla="*/ 1554163 h 4630814"/>
              <a:gd name="connsiteX8521" fmla="*/ 3003542 w 3022593"/>
              <a:gd name="connsiteY8521" fmla="*/ 1554163 h 4630814"/>
              <a:gd name="connsiteX8522" fmla="*/ 3003416 w 3022593"/>
              <a:gd name="connsiteY8522" fmla="*/ 1554932 h 4630814"/>
              <a:gd name="connsiteX8523" fmla="*/ 3003542 w 3022593"/>
              <a:gd name="connsiteY8523" fmla="*/ 1554956 h 4630814"/>
              <a:gd name="connsiteX8524" fmla="*/ 3003409 w 3022593"/>
              <a:gd name="connsiteY8524" fmla="*/ 1554978 h 4630814"/>
              <a:gd name="connsiteX8525" fmla="*/ 3003240 w 3022593"/>
              <a:gd name="connsiteY8525" fmla="*/ 1556012 h 4630814"/>
              <a:gd name="connsiteX8526" fmla="*/ 3003543 w 3022593"/>
              <a:gd name="connsiteY8526" fmla="*/ 1555750 h 4630814"/>
              <a:gd name="connsiteX8527" fmla="*/ 3003164 w 3022593"/>
              <a:gd name="connsiteY8527" fmla="*/ 1556476 h 4630814"/>
              <a:gd name="connsiteX8528" fmla="*/ 3002114 w 3022593"/>
              <a:gd name="connsiteY8528" fmla="*/ 1562893 h 4630814"/>
              <a:gd name="connsiteX8529" fmla="*/ 2997827 w 3022593"/>
              <a:gd name="connsiteY8529" fmla="*/ 1571625 h 4630814"/>
              <a:gd name="connsiteX8530" fmla="*/ 2997827 w 3022593"/>
              <a:gd name="connsiteY8530" fmla="*/ 1565011 h 4630814"/>
              <a:gd name="connsiteX8531" fmla="*/ 2992827 w 3022593"/>
              <a:gd name="connsiteY8531" fmla="*/ 1569640 h 4630814"/>
              <a:gd name="connsiteX8532" fmla="*/ 2995506 w 3022593"/>
              <a:gd name="connsiteY8532" fmla="*/ 1562695 h 4630814"/>
              <a:gd name="connsiteX8533" fmla="*/ 3001812 w 3022593"/>
              <a:gd name="connsiteY8533" fmla="*/ 1557246 h 4630814"/>
              <a:gd name="connsiteX8534" fmla="*/ 3003050 w 3022593"/>
              <a:gd name="connsiteY8534" fmla="*/ 1555039 h 4630814"/>
              <a:gd name="connsiteX8535" fmla="*/ 3002146 w 3022593"/>
              <a:gd name="connsiteY8535" fmla="*/ 1555192 h 4630814"/>
              <a:gd name="connsiteX8536" fmla="*/ 2996637 w 3022593"/>
              <a:gd name="connsiteY8536" fmla="*/ 1559255 h 4630814"/>
              <a:gd name="connsiteX8537" fmla="*/ 2988302 w 3022593"/>
              <a:gd name="connsiteY8537" fmla="*/ 1561571 h 4630814"/>
              <a:gd name="connsiteX8538" fmla="*/ 2993065 w 3022593"/>
              <a:gd name="connsiteY8538" fmla="*/ 1557172 h 4630814"/>
              <a:gd name="connsiteX8539" fmla="*/ 2996831 w 3022593"/>
              <a:gd name="connsiteY8539" fmla="*/ 1556090 h 4630814"/>
              <a:gd name="connsiteX8540" fmla="*/ 2994732 w 3022593"/>
              <a:gd name="connsiteY8540" fmla="*/ 1556444 h 4630814"/>
              <a:gd name="connsiteX8541" fmla="*/ 2984492 w 3022593"/>
              <a:gd name="connsiteY8541" fmla="*/ 1554956 h 4630814"/>
              <a:gd name="connsiteX8542" fmla="*/ 2991874 w 3022593"/>
              <a:gd name="connsiteY8542" fmla="*/ 1552723 h 4630814"/>
              <a:gd name="connsiteX8543" fmla="*/ 3001883 w 3022593"/>
              <a:gd name="connsiteY8543" fmla="*/ 1554638 h 4630814"/>
              <a:gd name="connsiteX8544" fmla="*/ 3003540 w 3022593"/>
              <a:gd name="connsiteY8544" fmla="*/ 1554163 h 4630814"/>
              <a:gd name="connsiteX8545" fmla="*/ 2995605 w 3022593"/>
              <a:gd name="connsiteY8545" fmla="*/ 1552542 h 4630814"/>
              <a:gd name="connsiteX8546" fmla="*/ 2987667 w 3022593"/>
              <a:gd name="connsiteY8546" fmla="*/ 1546754 h 4630814"/>
              <a:gd name="connsiteX8547" fmla="*/ 2994943 w 3022593"/>
              <a:gd name="connsiteY8547" fmla="*/ 1547680 h 4630814"/>
              <a:gd name="connsiteX8548" fmla="*/ 2996003 w 3022593"/>
              <a:gd name="connsiteY8548" fmla="*/ 1548479 h 4630814"/>
              <a:gd name="connsiteX8549" fmla="*/ 2991041 w 3022593"/>
              <a:gd name="connsiteY8549" fmla="*/ 1541815 h 4630814"/>
              <a:gd name="connsiteX8550" fmla="*/ 2997292 w 3022593"/>
              <a:gd name="connsiteY8550" fmla="*/ 1544681 h 4630814"/>
              <a:gd name="connsiteX8551" fmla="*/ 3003321 w 3022593"/>
              <a:gd name="connsiteY8551" fmla="*/ 1553824 h 4630814"/>
              <a:gd name="connsiteX8552" fmla="*/ 2999256 w 3022593"/>
              <a:gd name="connsiteY8552" fmla="*/ 1547614 h 4630814"/>
              <a:gd name="connsiteX8553" fmla="*/ 2997827 w 3022593"/>
              <a:gd name="connsiteY8553" fmla="*/ 1538446 h 4630814"/>
              <a:gd name="connsiteX8554" fmla="*/ 873117 w 3022593"/>
              <a:gd name="connsiteY8554" fmla="*/ 1538288 h 4630814"/>
              <a:gd name="connsiteX8555" fmla="*/ 876503 w 3022593"/>
              <a:gd name="connsiteY8555" fmla="*/ 1542366 h 4630814"/>
              <a:gd name="connsiteX8556" fmla="*/ 889786 w 3022593"/>
              <a:gd name="connsiteY8556" fmla="*/ 1569323 h 4630814"/>
              <a:gd name="connsiteX8557" fmla="*/ 878673 w 3022593"/>
              <a:gd name="connsiteY8557" fmla="*/ 1559282 h 4630814"/>
              <a:gd name="connsiteX8558" fmla="*/ 872720 w 3022593"/>
              <a:gd name="connsiteY8558" fmla="*/ 1538287 h 4630814"/>
              <a:gd name="connsiteX8559" fmla="*/ 874704 w 3022593"/>
              <a:gd name="connsiteY8559" fmla="*/ 1572974 h 4630814"/>
              <a:gd name="connsiteX8560" fmla="*/ 872720 w 3022593"/>
              <a:gd name="connsiteY8560" fmla="*/ 1538287 h 4630814"/>
              <a:gd name="connsiteX8561" fmla="*/ 871530 w 3022593"/>
              <a:gd name="connsiteY8561" fmla="*/ 1538287 h 4630814"/>
              <a:gd name="connsiteX8562" fmla="*/ 860100 w 3022593"/>
              <a:gd name="connsiteY8562" fmla="*/ 1569773 h 4630814"/>
              <a:gd name="connsiteX8563" fmla="*/ 860814 w 3022593"/>
              <a:gd name="connsiteY8563" fmla="*/ 1556114 h 4630814"/>
              <a:gd name="connsiteX8564" fmla="*/ 862448 w 3022593"/>
              <a:gd name="connsiteY8564" fmla="*/ 1553396 h 4630814"/>
              <a:gd name="connsiteX8565" fmla="*/ 848908 w 3022593"/>
              <a:gd name="connsiteY8565" fmla="*/ 1564679 h 4630814"/>
              <a:gd name="connsiteX8566" fmla="*/ 871530 w 3022593"/>
              <a:gd name="connsiteY8566" fmla="*/ 1538287 h 4630814"/>
              <a:gd name="connsiteX8567" fmla="*/ 3004177 w 3022593"/>
              <a:gd name="connsiteY8567" fmla="*/ 1536700 h 4630814"/>
              <a:gd name="connsiteX8568" fmla="*/ 3007749 w 3022593"/>
              <a:gd name="connsiteY8568" fmla="*/ 1543467 h 4630814"/>
              <a:gd name="connsiteX8569" fmla="*/ 3006949 w 3022593"/>
              <a:gd name="connsiteY8569" fmla="*/ 1545864 h 4630814"/>
              <a:gd name="connsiteX8570" fmla="*/ 3010845 w 3022593"/>
              <a:gd name="connsiteY8570" fmla="*/ 1540051 h 4630814"/>
              <a:gd name="connsiteX8571" fmla="*/ 3010845 w 3022593"/>
              <a:gd name="connsiteY8571" fmla="*/ 1545784 h 4630814"/>
              <a:gd name="connsiteX8572" fmla="*/ 3010118 w 3022593"/>
              <a:gd name="connsiteY8572" fmla="*/ 1546850 h 4630814"/>
              <a:gd name="connsiteX8573" fmla="*/ 3017036 w 3022593"/>
              <a:gd name="connsiteY8573" fmla="*/ 1541661 h 4630814"/>
              <a:gd name="connsiteX8574" fmla="*/ 3014060 w 3022593"/>
              <a:gd name="connsiteY8574" fmla="*/ 1547912 h 4630814"/>
              <a:gd name="connsiteX8575" fmla="*/ 3005142 w 3022593"/>
              <a:gd name="connsiteY8575" fmla="*/ 1554154 h 4630814"/>
              <a:gd name="connsiteX8576" fmla="*/ 3012036 w 3022593"/>
              <a:gd name="connsiteY8576" fmla="*/ 1549876 h 4630814"/>
              <a:gd name="connsiteX8577" fmla="*/ 3020370 w 3022593"/>
              <a:gd name="connsiteY8577" fmla="*/ 1548447 h 4630814"/>
              <a:gd name="connsiteX8578" fmla="*/ 3015608 w 3022593"/>
              <a:gd name="connsiteY8578" fmla="*/ 1552019 h 4630814"/>
              <a:gd name="connsiteX8579" fmla="*/ 3005132 w 3022593"/>
              <a:gd name="connsiteY8579" fmla="*/ 1554162 h 4630814"/>
              <a:gd name="connsiteX8580" fmla="*/ 3005131 w 3022593"/>
              <a:gd name="connsiteY8580" fmla="*/ 1554162 h 4630814"/>
              <a:gd name="connsiteX8581" fmla="*/ 3007460 w 3022593"/>
              <a:gd name="connsiteY8581" fmla="*/ 1554533 h 4630814"/>
              <a:gd name="connsiteX8582" fmla="*/ 3013703 w 3022593"/>
              <a:gd name="connsiteY8582" fmla="*/ 1552972 h 4630814"/>
              <a:gd name="connsiteX8583" fmla="*/ 3022275 w 3022593"/>
              <a:gd name="connsiteY8583" fmla="*/ 1555115 h 4630814"/>
              <a:gd name="connsiteX8584" fmla="*/ 3017052 w 3022593"/>
              <a:gd name="connsiteY8584" fmla="*/ 1557074 h 4630814"/>
              <a:gd name="connsiteX8585" fmla="*/ 3022593 w 3022593"/>
              <a:gd name="connsiteY8585" fmla="*/ 1559718 h 4630814"/>
              <a:gd name="connsiteX8586" fmla="*/ 3014589 w 3022593"/>
              <a:gd name="connsiteY8586" fmla="*/ 1560413 h 4630814"/>
              <a:gd name="connsiteX8587" fmla="*/ 3007144 w 3022593"/>
              <a:gd name="connsiteY8587" fmla="*/ 1555492 h 4630814"/>
              <a:gd name="connsiteX8588" fmla="*/ 3007012 w 3022593"/>
              <a:gd name="connsiteY8588" fmla="*/ 1555468 h 4630814"/>
              <a:gd name="connsiteX8589" fmla="*/ 3012820 w 3022593"/>
              <a:gd name="connsiteY8589" fmla="*/ 1559498 h 4630814"/>
              <a:gd name="connsiteX8590" fmla="*/ 3019021 w 3022593"/>
              <a:gd name="connsiteY8590" fmla="*/ 1567744 h 4630814"/>
              <a:gd name="connsiteX8591" fmla="*/ 3012075 w 3022593"/>
              <a:gd name="connsiteY8591" fmla="*/ 1564591 h 4630814"/>
              <a:gd name="connsiteX8592" fmla="*/ 3010403 w 3022593"/>
              <a:gd name="connsiteY8592" fmla="*/ 1562080 h 4630814"/>
              <a:gd name="connsiteX8593" fmla="*/ 3012539 w 3022593"/>
              <a:gd name="connsiteY8593" fmla="*/ 1571307 h 4630814"/>
              <a:gd name="connsiteX8594" fmla="*/ 3007446 w 3022593"/>
              <a:gd name="connsiteY8594" fmla="*/ 1565592 h 4630814"/>
              <a:gd name="connsiteX8595" fmla="*/ 3005331 w 3022593"/>
              <a:gd name="connsiteY8595" fmla="*/ 1555153 h 4630814"/>
              <a:gd name="connsiteX8596" fmla="*/ 3005130 w 3022593"/>
              <a:gd name="connsiteY8596" fmla="*/ 1555115 h 4630814"/>
              <a:gd name="connsiteX8597" fmla="*/ 3005314 w 3022593"/>
              <a:gd name="connsiteY8597" fmla="*/ 1555069 h 4630814"/>
              <a:gd name="connsiteX8598" fmla="*/ 3005130 w 3022593"/>
              <a:gd name="connsiteY8598" fmla="*/ 1554163 h 4630814"/>
              <a:gd name="connsiteX8599" fmla="*/ 3005130 w 3022593"/>
              <a:gd name="connsiteY8599" fmla="*/ 1554163 h 4630814"/>
              <a:gd name="connsiteX8600" fmla="*/ 3005130 w 3022593"/>
              <a:gd name="connsiteY8600" fmla="*/ 1554162 h 4630814"/>
              <a:gd name="connsiteX8601" fmla="*/ 3005131 w 3022593"/>
              <a:gd name="connsiteY8601" fmla="*/ 1554163 h 4630814"/>
              <a:gd name="connsiteX8602" fmla="*/ 3005131 w 3022593"/>
              <a:gd name="connsiteY8602" fmla="*/ 1554162 h 4630814"/>
              <a:gd name="connsiteX8603" fmla="*/ 3005131 w 3022593"/>
              <a:gd name="connsiteY8603" fmla="*/ 1554162 h 4630814"/>
              <a:gd name="connsiteX8604" fmla="*/ 3005131 w 3022593"/>
              <a:gd name="connsiteY8604" fmla="*/ 1554162 h 4630814"/>
              <a:gd name="connsiteX8605" fmla="*/ 3005130 w 3022593"/>
              <a:gd name="connsiteY8605" fmla="*/ 1554162 h 4630814"/>
              <a:gd name="connsiteX8606" fmla="*/ 3005131 w 3022593"/>
              <a:gd name="connsiteY8606" fmla="*/ 1554161 h 4630814"/>
              <a:gd name="connsiteX8607" fmla="*/ 3005142 w 3022593"/>
              <a:gd name="connsiteY8607" fmla="*/ 1554145 h 4630814"/>
              <a:gd name="connsiteX8608" fmla="*/ 3005130 w 3022593"/>
              <a:gd name="connsiteY8608" fmla="*/ 1554162 h 4630814"/>
              <a:gd name="connsiteX8609" fmla="*/ 3006316 w 3022593"/>
              <a:gd name="connsiteY8609" fmla="*/ 1547759 h 4630814"/>
              <a:gd name="connsiteX8610" fmla="*/ 3004177 w 3022593"/>
              <a:gd name="connsiteY8610" fmla="*/ 1554163 h 4630814"/>
              <a:gd name="connsiteX8611" fmla="*/ 3004177 w 3022593"/>
              <a:gd name="connsiteY8611" fmla="*/ 1536700 h 4630814"/>
              <a:gd name="connsiteX8612" fmla="*/ 873122 w 3022593"/>
              <a:gd name="connsiteY8612" fmla="*/ 1536693 h 4630814"/>
              <a:gd name="connsiteX8613" fmla="*/ 873117 w 3022593"/>
              <a:gd name="connsiteY8613" fmla="*/ 1536699 h 4630814"/>
              <a:gd name="connsiteX8614" fmla="*/ 873117 w 3022593"/>
              <a:gd name="connsiteY8614" fmla="*/ 1536699 h 4630814"/>
              <a:gd name="connsiteX8615" fmla="*/ 950707 w 3022593"/>
              <a:gd name="connsiteY8615" fmla="*/ 1533813 h 4630814"/>
              <a:gd name="connsiteX8616" fmla="*/ 948921 w 3022593"/>
              <a:gd name="connsiteY8616" fmla="*/ 1545070 h 4630814"/>
              <a:gd name="connsiteX8617" fmla="*/ 939991 w 3022593"/>
              <a:gd name="connsiteY8617" fmla="*/ 1550699 h 4630814"/>
              <a:gd name="connsiteX8618" fmla="*/ 941777 w 3022593"/>
              <a:gd name="connsiteY8618" fmla="*/ 1539442 h 4630814"/>
              <a:gd name="connsiteX8619" fmla="*/ 950707 w 3022593"/>
              <a:gd name="connsiteY8619" fmla="*/ 1533813 h 4630814"/>
              <a:gd name="connsiteX8620" fmla="*/ 2619169 w 3022593"/>
              <a:gd name="connsiteY8620" fmla="*/ 1533789 h 4630814"/>
              <a:gd name="connsiteX8621" fmla="*/ 2615597 w 3022593"/>
              <a:gd name="connsiteY8621" fmla="*/ 1539346 h 4630814"/>
              <a:gd name="connsiteX8622" fmla="*/ 2608453 w 3022593"/>
              <a:gd name="connsiteY8622" fmla="*/ 1541198 h 4630814"/>
              <a:gd name="connsiteX8623" fmla="*/ 2612025 w 3022593"/>
              <a:gd name="connsiteY8623" fmla="*/ 1535641 h 4630814"/>
              <a:gd name="connsiteX8624" fmla="*/ 2619169 w 3022593"/>
              <a:gd name="connsiteY8624" fmla="*/ 1533789 h 4630814"/>
              <a:gd name="connsiteX8625" fmla="*/ 2619367 w 3022593"/>
              <a:gd name="connsiteY8625" fmla="*/ 1533525 h 4630814"/>
              <a:gd name="connsiteX8626" fmla="*/ 2622542 w 3022593"/>
              <a:gd name="connsiteY8626" fmla="*/ 1541462 h 4630814"/>
              <a:gd name="connsiteX8627" fmla="*/ 2619367 w 3022593"/>
              <a:gd name="connsiteY8627" fmla="*/ 1547415 h 4630814"/>
              <a:gd name="connsiteX8628" fmla="*/ 2616192 w 3022593"/>
              <a:gd name="connsiteY8628" fmla="*/ 1541462 h 4630814"/>
              <a:gd name="connsiteX8629" fmla="*/ 2619367 w 3022593"/>
              <a:gd name="connsiteY8629" fmla="*/ 1533525 h 4630814"/>
              <a:gd name="connsiteX8630" fmla="*/ 2628893 w 3022593"/>
              <a:gd name="connsiteY8630" fmla="*/ 1530350 h 4630814"/>
              <a:gd name="connsiteX8631" fmla="*/ 2636830 w 3022593"/>
              <a:gd name="connsiteY8631" fmla="*/ 1534319 h 4630814"/>
              <a:gd name="connsiteX8632" fmla="*/ 2628893 w 3022593"/>
              <a:gd name="connsiteY8632" fmla="*/ 1538288 h 4630814"/>
              <a:gd name="connsiteX8633" fmla="*/ 2628628 w 3022593"/>
              <a:gd name="connsiteY8633" fmla="*/ 1538156 h 4630814"/>
              <a:gd name="connsiteX8634" fmla="*/ 2628628 w 3022593"/>
              <a:gd name="connsiteY8634" fmla="*/ 1545772 h 4630814"/>
              <a:gd name="connsiteX8635" fmla="*/ 2623072 w 3022593"/>
              <a:gd name="connsiteY8635" fmla="*/ 1541689 h 4630814"/>
              <a:gd name="connsiteX8636" fmla="*/ 2621456 w 3022593"/>
              <a:gd name="connsiteY8636" fmla="*/ 1534569 h 4630814"/>
              <a:gd name="connsiteX8637" fmla="*/ 2620955 w 3022593"/>
              <a:gd name="connsiteY8637" fmla="*/ 1534319 h 4630814"/>
              <a:gd name="connsiteX8638" fmla="*/ 2621354 w 3022593"/>
              <a:gd name="connsiteY8638" fmla="*/ 1534119 h 4630814"/>
              <a:gd name="connsiteX8639" fmla="*/ 2621219 w 3022593"/>
              <a:gd name="connsiteY8639" fmla="*/ 1533525 h 4630814"/>
              <a:gd name="connsiteX8640" fmla="*/ 2621849 w 3022593"/>
              <a:gd name="connsiteY8640" fmla="*/ 1533872 h 4630814"/>
              <a:gd name="connsiteX8641" fmla="*/ 933971 w 3022593"/>
              <a:gd name="connsiteY8641" fmla="*/ 1530350 h 4630814"/>
              <a:gd name="connsiteX8642" fmla="*/ 939528 w 3022593"/>
              <a:gd name="connsiteY8642" fmla="*/ 1539731 h 4630814"/>
              <a:gd name="connsiteX8643" fmla="*/ 937822 w 3022593"/>
              <a:gd name="connsiteY8643" fmla="*/ 1550097 h 4630814"/>
              <a:gd name="connsiteX8644" fmla="*/ 937940 w 3022593"/>
              <a:gd name="connsiteY8644" fmla="*/ 1550761 h 4630814"/>
              <a:gd name="connsiteX8645" fmla="*/ 937713 w 3022593"/>
              <a:gd name="connsiteY8645" fmla="*/ 1550761 h 4630814"/>
              <a:gd name="connsiteX8646" fmla="*/ 937675 w 3022593"/>
              <a:gd name="connsiteY8646" fmla="*/ 1550988 h 4630814"/>
              <a:gd name="connsiteX8647" fmla="*/ 937496 w 3022593"/>
              <a:gd name="connsiteY8647" fmla="*/ 1550761 h 4630814"/>
              <a:gd name="connsiteX8648" fmla="*/ 926827 w 3022593"/>
              <a:gd name="connsiteY8648" fmla="*/ 1550761 h 4630814"/>
              <a:gd name="connsiteX8649" fmla="*/ 919419 w 3022593"/>
              <a:gd name="connsiteY8649" fmla="*/ 1541689 h 4630814"/>
              <a:gd name="connsiteX8650" fmla="*/ 930332 w 3022593"/>
              <a:gd name="connsiteY8650" fmla="*/ 1541689 h 4630814"/>
              <a:gd name="connsiteX8651" fmla="*/ 930267 w 3022593"/>
              <a:gd name="connsiteY8651" fmla="*/ 1541607 h 4630814"/>
              <a:gd name="connsiteX8652" fmla="*/ 933971 w 3022593"/>
              <a:gd name="connsiteY8652" fmla="*/ 1530350 h 4630814"/>
              <a:gd name="connsiteX8653" fmla="*/ 2522530 w 3022593"/>
              <a:gd name="connsiteY8653" fmla="*/ 1528763 h 4630814"/>
              <a:gd name="connsiteX8654" fmla="*/ 2524382 w 3022593"/>
              <a:gd name="connsiteY8654" fmla="*/ 1531938 h 4630814"/>
              <a:gd name="connsiteX8655" fmla="*/ 2524382 w 3022593"/>
              <a:gd name="connsiteY8655" fmla="*/ 1528989 h 4630814"/>
              <a:gd name="connsiteX8656" fmla="*/ 2529939 w 3022593"/>
              <a:gd name="connsiteY8656" fmla="*/ 1532618 h 4630814"/>
              <a:gd name="connsiteX8657" fmla="*/ 2531791 w 3022593"/>
              <a:gd name="connsiteY8657" fmla="*/ 1539875 h 4630814"/>
              <a:gd name="connsiteX8658" fmla="*/ 2524737 w 3022593"/>
              <a:gd name="connsiteY8658" fmla="*/ 1536420 h 4630814"/>
              <a:gd name="connsiteX8659" fmla="*/ 2522530 w 3022593"/>
              <a:gd name="connsiteY8659" fmla="*/ 1541463 h 4630814"/>
              <a:gd name="connsiteX8660" fmla="*/ 2519355 w 3022593"/>
              <a:gd name="connsiteY8660" fmla="*/ 1534206 h 4630814"/>
              <a:gd name="connsiteX8661" fmla="*/ 2522530 w 3022593"/>
              <a:gd name="connsiteY8661" fmla="*/ 1528763 h 4630814"/>
              <a:gd name="connsiteX8662" fmla="*/ 2522530 w 3022593"/>
              <a:gd name="connsiteY8662" fmla="*/ 1527175 h 4630814"/>
              <a:gd name="connsiteX8663" fmla="*/ 2518902 w 3022593"/>
              <a:gd name="connsiteY8663" fmla="*/ 1534584 h 4630814"/>
              <a:gd name="connsiteX8664" fmla="*/ 2511645 w 3022593"/>
              <a:gd name="connsiteY8664" fmla="*/ 1536436 h 4630814"/>
              <a:gd name="connsiteX8665" fmla="*/ 2515273 w 3022593"/>
              <a:gd name="connsiteY8665" fmla="*/ 1529027 h 4630814"/>
              <a:gd name="connsiteX8666" fmla="*/ 2522530 w 3022593"/>
              <a:gd name="connsiteY8666" fmla="*/ 1527175 h 4630814"/>
              <a:gd name="connsiteX8667" fmla="*/ 2608453 w 3022593"/>
              <a:gd name="connsiteY8667" fmla="*/ 1527174 h 4630814"/>
              <a:gd name="connsiteX8668" fmla="*/ 2615597 w 3022593"/>
              <a:gd name="connsiteY8668" fmla="*/ 1527174 h 4630814"/>
              <a:gd name="connsiteX8669" fmla="*/ 2619169 w 3022593"/>
              <a:gd name="connsiteY8669" fmla="*/ 1531937 h 4630814"/>
              <a:gd name="connsiteX8670" fmla="*/ 2612025 w 3022593"/>
              <a:gd name="connsiteY8670" fmla="*/ 1531937 h 4630814"/>
              <a:gd name="connsiteX8671" fmla="*/ 2608453 w 3022593"/>
              <a:gd name="connsiteY8671" fmla="*/ 1527174 h 4630814"/>
              <a:gd name="connsiteX8672" fmla="*/ 2531374 w 3022593"/>
              <a:gd name="connsiteY8672" fmla="*/ 1525588 h 4630814"/>
              <a:gd name="connsiteX8673" fmla="*/ 2536817 w 3022593"/>
              <a:gd name="connsiteY8673" fmla="*/ 1528763 h 4630814"/>
              <a:gd name="connsiteX8674" fmla="*/ 2531374 w 3022593"/>
              <a:gd name="connsiteY8674" fmla="*/ 1531938 h 4630814"/>
              <a:gd name="connsiteX8675" fmla="*/ 2524117 w 3022593"/>
              <a:gd name="connsiteY8675" fmla="*/ 1528763 h 4630814"/>
              <a:gd name="connsiteX8676" fmla="*/ 2531374 w 3022593"/>
              <a:gd name="connsiteY8676" fmla="*/ 1525588 h 4630814"/>
              <a:gd name="connsiteX8677" fmla="*/ 897763 w 3022593"/>
              <a:gd name="connsiteY8677" fmla="*/ 1524041 h 4630814"/>
              <a:gd name="connsiteX8678" fmla="*/ 904153 w 3022593"/>
              <a:gd name="connsiteY8678" fmla="*/ 1525155 h 4630814"/>
              <a:gd name="connsiteX8679" fmla="*/ 902898 w 3022593"/>
              <a:gd name="connsiteY8679" fmla="*/ 1529581 h 4630814"/>
              <a:gd name="connsiteX8680" fmla="*/ 897829 w 3022593"/>
              <a:gd name="connsiteY8680" fmla="*/ 1532033 h 4630814"/>
              <a:gd name="connsiteX8681" fmla="*/ 903637 w 3022593"/>
              <a:gd name="connsiteY8681" fmla="*/ 1531584 h 4630814"/>
              <a:gd name="connsiteX8682" fmla="*/ 910900 w 3022593"/>
              <a:gd name="connsiteY8682" fmla="*/ 1534319 h 4630814"/>
              <a:gd name="connsiteX8683" fmla="*/ 897089 w 3022593"/>
              <a:gd name="connsiteY8683" fmla="*/ 1539230 h 4630814"/>
              <a:gd name="connsiteX8684" fmla="*/ 879951 w 3022593"/>
              <a:gd name="connsiteY8684" fmla="*/ 1536837 h 4630814"/>
              <a:gd name="connsiteX8685" fmla="*/ 873120 w 3022593"/>
              <a:gd name="connsiteY8685" fmla="*/ 1538287 h 4630814"/>
              <a:gd name="connsiteX8686" fmla="*/ 874804 w 3022593"/>
              <a:gd name="connsiteY8686" fmla="*/ 1538420 h 4630814"/>
              <a:gd name="connsiteX8687" fmla="*/ 874705 w 3022593"/>
              <a:gd name="connsiteY8687" fmla="*/ 1538287 h 4630814"/>
              <a:gd name="connsiteX8688" fmla="*/ 874980 w 3022593"/>
              <a:gd name="connsiteY8688" fmla="*/ 1538433 h 4630814"/>
              <a:gd name="connsiteX8689" fmla="*/ 878326 w 3022593"/>
              <a:gd name="connsiteY8689" fmla="*/ 1538696 h 4630814"/>
              <a:gd name="connsiteX8690" fmla="*/ 906455 w 3022593"/>
              <a:gd name="connsiteY8690" fmla="*/ 1548765 h 4630814"/>
              <a:gd name="connsiteX8691" fmla="*/ 892564 w 3022593"/>
              <a:gd name="connsiteY8691" fmla="*/ 1548765 h 4630814"/>
              <a:gd name="connsiteX8692" fmla="*/ 890241 w 3022593"/>
              <a:gd name="connsiteY8692" fmla="*/ 1547513 h 4630814"/>
              <a:gd name="connsiteX8693" fmla="*/ 898564 w 3022593"/>
              <a:gd name="connsiteY8693" fmla="*/ 1554193 h 4630814"/>
              <a:gd name="connsiteX8694" fmla="*/ 901097 w 3022593"/>
              <a:gd name="connsiteY8694" fmla="*/ 1560909 h 4630814"/>
              <a:gd name="connsiteX8695" fmla="*/ 887901 w 3022593"/>
              <a:gd name="connsiteY8695" fmla="*/ 1555961 h 4630814"/>
              <a:gd name="connsiteX8696" fmla="*/ 875774 w 3022593"/>
              <a:gd name="connsiteY8696" fmla="*/ 1539718 h 4630814"/>
              <a:gd name="connsiteX8697" fmla="*/ 873118 w 3022593"/>
              <a:gd name="connsiteY8697" fmla="*/ 1538288 h 4630814"/>
              <a:gd name="connsiteX8698" fmla="*/ 873117 w 3022593"/>
              <a:gd name="connsiteY8698" fmla="*/ 1538288 h 4630814"/>
              <a:gd name="connsiteX8699" fmla="*/ 873117 w 3022593"/>
              <a:gd name="connsiteY8699" fmla="*/ 1538288 h 4630814"/>
              <a:gd name="connsiteX8700" fmla="*/ 873117 w 3022593"/>
              <a:gd name="connsiteY8700" fmla="*/ 1538287 h 4630814"/>
              <a:gd name="connsiteX8701" fmla="*/ 873117 w 3022593"/>
              <a:gd name="connsiteY8701" fmla="*/ 1538288 h 4630814"/>
              <a:gd name="connsiteX8702" fmla="*/ 873118 w 3022593"/>
              <a:gd name="connsiteY8702" fmla="*/ 1538287 h 4630814"/>
              <a:gd name="connsiteX8703" fmla="*/ 873117 w 3022593"/>
              <a:gd name="connsiteY8703" fmla="*/ 1538287 h 4630814"/>
              <a:gd name="connsiteX8704" fmla="*/ 873118 w 3022593"/>
              <a:gd name="connsiteY8704" fmla="*/ 1538287 h 4630814"/>
              <a:gd name="connsiteX8705" fmla="*/ 876006 w 3022593"/>
              <a:gd name="connsiteY8705" fmla="*/ 1536287 h 4630814"/>
              <a:gd name="connsiteX8706" fmla="*/ 874705 w 3022593"/>
              <a:gd name="connsiteY8706" fmla="*/ 1536105 h 4630814"/>
              <a:gd name="connsiteX8707" fmla="*/ 877156 w 3022593"/>
              <a:gd name="connsiteY8707" fmla="*/ 1535490 h 4630814"/>
              <a:gd name="connsiteX8708" fmla="*/ 881974 w 3022593"/>
              <a:gd name="connsiteY8708" fmla="*/ 1532154 h 4630814"/>
              <a:gd name="connsiteX8709" fmla="*/ 897763 w 3022593"/>
              <a:gd name="connsiteY8709" fmla="*/ 1524041 h 4630814"/>
              <a:gd name="connsiteX8710" fmla="*/ 2628628 w 3022593"/>
              <a:gd name="connsiteY8710" fmla="*/ 1521023 h 4630814"/>
              <a:gd name="connsiteX8711" fmla="*/ 2628628 w 3022593"/>
              <a:gd name="connsiteY8711" fmla="*/ 1528167 h 4630814"/>
              <a:gd name="connsiteX8712" fmla="*/ 2621219 w 3022593"/>
              <a:gd name="connsiteY8712" fmla="*/ 1531739 h 4630814"/>
              <a:gd name="connsiteX8713" fmla="*/ 2623072 w 3022593"/>
              <a:gd name="connsiteY8713" fmla="*/ 1524595 h 4630814"/>
              <a:gd name="connsiteX8714" fmla="*/ 2628628 w 3022593"/>
              <a:gd name="connsiteY8714" fmla="*/ 1521023 h 4630814"/>
              <a:gd name="connsiteX8715" fmla="*/ 2690861 w 3022593"/>
              <a:gd name="connsiteY8715" fmla="*/ 1519505 h 4630814"/>
              <a:gd name="connsiteX8716" fmla="*/ 2743109 w 3022593"/>
              <a:gd name="connsiteY8716" fmla="*/ 1599293 h 4630814"/>
              <a:gd name="connsiteX8717" fmla="*/ 2729639 w 3022593"/>
              <a:gd name="connsiteY8717" fmla="*/ 1630779 h 4630814"/>
              <a:gd name="connsiteX8718" fmla="*/ 2725061 w 3022593"/>
              <a:gd name="connsiteY8718" fmla="*/ 1635331 h 4630814"/>
              <a:gd name="connsiteX8719" fmla="*/ 2725730 w 3022593"/>
              <a:gd name="connsiteY8719" fmla="*/ 1636713 h 4630814"/>
              <a:gd name="connsiteX8720" fmla="*/ 2724991 w 3022593"/>
              <a:gd name="connsiteY8720" fmla="*/ 1635401 h 4630814"/>
              <a:gd name="connsiteX8721" fmla="*/ 2710921 w 3022593"/>
              <a:gd name="connsiteY8721" fmla="*/ 1649392 h 4630814"/>
              <a:gd name="connsiteX8722" fmla="*/ 2687129 w 3022593"/>
              <a:gd name="connsiteY8722" fmla="*/ 1660525 h 4630814"/>
              <a:gd name="connsiteX8723" fmla="*/ 2687320 w 3022593"/>
              <a:gd name="connsiteY8723" fmla="*/ 1659048 h 4630814"/>
              <a:gd name="connsiteX8724" fmla="*/ 2684455 w 3022593"/>
              <a:gd name="connsiteY8724" fmla="*/ 1660526 h 4630814"/>
              <a:gd name="connsiteX8725" fmla="*/ 2688115 w 3022593"/>
              <a:gd name="connsiteY8725" fmla="*/ 1652915 h 4630814"/>
              <a:gd name="connsiteX8726" fmla="*/ 2689199 w 3022593"/>
              <a:gd name="connsiteY8726" fmla="*/ 1644550 h 4630814"/>
              <a:gd name="connsiteX8727" fmla="*/ 2651674 w 3022593"/>
              <a:gd name="connsiteY8727" fmla="*/ 1573315 h 4630814"/>
              <a:gd name="connsiteX8728" fmla="*/ 2690861 w 3022593"/>
              <a:gd name="connsiteY8728" fmla="*/ 1519505 h 4630814"/>
              <a:gd name="connsiteX8729" fmla="*/ 2616827 w 3022593"/>
              <a:gd name="connsiteY8729" fmla="*/ 1519237 h 4630814"/>
              <a:gd name="connsiteX8730" fmla="*/ 2620637 w 3022593"/>
              <a:gd name="connsiteY8730" fmla="*/ 1524680 h 4630814"/>
              <a:gd name="connsiteX8731" fmla="*/ 2620637 w 3022593"/>
              <a:gd name="connsiteY8731" fmla="*/ 1531937 h 4630814"/>
              <a:gd name="connsiteX8732" fmla="*/ 2614922 w 3022593"/>
              <a:gd name="connsiteY8732" fmla="*/ 1526494 h 4630814"/>
              <a:gd name="connsiteX8733" fmla="*/ 2616827 w 3022593"/>
              <a:gd name="connsiteY8733" fmla="*/ 1519237 h 4630814"/>
              <a:gd name="connsiteX8734" fmla="*/ 2531791 w 3022593"/>
              <a:gd name="connsiteY8734" fmla="*/ 1514929 h 4630814"/>
              <a:gd name="connsiteX8735" fmla="*/ 2529939 w 3022593"/>
              <a:gd name="connsiteY8735" fmla="*/ 1523094 h 4630814"/>
              <a:gd name="connsiteX8736" fmla="*/ 2524382 w 3022593"/>
              <a:gd name="connsiteY8736" fmla="*/ 1527176 h 4630814"/>
              <a:gd name="connsiteX8737" fmla="*/ 2524382 w 3022593"/>
              <a:gd name="connsiteY8737" fmla="*/ 1519011 h 4630814"/>
              <a:gd name="connsiteX8738" fmla="*/ 2531791 w 3022593"/>
              <a:gd name="connsiteY8738" fmla="*/ 1514929 h 4630814"/>
              <a:gd name="connsiteX8739" fmla="*/ 551807 w 3022593"/>
              <a:gd name="connsiteY8739" fmla="*/ 1511581 h 4630814"/>
              <a:gd name="connsiteX8740" fmla="*/ 563237 w 3022593"/>
              <a:gd name="connsiteY8740" fmla="*/ 1524654 h 4630814"/>
              <a:gd name="connsiteX8741" fmla="*/ 561878 w 3022593"/>
              <a:gd name="connsiteY8741" fmla="*/ 1530650 h 4630814"/>
              <a:gd name="connsiteX8742" fmla="*/ 564745 w 3022593"/>
              <a:gd name="connsiteY8742" fmla="*/ 1524199 h 4630814"/>
              <a:gd name="connsiteX8743" fmla="*/ 578636 w 3022593"/>
              <a:gd name="connsiteY8743" fmla="*/ 1514773 h 4630814"/>
              <a:gd name="connsiteX8744" fmla="*/ 576652 w 3022593"/>
              <a:gd name="connsiteY8744" fmla="*/ 1531740 h 4630814"/>
              <a:gd name="connsiteX8745" fmla="*/ 562761 w 3022593"/>
              <a:gd name="connsiteY8745" fmla="*/ 1541166 h 4630814"/>
              <a:gd name="connsiteX8746" fmla="*/ 560624 w 3022593"/>
              <a:gd name="connsiteY8746" fmla="*/ 1536183 h 4630814"/>
              <a:gd name="connsiteX8747" fmla="*/ 559427 w 3022593"/>
              <a:gd name="connsiteY8747" fmla="*/ 1541463 h 4630814"/>
              <a:gd name="connsiteX8748" fmla="*/ 556427 w 3022593"/>
              <a:gd name="connsiteY8748" fmla="*/ 1538032 h 4630814"/>
              <a:gd name="connsiteX8749" fmla="*/ 557006 w 3022593"/>
              <a:gd name="connsiteY8749" fmla="*/ 1541174 h 4630814"/>
              <a:gd name="connsiteX8750" fmla="*/ 553893 w 3022593"/>
              <a:gd name="connsiteY8750" fmla="*/ 1542684 h 4630814"/>
              <a:gd name="connsiteX8751" fmla="*/ 557006 w 3022593"/>
              <a:gd name="connsiteY8751" fmla="*/ 1543503 h 4630814"/>
              <a:gd name="connsiteX8752" fmla="*/ 556696 w 3022593"/>
              <a:gd name="connsiteY8752" fmla="*/ 1545784 h 4630814"/>
              <a:gd name="connsiteX8753" fmla="*/ 557998 w 3022593"/>
              <a:gd name="connsiteY8753" fmla="*/ 1544918 h 4630814"/>
              <a:gd name="connsiteX8754" fmla="*/ 559994 w 3022593"/>
              <a:gd name="connsiteY8754" fmla="*/ 1549093 h 4630814"/>
              <a:gd name="connsiteX8755" fmla="*/ 561111 w 3022593"/>
              <a:gd name="connsiteY8755" fmla="*/ 1544935 h 4630814"/>
              <a:gd name="connsiteX8756" fmla="*/ 562059 w 3022593"/>
              <a:gd name="connsiteY8756" fmla="*/ 1545393 h 4630814"/>
              <a:gd name="connsiteX8757" fmla="*/ 578776 w 3022593"/>
              <a:gd name="connsiteY8757" fmla="*/ 1538288 h 4630814"/>
              <a:gd name="connsiteX8758" fmla="*/ 593717 w 3022593"/>
              <a:gd name="connsiteY8758" fmla="*/ 1545432 h 4630814"/>
              <a:gd name="connsiteX8759" fmla="*/ 578776 w 3022593"/>
              <a:gd name="connsiteY8759" fmla="*/ 1552576 h 4630814"/>
              <a:gd name="connsiteX8760" fmla="*/ 575789 w 3022593"/>
              <a:gd name="connsiteY8760" fmla="*/ 1552016 h 4630814"/>
              <a:gd name="connsiteX8761" fmla="*/ 576742 w 3022593"/>
              <a:gd name="connsiteY8761" fmla="*/ 1552476 h 4630814"/>
              <a:gd name="connsiteX8762" fmla="*/ 580650 w 3022593"/>
              <a:gd name="connsiteY8762" fmla="*/ 1569442 h 4630814"/>
              <a:gd name="connsiteX8763" fmla="*/ 565019 w 3022593"/>
              <a:gd name="connsiteY8763" fmla="*/ 1561902 h 4630814"/>
              <a:gd name="connsiteX8764" fmla="*/ 564570 w 3022593"/>
              <a:gd name="connsiteY8764" fmla="*/ 1561054 h 4630814"/>
              <a:gd name="connsiteX8765" fmla="*/ 557998 w 3022593"/>
              <a:gd name="connsiteY8765" fmla="*/ 1574800 h 4630814"/>
              <a:gd name="connsiteX8766" fmla="*/ 550854 w 3022593"/>
              <a:gd name="connsiteY8766" fmla="*/ 1559859 h 4630814"/>
              <a:gd name="connsiteX8767" fmla="*/ 551637 w 3022593"/>
              <a:gd name="connsiteY8767" fmla="*/ 1555764 h 4630814"/>
              <a:gd name="connsiteX8768" fmla="*/ 549862 w 3022593"/>
              <a:gd name="connsiteY8768" fmla="*/ 1558018 h 4630814"/>
              <a:gd name="connsiteX8769" fmla="*/ 533789 w 3022593"/>
              <a:gd name="connsiteY8769" fmla="*/ 1561646 h 4630814"/>
              <a:gd name="connsiteX8770" fmla="*/ 540932 w 3022593"/>
              <a:gd name="connsiteY8770" fmla="*/ 1547132 h 4630814"/>
              <a:gd name="connsiteX8771" fmla="*/ 548755 w 3022593"/>
              <a:gd name="connsiteY8771" fmla="*/ 1543071 h 4630814"/>
              <a:gd name="connsiteX8772" fmla="*/ 540932 w 3022593"/>
              <a:gd name="connsiteY8772" fmla="*/ 1541174 h 4630814"/>
              <a:gd name="connsiteX8773" fmla="*/ 530217 w 3022593"/>
              <a:gd name="connsiteY8773" fmla="*/ 1529052 h 4630814"/>
              <a:gd name="connsiteX8774" fmla="*/ 536468 w 3022593"/>
              <a:gd name="connsiteY8774" fmla="*/ 1526454 h 4630814"/>
              <a:gd name="connsiteX8775" fmla="*/ 548076 w 3022593"/>
              <a:gd name="connsiteY8775" fmla="*/ 1529052 h 4630814"/>
              <a:gd name="connsiteX8776" fmla="*/ 549629 w 3022593"/>
              <a:gd name="connsiteY8776" fmla="*/ 1530256 h 4630814"/>
              <a:gd name="connsiteX8777" fmla="*/ 547997 w 3022593"/>
              <a:gd name="connsiteY8777" fmla="*/ 1528389 h 4630814"/>
              <a:gd name="connsiteX8778" fmla="*/ 551807 w 3022593"/>
              <a:gd name="connsiteY8778" fmla="*/ 1511581 h 4630814"/>
              <a:gd name="connsiteX8779" fmla="*/ 2518085 w 3022593"/>
              <a:gd name="connsiteY8779" fmla="*/ 1511300 h 4630814"/>
              <a:gd name="connsiteX8780" fmla="*/ 2523800 w 3022593"/>
              <a:gd name="connsiteY8780" fmla="*/ 1519237 h 4630814"/>
              <a:gd name="connsiteX8781" fmla="*/ 2522084 w 3022593"/>
              <a:gd name="connsiteY8781" fmla="*/ 1526389 h 4630814"/>
              <a:gd name="connsiteX8782" fmla="*/ 2522530 w 3022593"/>
              <a:gd name="connsiteY8782" fmla="*/ 1526858 h 4630814"/>
              <a:gd name="connsiteX8783" fmla="*/ 2521971 w 3022593"/>
              <a:gd name="connsiteY8783" fmla="*/ 1526858 h 4630814"/>
              <a:gd name="connsiteX8784" fmla="*/ 2521895 w 3022593"/>
              <a:gd name="connsiteY8784" fmla="*/ 1527175 h 4630814"/>
              <a:gd name="connsiteX8785" fmla="*/ 2521692 w 3022593"/>
              <a:gd name="connsiteY8785" fmla="*/ 1526858 h 4630814"/>
              <a:gd name="connsiteX8786" fmla="*/ 2515273 w 3022593"/>
              <a:gd name="connsiteY8786" fmla="*/ 1526858 h 4630814"/>
              <a:gd name="connsiteX8787" fmla="*/ 2509830 w 3022593"/>
              <a:gd name="connsiteY8787" fmla="*/ 1521143 h 4630814"/>
              <a:gd name="connsiteX8788" fmla="*/ 2517087 w 3022593"/>
              <a:gd name="connsiteY8788" fmla="*/ 1521143 h 4630814"/>
              <a:gd name="connsiteX8789" fmla="*/ 2519976 w 3022593"/>
              <a:gd name="connsiteY8789" fmla="*/ 1524176 h 4630814"/>
              <a:gd name="connsiteX8790" fmla="*/ 2518085 w 3022593"/>
              <a:gd name="connsiteY8790" fmla="*/ 1521222 h 4630814"/>
              <a:gd name="connsiteX8791" fmla="*/ 2518085 w 3022593"/>
              <a:gd name="connsiteY8791" fmla="*/ 1511300 h 4630814"/>
              <a:gd name="connsiteX8792" fmla="*/ 858108 w 3022593"/>
              <a:gd name="connsiteY8792" fmla="*/ 1504315 h 4630814"/>
              <a:gd name="connsiteX8793" fmla="*/ 868193 w 3022593"/>
              <a:gd name="connsiteY8793" fmla="*/ 1514792 h 4630814"/>
              <a:gd name="connsiteX8794" fmla="*/ 871206 w 3022593"/>
              <a:gd name="connsiteY8794" fmla="*/ 1536444 h 4630814"/>
              <a:gd name="connsiteX8795" fmla="*/ 871530 w 3022593"/>
              <a:gd name="connsiteY8795" fmla="*/ 1536700 h 4630814"/>
              <a:gd name="connsiteX8796" fmla="*/ 871234 w 3022593"/>
              <a:gd name="connsiteY8796" fmla="*/ 1536643 h 4630814"/>
              <a:gd name="connsiteX8797" fmla="*/ 871242 w 3022593"/>
              <a:gd name="connsiteY8797" fmla="*/ 1536700 h 4630814"/>
              <a:gd name="connsiteX8798" fmla="*/ 871203 w 3022593"/>
              <a:gd name="connsiteY8798" fmla="*/ 1536637 h 4630814"/>
              <a:gd name="connsiteX8799" fmla="*/ 869737 w 3022593"/>
              <a:gd name="connsiteY8799" fmla="*/ 1536355 h 4630814"/>
              <a:gd name="connsiteX8800" fmla="*/ 869942 w 3022593"/>
              <a:gd name="connsiteY8800" fmla="*/ 1536700 h 4630814"/>
              <a:gd name="connsiteX8801" fmla="*/ 869318 w 3022593"/>
              <a:gd name="connsiteY8801" fmla="*/ 1536274 h 4630814"/>
              <a:gd name="connsiteX8802" fmla="*/ 866350 w 3022593"/>
              <a:gd name="connsiteY8802" fmla="*/ 1535703 h 4630814"/>
              <a:gd name="connsiteX8803" fmla="*/ 863182 w 3022593"/>
              <a:gd name="connsiteY8803" fmla="*/ 1534928 h 4630814"/>
              <a:gd name="connsiteX8804" fmla="*/ 869234 w 3022593"/>
              <a:gd name="connsiteY8804" fmla="*/ 1537303 h 4630814"/>
              <a:gd name="connsiteX8805" fmla="*/ 871530 w 3022593"/>
              <a:gd name="connsiteY8805" fmla="*/ 1536700 h 4630814"/>
              <a:gd name="connsiteX8806" fmla="*/ 840782 w 3022593"/>
              <a:gd name="connsiteY8806" fmla="*/ 1553369 h 4630814"/>
              <a:gd name="connsiteX8807" fmla="*/ 850391 w 3022593"/>
              <a:gd name="connsiteY8807" fmla="*/ 1542256 h 4630814"/>
              <a:gd name="connsiteX8808" fmla="*/ 864221 w 3022593"/>
              <a:gd name="connsiteY8808" fmla="*/ 1538621 h 4630814"/>
              <a:gd name="connsiteX8809" fmla="*/ 853368 w 3022593"/>
              <a:gd name="connsiteY8809" fmla="*/ 1540007 h 4630814"/>
              <a:gd name="connsiteX8810" fmla="*/ 835351 w 3022593"/>
              <a:gd name="connsiteY8810" fmla="*/ 1535817 h 4630814"/>
              <a:gd name="connsiteX8811" fmla="*/ 849044 w 3022593"/>
              <a:gd name="connsiteY8811" fmla="*/ 1532069 h 4630814"/>
              <a:gd name="connsiteX8812" fmla="*/ 856879 w 3022593"/>
              <a:gd name="connsiteY8812" fmla="*/ 1533385 h 4630814"/>
              <a:gd name="connsiteX8813" fmla="*/ 855092 w 3022593"/>
              <a:gd name="connsiteY8813" fmla="*/ 1532948 h 4630814"/>
              <a:gd name="connsiteX8814" fmla="*/ 840044 w 3022593"/>
              <a:gd name="connsiteY8814" fmla="*/ 1523567 h 4630814"/>
              <a:gd name="connsiteX8815" fmla="*/ 844963 w 3022593"/>
              <a:gd name="connsiteY8815" fmla="*/ 1521397 h 4630814"/>
              <a:gd name="connsiteX8816" fmla="*/ 854640 w 3022593"/>
              <a:gd name="connsiteY8816" fmla="*/ 1525275 h 4630814"/>
              <a:gd name="connsiteX8817" fmla="*/ 847439 w 3022593"/>
              <a:gd name="connsiteY8817" fmla="*/ 1518578 h 4630814"/>
              <a:gd name="connsiteX8818" fmla="*/ 845177 w 3022593"/>
              <a:gd name="connsiteY8818" fmla="*/ 1512420 h 4630814"/>
              <a:gd name="connsiteX8819" fmla="*/ 858988 w 3022593"/>
              <a:gd name="connsiteY8819" fmla="*/ 1518257 h 4630814"/>
              <a:gd name="connsiteX8820" fmla="*/ 868533 w 3022593"/>
              <a:gd name="connsiteY8820" fmla="*/ 1534328 h 4630814"/>
              <a:gd name="connsiteX8821" fmla="*/ 870966 w 3022593"/>
              <a:gd name="connsiteY8821" fmla="*/ 1536254 h 4630814"/>
              <a:gd name="connsiteX8822" fmla="*/ 862564 w 3022593"/>
              <a:gd name="connsiteY8822" fmla="*/ 1522651 h 4630814"/>
              <a:gd name="connsiteX8823" fmla="*/ 858108 w 3022593"/>
              <a:gd name="connsiteY8823" fmla="*/ 1504315 h 4630814"/>
              <a:gd name="connsiteX8824" fmla="*/ 2954066 w 3022593"/>
              <a:gd name="connsiteY8824" fmla="*/ 1501775 h 4630814"/>
              <a:gd name="connsiteX8825" fmla="*/ 2952214 w 3022593"/>
              <a:gd name="connsiteY8825" fmla="*/ 1511981 h 4630814"/>
              <a:gd name="connsiteX8826" fmla="*/ 2949395 w 3022593"/>
              <a:gd name="connsiteY8826" fmla="*/ 1514051 h 4630814"/>
              <a:gd name="connsiteX8827" fmla="*/ 2953649 w 3022593"/>
              <a:gd name="connsiteY8827" fmla="*/ 1512888 h 4630814"/>
              <a:gd name="connsiteX8828" fmla="*/ 2959092 w 3022593"/>
              <a:gd name="connsiteY8828" fmla="*/ 1516857 h 4630814"/>
              <a:gd name="connsiteX8829" fmla="*/ 2951835 w 3022593"/>
              <a:gd name="connsiteY8829" fmla="*/ 1518841 h 4630814"/>
              <a:gd name="connsiteX8830" fmla="*/ 2947338 w 3022593"/>
              <a:gd name="connsiteY8830" fmla="*/ 1515562 h 4630814"/>
              <a:gd name="connsiteX8831" fmla="*/ 2946657 w 3022593"/>
              <a:gd name="connsiteY8831" fmla="*/ 1516063 h 4630814"/>
              <a:gd name="connsiteX8832" fmla="*/ 2946657 w 3022593"/>
              <a:gd name="connsiteY8832" fmla="*/ 1515066 h 4630814"/>
              <a:gd name="connsiteX8833" fmla="*/ 2946392 w 3022593"/>
              <a:gd name="connsiteY8833" fmla="*/ 1514872 h 4630814"/>
              <a:gd name="connsiteX8834" fmla="*/ 2946657 w 3022593"/>
              <a:gd name="connsiteY8834" fmla="*/ 1514800 h 4630814"/>
              <a:gd name="connsiteX8835" fmla="*/ 2946657 w 3022593"/>
              <a:gd name="connsiteY8835" fmla="*/ 1507898 h 4630814"/>
              <a:gd name="connsiteX8836" fmla="*/ 2954066 w 3022593"/>
              <a:gd name="connsiteY8836" fmla="*/ 1501775 h 4630814"/>
              <a:gd name="connsiteX8837" fmla="*/ 873117 w 3022593"/>
              <a:gd name="connsiteY8837" fmla="*/ 1500505 h 4630814"/>
              <a:gd name="connsiteX8838" fmla="*/ 877582 w 3022593"/>
              <a:gd name="connsiteY8838" fmla="*/ 1514316 h 4630814"/>
              <a:gd name="connsiteX8839" fmla="*/ 873120 w 3022593"/>
              <a:gd name="connsiteY8839" fmla="*/ 1536685 h 4630814"/>
              <a:gd name="connsiteX8840" fmla="*/ 876821 w 3022593"/>
              <a:gd name="connsiteY8840" fmla="*/ 1520825 h 4630814"/>
              <a:gd name="connsiteX8841" fmla="*/ 886081 w 3022593"/>
              <a:gd name="connsiteY8841" fmla="*/ 1504950 h 4630814"/>
              <a:gd name="connsiteX8842" fmla="*/ 885850 w 3022593"/>
              <a:gd name="connsiteY8842" fmla="*/ 1519424 h 4630814"/>
              <a:gd name="connsiteX8843" fmla="*/ 884921 w 3022593"/>
              <a:gd name="connsiteY8843" fmla="*/ 1520684 h 4630814"/>
              <a:gd name="connsiteX8844" fmla="*/ 891869 w 3022593"/>
              <a:gd name="connsiteY8844" fmla="*/ 1513636 h 4630814"/>
              <a:gd name="connsiteX8845" fmla="*/ 899046 w 3022593"/>
              <a:gd name="connsiteY8845" fmla="*/ 1512192 h 4630814"/>
              <a:gd name="connsiteX8846" fmla="*/ 892332 w 3022593"/>
              <a:gd name="connsiteY8846" fmla="*/ 1524446 h 4630814"/>
              <a:gd name="connsiteX8847" fmla="*/ 873117 w 3022593"/>
              <a:gd name="connsiteY8847" fmla="*/ 1536700 h 4630814"/>
              <a:gd name="connsiteX8848" fmla="*/ 873117 w 3022593"/>
              <a:gd name="connsiteY8848" fmla="*/ 1536700 h 4630814"/>
              <a:gd name="connsiteX8849" fmla="*/ 873117 w 3022593"/>
              <a:gd name="connsiteY8849" fmla="*/ 1536699 h 4630814"/>
              <a:gd name="connsiteX8850" fmla="*/ 870141 w 3022593"/>
              <a:gd name="connsiteY8850" fmla="*/ 1519317 h 4630814"/>
              <a:gd name="connsiteX8851" fmla="*/ 873117 w 3022593"/>
              <a:gd name="connsiteY8851" fmla="*/ 1500505 h 4630814"/>
              <a:gd name="connsiteX8852" fmla="*/ 2940440 w 3022593"/>
              <a:gd name="connsiteY8852" fmla="*/ 1500188 h 4630814"/>
              <a:gd name="connsiteX8853" fmla="*/ 2946393 w 3022593"/>
              <a:gd name="connsiteY8853" fmla="*/ 1506141 h 4630814"/>
              <a:gd name="connsiteX8854" fmla="*/ 2944612 w 3022593"/>
              <a:gd name="connsiteY8854" fmla="*/ 1515045 h 4630814"/>
              <a:gd name="connsiteX8855" fmla="*/ 2944805 w 3022593"/>
              <a:gd name="connsiteY8855" fmla="*/ 1515005 h 4630814"/>
              <a:gd name="connsiteX8856" fmla="*/ 2944582 w 3022593"/>
              <a:gd name="connsiteY8856" fmla="*/ 1515467 h 4630814"/>
              <a:gd name="connsiteX8857" fmla="*/ 2944805 w 3022593"/>
              <a:gd name="connsiteY8857" fmla="*/ 1515745 h 4630814"/>
              <a:gd name="connsiteX8858" fmla="*/ 2944472 w 3022593"/>
              <a:gd name="connsiteY8858" fmla="*/ 1515745 h 4630814"/>
              <a:gd name="connsiteX8859" fmla="*/ 2944409 w 3022593"/>
              <a:gd name="connsiteY8859" fmla="*/ 1516063 h 4630814"/>
              <a:gd name="connsiteX8860" fmla="*/ 2944340 w 3022593"/>
              <a:gd name="connsiteY8860" fmla="*/ 1515971 h 4630814"/>
              <a:gd name="connsiteX8861" fmla="*/ 2944283 w 3022593"/>
              <a:gd name="connsiteY8861" fmla="*/ 1516088 h 4630814"/>
              <a:gd name="connsiteX8862" fmla="*/ 2944815 w 3022593"/>
              <a:gd name="connsiteY8862" fmla="*/ 1517882 h 4630814"/>
              <a:gd name="connsiteX8863" fmla="*/ 2952214 w 3022593"/>
              <a:gd name="connsiteY8863" fmla="*/ 1521506 h 4630814"/>
              <a:gd name="connsiteX8864" fmla="*/ 2954066 w 3022593"/>
              <a:gd name="connsiteY8864" fmla="*/ 1528763 h 4630814"/>
              <a:gd name="connsiteX8865" fmla="*/ 2946657 w 3022593"/>
              <a:gd name="connsiteY8865" fmla="*/ 1525134 h 4630814"/>
              <a:gd name="connsiteX8866" fmla="*/ 2946234 w 3022593"/>
              <a:gd name="connsiteY8866" fmla="*/ 1523475 h 4630814"/>
              <a:gd name="connsiteX8867" fmla="*/ 2942159 w 3022593"/>
              <a:gd name="connsiteY8867" fmla="*/ 1530351 h 4630814"/>
              <a:gd name="connsiteX8868" fmla="*/ 2940164 w 3022593"/>
              <a:gd name="connsiteY8868" fmla="*/ 1523616 h 4630814"/>
              <a:gd name="connsiteX8869" fmla="*/ 2932558 w 3022593"/>
              <a:gd name="connsiteY8869" fmla="*/ 1525588 h 4630814"/>
              <a:gd name="connsiteX8870" fmla="*/ 2934600 w 3022593"/>
              <a:gd name="connsiteY8870" fmla="*/ 1517121 h 4630814"/>
              <a:gd name="connsiteX8871" fmla="*/ 2941236 w 3022593"/>
              <a:gd name="connsiteY8871" fmla="*/ 1515745 h 4630814"/>
              <a:gd name="connsiteX8872" fmla="*/ 2936641 w 3022593"/>
              <a:gd name="connsiteY8872" fmla="*/ 1515745 h 4630814"/>
              <a:gd name="connsiteX8873" fmla="*/ 2930517 w 3022593"/>
              <a:gd name="connsiteY8873" fmla="*/ 1510030 h 4630814"/>
              <a:gd name="connsiteX8874" fmla="*/ 2938489 w 3022593"/>
              <a:gd name="connsiteY8874" fmla="*/ 1508170 h 4630814"/>
              <a:gd name="connsiteX8875" fmla="*/ 2938455 w 3022593"/>
              <a:gd name="connsiteY8875" fmla="*/ 1508125 h 4630814"/>
              <a:gd name="connsiteX8876" fmla="*/ 2940440 w 3022593"/>
              <a:gd name="connsiteY8876" fmla="*/ 1500188 h 4630814"/>
              <a:gd name="connsiteX8877" fmla="*/ 2268212 w 3022593"/>
              <a:gd name="connsiteY8877" fmla="*/ 1493838 h 4630814"/>
              <a:gd name="connsiteX8878" fmla="*/ 2283690 w 3022593"/>
              <a:gd name="connsiteY8878" fmla="*/ 1502997 h 4630814"/>
              <a:gd name="connsiteX8879" fmla="*/ 2283613 w 3022593"/>
              <a:gd name="connsiteY8879" fmla="*/ 1509560 h 4630814"/>
              <a:gd name="connsiteX8880" fmla="*/ 2283849 w 3022593"/>
              <a:gd name="connsiteY8880" fmla="*/ 1509684 h 4630814"/>
              <a:gd name="connsiteX8881" fmla="*/ 2285992 w 3022593"/>
              <a:gd name="connsiteY8881" fmla="*/ 1516063 h 4630814"/>
              <a:gd name="connsiteX8882" fmla="*/ 2283565 w 3022593"/>
              <a:gd name="connsiteY8882" fmla="*/ 1513648 h 4630814"/>
              <a:gd name="connsiteX8883" fmla="*/ 2283452 w 3022593"/>
              <a:gd name="connsiteY8883" fmla="*/ 1523146 h 4630814"/>
              <a:gd name="connsiteX8884" fmla="*/ 2275873 w 3022593"/>
              <a:gd name="connsiteY8884" fmla="*/ 1531712 h 4630814"/>
              <a:gd name="connsiteX8885" fmla="*/ 2276468 w 3022593"/>
              <a:gd name="connsiteY8885" fmla="*/ 1533525 h 4630814"/>
              <a:gd name="connsiteX8886" fmla="*/ 2275628 w 3022593"/>
              <a:gd name="connsiteY8886" fmla="*/ 1531989 h 4630814"/>
              <a:gd name="connsiteX8887" fmla="*/ 2269879 w 3022593"/>
              <a:gd name="connsiteY8887" fmla="*/ 1538486 h 4630814"/>
              <a:gd name="connsiteX8888" fmla="*/ 2260592 w 3022593"/>
              <a:gd name="connsiteY8888" fmla="*/ 1541463 h 4630814"/>
              <a:gd name="connsiteX8889" fmla="*/ 2251067 w 3022593"/>
              <a:gd name="connsiteY8889" fmla="*/ 1510323 h 4630814"/>
              <a:gd name="connsiteX8890" fmla="*/ 2268212 w 3022593"/>
              <a:gd name="connsiteY8890" fmla="*/ 1493838 h 4630814"/>
              <a:gd name="connsiteX8891" fmla="*/ 21360 w 3022593"/>
              <a:gd name="connsiteY8891" fmla="*/ 1491182 h 4630814"/>
              <a:gd name="connsiteX8892" fmla="*/ 38433 w 3022593"/>
              <a:gd name="connsiteY8892" fmla="*/ 1495303 h 4630814"/>
              <a:gd name="connsiteX8893" fmla="*/ 44098 w 3022593"/>
              <a:gd name="connsiteY8893" fmla="*/ 1504461 h 4630814"/>
              <a:gd name="connsiteX8894" fmla="*/ 44443 w 3022593"/>
              <a:gd name="connsiteY8894" fmla="*/ 1504553 h 4630814"/>
              <a:gd name="connsiteX8895" fmla="*/ 44109 w 3022593"/>
              <a:gd name="connsiteY8895" fmla="*/ 1504478 h 4630814"/>
              <a:gd name="connsiteX8896" fmla="*/ 48489 w 3022593"/>
              <a:gd name="connsiteY8896" fmla="*/ 1511560 h 4630814"/>
              <a:gd name="connsiteX8897" fmla="*/ 57143 w 3022593"/>
              <a:gd name="connsiteY8897" fmla="*/ 1520947 h 4630814"/>
              <a:gd name="connsiteX8898" fmla="*/ 56987 w 3022593"/>
              <a:gd name="connsiteY8898" fmla="*/ 1521030 h 4630814"/>
              <a:gd name="connsiteX8899" fmla="*/ 57142 w 3022593"/>
              <a:gd name="connsiteY8899" fmla="*/ 1521052 h 4630814"/>
              <a:gd name="connsiteX8900" fmla="*/ 56887 w 3022593"/>
              <a:gd name="connsiteY8900" fmla="*/ 1521083 h 4630814"/>
              <a:gd name="connsiteX8901" fmla="*/ 48489 w 3022593"/>
              <a:gd name="connsiteY8901" fmla="*/ 1525527 h 4630814"/>
              <a:gd name="connsiteX8902" fmla="*/ 41916 w 3022593"/>
              <a:gd name="connsiteY8902" fmla="*/ 1525244 h 4630814"/>
              <a:gd name="connsiteX8903" fmla="*/ 42855 w 3022593"/>
              <a:gd name="connsiteY8903" fmla="*/ 1527176 h 4630814"/>
              <a:gd name="connsiteX8904" fmla="*/ 41460 w 3022593"/>
              <a:gd name="connsiteY8904" fmla="*/ 1525224 h 4630814"/>
              <a:gd name="connsiteX8905" fmla="*/ 27207 w 3022593"/>
              <a:gd name="connsiteY8905" fmla="*/ 1524611 h 4630814"/>
              <a:gd name="connsiteX8906" fmla="*/ 21943 w 3022593"/>
              <a:gd name="connsiteY8906" fmla="*/ 1520783 h 4630814"/>
              <a:gd name="connsiteX8907" fmla="*/ 21953 w 3022593"/>
              <a:gd name="connsiteY8907" fmla="*/ 1520826 h 4630814"/>
              <a:gd name="connsiteX8908" fmla="*/ 21909 w 3022593"/>
              <a:gd name="connsiteY8908" fmla="*/ 1520758 h 4630814"/>
              <a:gd name="connsiteX8909" fmla="*/ 10836 w 3022593"/>
              <a:gd name="connsiteY8909" fmla="*/ 1512705 h 4630814"/>
              <a:gd name="connsiteX8910" fmla="*/ 14110 w 3022593"/>
              <a:gd name="connsiteY8910" fmla="*/ 1495303 h 4630814"/>
              <a:gd name="connsiteX8911" fmla="*/ 21360 w 3022593"/>
              <a:gd name="connsiteY8911" fmla="*/ 1491182 h 4630814"/>
              <a:gd name="connsiteX8912" fmla="*/ 3000294 w 3022593"/>
              <a:gd name="connsiteY8912" fmla="*/ 1489365 h 4630814"/>
              <a:gd name="connsiteX8913" fmla="*/ 3004589 w 3022593"/>
              <a:gd name="connsiteY8913" fmla="*/ 1492099 h 4630814"/>
              <a:gd name="connsiteX8914" fmla="*/ 3005364 w 3022593"/>
              <a:gd name="connsiteY8914" fmla="*/ 1491854 h 4630814"/>
              <a:gd name="connsiteX8915" fmla="*/ 3005032 w 3022593"/>
              <a:gd name="connsiteY8915" fmla="*/ 1492381 h 4630814"/>
              <a:gd name="connsiteX8916" fmla="*/ 3007129 w 3022593"/>
              <a:gd name="connsiteY8916" fmla="*/ 1493715 h 4630814"/>
              <a:gd name="connsiteX8917" fmla="*/ 3010319 w 3022593"/>
              <a:gd name="connsiteY8917" fmla="*/ 1511117 h 4630814"/>
              <a:gd name="connsiteX8918" fmla="*/ 3004791 w 3022593"/>
              <a:gd name="connsiteY8918" fmla="*/ 1515243 h 4630814"/>
              <a:gd name="connsiteX8919" fmla="*/ 3002219 w 3022593"/>
              <a:gd name="connsiteY8919" fmla="*/ 1519238 h 4630814"/>
              <a:gd name="connsiteX8920" fmla="*/ 3002431 w 3022593"/>
              <a:gd name="connsiteY8920" fmla="*/ 1517005 h 4630814"/>
              <a:gd name="connsiteX8921" fmla="*/ 2994370 w 3022593"/>
              <a:gd name="connsiteY8921" fmla="*/ 1523023 h 4630814"/>
              <a:gd name="connsiteX8922" fmla="*/ 2982539 w 3022593"/>
              <a:gd name="connsiteY8922" fmla="*/ 1523570 h 4630814"/>
              <a:gd name="connsiteX8923" fmla="*/ 2981317 w 3022593"/>
              <a:gd name="connsiteY8923" fmla="*/ 1525588 h 4630814"/>
              <a:gd name="connsiteX8924" fmla="*/ 2982026 w 3022593"/>
              <a:gd name="connsiteY8924" fmla="*/ 1523593 h 4630814"/>
              <a:gd name="connsiteX8925" fmla="*/ 2974548 w 3022593"/>
              <a:gd name="connsiteY8925" fmla="*/ 1523939 h 4630814"/>
              <a:gd name="connsiteX8926" fmla="*/ 2967029 w 3022593"/>
              <a:gd name="connsiteY8926" fmla="*/ 1519359 h 4630814"/>
              <a:gd name="connsiteX8927" fmla="*/ 2967119 w 3022593"/>
              <a:gd name="connsiteY8927" fmla="*/ 1519240 h 4630814"/>
              <a:gd name="connsiteX8928" fmla="*/ 2967029 w 3022593"/>
              <a:gd name="connsiteY8928" fmla="*/ 1519238 h 4630814"/>
              <a:gd name="connsiteX8929" fmla="*/ 2967134 w 3022593"/>
              <a:gd name="connsiteY8929" fmla="*/ 1519220 h 4630814"/>
              <a:gd name="connsiteX8930" fmla="*/ 2974776 w 3022593"/>
              <a:gd name="connsiteY8930" fmla="*/ 1509056 h 4630814"/>
              <a:gd name="connsiteX8931" fmla="*/ 2978548 w 3022593"/>
              <a:gd name="connsiteY8931" fmla="*/ 1502875 h 4630814"/>
              <a:gd name="connsiteX8932" fmla="*/ 2978142 w 3022593"/>
              <a:gd name="connsiteY8932" fmla="*/ 1502966 h 4630814"/>
              <a:gd name="connsiteX8933" fmla="*/ 2978565 w 3022593"/>
              <a:gd name="connsiteY8933" fmla="*/ 1502848 h 4630814"/>
              <a:gd name="connsiteX8934" fmla="*/ 2985256 w 3022593"/>
              <a:gd name="connsiteY8934" fmla="*/ 1491884 h 4630814"/>
              <a:gd name="connsiteX8935" fmla="*/ 3000294 w 3022593"/>
              <a:gd name="connsiteY8935" fmla="*/ 1489365 h 4630814"/>
              <a:gd name="connsiteX8936" fmla="*/ 2671529 w 3022593"/>
              <a:gd name="connsiteY8936" fmla="*/ 1481428 h 4630814"/>
              <a:gd name="connsiteX8937" fmla="*/ 2678559 w 3022593"/>
              <a:gd name="connsiteY8937" fmla="*/ 1485778 h 4630814"/>
              <a:gd name="connsiteX8938" fmla="*/ 2681734 w 3022593"/>
              <a:gd name="connsiteY8938" fmla="*/ 1503180 h 4630814"/>
              <a:gd name="connsiteX8939" fmla="*/ 2673059 w 3022593"/>
              <a:gd name="connsiteY8939" fmla="*/ 1509686 h 4630814"/>
              <a:gd name="connsiteX8940" fmla="*/ 2672019 w 3022593"/>
              <a:gd name="connsiteY8940" fmla="*/ 1511301 h 4630814"/>
              <a:gd name="connsiteX8941" fmla="*/ 2672249 w 3022593"/>
              <a:gd name="connsiteY8941" fmla="*/ 1510294 h 4630814"/>
              <a:gd name="connsiteX8942" fmla="*/ 2665859 w 3022593"/>
              <a:gd name="connsiteY8942" fmla="*/ 1515086 h 4630814"/>
              <a:gd name="connsiteX8943" fmla="*/ 2652248 w 3022593"/>
              <a:gd name="connsiteY8943" fmla="*/ 1515671 h 4630814"/>
              <a:gd name="connsiteX8944" fmla="*/ 2651117 w 3022593"/>
              <a:gd name="connsiteY8944" fmla="*/ 1517650 h 4630814"/>
              <a:gd name="connsiteX8945" fmla="*/ 2652104 w 3022593"/>
              <a:gd name="connsiteY8945" fmla="*/ 1515677 h 4630814"/>
              <a:gd name="connsiteX8946" fmla="*/ 2644541 w 3022593"/>
              <a:gd name="connsiteY8946" fmla="*/ 1516002 h 4630814"/>
              <a:gd name="connsiteX8947" fmla="*/ 2637314 w 3022593"/>
              <a:gd name="connsiteY8947" fmla="*/ 1511710 h 4630814"/>
              <a:gd name="connsiteX8948" fmla="*/ 2636830 w 3022593"/>
              <a:gd name="connsiteY8948" fmla="*/ 1511698 h 4630814"/>
              <a:gd name="connsiteX8949" fmla="*/ 2637200 w 3022593"/>
              <a:gd name="connsiteY8949" fmla="*/ 1511642 h 4630814"/>
              <a:gd name="connsiteX8950" fmla="*/ 2636830 w 3022593"/>
              <a:gd name="connsiteY8950" fmla="*/ 1511422 h 4630814"/>
              <a:gd name="connsiteX8951" fmla="*/ 2654973 w 3022593"/>
              <a:gd name="connsiteY8951" fmla="*/ 1483947 h 4630814"/>
              <a:gd name="connsiteX8952" fmla="*/ 2671529 w 3022593"/>
              <a:gd name="connsiteY8952" fmla="*/ 1481428 h 4630814"/>
              <a:gd name="connsiteX8953" fmla="*/ 2738232 w 3022593"/>
              <a:gd name="connsiteY8953" fmla="*/ 1479815 h 4630814"/>
              <a:gd name="connsiteX8954" fmla="*/ 2734660 w 3022593"/>
              <a:gd name="connsiteY8954" fmla="*/ 1487224 h 4630814"/>
              <a:gd name="connsiteX8955" fmla="*/ 2727516 w 3022593"/>
              <a:gd name="connsiteY8955" fmla="*/ 1489076 h 4630814"/>
              <a:gd name="connsiteX8956" fmla="*/ 2731088 w 3022593"/>
              <a:gd name="connsiteY8956" fmla="*/ 1481667 h 4630814"/>
              <a:gd name="connsiteX8957" fmla="*/ 2738232 w 3022593"/>
              <a:gd name="connsiteY8957" fmla="*/ 1479815 h 4630814"/>
              <a:gd name="connsiteX8958" fmla="*/ 2739224 w 3022593"/>
              <a:gd name="connsiteY8958" fmla="*/ 1479550 h 4630814"/>
              <a:gd name="connsiteX8959" fmla="*/ 2740313 w 3022593"/>
              <a:gd name="connsiteY8959" fmla="*/ 1481728 h 4630814"/>
              <a:gd name="connsiteX8960" fmla="*/ 2740282 w 3022593"/>
              <a:gd name="connsiteY8960" fmla="*/ 1481591 h 4630814"/>
              <a:gd name="connsiteX8961" fmla="*/ 2747691 w 3022593"/>
              <a:gd name="connsiteY8961" fmla="*/ 1485673 h 4630814"/>
              <a:gd name="connsiteX8962" fmla="*/ 2747691 w 3022593"/>
              <a:gd name="connsiteY8962" fmla="*/ 1493838 h 4630814"/>
              <a:gd name="connsiteX8963" fmla="*/ 2742135 w 3022593"/>
              <a:gd name="connsiteY8963" fmla="*/ 1489756 h 4630814"/>
              <a:gd name="connsiteX8964" fmla="*/ 2742111 w 3022593"/>
              <a:gd name="connsiteY8964" fmla="*/ 1489652 h 4630814"/>
              <a:gd name="connsiteX8965" fmla="*/ 2739224 w 3022593"/>
              <a:gd name="connsiteY8965" fmla="*/ 1495425 h 4630814"/>
              <a:gd name="connsiteX8966" fmla="*/ 2735255 w 3022593"/>
              <a:gd name="connsiteY8966" fmla="*/ 1487487 h 4630814"/>
              <a:gd name="connsiteX8967" fmla="*/ 2739224 w 3022593"/>
              <a:gd name="connsiteY8967" fmla="*/ 1479550 h 4630814"/>
              <a:gd name="connsiteX8968" fmla="*/ 2876543 w 3022593"/>
              <a:gd name="connsiteY8968" fmla="*/ 1477963 h 4630814"/>
              <a:gd name="connsiteX8969" fmla="*/ 2880512 w 3022593"/>
              <a:gd name="connsiteY8969" fmla="*/ 1528215 h 4630814"/>
              <a:gd name="connsiteX8970" fmla="*/ 2876543 w 3022593"/>
              <a:gd name="connsiteY8970" fmla="*/ 1477963 h 4630814"/>
              <a:gd name="connsiteX8971" fmla="*/ 2747955 w 3022593"/>
              <a:gd name="connsiteY8971" fmla="*/ 1477963 h 4630814"/>
              <a:gd name="connsiteX8972" fmla="*/ 2755892 w 3022593"/>
              <a:gd name="connsiteY8972" fmla="*/ 1481932 h 4630814"/>
              <a:gd name="connsiteX8973" fmla="*/ 2747955 w 3022593"/>
              <a:gd name="connsiteY8973" fmla="*/ 1483916 h 4630814"/>
              <a:gd name="connsiteX8974" fmla="*/ 2740017 w 3022593"/>
              <a:gd name="connsiteY8974" fmla="*/ 1479947 h 4630814"/>
              <a:gd name="connsiteX8975" fmla="*/ 2747955 w 3022593"/>
              <a:gd name="connsiteY8975" fmla="*/ 1477963 h 4630814"/>
              <a:gd name="connsiteX8976" fmla="*/ 2878130 w 3022593"/>
              <a:gd name="connsiteY8976" fmla="*/ 1476375 h 4630814"/>
              <a:gd name="connsiteX8977" fmla="*/ 2900542 w 3022593"/>
              <a:gd name="connsiteY8977" fmla="*/ 1521044 h 4630814"/>
              <a:gd name="connsiteX8978" fmla="*/ 2878130 w 3022593"/>
              <a:gd name="connsiteY8978" fmla="*/ 1476375 h 4630814"/>
              <a:gd name="connsiteX8979" fmla="*/ 2874955 w 3022593"/>
              <a:gd name="connsiteY8979" fmla="*/ 1476375 h 4630814"/>
              <a:gd name="connsiteX8980" fmla="*/ 2874782 w 3022593"/>
              <a:gd name="connsiteY8980" fmla="*/ 1478091 h 4630814"/>
              <a:gd name="connsiteX8981" fmla="*/ 2874955 w 3022593"/>
              <a:gd name="connsiteY8981" fmla="*/ 1477963 h 4630814"/>
              <a:gd name="connsiteX8982" fmla="*/ 2874759 w 3022593"/>
              <a:gd name="connsiteY8982" fmla="*/ 1478316 h 4630814"/>
              <a:gd name="connsiteX8983" fmla="*/ 2874181 w 3022593"/>
              <a:gd name="connsiteY8983" fmla="*/ 1484035 h 4630814"/>
              <a:gd name="connsiteX8984" fmla="*/ 2859715 w 3022593"/>
              <a:gd name="connsiteY8984" fmla="*/ 1523695 h 4630814"/>
              <a:gd name="connsiteX8985" fmla="*/ 2858763 w 3022593"/>
              <a:gd name="connsiteY8985" fmla="*/ 1503584 h 4630814"/>
              <a:gd name="connsiteX8986" fmla="*/ 2859974 w 3022593"/>
              <a:gd name="connsiteY8986" fmla="*/ 1501548 h 4630814"/>
              <a:gd name="connsiteX8987" fmla="*/ 2851369 w 3022593"/>
              <a:gd name="connsiteY8987" fmla="*/ 1511770 h 4630814"/>
              <a:gd name="connsiteX8988" fmla="*/ 2842822 w 3022593"/>
              <a:gd name="connsiteY8988" fmla="*/ 1514744 h 4630814"/>
              <a:gd name="connsiteX8989" fmla="*/ 2843674 w 3022593"/>
              <a:gd name="connsiteY8989" fmla="*/ 1516897 h 4630814"/>
              <a:gd name="connsiteX8990" fmla="*/ 2837360 w 3022593"/>
              <a:gd name="connsiteY8990" fmla="*/ 1535277 h 4630814"/>
              <a:gd name="connsiteX8991" fmla="*/ 2827384 w 3022593"/>
              <a:gd name="connsiteY8991" fmla="*/ 1546855 h 4630814"/>
              <a:gd name="connsiteX8992" fmla="*/ 2839373 w 3022593"/>
              <a:gd name="connsiteY8992" fmla="*/ 1544638 h 4630814"/>
              <a:gd name="connsiteX8993" fmla="*/ 2865430 w 3022593"/>
              <a:gd name="connsiteY8993" fmla="*/ 1560060 h 4630814"/>
              <a:gd name="connsiteX8994" fmla="*/ 2837512 w 3022593"/>
              <a:gd name="connsiteY8994" fmla="*/ 1571626 h 4630814"/>
              <a:gd name="connsiteX8995" fmla="*/ 2835089 w 3022593"/>
              <a:gd name="connsiteY8995" fmla="*/ 1570998 h 4630814"/>
              <a:gd name="connsiteX8996" fmla="*/ 2835199 w 3022593"/>
              <a:gd name="connsiteY8996" fmla="*/ 1571096 h 4630814"/>
              <a:gd name="connsiteX8997" fmla="*/ 2840789 w 3022593"/>
              <a:gd name="connsiteY8997" fmla="*/ 1601200 h 4630814"/>
              <a:gd name="connsiteX8998" fmla="*/ 2829142 w 3022593"/>
              <a:gd name="connsiteY8998" fmla="*/ 1600259 h 4630814"/>
              <a:gd name="connsiteX8999" fmla="*/ 2816371 w 3022593"/>
              <a:gd name="connsiteY8999" fmla="*/ 1589446 h 4630814"/>
              <a:gd name="connsiteX9000" fmla="*/ 2812263 w 3022593"/>
              <a:gd name="connsiteY9000" fmla="*/ 1603649 h 4630814"/>
              <a:gd name="connsiteX9001" fmla="*/ 2802384 w 3022593"/>
              <a:gd name="connsiteY9001" fmla="*/ 1611313 h 4630814"/>
              <a:gd name="connsiteX9002" fmla="*/ 2790817 w 3022593"/>
              <a:gd name="connsiteY9002" fmla="*/ 1582573 h 4630814"/>
              <a:gd name="connsiteX9003" fmla="*/ 2791552 w 3022593"/>
              <a:gd name="connsiteY9003" fmla="*/ 1578924 h 4630814"/>
              <a:gd name="connsiteX9004" fmla="*/ 2789570 w 3022593"/>
              <a:gd name="connsiteY9004" fmla="*/ 1580885 h 4630814"/>
              <a:gd name="connsiteX9005" fmla="*/ 2761505 w 3022593"/>
              <a:gd name="connsiteY9005" fmla="*/ 1588294 h 4630814"/>
              <a:gd name="connsiteX9006" fmla="*/ 2774602 w 3022593"/>
              <a:gd name="connsiteY9006" fmla="*/ 1560512 h 4630814"/>
              <a:gd name="connsiteX9007" fmla="*/ 2790566 w 3022593"/>
              <a:gd name="connsiteY9007" fmla="*/ 1553369 h 4630814"/>
              <a:gd name="connsiteX9008" fmla="*/ 2776640 w 3022593"/>
              <a:gd name="connsiteY9008" fmla="*/ 1550235 h 4630814"/>
              <a:gd name="connsiteX9009" fmla="*/ 2758028 w 3022593"/>
              <a:gd name="connsiteY9009" fmla="*/ 1528178 h 4630814"/>
              <a:gd name="connsiteX9010" fmla="*/ 2768032 w 3022593"/>
              <a:gd name="connsiteY9010" fmla="*/ 1523352 h 4630814"/>
              <a:gd name="connsiteX9011" fmla="*/ 2787807 w 3022593"/>
              <a:gd name="connsiteY9011" fmla="*/ 1528178 h 4630814"/>
              <a:gd name="connsiteX9012" fmla="*/ 2790542 w 3022593"/>
              <a:gd name="connsiteY9012" fmla="*/ 1530077 h 4630814"/>
              <a:gd name="connsiteX9013" fmla="*/ 2789791 w 3022593"/>
              <a:gd name="connsiteY9013" fmla="*/ 1528499 h 4630814"/>
              <a:gd name="connsiteX9014" fmla="*/ 2795393 w 3022593"/>
              <a:gd name="connsiteY9014" fmla="*/ 1498865 h 4630814"/>
              <a:gd name="connsiteX9015" fmla="*/ 2814070 w 3022593"/>
              <a:gd name="connsiteY9015" fmla="*/ 1521090 h 4630814"/>
              <a:gd name="connsiteX9016" fmla="*/ 2814412 w 3022593"/>
              <a:gd name="connsiteY9016" fmla="*/ 1525902 h 4630814"/>
              <a:gd name="connsiteX9017" fmla="*/ 2815712 w 3022593"/>
              <a:gd name="connsiteY9017" fmla="*/ 1522248 h 4630814"/>
              <a:gd name="connsiteX9018" fmla="*/ 2839164 w 3022593"/>
              <a:gd name="connsiteY9018" fmla="*/ 1505497 h 4630814"/>
              <a:gd name="connsiteX9019" fmla="*/ 2841060 w 3022593"/>
              <a:gd name="connsiteY9019" fmla="*/ 1510289 h 4630814"/>
              <a:gd name="connsiteX9020" fmla="*/ 2840886 w 3022593"/>
              <a:gd name="connsiteY9020" fmla="*/ 1507839 h 4630814"/>
              <a:gd name="connsiteX9021" fmla="*/ 2849796 w 3022593"/>
              <a:gd name="connsiteY9021" fmla="*/ 1496599 h 4630814"/>
              <a:gd name="connsiteX9022" fmla="*/ 2873265 w 3022593"/>
              <a:gd name="connsiteY9022" fmla="*/ 1479215 h 4630814"/>
              <a:gd name="connsiteX9023" fmla="*/ 2789229 w 3022593"/>
              <a:gd name="connsiteY9023" fmla="*/ 1473200 h 4630814"/>
              <a:gd name="connsiteX9024" fmla="*/ 2792404 w 3022593"/>
              <a:gd name="connsiteY9024" fmla="*/ 1480344 h 4630814"/>
              <a:gd name="connsiteX9025" fmla="*/ 2789229 w 3022593"/>
              <a:gd name="connsiteY9025" fmla="*/ 1487488 h 4630814"/>
              <a:gd name="connsiteX9026" fmla="*/ 2786054 w 3022593"/>
              <a:gd name="connsiteY9026" fmla="*/ 1480344 h 4630814"/>
              <a:gd name="connsiteX9027" fmla="*/ 2789229 w 3022593"/>
              <a:gd name="connsiteY9027" fmla="*/ 1473200 h 4630814"/>
              <a:gd name="connsiteX9028" fmla="*/ 2725730 w 3022593"/>
              <a:gd name="connsiteY9028" fmla="*/ 1471930 h 4630814"/>
              <a:gd name="connsiteX9029" fmla="*/ 2734660 w 3022593"/>
              <a:gd name="connsiteY9029" fmla="*/ 1471930 h 4630814"/>
              <a:gd name="connsiteX9030" fmla="*/ 2738232 w 3022593"/>
              <a:gd name="connsiteY9030" fmla="*/ 1477645 h 4630814"/>
              <a:gd name="connsiteX9031" fmla="*/ 2731088 w 3022593"/>
              <a:gd name="connsiteY9031" fmla="*/ 1479550 h 4630814"/>
              <a:gd name="connsiteX9032" fmla="*/ 2725730 w 3022593"/>
              <a:gd name="connsiteY9032" fmla="*/ 1471930 h 4630814"/>
              <a:gd name="connsiteX9033" fmla="*/ 2502891 w 3022593"/>
              <a:gd name="connsiteY9033" fmla="*/ 1471903 h 4630814"/>
              <a:gd name="connsiteX9034" fmla="*/ 2509947 w 3022593"/>
              <a:gd name="connsiteY9034" fmla="*/ 1476253 h 4630814"/>
              <a:gd name="connsiteX9035" fmla="*/ 2513239 w 3022593"/>
              <a:gd name="connsiteY9035" fmla="*/ 1493655 h 4630814"/>
              <a:gd name="connsiteX9036" fmla="*/ 2505508 w 3022593"/>
              <a:gd name="connsiteY9036" fmla="*/ 1499246 h 4630814"/>
              <a:gd name="connsiteX9037" fmla="*/ 2503744 w 3022593"/>
              <a:gd name="connsiteY9037" fmla="*/ 1501775 h 4630814"/>
              <a:gd name="connsiteX9038" fmla="*/ 2503883 w 3022593"/>
              <a:gd name="connsiteY9038" fmla="*/ 1500421 h 4630814"/>
              <a:gd name="connsiteX9039" fmla="*/ 2496776 w 3022593"/>
              <a:gd name="connsiteY9039" fmla="*/ 1505561 h 4630814"/>
              <a:gd name="connsiteX9040" fmla="*/ 2484287 w 3022593"/>
              <a:gd name="connsiteY9040" fmla="*/ 1506120 h 4630814"/>
              <a:gd name="connsiteX9041" fmla="*/ 2482842 w 3022593"/>
              <a:gd name="connsiteY9041" fmla="*/ 1508125 h 4630814"/>
              <a:gd name="connsiteX9042" fmla="*/ 2483610 w 3022593"/>
              <a:gd name="connsiteY9042" fmla="*/ 1506150 h 4630814"/>
              <a:gd name="connsiteX9043" fmla="*/ 2476315 w 3022593"/>
              <a:gd name="connsiteY9043" fmla="*/ 1506477 h 4630814"/>
              <a:gd name="connsiteX9044" fmla="*/ 2469064 w 3022593"/>
              <a:gd name="connsiteY9044" fmla="*/ 1502198 h 4630814"/>
              <a:gd name="connsiteX9045" fmla="*/ 2468554 w 3022593"/>
              <a:gd name="connsiteY9045" fmla="*/ 1502173 h 4630814"/>
              <a:gd name="connsiteX9046" fmla="*/ 2468929 w 3022593"/>
              <a:gd name="connsiteY9046" fmla="*/ 1502119 h 4630814"/>
              <a:gd name="connsiteX9047" fmla="*/ 2468554 w 3022593"/>
              <a:gd name="connsiteY9047" fmla="*/ 1501897 h 4630814"/>
              <a:gd name="connsiteX9048" fmla="*/ 2477256 w 3022593"/>
              <a:gd name="connsiteY9048" fmla="*/ 1492281 h 4630814"/>
              <a:gd name="connsiteX9049" fmla="*/ 2481288 w 3022593"/>
              <a:gd name="connsiteY9049" fmla="*/ 1485162 h 4630814"/>
              <a:gd name="connsiteX9050" fmla="*/ 2479667 w 3022593"/>
              <a:gd name="connsiteY9050" fmla="*/ 1485503 h 4630814"/>
              <a:gd name="connsiteX9051" fmla="*/ 2481364 w 3022593"/>
              <a:gd name="connsiteY9051" fmla="*/ 1485026 h 4630814"/>
              <a:gd name="connsiteX9052" fmla="*/ 2487369 w 3022593"/>
              <a:gd name="connsiteY9052" fmla="*/ 1474422 h 4630814"/>
              <a:gd name="connsiteX9053" fmla="*/ 2502891 w 3022593"/>
              <a:gd name="connsiteY9053" fmla="*/ 1471903 h 4630814"/>
              <a:gd name="connsiteX9054" fmla="*/ 806283 w 3022593"/>
              <a:gd name="connsiteY9054" fmla="*/ 1470290 h 4630814"/>
              <a:gd name="connsiteX9055" fmla="*/ 809617 w 3022593"/>
              <a:gd name="connsiteY9055" fmla="*/ 1470555 h 4630814"/>
              <a:gd name="connsiteX9056" fmla="*/ 803318 w 3022593"/>
              <a:gd name="connsiteY9056" fmla="*/ 1473354 h 4630814"/>
              <a:gd name="connsiteX9057" fmla="*/ 811999 w 3022593"/>
              <a:gd name="connsiteY9057" fmla="*/ 1474470 h 4630814"/>
              <a:gd name="connsiteX9058" fmla="*/ 813337 w 3022593"/>
              <a:gd name="connsiteY9058" fmla="*/ 1477963 h 4630814"/>
              <a:gd name="connsiteX9059" fmla="*/ 815008 w 3022593"/>
              <a:gd name="connsiteY9059" fmla="*/ 1482328 h 4630814"/>
              <a:gd name="connsiteX9060" fmla="*/ 813851 w 3022593"/>
              <a:gd name="connsiteY9060" fmla="*/ 1485900 h 4630814"/>
              <a:gd name="connsiteX9061" fmla="*/ 813799 w 3022593"/>
              <a:gd name="connsiteY9061" fmla="*/ 1485878 h 4630814"/>
              <a:gd name="connsiteX9062" fmla="*/ 813802 w 3022593"/>
              <a:gd name="connsiteY9062" fmla="*/ 1485900 h 4630814"/>
              <a:gd name="connsiteX9063" fmla="*/ 813790 w 3022593"/>
              <a:gd name="connsiteY9063" fmla="*/ 1485874 h 4630814"/>
              <a:gd name="connsiteX9064" fmla="*/ 809452 w 3022593"/>
              <a:gd name="connsiteY9064" fmla="*/ 1483995 h 4630814"/>
              <a:gd name="connsiteX9065" fmla="*/ 805717 w 3022593"/>
              <a:gd name="connsiteY9065" fmla="*/ 1483164 h 4630814"/>
              <a:gd name="connsiteX9066" fmla="*/ 806443 w 3022593"/>
              <a:gd name="connsiteY9066" fmla="*/ 1484313 h 4630814"/>
              <a:gd name="connsiteX9067" fmla="*/ 804436 w 3022593"/>
              <a:gd name="connsiteY9067" fmla="*/ 1482879 h 4630814"/>
              <a:gd name="connsiteX9068" fmla="*/ 800886 w 3022593"/>
              <a:gd name="connsiteY9068" fmla="*/ 1482090 h 4630814"/>
              <a:gd name="connsiteX9069" fmla="*/ 796950 w 3022593"/>
              <a:gd name="connsiteY9069" fmla="*/ 1475899 h 4630814"/>
              <a:gd name="connsiteX9070" fmla="*/ 797009 w 3022593"/>
              <a:gd name="connsiteY9070" fmla="*/ 1475049 h 4630814"/>
              <a:gd name="connsiteX9071" fmla="*/ 796917 w 3022593"/>
              <a:gd name="connsiteY9071" fmla="*/ 1475014 h 4630814"/>
              <a:gd name="connsiteX9072" fmla="*/ 797019 w 3022593"/>
              <a:gd name="connsiteY9072" fmla="*/ 1474916 h 4630814"/>
              <a:gd name="connsiteX9073" fmla="*/ 797182 w 3022593"/>
              <a:gd name="connsiteY9073" fmla="*/ 1472565 h 4630814"/>
              <a:gd name="connsiteX9074" fmla="*/ 802254 w 3022593"/>
              <a:gd name="connsiteY9074" fmla="*/ 1473217 h 4630814"/>
              <a:gd name="connsiteX9075" fmla="*/ 2870662 w 3022593"/>
              <a:gd name="connsiteY9075" fmla="*/ 1468965 h 4630814"/>
              <a:gd name="connsiteX9076" fmla="*/ 2872489 w 3022593"/>
              <a:gd name="connsiteY9076" fmla="*/ 1472898 h 4630814"/>
              <a:gd name="connsiteX9077" fmla="*/ 2874329 w 3022593"/>
              <a:gd name="connsiteY9077" fmla="*/ 1474308 h 4630814"/>
              <a:gd name="connsiteX9078" fmla="*/ 832160 w 3022593"/>
              <a:gd name="connsiteY9078" fmla="*/ 1468438 h 4630814"/>
              <a:gd name="connsiteX9079" fmla="*/ 848591 w 3022593"/>
              <a:gd name="connsiteY9079" fmla="*/ 1476246 h 4630814"/>
              <a:gd name="connsiteX9080" fmla="*/ 848591 w 3022593"/>
              <a:gd name="connsiteY9080" fmla="*/ 1486988 h 4630814"/>
              <a:gd name="connsiteX9081" fmla="*/ 849305 w 3022593"/>
              <a:gd name="connsiteY9081" fmla="*/ 1489075 h 4630814"/>
              <a:gd name="connsiteX9082" fmla="*/ 848591 w 3022593"/>
              <a:gd name="connsiteY9082" fmla="*/ 1488331 h 4630814"/>
              <a:gd name="connsiteX9083" fmla="*/ 848591 w 3022593"/>
              <a:gd name="connsiteY9083" fmla="*/ 1496830 h 4630814"/>
              <a:gd name="connsiteX9084" fmla="*/ 840451 w 3022593"/>
              <a:gd name="connsiteY9084" fmla="*/ 1507787 h 4630814"/>
              <a:gd name="connsiteX9085" fmla="*/ 841368 w 3022593"/>
              <a:gd name="connsiteY9085" fmla="*/ 1509713 h 4630814"/>
              <a:gd name="connsiteX9086" fmla="*/ 840195 w 3022593"/>
              <a:gd name="connsiteY9086" fmla="*/ 1508130 h 4630814"/>
              <a:gd name="connsiteX9087" fmla="*/ 835583 w 3022593"/>
              <a:gd name="connsiteY9087" fmla="*/ 1514339 h 4630814"/>
              <a:gd name="connsiteX9088" fmla="*/ 827283 w 3022593"/>
              <a:gd name="connsiteY9088" fmla="*/ 1517427 h 4630814"/>
              <a:gd name="connsiteX9089" fmla="*/ 827080 w 3022593"/>
              <a:gd name="connsiteY9089" fmla="*/ 1517650 h 4630814"/>
              <a:gd name="connsiteX9090" fmla="*/ 827182 w 3022593"/>
              <a:gd name="connsiteY9090" fmla="*/ 1517465 h 4630814"/>
              <a:gd name="connsiteX9091" fmla="*/ 826683 w 3022593"/>
              <a:gd name="connsiteY9091" fmla="*/ 1517651 h 4630814"/>
              <a:gd name="connsiteX9092" fmla="*/ 824857 w 3022593"/>
              <a:gd name="connsiteY9092" fmla="*/ 1504401 h 4630814"/>
              <a:gd name="connsiteX9093" fmla="*/ 821533 w 3022593"/>
              <a:gd name="connsiteY9093" fmla="*/ 1495784 h 4630814"/>
              <a:gd name="connsiteX9094" fmla="*/ 820730 w 3022593"/>
              <a:gd name="connsiteY9094" fmla="*/ 1497013 h 4630814"/>
              <a:gd name="connsiteX9095" fmla="*/ 821462 w 3022593"/>
              <a:gd name="connsiteY9095" fmla="*/ 1495601 h 4630814"/>
              <a:gd name="connsiteX9096" fmla="*/ 817555 w 3022593"/>
              <a:gd name="connsiteY9096" fmla="*/ 1485473 h 4630814"/>
              <a:gd name="connsiteX9097" fmla="*/ 832160 w 3022593"/>
              <a:gd name="connsiteY9097" fmla="*/ 1468438 h 4630814"/>
              <a:gd name="connsiteX9098" fmla="*/ 2737477 w 3022593"/>
              <a:gd name="connsiteY9098" fmla="*/ 1465263 h 4630814"/>
              <a:gd name="connsiteX9099" fmla="*/ 2741287 w 3022593"/>
              <a:gd name="connsiteY9099" fmla="*/ 1470621 h 4630814"/>
              <a:gd name="connsiteX9100" fmla="*/ 2741287 w 3022593"/>
              <a:gd name="connsiteY9100" fmla="*/ 1475613 h 4630814"/>
              <a:gd name="connsiteX9101" fmla="*/ 2742135 w 3022593"/>
              <a:gd name="connsiteY9101" fmla="*/ 1472293 h 4630814"/>
              <a:gd name="connsiteX9102" fmla="*/ 2747691 w 3022593"/>
              <a:gd name="connsiteY9102" fmla="*/ 1466850 h 4630814"/>
              <a:gd name="connsiteX9103" fmla="*/ 2747691 w 3022593"/>
              <a:gd name="connsiteY9103" fmla="*/ 1475921 h 4630814"/>
              <a:gd name="connsiteX9104" fmla="*/ 2740282 w 3022593"/>
              <a:gd name="connsiteY9104" fmla="*/ 1479550 h 4630814"/>
              <a:gd name="connsiteX9105" fmla="*/ 2740844 w 3022593"/>
              <a:gd name="connsiteY9105" fmla="*/ 1477349 h 4630814"/>
              <a:gd name="connsiteX9106" fmla="*/ 2735572 w 3022593"/>
              <a:gd name="connsiteY9106" fmla="*/ 1472407 h 4630814"/>
              <a:gd name="connsiteX9107" fmla="*/ 2737477 w 3022593"/>
              <a:gd name="connsiteY9107" fmla="*/ 1465263 h 4630814"/>
              <a:gd name="connsiteX9108" fmla="*/ 17851 w 3022593"/>
              <a:gd name="connsiteY9108" fmla="*/ 1463674 h 4630814"/>
              <a:gd name="connsiteX9109" fmla="*/ 25789 w 3022593"/>
              <a:gd name="connsiteY9109" fmla="*/ 1463674 h 4630814"/>
              <a:gd name="connsiteX9110" fmla="*/ 29757 w 3022593"/>
              <a:gd name="connsiteY9110" fmla="*/ 1470025 h 4630814"/>
              <a:gd name="connsiteX9111" fmla="*/ 21820 w 3022593"/>
              <a:gd name="connsiteY9111" fmla="*/ 1468437 h 4630814"/>
              <a:gd name="connsiteX9112" fmla="*/ 17851 w 3022593"/>
              <a:gd name="connsiteY9112" fmla="*/ 1463674 h 4630814"/>
              <a:gd name="connsiteX9113" fmla="*/ 573080 w 3022593"/>
              <a:gd name="connsiteY9113" fmla="*/ 1462087 h 4630814"/>
              <a:gd name="connsiteX9114" fmla="*/ 604830 w 3022593"/>
              <a:gd name="connsiteY9114" fmla="*/ 1472565 h 4630814"/>
              <a:gd name="connsiteX9115" fmla="*/ 591056 w 3022593"/>
              <a:gd name="connsiteY9115" fmla="*/ 1472565 h 4630814"/>
              <a:gd name="connsiteX9116" fmla="*/ 586572 w 3022593"/>
              <a:gd name="connsiteY9116" fmla="*/ 1470497 h 4630814"/>
              <a:gd name="connsiteX9117" fmla="*/ 586921 w 3022593"/>
              <a:gd name="connsiteY9117" fmla="*/ 1470725 h 4630814"/>
              <a:gd name="connsiteX9118" fmla="*/ 598083 w 3022593"/>
              <a:gd name="connsiteY9118" fmla="*/ 1486366 h 4630814"/>
              <a:gd name="connsiteX9119" fmla="*/ 573080 w 3022593"/>
              <a:gd name="connsiteY9119" fmla="*/ 1462087 h 4630814"/>
              <a:gd name="connsiteX9120" fmla="*/ 2798490 w 3022593"/>
              <a:gd name="connsiteY9120" fmla="*/ 1458913 h 4630814"/>
              <a:gd name="connsiteX9121" fmla="*/ 2798490 w 3022593"/>
              <a:gd name="connsiteY9121" fmla="*/ 1467077 h 4630814"/>
              <a:gd name="connsiteX9122" fmla="*/ 2793099 w 3022593"/>
              <a:gd name="connsiteY9122" fmla="*/ 1471533 h 4630814"/>
              <a:gd name="connsiteX9123" fmla="*/ 2798755 w 3022593"/>
              <a:gd name="connsiteY9123" fmla="*/ 1470025 h 4630814"/>
              <a:gd name="connsiteX9124" fmla="*/ 2806692 w 3022593"/>
              <a:gd name="connsiteY9124" fmla="*/ 1474258 h 4630814"/>
              <a:gd name="connsiteX9125" fmla="*/ 2798755 w 3022593"/>
              <a:gd name="connsiteY9125" fmla="*/ 1476375 h 4630814"/>
              <a:gd name="connsiteX9126" fmla="*/ 2791757 w 3022593"/>
              <a:gd name="connsiteY9126" fmla="*/ 1472643 h 4630814"/>
              <a:gd name="connsiteX9127" fmla="*/ 2791082 w 3022593"/>
              <a:gd name="connsiteY9127" fmla="*/ 1473200 h 4630814"/>
              <a:gd name="connsiteX9128" fmla="*/ 2796638 w 3022593"/>
              <a:gd name="connsiteY9128" fmla="*/ 1476828 h 4630814"/>
              <a:gd name="connsiteX9129" fmla="*/ 2798490 w 3022593"/>
              <a:gd name="connsiteY9129" fmla="*/ 1485900 h 4630814"/>
              <a:gd name="connsiteX9130" fmla="*/ 2792934 w 3022593"/>
              <a:gd name="connsiteY9130" fmla="*/ 1482271 h 4630814"/>
              <a:gd name="connsiteX9131" fmla="*/ 2791081 w 3022593"/>
              <a:gd name="connsiteY9131" fmla="*/ 1473201 h 4630814"/>
              <a:gd name="connsiteX9132" fmla="*/ 2791081 w 3022593"/>
              <a:gd name="connsiteY9132" fmla="*/ 1473200 h 4630814"/>
              <a:gd name="connsiteX9133" fmla="*/ 2791081 w 3022593"/>
              <a:gd name="connsiteY9133" fmla="*/ 1473200 h 4630814"/>
              <a:gd name="connsiteX9134" fmla="*/ 2791267 w 3022593"/>
              <a:gd name="connsiteY9134" fmla="*/ 1472382 h 4630814"/>
              <a:gd name="connsiteX9135" fmla="*/ 2790817 w 3022593"/>
              <a:gd name="connsiteY9135" fmla="*/ 1472142 h 4630814"/>
              <a:gd name="connsiteX9136" fmla="*/ 2791354 w 3022593"/>
              <a:gd name="connsiteY9136" fmla="*/ 1471999 h 4630814"/>
              <a:gd name="connsiteX9137" fmla="*/ 2792934 w 3022593"/>
              <a:gd name="connsiteY9137" fmla="*/ 1465036 h 4630814"/>
              <a:gd name="connsiteX9138" fmla="*/ 2798490 w 3022593"/>
              <a:gd name="connsiteY9138" fmla="*/ 1458913 h 4630814"/>
              <a:gd name="connsiteX9139" fmla="*/ 21820 w 3022593"/>
              <a:gd name="connsiteY9139" fmla="*/ 1457642 h 4630814"/>
              <a:gd name="connsiteX9140" fmla="*/ 31742 w 3022593"/>
              <a:gd name="connsiteY9140" fmla="*/ 1457642 h 4630814"/>
              <a:gd name="connsiteX9141" fmla="*/ 25789 w 3022593"/>
              <a:gd name="connsiteY9141" fmla="*/ 1463357 h 4630814"/>
              <a:gd name="connsiteX9142" fmla="*/ 17851 w 3022593"/>
              <a:gd name="connsiteY9142" fmla="*/ 1463357 h 4630814"/>
              <a:gd name="connsiteX9143" fmla="*/ 21820 w 3022593"/>
              <a:gd name="connsiteY9143" fmla="*/ 1457642 h 4630814"/>
              <a:gd name="connsiteX9144" fmla="*/ 2786689 w 3022593"/>
              <a:gd name="connsiteY9144" fmla="*/ 1457325 h 4630814"/>
              <a:gd name="connsiteX9145" fmla="*/ 2790499 w 3022593"/>
              <a:gd name="connsiteY9145" fmla="*/ 1463278 h 4630814"/>
              <a:gd name="connsiteX9146" fmla="*/ 2788732 w 3022593"/>
              <a:gd name="connsiteY9146" fmla="*/ 1470643 h 4630814"/>
              <a:gd name="connsiteX9147" fmla="*/ 2788918 w 3022593"/>
              <a:gd name="connsiteY9147" fmla="*/ 1472233 h 4630814"/>
              <a:gd name="connsiteX9148" fmla="*/ 2789229 w 3022593"/>
              <a:gd name="connsiteY9148" fmla="*/ 1472142 h 4630814"/>
              <a:gd name="connsiteX9149" fmla="*/ 2788976 w 3022593"/>
              <a:gd name="connsiteY9149" fmla="*/ 1472732 h 4630814"/>
              <a:gd name="connsiteX9150" fmla="*/ 2789031 w 3022593"/>
              <a:gd name="connsiteY9150" fmla="*/ 1473200 h 4630814"/>
              <a:gd name="connsiteX9151" fmla="*/ 2788776 w 3022593"/>
              <a:gd name="connsiteY9151" fmla="*/ 1473200 h 4630814"/>
              <a:gd name="connsiteX9152" fmla="*/ 2785601 w 3022593"/>
              <a:gd name="connsiteY9152" fmla="*/ 1480608 h 4630814"/>
              <a:gd name="connsiteX9153" fmla="*/ 2778344 w 3022593"/>
              <a:gd name="connsiteY9153" fmla="*/ 1482725 h 4630814"/>
              <a:gd name="connsiteX9154" fmla="*/ 2781972 w 3022593"/>
              <a:gd name="connsiteY9154" fmla="*/ 1474258 h 4630814"/>
              <a:gd name="connsiteX9155" fmla="*/ 2785601 w 3022593"/>
              <a:gd name="connsiteY9155" fmla="*/ 1473200 h 4630814"/>
              <a:gd name="connsiteX9156" fmla="*/ 2781887 w 3022593"/>
              <a:gd name="connsiteY9156" fmla="*/ 1473200 h 4630814"/>
              <a:gd name="connsiteX9157" fmla="*/ 2776529 w 3022593"/>
              <a:gd name="connsiteY9157" fmla="*/ 1465580 h 4630814"/>
              <a:gd name="connsiteX9158" fmla="*/ 2784987 w 3022593"/>
              <a:gd name="connsiteY9158" fmla="*/ 1465580 h 4630814"/>
              <a:gd name="connsiteX9159" fmla="*/ 2784784 w 3022593"/>
              <a:gd name="connsiteY9159" fmla="*/ 1465262 h 4630814"/>
              <a:gd name="connsiteX9160" fmla="*/ 2786689 w 3022593"/>
              <a:gd name="connsiteY9160" fmla="*/ 1457325 h 4630814"/>
              <a:gd name="connsiteX9161" fmla="*/ 546866 w 3022593"/>
              <a:gd name="connsiteY9161" fmla="*/ 1456090 h 4630814"/>
              <a:gd name="connsiteX9162" fmla="*/ 568318 w 3022593"/>
              <a:gd name="connsiteY9162" fmla="*/ 1461381 h 4630814"/>
              <a:gd name="connsiteX9163" fmla="*/ 533630 w 3022593"/>
              <a:gd name="connsiteY9163" fmla="*/ 1461381 h 4630814"/>
              <a:gd name="connsiteX9164" fmla="*/ 546866 w 3022593"/>
              <a:gd name="connsiteY9164" fmla="*/ 1456090 h 4630814"/>
              <a:gd name="connsiteX9165" fmla="*/ 2999687 w 3022593"/>
              <a:gd name="connsiteY9165" fmla="*/ 1454150 h 4630814"/>
              <a:gd name="connsiteX9166" fmla="*/ 3005130 w 3022593"/>
              <a:gd name="connsiteY9166" fmla="*/ 1460103 h 4630814"/>
              <a:gd name="connsiteX9167" fmla="*/ 3002518 w 3022593"/>
              <a:gd name="connsiteY9167" fmla="*/ 1460818 h 4630814"/>
              <a:gd name="connsiteX9168" fmla="*/ 3005130 w 3022593"/>
              <a:gd name="connsiteY9168" fmla="*/ 1460818 h 4630814"/>
              <a:gd name="connsiteX9169" fmla="*/ 3001502 w 3022593"/>
              <a:gd name="connsiteY9169" fmla="*/ 1466533 h 4630814"/>
              <a:gd name="connsiteX9170" fmla="*/ 2992430 w 3022593"/>
              <a:gd name="connsiteY9170" fmla="*/ 1466533 h 4630814"/>
              <a:gd name="connsiteX9171" fmla="*/ 2997281 w 3022593"/>
              <a:gd name="connsiteY9171" fmla="*/ 1461440 h 4630814"/>
              <a:gd name="connsiteX9172" fmla="*/ 2992430 w 3022593"/>
              <a:gd name="connsiteY9172" fmla="*/ 1456134 h 4630814"/>
              <a:gd name="connsiteX9173" fmla="*/ 2999687 w 3022593"/>
              <a:gd name="connsiteY9173" fmla="*/ 1454150 h 4630814"/>
              <a:gd name="connsiteX9174" fmla="*/ 6606 w 3022593"/>
              <a:gd name="connsiteY9174" fmla="*/ 1452789 h 4630814"/>
              <a:gd name="connsiteX9175" fmla="*/ 14015 w 3022593"/>
              <a:gd name="connsiteY9175" fmla="*/ 1456418 h 4630814"/>
              <a:gd name="connsiteX9176" fmla="*/ 14015 w 3022593"/>
              <a:gd name="connsiteY9176" fmla="*/ 1461852 h 4630814"/>
              <a:gd name="connsiteX9177" fmla="*/ 15867 w 3022593"/>
              <a:gd name="connsiteY9177" fmla="*/ 1462881 h 4630814"/>
              <a:gd name="connsiteX9178" fmla="*/ 12669 w 3022593"/>
              <a:gd name="connsiteY9178" fmla="*/ 1464658 h 4630814"/>
              <a:gd name="connsiteX9179" fmla="*/ 16612 w 3022593"/>
              <a:gd name="connsiteY9179" fmla="*/ 1463763 h 4630814"/>
              <a:gd name="connsiteX9180" fmla="*/ 16661 w 3022593"/>
              <a:gd name="connsiteY9180" fmla="*/ 1463675 h 4630814"/>
              <a:gd name="connsiteX9181" fmla="*/ 16699 w 3022593"/>
              <a:gd name="connsiteY9181" fmla="*/ 1463743 h 4630814"/>
              <a:gd name="connsiteX9182" fmla="*/ 17001 w 3022593"/>
              <a:gd name="connsiteY9182" fmla="*/ 1463675 h 4630814"/>
              <a:gd name="connsiteX9183" fmla="*/ 16832 w 3022593"/>
              <a:gd name="connsiteY9183" fmla="*/ 1463982 h 4630814"/>
              <a:gd name="connsiteX9184" fmla="*/ 20630 w 3022593"/>
              <a:gd name="connsiteY9184" fmla="*/ 1470819 h 4630814"/>
              <a:gd name="connsiteX9185" fmla="*/ 16661 w 3022593"/>
              <a:gd name="connsiteY9185" fmla="*/ 1477963 h 4630814"/>
              <a:gd name="connsiteX9186" fmla="*/ 12848 w 3022593"/>
              <a:gd name="connsiteY9186" fmla="*/ 1471100 h 4630814"/>
              <a:gd name="connsiteX9187" fmla="*/ 4754 w 3022593"/>
              <a:gd name="connsiteY9187" fmla="*/ 1472936 h 4630814"/>
              <a:gd name="connsiteX9188" fmla="*/ 8252 w 3022593"/>
              <a:gd name="connsiteY9188" fmla="*/ 1466588 h 4630814"/>
              <a:gd name="connsiteX9189" fmla="*/ 1579 w 3022593"/>
              <a:gd name="connsiteY9189" fmla="*/ 1462881 h 4630814"/>
              <a:gd name="connsiteX9190" fmla="*/ 8238 w 3022593"/>
              <a:gd name="connsiteY9190" fmla="*/ 1459182 h 4630814"/>
              <a:gd name="connsiteX9191" fmla="*/ 2270117 w 3022593"/>
              <a:gd name="connsiteY9191" fmla="*/ 1450975 h 4630814"/>
              <a:gd name="connsiteX9192" fmla="*/ 2271945 w 3022593"/>
              <a:gd name="connsiteY9192" fmla="*/ 1451532 h 4630814"/>
              <a:gd name="connsiteX9193" fmla="*/ 2282955 w 3022593"/>
              <a:gd name="connsiteY9193" fmla="*/ 1451173 h 4630814"/>
              <a:gd name="connsiteX9194" fmla="*/ 2292342 w 3022593"/>
              <a:gd name="connsiteY9194" fmla="*/ 1468891 h 4630814"/>
              <a:gd name="connsiteX9195" fmla="*/ 2292314 w 3022593"/>
              <a:gd name="connsiteY9195" fmla="*/ 1468998 h 4630814"/>
              <a:gd name="connsiteX9196" fmla="*/ 2293165 w 3022593"/>
              <a:gd name="connsiteY9196" fmla="*/ 1469584 h 4630814"/>
              <a:gd name="connsiteX9197" fmla="*/ 2291936 w 3022593"/>
              <a:gd name="connsiteY9197" fmla="*/ 1470429 h 4630814"/>
              <a:gd name="connsiteX9198" fmla="*/ 2290282 w 3022593"/>
              <a:gd name="connsiteY9198" fmla="*/ 1476687 h 4630814"/>
              <a:gd name="connsiteX9199" fmla="*/ 2275857 w 3022593"/>
              <a:gd name="connsiteY9199" fmla="*/ 1485900 h 4630814"/>
              <a:gd name="connsiteX9200" fmla="*/ 2266169 w 3022593"/>
              <a:gd name="connsiteY9200" fmla="*/ 1482046 h 4630814"/>
              <a:gd name="connsiteX9201" fmla="*/ 2265355 w 3022593"/>
              <a:gd name="connsiteY9201" fmla="*/ 1482725 h 4630814"/>
              <a:gd name="connsiteX9202" fmla="*/ 2266146 w 3022593"/>
              <a:gd name="connsiteY9202" fmla="*/ 1482037 h 4630814"/>
              <a:gd name="connsiteX9203" fmla="*/ 2256852 w 3022593"/>
              <a:gd name="connsiteY9203" fmla="*/ 1478340 h 4630814"/>
              <a:gd name="connsiteX9204" fmla="*/ 2244717 w 3022593"/>
              <a:gd name="connsiteY9204" fmla="*/ 1476450 h 4630814"/>
              <a:gd name="connsiteX9205" fmla="*/ 2244737 w 3022593"/>
              <a:gd name="connsiteY9205" fmla="*/ 1476362 h 4630814"/>
              <a:gd name="connsiteX9206" fmla="*/ 2244717 w 3022593"/>
              <a:gd name="connsiteY9206" fmla="*/ 1476375 h 4630814"/>
              <a:gd name="connsiteX9207" fmla="*/ 2244787 w 3022593"/>
              <a:gd name="connsiteY9207" fmla="*/ 1476130 h 4630814"/>
              <a:gd name="connsiteX9208" fmla="*/ 2246778 w 3022593"/>
              <a:gd name="connsiteY9208" fmla="*/ 1467001 h 4630814"/>
              <a:gd name="connsiteX9209" fmla="*/ 2252819 w 3022593"/>
              <a:gd name="connsiteY9209" fmla="*/ 1460669 h 4630814"/>
              <a:gd name="connsiteX9210" fmla="*/ 2249480 w 3022593"/>
              <a:gd name="connsiteY9210" fmla="*/ 1458912 h 4630814"/>
              <a:gd name="connsiteX9211" fmla="*/ 2253032 w 3022593"/>
              <a:gd name="connsiteY9211" fmla="*/ 1460446 h 4630814"/>
              <a:gd name="connsiteX9212" fmla="*/ 2261203 w 3022593"/>
              <a:gd name="connsiteY9212" fmla="*/ 1451882 h 4630814"/>
              <a:gd name="connsiteX9213" fmla="*/ 2270793 w 3022593"/>
              <a:gd name="connsiteY9213" fmla="*/ 1451569 h 4630814"/>
              <a:gd name="connsiteX9214" fmla="*/ 596908 w 3022593"/>
              <a:gd name="connsiteY9214" fmla="*/ 1447841 h 4630814"/>
              <a:gd name="connsiteX9215" fmla="*/ 604353 w 3022593"/>
              <a:gd name="connsiteY9215" fmla="*/ 1448955 h 4630814"/>
              <a:gd name="connsiteX9216" fmla="*/ 602043 w 3022593"/>
              <a:gd name="connsiteY9216" fmla="*/ 1453381 h 4630814"/>
              <a:gd name="connsiteX9217" fmla="*/ 595687 w 3022593"/>
              <a:gd name="connsiteY9217" fmla="*/ 1456277 h 4630814"/>
              <a:gd name="connsiteX9218" fmla="*/ 600807 w 3022593"/>
              <a:gd name="connsiteY9218" fmla="*/ 1455605 h 4630814"/>
              <a:gd name="connsiteX9219" fmla="*/ 607767 w 3022593"/>
              <a:gd name="connsiteY9219" fmla="*/ 1458030 h 4630814"/>
              <a:gd name="connsiteX9220" fmla="*/ 594531 w 3022593"/>
              <a:gd name="connsiteY9220" fmla="*/ 1464425 h 4630814"/>
              <a:gd name="connsiteX9221" fmla="*/ 573651 w 3022593"/>
              <a:gd name="connsiteY9221" fmla="*/ 1461635 h 4630814"/>
              <a:gd name="connsiteX9222" fmla="*/ 571493 w 3022593"/>
              <a:gd name="connsiteY9222" fmla="*/ 1462088 h 4630814"/>
              <a:gd name="connsiteX9223" fmla="*/ 571493 w 3022593"/>
              <a:gd name="connsiteY9223" fmla="*/ 1462088 h 4630814"/>
              <a:gd name="connsiteX9224" fmla="*/ 574878 w 3022593"/>
              <a:gd name="connsiteY9224" fmla="*/ 1466166 h 4630814"/>
              <a:gd name="connsiteX9225" fmla="*/ 588161 w 3022593"/>
              <a:gd name="connsiteY9225" fmla="*/ 1493123 h 4630814"/>
              <a:gd name="connsiteX9226" fmla="*/ 577048 w 3022593"/>
              <a:gd name="connsiteY9226" fmla="*/ 1483082 h 4630814"/>
              <a:gd name="connsiteX9227" fmla="*/ 571492 w 3022593"/>
              <a:gd name="connsiteY9227" fmla="*/ 1462090 h 4630814"/>
              <a:gd name="connsiteX9228" fmla="*/ 571052 w 3022593"/>
              <a:gd name="connsiteY9228" fmla="*/ 1464662 h 4630814"/>
              <a:gd name="connsiteX9229" fmla="*/ 574072 w 3022593"/>
              <a:gd name="connsiteY9229" fmla="*/ 1478746 h 4630814"/>
              <a:gd name="connsiteX9230" fmla="*/ 572286 w 3022593"/>
              <a:gd name="connsiteY9230" fmla="*/ 1496774 h 4630814"/>
              <a:gd name="connsiteX9231" fmla="*/ 567374 w 3022593"/>
              <a:gd name="connsiteY9231" fmla="*/ 1483538 h 4630814"/>
              <a:gd name="connsiteX9232" fmla="*/ 567632 w 3022593"/>
              <a:gd name="connsiteY9232" fmla="*/ 1481770 h 4630814"/>
              <a:gd name="connsiteX9233" fmla="*/ 565161 w 3022593"/>
              <a:gd name="connsiteY9233" fmla="*/ 1489435 h 4630814"/>
              <a:gd name="connsiteX9234" fmla="*/ 560236 w 3022593"/>
              <a:gd name="connsiteY9234" fmla="*/ 1493573 h 4630814"/>
              <a:gd name="connsiteX9235" fmla="*/ 559532 w 3022593"/>
              <a:gd name="connsiteY9235" fmla="*/ 1479914 h 4630814"/>
              <a:gd name="connsiteX9236" fmla="*/ 570224 w 3022593"/>
              <a:gd name="connsiteY9236" fmla="*/ 1463978 h 4630814"/>
              <a:gd name="connsiteX9237" fmla="*/ 570380 w 3022593"/>
              <a:gd name="connsiteY9237" fmla="*/ 1462906 h 4630814"/>
              <a:gd name="connsiteX9238" fmla="*/ 567235 w 3022593"/>
              <a:gd name="connsiteY9238" fmla="*/ 1465224 h 4630814"/>
              <a:gd name="connsiteX9239" fmla="*/ 566034 w 3022593"/>
              <a:gd name="connsiteY9239" fmla="*/ 1466018 h 4630814"/>
              <a:gd name="connsiteX9240" fmla="*/ 560280 w 3022593"/>
              <a:gd name="connsiteY9240" fmla="*/ 1475928 h 4630814"/>
              <a:gd name="connsiteX9241" fmla="*/ 546886 w 3022593"/>
              <a:gd name="connsiteY9241" fmla="*/ 1487090 h 4630814"/>
              <a:gd name="connsiteX9242" fmla="*/ 552243 w 3022593"/>
              <a:gd name="connsiteY9242" fmla="*/ 1474589 h 4630814"/>
              <a:gd name="connsiteX9243" fmla="*/ 553287 w 3022593"/>
              <a:gd name="connsiteY9243" fmla="*/ 1473777 h 4630814"/>
              <a:gd name="connsiteX9244" fmla="*/ 546578 w 3022593"/>
              <a:gd name="connsiteY9244" fmla="*/ 1477126 h 4630814"/>
              <a:gd name="connsiteX9245" fmla="*/ 539107 w 3022593"/>
              <a:gd name="connsiteY9245" fmla="*/ 1477096 h 4630814"/>
              <a:gd name="connsiteX9246" fmla="*/ 548870 w 3022593"/>
              <a:gd name="connsiteY9246" fmla="*/ 1467481 h 4630814"/>
              <a:gd name="connsiteX9247" fmla="*/ 566913 w 3022593"/>
              <a:gd name="connsiteY9247" fmla="*/ 1463179 h 4630814"/>
              <a:gd name="connsiteX9248" fmla="*/ 568317 w 3022593"/>
              <a:gd name="connsiteY9248" fmla="*/ 1462087 h 4630814"/>
              <a:gd name="connsiteX9249" fmla="*/ 567807 w 3022593"/>
              <a:gd name="connsiteY9249" fmla="*/ 1462966 h 4630814"/>
              <a:gd name="connsiteX9250" fmla="*/ 570464 w 3022593"/>
              <a:gd name="connsiteY9250" fmla="*/ 1462332 h 4630814"/>
              <a:gd name="connsiteX9251" fmla="*/ 570500 w 3022593"/>
              <a:gd name="connsiteY9251" fmla="*/ 1462087 h 4630814"/>
              <a:gd name="connsiteX9252" fmla="*/ 570548 w 3022593"/>
              <a:gd name="connsiteY9252" fmla="*/ 1462312 h 4630814"/>
              <a:gd name="connsiteX9253" fmla="*/ 571492 w 3022593"/>
              <a:gd name="connsiteY9253" fmla="*/ 1462087 h 4630814"/>
              <a:gd name="connsiteX9254" fmla="*/ 570635 w 3022593"/>
              <a:gd name="connsiteY9254" fmla="*/ 1462718 h 4630814"/>
              <a:gd name="connsiteX9255" fmla="*/ 570740 w 3022593"/>
              <a:gd name="connsiteY9255" fmla="*/ 1463209 h 4630814"/>
              <a:gd name="connsiteX9256" fmla="*/ 571492 w 3022593"/>
              <a:gd name="connsiteY9256" fmla="*/ 1462088 h 4630814"/>
              <a:gd name="connsiteX9257" fmla="*/ 571492 w 3022593"/>
              <a:gd name="connsiteY9257" fmla="*/ 1462088 h 4630814"/>
              <a:gd name="connsiteX9258" fmla="*/ 571492 w 3022593"/>
              <a:gd name="connsiteY9258" fmla="*/ 1462088 h 4630814"/>
              <a:gd name="connsiteX9259" fmla="*/ 571492 w 3022593"/>
              <a:gd name="connsiteY9259" fmla="*/ 1462088 h 4630814"/>
              <a:gd name="connsiteX9260" fmla="*/ 571492 w 3022593"/>
              <a:gd name="connsiteY9260" fmla="*/ 1462087 h 4630814"/>
              <a:gd name="connsiteX9261" fmla="*/ 571492 w 3022593"/>
              <a:gd name="connsiteY9261" fmla="*/ 1462088 h 4630814"/>
              <a:gd name="connsiteX9262" fmla="*/ 571492 w 3022593"/>
              <a:gd name="connsiteY9262" fmla="*/ 1462087 h 4630814"/>
              <a:gd name="connsiteX9263" fmla="*/ 571493 w 3022593"/>
              <a:gd name="connsiteY9263" fmla="*/ 1462087 h 4630814"/>
              <a:gd name="connsiteX9264" fmla="*/ 571493 w 3022593"/>
              <a:gd name="connsiteY9264" fmla="*/ 1462087 h 4630814"/>
              <a:gd name="connsiteX9265" fmla="*/ 580445 w 3022593"/>
              <a:gd name="connsiteY9265" fmla="*/ 1455954 h 4630814"/>
              <a:gd name="connsiteX9266" fmla="*/ 596908 w 3022593"/>
              <a:gd name="connsiteY9266" fmla="*/ 1447841 h 4630814"/>
              <a:gd name="connsiteX9267" fmla="*/ 802474 w 3022593"/>
              <a:gd name="connsiteY9267" fmla="*/ 1447800 h 4630814"/>
              <a:gd name="connsiteX9268" fmla="*/ 809618 w 3022593"/>
              <a:gd name="connsiteY9268" fmla="*/ 1451769 h 4630814"/>
              <a:gd name="connsiteX9269" fmla="*/ 802474 w 3022593"/>
              <a:gd name="connsiteY9269" fmla="*/ 1453753 h 4630814"/>
              <a:gd name="connsiteX9270" fmla="*/ 795330 w 3022593"/>
              <a:gd name="connsiteY9270" fmla="*/ 1451769 h 4630814"/>
              <a:gd name="connsiteX9271" fmla="*/ 802474 w 3022593"/>
              <a:gd name="connsiteY9271" fmla="*/ 1447800 h 4630814"/>
              <a:gd name="connsiteX9272" fmla="*/ 21899 w 3022593"/>
              <a:gd name="connsiteY9272" fmla="*/ 1447800 h 4630814"/>
              <a:gd name="connsiteX9273" fmla="*/ 21899 w 3022593"/>
              <a:gd name="connsiteY9273" fmla="*/ 1455737 h 4630814"/>
              <a:gd name="connsiteX9274" fmla="*/ 16184 w 3022593"/>
              <a:gd name="connsiteY9274" fmla="*/ 1461690 h 4630814"/>
              <a:gd name="connsiteX9275" fmla="*/ 16184 w 3022593"/>
              <a:gd name="connsiteY9275" fmla="*/ 1453753 h 4630814"/>
              <a:gd name="connsiteX9276" fmla="*/ 21899 w 3022593"/>
              <a:gd name="connsiteY9276" fmla="*/ 1447800 h 4630814"/>
              <a:gd name="connsiteX9277" fmla="*/ 3002272 w 3022593"/>
              <a:gd name="connsiteY9277" fmla="*/ 1446213 h 4630814"/>
              <a:gd name="connsiteX9278" fmla="*/ 3007987 w 3022593"/>
              <a:gd name="connsiteY9278" fmla="*/ 1451656 h 4630814"/>
              <a:gd name="connsiteX9279" fmla="*/ 3007987 w 3022593"/>
              <a:gd name="connsiteY9279" fmla="*/ 1456783 h 4630814"/>
              <a:gd name="connsiteX9280" fmla="*/ 3009213 w 3022593"/>
              <a:gd name="connsiteY9280" fmla="*/ 1451882 h 4630814"/>
              <a:gd name="connsiteX9281" fmla="*/ 3017377 w 3022593"/>
              <a:gd name="connsiteY9281" fmla="*/ 1449841 h 4630814"/>
              <a:gd name="connsiteX9282" fmla="*/ 3015429 w 3022593"/>
              <a:gd name="connsiteY9282" fmla="*/ 1457634 h 4630814"/>
              <a:gd name="connsiteX9283" fmla="*/ 3022592 w 3022593"/>
              <a:gd name="connsiteY9283" fmla="*/ 1460500 h 4630814"/>
              <a:gd name="connsiteX9284" fmla="*/ 3015428 w 3022593"/>
              <a:gd name="connsiteY9284" fmla="*/ 1463365 h 4630814"/>
              <a:gd name="connsiteX9285" fmla="*/ 3017377 w 3022593"/>
              <a:gd name="connsiteY9285" fmla="*/ 1471160 h 4630814"/>
              <a:gd name="connsiteX9286" fmla="*/ 3009866 w 3022593"/>
              <a:gd name="connsiteY9286" fmla="*/ 1469282 h 4630814"/>
              <a:gd name="connsiteX9287" fmla="*/ 3005924 w 3022593"/>
              <a:gd name="connsiteY9287" fmla="*/ 1476376 h 4630814"/>
              <a:gd name="connsiteX9288" fmla="*/ 3001955 w 3022593"/>
              <a:gd name="connsiteY9288" fmla="*/ 1469232 h 4630814"/>
              <a:gd name="connsiteX9289" fmla="*/ 3005805 w 3022593"/>
              <a:gd name="connsiteY9289" fmla="*/ 1462303 h 4630814"/>
              <a:gd name="connsiteX9290" fmla="*/ 3005130 w 3022593"/>
              <a:gd name="connsiteY9290" fmla="*/ 1460954 h 4630814"/>
              <a:gd name="connsiteX9291" fmla="*/ 3010575 w 3022593"/>
              <a:gd name="connsiteY9291" fmla="*/ 1462043 h 4630814"/>
              <a:gd name="connsiteX9292" fmla="*/ 3006717 w 3022593"/>
              <a:gd name="connsiteY9292" fmla="*/ 1460500 h 4630814"/>
              <a:gd name="connsiteX9293" fmla="*/ 3008982 w 3022593"/>
              <a:gd name="connsiteY9293" fmla="*/ 1459594 h 4630814"/>
              <a:gd name="connsiteX9294" fmla="*/ 3007171 w 3022593"/>
              <a:gd name="connsiteY9294" fmla="*/ 1460047 h 4630814"/>
              <a:gd name="connsiteX9295" fmla="*/ 3007535 w 3022593"/>
              <a:gd name="connsiteY9295" fmla="*/ 1458590 h 4630814"/>
              <a:gd name="connsiteX9296" fmla="*/ 3000367 w 3022593"/>
              <a:gd name="connsiteY9296" fmla="*/ 1453470 h 4630814"/>
              <a:gd name="connsiteX9297" fmla="*/ 3002272 w 3022593"/>
              <a:gd name="connsiteY9297" fmla="*/ 1446213 h 4630814"/>
              <a:gd name="connsiteX9298" fmla="*/ 488801 w 3022593"/>
              <a:gd name="connsiteY9298" fmla="*/ 1443491 h 4630814"/>
              <a:gd name="connsiteX9299" fmla="*/ 499858 w 3022593"/>
              <a:gd name="connsiteY9299" fmla="*/ 1449431 h 4630814"/>
              <a:gd name="connsiteX9300" fmla="*/ 503229 w 3022593"/>
              <a:gd name="connsiteY9300" fmla="*/ 1447800 h 4630814"/>
              <a:gd name="connsiteX9301" fmla="*/ 500212 w 3022593"/>
              <a:gd name="connsiteY9301" fmla="*/ 1449622 h 4630814"/>
              <a:gd name="connsiteX9302" fmla="*/ 512019 w 3022593"/>
              <a:gd name="connsiteY9302" fmla="*/ 1455965 h 4630814"/>
              <a:gd name="connsiteX9303" fmla="*/ 524306 w 3022593"/>
              <a:gd name="connsiteY9303" fmla="*/ 1460602 h 4630814"/>
              <a:gd name="connsiteX9304" fmla="*/ 527042 w 3022593"/>
              <a:gd name="connsiteY9304" fmla="*/ 1459177 h 4630814"/>
              <a:gd name="connsiteX9305" fmla="*/ 526023 w 3022593"/>
              <a:gd name="connsiteY9305" fmla="*/ 1461250 h 4630814"/>
              <a:gd name="connsiteX9306" fmla="*/ 527042 w 3022593"/>
              <a:gd name="connsiteY9306" fmla="*/ 1461634 h 4630814"/>
              <a:gd name="connsiteX9307" fmla="*/ 522489 w 3022593"/>
              <a:gd name="connsiteY9307" fmla="*/ 1472293 h 4630814"/>
              <a:gd name="connsiteX9308" fmla="*/ 515160 w 3022593"/>
              <a:gd name="connsiteY9308" fmla="*/ 1477453 h 4630814"/>
              <a:gd name="connsiteX9309" fmla="*/ 515929 w 3022593"/>
              <a:gd name="connsiteY9309" fmla="*/ 1477963 h 4630814"/>
              <a:gd name="connsiteX9310" fmla="*/ 515036 w 3022593"/>
              <a:gd name="connsiteY9310" fmla="*/ 1477540 h 4630814"/>
              <a:gd name="connsiteX9311" fmla="*/ 501548 w 3022593"/>
              <a:gd name="connsiteY9311" fmla="*/ 1487034 h 4630814"/>
              <a:gd name="connsiteX9312" fmla="*/ 488992 w 3022593"/>
              <a:gd name="connsiteY9312" fmla="*/ 1485417 h 4630814"/>
              <a:gd name="connsiteX9313" fmla="*/ 490530 w 3022593"/>
              <a:gd name="connsiteY9313" fmla="*/ 1487488 h 4630814"/>
              <a:gd name="connsiteX9314" fmla="*/ 485589 w 3022593"/>
              <a:gd name="connsiteY9314" fmla="*/ 1484978 h 4630814"/>
              <a:gd name="connsiteX9315" fmla="*/ 475144 w 3022593"/>
              <a:gd name="connsiteY9315" fmla="*/ 1483633 h 4630814"/>
              <a:gd name="connsiteX9316" fmla="*/ 465129 w 3022593"/>
              <a:gd name="connsiteY9316" fmla="*/ 1459820 h 4630814"/>
              <a:gd name="connsiteX9317" fmla="*/ 488801 w 3022593"/>
              <a:gd name="connsiteY9317" fmla="*/ 1443491 h 4630814"/>
              <a:gd name="connsiteX9318" fmla="*/ 2379063 w 3022593"/>
              <a:gd name="connsiteY9318" fmla="*/ 1443071 h 4630814"/>
              <a:gd name="connsiteX9319" fmla="*/ 2440309 w 3022593"/>
              <a:gd name="connsiteY9319" fmla="*/ 1461823 h 4630814"/>
              <a:gd name="connsiteX9320" fmla="*/ 2384472 w 3022593"/>
              <a:gd name="connsiteY9320" fmla="*/ 1591469 h 4630814"/>
              <a:gd name="connsiteX9321" fmla="*/ 2347217 w 3022593"/>
              <a:gd name="connsiteY9321" fmla="*/ 1600076 h 4630814"/>
              <a:gd name="connsiteX9322" fmla="*/ 2325730 w 3022593"/>
              <a:gd name="connsiteY9322" fmla="*/ 1598536 h 4630814"/>
              <a:gd name="connsiteX9323" fmla="*/ 2325680 w 3022593"/>
              <a:gd name="connsiteY9323" fmla="*/ 1598613 h 4630814"/>
              <a:gd name="connsiteX9324" fmla="*/ 2325725 w 3022593"/>
              <a:gd name="connsiteY9324" fmla="*/ 1598536 h 4630814"/>
              <a:gd name="connsiteX9325" fmla="*/ 2315702 w 3022593"/>
              <a:gd name="connsiteY9325" fmla="*/ 1597817 h 4630814"/>
              <a:gd name="connsiteX9326" fmla="*/ 2274021 w 3022593"/>
              <a:gd name="connsiteY9326" fmla="*/ 1579749 h 4630814"/>
              <a:gd name="connsiteX9327" fmla="*/ 2268892 w 3022593"/>
              <a:gd name="connsiteY9327" fmla="*/ 1575723 h 4630814"/>
              <a:gd name="connsiteX9328" fmla="*/ 2263767 w 3022593"/>
              <a:gd name="connsiteY9328" fmla="*/ 1573068 h 4630814"/>
              <a:gd name="connsiteX9329" fmla="*/ 2265684 w 3022593"/>
              <a:gd name="connsiteY9329" fmla="*/ 1573206 h 4630814"/>
              <a:gd name="connsiteX9330" fmla="*/ 2265355 w 3022593"/>
              <a:gd name="connsiteY9330" fmla="*/ 1572948 h 4630814"/>
              <a:gd name="connsiteX9331" fmla="*/ 2341665 w 3022593"/>
              <a:gd name="connsiteY9331" fmla="*/ 1459971 h 4630814"/>
              <a:gd name="connsiteX9332" fmla="*/ 2379063 w 3022593"/>
              <a:gd name="connsiteY9332" fmla="*/ 1443071 h 4630814"/>
              <a:gd name="connsiteX9333" fmla="*/ 2693980 w 3022593"/>
              <a:gd name="connsiteY9333" fmla="*/ 1441450 h 4630814"/>
              <a:gd name="connsiteX9334" fmla="*/ 2695727 w 3022593"/>
              <a:gd name="connsiteY9334" fmla="*/ 1442041 h 4630814"/>
              <a:gd name="connsiteX9335" fmla="*/ 2707031 w 3022593"/>
              <a:gd name="connsiteY9335" fmla="*/ 1441648 h 4630814"/>
              <a:gd name="connsiteX9336" fmla="*/ 2717792 w 3022593"/>
              <a:gd name="connsiteY9336" fmla="*/ 1459366 h 4630814"/>
              <a:gd name="connsiteX9337" fmla="*/ 2701307 w 3022593"/>
              <a:gd name="connsiteY9337" fmla="*/ 1476375 h 4630814"/>
              <a:gd name="connsiteX9338" fmla="*/ 2690244 w 3022593"/>
              <a:gd name="connsiteY9338" fmla="*/ 1471975 h 4630814"/>
              <a:gd name="connsiteX9339" fmla="*/ 2687630 w 3022593"/>
              <a:gd name="connsiteY9339" fmla="*/ 1473200 h 4630814"/>
              <a:gd name="connsiteX9340" fmla="*/ 2689954 w 3022593"/>
              <a:gd name="connsiteY9340" fmla="*/ 1471859 h 4630814"/>
              <a:gd name="connsiteX9341" fmla="*/ 2682302 w 3022593"/>
              <a:gd name="connsiteY9341" fmla="*/ 1468815 h 4630814"/>
              <a:gd name="connsiteX9342" fmla="*/ 2670167 w 3022593"/>
              <a:gd name="connsiteY9342" fmla="*/ 1466925 h 4630814"/>
              <a:gd name="connsiteX9343" fmla="*/ 2670187 w 3022593"/>
              <a:gd name="connsiteY9343" fmla="*/ 1466836 h 4630814"/>
              <a:gd name="connsiteX9344" fmla="*/ 2670167 w 3022593"/>
              <a:gd name="connsiteY9344" fmla="*/ 1466850 h 4630814"/>
              <a:gd name="connsiteX9345" fmla="*/ 2670231 w 3022593"/>
              <a:gd name="connsiteY9345" fmla="*/ 1466631 h 4630814"/>
              <a:gd name="connsiteX9346" fmla="*/ 2672228 w 3022593"/>
              <a:gd name="connsiteY9346" fmla="*/ 1457476 h 4630814"/>
              <a:gd name="connsiteX9347" fmla="*/ 2676513 w 3022593"/>
              <a:gd name="connsiteY9347" fmla="*/ 1452984 h 4630814"/>
              <a:gd name="connsiteX9348" fmla="*/ 2674930 w 3022593"/>
              <a:gd name="connsiteY9348" fmla="*/ 1452562 h 4630814"/>
              <a:gd name="connsiteX9349" fmla="*/ 2676546 w 3022593"/>
              <a:gd name="connsiteY9349" fmla="*/ 1452950 h 4630814"/>
              <a:gd name="connsiteX9350" fmla="*/ 2686653 w 3022593"/>
              <a:gd name="connsiteY9350" fmla="*/ 1442357 h 4630814"/>
              <a:gd name="connsiteX9351" fmla="*/ 2694639 w 3022593"/>
              <a:gd name="connsiteY9351" fmla="*/ 1442079 h 4630814"/>
              <a:gd name="connsiteX9352" fmla="*/ 2468557 w 3022593"/>
              <a:gd name="connsiteY9352" fmla="*/ 1436688 h 4630814"/>
              <a:gd name="connsiteX9353" fmla="*/ 2469470 w 3022593"/>
              <a:gd name="connsiteY9353" fmla="*/ 1437393 h 4630814"/>
              <a:gd name="connsiteX9354" fmla="*/ 2469563 w 3022593"/>
              <a:gd name="connsiteY9354" fmla="*/ 1437367 h 4630814"/>
              <a:gd name="connsiteX9355" fmla="*/ 2466966 w 3022593"/>
              <a:gd name="connsiteY9355" fmla="*/ 1436688 h 4630814"/>
              <a:gd name="connsiteX9356" fmla="*/ 2466113 w 3022593"/>
              <a:gd name="connsiteY9356" fmla="*/ 1437317 h 4630814"/>
              <a:gd name="connsiteX9357" fmla="*/ 2466219 w 3022593"/>
              <a:gd name="connsiteY9357" fmla="*/ 1437338 h 4630814"/>
              <a:gd name="connsiteX9358" fmla="*/ 2466964 w 3022593"/>
              <a:gd name="connsiteY9358" fmla="*/ 1436685 h 4630814"/>
              <a:gd name="connsiteX9359" fmla="*/ 2466966 w 3022593"/>
              <a:gd name="connsiteY9359" fmla="*/ 1436687 h 4630814"/>
              <a:gd name="connsiteX9360" fmla="*/ 2466966 w 3022593"/>
              <a:gd name="connsiteY9360" fmla="*/ 1436686 h 4630814"/>
              <a:gd name="connsiteX9361" fmla="*/ 2466351 w 3022593"/>
              <a:gd name="connsiteY9361" fmla="*/ 1435746 h 4630814"/>
              <a:gd name="connsiteX9362" fmla="*/ 2466327 w 3022593"/>
              <a:gd name="connsiteY9362" fmla="*/ 1435813 h 4630814"/>
              <a:gd name="connsiteX9363" fmla="*/ 2466961 w 3022593"/>
              <a:gd name="connsiteY9363" fmla="*/ 1436679 h 4630814"/>
              <a:gd name="connsiteX9364" fmla="*/ 2477366 w 3022593"/>
              <a:gd name="connsiteY9364" fmla="*/ 1435259 h 4630814"/>
              <a:gd name="connsiteX9365" fmla="*/ 2487605 w 3022593"/>
              <a:gd name="connsiteY9365" fmla="*/ 1435735 h 4630814"/>
              <a:gd name="connsiteX9366" fmla="*/ 2480223 w 3022593"/>
              <a:gd name="connsiteY9366" fmla="*/ 1439545 h 4630814"/>
              <a:gd name="connsiteX9367" fmla="*/ 2478869 w 3022593"/>
              <a:gd name="connsiteY9367" fmla="*/ 1439324 h 4630814"/>
              <a:gd name="connsiteX9368" fmla="*/ 2484430 w 3022593"/>
              <a:gd name="connsiteY9368" fmla="*/ 1442243 h 4630814"/>
              <a:gd name="connsiteX9369" fmla="*/ 2477816 w 3022593"/>
              <a:gd name="connsiteY9369" fmla="*/ 1442938 h 4630814"/>
              <a:gd name="connsiteX9370" fmla="*/ 2470417 w 3022593"/>
              <a:gd name="connsiteY9370" fmla="*/ 1437944 h 4630814"/>
              <a:gd name="connsiteX9371" fmla="*/ 2470123 w 3022593"/>
              <a:gd name="connsiteY9371" fmla="*/ 1437896 h 4630814"/>
              <a:gd name="connsiteX9372" fmla="*/ 2475476 w 3022593"/>
              <a:gd name="connsiteY9372" fmla="*/ 1442023 h 4630814"/>
              <a:gd name="connsiteX9373" fmla="*/ 2481057 w 3022593"/>
              <a:gd name="connsiteY9373" fmla="*/ 1450269 h 4630814"/>
              <a:gd name="connsiteX9374" fmla="*/ 2474806 w 3022593"/>
              <a:gd name="connsiteY9374" fmla="*/ 1447116 h 4630814"/>
              <a:gd name="connsiteX9375" fmla="*/ 2474159 w 3022593"/>
              <a:gd name="connsiteY9375" fmla="*/ 1446037 h 4630814"/>
              <a:gd name="connsiteX9376" fmla="*/ 2475964 w 3022593"/>
              <a:gd name="connsiteY9376" fmla="*/ 1453832 h 4630814"/>
              <a:gd name="connsiteX9377" fmla="*/ 2470870 w 3022593"/>
              <a:gd name="connsiteY9377" fmla="*/ 1448117 h 4630814"/>
              <a:gd name="connsiteX9378" fmla="*/ 2468755 w 3022593"/>
              <a:gd name="connsiteY9378" fmla="*/ 1437673 h 4630814"/>
              <a:gd name="connsiteX9379" fmla="*/ 2468555 w 3022593"/>
              <a:gd name="connsiteY9379" fmla="*/ 1437640 h 4630814"/>
              <a:gd name="connsiteX9380" fmla="*/ 2468738 w 3022593"/>
              <a:gd name="connsiteY9380" fmla="*/ 1437590 h 4630814"/>
              <a:gd name="connsiteX9381" fmla="*/ 2468555 w 3022593"/>
              <a:gd name="connsiteY9381" fmla="*/ 1436687 h 4630814"/>
              <a:gd name="connsiteX9382" fmla="*/ 2468556 w 3022593"/>
              <a:gd name="connsiteY9382" fmla="*/ 1436687 h 4630814"/>
              <a:gd name="connsiteX9383" fmla="*/ 2470695 w 3022593"/>
              <a:gd name="connsiteY9383" fmla="*/ 1437062 h 4630814"/>
              <a:gd name="connsiteX9384" fmla="*/ 790964 w 3022593"/>
              <a:gd name="connsiteY9384" fmla="*/ 1435100 h 4630814"/>
              <a:gd name="connsiteX9385" fmla="*/ 796882 w 3022593"/>
              <a:gd name="connsiteY9385" fmla="*/ 1442990 h 4630814"/>
              <a:gd name="connsiteX9386" fmla="*/ 796917 w 3022593"/>
              <a:gd name="connsiteY9386" fmla="*/ 1442810 h 4630814"/>
              <a:gd name="connsiteX9387" fmla="*/ 801680 w 3022593"/>
              <a:gd name="connsiteY9387" fmla="*/ 1436687 h 4630814"/>
              <a:gd name="connsiteX9388" fmla="*/ 801680 w 3022593"/>
              <a:gd name="connsiteY9388" fmla="*/ 1446893 h 4630814"/>
              <a:gd name="connsiteX9389" fmla="*/ 795330 w 3022593"/>
              <a:gd name="connsiteY9389" fmla="*/ 1450975 h 4630814"/>
              <a:gd name="connsiteX9390" fmla="*/ 796717 w 3022593"/>
              <a:gd name="connsiteY9390" fmla="*/ 1443841 h 4630814"/>
              <a:gd name="connsiteX9391" fmla="*/ 795090 w 3022593"/>
              <a:gd name="connsiteY9391" fmla="*/ 1450350 h 4630814"/>
              <a:gd name="connsiteX9392" fmla="*/ 795330 w 3022593"/>
              <a:gd name="connsiteY9392" fmla="*/ 1450657 h 4630814"/>
              <a:gd name="connsiteX9393" fmla="*/ 795013 w 3022593"/>
              <a:gd name="connsiteY9393" fmla="*/ 1450657 h 4630814"/>
              <a:gd name="connsiteX9394" fmla="*/ 794933 w 3022593"/>
              <a:gd name="connsiteY9394" fmla="*/ 1450975 h 4630814"/>
              <a:gd name="connsiteX9395" fmla="*/ 794695 w 3022593"/>
              <a:gd name="connsiteY9395" fmla="*/ 1450657 h 4630814"/>
              <a:gd name="connsiteX9396" fmla="*/ 792881 w 3022593"/>
              <a:gd name="connsiteY9396" fmla="*/ 1450657 h 4630814"/>
              <a:gd name="connsiteX9397" fmla="*/ 790679 w 3022593"/>
              <a:gd name="connsiteY9397" fmla="*/ 1455060 h 4630814"/>
              <a:gd name="connsiteX9398" fmla="*/ 792949 w 3022593"/>
              <a:gd name="connsiteY9398" fmla="*/ 1450975 h 4630814"/>
              <a:gd name="connsiteX9399" fmla="*/ 794049 w 3022593"/>
              <a:gd name="connsiteY9399" fmla="*/ 1452956 h 4630814"/>
              <a:gd name="connsiteX9400" fmla="*/ 794007 w 3022593"/>
              <a:gd name="connsiteY9400" fmla="*/ 1452789 h 4630814"/>
              <a:gd name="connsiteX9401" fmla="*/ 801416 w 3022593"/>
              <a:gd name="connsiteY9401" fmla="*/ 1456418 h 4630814"/>
              <a:gd name="connsiteX9402" fmla="*/ 803268 w 3022593"/>
              <a:gd name="connsiteY9402" fmla="*/ 1463675 h 4630814"/>
              <a:gd name="connsiteX9403" fmla="*/ 795859 w 3022593"/>
              <a:gd name="connsiteY9403" fmla="*/ 1460046 h 4630814"/>
              <a:gd name="connsiteX9404" fmla="*/ 795855 w 3022593"/>
              <a:gd name="connsiteY9404" fmla="*/ 1460031 h 4630814"/>
              <a:gd name="connsiteX9405" fmla="*/ 792949 w 3022593"/>
              <a:gd name="connsiteY9405" fmla="*/ 1465263 h 4630814"/>
              <a:gd name="connsiteX9406" fmla="*/ 788980 w 3022593"/>
              <a:gd name="connsiteY9406" fmla="*/ 1458119 h 4630814"/>
              <a:gd name="connsiteX9407" fmla="*/ 789016 w 3022593"/>
              <a:gd name="connsiteY9407" fmla="*/ 1458053 h 4630814"/>
              <a:gd name="connsiteX9408" fmla="*/ 781042 w 3022593"/>
              <a:gd name="connsiteY9408" fmla="*/ 1460047 h 4630814"/>
              <a:gd name="connsiteX9409" fmla="*/ 785124 w 3022593"/>
              <a:gd name="connsiteY9409" fmla="*/ 1451882 h 4630814"/>
              <a:gd name="connsiteX9410" fmla="*/ 790026 w 3022593"/>
              <a:gd name="connsiteY9410" fmla="*/ 1450657 h 4630814"/>
              <a:gd name="connsiteX9411" fmla="*/ 785408 w 3022593"/>
              <a:gd name="connsiteY9411" fmla="*/ 1450657 h 4630814"/>
              <a:gd name="connsiteX9412" fmla="*/ 781439 w 3022593"/>
              <a:gd name="connsiteY9412" fmla="*/ 1444942 h 4630814"/>
              <a:gd name="connsiteX9413" fmla="*/ 789040 w 3022593"/>
              <a:gd name="connsiteY9413" fmla="*/ 1443118 h 4630814"/>
              <a:gd name="connsiteX9414" fmla="*/ 788980 w 3022593"/>
              <a:gd name="connsiteY9414" fmla="*/ 1443037 h 4630814"/>
              <a:gd name="connsiteX9415" fmla="*/ 790964 w 3022593"/>
              <a:gd name="connsiteY9415" fmla="*/ 1435100 h 4630814"/>
              <a:gd name="connsiteX9416" fmla="*/ 543314 w 3022593"/>
              <a:gd name="connsiteY9416" fmla="*/ 1434632 h 4630814"/>
              <a:gd name="connsiteX9417" fmla="*/ 556485 w 3022593"/>
              <a:gd name="connsiteY9417" fmla="*/ 1440469 h 4630814"/>
              <a:gd name="connsiteX9418" fmla="*/ 568316 w 3022593"/>
              <a:gd name="connsiteY9418" fmla="*/ 1458911 h 4630814"/>
              <a:gd name="connsiteX9419" fmla="*/ 568318 w 3022593"/>
              <a:gd name="connsiteY9419" fmla="*/ 1458912 h 4630814"/>
              <a:gd name="connsiteX9420" fmla="*/ 568317 w 3022593"/>
              <a:gd name="connsiteY9420" fmla="*/ 1458912 h 4630814"/>
              <a:gd name="connsiteX9421" fmla="*/ 563138 w 3022593"/>
              <a:gd name="connsiteY9421" fmla="*/ 1458235 h 4630814"/>
              <a:gd name="connsiteX9422" fmla="*/ 536832 w 3022593"/>
              <a:gd name="connsiteY9422" fmla="*/ 1446789 h 4630814"/>
              <a:gd name="connsiteX9423" fmla="*/ 541751 w 3022593"/>
              <a:gd name="connsiteY9423" fmla="*/ 1444787 h 4630814"/>
              <a:gd name="connsiteX9424" fmla="*/ 554328 w 3022593"/>
              <a:gd name="connsiteY9424" fmla="*/ 1449438 h 4630814"/>
              <a:gd name="connsiteX9425" fmla="*/ 545714 w 3022593"/>
              <a:gd name="connsiteY9425" fmla="*/ 1441578 h 4630814"/>
              <a:gd name="connsiteX9426" fmla="*/ 543314 w 3022593"/>
              <a:gd name="connsiteY9426" fmla="*/ 1434632 h 4630814"/>
              <a:gd name="connsiteX9427" fmla="*/ 2897086 w 3022593"/>
              <a:gd name="connsiteY9427" fmla="*/ 1429056 h 4630814"/>
              <a:gd name="connsiteX9428" fmla="*/ 2895219 w 3022593"/>
              <a:gd name="connsiteY9428" fmla="*/ 1449877 h 4630814"/>
              <a:gd name="connsiteX9429" fmla="*/ 2892590 w 3022593"/>
              <a:gd name="connsiteY9429" fmla="*/ 1453606 h 4630814"/>
              <a:gd name="connsiteX9430" fmla="*/ 2903848 w 3022593"/>
              <a:gd name="connsiteY9430" fmla="*/ 1441767 h 4630814"/>
              <a:gd name="connsiteX9431" fmla="*/ 2914325 w 3022593"/>
              <a:gd name="connsiteY9431" fmla="*/ 1439379 h 4630814"/>
              <a:gd name="connsiteX9432" fmla="*/ 2905515 w 3022593"/>
              <a:gd name="connsiteY9432" fmla="*/ 1457084 h 4630814"/>
              <a:gd name="connsiteX9433" fmla="*/ 2899099 w 3022593"/>
              <a:gd name="connsiteY9433" fmla="*/ 1461775 h 4630814"/>
              <a:gd name="connsiteX9434" fmla="*/ 2912661 w 3022593"/>
              <a:gd name="connsiteY9434" fmla="*/ 1455698 h 4630814"/>
              <a:gd name="connsiteX9435" fmla="*/ 2923072 w 3022593"/>
              <a:gd name="connsiteY9435" fmla="*/ 1457524 h 4630814"/>
              <a:gd name="connsiteX9436" fmla="*/ 2908183 w 3022593"/>
              <a:gd name="connsiteY9436" fmla="*/ 1470485 h 4630814"/>
              <a:gd name="connsiteX9437" fmla="*/ 2907699 w 3022593"/>
              <a:gd name="connsiteY9437" fmla="*/ 1470606 h 4630814"/>
              <a:gd name="connsiteX9438" fmla="*/ 2922135 w 3022593"/>
              <a:gd name="connsiteY9438" fmla="*/ 1469091 h 4630814"/>
              <a:gd name="connsiteX9439" fmla="*/ 2931558 w 3022593"/>
              <a:gd name="connsiteY9439" fmla="*/ 1473200 h 4630814"/>
              <a:gd name="connsiteX9440" fmla="*/ 2912713 w 3022593"/>
              <a:gd name="connsiteY9440" fmla="*/ 1480609 h 4630814"/>
              <a:gd name="connsiteX9441" fmla="*/ 2902377 w 3022593"/>
              <a:gd name="connsiteY9441" fmla="*/ 1479926 h 4630814"/>
              <a:gd name="connsiteX9442" fmla="*/ 2902500 w 3022593"/>
              <a:gd name="connsiteY9442" fmla="*/ 1479947 h 4630814"/>
              <a:gd name="connsiteX9443" fmla="*/ 2925450 w 3022593"/>
              <a:gd name="connsiteY9443" fmla="*/ 1493520 h 4630814"/>
              <a:gd name="connsiteX9444" fmla="*/ 2919387 w 3022593"/>
              <a:gd name="connsiteY9444" fmla="*/ 1497270 h 4630814"/>
              <a:gd name="connsiteX9445" fmla="*/ 2908641 w 3022593"/>
              <a:gd name="connsiteY9445" fmla="*/ 1494402 h 4630814"/>
              <a:gd name="connsiteX9446" fmla="*/ 2915112 w 3022593"/>
              <a:gd name="connsiteY9446" fmla="*/ 1499815 h 4630814"/>
              <a:gd name="connsiteX9447" fmla="*/ 2918577 w 3022593"/>
              <a:gd name="connsiteY9447" fmla="*/ 1509712 h 4630814"/>
              <a:gd name="connsiteX9448" fmla="*/ 2888702 w 3022593"/>
              <a:gd name="connsiteY9448" fmla="*/ 1489397 h 4630814"/>
              <a:gd name="connsiteX9449" fmla="*/ 2883949 w 3022593"/>
              <a:gd name="connsiteY9449" fmla="*/ 1481029 h 4630814"/>
              <a:gd name="connsiteX9450" fmla="*/ 2878130 w 3022593"/>
              <a:gd name="connsiteY9450" fmla="*/ 1476375 h 4630814"/>
              <a:gd name="connsiteX9451" fmla="*/ 2881507 w 3022593"/>
              <a:gd name="connsiteY9451" fmla="*/ 1476729 h 4630814"/>
              <a:gd name="connsiteX9452" fmla="*/ 2881305 w 3022593"/>
              <a:gd name="connsiteY9452" fmla="*/ 1476375 h 4630814"/>
              <a:gd name="connsiteX9453" fmla="*/ 2881933 w 3022593"/>
              <a:gd name="connsiteY9453" fmla="*/ 1476721 h 4630814"/>
              <a:gd name="connsiteX9454" fmla="*/ 2887139 w 3022593"/>
              <a:gd name="connsiteY9454" fmla="*/ 1475200 h 4630814"/>
              <a:gd name="connsiteX9455" fmla="*/ 2876542 w 3022593"/>
              <a:gd name="connsiteY9455" fmla="*/ 1476376 h 4630814"/>
              <a:gd name="connsiteX9456" fmla="*/ 2880554 w 3022593"/>
              <a:gd name="connsiteY9456" fmla="*/ 1473452 h 4630814"/>
              <a:gd name="connsiteX9457" fmla="*/ 2878130 w 3022593"/>
              <a:gd name="connsiteY9457" fmla="*/ 1474788 h 4630814"/>
              <a:gd name="connsiteX9458" fmla="*/ 2881347 w 3022593"/>
              <a:gd name="connsiteY9458" fmla="*/ 1469559 h 4630814"/>
              <a:gd name="connsiteX9459" fmla="*/ 2876542 w 3022593"/>
              <a:gd name="connsiteY9459" fmla="*/ 1476376 h 4630814"/>
              <a:gd name="connsiteX9460" fmla="*/ 2897086 w 3022593"/>
              <a:gd name="connsiteY9460" fmla="*/ 1429056 h 4630814"/>
              <a:gd name="connsiteX9461" fmla="*/ 2855806 w 3022593"/>
              <a:gd name="connsiteY9461" fmla="*/ 1428258 h 4630814"/>
              <a:gd name="connsiteX9462" fmla="*/ 2869474 w 3022593"/>
              <a:gd name="connsiteY9462" fmla="*/ 1443147 h 4630814"/>
              <a:gd name="connsiteX9463" fmla="*/ 2874616 w 3022593"/>
              <a:gd name="connsiteY9463" fmla="*/ 1474528 h 4630814"/>
              <a:gd name="connsiteX9464" fmla="*/ 2874955 w 3022593"/>
              <a:gd name="connsiteY9464" fmla="*/ 1474788 h 4630814"/>
              <a:gd name="connsiteX9465" fmla="*/ 2874649 w 3022593"/>
              <a:gd name="connsiteY9465" fmla="*/ 1474734 h 4630814"/>
              <a:gd name="connsiteX9466" fmla="*/ 2874658 w 3022593"/>
              <a:gd name="connsiteY9466" fmla="*/ 1474788 h 4630814"/>
              <a:gd name="connsiteX9467" fmla="*/ 2874618 w 3022593"/>
              <a:gd name="connsiteY9467" fmla="*/ 1474729 h 4630814"/>
              <a:gd name="connsiteX9468" fmla="*/ 2873227 w 3022593"/>
              <a:gd name="connsiteY9468" fmla="*/ 1474485 h 4630814"/>
              <a:gd name="connsiteX9469" fmla="*/ 2873367 w 3022593"/>
              <a:gd name="connsiteY9469" fmla="*/ 1474788 h 4630814"/>
              <a:gd name="connsiteX9470" fmla="*/ 2872814 w 3022593"/>
              <a:gd name="connsiteY9470" fmla="*/ 1474413 h 4630814"/>
              <a:gd name="connsiteX9471" fmla="*/ 2867295 w 3022593"/>
              <a:gd name="connsiteY9471" fmla="*/ 1473446 h 4630814"/>
              <a:gd name="connsiteX9472" fmla="*/ 2860065 w 3022593"/>
              <a:gd name="connsiteY9472" fmla="*/ 1471804 h 4630814"/>
              <a:gd name="connsiteX9473" fmla="*/ 2873367 w 3022593"/>
              <a:gd name="connsiteY9473" fmla="*/ 1476497 h 4630814"/>
              <a:gd name="connsiteX9474" fmla="*/ 2870566 w 3022593"/>
              <a:gd name="connsiteY9474" fmla="*/ 1477088 h 4630814"/>
              <a:gd name="connsiteX9475" fmla="*/ 2874955 w 3022593"/>
              <a:gd name="connsiteY9475" fmla="*/ 1476375 h 4630814"/>
              <a:gd name="connsiteX9476" fmla="*/ 2830051 w 3022593"/>
              <a:gd name="connsiteY9476" fmla="*/ 1498997 h 4630814"/>
              <a:gd name="connsiteX9477" fmla="*/ 2844785 w 3022593"/>
              <a:gd name="connsiteY9477" fmla="*/ 1484151 h 4630814"/>
              <a:gd name="connsiteX9478" fmla="*/ 2860279 w 3022593"/>
              <a:gd name="connsiteY9478" fmla="*/ 1478948 h 4630814"/>
              <a:gd name="connsiteX9479" fmla="*/ 2849637 w 3022593"/>
              <a:gd name="connsiteY9479" fmla="*/ 1480619 h 4630814"/>
              <a:gd name="connsiteX9480" fmla="*/ 2823115 w 3022593"/>
              <a:gd name="connsiteY9480" fmla="*/ 1476497 h 4630814"/>
              <a:gd name="connsiteX9481" fmla="*/ 2841959 w 3022593"/>
              <a:gd name="connsiteY9481" fmla="*/ 1468941 h 4630814"/>
              <a:gd name="connsiteX9482" fmla="*/ 2858543 w 3022593"/>
              <a:gd name="connsiteY9482" fmla="*/ 1471459 h 4630814"/>
              <a:gd name="connsiteX9483" fmla="*/ 2850585 w 3022593"/>
              <a:gd name="connsiteY9483" fmla="*/ 1469652 h 4630814"/>
              <a:gd name="connsiteX9484" fmla="*/ 2827635 w 3022593"/>
              <a:gd name="connsiteY9484" fmla="*/ 1456111 h 4630814"/>
              <a:gd name="connsiteX9485" fmla="*/ 2834497 w 3022593"/>
              <a:gd name="connsiteY9485" fmla="*/ 1451938 h 4630814"/>
              <a:gd name="connsiteX9486" fmla="*/ 2851861 w 3022593"/>
              <a:gd name="connsiteY9486" fmla="*/ 1458755 h 4630814"/>
              <a:gd name="connsiteX9487" fmla="*/ 2840916 w 3022593"/>
              <a:gd name="connsiteY9487" fmla="*/ 1448267 h 4630814"/>
              <a:gd name="connsiteX9488" fmla="*/ 2837721 w 3022593"/>
              <a:gd name="connsiteY9488" fmla="*/ 1438593 h 4630814"/>
              <a:gd name="connsiteX9489" fmla="*/ 2845137 w 3022593"/>
              <a:gd name="connsiteY9489" fmla="*/ 1437283 h 4630814"/>
              <a:gd name="connsiteX9490" fmla="*/ 2863514 w 3022593"/>
              <a:gd name="connsiteY9490" fmla="*/ 1457294 h 4630814"/>
              <a:gd name="connsiteX9491" fmla="*/ 2861697 w 3022593"/>
              <a:gd name="connsiteY9491" fmla="*/ 1454315 h 4630814"/>
              <a:gd name="connsiteX9492" fmla="*/ 2855806 w 3022593"/>
              <a:gd name="connsiteY9492" fmla="*/ 1428258 h 4630814"/>
              <a:gd name="connsiteX9493" fmla="*/ 556483 w 3022593"/>
              <a:gd name="connsiteY9493" fmla="*/ 1427877 h 4630814"/>
              <a:gd name="connsiteX9494" fmla="*/ 569617 w 3022593"/>
              <a:gd name="connsiteY9494" fmla="*/ 1458913 h 4630814"/>
              <a:gd name="connsiteX9495" fmla="*/ 556483 w 3022593"/>
              <a:gd name="connsiteY9495" fmla="*/ 1427877 h 4630814"/>
              <a:gd name="connsiteX9496" fmla="*/ 584456 w 3022593"/>
              <a:gd name="connsiteY9496" fmla="*/ 1427162 h 4630814"/>
              <a:gd name="connsiteX9497" fmla="*/ 584225 w 3022593"/>
              <a:gd name="connsiteY9497" fmla="*/ 1442442 h 4630814"/>
              <a:gd name="connsiteX9498" fmla="*/ 582245 w 3022593"/>
              <a:gd name="connsiteY9498" fmla="*/ 1445496 h 4630814"/>
              <a:gd name="connsiteX9499" fmla="*/ 597421 w 3022593"/>
              <a:gd name="connsiteY9499" fmla="*/ 1435523 h 4630814"/>
              <a:gd name="connsiteX9500" fmla="*/ 590707 w 3022593"/>
              <a:gd name="connsiteY9500" fmla="*/ 1447218 h 4630814"/>
              <a:gd name="connsiteX9501" fmla="*/ 574889 w 3022593"/>
              <a:gd name="connsiteY9501" fmla="*/ 1456845 h 4630814"/>
              <a:gd name="connsiteX9502" fmla="*/ 571492 w 3022593"/>
              <a:gd name="connsiteY9502" fmla="*/ 1462087 h 4630814"/>
              <a:gd name="connsiteX9503" fmla="*/ 572135 w 3022593"/>
              <a:gd name="connsiteY9503" fmla="*/ 1458522 h 4630814"/>
              <a:gd name="connsiteX9504" fmla="*/ 571492 w 3022593"/>
              <a:gd name="connsiteY9504" fmla="*/ 1458913 h 4630814"/>
              <a:gd name="connsiteX9505" fmla="*/ 572236 w 3022593"/>
              <a:gd name="connsiteY9505" fmla="*/ 1457960 h 4630814"/>
              <a:gd name="connsiteX9506" fmla="*/ 572476 w 3022593"/>
              <a:gd name="connsiteY9506" fmla="*/ 1456630 h 4630814"/>
              <a:gd name="connsiteX9507" fmla="*/ 584456 w 3022593"/>
              <a:gd name="connsiteY9507" fmla="*/ 1427162 h 4630814"/>
              <a:gd name="connsiteX9508" fmla="*/ 2876543 w 3022593"/>
              <a:gd name="connsiteY9508" fmla="*/ 1424555 h 4630814"/>
              <a:gd name="connsiteX9509" fmla="*/ 2876543 w 3022593"/>
              <a:gd name="connsiteY9509" fmla="*/ 1473201 h 4630814"/>
              <a:gd name="connsiteX9510" fmla="*/ 2876543 w 3022593"/>
              <a:gd name="connsiteY9510" fmla="*/ 1424555 h 4630814"/>
              <a:gd name="connsiteX9511" fmla="*/ 570699 w 3022593"/>
              <a:gd name="connsiteY9511" fmla="*/ 1424226 h 4630814"/>
              <a:gd name="connsiteX9512" fmla="*/ 570699 w 3022593"/>
              <a:gd name="connsiteY9512" fmla="*/ 1458913 h 4630814"/>
              <a:gd name="connsiteX9513" fmla="*/ 570699 w 3022593"/>
              <a:gd name="connsiteY9513" fmla="*/ 1424226 h 4630814"/>
              <a:gd name="connsiteX9514" fmla="*/ 751674 w 3022593"/>
              <a:gd name="connsiteY9514" fmla="*/ 1423988 h 4630814"/>
              <a:gd name="connsiteX9515" fmla="*/ 751770 w 3022593"/>
              <a:gd name="connsiteY9515" fmla="*/ 1424219 h 4630814"/>
              <a:gd name="connsiteX9516" fmla="*/ 752465 w 3022593"/>
              <a:gd name="connsiteY9516" fmla="*/ 1423988 h 4630814"/>
              <a:gd name="connsiteX9517" fmla="*/ 2474112 w 3022593"/>
              <a:gd name="connsiteY9517" fmla="*/ 1420812 h 4630814"/>
              <a:gd name="connsiteX9518" fmla="*/ 2474806 w 3022593"/>
              <a:gd name="connsiteY9518" fmla="*/ 1428088 h 4630814"/>
              <a:gd name="connsiteX9519" fmla="*/ 2473722 w 3022593"/>
              <a:gd name="connsiteY9519" fmla="*/ 1429579 h 4630814"/>
              <a:gd name="connsiteX9520" fmla="*/ 2481057 w 3022593"/>
              <a:gd name="connsiteY9520" fmla="*/ 1424186 h 4630814"/>
              <a:gd name="connsiteX9521" fmla="*/ 2476815 w 3022593"/>
              <a:gd name="connsiteY9521" fmla="*/ 1430437 h 4630814"/>
              <a:gd name="connsiteX9522" fmla="*/ 2468562 w 3022593"/>
              <a:gd name="connsiteY9522" fmla="*/ 1436683 h 4630814"/>
              <a:gd name="connsiteX9523" fmla="*/ 2475461 w 3022593"/>
              <a:gd name="connsiteY9523" fmla="*/ 1432401 h 4630814"/>
              <a:gd name="connsiteX9524" fmla="*/ 2483795 w 3022593"/>
              <a:gd name="connsiteY9524" fmla="*/ 1430972 h 4630814"/>
              <a:gd name="connsiteX9525" fmla="*/ 2479033 w 3022593"/>
              <a:gd name="connsiteY9525" fmla="*/ 1434544 h 4630814"/>
              <a:gd name="connsiteX9526" fmla="*/ 2468557 w 3022593"/>
              <a:gd name="connsiteY9526" fmla="*/ 1436687 h 4630814"/>
              <a:gd name="connsiteX9527" fmla="*/ 2468556 w 3022593"/>
              <a:gd name="connsiteY9527" fmla="*/ 1436687 h 4630814"/>
              <a:gd name="connsiteX9528" fmla="*/ 2468556 w 3022593"/>
              <a:gd name="connsiteY9528" fmla="*/ 1436687 h 4630814"/>
              <a:gd name="connsiteX9529" fmla="*/ 2468555 w 3022593"/>
              <a:gd name="connsiteY9529" fmla="*/ 1436687 h 4630814"/>
              <a:gd name="connsiteX9530" fmla="*/ 2468556 w 3022593"/>
              <a:gd name="connsiteY9530" fmla="*/ 1436686 h 4630814"/>
              <a:gd name="connsiteX9531" fmla="*/ 2468584 w 3022593"/>
              <a:gd name="connsiteY9531" fmla="*/ 1436647 h 4630814"/>
              <a:gd name="connsiteX9532" fmla="*/ 2468555 w 3022593"/>
              <a:gd name="connsiteY9532" fmla="*/ 1436687 h 4630814"/>
              <a:gd name="connsiteX9533" fmla="*/ 2474112 w 3022593"/>
              <a:gd name="connsiteY9533" fmla="*/ 1420812 h 4630814"/>
              <a:gd name="connsiteX9534" fmla="*/ 777257 w 3022593"/>
              <a:gd name="connsiteY9534" fmla="*/ 1419771 h 4630814"/>
              <a:gd name="connsiteX9535" fmla="*/ 779943 w 3022593"/>
              <a:gd name="connsiteY9535" fmla="*/ 1422003 h 4630814"/>
              <a:gd name="connsiteX9536" fmla="*/ 782141 w 3022593"/>
              <a:gd name="connsiteY9536" fmla="*/ 1430437 h 4630814"/>
              <a:gd name="connsiteX9537" fmla="*/ 778064 w 3022593"/>
              <a:gd name="connsiteY9537" fmla="*/ 1433198 h 4630814"/>
              <a:gd name="connsiteX9538" fmla="*/ 777867 w 3022593"/>
              <a:gd name="connsiteY9538" fmla="*/ 1433513 h 4630814"/>
              <a:gd name="connsiteX9539" fmla="*/ 777867 w 3022593"/>
              <a:gd name="connsiteY9539" fmla="*/ 1433331 h 4630814"/>
              <a:gd name="connsiteX9540" fmla="*/ 774082 w 3022593"/>
              <a:gd name="connsiteY9540" fmla="*/ 1435894 h 4630814"/>
              <a:gd name="connsiteX9541" fmla="*/ 768688 w 3022593"/>
              <a:gd name="connsiteY9541" fmla="*/ 1436168 h 4630814"/>
              <a:gd name="connsiteX9542" fmla="*/ 768342 w 3022593"/>
              <a:gd name="connsiteY9542" fmla="*/ 1436688 h 4630814"/>
              <a:gd name="connsiteX9543" fmla="*/ 768512 w 3022593"/>
              <a:gd name="connsiteY9543" fmla="*/ 1436177 h 4630814"/>
              <a:gd name="connsiteX9544" fmla="*/ 764312 w 3022593"/>
              <a:gd name="connsiteY9544" fmla="*/ 1436390 h 4630814"/>
              <a:gd name="connsiteX9545" fmla="*/ 760904 w 3022593"/>
              <a:gd name="connsiteY9545" fmla="*/ 1434227 h 4630814"/>
              <a:gd name="connsiteX9546" fmla="*/ 760405 w 3022593"/>
              <a:gd name="connsiteY9546" fmla="*/ 1434148 h 4630814"/>
              <a:gd name="connsiteX9547" fmla="*/ 760629 w 3022593"/>
              <a:gd name="connsiteY9547" fmla="*/ 1434052 h 4630814"/>
              <a:gd name="connsiteX9548" fmla="*/ 760405 w 3022593"/>
              <a:gd name="connsiteY9548" fmla="*/ 1433910 h 4630814"/>
              <a:gd name="connsiteX9549" fmla="*/ 765289 w 3022593"/>
              <a:gd name="connsiteY9549" fmla="*/ 1429445 h 4630814"/>
              <a:gd name="connsiteX9550" fmla="*/ 767704 w 3022593"/>
              <a:gd name="connsiteY9550" fmla="*/ 1425765 h 4630814"/>
              <a:gd name="connsiteX9551" fmla="*/ 766755 w 3022593"/>
              <a:gd name="connsiteY9551" fmla="*/ 1425575 h 4630814"/>
              <a:gd name="connsiteX9552" fmla="*/ 767829 w 3022593"/>
              <a:gd name="connsiteY9552" fmla="*/ 1425575 h 4630814"/>
              <a:gd name="connsiteX9553" fmla="*/ 770174 w 3022593"/>
              <a:gd name="connsiteY9553" fmla="*/ 1422003 h 4630814"/>
              <a:gd name="connsiteX9554" fmla="*/ 777257 w 3022593"/>
              <a:gd name="connsiteY9554" fmla="*/ 1419771 h 4630814"/>
              <a:gd name="connsiteX9555" fmla="*/ 2467920 w 3022593"/>
              <a:gd name="connsiteY9555" fmla="*/ 1419225 h 4630814"/>
              <a:gd name="connsiteX9556" fmla="*/ 2469825 w 3022593"/>
              <a:gd name="connsiteY9556" fmla="*/ 1425992 h 4630814"/>
              <a:gd name="connsiteX9557" fmla="*/ 2466620 w 3022593"/>
              <a:gd name="connsiteY9557" fmla="*/ 1434990 h 4630814"/>
              <a:gd name="connsiteX9558" fmla="*/ 2466967 w 3022593"/>
              <a:gd name="connsiteY9558" fmla="*/ 1436687 h 4630814"/>
              <a:gd name="connsiteX9559" fmla="*/ 2466967 w 3022593"/>
              <a:gd name="connsiteY9559" fmla="*/ 1436687 h 4630814"/>
              <a:gd name="connsiteX9560" fmla="*/ 2466967 w 3022593"/>
              <a:gd name="connsiteY9560" fmla="*/ 1436687 h 4630814"/>
              <a:gd name="connsiteX9561" fmla="*/ 2466968 w 3022593"/>
              <a:gd name="connsiteY9561" fmla="*/ 1436688 h 4630814"/>
              <a:gd name="connsiteX9562" fmla="*/ 2466967 w 3022593"/>
              <a:gd name="connsiteY9562" fmla="*/ 1436688 h 4630814"/>
              <a:gd name="connsiteX9563" fmla="*/ 2466903 w 3022593"/>
              <a:gd name="connsiteY9563" fmla="*/ 1437469 h 4630814"/>
              <a:gd name="connsiteX9564" fmla="*/ 2466967 w 3022593"/>
              <a:gd name="connsiteY9564" fmla="*/ 1437481 h 4630814"/>
              <a:gd name="connsiteX9565" fmla="*/ 2466901 w 3022593"/>
              <a:gd name="connsiteY9565" fmla="*/ 1437492 h 4630814"/>
              <a:gd name="connsiteX9566" fmla="*/ 2466326 w 3022593"/>
              <a:gd name="connsiteY9566" fmla="*/ 1444528 h 4630814"/>
              <a:gd name="connsiteX9567" fmla="*/ 2467761 w 3022593"/>
              <a:gd name="connsiteY9567" fmla="*/ 1436687 h 4630814"/>
              <a:gd name="connsiteX9568" fmla="*/ 2467761 w 3022593"/>
              <a:gd name="connsiteY9568" fmla="*/ 1455449 h 4630814"/>
              <a:gd name="connsiteX9569" fmla="*/ 2465529 w 3022593"/>
              <a:gd name="connsiteY9569" fmla="*/ 1448882 h 4630814"/>
              <a:gd name="connsiteX9570" fmla="*/ 2466120 w 3022593"/>
              <a:gd name="connsiteY9570" fmla="*/ 1445650 h 4630814"/>
              <a:gd name="connsiteX9571" fmla="*/ 2461252 w 3022593"/>
              <a:gd name="connsiteY9571" fmla="*/ 1454150 h 4630814"/>
              <a:gd name="connsiteX9572" fmla="*/ 2461252 w 3022593"/>
              <a:gd name="connsiteY9572" fmla="*/ 1446874 h 4630814"/>
              <a:gd name="connsiteX9573" fmla="*/ 2461869 w 3022593"/>
              <a:gd name="connsiteY9573" fmla="*/ 1445775 h 4630814"/>
              <a:gd name="connsiteX9574" fmla="*/ 2455061 w 3022593"/>
              <a:gd name="connsiteY9574" fmla="*/ 1452210 h 4630814"/>
              <a:gd name="connsiteX9575" fmla="*/ 2458038 w 3022593"/>
              <a:gd name="connsiteY9575" fmla="*/ 1444448 h 4630814"/>
              <a:gd name="connsiteX9576" fmla="*/ 2465833 w 3022593"/>
              <a:gd name="connsiteY9576" fmla="*/ 1437673 h 4630814"/>
              <a:gd name="connsiteX9577" fmla="*/ 2465571 w 3022593"/>
              <a:gd name="connsiteY9577" fmla="*/ 1437717 h 4630814"/>
              <a:gd name="connsiteX9578" fmla="*/ 2460062 w 3022593"/>
              <a:gd name="connsiteY9578" fmla="*/ 1441780 h 4630814"/>
              <a:gd name="connsiteX9579" fmla="*/ 2451727 w 3022593"/>
              <a:gd name="connsiteY9579" fmla="*/ 1444096 h 4630814"/>
              <a:gd name="connsiteX9580" fmla="*/ 2456490 w 3022593"/>
              <a:gd name="connsiteY9580" fmla="*/ 1439697 h 4630814"/>
              <a:gd name="connsiteX9581" fmla="*/ 2460256 w 3022593"/>
              <a:gd name="connsiteY9581" fmla="*/ 1438615 h 4630814"/>
              <a:gd name="connsiteX9582" fmla="*/ 2458157 w 3022593"/>
              <a:gd name="connsiteY9582" fmla="*/ 1438969 h 4630814"/>
              <a:gd name="connsiteX9583" fmla="*/ 2447917 w 3022593"/>
              <a:gd name="connsiteY9583" fmla="*/ 1437481 h 4630814"/>
              <a:gd name="connsiteX9584" fmla="*/ 2455299 w 3022593"/>
              <a:gd name="connsiteY9584" fmla="*/ 1435248 h 4630814"/>
              <a:gd name="connsiteX9585" fmla="*/ 2465308 w 3022593"/>
              <a:gd name="connsiteY9585" fmla="*/ 1437163 h 4630814"/>
              <a:gd name="connsiteX9586" fmla="*/ 2466965 w 3022593"/>
              <a:gd name="connsiteY9586" fmla="*/ 1436688 h 4630814"/>
              <a:gd name="connsiteX9587" fmla="*/ 2466076 w 3022593"/>
              <a:gd name="connsiteY9587" fmla="*/ 1436518 h 4630814"/>
              <a:gd name="connsiteX9588" fmla="*/ 2466015 w 3022593"/>
              <a:gd name="connsiteY9588" fmla="*/ 1436688 h 4630814"/>
              <a:gd name="connsiteX9589" fmla="*/ 2465988 w 3022593"/>
              <a:gd name="connsiteY9589" fmla="*/ 1436501 h 4630814"/>
              <a:gd name="connsiteX9590" fmla="*/ 2458479 w 3022593"/>
              <a:gd name="connsiteY9590" fmla="*/ 1435067 h 4630814"/>
              <a:gd name="connsiteX9591" fmla="*/ 2451446 w 3022593"/>
              <a:gd name="connsiteY9591" fmla="*/ 1429279 h 4630814"/>
              <a:gd name="connsiteX9592" fmla="*/ 2457752 w 3022593"/>
              <a:gd name="connsiteY9592" fmla="*/ 1430205 h 4630814"/>
              <a:gd name="connsiteX9593" fmla="*/ 2458175 w 3022593"/>
              <a:gd name="connsiteY9593" fmla="*/ 1430503 h 4630814"/>
              <a:gd name="connsiteX9594" fmla="*/ 2453077 w 3022593"/>
              <a:gd name="connsiteY9594" fmla="*/ 1424340 h 4630814"/>
              <a:gd name="connsiteX9595" fmla="*/ 2460022 w 3022593"/>
              <a:gd name="connsiteY9595" fmla="*/ 1427206 h 4630814"/>
              <a:gd name="connsiteX9596" fmla="*/ 2465775 w 3022593"/>
              <a:gd name="connsiteY9596" fmla="*/ 1435060 h 4630814"/>
              <a:gd name="connsiteX9597" fmla="*/ 2465738 w 3022593"/>
              <a:gd name="connsiteY9597" fmla="*/ 1434811 h 4630814"/>
              <a:gd name="connsiteX9598" fmla="*/ 2462681 w 3022593"/>
              <a:gd name="connsiteY9598" fmla="*/ 1430139 h 4630814"/>
              <a:gd name="connsiteX9599" fmla="*/ 2461252 w 3022593"/>
              <a:gd name="connsiteY9599" fmla="*/ 1420971 h 4630814"/>
              <a:gd name="connsiteX9600" fmla="*/ 2464824 w 3022593"/>
              <a:gd name="connsiteY9600" fmla="*/ 1426210 h 4630814"/>
              <a:gd name="connsiteX9601" fmla="*/ 2465128 w 3022593"/>
              <a:gd name="connsiteY9601" fmla="*/ 1427693 h 4630814"/>
              <a:gd name="connsiteX9602" fmla="*/ 2912148 w 3022593"/>
              <a:gd name="connsiteY9602" fmla="*/ 1414780 h 4630814"/>
              <a:gd name="connsiteX9603" fmla="*/ 2919405 w 3022593"/>
              <a:gd name="connsiteY9603" fmla="*/ 1414780 h 4630814"/>
              <a:gd name="connsiteX9604" fmla="*/ 2915777 w 3022593"/>
              <a:gd name="connsiteY9604" fmla="*/ 1420495 h 4630814"/>
              <a:gd name="connsiteX9605" fmla="*/ 2908520 w 3022593"/>
              <a:gd name="connsiteY9605" fmla="*/ 1420495 h 4630814"/>
              <a:gd name="connsiteX9606" fmla="*/ 2912148 w 3022593"/>
              <a:gd name="connsiteY9606" fmla="*/ 1414780 h 4630814"/>
              <a:gd name="connsiteX9607" fmla="*/ 749821 w 3022593"/>
              <a:gd name="connsiteY9607" fmla="*/ 1414462 h 4630814"/>
              <a:gd name="connsiteX9608" fmla="*/ 754055 w 3022593"/>
              <a:gd name="connsiteY9608" fmla="*/ 1418272 h 4630814"/>
              <a:gd name="connsiteX9609" fmla="*/ 757229 w 3022593"/>
              <a:gd name="connsiteY9609" fmla="*/ 1416367 h 4630814"/>
              <a:gd name="connsiteX9610" fmla="*/ 757229 w 3022593"/>
              <a:gd name="connsiteY9610" fmla="*/ 1420177 h 4630814"/>
              <a:gd name="connsiteX9611" fmla="*/ 754054 w 3022593"/>
              <a:gd name="connsiteY9611" fmla="*/ 1423987 h 4630814"/>
              <a:gd name="connsiteX9612" fmla="*/ 754054 w 3022593"/>
              <a:gd name="connsiteY9612" fmla="*/ 1418273 h 4630814"/>
              <a:gd name="connsiteX9613" fmla="*/ 752063 w 3022593"/>
              <a:gd name="connsiteY9613" fmla="*/ 1423651 h 4630814"/>
              <a:gd name="connsiteX9614" fmla="*/ 752466 w 3022593"/>
              <a:gd name="connsiteY9614" fmla="*/ 1423987 h 4630814"/>
              <a:gd name="connsiteX9615" fmla="*/ 752468 w 3022593"/>
              <a:gd name="connsiteY9615" fmla="*/ 1423987 h 4630814"/>
              <a:gd name="connsiteX9616" fmla="*/ 752115 w 3022593"/>
              <a:gd name="connsiteY9616" fmla="*/ 1425046 h 4630814"/>
              <a:gd name="connsiteX9617" fmla="*/ 754054 w 3022593"/>
              <a:gd name="connsiteY9617" fmla="*/ 1429701 h 4630814"/>
              <a:gd name="connsiteX9618" fmla="*/ 754054 w 3022593"/>
              <a:gd name="connsiteY9618" fmla="*/ 1423987 h 4630814"/>
              <a:gd name="connsiteX9619" fmla="*/ 754055 w 3022593"/>
              <a:gd name="connsiteY9619" fmla="*/ 1423988 h 4630814"/>
              <a:gd name="connsiteX9620" fmla="*/ 757865 w 3022593"/>
              <a:gd name="connsiteY9620" fmla="*/ 1422400 h 4630814"/>
              <a:gd name="connsiteX9621" fmla="*/ 763580 w 3022593"/>
              <a:gd name="connsiteY9621" fmla="*/ 1425575 h 4630814"/>
              <a:gd name="connsiteX9622" fmla="*/ 757865 w 3022593"/>
              <a:gd name="connsiteY9622" fmla="*/ 1427163 h 4630814"/>
              <a:gd name="connsiteX9623" fmla="*/ 754055 w 3022593"/>
              <a:gd name="connsiteY9623" fmla="*/ 1423988 h 4630814"/>
              <a:gd name="connsiteX9624" fmla="*/ 757229 w 3022593"/>
              <a:gd name="connsiteY9624" fmla="*/ 1427797 h 4630814"/>
              <a:gd name="connsiteX9625" fmla="*/ 757229 w 3022593"/>
              <a:gd name="connsiteY9625" fmla="*/ 1431607 h 4630814"/>
              <a:gd name="connsiteX9626" fmla="*/ 754055 w 3022593"/>
              <a:gd name="connsiteY9626" fmla="*/ 1429702 h 4630814"/>
              <a:gd name="connsiteX9627" fmla="*/ 751673 w 3022593"/>
              <a:gd name="connsiteY9627" fmla="*/ 1433512 h 4630814"/>
              <a:gd name="connsiteX9628" fmla="*/ 749441 w 3022593"/>
              <a:gd name="connsiteY9628" fmla="*/ 1429940 h 4630814"/>
              <a:gd name="connsiteX9629" fmla="*/ 744530 w 3022593"/>
              <a:gd name="connsiteY9629" fmla="*/ 1429940 h 4630814"/>
              <a:gd name="connsiteX9630" fmla="*/ 746514 w 3022593"/>
              <a:gd name="connsiteY9630" fmla="*/ 1425971 h 4630814"/>
              <a:gd name="connsiteX9631" fmla="*/ 751545 w 3022593"/>
              <a:gd name="connsiteY9631" fmla="*/ 1424294 h 4630814"/>
              <a:gd name="connsiteX9632" fmla="*/ 751673 w 3022593"/>
              <a:gd name="connsiteY9632" fmla="*/ 1423988 h 4630814"/>
              <a:gd name="connsiteX9633" fmla="*/ 746752 w 3022593"/>
              <a:gd name="connsiteY9633" fmla="*/ 1423988 h 4630814"/>
              <a:gd name="connsiteX9634" fmla="*/ 744847 w 3022593"/>
              <a:gd name="connsiteY9634" fmla="*/ 1420813 h 4630814"/>
              <a:gd name="connsiteX9635" fmla="*/ 748657 w 3022593"/>
              <a:gd name="connsiteY9635" fmla="*/ 1420813 h 4630814"/>
              <a:gd name="connsiteX9636" fmla="*/ 751483 w 3022593"/>
              <a:gd name="connsiteY9636" fmla="*/ 1423168 h 4630814"/>
              <a:gd name="connsiteX9637" fmla="*/ 749821 w 3022593"/>
              <a:gd name="connsiteY9637" fmla="*/ 1420177 h 4630814"/>
              <a:gd name="connsiteX9638" fmla="*/ 749821 w 3022593"/>
              <a:gd name="connsiteY9638" fmla="*/ 1414462 h 4630814"/>
              <a:gd name="connsiteX9639" fmla="*/ 623245 w 3022593"/>
              <a:gd name="connsiteY9639" fmla="*/ 1412875 h 4630814"/>
              <a:gd name="connsiteX9640" fmla="*/ 640390 w 3022593"/>
              <a:gd name="connsiteY9640" fmla="*/ 1443160 h 4630814"/>
              <a:gd name="connsiteX9641" fmla="*/ 631562 w 3022593"/>
              <a:gd name="connsiteY9641" fmla="*/ 1453470 h 4630814"/>
              <a:gd name="connsiteX9642" fmla="*/ 631817 w 3022593"/>
              <a:gd name="connsiteY9642" fmla="*/ 1454150 h 4630814"/>
              <a:gd name="connsiteX9643" fmla="*/ 631478 w 3022593"/>
              <a:gd name="connsiteY9643" fmla="*/ 1453569 h 4630814"/>
              <a:gd name="connsiteX9644" fmla="*/ 626817 w 3022593"/>
              <a:gd name="connsiteY9644" fmla="*/ 1459012 h 4630814"/>
              <a:gd name="connsiteX9645" fmla="*/ 617530 w 3022593"/>
              <a:gd name="connsiteY9645" fmla="*/ 1462088 h 4630814"/>
              <a:gd name="connsiteX9646" fmla="*/ 615625 w 3022593"/>
              <a:gd name="connsiteY9646" fmla="*/ 1448838 h 4630814"/>
              <a:gd name="connsiteX9647" fmla="*/ 612465 w 3022593"/>
              <a:gd name="connsiteY9647" fmla="*/ 1440991 h 4630814"/>
              <a:gd name="connsiteX9648" fmla="*/ 611180 w 3022593"/>
              <a:gd name="connsiteY9648" fmla="*/ 1443038 h 4630814"/>
              <a:gd name="connsiteX9649" fmla="*/ 612330 w 3022593"/>
              <a:gd name="connsiteY9649" fmla="*/ 1440653 h 4630814"/>
              <a:gd name="connsiteX9650" fmla="*/ 608005 w 3022593"/>
              <a:gd name="connsiteY9650" fmla="*/ 1429910 h 4630814"/>
              <a:gd name="connsiteX9651" fmla="*/ 623245 w 3022593"/>
              <a:gd name="connsiteY9651" fmla="*/ 1412875 h 4630814"/>
              <a:gd name="connsiteX9652" fmla="*/ 2373569 w 3022593"/>
              <a:gd name="connsiteY9652" fmla="*/ 1411514 h 4630814"/>
              <a:gd name="connsiteX9653" fmla="*/ 2380978 w 3022593"/>
              <a:gd name="connsiteY9653" fmla="*/ 1415143 h 4630814"/>
              <a:gd name="connsiteX9654" fmla="*/ 2380978 w 3022593"/>
              <a:gd name="connsiteY9654" fmla="*/ 1422400 h 4630814"/>
              <a:gd name="connsiteX9655" fmla="*/ 2375422 w 3022593"/>
              <a:gd name="connsiteY9655" fmla="*/ 1418771 h 4630814"/>
              <a:gd name="connsiteX9656" fmla="*/ 2373569 w 3022593"/>
              <a:gd name="connsiteY9656" fmla="*/ 1411514 h 4630814"/>
              <a:gd name="connsiteX9657" fmla="*/ 2928930 w 3022593"/>
              <a:gd name="connsiteY9657" fmla="*/ 1411288 h 4630814"/>
              <a:gd name="connsiteX9658" fmla="*/ 2936867 w 3022593"/>
              <a:gd name="connsiteY9658" fmla="*/ 1415257 h 4630814"/>
              <a:gd name="connsiteX9659" fmla="*/ 2929711 w 3022593"/>
              <a:gd name="connsiteY9659" fmla="*/ 1418835 h 4630814"/>
              <a:gd name="connsiteX9660" fmla="*/ 2932105 w 3022593"/>
              <a:gd name="connsiteY9660" fmla="*/ 1423724 h 4630814"/>
              <a:gd name="connsiteX9661" fmla="*/ 2923989 w 3022593"/>
              <a:gd name="connsiteY9661" fmla="*/ 1422067 h 4630814"/>
              <a:gd name="connsiteX9662" fmla="*/ 2924167 w 3022593"/>
              <a:gd name="connsiteY9662" fmla="*/ 1422400 h 4630814"/>
              <a:gd name="connsiteX9663" fmla="*/ 2922051 w 3022593"/>
              <a:gd name="connsiteY9663" fmla="*/ 1430338 h 4630814"/>
              <a:gd name="connsiteX9664" fmla="*/ 2917817 w 3022593"/>
              <a:gd name="connsiteY9664" fmla="*/ 1422400 h 4630814"/>
              <a:gd name="connsiteX9665" fmla="*/ 2919934 w 3022593"/>
              <a:gd name="connsiteY9665" fmla="*/ 1414463 h 4630814"/>
              <a:gd name="connsiteX9666" fmla="*/ 2922311 w 3022593"/>
              <a:gd name="connsiteY9666" fmla="*/ 1418920 h 4630814"/>
              <a:gd name="connsiteX9667" fmla="*/ 2921473 w 3022593"/>
              <a:gd name="connsiteY9667" fmla="*/ 1415497 h 4630814"/>
              <a:gd name="connsiteX9668" fmla="*/ 2920992 w 3022593"/>
              <a:gd name="connsiteY9668" fmla="*/ 1415257 h 4630814"/>
              <a:gd name="connsiteX9669" fmla="*/ 2921368 w 3022593"/>
              <a:gd name="connsiteY9669" fmla="*/ 1415069 h 4630814"/>
              <a:gd name="connsiteX9670" fmla="*/ 2921220 w 3022593"/>
              <a:gd name="connsiteY9670" fmla="*/ 1414463 h 4630814"/>
              <a:gd name="connsiteX9671" fmla="*/ 2922120 w 3022593"/>
              <a:gd name="connsiteY9671" fmla="*/ 1414693 h 4630814"/>
              <a:gd name="connsiteX9672" fmla="*/ 2371321 w 3022593"/>
              <a:gd name="connsiteY9672" fmla="*/ 1409700 h 4630814"/>
              <a:gd name="connsiteX9673" fmla="*/ 2369216 w 3022593"/>
              <a:gd name="connsiteY9673" fmla="*/ 1413630 h 4630814"/>
              <a:gd name="connsiteX9674" fmla="*/ 2370924 w 3022593"/>
              <a:gd name="connsiteY9674" fmla="*/ 1411287 h 4630814"/>
              <a:gd name="connsiteX9675" fmla="*/ 2374893 w 3022593"/>
              <a:gd name="connsiteY9675" fmla="*/ 1416730 h 4630814"/>
              <a:gd name="connsiteX9676" fmla="*/ 2370924 w 3022593"/>
              <a:gd name="connsiteY9676" fmla="*/ 1423987 h 4630814"/>
              <a:gd name="connsiteX9677" fmla="*/ 2367184 w 3022593"/>
              <a:gd name="connsiteY9677" fmla="*/ 1417148 h 4630814"/>
              <a:gd name="connsiteX9678" fmla="*/ 2359415 w 3022593"/>
              <a:gd name="connsiteY9678" fmla="*/ 1418961 h 4630814"/>
              <a:gd name="connsiteX9679" fmla="*/ 2363383 w 3022593"/>
              <a:gd name="connsiteY9679" fmla="*/ 1411552 h 4630814"/>
              <a:gd name="connsiteX9680" fmla="*/ 2371321 w 3022593"/>
              <a:gd name="connsiteY9680" fmla="*/ 1409700 h 4630814"/>
              <a:gd name="connsiteX9681" fmla="*/ 2913962 w 3022593"/>
              <a:gd name="connsiteY9681" fmla="*/ 1408113 h 4630814"/>
              <a:gd name="connsiteX9682" fmla="*/ 2919405 w 3022593"/>
              <a:gd name="connsiteY9682" fmla="*/ 1412876 h 4630814"/>
              <a:gd name="connsiteX9683" fmla="*/ 2912148 w 3022593"/>
              <a:gd name="connsiteY9683" fmla="*/ 1414463 h 4630814"/>
              <a:gd name="connsiteX9684" fmla="*/ 2906705 w 3022593"/>
              <a:gd name="connsiteY9684" fmla="*/ 1409700 h 4630814"/>
              <a:gd name="connsiteX9685" fmla="*/ 2913962 w 3022593"/>
              <a:gd name="connsiteY9685" fmla="*/ 1408113 h 4630814"/>
              <a:gd name="connsiteX9686" fmla="*/ 2380449 w 3022593"/>
              <a:gd name="connsiteY9686" fmla="*/ 1408112 h 4630814"/>
              <a:gd name="connsiteX9687" fmla="*/ 2387593 w 3022593"/>
              <a:gd name="connsiteY9687" fmla="*/ 1411287 h 4630814"/>
              <a:gd name="connsiteX9688" fmla="*/ 2380449 w 3022593"/>
              <a:gd name="connsiteY9688" fmla="*/ 1414462 h 4630814"/>
              <a:gd name="connsiteX9689" fmla="*/ 2373305 w 3022593"/>
              <a:gd name="connsiteY9689" fmla="*/ 1411287 h 4630814"/>
              <a:gd name="connsiteX9690" fmla="*/ 2380449 w 3022593"/>
              <a:gd name="connsiteY9690" fmla="*/ 1408112 h 4630814"/>
              <a:gd name="connsiteX9691" fmla="*/ 46823 w 3022593"/>
              <a:gd name="connsiteY9691" fmla="*/ 1404938 h 4630814"/>
              <a:gd name="connsiteX9692" fmla="*/ 52502 w 3022593"/>
              <a:gd name="connsiteY9692" fmla="*/ 1419906 h 4630814"/>
              <a:gd name="connsiteX9693" fmla="*/ 69537 w 3022593"/>
              <a:gd name="connsiteY9693" fmla="*/ 1418035 h 4630814"/>
              <a:gd name="connsiteX9694" fmla="*/ 61966 w 3022593"/>
              <a:gd name="connsiteY9694" fmla="*/ 1431132 h 4630814"/>
              <a:gd name="connsiteX9695" fmla="*/ 69537 w 3022593"/>
              <a:gd name="connsiteY9695" fmla="*/ 1446100 h 4630814"/>
              <a:gd name="connsiteX9696" fmla="*/ 54394 w 3022593"/>
              <a:gd name="connsiteY9696" fmla="*/ 1444229 h 4630814"/>
              <a:gd name="connsiteX9697" fmla="*/ 44930 w 3022593"/>
              <a:gd name="connsiteY9697" fmla="*/ 1457326 h 4630814"/>
              <a:gd name="connsiteX9698" fmla="*/ 41145 w 3022593"/>
              <a:gd name="connsiteY9698" fmla="*/ 1444229 h 4630814"/>
              <a:gd name="connsiteX9699" fmla="*/ 24110 w 3022593"/>
              <a:gd name="connsiteY9699" fmla="*/ 1444229 h 4630814"/>
              <a:gd name="connsiteX9700" fmla="*/ 33574 w 3022593"/>
              <a:gd name="connsiteY9700" fmla="*/ 1431132 h 4630814"/>
              <a:gd name="connsiteX9701" fmla="*/ 22217 w 3022593"/>
              <a:gd name="connsiteY9701" fmla="*/ 1419906 h 4630814"/>
              <a:gd name="connsiteX9702" fmla="*/ 39252 w 3022593"/>
              <a:gd name="connsiteY9702" fmla="*/ 1419906 h 4630814"/>
              <a:gd name="connsiteX9703" fmla="*/ 46823 w 3022593"/>
              <a:gd name="connsiteY9703" fmla="*/ 1404938 h 4630814"/>
              <a:gd name="connsiteX9704" fmla="*/ 2320282 w 3022593"/>
              <a:gd name="connsiteY9704" fmla="*/ 1404937 h 4630814"/>
              <a:gd name="connsiteX9705" fmla="*/ 2324092 w 3022593"/>
              <a:gd name="connsiteY9705" fmla="*/ 1416194 h 4630814"/>
              <a:gd name="connsiteX9706" fmla="*/ 2318377 w 3022593"/>
              <a:gd name="connsiteY9706" fmla="*/ 1425575 h 4630814"/>
              <a:gd name="connsiteX9707" fmla="*/ 2314567 w 3022593"/>
              <a:gd name="connsiteY9707" fmla="*/ 1414318 h 4630814"/>
              <a:gd name="connsiteX9708" fmla="*/ 2320282 w 3022593"/>
              <a:gd name="connsiteY9708" fmla="*/ 1404937 h 4630814"/>
              <a:gd name="connsiteX9709" fmla="*/ 2315523 w 3022593"/>
              <a:gd name="connsiteY9709" fmla="*/ 1403460 h 4630814"/>
              <a:gd name="connsiteX9710" fmla="*/ 2319041 w 3022593"/>
              <a:gd name="connsiteY9710" fmla="*/ 1403702 h 4630814"/>
              <a:gd name="connsiteX9711" fmla="*/ 2313413 w 3022593"/>
              <a:gd name="connsiteY9711" fmla="*/ 1415344 h 4630814"/>
              <a:gd name="connsiteX9712" fmla="*/ 2302155 w 3022593"/>
              <a:gd name="connsiteY9712" fmla="*/ 1417285 h 4630814"/>
              <a:gd name="connsiteX9713" fmla="*/ 2307784 w 3022593"/>
              <a:gd name="connsiteY9713" fmla="*/ 1407583 h 4630814"/>
              <a:gd name="connsiteX9714" fmla="*/ 2315523 w 3022593"/>
              <a:gd name="connsiteY9714" fmla="*/ 1403460 h 4630814"/>
              <a:gd name="connsiteX9715" fmla="*/ 2977496 w 3022593"/>
              <a:gd name="connsiteY9715" fmla="*/ 1403350 h 4630814"/>
              <a:gd name="connsiteX9716" fmla="*/ 2983140 w 3022593"/>
              <a:gd name="connsiteY9716" fmla="*/ 1418318 h 4630814"/>
              <a:gd name="connsiteX9717" fmla="*/ 3001955 w 3022593"/>
              <a:gd name="connsiteY9717" fmla="*/ 1418318 h 4630814"/>
              <a:gd name="connsiteX9718" fmla="*/ 2990666 w 3022593"/>
              <a:gd name="connsiteY9718" fmla="*/ 1429544 h 4630814"/>
              <a:gd name="connsiteX9719" fmla="*/ 3000074 w 3022593"/>
              <a:gd name="connsiteY9719" fmla="*/ 1442641 h 4630814"/>
              <a:gd name="connsiteX9720" fmla="*/ 2983140 w 3022593"/>
              <a:gd name="connsiteY9720" fmla="*/ 1442641 h 4630814"/>
              <a:gd name="connsiteX9721" fmla="*/ 2977496 w 3022593"/>
              <a:gd name="connsiteY9721" fmla="*/ 1455738 h 4630814"/>
              <a:gd name="connsiteX9722" fmla="*/ 2968089 w 3022593"/>
              <a:gd name="connsiteY9722" fmla="*/ 1442641 h 4630814"/>
              <a:gd name="connsiteX9723" fmla="*/ 2954918 w 3022593"/>
              <a:gd name="connsiteY9723" fmla="*/ 1442641 h 4630814"/>
              <a:gd name="connsiteX9724" fmla="*/ 2960563 w 3022593"/>
              <a:gd name="connsiteY9724" fmla="*/ 1429544 h 4630814"/>
              <a:gd name="connsiteX9725" fmla="*/ 2953037 w 3022593"/>
              <a:gd name="connsiteY9725" fmla="*/ 1414576 h 4630814"/>
              <a:gd name="connsiteX9726" fmla="*/ 2971852 w 3022593"/>
              <a:gd name="connsiteY9726" fmla="*/ 1418318 h 4630814"/>
              <a:gd name="connsiteX9727" fmla="*/ 2977496 w 3022593"/>
              <a:gd name="connsiteY9727" fmla="*/ 1403350 h 4630814"/>
              <a:gd name="connsiteX9728" fmla="*/ 2916547 w 3022593"/>
              <a:gd name="connsiteY9728" fmla="*/ 1400175 h 4630814"/>
              <a:gd name="connsiteX9729" fmla="*/ 2922262 w 3022593"/>
              <a:gd name="connsiteY9729" fmla="*/ 1405618 h 4630814"/>
              <a:gd name="connsiteX9730" fmla="*/ 2922262 w 3022593"/>
              <a:gd name="connsiteY9730" fmla="*/ 1408478 h 4630814"/>
              <a:gd name="connsiteX9731" fmla="*/ 2923034 w 3022593"/>
              <a:gd name="connsiteY9731" fmla="*/ 1405391 h 4630814"/>
              <a:gd name="connsiteX9732" fmla="*/ 2930291 w 3022593"/>
              <a:gd name="connsiteY9732" fmla="*/ 1403577 h 4630814"/>
              <a:gd name="connsiteX9733" fmla="*/ 2928477 w 3022593"/>
              <a:gd name="connsiteY9733" fmla="*/ 1410834 h 4630814"/>
              <a:gd name="connsiteX9734" fmla="*/ 2922262 w 3022593"/>
              <a:gd name="connsiteY9734" fmla="*/ 1412388 h 4630814"/>
              <a:gd name="connsiteX9735" fmla="*/ 2922262 w 3022593"/>
              <a:gd name="connsiteY9735" fmla="*/ 1412875 h 4630814"/>
              <a:gd name="connsiteX9736" fmla="*/ 2921857 w 3022593"/>
              <a:gd name="connsiteY9736" fmla="*/ 1412489 h 4630814"/>
              <a:gd name="connsiteX9737" fmla="*/ 2921220 w 3022593"/>
              <a:gd name="connsiteY9737" fmla="*/ 1412649 h 4630814"/>
              <a:gd name="connsiteX9738" fmla="*/ 2921375 w 3022593"/>
              <a:gd name="connsiteY9738" fmla="*/ 1412030 h 4630814"/>
              <a:gd name="connsiteX9739" fmla="*/ 2916547 w 3022593"/>
              <a:gd name="connsiteY9739" fmla="*/ 1407432 h 4630814"/>
              <a:gd name="connsiteX9740" fmla="*/ 2916547 w 3022593"/>
              <a:gd name="connsiteY9740" fmla="*/ 1400175 h 4630814"/>
              <a:gd name="connsiteX9741" fmla="*/ 2333617 w 3022593"/>
              <a:gd name="connsiteY9741" fmla="*/ 1400175 h 4630814"/>
              <a:gd name="connsiteX9742" fmla="*/ 2344729 w 3022593"/>
              <a:gd name="connsiteY9742" fmla="*/ 1405731 h 4630814"/>
              <a:gd name="connsiteX9743" fmla="*/ 2341257 w 3022593"/>
              <a:gd name="connsiteY9743" fmla="*/ 1409899 h 4630814"/>
              <a:gd name="connsiteX9744" fmla="*/ 2334545 w 3022593"/>
              <a:gd name="connsiteY9744" fmla="*/ 1411119 h 4630814"/>
              <a:gd name="connsiteX9745" fmla="*/ 2336440 w 3022593"/>
              <a:gd name="connsiteY9745" fmla="*/ 1422112 h 4630814"/>
              <a:gd name="connsiteX9746" fmla="*/ 2324798 w 3022593"/>
              <a:gd name="connsiteY9746" fmla="*/ 1416483 h 4630814"/>
              <a:gd name="connsiteX9747" fmla="*/ 2323037 w 3022593"/>
              <a:gd name="connsiteY9747" fmla="*/ 1406264 h 4630814"/>
              <a:gd name="connsiteX9748" fmla="*/ 2322504 w 3022593"/>
              <a:gd name="connsiteY9748" fmla="*/ 1405731 h 4630814"/>
              <a:gd name="connsiteX9749" fmla="*/ 2322869 w 3022593"/>
              <a:gd name="connsiteY9749" fmla="*/ 1405293 h 4630814"/>
              <a:gd name="connsiteX9750" fmla="*/ 2322858 w 3022593"/>
              <a:gd name="connsiteY9750" fmla="*/ 1405226 h 4630814"/>
              <a:gd name="connsiteX9751" fmla="*/ 2322906 w 3022593"/>
              <a:gd name="connsiteY9751" fmla="*/ 1405249 h 4630814"/>
              <a:gd name="connsiteX9752" fmla="*/ 2325977 w 3022593"/>
              <a:gd name="connsiteY9752" fmla="*/ 1401564 h 4630814"/>
              <a:gd name="connsiteX9753" fmla="*/ 2333617 w 3022593"/>
              <a:gd name="connsiteY9753" fmla="*/ 1400175 h 4630814"/>
              <a:gd name="connsiteX9754" fmla="*/ 2380978 w 3022593"/>
              <a:gd name="connsiteY9754" fmla="*/ 1398786 h 4630814"/>
              <a:gd name="connsiteX9755" fmla="*/ 2380978 w 3022593"/>
              <a:gd name="connsiteY9755" fmla="*/ 1405930 h 4630814"/>
              <a:gd name="connsiteX9756" fmla="*/ 2373569 w 3022593"/>
              <a:gd name="connsiteY9756" fmla="*/ 1409502 h 4630814"/>
              <a:gd name="connsiteX9757" fmla="*/ 2375422 w 3022593"/>
              <a:gd name="connsiteY9757" fmla="*/ 1402358 h 4630814"/>
              <a:gd name="connsiteX9758" fmla="*/ 2380978 w 3022593"/>
              <a:gd name="connsiteY9758" fmla="*/ 1398786 h 4630814"/>
              <a:gd name="connsiteX9759" fmla="*/ 2257418 w 3022593"/>
              <a:gd name="connsiteY9759" fmla="*/ 1397000 h 4630814"/>
              <a:gd name="connsiteX9760" fmla="*/ 2257418 w 3022593"/>
              <a:gd name="connsiteY9760" fmla="*/ 1397001 h 4630814"/>
              <a:gd name="connsiteX9761" fmla="*/ 2257766 w 3022593"/>
              <a:gd name="connsiteY9761" fmla="*/ 1397415 h 4630814"/>
              <a:gd name="connsiteX9762" fmla="*/ 2257794 w 3022593"/>
              <a:gd name="connsiteY9762" fmla="*/ 1397179 h 4630814"/>
              <a:gd name="connsiteX9763" fmla="*/ 2257417 w 3022593"/>
              <a:gd name="connsiteY9763" fmla="*/ 1397000 h 4630814"/>
              <a:gd name="connsiteX9764" fmla="*/ 2257418 w 3022593"/>
              <a:gd name="connsiteY9764" fmla="*/ 1397000 h 4630814"/>
              <a:gd name="connsiteX9765" fmla="*/ 2257809 w 3022593"/>
              <a:gd name="connsiteY9765" fmla="*/ 1397050 h 4630814"/>
              <a:gd name="connsiteX9766" fmla="*/ 2257815 w 3022593"/>
              <a:gd name="connsiteY9766" fmla="*/ 1397000 h 4630814"/>
              <a:gd name="connsiteX9767" fmla="*/ 2257831 w 3022593"/>
              <a:gd name="connsiteY9767" fmla="*/ 1397053 h 4630814"/>
              <a:gd name="connsiteX9768" fmla="*/ 2259185 w 3022593"/>
              <a:gd name="connsiteY9768" fmla="*/ 1397227 h 4630814"/>
              <a:gd name="connsiteX9769" fmla="*/ 2259004 w 3022593"/>
              <a:gd name="connsiteY9769" fmla="*/ 1397000 h 4630814"/>
              <a:gd name="connsiteX9770" fmla="*/ 2259520 w 3022593"/>
              <a:gd name="connsiteY9770" fmla="*/ 1397270 h 4630814"/>
              <a:gd name="connsiteX9771" fmla="*/ 2266704 w 3022593"/>
              <a:gd name="connsiteY9771" fmla="*/ 1398191 h 4630814"/>
              <a:gd name="connsiteX9772" fmla="*/ 2274562 w 3022593"/>
              <a:gd name="connsiteY9772" fmla="*/ 1401763 h 4630814"/>
              <a:gd name="connsiteX9773" fmla="*/ 2267419 w 3022593"/>
              <a:gd name="connsiteY9773" fmla="*/ 1401763 h 4630814"/>
              <a:gd name="connsiteX9774" fmla="*/ 2267355 w 3022593"/>
              <a:gd name="connsiteY9774" fmla="*/ 1401733 h 4630814"/>
              <a:gd name="connsiteX9775" fmla="*/ 2272895 w 3022593"/>
              <a:gd name="connsiteY9775" fmla="*/ 1407716 h 4630814"/>
              <a:gd name="connsiteX9776" fmla="*/ 2265950 w 3022593"/>
              <a:gd name="connsiteY9776" fmla="*/ 1405707 h 4630814"/>
              <a:gd name="connsiteX9777" fmla="*/ 2259977 w 3022593"/>
              <a:gd name="connsiteY9777" fmla="*/ 1398219 h 4630814"/>
              <a:gd name="connsiteX9778" fmla="*/ 2257883 w 3022593"/>
              <a:gd name="connsiteY9778" fmla="*/ 1397222 h 4630814"/>
              <a:gd name="connsiteX9779" fmla="*/ 2258043 w 3022593"/>
              <a:gd name="connsiteY9779" fmla="*/ 1397744 h 4630814"/>
              <a:gd name="connsiteX9780" fmla="*/ 2262742 w 3022593"/>
              <a:gd name="connsiteY9780" fmla="*/ 1403330 h 4630814"/>
              <a:gd name="connsiteX9781" fmla="*/ 2266678 w 3022593"/>
              <a:gd name="connsiteY9781" fmla="*/ 1410970 h 4630814"/>
              <a:gd name="connsiteX9782" fmla="*/ 2260659 w 3022593"/>
              <a:gd name="connsiteY9782" fmla="*/ 1407260 h 4630814"/>
              <a:gd name="connsiteX9783" fmla="*/ 2260249 w 3022593"/>
              <a:gd name="connsiteY9783" fmla="*/ 1405962 h 4630814"/>
              <a:gd name="connsiteX9784" fmla="*/ 2259799 w 3022593"/>
              <a:gd name="connsiteY9784" fmla="*/ 1414463 h 4630814"/>
              <a:gd name="connsiteX9785" fmla="*/ 2256574 w 3022593"/>
              <a:gd name="connsiteY9785" fmla="*/ 1407696 h 4630814"/>
              <a:gd name="connsiteX9786" fmla="*/ 2257708 w 3022593"/>
              <a:gd name="connsiteY9786" fmla="*/ 1397920 h 4630814"/>
              <a:gd name="connsiteX9787" fmla="*/ 2257418 w 3022593"/>
              <a:gd name="connsiteY9787" fmla="*/ 1397001 h 4630814"/>
              <a:gd name="connsiteX9788" fmla="*/ 2257417 w 3022593"/>
              <a:gd name="connsiteY9788" fmla="*/ 1397002 h 4630814"/>
              <a:gd name="connsiteX9789" fmla="*/ 2255989 w 3022593"/>
              <a:gd name="connsiteY9789" fmla="*/ 1404937 h 4630814"/>
              <a:gd name="connsiteX9790" fmla="*/ 2251702 w 3022593"/>
              <a:gd name="connsiteY9790" fmla="*/ 1412875 h 4630814"/>
              <a:gd name="connsiteX9791" fmla="*/ 2251702 w 3022593"/>
              <a:gd name="connsiteY9791" fmla="*/ 1406260 h 4630814"/>
              <a:gd name="connsiteX9792" fmla="*/ 2252878 w 3022593"/>
              <a:gd name="connsiteY9792" fmla="*/ 1404356 h 4630814"/>
              <a:gd name="connsiteX9793" fmla="*/ 2246702 w 3022593"/>
              <a:gd name="connsiteY9793" fmla="*/ 1409502 h 4630814"/>
              <a:gd name="connsiteX9794" fmla="*/ 2248711 w 3022593"/>
              <a:gd name="connsiteY9794" fmla="*/ 1403251 h 4630814"/>
              <a:gd name="connsiteX9795" fmla="*/ 2250205 w 3022593"/>
              <a:gd name="connsiteY9795" fmla="*/ 1402179 h 4630814"/>
              <a:gd name="connsiteX9796" fmla="*/ 2242177 w 3022593"/>
              <a:gd name="connsiteY9796" fmla="*/ 1404409 h 4630814"/>
              <a:gd name="connsiteX9797" fmla="*/ 2257417 w 3022593"/>
              <a:gd name="connsiteY9797" fmla="*/ 1397000 h 4630814"/>
              <a:gd name="connsiteX9798" fmla="*/ 2257388 w 3022593"/>
              <a:gd name="connsiteY9798" fmla="*/ 1397021 h 4630814"/>
              <a:gd name="connsiteX9799" fmla="*/ 2257416 w 3022593"/>
              <a:gd name="connsiteY9799" fmla="*/ 1397001 h 4630814"/>
              <a:gd name="connsiteX9800" fmla="*/ 2257417 w 3022593"/>
              <a:gd name="connsiteY9800" fmla="*/ 1397000 h 4630814"/>
              <a:gd name="connsiteX9801" fmla="*/ 2257418 w 3022593"/>
              <a:gd name="connsiteY9801" fmla="*/ 1397000 h 4630814"/>
              <a:gd name="connsiteX9802" fmla="*/ 2257418 w 3022593"/>
              <a:gd name="connsiteY9802" fmla="*/ 1397000 h 4630814"/>
              <a:gd name="connsiteX9803" fmla="*/ 459197 w 3022593"/>
              <a:gd name="connsiteY9803" fmla="*/ 1397000 h 4630814"/>
              <a:gd name="connsiteX9804" fmla="*/ 474821 w 3022593"/>
              <a:gd name="connsiteY9804" fmla="*/ 1406159 h 4630814"/>
              <a:gd name="connsiteX9805" fmla="*/ 474547 w 3022593"/>
              <a:gd name="connsiteY9805" fmla="*/ 1412174 h 4630814"/>
              <a:gd name="connsiteX9806" fmla="*/ 476243 w 3022593"/>
              <a:gd name="connsiteY9806" fmla="*/ 1416050 h 4630814"/>
              <a:gd name="connsiteX9807" fmla="*/ 474447 w 3022593"/>
              <a:gd name="connsiteY9807" fmla="*/ 1414371 h 4630814"/>
              <a:gd name="connsiteX9808" fmla="*/ 473902 w 3022593"/>
              <a:gd name="connsiteY9808" fmla="*/ 1426308 h 4630814"/>
              <a:gd name="connsiteX9809" fmla="*/ 466409 w 3022593"/>
              <a:gd name="connsiteY9809" fmla="*/ 1435747 h 4630814"/>
              <a:gd name="connsiteX9810" fmla="*/ 466718 w 3022593"/>
              <a:gd name="connsiteY9810" fmla="*/ 1436688 h 4630814"/>
              <a:gd name="connsiteX9811" fmla="*/ 466287 w 3022593"/>
              <a:gd name="connsiteY9811" fmla="*/ 1435901 h 4630814"/>
              <a:gd name="connsiteX9812" fmla="*/ 461725 w 3022593"/>
              <a:gd name="connsiteY9812" fmla="*/ 1441648 h 4630814"/>
              <a:gd name="connsiteX9813" fmla="*/ 453683 w 3022593"/>
              <a:gd name="connsiteY9813" fmla="*/ 1444625 h 4630814"/>
              <a:gd name="connsiteX9814" fmla="*/ 454260 w 3022593"/>
              <a:gd name="connsiteY9814" fmla="*/ 1441470 h 4630814"/>
              <a:gd name="connsiteX9815" fmla="*/ 450842 w 3022593"/>
              <a:gd name="connsiteY9815" fmla="*/ 1444625 h 4630814"/>
              <a:gd name="connsiteX9816" fmla="*/ 454471 w 3022593"/>
              <a:gd name="connsiteY9816" fmla="*/ 1439562 h 4630814"/>
              <a:gd name="connsiteX9817" fmla="*/ 451155 w 3022593"/>
              <a:gd name="connsiteY9817" fmla="*/ 1433177 h 4630814"/>
              <a:gd name="connsiteX9818" fmla="*/ 448267 w 3022593"/>
              <a:gd name="connsiteY9818" fmla="*/ 1424642 h 4630814"/>
              <a:gd name="connsiteX9819" fmla="*/ 447894 w 3022593"/>
              <a:gd name="connsiteY9819" fmla="*/ 1425575 h 4630814"/>
              <a:gd name="connsiteX9820" fmla="*/ 448265 w 3022593"/>
              <a:gd name="connsiteY9820" fmla="*/ 1424636 h 4630814"/>
              <a:gd name="connsiteX9821" fmla="*/ 444492 w 3022593"/>
              <a:gd name="connsiteY9821" fmla="*/ 1413485 h 4630814"/>
              <a:gd name="connsiteX9822" fmla="*/ 459197 w 3022593"/>
              <a:gd name="connsiteY9822" fmla="*/ 1397000 h 4630814"/>
              <a:gd name="connsiteX9823" fmla="*/ 2257415 w 3022593"/>
              <a:gd name="connsiteY9823" fmla="*/ 1396995 h 4630814"/>
              <a:gd name="connsiteX9824" fmla="*/ 2257417 w 3022593"/>
              <a:gd name="connsiteY9824" fmla="*/ 1396999 h 4630814"/>
              <a:gd name="connsiteX9825" fmla="*/ 2257417 w 3022593"/>
              <a:gd name="connsiteY9825" fmla="*/ 1396998 h 4630814"/>
              <a:gd name="connsiteX9826" fmla="*/ 2256573 w 3022593"/>
              <a:gd name="connsiteY9826" fmla="*/ 1396349 h 4630814"/>
              <a:gd name="connsiteX9827" fmla="*/ 2256532 w 3022593"/>
              <a:gd name="connsiteY9827" fmla="*/ 1396355 h 4630814"/>
              <a:gd name="connsiteX9828" fmla="*/ 2257417 w 3022593"/>
              <a:gd name="connsiteY9828" fmla="*/ 1396999 h 4630814"/>
              <a:gd name="connsiteX9829" fmla="*/ 2257417 w 3022593"/>
              <a:gd name="connsiteY9829" fmla="*/ 1396999 h 4630814"/>
              <a:gd name="connsiteX9830" fmla="*/ 2369177 w 3022593"/>
              <a:gd name="connsiteY9830" fmla="*/ 1395809 h 4630814"/>
              <a:gd name="connsiteX9831" fmla="*/ 2372987 w 3022593"/>
              <a:gd name="connsiteY9831" fmla="*/ 1401762 h 4630814"/>
              <a:gd name="connsiteX9832" fmla="*/ 2371253 w 3022593"/>
              <a:gd name="connsiteY9832" fmla="*/ 1408990 h 4630814"/>
              <a:gd name="connsiteX9833" fmla="*/ 2371321 w 3022593"/>
              <a:gd name="connsiteY9833" fmla="*/ 1409382 h 4630814"/>
              <a:gd name="connsiteX9834" fmla="*/ 2371159 w 3022593"/>
              <a:gd name="connsiteY9834" fmla="*/ 1409382 h 4630814"/>
              <a:gd name="connsiteX9835" fmla="*/ 2371082 w 3022593"/>
              <a:gd name="connsiteY9835" fmla="*/ 1409700 h 4630814"/>
              <a:gd name="connsiteX9836" fmla="*/ 2370879 w 3022593"/>
              <a:gd name="connsiteY9836" fmla="*/ 1409382 h 4630814"/>
              <a:gd name="connsiteX9837" fmla="*/ 2363383 w 3022593"/>
              <a:gd name="connsiteY9837" fmla="*/ 1409382 h 4630814"/>
              <a:gd name="connsiteX9838" fmla="*/ 2357430 w 3022593"/>
              <a:gd name="connsiteY9838" fmla="*/ 1403667 h 4630814"/>
              <a:gd name="connsiteX9839" fmla="*/ 2367291 w 3022593"/>
              <a:gd name="connsiteY9839" fmla="*/ 1403667 h 4630814"/>
              <a:gd name="connsiteX9840" fmla="*/ 2688764 w 3022593"/>
              <a:gd name="connsiteY9840" fmla="*/ 1389062 h 4630814"/>
              <a:gd name="connsiteX9841" fmla="*/ 2687257 w 3022593"/>
              <a:gd name="connsiteY9841" fmla="*/ 1394530 h 4630814"/>
              <a:gd name="connsiteX9842" fmla="*/ 2690276 w 3022593"/>
              <a:gd name="connsiteY9842" fmla="*/ 1390650 h 4630814"/>
              <a:gd name="connsiteX9843" fmla="*/ 2691648 w 3022593"/>
              <a:gd name="connsiteY9843" fmla="*/ 1394179 h 4630814"/>
              <a:gd name="connsiteX9844" fmla="*/ 2690805 w 3022593"/>
              <a:gd name="connsiteY9844" fmla="*/ 1390876 h 4630814"/>
              <a:gd name="connsiteX9845" fmla="*/ 2698214 w 3022593"/>
              <a:gd name="connsiteY9845" fmla="*/ 1394505 h 4630814"/>
              <a:gd name="connsiteX9846" fmla="*/ 2700066 w 3022593"/>
              <a:gd name="connsiteY9846" fmla="*/ 1401762 h 4630814"/>
              <a:gd name="connsiteX9847" fmla="*/ 2692657 w 3022593"/>
              <a:gd name="connsiteY9847" fmla="*/ 1398133 h 4630814"/>
              <a:gd name="connsiteX9848" fmla="*/ 2692214 w 3022593"/>
              <a:gd name="connsiteY9848" fmla="*/ 1396398 h 4630814"/>
              <a:gd name="connsiteX9849" fmla="*/ 2688159 w 3022593"/>
              <a:gd name="connsiteY9849" fmla="*/ 1403350 h 4630814"/>
              <a:gd name="connsiteX9850" fmla="*/ 2686181 w 3022593"/>
              <a:gd name="connsiteY9850" fmla="*/ 1396569 h 4630814"/>
              <a:gd name="connsiteX9851" fmla="*/ 2676517 w 3022593"/>
              <a:gd name="connsiteY9851" fmla="*/ 1398323 h 4630814"/>
              <a:gd name="connsiteX9852" fmla="*/ 2680600 w 3022593"/>
              <a:gd name="connsiteY9852" fmla="*/ 1390914 h 4630814"/>
              <a:gd name="connsiteX9853" fmla="*/ 2688764 w 3022593"/>
              <a:gd name="connsiteY9853" fmla="*/ 1389062 h 4630814"/>
              <a:gd name="connsiteX9854" fmla="*/ 2274562 w 3022593"/>
              <a:gd name="connsiteY9854" fmla="*/ 1388533 h 4630814"/>
              <a:gd name="connsiteX9855" fmla="*/ 2268964 w 3022593"/>
              <a:gd name="connsiteY9855" fmla="*/ 1394235 h 4630814"/>
              <a:gd name="connsiteX9856" fmla="*/ 2276149 w 3022593"/>
              <a:gd name="connsiteY9856" fmla="*/ 1394619 h 4630814"/>
              <a:gd name="connsiteX9857" fmla="*/ 2269720 w 3022593"/>
              <a:gd name="connsiteY9857" fmla="*/ 1397844 h 4630814"/>
              <a:gd name="connsiteX9858" fmla="*/ 2259088 w 3022593"/>
              <a:gd name="connsiteY9858" fmla="*/ 1396613 h 4630814"/>
              <a:gd name="connsiteX9859" fmla="*/ 2257418 w 3022593"/>
              <a:gd name="connsiteY9859" fmla="*/ 1397000 h 4630814"/>
              <a:gd name="connsiteX9860" fmla="*/ 2265275 w 3022593"/>
              <a:gd name="connsiteY9860" fmla="*/ 1391179 h 4630814"/>
              <a:gd name="connsiteX9861" fmla="*/ 2274562 w 3022593"/>
              <a:gd name="connsiteY9861" fmla="*/ 1388533 h 4630814"/>
              <a:gd name="connsiteX9862" fmla="*/ 2871779 w 3022593"/>
              <a:gd name="connsiteY9862" fmla="*/ 1387475 h 4630814"/>
              <a:gd name="connsiteX9863" fmla="*/ 2881040 w 3022593"/>
              <a:gd name="connsiteY9863" fmla="*/ 1401445 h 4630814"/>
              <a:gd name="connsiteX9864" fmla="*/ 2871779 w 3022593"/>
              <a:gd name="connsiteY9864" fmla="*/ 1387475 h 4630814"/>
              <a:gd name="connsiteX9865" fmla="*/ 2871779 w 3022593"/>
              <a:gd name="connsiteY9865" fmla="*/ 1387475 h 4630814"/>
              <a:gd name="connsiteX9866" fmla="*/ 2873487 w 3022593"/>
              <a:gd name="connsiteY9866" fmla="*/ 1387629 h 4630814"/>
              <a:gd name="connsiteX9867" fmla="*/ 2873367 w 3022593"/>
              <a:gd name="connsiteY9867" fmla="*/ 1387475 h 4630814"/>
              <a:gd name="connsiteX9868" fmla="*/ 2873659 w 3022593"/>
              <a:gd name="connsiteY9868" fmla="*/ 1387644 h 4630814"/>
              <a:gd name="connsiteX9869" fmla="*/ 2879717 w 3022593"/>
              <a:gd name="connsiteY9869" fmla="*/ 1388189 h 4630814"/>
              <a:gd name="connsiteX9870" fmla="*/ 2887654 w 3022593"/>
              <a:gd name="connsiteY9870" fmla="*/ 1393190 h 4630814"/>
              <a:gd name="connsiteX9871" fmla="*/ 2881702 w 3022593"/>
              <a:gd name="connsiteY9871" fmla="*/ 1393190 h 4630814"/>
              <a:gd name="connsiteX9872" fmla="*/ 2885869 w 3022593"/>
              <a:gd name="connsiteY9872" fmla="*/ 1398191 h 4630814"/>
              <a:gd name="connsiteX9873" fmla="*/ 2879618 w 3022593"/>
              <a:gd name="connsiteY9873" fmla="*/ 1395512 h 4630814"/>
              <a:gd name="connsiteX9874" fmla="*/ 2874833 w 3022593"/>
              <a:gd name="connsiteY9874" fmla="*/ 1389360 h 4630814"/>
              <a:gd name="connsiteX9875" fmla="*/ 2697835 w 3022593"/>
              <a:gd name="connsiteY9875" fmla="*/ 1387475 h 4630814"/>
              <a:gd name="connsiteX9876" fmla="*/ 2705092 w 3022593"/>
              <a:gd name="connsiteY9876" fmla="*/ 1390650 h 4630814"/>
              <a:gd name="connsiteX9877" fmla="*/ 2697835 w 3022593"/>
              <a:gd name="connsiteY9877" fmla="*/ 1393825 h 4630814"/>
              <a:gd name="connsiteX9878" fmla="*/ 2692392 w 3022593"/>
              <a:gd name="connsiteY9878" fmla="*/ 1390650 h 4630814"/>
              <a:gd name="connsiteX9879" fmla="*/ 2697835 w 3022593"/>
              <a:gd name="connsiteY9879" fmla="*/ 1387475 h 4630814"/>
              <a:gd name="connsiteX9880" fmla="*/ 2334500 w 3022593"/>
              <a:gd name="connsiteY9880" fmla="*/ 1384588 h 4630814"/>
              <a:gd name="connsiteX9881" fmla="*/ 2334500 w 3022593"/>
              <a:gd name="connsiteY9881" fmla="*/ 1395845 h 4630814"/>
              <a:gd name="connsiteX9882" fmla="*/ 2322858 w 3022593"/>
              <a:gd name="connsiteY9882" fmla="*/ 1403350 h 4630814"/>
              <a:gd name="connsiteX9883" fmla="*/ 2324798 w 3022593"/>
              <a:gd name="connsiteY9883" fmla="*/ 1390217 h 4630814"/>
              <a:gd name="connsiteX9884" fmla="*/ 2334500 w 3022593"/>
              <a:gd name="connsiteY9884" fmla="*/ 1384588 h 4630814"/>
              <a:gd name="connsiteX9885" fmla="*/ 2779869 w 3022593"/>
              <a:gd name="connsiteY9885" fmla="*/ 1384317 h 4630814"/>
              <a:gd name="connsiteX9886" fmla="*/ 2776716 w 3022593"/>
              <a:gd name="connsiteY9886" fmla="*/ 1388799 h 4630814"/>
              <a:gd name="connsiteX9887" fmla="*/ 2774205 w 3022593"/>
              <a:gd name="connsiteY9887" fmla="*/ 1387500 h 4630814"/>
              <a:gd name="connsiteX9888" fmla="*/ 2774413 w 3022593"/>
              <a:gd name="connsiteY9888" fmla="*/ 1388310 h 4630814"/>
              <a:gd name="connsiteX9889" fmla="*/ 2765211 w 3022593"/>
              <a:gd name="connsiteY9889" fmla="*/ 1391665 h 4630814"/>
              <a:gd name="connsiteX9890" fmla="*/ 2772766 w 3022593"/>
              <a:gd name="connsiteY9890" fmla="*/ 1393031 h 4630814"/>
              <a:gd name="connsiteX9891" fmla="*/ 2772696 w 3022593"/>
              <a:gd name="connsiteY9891" fmla="*/ 1393942 h 4630814"/>
              <a:gd name="connsiteX9892" fmla="*/ 2778508 w 3022593"/>
              <a:gd name="connsiteY9892" fmla="*/ 1398992 h 4630814"/>
              <a:gd name="connsiteX9893" fmla="*/ 2779440 w 3022593"/>
              <a:gd name="connsiteY9893" fmla="*/ 1396263 h 4630814"/>
              <a:gd name="connsiteX9894" fmla="*/ 2782967 w 3022593"/>
              <a:gd name="connsiteY9894" fmla="*/ 1396332 h 4630814"/>
              <a:gd name="connsiteX9895" fmla="*/ 2781565 w 3022593"/>
              <a:gd name="connsiteY9895" fmla="*/ 1394279 h 4630814"/>
              <a:gd name="connsiteX9896" fmla="*/ 2785731 w 3022593"/>
              <a:gd name="connsiteY9896" fmla="*/ 1389425 h 4630814"/>
              <a:gd name="connsiteX9897" fmla="*/ 2782158 w 3022593"/>
              <a:gd name="connsiteY9897" fmla="*/ 1390102 h 4630814"/>
              <a:gd name="connsiteX9898" fmla="*/ 2871779 w 3022593"/>
              <a:gd name="connsiteY9898" fmla="*/ 1384300 h 4630814"/>
              <a:gd name="connsiteX9899" fmla="*/ 2854634 w 3022593"/>
              <a:gd name="connsiteY9899" fmla="*/ 1394883 h 4630814"/>
              <a:gd name="connsiteX9900" fmla="*/ 2871779 w 3022593"/>
              <a:gd name="connsiteY9900" fmla="*/ 1384300 h 4630814"/>
              <a:gd name="connsiteX9901" fmla="*/ 2871779 w 3022593"/>
              <a:gd name="connsiteY9901" fmla="*/ 1384300 h 4630814"/>
              <a:gd name="connsiteX9902" fmla="*/ 2871198 w 3022593"/>
              <a:gd name="connsiteY9902" fmla="*/ 1387850 h 4630814"/>
              <a:gd name="connsiteX9903" fmla="*/ 2871779 w 3022593"/>
              <a:gd name="connsiteY9903" fmla="*/ 1387475 h 4630814"/>
              <a:gd name="connsiteX9904" fmla="*/ 2871083 w 3022593"/>
              <a:gd name="connsiteY9904" fmla="*/ 1388554 h 4630814"/>
              <a:gd name="connsiteX9905" fmla="*/ 2871044 w 3022593"/>
              <a:gd name="connsiteY9905" fmla="*/ 1388796 h 4630814"/>
              <a:gd name="connsiteX9906" fmla="*/ 2873069 w 3022593"/>
              <a:gd name="connsiteY9906" fmla="*/ 1394678 h 4630814"/>
              <a:gd name="connsiteX9907" fmla="*/ 2872573 w 3022593"/>
              <a:gd name="connsiteY9907" fmla="*/ 1403192 h 4630814"/>
              <a:gd name="connsiteX9908" fmla="*/ 2869348 w 3022593"/>
              <a:gd name="connsiteY9908" fmla="*/ 1397298 h 4630814"/>
              <a:gd name="connsiteX9909" fmla="*/ 2869727 w 3022593"/>
              <a:gd name="connsiteY9909" fmla="*/ 1394302 h 4630814"/>
              <a:gd name="connsiteX9910" fmla="*/ 2866064 w 3022593"/>
              <a:gd name="connsiteY9910" fmla="*/ 1401763 h 4630814"/>
              <a:gd name="connsiteX9911" fmla="*/ 2866064 w 3022593"/>
              <a:gd name="connsiteY9911" fmla="*/ 1395333 h 4630814"/>
              <a:gd name="connsiteX9912" fmla="*/ 2859873 w 3022593"/>
              <a:gd name="connsiteY9912" fmla="*/ 1399977 h 4630814"/>
              <a:gd name="connsiteX9913" fmla="*/ 2862105 w 3022593"/>
              <a:gd name="connsiteY9913" fmla="*/ 1393726 h 4630814"/>
              <a:gd name="connsiteX9914" fmla="*/ 2868985 w 3022593"/>
              <a:gd name="connsiteY9914" fmla="*/ 1389280 h 4630814"/>
              <a:gd name="connsiteX9915" fmla="*/ 2871166 w 3022593"/>
              <a:gd name="connsiteY9915" fmla="*/ 1383510 h 4630814"/>
              <a:gd name="connsiteX9916" fmla="*/ 2871083 w 3022593"/>
              <a:gd name="connsiteY9916" fmla="*/ 1383872 h 4630814"/>
              <a:gd name="connsiteX9917" fmla="*/ 2871779 w 3022593"/>
              <a:gd name="connsiteY9917" fmla="*/ 1384299 h 4630814"/>
              <a:gd name="connsiteX9918" fmla="*/ 2871779 w 3022593"/>
              <a:gd name="connsiteY9918" fmla="*/ 1384299 h 4630814"/>
              <a:gd name="connsiteX9919" fmla="*/ 2858782 w 3022593"/>
              <a:gd name="connsiteY9919" fmla="*/ 1382792 h 4630814"/>
              <a:gd name="connsiteX9920" fmla="*/ 2868605 w 3022593"/>
              <a:gd name="connsiteY9920" fmla="*/ 1384935 h 4630814"/>
              <a:gd name="connsiteX9921" fmla="*/ 2852889 w 3022593"/>
              <a:gd name="connsiteY9921" fmla="*/ 1384935 h 4630814"/>
              <a:gd name="connsiteX9922" fmla="*/ 2858782 w 3022593"/>
              <a:gd name="connsiteY9922" fmla="*/ 1382792 h 4630814"/>
              <a:gd name="connsiteX9923" fmla="*/ 2315021 w 3022593"/>
              <a:gd name="connsiteY9923" fmla="*/ 1381125 h 4630814"/>
              <a:gd name="connsiteX9924" fmla="*/ 2324092 w 3022593"/>
              <a:gd name="connsiteY9924" fmla="*/ 1390385 h 4630814"/>
              <a:gd name="connsiteX9925" fmla="*/ 2320590 w 3022593"/>
              <a:gd name="connsiteY9925" fmla="*/ 1401111 h 4630814"/>
              <a:gd name="connsiteX9926" fmla="*/ 2320652 w 3022593"/>
              <a:gd name="connsiteY9926" fmla="*/ 1401366 h 4630814"/>
              <a:gd name="connsiteX9927" fmla="*/ 2320507 w 3022593"/>
              <a:gd name="connsiteY9927" fmla="*/ 1401366 h 4630814"/>
              <a:gd name="connsiteX9928" fmla="*/ 2320464 w 3022593"/>
              <a:gd name="connsiteY9928" fmla="*/ 1401498 h 4630814"/>
              <a:gd name="connsiteX9929" fmla="*/ 2320360 w 3022593"/>
              <a:gd name="connsiteY9929" fmla="*/ 1401366 h 4630814"/>
              <a:gd name="connsiteX9930" fmla="*/ 2307688 w 3022593"/>
              <a:gd name="connsiteY9930" fmla="*/ 1401366 h 4630814"/>
              <a:gd name="connsiteX9931" fmla="*/ 2300279 w 3022593"/>
              <a:gd name="connsiteY9931" fmla="*/ 1394222 h 4630814"/>
              <a:gd name="connsiteX9932" fmla="*/ 2313244 w 3022593"/>
              <a:gd name="connsiteY9932" fmla="*/ 1392436 h 4630814"/>
              <a:gd name="connsiteX9933" fmla="*/ 2313556 w 3022593"/>
              <a:gd name="connsiteY9933" fmla="*/ 1392684 h 4630814"/>
              <a:gd name="connsiteX9934" fmla="*/ 2313207 w 3022593"/>
              <a:gd name="connsiteY9934" fmla="*/ 1392237 h 4630814"/>
              <a:gd name="connsiteX9935" fmla="*/ 2315021 w 3022593"/>
              <a:gd name="connsiteY9935" fmla="*/ 1381125 h 4630814"/>
              <a:gd name="connsiteX9936" fmla="*/ 2887496 w 3022593"/>
              <a:gd name="connsiteY9936" fmla="*/ 1380066 h 4630814"/>
              <a:gd name="connsiteX9937" fmla="*/ 2883320 w 3022593"/>
              <a:gd name="connsiteY9937" fmla="*/ 1383941 h 4630814"/>
              <a:gd name="connsiteX9938" fmla="*/ 2890512 w 3022593"/>
              <a:gd name="connsiteY9938" fmla="*/ 1385094 h 4630814"/>
              <a:gd name="connsiteX9939" fmla="*/ 2884083 w 3022593"/>
              <a:gd name="connsiteY9939" fmla="*/ 1387327 h 4630814"/>
              <a:gd name="connsiteX9940" fmla="*/ 2874909 w 3022593"/>
              <a:gd name="connsiteY9940" fmla="*/ 1385415 h 4630814"/>
              <a:gd name="connsiteX9941" fmla="*/ 2871779 w 3022593"/>
              <a:gd name="connsiteY9941" fmla="*/ 1385623 h 4630814"/>
              <a:gd name="connsiteX9942" fmla="*/ 2887496 w 3022593"/>
              <a:gd name="connsiteY9942" fmla="*/ 1380066 h 4630814"/>
              <a:gd name="connsiteX9943" fmla="*/ 2264826 w 3022593"/>
              <a:gd name="connsiteY9943" fmla="*/ 1379537 h 4630814"/>
              <a:gd name="connsiteX9944" fmla="*/ 2263900 w 3022593"/>
              <a:gd name="connsiteY9944" fmla="*/ 1386813 h 4630814"/>
              <a:gd name="connsiteX9945" fmla="*/ 2263672 w 3022593"/>
              <a:gd name="connsiteY9945" fmla="*/ 1387171 h 4630814"/>
              <a:gd name="connsiteX9946" fmla="*/ 2271000 w 3022593"/>
              <a:gd name="connsiteY9946" fmla="*/ 1382939 h 4630814"/>
              <a:gd name="connsiteX9947" fmla="*/ 2267847 w 3022593"/>
              <a:gd name="connsiteY9947" fmla="*/ 1389062 h 4630814"/>
              <a:gd name="connsiteX9948" fmla="*/ 2260265 w 3022593"/>
              <a:gd name="connsiteY9948" fmla="*/ 1392524 h 4630814"/>
              <a:gd name="connsiteX9949" fmla="*/ 2257418 w 3022593"/>
              <a:gd name="connsiteY9949" fmla="*/ 1396999 h 4630814"/>
              <a:gd name="connsiteX9950" fmla="*/ 2257418 w 3022593"/>
              <a:gd name="connsiteY9950" fmla="*/ 1397000 h 4630814"/>
              <a:gd name="connsiteX9951" fmla="*/ 2257418 w 3022593"/>
              <a:gd name="connsiteY9951" fmla="*/ 1397000 h 4630814"/>
              <a:gd name="connsiteX9952" fmla="*/ 2257418 w 3022593"/>
              <a:gd name="connsiteY9952" fmla="*/ 1397000 h 4630814"/>
              <a:gd name="connsiteX9953" fmla="*/ 2257417 w 3022593"/>
              <a:gd name="connsiteY9953" fmla="*/ 1397000 h 4630814"/>
              <a:gd name="connsiteX9954" fmla="*/ 2257418 w 3022593"/>
              <a:gd name="connsiteY9954" fmla="*/ 1397000 h 4630814"/>
              <a:gd name="connsiteX9955" fmla="*/ 2257417 w 3022593"/>
              <a:gd name="connsiteY9955" fmla="*/ 1397000 h 4630814"/>
              <a:gd name="connsiteX9956" fmla="*/ 2255736 w 3022593"/>
              <a:gd name="connsiteY9956" fmla="*/ 1396490 h 4630814"/>
              <a:gd name="connsiteX9957" fmla="*/ 2248607 w 3022593"/>
              <a:gd name="connsiteY9957" fmla="*/ 1397694 h 4630814"/>
              <a:gd name="connsiteX9958" fmla="*/ 2238367 w 3022593"/>
              <a:gd name="connsiteY9958" fmla="*/ 1396206 h 4630814"/>
              <a:gd name="connsiteX9959" fmla="*/ 2245749 w 3022593"/>
              <a:gd name="connsiteY9959" fmla="*/ 1393973 h 4630814"/>
              <a:gd name="connsiteX9960" fmla="*/ 2250311 w 3022593"/>
              <a:gd name="connsiteY9960" fmla="*/ 1394846 h 4630814"/>
              <a:gd name="connsiteX9961" fmla="*/ 2248687 w 3022593"/>
              <a:gd name="connsiteY9961" fmla="*/ 1394354 h 4630814"/>
              <a:gd name="connsiteX9962" fmla="*/ 2239955 w 3022593"/>
              <a:gd name="connsiteY9962" fmla="*/ 1388533 h 4630814"/>
              <a:gd name="connsiteX9963" fmla="*/ 2247232 w 3022593"/>
              <a:gd name="connsiteY9963" fmla="*/ 1389592 h 4630814"/>
              <a:gd name="connsiteX9964" fmla="*/ 2255937 w 3022593"/>
              <a:gd name="connsiteY9964" fmla="*/ 1395923 h 4630814"/>
              <a:gd name="connsiteX9965" fmla="*/ 2256049 w 3022593"/>
              <a:gd name="connsiteY9965" fmla="*/ 1395944 h 4630814"/>
              <a:gd name="connsiteX9966" fmla="*/ 2250498 w 3022593"/>
              <a:gd name="connsiteY9966" fmla="*/ 1391664 h 4630814"/>
              <a:gd name="connsiteX9967" fmla="*/ 2244916 w 3022593"/>
              <a:gd name="connsiteY9967" fmla="*/ 1383418 h 4630814"/>
              <a:gd name="connsiteX9968" fmla="*/ 2251167 w 3022593"/>
              <a:gd name="connsiteY9968" fmla="*/ 1386571 h 4630814"/>
              <a:gd name="connsiteX9969" fmla="*/ 2252052 w 3022593"/>
              <a:gd name="connsiteY9969" fmla="*/ 1388046 h 4630814"/>
              <a:gd name="connsiteX9970" fmla="*/ 2250010 w 3022593"/>
              <a:gd name="connsiteY9970" fmla="*/ 1379855 h 4630814"/>
              <a:gd name="connsiteX9971" fmla="*/ 2255103 w 3022593"/>
              <a:gd name="connsiteY9971" fmla="*/ 1385570 h 4630814"/>
              <a:gd name="connsiteX9972" fmla="*/ 2257251 w 3022593"/>
              <a:gd name="connsiteY9972" fmla="*/ 1396174 h 4630814"/>
              <a:gd name="connsiteX9973" fmla="*/ 2257417 w 3022593"/>
              <a:gd name="connsiteY9973" fmla="*/ 1396206 h 4630814"/>
              <a:gd name="connsiteX9974" fmla="*/ 2257263 w 3022593"/>
              <a:gd name="connsiteY9974" fmla="*/ 1396232 h 4630814"/>
              <a:gd name="connsiteX9975" fmla="*/ 2257418 w 3022593"/>
              <a:gd name="connsiteY9975" fmla="*/ 1396997 h 4630814"/>
              <a:gd name="connsiteX9976" fmla="*/ 2258375 w 3022593"/>
              <a:gd name="connsiteY9976" fmla="*/ 1393388 h 4630814"/>
              <a:gd name="connsiteX9977" fmla="*/ 2257417 w 3022593"/>
              <a:gd name="connsiteY9977" fmla="*/ 1393825 h 4630814"/>
              <a:gd name="connsiteX9978" fmla="*/ 2258627 w 3022593"/>
              <a:gd name="connsiteY9978" fmla="*/ 1392436 h 4630814"/>
              <a:gd name="connsiteX9979" fmla="*/ 2259733 w 3022593"/>
              <a:gd name="connsiteY9979" fmla="*/ 1388268 h 4630814"/>
              <a:gd name="connsiteX9980" fmla="*/ 2264826 w 3022593"/>
              <a:gd name="connsiteY9980" fmla="*/ 1379537 h 4630814"/>
              <a:gd name="connsiteX9981" fmla="*/ 2432409 w 3022593"/>
              <a:gd name="connsiteY9981" fmla="*/ 1379050 h 4630814"/>
              <a:gd name="connsiteX9982" fmla="*/ 2441567 w 3022593"/>
              <a:gd name="connsiteY9982" fmla="*/ 1395701 h 4630814"/>
              <a:gd name="connsiteX9983" fmla="*/ 2441405 w 3022593"/>
              <a:gd name="connsiteY9983" fmla="*/ 1396450 h 4630814"/>
              <a:gd name="connsiteX9984" fmla="*/ 2442390 w 3022593"/>
              <a:gd name="connsiteY9984" fmla="*/ 1397220 h 4630814"/>
              <a:gd name="connsiteX9985" fmla="*/ 2440979 w 3022593"/>
              <a:gd name="connsiteY9985" fmla="*/ 1399645 h 4630814"/>
              <a:gd name="connsiteX9986" fmla="*/ 2440721 w 3022593"/>
              <a:gd name="connsiteY9986" fmla="*/ 1399600 h 4630814"/>
              <a:gd name="connsiteX9987" fmla="*/ 2439735 w 3022593"/>
              <a:gd name="connsiteY9987" fmla="*/ 1404143 h 4630814"/>
              <a:gd name="connsiteX9988" fmla="*/ 2426913 w 3022593"/>
              <a:gd name="connsiteY9988" fmla="*/ 1412586 h 4630814"/>
              <a:gd name="connsiteX9989" fmla="*/ 2415517 w 3022593"/>
              <a:gd name="connsiteY9989" fmla="*/ 1409214 h 4630814"/>
              <a:gd name="connsiteX9990" fmla="*/ 2414580 w 3022593"/>
              <a:gd name="connsiteY9990" fmla="*/ 1409700 h 4630814"/>
              <a:gd name="connsiteX9991" fmla="*/ 2415385 w 3022593"/>
              <a:gd name="connsiteY9991" fmla="*/ 1409175 h 4630814"/>
              <a:gd name="connsiteX9992" fmla="*/ 2406306 w 3022593"/>
              <a:gd name="connsiteY9992" fmla="*/ 1406488 h 4630814"/>
              <a:gd name="connsiteX9993" fmla="*/ 2395742 w 3022593"/>
              <a:gd name="connsiteY9993" fmla="*/ 1403683 h 4630814"/>
              <a:gd name="connsiteX9994" fmla="*/ 2393942 w 3022593"/>
              <a:gd name="connsiteY9994" fmla="*/ 1404937 h 4630814"/>
              <a:gd name="connsiteX9995" fmla="*/ 2394438 w 3022593"/>
              <a:gd name="connsiteY9995" fmla="*/ 1403337 h 4630814"/>
              <a:gd name="connsiteX9996" fmla="*/ 2393942 w 3022593"/>
              <a:gd name="connsiteY9996" fmla="*/ 1403205 h 4630814"/>
              <a:gd name="connsiteX9997" fmla="*/ 2396919 w 3022593"/>
              <a:gd name="connsiteY9997" fmla="*/ 1394059 h 4630814"/>
              <a:gd name="connsiteX9998" fmla="*/ 2401845 w 3022593"/>
              <a:gd name="connsiteY9998" fmla="*/ 1389766 h 4630814"/>
              <a:gd name="connsiteX9999" fmla="*/ 2400292 w 3022593"/>
              <a:gd name="connsiteY9999" fmla="*/ 1389062 h 4630814"/>
              <a:gd name="connsiteX10000" fmla="*/ 2402061 w 3022593"/>
              <a:gd name="connsiteY10000" fmla="*/ 1389578 h 4630814"/>
              <a:gd name="connsiteX10001" fmla="*/ 2412260 w 3022593"/>
              <a:gd name="connsiteY10001" fmla="*/ 1380691 h 4630814"/>
              <a:gd name="connsiteX10002" fmla="*/ 2419949 w 3022593"/>
              <a:gd name="connsiteY10002" fmla="*/ 1380065 h 4630814"/>
              <a:gd name="connsiteX10003" fmla="*/ 2419342 w 3022593"/>
              <a:gd name="connsiteY10003" fmla="*/ 1379537 h 4630814"/>
              <a:gd name="connsiteX10004" fmla="*/ 2420738 w 3022593"/>
              <a:gd name="connsiteY10004" fmla="*/ 1380001 h 4630814"/>
              <a:gd name="connsiteX10005" fmla="*/ 2700330 w 3022593"/>
              <a:gd name="connsiteY10005" fmla="*/ 1378148 h 4630814"/>
              <a:gd name="connsiteX10006" fmla="*/ 2698425 w 3022593"/>
              <a:gd name="connsiteY10006" fmla="*/ 1385292 h 4630814"/>
              <a:gd name="connsiteX10007" fmla="*/ 2692710 w 3022593"/>
              <a:gd name="connsiteY10007" fmla="*/ 1388864 h 4630814"/>
              <a:gd name="connsiteX10008" fmla="*/ 2692710 w 3022593"/>
              <a:gd name="connsiteY10008" fmla="*/ 1381720 h 4630814"/>
              <a:gd name="connsiteX10009" fmla="*/ 2700330 w 3022593"/>
              <a:gd name="connsiteY10009" fmla="*/ 1378148 h 4630814"/>
              <a:gd name="connsiteX10010" fmla="*/ 2257417 w 3022593"/>
              <a:gd name="connsiteY10010" fmla="*/ 1378108 h 4630814"/>
              <a:gd name="connsiteX10011" fmla="*/ 2257417 w 3022593"/>
              <a:gd name="connsiteY10011" fmla="*/ 1393825 h 4630814"/>
              <a:gd name="connsiteX10012" fmla="*/ 2257417 w 3022593"/>
              <a:gd name="connsiteY10012" fmla="*/ 1378108 h 4630814"/>
              <a:gd name="connsiteX10013" fmla="*/ 2686440 w 3022593"/>
              <a:gd name="connsiteY10013" fmla="*/ 1373187 h 4630814"/>
              <a:gd name="connsiteX10014" fmla="*/ 2692393 w 3022593"/>
              <a:gd name="connsiteY10014" fmla="*/ 1381124 h 4630814"/>
              <a:gd name="connsiteX10015" fmla="*/ 2690548 w 3022593"/>
              <a:gd name="connsiteY10015" fmla="*/ 1388505 h 4630814"/>
              <a:gd name="connsiteX10016" fmla="*/ 2690805 w 3022593"/>
              <a:gd name="connsiteY10016" fmla="*/ 1388745 h 4630814"/>
              <a:gd name="connsiteX10017" fmla="*/ 2690488 w 3022593"/>
              <a:gd name="connsiteY10017" fmla="*/ 1388745 h 4630814"/>
              <a:gd name="connsiteX10018" fmla="*/ 2690409 w 3022593"/>
              <a:gd name="connsiteY10018" fmla="*/ 1389062 h 4630814"/>
              <a:gd name="connsiteX10019" fmla="*/ 2690092 w 3022593"/>
              <a:gd name="connsiteY10019" fmla="*/ 1388745 h 4630814"/>
              <a:gd name="connsiteX10020" fmla="*/ 2682641 w 3022593"/>
              <a:gd name="connsiteY10020" fmla="*/ 1388745 h 4630814"/>
              <a:gd name="connsiteX10021" fmla="*/ 2676517 w 3022593"/>
              <a:gd name="connsiteY10021" fmla="*/ 1383030 h 4630814"/>
              <a:gd name="connsiteX10022" fmla="*/ 2684471 w 3022593"/>
              <a:gd name="connsiteY10022" fmla="*/ 1383030 h 4630814"/>
              <a:gd name="connsiteX10023" fmla="*/ 2864372 w 3022593"/>
              <a:gd name="connsiteY10023" fmla="*/ 1368583 h 4630814"/>
              <a:gd name="connsiteX10024" fmla="*/ 2869465 w 3022593"/>
              <a:gd name="connsiteY10024" fmla="*/ 1374477 h 4630814"/>
              <a:gd name="connsiteX10025" fmla="*/ 2869689 w 3022593"/>
              <a:gd name="connsiteY10025" fmla="*/ 1375429 h 4630814"/>
              <a:gd name="connsiteX10026" fmla="*/ 2870986 w 3022593"/>
              <a:gd name="connsiteY10026" fmla="*/ 1368583 h 4630814"/>
              <a:gd name="connsiteX10027" fmla="*/ 2873219 w 3022593"/>
              <a:gd name="connsiteY10027" fmla="*/ 1374477 h 4630814"/>
              <a:gd name="connsiteX10028" fmla="*/ 2871376 w 3022593"/>
              <a:gd name="connsiteY10028" fmla="*/ 1382585 h 4630814"/>
              <a:gd name="connsiteX10029" fmla="*/ 2871780 w 3022593"/>
              <a:gd name="connsiteY10029" fmla="*/ 1384298 h 4630814"/>
              <a:gd name="connsiteX10030" fmla="*/ 2874095 w 3022593"/>
              <a:gd name="connsiteY10030" fmla="*/ 1376583 h 4630814"/>
              <a:gd name="connsiteX10031" fmla="*/ 2879188 w 3022593"/>
              <a:gd name="connsiteY10031" fmla="*/ 1370189 h 4630814"/>
              <a:gd name="connsiteX10032" fmla="*/ 2878330 w 3022593"/>
              <a:gd name="connsiteY10032" fmla="*/ 1376114 h 4630814"/>
              <a:gd name="connsiteX10033" fmla="*/ 2884126 w 3022593"/>
              <a:gd name="connsiteY10033" fmla="*/ 1371798 h 4630814"/>
              <a:gd name="connsiteX10034" fmla="*/ 2881260 w 3022593"/>
              <a:gd name="connsiteY10034" fmla="*/ 1378719 h 4630814"/>
              <a:gd name="connsiteX10035" fmla="*/ 2871780 w 3022593"/>
              <a:gd name="connsiteY10035" fmla="*/ 1384299 h 4630814"/>
              <a:gd name="connsiteX10036" fmla="*/ 2871780 w 3022593"/>
              <a:gd name="connsiteY10036" fmla="*/ 1384300 h 4630814"/>
              <a:gd name="connsiteX10037" fmla="*/ 2871779 w 3022593"/>
              <a:gd name="connsiteY10037" fmla="*/ 1384300 h 4630814"/>
              <a:gd name="connsiteX10038" fmla="*/ 2871014 w 3022593"/>
              <a:gd name="connsiteY10038" fmla="*/ 1384178 h 4630814"/>
              <a:gd name="connsiteX10039" fmla="*/ 2870986 w 3022593"/>
              <a:gd name="connsiteY10039" fmla="*/ 1384300 h 4630814"/>
              <a:gd name="connsiteX10040" fmla="*/ 2870962 w 3022593"/>
              <a:gd name="connsiteY10040" fmla="*/ 1384170 h 4630814"/>
              <a:gd name="connsiteX10041" fmla="*/ 2868306 w 3022593"/>
              <a:gd name="connsiteY10041" fmla="*/ 1383747 h 4630814"/>
              <a:gd name="connsiteX10042" fmla="*/ 2868604 w 3022593"/>
              <a:gd name="connsiteY10042" fmla="*/ 1384300 h 4630814"/>
              <a:gd name="connsiteX10043" fmla="*/ 2867806 w 3022593"/>
              <a:gd name="connsiteY10043" fmla="*/ 1383668 h 4630814"/>
              <a:gd name="connsiteX10044" fmla="*/ 2863049 w 3022593"/>
              <a:gd name="connsiteY10044" fmla="*/ 1382911 h 4630814"/>
              <a:gd name="connsiteX10045" fmla="*/ 2854317 w 3022593"/>
              <a:gd name="connsiteY10045" fmla="*/ 1378743 h 4630814"/>
              <a:gd name="connsiteX10046" fmla="*/ 2861592 w 3022593"/>
              <a:gd name="connsiteY10046" fmla="*/ 1378049 h 4630814"/>
              <a:gd name="connsiteX10047" fmla="*/ 2857719 w 3022593"/>
              <a:gd name="connsiteY10047" fmla="*/ 1371953 h 4630814"/>
              <a:gd name="connsiteX10048" fmla="*/ 2863842 w 3022593"/>
              <a:gd name="connsiteY10048" fmla="*/ 1375481 h 4630814"/>
              <a:gd name="connsiteX10049" fmla="*/ 2867030 w 3022593"/>
              <a:gd name="connsiteY10049" fmla="*/ 1381385 h 4630814"/>
              <a:gd name="connsiteX10050" fmla="*/ 2870882 w 3022593"/>
              <a:gd name="connsiteY10050" fmla="*/ 1383749 h 4630814"/>
              <a:gd name="connsiteX10051" fmla="*/ 2870731 w 3022593"/>
              <a:gd name="connsiteY10051" fmla="*/ 1382950 h 4630814"/>
              <a:gd name="connsiteX10052" fmla="*/ 2866687 w 3022593"/>
              <a:gd name="connsiteY10052" fmla="*/ 1377751 h 4630814"/>
              <a:gd name="connsiteX10053" fmla="*/ 2864372 w 3022593"/>
              <a:gd name="connsiteY10053" fmla="*/ 1368583 h 4630814"/>
              <a:gd name="connsiteX10054" fmla="*/ 22217 w 3022593"/>
              <a:gd name="connsiteY10054" fmla="*/ 1365250 h 4630814"/>
              <a:gd name="connsiteX10055" fmla="*/ 35799 w 3022593"/>
              <a:gd name="connsiteY10055" fmla="*/ 1377752 h 4630814"/>
              <a:gd name="connsiteX10056" fmla="*/ 27783 w 3022593"/>
              <a:gd name="connsiteY10056" fmla="*/ 1372767 h 4630814"/>
              <a:gd name="connsiteX10057" fmla="*/ 27932 w 3022593"/>
              <a:gd name="connsiteY10057" fmla="*/ 1372967 h 4630814"/>
              <a:gd name="connsiteX10058" fmla="*/ 27932 w 3022593"/>
              <a:gd name="connsiteY10058" fmla="*/ 1379361 h 4630814"/>
              <a:gd name="connsiteX10059" fmla="*/ 22217 w 3022593"/>
              <a:gd name="connsiteY10059" fmla="*/ 1365250 h 4630814"/>
              <a:gd name="connsiteX10060" fmla="*/ 3001954 w 3022593"/>
              <a:gd name="connsiteY10060" fmla="*/ 1362075 h 4630814"/>
              <a:gd name="connsiteX10061" fmla="*/ 3001954 w 3022593"/>
              <a:gd name="connsiteY10061" fmla="*/ 1379220 h 4630814"/>
              <a:gd name="connsiteX10062" fmla="*/ 3001954 w 3022593"/>
              <a:gd name="connsiteY10062" fmla="*/ 1362075 h 4630814"/>
              <a:gd name="connsiteX10063" fmla="*/ 3001954 w 3022593"/>
              <a:gd name="connsiteY10063" fmla="*/ 1362075 h 4630814"/>
              <a:gd name="connsiteX10064" fmla="*/ 3014456 w 3022593"/>
              <a:gd name="connsiteY10064" fmla="*/ 1373981 h 4630814"/>
              <a:gd name="connsiteX10065" fmla="*/ 3008205 w 3022593"/>
              <a:gd name="connsiteY10065" fmla="*/ 1371005 h 4630814"/>
              <a:gd name="connsiteX10066" fmla="*/ 3007428 w 3022593"/>
              <a:gd name="connsiteY10066" fmla="*/ 1369894 h 4630814"/>
              <a:gd name="connsiteX10067" fmla="*/ 3009363 w 3022593"/>
              <a:gd name="connsiteY10067" fmla="*/ 1377598 h 4630814"/>
              <a:gd name="connsiteX10068" fmla="*/ 3001954 w 3022593"/>
              <a:gd name="connsiteY10068" fmla="*/ 1362075 h 4630814"/>
              <a:gd name="connsiteX10069" fmla="*/ 3000366 w 3022593"/>
              <a:gd name="connsiteY10069" fmla="*/ 1360488 h 4630814"/>
              <a:gd name="connsiteX10070" fmla="*/ 2999513 w 3022593"/>
              <a:gd name="connsiteY10070" fmla="*/ 1361117 h 4630814"/>
              <a:gd name="connsiteX10071" fmla="*/ 2999965 w 3022593"/>
              <a:gd name="connsiteY10071" fmla="*/ 1361204 h 4630814"/>
              <a:gd name="connsiteX10072" fmla="*/ 3000367 w 3022593"/>
              <a:gd name="connsiteY10072" fmla="*/ 1360488 h 4630814"/>
              <a:gd name="connsiteX10073" fmla="*/ 2371162 w 3022593"/>
              <a:gd name="connsiteY10073" fmla="*/ 1357868 h 4630814"/>
              <a:gd name="connsiteX10074" fmla="*/ 2381022 w 3022593"/>
              <a:gd name="connsiteY10074" fmla="*/ 1360887 h 4630814"/>
              <a:gd name="connsiteX10075" fmla="*/ 2382830 w 3022593"/>
              <a:gd name="connsiteY10075" fmla="*/ 1360487 h 4630814"/>
              <a:gd name="connsiteX10076" fmla="*/ 2381917 w 3022593"/>
              <a:gd name="connsiteY10076" fmla="*/ 1361161 h 4630814"/>
              <a:gd name="connsiteX10077" fmla="*/ 2381951 w 3022593"/>
              <a:gd name="connsiteY10077" fmla="*/ 1361171 h 4630814"/>
              <a:gd name="connsiteX10078" fmla="*/ 2382830 w 3022593"/>
              <a:gd name="connsiteY10078" fmla="*/ 1360487 h 4630814"/>
              <a:gd name="connsiteX10079" fmla="*/ 2382754 w 3022593"/>
              <a:gd name="connsiteY10079" fmla="*/ 1361417 h 4630814"/>
              <a:gd name="connsiteX10080" fmla="*/ 2382830 w 3022593"/>
              <a:gd name="connsiteY10080" fmla="*/ 1361440 h 4630814"/>
              <a:gd name="connsiteX10081" fmla="*/ 2382751 w 3022593"/>
              <a:gd name="connsiteY10081" fmla="*/ 1361453 h 4630814"/>
              <a:gd name="connsiteX10082" fmla="*/ 2382116 w 3022593"/>
              <a:gd name="connsiteY10082" fmla="*/ 1369218 h 4630814"/>
              <a:gd name="connsiteX10083" fmla="*/ 2377115 w 3022593"/>
              <a:gd name="connsiteY10083" fmla="*/ 1377950 h 4630814"/>
              <a:gd name="connsiteX10084" fmla="*/ 2377115 w 3022593"/>
              <a:gd name="connsiteY10084" fmla="*/ 1369946 h 4630814"/>
              <a:gd name="connsiteX10085" fmla="*/ 2378001 w 3022593"/>
              <a:gd name="connsiteY10085" fmla="*/ 1368480 h 4630814"/>
              <a:gd name="connsiteX10086" fmla="*/ 2370924 w 3022593"/>
              <a:gd name="connsiteY10086" fmla="*/ 1374377 h 4630814"/>
              <a:gd name="connsiteX10087" fmla="*/ 2373901 w 3022593"/>
              <a:gd name="connsiteY10087" fmla="*/ 1367432 h 4630814"/>
              <a:gd name="connsiteX10088" fmla="*/ 2381282 w 3022593"/>
              <a:gd name="connsiteY10088" fmla="*/ 1361691 h 4630814"/>
              <a:gd name="connsiteX10089" fmla="*/ 2381174 w 3022593"/>
              <a:gd name="connsiteY10089" fmla="*/ 1361709 h 4630814"/>
              <a:gd name="connsiteX10090" fmla="*/ 2375925 w 3022593"/>
              <a:gd name="connsiteY10090" fmla="*/ 1365580 h 4630814"/>
              <a:gd name="connsiteX10091" fmla="*/ 2367590 w 3022593"/>
              <a:gd name="connsiteY10091" fmla="*/ 1367896 h 4630814"/>
              <a:gd name="connsiteX10092" fmla="*/ 2372353 w 3022593"/>
              <a:gd name="connsiteY10092" fmla="*/ 1362802 h 4630814"/>
              <a:gd name="connsiteX10093" fmla="*/ 2372813 w 3022593"/>
              <a:gd name="connsiteY10093" fmla="*/ 1362700 h 4630814"/>
              <a:gd name="connsiteX10094" fmla="*/ 2363780 w 3022593"/>
              <a:gd name="connsiteY10094" fmla="*/ 1361440 h 4630814"/>
              <a:gd name="connsiteX10095" fmla="*/ 2371162 w 3022593"/>
              <a:gd name="connsiteY10095" fmla="*/ 1357868 h 4630814"/>
              <a:gd name="connsiteX10096" fmla="*/ 5072 w 3022593"/>
              <a:gd name="connsiteY10096" fmla="*/ 1357842 h 4630814"/>
              <a:gd name="connsiteX10097" fmla="*/ 14359 w 3022593"/>
              <a:gd name="connsiteY10097" fmla="*/ 1360157 h 4630814"/>
              <a:gd name="connsiteX10098" fmla="*/ 17680 w 3022593"/>
              <a:gd name="connsiteY10098" fmla="*/ 1362311 h 4630814"/>
              <a:gd name="connsiteX10099" fmla="*/ 20629 w 3022593"/>
              <a:gd name="connsiteY10099" fmla="*/ 1362869 h 4630814"/>
              <a:gd name="connsiteX10100" fmla="*/ 19050 w 3022593"/>
              <a:gd name="connsiteY10100" fmla="*/ 1363198 h 4630814"/>
              <a:gd name="connsiteX10101" fmla="*/ 22215 w 3022593"/>
              <a:gd name="connsiteY10101" fmla="*/ 1365250 h 4630814"/>
              <a:gd name="connsiteX10102" fmla="*/ 22217 w 3022593"/>
              <a:gd name="connsiteY10102" fmla="*/ 1365250 h 4630814"/>
              <a:gd name="connsiteX10103" fmla="*/ 22216 w 3022593"/>
              <a:gd name="connsiteY10103" fmla="*/ 1365250 h 4630814"/>
              <a:gd name="connsiteX10104" fmla="*/ 22216 w 3022593"/>
              <a:gd name="connsiteY10104" fmla="*/ 1365251 h 4630814"/>
              <a:gd name="connsiteX10105" fmla="*/ 22217 w 3022593"/>
              <a:gd name="connsiteY10105" fmla="*/ 1365250 h 4630814"/>
              <a:gd name="connsiteX10106" fmla="*/ 22217 w 3022593"/>
              <a:gd name="connsiteY10106" fmla="*/ 1365251 h 4630814"/>
              <a:gd name="connsiteX10107" fmla="*/ 22216 w 3022593"/>
              <a:gd name="connsiteY10107" fmla="*/ 1365251 h 4630814"/>
              <a:gd name="connsiteX10108" fmla="*/ 22215 w 3022593"/>
              <a:gd name="connsiteY10108" fmla="*/ 1365251 h 4630814"/>
              <a:gd name="connsiteX10109" fmla="*/ 21635 w 3022593"/>
              <a:gd name="connsiteY10109" fmla="*/ 1365522 h 4630814"/>
              <a:gd name="connsiteX10110" fmla="*/ 21705 w 3022593"/>
              <a:gd name="connsiteY10110" fmla="*/ 1365886 h 4630814"/>
              <a:gd name="connsiteX10111" fmla="*/ 22216 w 3022593"/>
              <a:gd name="connsiteY10111" fmla="*/ 1365251 h 4630814"/>
              <a:gd name="connsiteX10112" fmla="*/ 21825 w 3022593"/>
              <a:gd name="connsiteY10112" fmla="*/ 1366501 h 4630814"/>
              <a:gd name="connsiteX10113" fmla="*/ 23487 w 3022593"/>
              <a:gd name="connsiteY10113" fmla="*/ 1375073 h 4630814"/>
              <a:gd name="connsiteX10114" fmla="*/ 19677 w 3022593"/>
              <a:gd name="connsiteY10114" fmla="*/ 1380967 h 4630814"/>
              <a:gd name="connsiteX10115" fmla="*/ 19290 w 3022593"/>
              <a:gd name="connsiteY10115" fmla="*/ 1374588 h 4630814"/>
              <a:gd name="connsiteX10116" fmla="*/ 19207 w 3022593"/>
              <a:gd name="connsiteY10116" fmla="*/ 1374855 h 4630814"/>
              <a:gd name="connsiteX10117" fmla="*/ 14808 w 3022593"/>
              <a:gd name="connsiteY10117" fmla="*/ 1379220 h 4630814"/>
              <a:gd name="connsiteX10118" fmla="*/ 17123 w 3022593"/>
              <a:gd name="connsiteY10118" fmla="*/ 1371580 h 4630814"/>
              <a:gd name="connsiteX10119" fmla="*/ 21198 w 3022593"/>
              <a:gd name="connsiteY10119" fmla="*/ 1366516 h 4630814"/>
              <a:gd name="connsiteX10120" fmla="*/ 21477 w 3022593"/>
              <a:gd name="connsiteY10120" fmla="*/ 1365596 h 4630814"/>
              <a:gd name="connsiteX10121" fmla="*/ 19552 w 3022593"/>
              <a:gd name="connsiteY10121" fmla="*/ 1366496 h 4630814"/>
              <a:gd name="connsiteX10122" fmla="*/ 13684 w 3022593"/>
              <a:gd name="connsiteY10122" fmla="*/ 1373287 h 4630814"/>
              <a:gd name="connsiteX10123" fmla="*/ 6738 w 3022593"/>
              <a:gd name="connsiteY10123" fmla="*/ 1375966 h 4630814"/>
              <a:gd name="connsiteX10124" fmla="*/ 12418 w 3022593"/>
              <a:gd name="connsiteY10124" fmla="*/ 1369832 h 4630814"/>
              <a:gd name="connsiteX10125" fmla="*/ 12030 w 3022593"/>
              <a:gd name="connsiteY10125" fmla="*/ 1370013 h 4630814"/>
              <a:gd name="connsiteX10126" fmla="*/ 4754 w 3022593"/>
              <a:gd name="connsiteY10126" fmla="*/ 1370013 h 4630814"/>
              <a:gd name="connsiteX10127" fmla="*/ 13485 w 3022593"/>
              <a:gd name="connsiteY10127" fmla="*/ 1365845 h 4630814"/>
              <a:gd name="connsiteX10128" fmla="*/ 20390 w 3022593"/>
              <a:gd name="connsiteY10128" fmla="*/ 1365375 h 4630814"/>
              <a:gd name="connsiteX10129" fmla="*/ 20629 w 3022593"/>
              <a:gd name="connsiteY10129" fmla="*/ 1365250 h 4630814"/>
              <a:gd name="connsiteX10130" fmla="*/ 20529 w 3022593"/>
              <a:gd name="connsiteY10130" fmla="*/ 1365365 h 4630814"/>
              <a:gd name="connsiteX10131" fmla="*/ 21568 w 3022593"/>
              <a:gd name="connsiteY10131" fmla="*/ 1365294 h 4630814"/>
              <a:gd name="connsiteX10132" fmla="*/ 21582 w 3022593"/>
              <a:gd name="connsiteY10132" fmla="*/ 1365250 h 4630814"/>
              <a:gd name="connsiteX10133" fmla="*/ 21590 w 3022593"/>
              <a:gd name="connsiteY10133" fmla="*/ 1365293 h 4630814"/>
              <a:gd name="connsiteX10134" fmla="*/ 22213 w 3022593"/>
              <a:gd name="connsiteY10134" fmla="*/ 1365250 h 4630814"/>
              <a:gd name="connsiteX10135" fmla="*/ 15615 w 3022593"/>
              <a:gd name="connsiteY10135" fmla="*/ 1363914 h 4630814"/>
              <a:gd name="connsiteX10136" fmla="*/ 9913 w 3022593"/>
              <a:gd name="connsiteY10136" fmla="*/ 1365102 h 4630814"/>
              <a:gd name="connsiteX10137" fmla="*/ 3484 w 3022593"/>
              <a:gd name="connsiteY10137" fmla="*/ 1362869 h 4630814"/>
              <a:gd name="connsiteX10138" fmla="*/ 9610 w 3022593"/>
              <a:gd name="connsiteY10138" fmla="*/ 1361887 h 4630814"/>
              <a:gd name="connsiteX10139" fmla="*/ 2399657 w 3022593"/>
              <a:gd name="connsiteY10139" fmla="*/ 1353079 h 4630814"/>
              <a:gd name="connsiteX10140" fmla="*/ 2394895 w 3022593"/>
              <a:gd name="connsiteY10140" fmla="*/ 1358173 h 4630814"/>
              <a:gd name="connsiteX10141" fmla="*/ 2393374 w 3022593"/>
              <a:gd name="connsiteY10141" fmla="*/ 1358509 h 4630814"/>
              <a:gd name="connsiteX10142" fmla="*/ 2403467 w 3022593"/>
              <a:gd name="connsiteY10142" fmla="*/ 1358900 h 4630814"/>
              <a:gd name="connsiteX10143" fmla="*/ 2396085 w 3022593"/>
              <a:gd name="connsiteY10143" fmla="*/ 1361480 h 4630814"/>
              <a:gd name="connsiteX10144" fmla="*/ 2384424 w 3022593"/>
              <a:gd name="connsiteY10144" fmla="*/ 1360488 h 4630814"/>
              <a:gd name="connsiteX10145" fmla="*/ 2392355 w 3022593"/>
              <a:gd name="connsiteY10145" fmla="*/ 1361916 h 4630814"/>
              <a:gd name="connsiteX10146" fmla="*/ 2400292 w 3022593"/>
              <a:gd name="connsiteY10146" fmla="*/ 1366202 h 4630814"/>
              <a:gd name="connsiteX10147" fmla="*/ 2393678 w 3022593"/>
              <a:gd name="connsiteY10147" fmla="*/ 1366202 h 4630814"/>
              <a:gd name="connsiteX10148" fmla="*/ 2384419 w 3022593"/>
              <a:gd name="connsiteY10148" fmla="*/ 1360488 h 4630814"/>
              <a:gd name="connsiteX10149" fmla="*/ 2384418 w 3022593"/>
              <a:gd name="connsiteY10149" fmla="*/ 1360488 h 4630814"/>
              <a:gd name="connsiteX10150" fmla="*/ 2391338 w 3022593"/>
              <a:gd name="connsiteY10150" fmla="*/ 1364952 h 4630814"/>
              <a:gd name="connsiteX10151" fmla="*/ 2396919 w 3022593"/>
              <a:gd name="connsiteY10151" fmla="*/ 1372393 h 4630814"/>
              <a:gd name="connsiteX10152" fmla="*/ 2390668 w 3022593"/>
              <a:gd name="connsiteY10152" fmla="*/ 1369417 h 4630814"/>
              <a:gd name="connsiteX10153" fmla="*/ 2389681 w 3022593"/>
              <a:gd name="connsiteY10153" fmla="*/ 1368007 h 4630814"/>
              <a:gd name="connsiteX10154" fmla="*/ 2391826 w 3022593"/>
              <a:gd name="connsiteY10154" fmla="*/ 1375727 h 4630814"/>
              <a:gd name="connsiteX10155" fmla="*/ 2386733 w 3022593"/>
              <a:gd name="connsiteY10155" fmla="*/ 1371679 h 4630814"/>
              <a:gd name="connsiteX10156" fmla="*/ 2384417 w 3022593"/>
              <a:gd name="connsiteY10156" fmla="*/ 1360488 h 4630814"/>
              <a:gd name="connsiteX10157" fmla="*/ 2385608 w 3022593"/>
              <a:gd name="connsiteY10157" fmla="*/ 1369059 h 4630814"/>
              <a:gd name="connsiteX10158" fmla="*/ 2384417 w 3022593"/>
              <a:gd name="connsiteY10158" fmla="*/ 1377632 h 4630814"/>
              <a:gd name="connsiteX10159" fmla="*/ 2384417 w 3022593"/>
              <a:gd name="connsiteY10159" fmla="*/ 1360487 h 4630814"/>
              <a:gd name="connsiteX10160" fmla="*/ 2384418 w 3022593"/>
              <a:gd name="connsiteY10160" fmla="*/ 1360488 h 4630814"/>
              <a:gd name="connsiteX10161" fmla="*/ 2384418 w 3022593"/>
              <a:gd name="connsiteY10161" fmla="*/ 1360487 h 4630814"/>
              <a:gd name="connsiteX10162" fmla="*/ 2384417 w 3022593"/>
              <a:gd name="connsiteY10162" fmla="*/ 1360487 h 4630814"/>
              <a:gd name="connsiteX10163" fmla="*/ 2384418 w 3022593"/>
              <a:gd name="connsiteY10163" fmla="*/ 1360487 h 4630814"/>
              <a:gd name="connsiteX10164" fmla="*/ 2391323 w 3022593"/>
              <a:gd name="connsiteY10164" fmla="*/ 1355394 h 4630814"/>
              <a:gd name="connsiteX10165" fmla="*/ 2399657 w 3022593"/>
              <a:gd name="connsiteY10165" fmla="*/ 1353079 h 4630814"/>
              <a:gd name="connsiteX10166" fmla="*/ 34689 w 3022593"/>
              <a:gd name="connsiteY10166" fmla="*/ 1349574 h 4630814"/>
              <a:gd name="connsiteX10167" fmla="*/ 29927 w 3022593"/>
              <a:gd name="connsiteY10167" fmla="*/ 1357164 h 4630814"/>
              <a:gd name="connsiteX10168" fmla="*/ 28972 w 3022593"/>
              <a:gd name="connsiteY10168" fmla="*/ 1357931 h 4630814"/>
              <a:gd name="connsiteX10169" fmla="*/ 32403 w 3022593"/>
              <a:gd name="connsiteY10169" fmla="*/ 1355825 h 4630814"/>
              <a:gd name="connsiteX10170" fmla="*/ 39680 w 3022593"/>
              <a:gd name="connsiteY10170" fmla="*/ 1356519 h 4630814"/>
              <a:gd name="connsiteX10171" fmla="*/ 30948 w 3022593"/>
              <a:gd name="connsiteY10171" fmla="*/ 1360687 h 4630814"/>
              <a:gd name="connsiteX10172" fmla="*/ 24196 w 3022593"/>
              <a:gd name="connsiteY10172" fmla="*/ 1361761 h 4630814"/>
              <a:gd name="connsiteX10173" fmla="*/ 23804 w 3022593"/>
              <a:gd name="connsiteY10173" fmla="*/ 1362076 h 4630814"/>
              <a:gd name="connsiteX10174" fmla="*/ 23990 w 3022593"/>
              <a:gd name="connsiteY10174" fmla="*/ 1361794 h 4630814"/>
              <a:gd name="connsiteX10175" fmla="*/ 22219 w 3022593"/>
              <a:gd name="connsiteY10175" fmla="*/ 1362076 h 4630814"/>
              <a:gd name="connsiteX10176" fmla="*/ 24186 w 3022593"/>
              <a:gd name="connsiteY10176" fmla="*/ 1362633 h 4630814"/>
              <a:gd name="connsiteX10177" fmla="*/ 34519 w 3022593"/>
              <a:gd name="connsiteY10177" fmla="*/ 1360567 h 4630814"/>
              <a:gd name="connsiteX10178" fmla="*/ 40949 w 3022593"/>
              <a:gd name="connsiteY10178" fmla="*/ 1362710 h 4630814"/>
              <a:gd name="connsiteX10179" fmla="*/ 32376 w 3022593"/>
              <a:gd name="connsiteY10179" fmla="*/ 1364853 h 4630814"/>
              <a:gd name="connsiteX10180" fmla="*/ 29313 w 3022593"/>
              <a:gd name="connsiteY10180" fmla="*/ 1364087 h 4630814"/>
              <a:gd name="connsiteX10181" fmla="*/ 33647 w 3022593"/>
              <a:gd name="connsiteY10181" fmla="*/ 1365316 h 4630814"/>
              <a:gd name="connsiteX10182" fmla="*/ 39362 w 3022593"/>
              <a:gd name="connsiteY10182" fmla="*/ 1371336 h 4630814"/>
              <a:gd name="connsiteX10183" fmla="*/ 29361 w 3022593"/>
              <a:gd name="connsiteY10183" fmla="*/ 1367400 h 4630814"/>
              <a:gd name="connsiteX10184" fmla="*/ 22218 w 3022593"/>
              <a:gd name="connsiteY10184" fmla="*/ 1362076 h 4630814"/>
              <a:gd name="connsiteX10185" fmla="*/ 22217 w 3022593"/>
              <a:gd name="connsiteY10185" fmla="*/ 1362076 h 4630814"/>
              <a:gd name="connsiteX10186" fmla="*/ 22218 w 3022593"/>
              <a:gd name="connsiteY10186" fmla="*/ 1362076 h 4630814"/>
              <a:gd name="connsiteX10187" fmla="*/ 22217 w 3022593"/>
              <a:gd name="connsiteY10187" fmla="*/ 1362075 h 4630814"/>
              <a:gd name="connsiteX10188" fmla="*/ 22217 w 3022593"/>
              <a:gd name="connsiteY10188" fmla="*/ 1362076 h 4630814"/>
              <a:gd name="connsiteX10189" fmla="*/ 22217 w 3022593"/>
              <a:gd name="connsiteY10189" fmla="*/ 1362075 h 4630814"/>
              <a:gd name="connsiteX10190" fmla="*/ 22217 w 3022593"/>
              <a:gd name="connsiteY10190" fmla="*/ 1362075 h 4630814"/>
              <a:gd name="connsiteX10191" fmla="*/ 22217 w 3022593"/>
              <a:gd name="connsiteY10191" fmla="*/ 1362075 h 4630814"/>
              <a:gd name="connsiteX10192" fmla="*/ 22218 w 3022593"/>
              <a:gd name="connsiteY10192" fmla="*/ 1362075 h 4630814"/>
              <a:gd name="connsiteX10193" fmla="*/ 24881 w 3022593"/>
              <a:gd name="connsiteY10193" fmla="*/ 1360441 h 4630814"/>
              <a:gd name="connsiteX10194" fmla="*/ 29247 w 3022593"/>
              <a:gd name="connsiteY10194" fmla="*/ 1353816 h 4630814"/>
              <a:gd name="connsiteX10195" fmla="*/ 34689 w 3022593"/>
              <a:gd name="connsiteY10195" fmla="*/ 1349574 h 4630814"/>
              <a:gd name="connsiteX10196" fmla="*/ 29625 w 3022593"/>
              <a:gd name="connsiteY10196" fmla="*/ 1348105 h 4630814"/>
              <a:gd name="connsiteX10197" fmla="*/ 27310 w 3022593"/>
              <a:gd name="connsiteY10197" fmla="*/ 1355746 h 4630814"/>
              <a:gd name="connsiteX10198" fmla="*/ 22217 w 3022593"/>
              <a:gd name="connsiteY10198" fmla="*/ 1362075 h 4630814"/>
              <a:gd name="connsiteX10199" fmla="*/ 24532 w 3022593"/>
              <a:gd name="connsiteY10199" fmla="*/ 1352471 h 4630814"/>
              <a:gd name="connsiteX10200" fmla="*/ 29625 w 3022593"/>
              <a:gd name="connsiteY10200" fmla="*/ 1348105 h 4630814"/>
              <a:gd name="connsiteX10201" fmla="*/ 3007511 w 3022593"/>
              <a:gd name="connsiteY10201" fmla="*/ 1346376 h 4630814"/>
              <a:gd name="connsiteX10202" fmla="*/ 3008186 w 3022593"/>
              <a:gd name="connsiteY10202" fmla="*/ 1352596 h 4630814"/>
              <a:gd name="connsiteX10203" fmla="*/ 3014456 w 3022593"/>
              <a:gd name="connsiteY10203" fmla="*/ 1347986 h 4630814"/>
              <a:gd name="connsiteX10204" fmla="*/ 3010214 w 3022593"/>
              <a:gd name="connsiteY10204" fmla="*/ 1354237 h 4630814"/>
              <a:gd name="connsiteX10205" fmla="*/ 3003684 w 3022593"/>
              <a:gd name="connsiteY10205" fmla="*/ 1359179 h 4630814"/>
              <a:gd name="connsiteX10206" fmla="*/ 3008860 w 3022593"/>
              <a:gd name="connsiteY10206" fmla="*/ 1356055 h 4630814"/>
              <a:gd name="connsiteX10207" fmla="*/ 3017194 w 3022593"/>
              <a:gd name="connsiteY10207" fmla="*/ 1354666 h 4630814"/>
              <a:gd name="connsiteX10208" fmla="*/ 3012432 w 3022593"/>
              <a:gd name="connsiteY10208" fmla="*/ 1359528 h 4630814"/>
              <a:gd name="connsiteX10209" fmla="*/ 3012005 w 3022593"/>
              <a:gd name="connsiteY10209" fmla="*/ 1359556 h 4630814"/>
              <a:gd name="connsiteX10210" fmla="*/ 3021004 w 3022593"/>
              <a:gd name="connsiteY10210" fmla="*/ 1361440 h 4630814"/>
              <a:gd name="connsiteX10211" fmla="*/ 3013622 w 3022593"/>
              <a:gd name="connsiteY10211" fmla="*/ 1363583 h 4630814"/>
              <a:gd name="connsiteX10212" fmla="*/ 3013171 w 3022593"/>
              <a:gd name="connsiteY10212" fmla="*/ 1363500 h 4630814"/>
              <a:gd name="connsiteX10213" fmla="*/ 3019417 w 3022593"/>
              <a:gd name="connsiteY10213" fmla="*/ 1365885 h 4630814"/>
              <a:gd name="connsiteX10214" fmla="*/ 3001954 w 3022593"/>
              <a:gd name="connsiteY10214" fmla="*/ 1362075 h 4630814"/>
              <a:gd name="connsiteX10215" fmla="*/ 3006872 w 3022593"/>
              <a:gd name="connsiteY10215" fmla="*/ 1362343 h 4630814"/>
              <a:gd name="connsiteX10216" fmla="*/ 3001954 w 3022593"/>
              <a:gd name="connsiteY10216" fmla="*/ 1361440 h 4630814"/>
              <a:gd name="connsiteX10217" fmla="*/ 3008833 w 3022593"/>
              <a:gd name="connsiteY10217" fmla="*/ 1359767 h 4630814"/>
              <a:gd name="connsiteX10218" fmla="*/ 3002338 w 3022593"/>
              <a:gd name="connsiteY10218" fmla="*/ 1360197 h 4630814"/>
              <a:gd name="connsiteX10219" fmla="*/ 3001954 w 3022593"/>
              <a:gd name="connsiteY10219" fmla="*/ 1360488 h 4630814"/>
              <a:gd name="connsiteX10220" fmla="*/ 3001960 w 3022593"/>
              <a:gd name="connsiteY10220" fmla="*/ 1360480 h 4630814"/>
              <a:gd name="connsiteX10221" fmla="*/ 3001954 w 3022593"/>
              <a:gd name="connsiteY10221" fmla="*/ 1360487 h 4630814"/>
              <a:gd name="connsiteX10222" fmla="*/ 3002002 w 3022593"/>
              <a:gd name="connsiteY10222" fmla="*/ 1360220 h 4630814"/>
              <a:gd name="connsiteX10223" fmla="*/ 3001954 w 3022593"/>
              <a:gd name="connsiteY10223" fmla="*/ 1360223 h 4630814"/>
              <a:gd name="connsiteX10224" fmla="*/ 3002008 w 3022593"/>
              <a:gd name="connsiteY10224" fmla="*/ 1360191 h 4630814"/>
              <a:gd name="connsiteX10225" fmla="*/ 3003343 w 3022593"/>
              <a:gd name="connsiteY10225" fmla="*/ 1352770 h 4630814"/>
              <a:gd name="connsiteX10226" fmla="*/ 3007511 w 3022593"/>
              <a:gd name="connsiteY10226" fmla="*/ 1346376 h 4630814"/>
              <a:gd name="connsiteX10227" fmla="*/ 22217 w 3022593"/>
              <a:gd name="connsiteY10227" fmla="*/ 1346359 h 4630814"/>
              <a:gd name="connsiteX10228" fmla="*/ 23407 w 3022593"/>
              <a:gd name="connsiteY10228" fmla="*/ 1354218 h 4630814"/>
              <a:gd name="connsiteX10229" fmla="*/ 22217 w 3022593"/>
              <a:gd name="connsiteY10229" fmla="*/ 1362075 h 4630814"/>
              <a:gd name="connsiteX10230" fmla="*/ 22217 w 3022593"/>
              <a:gd name="connsiteY10230" fmla="*/ 1362075 h 4630814"/>
              <a:gd name="connsiteX10231" fmla="*/ 22197 w 3022593"/>
              <a:gd name="connsiteY10231" fmla="*/ 1362051 h 4630814"/>
              <a:gd name="connsiteX10232" fmla="*/ 22217 w 3022593"/>
              <a:gd name="connsiteY10232" fmla="*/ 1362076 h 4630814"/>
              <a:gd name="connsiteX10233" fmla="*/ 8634 w 3022593"/>
              <a:gd name="connsiteY10233" fmla="*/ 1351360 h 4630814"/>
              <a:gd name="connsiteX10234" fmla="*/ 16391 w 3022593"/>
              <a:gd name="connsiteY10234" fmla="*/ 1355140 h 4630814"/>
              <a:gd name="connsiteX10235" fmla="*/ 15734 w 3022593"/>
              <a:gd name="connsiteY10235" fmla="*/ 1354358 h 4630814"/>
              <a:gd name="connsiteX10236" fmla="*/ 14808 w 3022593"/>
              <a:gd name="connsiteY10236" fmla="*/ 1347964 h 4630814"/>
              <a:gd name="connsiteX10237" fmla="*/ 19902 w 3022593"/>
              <a:gd name="connsiteY10237" fmla="*/ 1354358 h 4630814"/>
              <a:gd name="connsiteX10238" fmla="*/ 22216 w 3022593"/>
              <a:gd name="connsiteY10238" fmla="*/ 1362073 h 4630814"/>
              <a:gd name="connsiteX10239" fmla="*/ 20431 w 3022593"/>
              <a:gd name="connsiteY10239" fmla="*/ 1352253 h 4630814"/>
              <a:gd name="connsiteX10240" fmla="*/ 22217 w 3022593"/>
              <a:gd name="connsiteY10240" fmla="*/ 1346359 h 4630814"/>
              <a:gd name="connsiteX10241" fmla="*/ 2389974 w 3022593"/>
              <a:gd name="connsiteY10241" fmla="*/ 1344612 h 4630814"/>
              <a:gd name="connsiteX10242" fmla="*/ 2390668 w 3022593"/>
              <a:gd name="connsiteY10242" fmla="*/ 1351227 h 4630814"/>
              <a:gd name="connsiteX10243" fmla="*/ 2390212 w 3022593"/>
              <a:gd name="connsiteY10243" fmla="*/ 1351902 h 4630814"/>
              <a:gd name="connsiteX10244" fmla="*/ 2395133 w 3022593"/>
              <a:gd name="connsiteY10244" fmla="*/ 1348014 h 4630814"/>
              <a:gd name="connsiteX10245" fmla="*/ 2392454 w 3022593"/>
              <a:gd name="connsiteY10245" fmla="*/ 1353457 h 4630814"/>
              <a:gd name="connsiteX10246" fmla="*/ 2386391 w 3022593"/>
              <a:gd name="connsiteY10246" fmla="*/ 1357563 h 4630814"/>
              <a:gd name="connsiteX10247" fmla="*/ 2384417 w 3022593"/>
              <a:gd name="connsiteY10247" fmla="*/ 1360487 h 4630814"/>
              <a:gd name="connsiteX10248" fmla="*/ 2384732 w 3022593"/>
              <a:gd name="connsiteY10248" fmla="*/ 1358687 h 4630814"/>
              <a:gd name="connsiteX10249" fmla="*/ 2384417 w 3022593"/>
              <a:gd name="connsiteY10249" fmla="*/ 1358900 h 4630814"/>
              <a:gd name="connsiteX10250" fmla="*/ 2384777 w 3022593"/>
              <a:gd name="connsiteY10250" fmla="*/ 1358430 h 4630814"/>
              <a:gd name="connsiteX10251" fmla="*/ 2385806 w 3022593"/>
              <a:gd name="connsiteY10251" fmla="*/ 1352549 h 4630814"/>
              <a:gd name="connsiteX10252" fmla="*/ 2389974 w 3022593"/>
              <a:gd name="connsiteY10252" fmla="*/ 1344612 h 4630814"/>
              <a:gd name="connsiteX10253" fmla="*/ 2383782 w 3022593"/>
              <a:gd name="connsiteY10253" fmla="*/ 1341755 h 4630814"/>
              <a:gd name="connsiteX10254" fmla="*/ 2385687 w 3022593"/>
              <a:gd name="connsiteY10254" fmla="*/ 1348184 h 4630814"/>
              <a:gd name="connsiteX10255" fmla="*/ 2382482 w 3022593"/>
              <a:gd name="connsiteY10255" fmla="*/ 1357199 h 4630814"/>
              <a:gd name="connsiteX10256" fmla="*/ 2382830 w 3022593"/>
              <a:gd name="connsiteY10256" fmla="*/ 1358900 h 4630814"/>
              <a:gd name="connsiteX10257" fmla="*/ 2382224 w 3022593"/>
              <a:gd name="connsiteY10257" fmla="*/ 1357924 h 4630814"/>
              <a:gd name="connsiteX10258" fmla="*/ 2382155 w 3022593"/>
              <a:gd name="connsiteY10258" fmla="*/ 1358119 h 4630814"/>
              <a:gd name="connsiteX10259" fmla="*/ 2382830 w 3022593"/>
              <a:gd name="connsiteY10259" fmla="*/ 1358900 h 4630814"/>
              <a:gd name="connsiteX10260" fmla="*/ 2381930 w 3022593"/>
              <a:gd name="connsiteY10260" fmla="*/ 1358753 h 4630814"/>
              <a:gd name="connsiteX10261" fmla="*/ 2381877 w 3022593"/>
              <a:gd name="connsiteY10261" fmla="*/ 1358900 h 4630814"/>
              <a:gd name="connsiteX10262" fmla="*/ 2381855 w 3022593"/>
              <a:gd name="connsiteY10262" fmla="*/ 1358740 h 4630814"/>
              <a:gd name="connsiteX10263" fmla="*/ 2374099 w 3022593"/>
              <a:gd name="connsiteY10263" fmla="*/ 1357471 h 4630814"/>
              <a:gd name="connsiteX10264" fmla="*/ 2365367 w 3022593"/>
              <a:gd name="connsiteY10264" fmla="*/ 1353185 h 4630814"/>
              <a:gd name="connsiteX10265" fmla="*/ 2373371 w 3022593"/>
              <a:gd name="connsiteY10265" fmla="*/ 1353185 h 4630814"/>
              <a:gd name="connsiteX10266" fmla="*/ 2373823 w 3022593"/>
              <a:gd name="connsiteY10266" fmla="*/ 1353458 h 4630814"/>
              <a:gd name="connsiteX10267" fmla="*/ 2368940 w 3022593"/>
              <a:gd name="connsiteY10267" fmla="*/ 1348184 h 4630814"/>
              <a:gd name="connsiteX10268" fmla="*/ 2375885 w 3022593"/>
              <a:gd name="connsiteY10268" fmla="*/ 1350863 h 4630814"/>
              <a:gd name="connsiteX10269" fmla="*/ 2381695 w 3022593"/>
              <a:gd name="connsiteY10269" fmla="*/ 1357586 h 4630814"/>
              <a:gd name="connsiteX10270" fmla="*/ 2381603 w 3022593"/>
              <a:gd name="connsiteY10270" fmla="*/ 1356922 h 4630814"/>
              <a:gd name="connsiteX10271" fmla="*/ 2378544 w 3022593"/>
              <a:gd name="connsiteY10271" fmla="*/ 1351994 h 4630814"/>
              <a:gd name="connsiteX10272" fmla="*/ 2377115 w 3022593"/>
              <a:gd name="connsiteY10272" fmla="*/ 1343660 h 4630814"/>
              <a:gd name="connsiteX10273" fmla="*/ 2380687 w 3022593"/>
              <a:gd name="connsiteY10273" fmla="*/ 1348422 h 4630814"/>
              <a:gd name="connsiteX10274" fmla="*/ 2380936 w 3022593"/>
              <a:gd name="connsiteY10274" fmla="*/ 1349638 h 4630814"/>
              <a:gd name="connsiteX10275" fmla="*/ 3001319 w 3022593"/>
              <a:gd name="connsiteY10275" fmla="*/ 1341437 h 4630814"/>
              <a:gd name="connsiteX10276" fmla="*/ 3003224 w 3022593"/>
              <a:gd name="connsiteY10276" fmla="*/ 1349533 h 4630814"/>
              <a:gd name="connsiteX10277" fmla="*/ 3000034 w 3022593"/>
              <a:gd name="connsiteY10277" fmla="*/ 1358707 h 4630814"/>
              <a:gd name="connsiteX10278" fmla="*/ 3000367 w 3022593"/>
              <a:gd name="connsiteY10278" fmla="*/ 1360487 h 4630814"/>
              <a:gd name="connsiteX10279" fmla="*/ 2999764 w 3022593"/>
              <a:gd name="connsiteY10279" fmla="*/ 1359482 h 4630814"/>
              <a:gd name="connsiteX10280" fmla="*/ 2999721 w 3022593"/>
              <a:gd name="connsiteY10280" fmla="*/ 1359605 h 4630814"/>
              <a:gd name="connsiteX10281" fmla="*/ 3000367 w 3022593"/>
              <a:gd name="connsiteY10281" fmla="*/ 1360487 h 4630814"/>
              <a:gd name="connsiteX10282" fmla="*/ 3000354 w 3022593"/>
              <a:gd name="connsiteY10282" fmla="*/ 1360479 h 4630814"/>
              <a:gd name="connsiteX10283" fmla="*/ 3000366 w 3022593"/>
              <a:gd name="connsiteY10283" fmla="*/ 1360487 h 4630814"/>
              <a:gd name="connsiteX10284" fmla="*/ 3000367 w 3022593"/>
              <a:gd name="connsiteY10284" fmla="*/ 1360487 h 4630814"/>
              <a:gd name="connsiteX10285" fmla="*/ 3000366 w 3022593"/>
              <a:gd name="connsiteY10285" fmla="*/ 1360488 h 4630814"/>
              <a:gd name="connsiteX10286" fmla="*/ 3000367 w 3022593"/>
              <a:gd name="connsiteY10286" fmla="*/ 1360488 h 4630814"/>
              <a:gd name="connsiteX10287" fmla="*/ 3000367 w 3022593"/>
              <a:gd name="connsiteY10287" fmla="*/ 1360487 h 4630814"/>
              <a:gd name="connsiteX10288" fmla="*/ 3000367 w 3022593"/>
              <a:gd name="connsiteY10288" fmla="*/ 1360488 h 4630814"/>
              <a:gd name="connsiteX10289" fmla="*/ 3000303 w 3022593"/>
              <a:gd name="connsiteY10289" fmla="*/ 1361269 h 4630814"/>
              <a:gd name="connsiteX10290" fmla="*/ 3000367 w 3022593"/>
              <a:gd name="connsiteY10290" fmla="*/ 1361281 h 4630814"/>
              <a:gd name="connsiteX10291" fmla="*/ 3000301 w 3022593"/>
              <a:gd name="connsiteY10291" fmla="*/ 1361292 h 4630814"/>
              <a:gd name="connsiteX10292" fmla="*/ 3000228 w 3022593"/>
              <a:gd name="connsiteY10292" fmla="*/ 1362183 h 4630814"/>
              <a:gd name="connsiteX10293" fmla="*/ 3000367 w 3022593"/>
              <a:gd name="connsiteY10293" fmla="*/ 1362075 h 4630814"/>
              <a:gd name="connsiteX10294" fmla="*/ 3000216 w 3022593"/>
              <a:gd name="connsiteY10294" fmla="*/ 1362336 h 4630814"/>
              <a:gd name="connsiteX10295" fmla="*/ 2999653 w 3022593"/>
              <a:gd name="connsiteY10295" fmla="*/ 1369218 h 4630814"/>
              <a:gd name="connsiteX10296" fmla="*/ 2994652 w 3022593"/>
              <a:gd name="connsiteY10296" fmla="*/ 1377950 h 4630814"/>
              <a:gd name="connsiteX10297" fmla="*/ 2994652 w 3022593"/>
              <a:gd name="connsiteY10297" fmla="*/ 1370806 h 4630814"/>
              <a:gd name="connsiteX10298" fmla="*/ 2988461 w 3022593"/>
              <a:gd name="connsiteY10298" fmla="*/ 1375965 h 4630814"/>
              <a:gd name="connsiteX10299" fmla="*/ 2991438 w 3022593"/>
              <a:gd name="connsiteY10299" fmla="*/ 1369020 h 4630814"/>
              <a:gd name="connsiteX10300" fmla="*/ 2998787 w 3022593"/>
              <a:gd name="connsiteY10300" fmla="*/ 1363304 h 4630814"/>
              <a:gd name="connsiteX10301" fmla="*/ 2999875 w 3022593"/>
              <a:gd name="connsiteY10301" fmla="*/ 1361364 h 4630814"/>
              <a:gd name="connsiteX10302" fmla="*/ 2998971 w 3022593"/>
              <a:gd name="connsiteY10302" fmla="*/ 1361517 h 4630814"/>
              <a:gd name="connsiteX10303" fmla="*/ 2993462 w 3022593"/>
              <a:gd name="connsiteY10303" fmla="*/ 1365580 h 4630814"/>
              <a:gd name="connsiteX10304" fmla="*/ 2985127 w 3022593"/>
              <a:gd name="connsiteY10304" fmla="*/ 1367896 h 4630814"/>
              <a:gd name="connsiteX10305" fmla="*/ 2989890 w 3022593"/>
              <a:gd name="connsiteY10305" fmla="*/ 1363497 h 4630814"/>
              <a:gd name="connsiteX10306" fmla="*/ 2993656 w 3022593"/>
              <a:gd name="connsiteY10306" fmla="*/ 1362415 h 4630814"/>
              <a:gd name="connsiteX10307" fmla="*/ 2991557 w 3022593"/>
              <a:gd name="connsiteY10307" fmla="*/ 1362769 h 4630814"/>
              <a:gd name="connsiteX10308" fmla="*/ 2981317 w 3022593"/>
              <a:gd name="connsiteY10308" fmla="*/ 1361281 h 4630814"/>
              <a:gd name="connsiteX10309" fmla="*/ 2988699 w 3022593"/>
              <a:gd name="connsiteY10309" fmla="*/ 1359048 h 4630814"/>
              <a:gd name="connsiteX10310" fmla="*/ 2998708 w 3022593"/>
              <a:gd name="connsiteY10310" fmla="*/ 1360963 h 4630814"/>
              <a:gd name="connsiteX10311" fmla="*/ 3000365 w 3022593"/>
              <a:gd name="connsiteY10311" fmla="*/ 1360488 h 4630814"/>
              <a:gd name="connsiteX10312" fmla="*/ 2999473 w 3022593"/>
              <a:gd name="connsiteY10312" fmla="*/ 1360317 h 4630814"/>
              <a:gd name="connsiteX10313" fmla="*/ 2999414 w 3022593"/>
              <a:gd name="connsiteY10313" fmla="*/ 1360487 h 4630814"/>
              <a:gd name="connsiteX10314" fmla="*/ 2999389 w 3022593"/>
              <a:gd name="connsiteY10314" fmla="*/ 1360301 h 4630814"/>
              <a:gd name="connsiteX10315" fmla="*/ 2991878 w 3022593"/>
              <a:gd name="connsiteY10315" fmla="*/ 1358867 h 4630814"/>
              <a:gd name="connsiteX10316" fmla="*/ 2984845 w 3022593"/>
              <a:gd name="connsiteY10316" fmla="*/ 1353079 h 4630814"/>
              <a:gd name="connsiteX10317" fmla="*/ 2991151 w 3022593"/>
              <a:gd name="connsiteY10317" fmla="*/ 1354005 h 4630814"/>
              <a:gd name="connsiteX10318" fmla="*/ 2991577 w 3022593"/>
              <a:gd name="connsiteY10318" fmla="*/ 1354305 h 4630814"/>
              <a:gd name="connsiteX10319" fmla="*/ 2986477 w 3022593"/>
              <a:gd name="connsiteY10319" fmla="*/ 1348140 h 4630814"/>
              <a:gd name="connsiteX10320" fmla="*/ 2993422 w 3022593"/>
              <a:gd name="connsiteY10320" fmla="*/ 1351006 h 4630814"/>
              <a:gd name="connsiteX10321" fmla="*/ 2999199 w 3022593"/>
              <a:gd name="connsiteY10321" fmla="*/ 1358892 h 4630814"/>
              <a:gd name="connsiteX10322" fmla="*/ 2999137 w 3022593"/>
              <a:gd name="connsiteY10322" fmla="*/ 1358437 h 4630814"/>
              <a:gd name="connsiteX10323" fmla="*/ 2996081 w 3022593"/>
              <a:gd name="connsiteY10323" fmla="*/ 1353343 h 4630814"/>
              <a:gd name="connsiteX10324" fmla="*/ 2994652 w 3022593"/>
              <a:gd name="connsiteY10324" fmla="*/ 1343342 h 4630814"/>
              <a:gd name="connsiteX10325" fmla="*/ 2998224 w 3022593"/>
              <a:gd name="connsiteY10325" fmla="*/ 1349057 h 4630814"/>
              <a:gd name="connsiteX10326" fmla="*/ 2998527 w 3022593"/>
              <a:gd name="connsiteY10326" fmla="*/ 1350673 h 4630814"/>
              <a:gd name="connsiteX10327" fmla="*/ 2763642 w 3022593"/>
              <a:gd name="connsiteY10327" fmla="*/ 1336940 h 4630814"/>
              <a:gd name="connsiteX10328" fmla="*/ 2782319 w 3022593"/>
              <a:gd name="connsiteY10328" fmla="*/ 1359165 h 4630814"/>
              <a:gd name="connsiteX10329" fmla="*/ 2782669 w 3022593"/>
              <a:gd name="connsiteY10329" fmla="*/ 1364087 h 4630814"/>
              <a:gd name="connsiteX10330" fmla="*/ 2783962 w 3022593"/>
              <a:gd name="connsiteY10330" fmla="*/ 1360323 h 4630814"/>
              <a:gd name="connsiteX10331" fmla="*/ 2809218 w 3022593"/>
              <a:gd name="connsiteY10331" fmla="*/ 1343572 h 4630814"/>
              <a:gd name="connsiteX10332" fmla="*/ 2805610 w 3022593"/>
              <a:gd name="connsiteY10332" fmla="*/ 1373352 h 4630814"/>
              <a:gd name="connsiteX10333" fmla="*/ 2796185 w 3022593"/>
              <a:gd name="connsiteY10333" fmla="*/ 1384490 h 4630814"/>
              <a:gd name="connsiteX10334" fmla="*/ 2807622 w 3022593"/>
              <a:gd name="connsiteY10334" fmla="*/ 1382713 h 4630814"/>
              <a:gd name="connsiteX10335" fmla="*/ 2833679 w 3022593"/>
              <a:gd name="connsiteY10335" fmla="*/ 1398135 h 4630814"/>
              <a:gd name="connsiteX10336" fmla="*/ 2807622 w 3022593"/>
              <a:gd name="connsiteY10336" fmla="*/ 1409701 h 4630814"/>
              <a:gd name="connsiteX10337" fmla="*/ 2806227 w 3022593"/>
              <a:gd name="connsiteY10337" fmla="*/ 1409301 h 4630814"/>
              <a:gd name="connsiteX10338" fmla="*/ 2806296 w 3022593"/>
              <a:gd name="connsiteY10338" fmla="*/ 1409360 h 4630814"/>
              <a:gd name="connsiteX10339" fmla="*/ 2812050 w 3022593"/>
              <a:gd name="connsiteY10339" fmla="*/ 1439296 h 4630814"/>
              <a:gd name="connsiteX10340" fmla="*/ 2798383 w 3022593"/>
              <a:gd name="connsiteY10340" fmla="*/ 1438127 h 4630814"/>
              <a:gd name="connsiteX10341" fmla="*/ 2784982 w 3022593"/>
              <a:gd name="connsiteY10341" fmla="*/ 1425886 h 4630814"/>
              <a:gd name="connsiteX10342" fmla="*/ 2781236 w 3022593"/>
              <a:gd name="connsiteY10342" fmla="*/ 1440355 h 4630814"/>
              <a:gd name="connsiteX10343" fmla="*/ 2770634 w 3022593"/>
              <a:gd name="connsiteY10343" fmla="*/ 1447800 h 4630814"/>
              <a:gd name="connsiteX10344" fmla="*/ 2759067 w 3022593"/>
              <a:gd name="connsiteY10344" fmla="*/ 1419882 h 4630814"/>
              <a:gd name="connsiteX10345" fmla="*/ 2759253 w 3022593"/>
              <a:gd name="connsiteY10345" fmla="*/ 1419127 h 4630814"/>
              <a:gd name="connsiteX10346" fmla="*/ 2741016 w 3022593"/>
              <a:gd name="connsiteY10346" fmla="*/ 1427989 h 4630814"/>
              <a:gd name="connsiteX10347" fmla="*/ 2729492 w 3022593"/>
              <a:gd name="connsiteY10347" fmla="*/ 1424517 h 4630814"/>
              <a:gd name="connsiteX10348" fmla="*/ 2742663 w 3022593"/>
              <a:gd name="connsiteY10348" fmla="*/ 1398587 h 4630814"/>
              <a:gd name="connsiteX10349" fmla="*/ 2759539 w 3022593"/>
              <a:gd name="connsiteY10349" fmla="*/ 1391648 h 4630814"/>
              <a:gd name="connsiteX10350" fmla="*/ 2744779 w 3022593"/>
              <a:gd name="connsiteY10350" fmla="*/ 1388310 h 4630814"/>
              <a:gd name="connsiteX10351" fmla="*/ 2726258 w 3022593"/>
              <a:gd name="connsiteY10351" fmla="*/ 1366253 h 4630814"/>
              <a:gd name="connsiteX10352" fmla="*/ 2736908 w 3022593"/>
              <a:gd name="connsiteY10352" fmla="*/ 1360738 h 4630814"/>
              <a:gd name="connsiteX10353" fmla="*/ 2755892 w 3022593"/>
              <a:gd name="connsiteY10353" fmla="*/ 1366253 h 4630814"/>
              <a:gd name="connsiteX10354" fmla="*/ 2758814 w 3022593"/>
              <a:gd name="connsiteY10354" fmla="*/ 1368201 h 4630814"/>
              <a:gd name="connsiteX10355" fmla="*/ 2758040 w 3022593"/>
              <a:gd name="connsiteY10355" fmla="*/ 1366574 h 4630814"/>
              <a:gd name="connsiteX10356" fmla="*/ 2763642 w 3022593"/>
              <a:gd name="connsiteY10356" fmla="*/ 1336940 h 4630814"/>
              <a:gd name="connsiteX10357" fmla="*/ 421314 w 3022593"/>
              <a:gd name="connsiteY10357" fmla="*/ 1330325 h 4630814"/>
              <a:gd name="connsiteX10358" fmla="*/ 432744 w 3022593"/>
              <a:gd name="connsiteY10358" fmla="*/ 1343398 h 4630814"/>
              <a:gd name="connsiteX10359" fmla="*/ 433505 w 3022593"/>
              <a:gd name="connsiteY10359" fmla="*/ 1348156 h 4630814"/>
              <a:gd name="connsiteX10360" fmla="*/ 434112 w 3022593"/>
              <a:gd name="connsiteY10360" fmla="*/ 1346399 h 4630814"/>
              <a:gd name="connsiteX10361" fmla="*/ 448766 w 3022593"/>
              <a:gd name="connsiteY10361" fmla="*/ 1336973 h 4630814"/>
              <a:gd name="connsiteX10362" fmla="*/ 446934 w 3022593"/>
              <a:gd name="connsiteY10362" fmla="*/ 1353940 h 4630814"/>
              <a:gd name="connsiteX10363" fmla="*/ 432280 w 3022593"/>
              <a:gd name="connsiteY10363" fmla="*/ 1363366 h 4630814"/>
              <a:gd name="connsiteX10364" fmla="*/ 431227 w 3022593"/>
              <a:gd name="connsiteY10364" fmla="*/ 1359707 h 4630814"/>
              <a:gd name="connsiteX10365" fmla="*/ 430839 w 3022593"/>
              <a:gd name="connsiteY10365" fmla="*/ 1360207 h 4630814"/>
              <a:gd name="connsiteX10366" fmla="*/ 426318 w 3022593"/>
              <a:gd name="connsiteY10366" fmla="*/ 1355037 h 4630814"/>
              <a:gd name="connsiteX10367" fmla="*/ 428336 w 3022593"/>
              <a:gd name="connsiteY10367" fmla="*/ 1361440 h 4630814"/>
              <a:gd name="connsiteX10368" fmla="*/ 424156 w 3022593"/>
              <a:gd name="connsiteY10368" fmla="*/ 1363493 h 4630814"/>
              <a:gd name="connsiteX10369" fmla="*/ 426632 w 3022593"/>
              <a:gd name="connsiteY10369" fmla="*/ 1364151 h 4630814"/>
              <a:gd name="connsiteX10370" fmla="*/ 426948 w 3022593"/>
              <a:gd name="connsiteY10370" fmla="*/ 1368361 h 4630814"/>
              <a:gd name="connsiteX10371" fmla="*/ 429014 w 3022593"/>
              <a:gd name="connsiteY10371" fmla="*/ 1365250 h 4630814"/>
              <a:gd name="connsiteX10372" fmla="*/ 430095 w 3022593"/>
              <a:gd name="connsiteY10372" fmla="*/ 1368303 h 4630814"/>
              <a:gd name="connsiteX10373" fmla="*/ 430449 w 3022593"/>
              <a:gd name="connsiteY10373" fmla="*/ 1365845 h 4630814"/>
              <a:gd name="connsiteX10374" fmla="*/ 437105 w 3022593"/>
              <a:gd name="connsiteY10374" fmla="*/ 1368890 h 4630814"/>
              <a:gd name="connsiteX10375" fmla="*/ 433379 w 3022593"/>
              <a:gd name="connsiteY10375" fmla="*/ 1364258 h 4630814"/>
              <a:gd name="connsiteX10376" fmla="*/ 448320 w 3022593"/>
              <a:gd name="connsiteY10376" fmla="*/ 1358900 h 4630814"/>
              <a:gd name="connsiteX10377" fmla="*/ 465129 w 3022593"/>
              <a:gd name="connsiteY10377" fmla="*/ 1366044 h 4630814"/>
              <a:gd name="connsiteX10378" fmla="*/ 448320 w 3022593"/>
              <a:gd name="connsiteY10378" fmla="*/ 1373188 h 4630814"/>
              <a:gd name="connsiteX10379" fmla="*/ 442888 w 3022593"/>
              <a:gd name="connsiteY10379" fmla="*/ 1371535 h 4630814"/>
              <a:gd name="connsiteX10380" fmla="*/ 446934 w 3022593"/>
              <a:gd name="connsiteY10380" fmla="*/ 1373386 h 4630814"/>
              <a:gd name="connsiteX10381" fmla="*/ 448766 w 3022593"/>
              <a:gd name="connsiteY10381" fmla="*/ 1390353 h 4630814"/>
              <a:gd name="connsiteX10382" fmla="*/ 434469 w 3022593"/>
              <a:gd name="connsiteY10382" fmla="*/ 1382996 h 4630814"/>
              <a:gd name="connsiteX10383" fmla="*/ 427029 w 3022593"/>
              <a:gd name="connsiteY10383" fmla="*/ 1397000 h 4630814"/>
              <a:gd name="connsiteX10384" fmla="*/ 419092 w 3022593"/>
              <a:gd name="connsiteY10384" fmla="*/ 1380191 h 4630814"/>
              <a:gd name="connsiteX10385" fmla="*/ 421681 w 3022593"/>
              <a:gd name="connsiteY10385" fmla="*/ 1376292 h 4630814"/>
              <a:gd name="connsiteX10386" fmla="*/ 419488 w 3022593"/>
              <a:gd name="connsiteY10386" fmla="*/ 1378806 h 4630814"/>
              <a:gd name="connsiteX10387" fmla="*/ 403415 w 3022593"/>
              <a:gd name="connsiteY10387" fmla="*/ 1382469 h 4630814"/>
              <a:gd name="connsiteX10388" fmla="*/ 410558 w 3022593"/>
              <a:gd name="connsiteY10388" fmla="*/ 1367815 h 4630814"/>
              <a:gd name="connsiteX10389" fmla="*/ 417742 w 3022593"/>
              <a:gd name="connsiteY10389" fmla="*/ 1364049 h 4630814"/>
              <a:gd name="connsiteX10390" fmla="*/ 411527 w 3022593"/>
              <a:gd name="connsiteY10390" fmla="*/ 1363345 h 4630814"/>
              <a:gd name="connsiteX10391" fmla="*/ 400321 w 3022593"/>
              <a:gd name="connsiteY10391" fmla="*/ 1350010 h 4630814"/>
              <a:gd name="connsiteX10392" fmla="*/ 406625 w 3022593"/>
              <a:gd name="connsiteY10392" fmla="*/ 1346914 h 4630814"/>
              <a:gd name="connsiteX10393" fmla="*/ 417130 w 3022593"/>
              <a:gd name="connsiteY10393" fmla="*/ 1348105 h 4630814"/>
              <a:gd name="connsiteX10394" fmla="*/ 425824 w 3022593"/>
              <a:gd name="connsiteY10394" fmla="*/ 1354472 h 4630814"/>
              <a:gd name="connsiteX10395" fmla="*/ 419409 w 3022593"/>
              <a:gd name="connsiteY10395" fmla="*/ 1347134 h 4630814"/>
              <a:gd name="connsiteX10396" fmla="*/ 421314 w 3022593"/>
              <a:gd name="connsiteY10396" fmla="*/ 1330325 h 4630814"/>
              <a:gd name="connsiteX10397" fmla="*/ 2325092 w 3022593"/>
              <a:gd name="connsiteY10397" fmla="*/ 1318618 h 4630814"/>
              <a:gd name="connsiteX10398" fmla="*/ 2332148 w 3022593"/>
              <a:gd name="connsiteY10398" fmla="*/ 1322070 h 4630814"/>
              <a:gd name="connsiteX10399" fmla="*/ 2335440 w 3022593"/>
              <a:gd name="connsiteY10399" fmla="*/ 1339565 h 4630814"/>
              <a:gd name="connsiteX10400" fmla="*/ 2328059 w 3022593"/>
              <a:gd name="connsiteY10400" fmla="*/ 1344932 h 4630814"/>
              <a:gd name="connsiteX10401" fmla="*/ 2325944 w 3022593"/>
              <a:gd name="connsiteY10401" fmla="*/ 1347788 h 4630814"/>
              <a:gd name="connsiteX10402" fmla="*/ 2326202 w 3022593"/>
              <a:gd name="connsiteY10402" fmla="*/ 1346282 h 4630814"/>
              <a:gd name="connsiteX10403" fmla="*/ 2318977 w 3022593"/>
              <a:gd name="connsiteY10403" fmla="*/ 1351535 h 4630814"/>
              <a:gd name="connsiteX10404" fmla="*/ 2308443 w 3022593"/>
              <a:gd name="connsiteY10404" fmla="*/ 1352009 h 4630814"/>
              <a:gd name="connsiteX10405" fmla="*/ 2306630 w 3022593"/>
              <a:gd name="connsiteY10405" fmla="*/ 1355725 h 4630814"/>
              <a:gd name="connsiteX10406" fmla="*/ 2307470 w 3022593"/>
              <a:gd name="connsiteY10406" fmla="*/ 1352053 h 4630814"/>
              <a:gd name="connsiteX10407" fmla="*/ 2298516 w 3022593"/>
              <a:gd name="connsiteY10407" fmla="*/ 1352456 h 4630814"/>
              <a:gd name="connsiteX10408" fmla="*/ 2290755 w 3022593"/>
              <a:gd name="connsiteY10408" fmla="*/ 1347852 h 4630814"/>
              <a:gd name="connsiteX10409" fmla="*/ 2291011 w 3022593"/>
              <a:gd name="connsiteY10409" fmla="*/ 1347595 h 4630814"/>
              <a:gd name="connsiteX10410" fmla="*/ 2290755 w 3022593"/>
              <a:gd name="connsiteY10410" fmla="*/ 1347561 h 4630814"/>
              <a:gd name="connsiteX10411" fmla="*/ 2291095 w 3022593"/>
              <a:gd name="connsiteY10411" fmla="*/ 1347511 h 4630814"/>
              <a:gd name="connsiteX10412" fmla="*/ 2299457 w 3022593"/>
              <a:gd name="connsiteY10412" fmla="*/ 1339105 h 4630814"/>
              <a:gd name="connsiteX10413" fmla="*/ 2304248 w 3022593"/>
              <a:gd name="connsiteY10413" fmla="*/ 1331034 h 4630814"/>
              <a:gd name="connsiteX10414" fmla="*/ 2301867 w 3022593"/>
              <a:gd name="connsiteY10414" fmla="*/ 1331278 h 4630814"/>
              <a:gd name="connsiteX10415" fmla="*/ 2304399 w 3022593"/>
              <a:gd name="connsiteY10415" fmla="*/ 1330781 h 4630814"/>
              <a:gd name="connsiteX10416" fmla="*/ 2309570 w 3022593"/>
              <a:gd name="connsiteY10416" fmla="*/ 1322070 h 4630814"/>
              <a:gd name="connsiteX10417" fmla="*/ 2325092 w 3022593"/>
              <a:gd name="connsiteY10417" fmla="*/ 1318618 h 4630814"/>
              <a:gd name="connsiteX10418" fmla="*/ 2847174 w 3022593"/>
              <a:gd name="connsiteY10418" fmla="*/ 1316037 h 4630814"/>
              <a:gd name="connsiteX10419" fmla="*/ 2847293 w 3022593"/>
              <a:gd name="connsiteY10419" fmla="*/ 1316275 h 4630814"/>
              <a:gd name="connsiteX10420" fmla="*/ 2847679 w 3022593"/>
              <a:gd name="connsiteY10420" fmla="*/ 1316214 h 4630814"/>
              <a:gd name="connsiteX10421" fmla="*/ 2847464 w 3022593"/>
              <a:gd name="connsiteY10421" fmla="*/ 1316618 h 4630814"/>
              <a:gd name="connsiteX10422" fmla="*/ 2848648 w 3022593"/>
              <a:gd name="connsiteY10422" fmla="*/ 1318986 h 4630814"/>
              <a:gd name="connsiteX10423" fmla="*/ 2848285 w 3022593"/>
              <a:gd name="connsiteY10423" fmla="*/ 1317913 h 4630814"/>
              <a:gd name="connsiteX10424" fmla="*/ 2859715 w 3022593"/>
              <a:gd name="connsiteY10424" fmla="*/ 1323542 h 4630814"/>
              <a:gd name="connsiteX10425" fmla="*/ 2861620 w 3022593"/>
              <a:gd name="connsiteY10425" fmla="*/ 1334799 h 4630814"/>
              <a:gd name="connsiteX10426" fmla="*/ 2852095 w 3022593"/>
              <a:gd name="connsiteY10426" fmla="*/ 1329170 h 4630814"/>
              <a:gd name="connsiteX10427" fmla="*/ 2851944 w 3022593"/>
              <a:gd name="connsiteY10427" fmla="*/ 1328722 h 4630814"/>
              <a:gd name="connsiteX10428" fmla="*/ 2847174 w 3022593"/>
              <a:gd name="connsiteY10428" fmla="*/ 1338262 h 4630814"/>
              <a:gd name="connsiteX10429" fmla="*/ 2841617 w 3022593"/>
              <a:gd name="connsiteY10429" fmla="*/ 1327149 h 4630814"/>
              <a:gd name="connsiteX10430" fmla="*/ 2841772 w 3022593"/>
              <a:gd name="connsiteY10430" fmla="*/ 1326841 h 4630814"/>
              <a:gd name="connsiteX10431" fmla="*/ 2830793 w 3022593"/>
              <a:gd name="connsiteY10431" fmla="*/ 1328561 h 4630814"/>
              <a:gd name="connsiteX10432" fmla="*/ 2836422 w 3022593"/>
              <a:gd name="connsiteY10432" fmla="*/ 1317978 h 4630814"/>
              <a:gd name="connsiteX10433" fmla="*/ 2847035 w 3022593"/>
              <a:gd name="connsiteY10433" fmla="*/ 1316315 h 4630814"/>
              <a:gd name="connsiteX10434" fmla="*/ 2862255 w 3022593"/>
              <a:gd name="connsiteY10434" fmla="*/ 1312862 h 4630814"/>
              <a:gd name="connsiteX10435" fmla="*/ 2871515 w 3022593"/>
              <a:gd name="connsiteY10435" fmla="*/ 1318418 h 4630814"/>
              <a:gd name="connsiteX10436" fmla="*/ 2862255 w 3022593"/>
              <a:gd name="connsiteY10436" fmla="*/ 1322123 h 4630814"/>
              <a:gd name="connsiteX10437" fmla="*/ 2851142 w 3022593"/>
              <a:gd name="connsiteY10437" fmla="*/ 1316566 h 4630814"/>
              <a:gd name="connsiteX10438" fmla="*/ 2862255 w 3022593"/>
              <a:gd name="connsiteY10438" fmla="*/ 1312862 h 4630814"/>
              <a:gd name="connsiteX10439" fmla="*/ 2798755 w 3022593"/>
              <a:gd name="connsiteY10439" fmla="*/ 1301750 h 4630814"/>
              <a:gd name="connsiteX10440" fmla="*/ 2800358 w 3022593"/>
              <a:gd name="connsiteY10440" fmla="*/ 1302292 h 4630814"/>
              <a:gd name="connsiteX10441" fmla="*/ 2811280 w 3022593"/>
              <a:gd name="connsiteY10441" fmla="*/ 1301948 h 4630814"/>
              <a:gd name="connsiteX10442" fmla="*/ 2820980 w 3022593"/>
              <a:gd name="connsiteY10442" fmla="*/ 1319666 h 4630814"/>
              <a:gd name="connsiteX10443" fmla="*/ 2803945 w 3022593"/>
              <a:gd name="connsiteY10443" fmla="*/ 1336675 h 4630814"/>
              <a:gd name="connsiteX10444" fmla="*/ 2793445 w 3022593"/>
              <a:gd name="connsiteY10444" fmla="*/ 1332633 h 4630814"/>
              <a:gd name="connsiteX10445" fmla="*/ 2792405 w 3022593"/>
              <a:gd name="connsiteY10445" fmla="*/ 1333500 h 4630814"/>
              <a:gd name="connsiteX10446" fmla="*/ 2793415 w 3022593"/>
              <a:gd name="connsiteY10446" fmla="*/ 1332621 h 4630814"/>
              <a:gd name="connsiteX10447" fmla="*/ 2784307 w 3022593"/>
              <a:gd name="connsiteY10447" fmla="*/ 1329115 h 4630814"/>
              <a:gd name="connsiteX10448" fmla="*/ 2771767 w 3022593"/>
              <a:gd name="connsiteY10448" fmla="*/ 1327225 h 4630814"/>
              <a:gd name="connsiteX10449" fmla="*/ 2771787 w 3022593"/>
              <a:gd name="connsiteY10449" fmla="*/ 1327138 h 4630814"/>
              <a:gd name="connsiteX10450" fmla="*/ 2771767 w 3022593"/>
              <a:gd name="connsiteY10450" fmla="*/ 1327150 h 4630814"/>
              <a:gd name="connsiteX10451" fmla="*/ 2771828 w 3022593"/>
              <a:gd name="connsiteY10451" fmla="*/ 1326957 h 4630814"/>
              <a:gd name="connsiteX10452" fmla="*/ 2773897 w 3022593"/>
              <a:gd name="connsiteY10452" fmla="*/ 1317776 h 4630814"/>
              <a:gd name="connsiteX10453" fmla="*/ 2778606 w 3022593"/>
              <a:gd name="connsiteY10453" fmla="*/ 1312999 h 4630814"/>
              <a:gd name="connsiteX10454" fmla="*/ 2778117 w 3022593"/>
              <a:gd name="connsiteY10454" fmla="*/ 1312862 h 4630814"/>
              <a:gd name="connsiteX10455" fmla="*/ 2778621 w 3022593"/>
              <a:gd name="connsiteY10455" fmla="*/ 1312984 h 4630814"/>
              <a:gd name="connsiteX10456" fmla="*/ 2788803 w 3022593"/>
              <a:gd name="connsiteY10456" fmla="*/ 1302657 h 4630814"/>
              <a:gd name="connsiteX10457" fmla="*/ 2799343 w 3022593"/>
              <a:gd name="connsiteY10457" fmla="*/ 1302324 h 4630814"/>
              <a:gd name="connsiteX10458" fmla="*/ 2862057 w 3022593"/>
              <a:gd name="connsiteY10458" fmla="*/ 1295400 h 4630814"/>
              <a:gd name="connsiteX10459" fmla="*/ 2860271 w 3022593"/>
              <a:gd name="connsiteY10459" fmla="*/ 1308533 h 4630814"/>
              <a:gd name="connsiteX10460" fmla="*/ 2851341 w 3022593"/>
              <a:gd name="connsiteY10460" fmla="*/ 1314162 h 4630814"/>
              <a:gd name="connsiteX10461" fmla="*/ 2853127 w 3022593"/>
              <a:gd name="connsiteY10461" fmla="*/ 1302905 h 4630814"/>
              <a:gd name="connsiteX10462" fmla="*/ 2862057 w 3022593"/>
              <a:gd name="connsiteY10462" fmla="*/ 1295400 h 4630814"/>
              <a:gd name="connsiteX10463" fmla="*/ 2843659 w 3022593"/>
              <a:gd name="connsiteY10463" fmla="*/ 1294077 h 4630814"/>
              <a:gd name="connsiteX10464" fmla="*/ 2850916 w 3022593"/>
              <a:gd name="connsiteY10464" fmla="*/ 1303337 h 4630814"/>
              <a:gd name="connsiteX10465" fmla="*/ 2849102 w 3022593"/>
              <a:gd name="connsiteY10465" fmla="*/ 1314450 h 4630814"/>
              <a:gd name="connsiteX10466" fmla="*/ 2847047 w 3022593"/>
              <a:gd name="connsiteY10466" fmla="*/ 1311828 h 4630814"/>
              <a:gd name="connsiteX10467" fmla="*/ 2847571 w 3022593"/>
              <a:gd name="connsiteY10467" fmla="*/ 1314223 h 4630814"/>
              <a:gd name="connsiteX10468" fmla="*/ 2835664 w 3022593"/>
              <a:gd name="connsiteY10468" fmla="*/ 1314223 h 4630814"/>
              <a:gd name="connsiteX10469" fmla="*/ 2827727 w 3022593"/>
              <a:gd name="connsiteY10469" fmla="*/ 1305151 h 4630814"/>
              <a:gd name="connsiteX10470" fmla="*/ 2831447 w 3022593"/>
              <a:gd name="connsiteY10470" fmla="*/ 1303791 h 4630814"/>
              <a:gd name="connsiteX10471" fmla="*/ 2839633 w 3022593"/>
              <a:gd name="connsiteY10471" fmla="*/ 1305151 h 4630814"/>
              <a:gd name="connsiteX10472" fmla="*/ 2844102 w 3022593"/>
              <a:gd name="connsiteY10472" fmla="*/ 1308069 h 4630814"/>
              <a:gd name="connsiteX10473" fmla="*/ 2841845 w 3022593"/>
              <a:gd name="connsiteY10473" fmla="*/ 1305189 h 4630814"/>
              <a:gd name="connsiteX10474" fmla="*/ 2843659 w 3022593"/>
              <a:gd name="connsiteY10474" fmla="*/ 1294077 h 4630814"/>
              <a:gd name="connsiteX10475" fmla="*/ 2939725 w 3022593"/>
              <a:gd name="connsiteY10475" fmla="*/ 1293813 h 4630814"/>
              <a:gd name="connsiteX10476" fmla="*/ 2969641 w 3022593"/>
              <a:gd name="connsiteY10476" fmla="*/ 1333212 h 4630814"/>
              <a:gd name="connsiteX10477" fmla="*/ 2958529 w 3022593"/>
              <a:gd name="connsiteY10477" fmla="*/ 1356292 h 4630814"/>
              <a:gd name="connsiteX10478" fmla="*/ 2958774 w 3022593"/>
              <a:gd name="connsiteY10478" fmla="*/ 1357313 h 4630814"/>
              <a:gd name="connsiteX10479" fmla="*/ 2958416 w 3022593"/>
              <a:gd name="connsiteY10479" fmla="*/ 1356527 h 4630814"/>
              <a:gd name="connsiteX10480" fmla="*/ 2955081 w 3022593"/>
              <a:gd name="connsiteY10480" fmla="*/ 1363454 h 4630814"/>
              <a:gd name="connsiteX10481" fmla="*/ 2938352 w 3022593"/>
              <a:gd name="connsiteY10481" fmla="*/ 1385187 h 4630814"/>
              <a:gd name="connsiteX10482" fmla="*/ 2939308 w 3022593"/>
              <a:gd name="connsiteY10482" fmla="*/ 1393411 h 4630814"/>
              <a:gd name="connsiteX10483" fmla="*/ 2940962 w 3022593"/>
              <a:gd name="connsiteY10483" fmla="*/ 1397001 h 4630814"/>
              <a:gd name="connsiteX10484" fmla="*/ 2939648 w 3022593"/>
              <a:gd name="connsiteY10484" fmla="*/ 1396339 h 4630814"/>
              <a:gd name="connsiteX10485" fmla="*/ 2939725 w 3022593"/>
              <a:gd name="connsiteY10485" fmla="*/ 1397001 h 4630814"/>
              <a:gd name="connsiteX10486" fmla="*/ 2921729 w 3022593"/>
              <a:gd name="connsiteY10486" fmla="*/ 1388793 h 4630814"/>
              <a:gd name="connsiteX10487" fmla="*/ 2910507 w 3022593"/>
              <a:gd name="connsiteY10487" fmla="*/ 1378495 h 4630814"/>
              <a:gd name="connsiteX10488" fmla="*/ 2909879 w 3022593"/>
              <a:gd name="connsiteY10488" fmla="*/ 1379538 h 4630814"/>
              <a:gd name="connsiteX10489" fmla="*/ 2910428 w 3022593"/>
              <a:gd name="connsiteY10489" fmla="*/ 1378423 h 4630814"/>
              <a:gd name="connsiteX10490" fmla="*/ 2907385 w 3022593"/>
              <a:gd name="connsiteY10490" fmla="*/ 1375631 h 4630814"/>
              <a:gd name="connsiteX10491" fmla="*/ 2896721 w 3022593"/>
              <a:gd name="connsiteY10491" fmla="*/ 1353850 h 4630814"/>
              <a:gd name="connsiteX10492" fmla="*/ 2939725 w 3022593"/>
              <a:gd name="connsiteY10492" fmla="*/ 1293813 h 4630814"/>
              <a:gd name="connsiteX10493" fmla="*/ 2411763 w 3022593"/>
              <a:gd name="connsiteY10493" fmla="*/ 1287203 h 4630814"/>
              <a:gd name="connsiteX10494" fmla="*/ 2408416 w 3022593"/>
              <a:gd name="connsiteY10494" fmla="*/ 1291961 h 4630814"/>
              <a:gd name="connsiteX10495" fmla="*/ 2405941 w 3022593"/>
              <a:gd name="connsiteY10495" fmla="*/ 1290591 h 4630814"/>
              <a:gd name="connsiteX10496" fmla="*/ 2406113 w 3022593"/>
              <a:gd name="connsiteY10496" fmla="*/ 1291222 h 4630814"/>
              <a:gd name="connsiteX10497" fmla="*/ 2398395 w 3022593"/>
              <a:gd name="connsiteY10497" fmla="*/ 1295219 h 4630814"/>
              <a:gd name="connsiteX10498" fmla="*/ 2404466 w 3022593"/>
              <a:gd name="connsiteY10498" fmla="*/ 1296194 h 4630814"/>
              <a:gd name="connsiteX10499" fmla="*/ 2404245 w 3022593"/>
              <a:gd name="connsiteY10499" fmla="*/ 1299129 h 4630814"/>
              <a:gd name="connsiteX10500" fmla="*/ 2406869 w 3022593"/>
              <a:gd name="connsiteY10500" fmla="*/ 1296988 h 4630814"/>
              <a:gd name="connsiteX10501" fmla="*/ 2411414 w 3022593"/>
              <a:gd name="connsiteY10501" fmla="*/ 1302499 h 4630814"/>
              <a:gd name="connsiteX10502" fmla="*/ 2412233 w 3022593"/>
              <a:gd name="connsiteY10502" fmla="*/ 1299142 h 4630814"/>
              <a:gd name="connsiteX10503" fmla="*/ 2415004 w 3022593"/>
              <a:gd name="connsiteY10503" fmla="*/ 1299420 h 4630814"/>
              <a:gd name="connsiteX10504" fmla="*/ 2414844 w 3022593"/>
              <a:gd name="connsiteY10504" fmla="*/ 1299210 h 4630814"/>
              <a:gd name="connsiteX10505" fmla="*/ 2420379 w 3022593"/>
              <a:gd name="connsiteY10505" fmla="*/ 1292093 h 4630814"/>
              <a:gd name="connsiteX10506" fmla="*/ 2413899 w 3022593"/>
              <a:gd name="connsiteY10506" fmla="*/ 1293265 h 4630814"/>
              <a:gd name="connsiteX10507" fmla="*/ 386072 w 3022593"/>
              <a:gd name="connsiteY10507" fmla="*/ 1281113 h 4630814"/>
              <a:gd name="connsiteX10508" fmla="*/ 402503 w 3022593"/>
              <a:gd name="connsiteY10508" fmla="*/ 1288898 h 4630814"/>
              <a:gd name="connsiteX10509" fmla="*/ 402503 w 3022593"/>
              <a:gd name="connsiteY10509" fmla="*/ 1299401 h 4630814"/>
              <a:gd name="connsiteX10510" fmla="*/ 403218 w 3022593"/>
              <a:gd name="connsiteY10510" fmla="*/ 1301751 h 4630814"/>
              <a:gd name="connsiteX10511" fmla="*/ 402503 w 3022593"/>
              <a:gd name="connsiteY10511" fmla="*/ 1300913 h 4630814"/>
              <a:gd name="connsiteX10512" fmla="*/ 402503 w 3022593"/>
              <a:gd name="connsiteY10512" fmla="*/ 1310421 h 4630814"/>
              <a:gd name="connsiteX10513" fmla="*/ 394316 w 3022593"/>
              <a:gd name="connsiteY10513" fmla="*/ 1320075 h 4630814"/>
              <a:gd name="connsiteX10514" fmla="*/ 395280 w 3022593"/>
              <a:gd name="connsiteY10514" fmla="*/ 1322388 h 4630814"/>
              <a:gd name="connsiteX10515" fmla="*/ 394013 w 3022593"/>
              <a:gd name="connsiteY10515" fmla="*/ 1320433 h 4630814"/>
              <a:gd name="connsiteX10516" fmla="*/ 389495 w 3022593"/>
              <a:gd name="connsiteY10516" fmla="*/ 1325761 h 4630814"/>
              <a:gd name="connsiteX10517" fmla="*/ 381175 w 3022593"/>
              <a:gd name="connsiteY10517" fmla="*/ 1328544 h 4630814"/>
              <a:gd name="connsiteX10518" fmla="*/ 380992 w 3022593"/>
              <a:gd name="connsiteY10518" fmla="*/ 1328738 h 4630814"/>
              <a:gd name="connsiteX10519" fmla="*/ 381095 w 3022593"/>
              <a:gd name="connsiteY10519" fmla="*/ 1328571 h 4630814"/>
              <a:gd name="connsiteX10520" fmla="*/ 380595 w 3022593"/>
              <a:gd name="connsiteY10520" fmla="*/ 1328738 h 4630814"/>
              <a:gd name="connsiteX10521" fmla="*/ 378769 w 3022593"/>
              <a:gd name="connsiteY10521" fmla="*/ 1315916 h 4630814"/>
              <a:gd name="connsiteX10522" fmla="*/ 375270 w 3022593"/>
              <a:gd name="connsiteY10522" fmla="*/ 1307139 h 4630814"/>
              <a:gd name="connsiteX10523" fmla="*/ 374642 w 3022593"/>
              <a:gd name="connsiteY10523" fmla="*/ 1308101 h 4630814"/>
              <a:gd name="connsiteX10524" fmla="*/ 375214 w 3022593"/>
              <a:gd name="connsiteY10524" fmla="*/ 1306998 h 4630814"/>
              <a:gd name="connsiteX10525" fmla="*/ 371467 w 3022593"/>
              <a:gd name="connsiteY10525" fmla="*/ 1297598 h 4630814"/>
              <a:gd name="connsiteX10526" fmla="*/ 386072 w 3022593"/>
              <a:gd name="connsiteY10526" fmla="*/ 1281113 h 4630814"/>
              <a:gd name="connsiteX10527" fmla="*/ 2817011 w 3022593"/>
              <a:gd name="connsiteY10527" fmla="*/ 1281112 h 4630814"/>
              <a:gd name="connsiteX10528" fmla="*/ 2817011 w 3022593"/>
              <a:gd name="connsiteY10528" fmla="*/ 1299874 h 4630814"/>
              <a:gd name="connsiteX10529" fmla="*/ 2817011 w 3022593"/>
              <a:gd name="connsiteY10529" fmla="*/ 1281112 h 4630814"/>
              <a:gd name="connsiteX10530" fmla="*/ 2818463 w 3022593"/>
              <a:gd name="connsiteY10530" fmla="*/ 1280594 h 4630814"/>
              <a:gd name="connsiteX10531" fmla="*/ 2817807 w 3022593"/>
              <a:gd name="connsiteY10531" fmla="*/ 1281111 h 4630814"/>
              <a:gd name="connsiteX10532" fmla="*/ 2818548 w 3022593"/>
              <a:gd name="connsiteY10532" fmla="*/ 1280609 h 4630814"/>
              <a:gd name="connsiteX10533" fmla="*/ 2722944 w 3022593"/>
              <a:gd name="connsiteY10533" fmla="*/ 1274539 h 4630814"/>
              <a:gd name="connsiteX10534" fmla="*/ 2719566 w 3022593"/>
              <a:gd name="connsiteY10534" fmla="*/ 1279252 h 4630814"/>
              <a:gd name="connsiteX10535" fmla="*/ 2718297 w 3022593"/>
              <a:gd name="connsiteY10535" fmla="*/ 1278634 h 4630814"/>
              <a:gd name="connsiteX10536" fmla="*/ 2718744 w 3022593"/>
              <a:gd name="connsiteY10536" fmla="*/ 1280360 h 4630814"/>
              <a:gd name="connsiteX10537" fmla="*/ 2709972 w 3022593"/>
              <a:gd name="connsiteY10537" fmla="*/ 1283673 h 4630814"/>
              <a:gd name="connsiteX10538" fmla="*/ 2715735 w 3022593"/>
              <a:gd name="connsiteY10538" fmla="*/ 1285116 h 4630814"/>
              <a:gd name="connsiteX10539" fmla="*/ 2715530 w 3022593"/>
              <a:gd name="connsiteY10539" fmla="*/ 1287732 h 4630814"/>
              <a:gd name="connsiteX10540" fmla="*/ 2718019 w 3022593"/>
              <a:gd name="connsiteY10540" fmla="*/ 1285875 h 4630814"/>
              <a:gd name="connsiteX10541" fmla="*/ 2722531 w 3022593"/>
              <a:gd name="connsiteY10541" fmla="*/ 1290364 h 4630814"/>
              <a:gd name="connsiteX10542" fmla="*/ 2723383 w 3022593"/>
              <a:gd name="connsiteY10542" fmla="*/ 1286442 h 4630814"/>
              <a:gd name="connsiteX10543" fmla="*/ 2726266 w 3022593"/>
              <a:gd name="connsiteY10543" fmla="*/ 1286905 h 4630814"/>
              <a:gd name="connsiteX10544" fmla="*/ 2725994 w 3022593"/>
              <a:gd name="connsiteY10544" fmla="*/ 1286510 h 4630814"/>
              <a:gd name="connsiteX10545" fmla="*/ 2731596 w 3022593"/>
              <a:gd name="connsiteY10545" fmla="*/ 1279488 h 4630814"/>
              <a:gd name="connsiteX10546" fmla="*/ 2725049 w 3022593"/>
              <a:gd name="connsiteY10546" fmla="*/ 1280546 h 4630814"/>
              <a:gd name="connsiteX10547" fmla="*/ 775779 w 3022593"/>
              <a:gd name="connsiteY10547" fmla="*/ 1270000 h 4630814"/>
              <a:gd name="connsiteX10548" fmla="*/ 792113 w 3022593"/>
              <a:gd name="connsiteY10548" fmla="*/ 1277556 h 4630814"/>
              <a:gd name="connsiteX10549" fmla="*/ 791582 w 3022593"/>
              <a:gd name="connsiteY10549" fmla="*/ 1288568 h 4630814"/>
              <a:gd name="connsiteX10550" fmla="*/ 792155 w 3022593"/>
              <a:gd name="connsiteY10550" fmla="*/ 1290638 h 4630814"/>
              <a:gd name="connsiteX10551" fmla="*/ 791522 w 3022593"/>
              <a:gd name="connsiteY10551" fmla="*/ 1289822 h 4630814"/>
              <a:gd name="connsiteX10552" fmla="*/ 791153 w 3022593"/>
              <a:gd name="connsiteY10552" fmla="*/ 1297476 h 4630814"/>
              <a:gd name="connsiteX10553" fmla="*/ 783860 w 3022593"/>
              <a:gd name="connsiteY10553" fmla="*/ 1307181 h 4630814"/>
              <a:gd name="connsiteX10554" fmla="*/ 785805 w 3022593"/>
              <a:gd name="connsiteY10554" fmla="*/ 1311275 h 4630814"/>
              <a:gd name="connsiteX10555" fmla="*/ 783444 w 3022593"/>
              <a:gd name="connsiteY10555" fmla="*/ 1307734 h 4630814"/>
              <a:gd name="connsiteX10556" fmla="*/ 778421 w 3022593"/>
              <a:gd name="connsiteY10556" fmla="*/ 1314419 h 4630814"/>
              <a:gd name="connsiteX10557" fmla="*/ 770013 w 3022593"/>
              <a:gd name="connsiteY10557" fmla="*/ 1317625 h 4630814"/>
              <a:gd name="connsiteX10558" fmla="*/ 770046 w 3022593"/>
              <a:gd name="connsiteY10558" fmla="*/ 1317516 h 4630814"/>
              <a:gd name="connsiteX10559" fmla="*/ 769930 w 3022593"/>
              <a:gd name="connsiteY10559" fmla="*/ 1317626 h 4630814"/>
              <a:gd name="connsiteX10560" fmla="*/ 771558 w 3022593"/>
              <a:gd name="connsiteY10560" fmla="*/ 1311357 h 4630814"/>
              <a:gd name="connsiteX10561" fmla="*/ 768092 w 3022593"/>
              <a:gd name="connsiteY10561" fmla="*/ 1304803 h 4630814"/>
              <a:gd name="connsiteX10562" fmla="*/ 760405 w 3022593"/>
              <a:gd name="connsiteY10562" fmla="*/ 1286485 h 4630814"/>
              <a:gd name="connsiteX10563" fmla="*/ 775779 w 3022593"/>
              <a:gd name="connsiteY10563" fmla="*/ 1270000 h 4630814"/>
              <a:gd name="connsiteX10564" fmla="*/ 2802128 w 3022593"/>
              <a:gd name="connsiteY10564" fmla="*/ 1267531 h 4630814"/>
              <a:gd name="connsiteX10565" fmla="*/ 2808379 w 3022593"/>
              <a:gd name="connsiteY10565" fmla="*/ 1270684 h 4630814"/>
              <a:gd name="connsiteX10566" fmla="*/ 2814079 w 3022593"/>
              <a:gd name="connsiteY10566" fmla="*/ 1280194 h 4630814"/>
              <a:gd name="connsiteX10567" fmla="*/ 2814630 w 3022593"/>
              <a:gd name="connsiteY10567" fmla="*/ 1280319 h 4630814"/>
              <a:gd name="connsiteX10568" fmla="*/ 2814203 w 3022593"/>
              <a:gd name="connsiteY10568" fmla="*/ 1280400 h 4630814"/>
              <a:gd name="connsiteX10569" fmla="*/ 2814630 w 3022593"/>
              <a:gd name="connsiteY10569" fmla="*/ 1281112 h 4630814"/>
              <a:gd name="connsiteX10570" fmla="*/ 2814630 w 3022593"/>
              <a:gd name="connsiteY10570" fmla="*/ 1281112 h 4630814"/>
              <a:gd name="connsiteX10571" fmla="*/ 2814630 w 3022593"/>
              <a:gd name="connsiteY10571" fmla="*/ 1281113 h 4630814"/>
              <a:gd name="connsiteX10572" fmla="*/ 2814035 w 3022593"/>
              <a:gd name="connsiteY10572" fmla="*/ 1289050 h 4630814"/>
              <a:gd name="connsiteX10573" fmla="*/ 2809867 w 3022593"/>
              <a:gd name="connsiteY10573" fmla="*/ 1296987 h 4630814"/>
              <a:gd name="connsiteX10574" fmla="*/ 2810463 w 3022593"/>
              <a:gd name="connsiteY10574" fmla="*/ 1290372 h 4630814"/>
              <a:gd name="connsiteX10575" fmla="*/ 2814630 w 3022593"/>
              <a:gd name="connsiteY10575" fmla="*/ 1281113 h 4630814"/>
              <a:gd name="connsiteX10576" fmla="*/ 2810612 w 3022593"/>
              <a:gd name="connsiteY10576" fmla="*/ 1288829 h 4630814"/>
              <a:gd name="connsiteX10577" fmla="*/ 2803914 w 3022593"/>
              <a:gd name="connsiteY10577" fmla="*/ 1295223 h 4630814"/>
              <a:gd name="connsiteX10578" fmla="*/ 2806593 w 3022593"/>
              <a:gd name="connsiteY10578" fmla="*/ 1288168 h 4630814"/>
              <a:gd name="connsiteX10579" fmla="*/ 2808770 w 3022593"/>
              <a:gd name="connsiteY10579" fmla="*/ 1286257 h 4630814"/>
              <a:gd name="connsiteX10580" fmla="*/ 2800660 w 3022593"/>
              <a:gd name="connsiteY10580" fmla="*/ 1288521 h 4630814"/>
              <a:gd name="connsiteX10581" fmla="*/ 2805026 w 3022593"/>
              <a:gd name="connsiteY10581" fmla="*/ 1284122 h 4630814"/>
              <a:gd name="connsiteX10582" fmla="*/ 2814628 w 3022593"/>
              <a:gd name="connsiteY10582" fmla="*/ 1281113 h 4630814"/>
              <a:gd name="connsiteX10583" fmla="*/ 2812642 w 3022593"/>
              <a:gd name="connsiteY10583" fmla="*/ 1280695 h 4630814"/>
              <a:gd name="connsiteX10584" fmla="*/ 2806772 w 3022593"/>
              <a:gd name="connsiteY10584" fmla="*/ 1281807 h 4630814"/>
              <a:gd name="connsiteX10585" fmla="*/ 2798914 w 3022593"/>
              <a:gd name="connsiteY10585" fmla="*/ 1280319 h 4630814"/>
              <a:gd name="connsiteX10586" fmla="*/ 2804807 w 3022593"/>
              <a:gd name="connsiteY10586" fmla="*/ 1278086 h 4630814"/>
              <a:gd name="connsiteX10587" fmla="*/ 2805546 w 3022593"/>
              <a:gd name="connsiteY10587" fmla="*/ 1278254 h 4630814"/>
              <a:gd name="connsiteX10588" fmla="*/ 2800519 w 3022593"/>
              <a:gd name="connsiteY10588" fmla="*/ 1273704 h 4630814"/>
              <a:gd name="connsiteX10589" fmla="*/ 2806913 w 3022593"/>
              <a:gd name="connsiteY10589" fmla="*/ 1274630 h 4630814"/>
              <a:gd name="connsiteX10590" fmla="*/ 2806960 w 3022593"/>
              <a:gd name="connsiteY10590" fmla="*/ 1274670 h 4630814"/>
              <a:gd name="connsiteX10591" fmla="*/ 2823362 w 3022593"/>
              <a:gd name="connsiteY10591" fmla="*/ 1263650 h 4630814"/>
              <a:gd name="connsiteX10592" fmla="*/ 2824056 w 3022593"/>
              <a:gd name="connsiteY10592" fmla="*/ 1271654 h 4630814"/>
              <a:gd name="connsiteX10593" fmla="*/ 2823167 w 3022593"/>
              <a:gd name="connsiteY10593" fmla="*/ 1273000 h 4630814"/>
              <a:gd name="connsiteX10594" fmla="*/ 2830152 w 3022593"/>
              <a:gd name="connsiteY10594" fmla="*/ 1267221 h 4630814"/>
              <a:gd name="connsiteX10595" fmla="*/ 2826625 w 3022593"/>
              <a:gd name="connsiteY10595" fmla="*/ 1274167 h 4630814"/>
              <a:gd name="connsiteX10596" fmla="*/ 2819095 w 3022593"/>
              <a:gd name="connsiteY10596" fmla="*/ 1280097 h 4630814"/>
              <a:gd name="connsiteX10597" fmla="*/ 2819467 w 3022593"/>
              <a:gd name="connsiteY10597" fmla="*/ 1279987 h 4630814"/>
              <a:gd name="connsiteX10598" fmla="*/ 2824136 w 3022593"/>
              <a:gd name="connsiteY10598" fmla="*/ 1276826 h 4630814"/>
              <a:gd name="connsiteX10599" fmla="*/ 2831776 w 3022593"/>
              <a:gd name="connsiteY10599" fmla="*/ 1275397 h 4630814"/>
              <a:gd name="connsiteX10600" fmla="*/ 2828326 w 3022593"/>
              <a:gd name="connsiteY10600" fmla="*/ 1278220 h 4630814"/>
              <a:gd name="connsiteX10601" fmla="*/ 2835268 w 3022593"/>
              <a:gd name="connsiteY10601" fmla="*/ 1278572 h 4630814"/>
              <a:gd name="connsiteX10602" fmla="*/ 2828501 w 3022593"/>
              <a:gd name="connsiteY10602" fmla="*/ 1282382 h 4630814"/>
              <a:gd name="connsiteX10603" fmla="*/ 2819388 w 3022593"/>
              <a:gd name="connsiteY10603" fmla="*/ 1280759 h 4630814"/>
              <a:gd name="connsiteX10604" fmla="*/ 2817806 w 3022593"/>
              <a:gd name="connsiteY10604" fmla="*/ 1281112 h 4630814"/>
              <a:gd name="connsiteX10605" fmla="*/ 2817806 w 3022593"/>
              <a:gd name="connsiteY10605" fmla="*/ 1281112 h 4630814"/>
              <a:gd name="connsiteX10606" fmla="*/ 2825743 w 3022593"/>
              <a:gd name="connsiteY10606" fmla="*/ 1282541 h 4630814"/>
              <a:gd name="connsiteX10607" fmla="*/ 2833680 w 3022593"/>
              <a:gd name="connsiteY10607" fmla="*/ 1286827 h 4630814"/>
              <a:gd name="connsiteX10608" fmla="*/ 2827066 w 3022593"/>
              <a:gd name="connsiteY10608" fmla="*/ 1286827 h 4630814"/>
              <a:gd name="connsiteX10609" fmla="*/ 2817808 w 3022593"/>
              <a:gd name="connsiteY10609" fmla="*/ 1281114 h 4630814"/>
              <a:gd name="connsiteX10610" fmla="*/ 2824726 w 3022593"/>
              <a:gd name="connsiteY10610" fmla="*/ 1285963 h 4630814"/>
              <a:gd name="connsiteX10611" fmla="*/ 2830307 w 3022593"/>
              <a:gd name="connsiteY10611" fmla="*/ 1293459 h 4630814"/>
              <a:gd name="connsiteX10612" fmla="*/ 2824056 w 3022593"/>
              <a:gd name="connsiteY10612" fmla="*/ 1290593 h 4630814"/>
              <a:gd name="connsiteX10613" fmla="*/ 2823380 w 3022593"/>
              <a:gd name="connsiteY10613" fmla="*/ 1289568 h 4630814"/>
              <a:gd name="connsiteX10614" fmla="*/ 2825214 w 3022593"/>
              <a:gd name="connsiteY10614" fmla="*/ 1296829 h 4630814"/>
              <a:gd name="connsiteX10615" fmla="*/ 2820121 w 3022593"/>
              <a:gd name="connsiteY10615" fmla="*/ 1291590 h 4630814"/>
              <a:gd name="connsiteX10616" fmla="*/ 2817805 w 3022593"/>
              <a:gd name="connsiteY10616" fmla="*/ 1281113 h 4630814"/>
              <a:gd name="connsiteX10617" fmla="*/ 2817805 w 3022593"/>
              <a:gd name="connsiteY10617" fmla="*/ 1281112 h 4630814"/>
              <a:gd name="connsiteX10618" fmla="*/ 2817805 w 3022593"/>
              <a:gd name="connsiteY10618" fmla="*/ 1281112 h 4630814"/>
              <a:gd name="connsiteX10619" fmla="*/ 2817903 w 3022593"/>
              <a:gd name="connsiteY10619" fmla="*/ 1280494 h 4630814"/>
              <a:gd name="connsiteX10620" fmla="*/ 2817805 w 3022593"/>
              <a:gd name="connsiteY10620" fmla="*/ 1280477 h 4630814"/>
              <a:gd name="connsiteX10621" fmla="*/ 2817911 w 3022593"/>
              <a:gd name="connsiteY10621" fmla="*/ 1280446 h 4630814"/>
              <a:gd name="connsiteX10622" fmla="*/ 2819194 w 3022593"/>
              <a:gd name="connsiteY10622" fmla="*/ 1272381 h 4630814"/>
              <a:gd name="connsiteX10623" fmla="*/ 2823362 w 3022593"/>
              <a:gd name="connsiteY10623" fmla="*/ 1263650 h 4630814"/>
              <a:gd name="connsiteX10624" fmla="*/ 2817170 w 3022593"/>
              <a:gd name="connsiteY10624" fmla="*/ 1262062 h 4630814"/>
              <a:gd name="connsiteX10625" fmla="*/ 2817170 w 3022593"/>
              <a:gd name="connsiteY10625" fmla="*/ 1281112 h 4630814"/>
              <a:gd name="connsiteX10626" fmla="*/ 2815548 w 3022593"/>
              <a:gd name="connsiteY10626" fmla="*/ 1274442 h 4630814"/>
              <a:gd name="connsiteX10627" fmla="*/ 2815953 w 3022593"/>
              <a:gd name="connsiteY10627" fmla="*/ 1281112 h 4630814"/>
              <a:gd name="connsiteX10628" fmla="*/ 2810397 w 3022593"/>
              <a:gd name="connsiteY10628" fmla="*/ 1263967 h 4630814"/>
              <a:gd name="connsiteX10629" fmla="*/ 2815259 w 3022593"/>
              <a:gd name="connsiteY10629" fmla="*/ 1269682 h 4630814"/>
              <a:gd name="connsiteX10630" fmla="*/ 2815330 w 3022593"/>
              <a:gd name="connsiteY10630" fmla="*/ 1270855 h 4630814"/>
              <a:gd name="connsiteX10631" fmla="*/ 19630 w 3022593"/>
              <a:gd name="connsiteY10631" fmla="*/ 1257590 h 4630814"/>
              <a:gd name="connsiteX10632" fmla="*/ 35152 w 3022593"/>
              <a:gd name="connsiteY10632" fmla="*/ 1260109 h 4630814"/>
              <a:gd name="connsiteX10633" fmla="*/ 41996 w 3022593"/>
              <a:gd name="connsiteY10633" fmla="*/ 1270972 h 4630814"/>
              <a:gd name="connsiteX10634" fmla="*/ 42855 w 3022593"/>
              <a:gd name="connsiteY10634" fmla="*/ 1271191 h 4630814"/>
              <a:gd name="connsiteX10635" fmla="*/ 42027 w 3022593"/>
              <a:gd name="connsiteY10635" fmla="*/ 1271022 h 4630814"/>
              <a:gd name="connsiteX10636" fmla="*/ 45970 w 3022593"/>
              <a:gd name="connsiteY10636" fmla="*/ 1277281 h 4630814"/>
              <a:gd name="connsiteX10637" fmla="*/ 53967 w 3022593"/>
              <a:gd name="connsiteY10637" fmla="*/ 1287584 h 4630814"/>
              <a:gd name="connsiteX10638" fmla="*/ 53594 w 3022593"/>
              <a:gd name="connsiteY10638" fmla="*/ 1287805 h 4630814"/>
              <a:gd name="connsiteX10639" fmla="*/ 53967 w 3022593"/>
              <a:gd name="connsiteY10639" fmla="*/ 1287860 h 4630814"/>
              <a:gd name="connsiteX10640" fmla="*/ 53480 w 3022593"/>
              <a:gd name="connsiteY10640" fmla="*/ 1287872 h 4630814"/>
              <a:gd name="connsiteX10641" fmla="*/ 46206 w 3022593"/>
              <a:gd name="connsiteY10641" fmla="*/ 1292164 h 4630814"/>
              <a:gd name="connsiteX10642" fmla="*/ 38899 w 3022593"/>
              <a:gd name="connsiteY10642" fmla="*/ 1291837 h 4630814"/>
              <a:gd name="connsiteX10643" fmla="*/ 39680 w 3022593"/>
              <a:gd name="connsiteY10643" fmla="*/ 1293813 h 4630814"/>
              <a:gd name="connsiteX10644" fmla="*/ 38334 w 3022593"/>
              <a:gd name="connsiteY10644" fmla="*/ 1291812 h 4630814"/>
              <a:gd name="connsiteX10645" fmla="*/ 25745 w 3022593"/>
              <a:gd name="connsiteY10645" fmla="*/ 1291248 h 4630814"/>
              <a:gd name="connsiteX10646" fmla="*/ 18639 w 3022593"/>
              <a:gd name="connsiteY10646" fmla="*/ 1286109 h 4630814"/>
              <a:gd name="connsiteX10647" fmla="*/ 18778 w 3022593"/>
              <a:gd name="connsiteY10647" fmla="*/ 1287463 h 4630814"/>
              <a:gd name="connsiteX10648" fmla="*/ 17013 w 3022593"/>
              <a:gd name="connsiteY10648" fmla="*/ 1284934 h 4630814"/>
              <a:gd name="connsiteX10649" fmla="*/ 9282 w 3022593"/>
              <a:gd name="connsiteY10649" fmla="*/ 1279342 h 4630814"/>
              <a:gd name="connsiteX10650" fmla="*/ 12574 w 3022593"/>
              <a:gd name="connsiteY10650" fmla="*/ 1261940 h 4630814"/>
              <a:gd name="connsiteX10651" fmla="*/ 19630 w 3022593"/>
              <a:gd name="connsiteY10651" fmla="*/ 1257590 h 4630814"/>
              <a:gd name="connsiteX10652" fmla="*/ 3004306 w 3022593"/>
              <a:gd name="connsiteY10652" fmla="*/ 1255118 h 4630814"/>
              <a:gd name="connsiteX10653" fmla="*/ 3011597 w 3022593"/>
              <a:gd name="connsiteY10653" fmla="*/ 1258570 h 4630814"/>
              <a:gd name="connsiteX10654" fmla="*/ 3014889 w 3022593"/>
              <a:gd name="connsiteY10654" fmla="*/ 1276986 h 4630814"/>
              <a:gd name="connsiteX10655" fmla="*/ 3006802 w 3022593"/>
              <a:gd name="connsiteY10655" fmla="*/ 1283318 h 4630814"/>
              <a:gd name="connsiteX10656" fmla="*/ 3005447 w 3022593"/>
              <a:gd name="connsiteY10656" fmla="*/ 1285876 h 4630814"/>
              <a:gd name="connsiteX10657" fmla="*/ 3005606 w 3022593"/>
              <a:gd name="connsiteY10657" fmla="*/ 1284255 h 4630814"/>
              <a:gd name="connsiteX10658" fmla="*/ 2998426 w 3022593"/>
              <a:gd name="connsiteY10658" fmla="*/ 1289876 h 4630814"/>
              <a:gd name="connsiteX10659" fmla="*/ 2984155 w 3022593"/>
              <a:gd name="connsiteY10659" fmla="*/ 1290037 h 4630814"/>
              <a:gd name="connsiteX10660" fmla="*/ 2982904 w 3022593"/>
              <a:gd name="connsiteY10660" fmla="*/ 1292225 h 4630814"/>
              <a:gd name="connsiteX10661" fmla="*/ 2983997 w 3022593"/>
              <a:gd name="connsiteY10661" fmla="*/ 1290039 h 4630814"/>
              <a:gd name="connsiteX10662" fmla="*/ 2977965 w 3022593"/>
              <a:gd name="connsiteY10662" fmla="*/ 1290107 h 4630814"/>
              <a:gd name="connsiteX10663" fmla="*/ 2970204 w 3022593"/>
              <a:gd name="connsiteY10663" fmla="*/ 1286193 h 4630814"/>
              <a:gd name="connsiteX10664" fmla="*/ 2971416 w 3022593"/>
              <a:gd name="connsiteY10664" fmla="*/ 1284414 h 4630814"/>
              <a:gd name="connsiteX10665" fmla="*/ 2968617 w 3022593"/>
              <a:gd name="connsiteY10665" fmla="*/ 1284061 h 4630814"/>
              <a:gd name="connsiteX10666" fmla="*/ 2971833 w 3022593"/>
              <a:gd name="connsiteY10666" fmla="*/ 1283802 h 4630814"/>
              <a:gd name="connsiteX10667" fmla="*/ 2977260 w 3022593"/>
              <a:gd name="connsiteY10667" fmla="*/ 1275835 h 4630814"/>
              <a:gd name="connsiteX10668" fmla="*/ 2987138 w 3022593"/>
              <a:gd name="connsiteY10668" fmla="*/ 1258570 h 4630814"/>
              <a:gd name="connsiteX10669" fmla="*/ 3004306 w 3022593"/>
              <a:gd name="connsiteY10669" fmla="*/ 1255118 h 4630814"/>
              <a:gd name="connsiteX10670" fmla="*/ 2904720 w 3022593"/>
              <a:gd name="connsiteY10670" fmla="*/ 1254125 h 4630814"/>
              <a:gd name="connsiteX10671" fmla="*/ 2906705 w 3022593"/>
              <a:gd name="connsiteY10671" fmla="*/ 1288415 h 4630814"/>
              <a:gd name="connsiteX10672" fmla="*/ 2904720 w 3022593"/>
              <a:gd name="connsiteY10672" fmla="*/ 1254125 h 4630814"/>
              <a:gd name="connsiteX10673" fmla="*/ 2903530 w 3022593"/>
              <a:gd name="connsiteY10673" fmla="*/ 1252537 h 4630814"/>
              <a:gd name="connsiteX10674" fmla="*/ 2871145 w 3022593"/>
              <a:gd name="connsiteY10674" fmla="*/ 1267546 h 4630814"/>
              <a:gd name="connsiteX10675" fmla="*/ 2903530 w 3022593"/>
              <a:gd name="connsiteY10675" fmla="*/ 1252537 h 4630814"/>
              <a:gd name="connsiteX10676" fmla="*/ 2903530 w 3022593"/>
              <a:gd name="connsiteY10676" fmla="*/ 1252537 h 4630814"/>
              <a:gd name="connsiteX10677" fmla="*/ 2903301 w 3022593"/>
              <a:gd name="connsiteY10677" fmla="*/ 1254296 h 4630814"/>
              <a:gd name="connsiteX10678" fmla="*/ 2903530 w 3022593"/>
              <a:gd name="connsiteY10678" fmla="*/ 1254125 h 4630814"/>
              <a:gd name="connsiteX10679" fmla="*/ 2903263 w 3022593"/>
              <a:gd name="connsiteY10679" fmla="*/ 1254585 h 4630814"/>
              <a:gd name="connsiteX10680" fmla="*/ 2901387 w 3022593"/>
              <a:gd name="connsiteY10680" fmla="*/ 1268974 h 4630814"/>
              <a:gd name="connsiteX10681" fmla="*/ 2892100 w 3022593"/>
              <a:gd name="connsiteY10681" fmla="*/ 1284023 h 4630814"/>
              <a:gd name="connsiteX10682" fmla="*/ 2892100 w 3022593"/>
              <a:gd name="connsiteY10682" fmla="*/ 1271191 h 4630814"/>
              <a:gd name="connsiteX10683" fmla="*/ 2880908 w 3022593"/>
              <a:gd name="connsiteY10683" fmla="*/ 1280517 h 4630814"/>
              <a:gd name="connsiteX10684" fmla="*/ 2885857 w 3022593"/>
              <a:gd name="connsiteY10684" fmla="*/ 1267321 h 4630814"/>
              <a:gd name="connsiteX10685" fmla="*/ 2901713 w 3022593"/>
              <a:gd name="connsiteY10685" fmla="*/ 1255482 h 4630814"/>
              <a:gd name="connsiteX10686" fmla="*/ 2915573 w 3022593"/>
              <a:gd name="connsiteY10686" fmla="*/ 1250319 h 4630814"/>
              <a:gd name="connsiteX10687" fmla="*/ 2905120 w 3022593"/>
              <a:gd name="connsiteY10687" fmla="*/ 1252537 h 4630814"/>
              <a:gd name="connsiteX10688" fmla="*/ 2906875 w 3022593"/>
              <a:gd name="connsiteY10688" fmla="*/ 1252775 h 4630814"/>
              <a:gd name="connsiteX10689" fmla="*/ 2906705 w 3022593"/>
              <a:gd name="connsiteY10689" fmla="*/ 1252537 h 4630814"/>
              <a:gd name="connsiteX10690" fmla="*/ 2907178 w 3022593"/>
              <a:gd name="connsiteY10690" fmla="*/ 1252815 h 4630814"/>
              <a:gd name="connsiteX10691" fmla="*/ 2907378 w 3022593"/>
              <a:gd name="connsiteY10691" fmla="*/ 1252842 h 4630814"/>
              <a:gd name="connsiteX10692" fmla="*/ 2911795 w 3022593"/>
              <a:gd name="connsiteY10692" fmla="*/ 1251369 h 4630814"/>
              <a:gd name="connsiteX10693" fmla="*/ 2879132 w 3022593"/>
              <a:gd name="connsiteY10693" fmla="*/ 1246893 h 4630814"/>
              <a:gd name="connsiteX10694" fmla="*/ 2900355 w 3022593"/>
              <a:gd name="connsiteY10694" fmla="*/ 1252714 h 4630814"/>
              <a:gd name="connsiteX10695" fmla="*/ 2867494 w 3022593"/>
              <a:gd name="connsiteY10695" fmla="*/ 1252714 h 4630814"/>
              <a:gd name="connsiteX10696" fmla="*/ 2879132 w 3022593"/>
              <a:gd name="connsiteY10696" fmla="*/ 1246893 h 4630814"/>
              <a:gd name="connsiteX10697" fmla="*/ 466400 w 3022593"/>
              <a:gd name="connsiteY10697" fmla="*/ 1230312 h 4630814"/>
              <a:gd name="connsiteX10698" fmla="*/ 496315 w 3022593"/>
              <a:gd name="connsiteY10698" fmla="*/ 1269206 h 4630814"/>
              <a:gd name="connsiteX10699" fmla="*/ 466400 w 3022593"/>
              <a:gd name="connsiteY10699" fmla="*/ 1330325 h 4630814"/>
              <a:gd name="connsiteX10700" fmla="*/ 464600 w 3022593"/>
              <a:gd name="connsiteY10700" fmla="*/ 1329843 h 4630814"/>
              <a:gd name="connsiteX10701" fmla="*/ 466215 w 3022593"/>
              <a:gd name="connsiteY10701" fmla="*/ 1333500 h 4630814"/>
              <a:gd name="connsiteX10702" fmla="*/ 461821 w 3022593"/>
              <a:gd name="connsiteY10702" fmla="*/ 1330898 h 4630814"/>
              <a:gd name="connsiteX10703" fmla="*/ 460515 w 3022593"/>
              <a:gd name="connsiteY10703" fmla="*/ 1328651 h 4630814"/>
              <a:gd name="connsiteX10704" fmla="*/ 448403 w 3022593"/>
              <a:gd name="connsiteY10704" fmla="*/ 1322917 h 4630814"/>
              <a:gd name="connsiteX10705" fmla="*/ 437478 w 3022593"/>
              <a:gd name="connsiteY10705" fmla="*/ 1313086 h 4630814"/>
              <a:gd name="connsiteX10706" fmla="*/ 436555 w 3022593"/>
              <a:gd name="connsiteY10706" fmla="*/ 1314450 h 4630814"/>
              <a:gd name="connsiteX10707" fmla="*/ 437329 w 3022593"/>
              <a:gd name="connsiteY10707" fmla="*/ 1312952 h 4630814"/>
              <a:gd name="connsiteX10708" fmla="*/ 434059 w 3022593"/>
              <a:gd name="connsiteY10708" fmla="*/ 1310010 h 4630814"/>
              <a:gd name="connsiteX10709" fmla="*/ 423396 w 3022593"/>
              <a:gd name="connsiteY10709" fmla="*/ 1287727 h 4630814"/>
              <a:gd name="connsiteX10710" fmla="*/ 466400 w 3022593"/>
              <a:gd name="connsiteY10710" fmla="*/ 1230312 h 4630814"/>
              <a:gd name="connsiteX10711" fmla="*/ 2706492 w 3022593"/>
              <a:gd name="connsiteY10711" fmla="*/ 1228999 h 4630814"/>
              <a:gd name="connsiteX10712" fmla="*/ 2725169 w 3022593"/>
              <a:gd name="connsiteY10712" fmla="*/ 1251334 h 4630814"/>
              <a:gd name="connsiteX10713" fmla="*/ 2725468 w 3022593"/>
              <a:gd name="connsiteY10713" fmla="*/ 1255211 h 4630814"/>
              <a:gd name="connsiteX10714" fmla="*/ 2726939 w 3022593"/>
              <a:gd name="connsiteY10714" fmla="*/ 1250610 h 4630814"/>
              <a:gd name="connsiteX10715" fmla="*/ 2753398 w 3022593"/>
              <a:gd name="connsiteY10715" fmla="*/ 1235642 h 4630814"/>
              <a:gd name="connsiteX10716" fmla="*/ 2749618 w 3022593"/>
              <a:gd name="connsiteY10716" fmla="*/ 1265578 h 4630814"/>
              <a:gd name="connsiteX10717" fmla="*/ 2738670 w 3022593"/>
              <a:gd name="connsiteY10717" fmla="*/ 1276614 h 4630814"/>
              <a:gd name="connsiteX10718" fmla="*/ 2751924 w 3022593"/>
              <a:gd name="connsiteY10718" fmla="*/ 1275080 h 4630814"/>
              <a:gd name="connsiteX10719" fmla="*/ 2777853 w 3022593"/>
              <a:gd name="connsiteY10719" fmla="*/ 1288415 h 4630814"/>
              <a:gd name="connsiteX10720" fmla="*/ 2751924 w 3022593"/>
              <a:gd name="connsiteY10720" fmla="*/ 1301750 h 4630814"/>
              <a:gd name="connsiteX10721" fmla="*/ 2748897 w 3022593"/>
              <a:gd name="connsiteY10721" fmla="*/ 1300887 h 4630814"/>
              <a:gd name="connsiteX10722" fmla="*/ 2749474 w 3022593"/>
              <a:gd name="connsiteY10722" fmla="*/ 1301410 h 4630814"/>
              <a:gd name="connsiteX10723" fmla="*/ 2755064 w 3022593"/>
              <a:gd name="connsiteY10723" fmla="*/ 1331346 h 4630814"/>
              <a:gd name="connsiteX10724" fmla="*/ 2728974 w 3022593"/>
              <a:gd name="connsiteY10724" fmla="*/ 1316378 h 4630814"/>
              <a:gd name="connsiteX10725" fmla="*/ 2728249 w 3022593"/>
              <a:gd name="connsiteY10725" fmla="*/ 1314903 h 4630814"/>
              <a:gd name="connsiteX10726" fmla="*/ 2724595 w 3022593"/>
              <a:gd name="connsiteY10726" fmla="*/ 1331475 h 4630814"/>
              <a:gd name="connsiteX10727" fmla="*/ 2716204 w 3022593"/>
              <a:gd name="connsiteY10727" fmla="*/ 1339850 h 4630814"/>
              <a:gd name="connsiteX10728" fmla="*/ 2703504 w 3022593"/>
              <a:gd name="connsiteY10728" fmla="*/ 1311932 h 4630814"/>
              <a:gd name="connsiteX10729" fmla="*/ 2703979 w 3022593"/>
              <a:gd name="connsiteY10729" fmla="*/ 1309983 h 4630814"/>
              <a:gd name="connsiteX10730" fmla="*/ 2702976 w 3022593"/>
              <a:gd name="connsiteY10730" fmla="*/ 1311206 h 4630814"/>
              <a:gd name="connsiteX10731" fmla="*/ 2673813 w 3022593"/>
              <a:gd name="connsiteY10731" fmla="*/ 1316797 h 4630814"/>
              <a:gd name="connsiteX10732" fmla="*/ 2686572 w 3022593"/>
              <a:gd name="connsiteY10732" fmla="*/ 1290707 h 4630814"/>
              <a:gd name="connsiteX10733" fmla="*/ 2702367 w 3022593"/>
              <a:gd name="connsiteY10733" fmla="*/ 1283347 h 4630814"/>
              <a:gd name="connsiteX10734" fmla="*/ 2688264 w 3022593"/>
              <a:gd name="connsiteY10734" fmla="*/ 1280360 h 4630814"/>
              <a:gd name="connsiteX10735" fmla="*/ 2669214 w 3022593"/>
              <a:gd name="connsiteY10735" fmla="*/ 1258303 h 4630814"/>
              <a:gd name="connsiteX10736" fmla="*/ 2680882 w 3022593"/>
              <a:gd name="connsiteY10736" fmla="*/ 1252558 h 4630814"/>
              <a:gd name="connsiteX10737" fmla="*/ 2699694 w 3022593"/>
              <a:gd name="connsiteY10737" fmla="*/ 1256464 h 4630814"/>
              <a:gd name="connsiteX10738" fmla="*/ 2701238 w 3022593"/>
              <a:gd name="connsiteY10738" fmla="*/ 1257620 h 4630814"/>
              <a:gd name="connsiteX10739" fmla="*/ 2700890 w 3022593"/>
              <a:gd name="connsiteY10739" fmla="*/ 1256917 h 4630814"/>
              <a:gd name="connsiteX10740" fmla="*/ 2706492 w 3022593"/>
              <a:gd name="connsiteY10740" fmla="*/ 1228999 h 4630814"/>
              <a:gd name="connsiteX10741" fmla="*/ 2918082 w 3022593"/>
              <a:gd name="connsiteY10741" fmla="*/ 1221052 h 4630814"/>
              <a:gd name="connsiteX10742" fmla="*/ 2917850 w 3022593"/>
              <a:gd name="connsiteY10742" fmla="*/ 1234017 h 4630814"/>
              <a:gd name="connsiteX10743" fmla="*/ 2916319 w 3022593"/>
              <a:gd name="connsiteY10743" fmla="*/ 1236244 h 4630814"/>
              <a:gd name="connsiteX10744" fmla="*/ 2929397 w 3022593"/>
              <a:gd name="connsiteY10744" fmla="*/ 1226185 h 4630814"/>
              <a:gd name="connsiteX10745" fmla="*/ 2923560 w 3022593"/>
              <a:gd name="connsiteY10745" fmla="*/ 1238567 h 4630814"/>
              <a:gd name="connsiteX10746" fmla="*/ 2907145 w 3022593"/>
              <a:gd name="connsiteY10746" fmla="*/ 1249589 h 4630814"/>
              <a:gd name="connsiteX10747" fmla="*/ 2905118 w 3022593"/>
              <a:gd name="connsiteY10747" fmla="*/ 1252537 h 4630814"/>
              <a:gd name="connsiteX10748" fmla="*/ 2905118 w 3022593"/>
              <a:gd name="connsiteY10748" fmla="*/ 1252537 h 4630814"/>
              <a:gd name="connsiteX10749" fmla="*/ 2913493 w 3022593"/>
              <a:gd name="connsiteY10749" fmla="*/ 1246404 h 4630814"/>
              <a:gd name="connsiteX10750" fmla="*/ 2928993 w 3022593"/>
              <a:gd name="connsiteY10750" fmla="*/ 1238291 h 4630814"/>
              <a:gd name="connsiteX10751" fmla="*/ 2936153 w 3022593"/>
              <a:gd name="connsiteY10751" fmla="*/ 1239405 h 4630814"/>
              <a:gd name="connsiteX10752" fmla="*/ 2934898 w 3022593"/>
              <a:gd name="connsiteY10752" fmla="*/ 1243831 h 4630814"/>
              <a:gd name="connsiteX10753" fmla="*/ 2926992 w 3022593"/>
              <a:gd name="connsiteY10753" fmla="*/ 1247657 h 4630814"/>
              <a:gd name="connsiteX10754" fmla="*/ 2934834 w 3022593"/>
              <a:gd name="connsiteY10754" fmla="*/ 1246518 h 4630814"/>
              <a:gd name="connsiteX10755" fmla="*/ 2940995 w 3022593"/>
              <a:gd name="connsiteY10755" fmla="*/ 1249186 h 4630814"/>
              <a:gd name="connsiteX10756" fmla="*/ 2928851 w 3022593"/>
              <a:gd name="connsiteY10756" fmla="*/ 1256220 h 4630814"/>
              <a:gd name="connsiteX10757" fmla="*/ 2918508 w 3022593"/>
              <a:gd name="connsiteY10757" fmla="*/ 1254747 h 4630814"/>
              <a:gd name="connsiteX10758" fmla="*/ 2921786 w 3022593"/>
              <a:gd name="connsiteY10758" fmla="*/ 1255351 h 4630814"/>
              <a:gd name="connsiteX10759" fmla="*/ 2938455 w 3022593"/>
              <a:gd name="connsiteY10759" fmla="*/ 1263794 h 4630814"/>
              <a:gd name="connsiteX10760" fmla="*/ 2924564 w 3022593"/>
              <a:gd name="connsiteY10760" fmla="*/ 1264498 h 4630814"/>
              <a:gd name="connsiteX10761" fmla="*/ 2923818 w 3022593"/>
              <a:gd name="connsiteY10761" fmla="*/ 1264039 h 4630814"/>
              <a:gd name="connsiteX10762" fmla="*/ 2930565 w 3022593"/>
              <a:gd name="connsiteY10762" fmla="*/ 1269871 h 4630814"/>
              <a:gd name="connsiteX10763" fmla="*/ 2933098 w 3022593"/>
              <a:gd name="connsiteY10763" fmla="*/ 1276816 h 4630814"/>
              <a:gd name="connsiteX10764" fmla="*/ 2919901 w 3022593"/>
              <a:gd name="connsiteY10764" fmla="*/ 1270980 h 4630814"/>
              <a:gd name="connsiteX10765" fmla="*/ 2907953 w 3022593"/>
              <a:gd name="connsiteY10765" fmla="*/ 1254281 h 4630814"/>
              <a:gd name="connsiteX10766" fmla="*/ 2905118 w 3022593"/>
              <a:gd name="connsiteY10766" fmla="*/ 1252538 h 4630814"/>
              <a:gd name="connsiteX10767" fmla="*/ 2905118 w 3022593"/>
              <a:gd name="connsiteY10767" fmla="*/ 1252538 h 4630814"/>
              <a:gd name="connsiteX10768" fmla="*/ 2908474 w 3022593"/>
              <a:gd name="connsiteY10768" fmla="*/ 1256793 h 4630814"/>
              <a:gd name="connsiteX10769" fmla="*/ 2919934 w 3022593"/>
              <a:gd name="connsiteY10769" fmla="*/ 1284922 h 4630814"/>
              <a:gd name="connsiteX10770" fmla="*/ 2910442 w 3022593"/>
              <a:gd name="connsiteY10770" fmla="*/ 1274444 h 4630814"/>
              <a:gd name="connsiteX10771" fmla="*/ 2905117 w 3022593"/>
              <a:gd name="connsiteY10771" fmla="*/ 1252538 h 4630814"/>
              <a:gd name="connsiteX10772" fmla="*/ 2905117 w 3022593"/>
              <a:gd name="connsiteY10772" fmla="*/ 1252537 h 4630814"/>
              <a:gd name="connsiteX10773" fmla="*/ 2905539 w 3022593"/>
              <a:gd name="connsiteY10773" fmla="*/ 1250667 h 4630814"/>
              <a:gd name="connsiteX10774" fmla="*/ 2905117 w 3022593"/>
              <a:gd name="connsiteY10774" fmla="*/ 1250950 h 4630814"/>
              <a:gd name="connsiteX10775" fmla="*/ 2905636 w 3022593"/>
              <a:gd name="connsiteY10775" fmla="*/ 1250236 h 4630814"/>
              <a:gd name="connsiteX10776" fmla="*/ 2908821 w 3022593"/>
              <a:gd name="connsiteY10776" fmla="*/ 1236100 h 4630814"/>
              <a:gd name="connsiteX10777" fmla="*/ 2918082 w 3022593"/>
              <a:gd name="connsiteY10777" fmla="*/ 1221052 h 4630814"/>
              <a:gd name="connsiteX10778" fmla="*/ 2420136 w 3022593"/>
              <a:gd name="connsiteY10778" fmla="*/ 1219200 h 4630814"/>
              <a:gd name="connsiteX10779" fmla="*/ 2427280 w 3022593"/>
              <a:gd name="connsiteY10779" fmla="*/ 1223433 h 4630814"/>
              <a:gd name="connsiteX10780" fmla="*/ 2420136 w 3022593"/>
              <a:gd name="connsiteY10780" fmla="*/ 1225550 h 4630814"/>
              <a:gd name="connsiteX10781" fmla="*/ 2419078 w 3022593"/>
              <a:gd name="connsiteY10781" fmla="*/ 1224923 h 4630814"/>
              <a:gd name="connsiteX10782" fmla="*/ 2419078 w 3022593"/>
              <a:gd name="connsiteY10782" fmla="*/ 1231674 h 4630814"/>
              <a:gd name="connsiteX10783" fmla="*/ 2413944 w 3022593"/>
              <a:gd name="connsiteY10783" fmla="*/ 1229997 h 4630814"/>
              <a:gd name="connsiteX10784" fmla="*/ 2410611 w 3022593"/>
              <a:gd name="connsiteY10784" fmla="*/ 1236663 h 4630814"/>
              <a:gd name="connsiteX10785" fmla="*/ 2406642 w 3022593"/>
              <a:gd name="connsiteY10785" fmla="*/ 1228725 h 4630814"/>
              <a:gd name="connsiteX10786" fmla="*/ 2406762 w 3022593"/>
              <a:gd name="connsiteY10786" fmla="*/ 1228485 h 4630814"/>
              <a:gd name="connsiteX10787" fmla="*/ 2398705 w 3022593"/>
              <a:gd name="connsiteY10787" fmla="*/ 1230313 h 4630814"/>
              <a:gd name="connsiteX10788" fmla="*/ 2402788 w 3022593"/>
              <a:gd name="connsiteY10788" fmla="*/ 1222904 h 4630814"/>
              <a:gd name="connsiteX10789" fmla="*/ 2410419 w 3022593"/>
              <a:gd name="connsiteY10789" fmla="*/ 1221173 h 4630814"/>
              <a:gd name="connsiteX10790" fmla="*/ 2410611 w 3022593"/>
              <a:gd name="connsiteY10790" fmla="*/ 1220788 h 4630814"/>
              <a:gd name="connsiteX10791" fmla="*/ 2410765 w 3022593"/>
              <a:gd name="connsiteY10791" fmla="*/ 1221095 h 4630814"/>
              <a:gd name="connsiteX10792" fmla="*/ 2410952 w 3022593"/>
              <a:gd name="connsiteY10792" fmla="*/ 1221052 h 4630814"/>
              <a:gd name="connsiteX10793" fmla="*/ 2410843 w 3022593"/>
              <a:gd name="connsiteY10793" fmla="*/ 1221251 h 4630814"/>
              <a:gd name="connsiteX10794" fmla="*/ 2412400 w 3022593"/>
              <a:gd name="connsiteY10794" fmla="*/ 1224364 h 4630814"/>
              <a:gd name="connsiteX10795" fmla="*/ 2411669 w 3022593"/>
              <a:gd name="connsiteY10795" fmla="*/ 1220788 h 4630814"/>
              <a:gd name="connsiteX10796" fmla="*/ 2414152 w 3022593"/>
              <a:gd name="connsiteY10796" fmla="*/ 1222004 h 4630814"/>
              <a:gd name="connsiteX10797" fmla="*/ 2412992 w 3022593"/>
              <a:gd name="connsiteY10797" fmla="*/ 1221317 h 4630814"/>
              <a:gd name="connsiteX10798" fmla="*/ 2420136 w 3022593"/>
              <a:gd name="connsiteY10798" fmla="*/ 1219200 h 4630814"/>
              <a:gd name="connsiteX10799" fmla="*/ 2343459 w 3022593"/>
              <a:gd name="connsiteY10799" fmla="*/ 1219200 h 4630814"/>
              <a:gd name="connsiteX10800" fmla="*/ 2359890 w 3022593"/>
              <a:gd name="connsiteY10800" fmla="*/ 1228664 h 4630814"/>
              <a:gd name="connsiteX10801" fmla="*/ 2359890 w 3022593"/>
              <a:gd name="connsiteY10801" fmla="*/ 1239336 h 4630814"/>
              <a:gd name="connsiteX10802" fmla="*/ 2360605 w 3022593"/>
              <a:gd name="connsiteY10802" fmla="*/ 1241425 h 4630814"/>
              <a:gd name="connsiteX10803" fmla="*/ 2359890 w 3022593"/>
              <a:gd name="connsiteY10803" fmla="*/ 1240680 h 4630814"/>
              <a:gd name="connsiteX10804" fmla="*/ 2359890 w 3022593"/>
              <a:gd name="connsiteY10804" fmla="*/ 1249485 h 4630814"/>
              <a:gd name="connsiteX10805" fmla="*/ 2352015 w 3022593"/>
              <a:gd name="connsiteY10805" fmla="*/ 1259083 h 4630814"/>
              <a:gd name="connsiteX10806" fmla="*/ 2352667 w 3022593"/>
              <a:gd name="connsiteY10806" fmla="*/ 1260475 h 4630814"/>
              <a:gd name="connsiteX10807" fmla="*/ 2351741 w 3022593"/>
              <a:gd name="connsiteY10807" fmla="*/ 1259416 h 4630814"/>
              <a:gd name="connsiteX10808" fmla="*/ 2346882 w 3022593"/>
              <a:gd name="connsiteY10808" fmla="*/ 1265337 h 4630814"/>
              <a:gd name="connsiteX10809" fmla="*/ 2338595 w 3022593"/>
              <a:gd name="connsiteY10809" fmla="*/ 1268201 h 4630814"/>
              <a:gd name="connsiteX10810" fmla="*/ 2338379 w 3022593"/>
              <a:gd name="connsiteY10810" fmla="*/ 1268413 h 4630814"/>
              <a:gd name="connsiteX10811" fmla="*/ 2338482 w 3022593"/>
              <a:gd name="connsiteY10811" fmla="*/ 1268240 h 4630814"/>
              <a:gd name="connsiteX10812" fmla="*/ 2337982 w 3022593"/>
              <a:gd name="connsiteY10812" fmla="*/ 1268413 h 4630814"/>
              <a:gd name="connsiteX10813" fmla="*/ 2336157 w 3022593"/>
              <a:gd name="connsiteY10813" fmla="*/ 1256819 h 4630814"/>
              <a:gd name="connsiteX10814" fmla="*/ 2332744 w 3022593"/>
              <a:gd name="connsiteY10814" fmla="*/ 1248083 h 4630814"/>
              <a:gd name="connsiteX10815" fmla="*/ 2332029 w 3022593"/>
              <a:gd name="connsiteY10815" fmla="*/ 1249363 h 4630814"/>
              <a:gd name="connsiteX10816" fmla="*/ 2332679 w 3022593"/>
              <a:gd name="connsiteY10816" fmla="*/ 1247918 h 4630814"/>
              <a:gd name="connsiteX10817" fmla="*/ 2328854 w 3022593"/>
              <a:gd name="connsiteY10817" fmla="*/ 1238128 h 4630814"/>
              <a:gd name="connsiteX10818" fmla="*/ 2343459 w 3022593"/>
              <a:gd name="connsiteY10818" fmla="*/ 1219200 h 4630814"/>
              <a:gd name="connsiteX10819" fmla="*/ 2905294 w 3022593"/>
              <a:gd name="connsiteY10819" fmla="*/ 1214755 h 4630814"/>
              <a:gd name="connsiteX10820" fmla="*/ 2909417 w 3022593"/>
              <a:gd name="connsiteY10820" fmla="*/ 1228566 h 4630814"/>
              <a:gd name="connsiteX10821" fmla="*/ 2903454 w 3022593"/>
              <a:gd name="connsiteY10821" fmla="*/ 1250577 h 4630814"/>
              <a:gd name="connsiteX10822" fmla="*/ 2903530 w 3022593"/>
              <a:gd name="connsiteY10822" fmla="*/ 1250950 h 4630814"/>
              <a:gd name="connsiteX10823" fmla="*/ 2903401 w 3022593"/>
              <a:gd name="connsiteY10823" fmla="*/ 1250773 h 4630814"/>
              <a:gd name="connsiteX10824" fmla="*/ 2903379 w 3022593"/>
              <a:gd name="connsiteY10824" fmla="*/ 1250855 h 4630814"/>
              <a:gd name="connsiteX10825" fmla="*/ 2903530 w 3022593"/>
              <a:gd name="connsiteY10825" fmla="*/ 1250950 h 4630814"/>
              <a:gd name="connsiteX10826" fmla="*/ 2903360 w 3022593"/>
              <a:gd name="connsiteY10826" fmla="*/ 1250927 h 4630814"/>
              <a:gd name="connsiteX10827" fmla="*/ 2903354 w 3022593"/>
              <a:gd name="connsiteY10827" fmla="*/ 1250950 h 4630814"/>
              <a:gd name="connsiteX10828" fmla="*/ 2903350 w 3022593"/>
              <a:gd name="connsiteY10828" fmla="*/ 1250926 h 4630814"/>
              <a:gd name="connsiteX10829" fmla="*/ 2900077 w 3022593"/>
              <a:gd name="connsiteY10829" fmla="*/ 1250484 h 4630814"/>
              <a:gd name="connsiteX10830" fmla="*/ 2900355 w 3022593"/>
              <a:gd name="connsiteY10830" fmla="*/ 1250950 h 4630814"/>
              <a:gd name="connsiteX10831" fmla="*/ 2899537 w 3022593"/>
              <a:gd name="connsiteY10831" fmla="*/ 1250411 h 4630814"/>
              <a:gd name="connsiteX10832" fmla="*/ 2898104 w 3022593"/>
              <a:gd name="connsiteY10832" fmla="*/ 1250217 h 4630814"/>
              <a:gd name="connsiteX10833" fmla="*/ 2870546 w 3022593"/>
              <a:gd name="connsiteY10833" fmla="*/ 1237817 h 4630814"/>
              <a:gd name="connsiteX10834" fmla="*/ 2884128 w 3022593"/>
              <a:gd name="connsiteY10834" fmla="*/ 1238755 h 4630814"/>
              <a:gd name="connsiteX10835" fmla="*/ 2884834 w 3022593"/>
              <a:gd name="connsiteY10835" fmla="*/ 1239199 h 4630814"/>
              <a:gd name="connsiteX10836" fmla="*/ 2879102 w 3022593"/>
              <a:gd name="connsiteY10836" fmla="*/ 1233616 h 4630814"/>
              <a:gd name="connsiteX10837" fmla="*/ 2876966 w 3022593"/>
              <a:gd name="connsiteY10837" fmla="*/ 1226670 h 4630814"/>
              <a:gd name="connsiteX10838" fmla="*/ 2889335 w 3022593"/>
              <a:gd name="connsiteY10838" fmla="*/ 1232507 h 4630814"/>
              <a:gd name="connsiteX10839" fmla="*/ 2898446 w 3022593"/>
              <a:gd name="connsiteY10839" fmla="*/ 1247754 h 4630814"/>
              <a:gd name="connsiteX10840" fmla="*/ 2903335 w 3022593"/>
              <a:gd name="connsiteY10840" fmla="*/ 1250827 h 4630814"/>
              <a:gd name="connsiteX10841" fmla="*/ 2903307 w 3022593"/>
              <a:gd name="connsiteY10841" fmla="*/ 1250643 h 4630814"/>
              <a:gd name="connsiteX10842" fmla="*/ 2900423 w 3022593"/>
              <a:gd name="connsiteY10842" fmla="*/ 1246693 h 4630814"/>
              <a:gd name="connsiteX10843" fmla="*/ 2890397 w 3022593"/>
              <a:gd name="connsiteY10843" fmla="*/ 1218565 h 4630814"/>
              <a:gd name="connsiteX10844" fmla="*/ 2899074 w 3022593"/>
              <a:gd name="connsiteY10844" fmla="*/ 1229042 h 4630814"/>
              <a:gd name="connsiteX10845" fmla="*/ 2902810 w 3022593"/>
              <a:gd name="connsiteY10845" fmla="*/ 1247411 h 4630814"/>
              <a:gd name="connsiteX10846" fmla="*/ 2900686 w 3022593"/>
              <a:gd name="connsiteY10846" fmla="*/ 1233567 h 4630814"/>
              <a:gd name="connsiteX10847" fmla="*/ 2905294 w 3022593"/>
              <a:gd name="connsiteY10847" fmla="*/ 1214755 h 4630814"/>
              <a:gd name="connsiteX10848" fmla="*/ 2671755 w 3022593"/>
              <a:gd name="connsiteY10848" fmla="*/ 1209675 h 4630814"/>
              <a:gd name="connsiteX10849" fmla="*/ 2676780 w 3022593"/>
              <a:gd name="connsiteY10849" fmla="*/ 1211530 h 4630814"/>
              <a:gd name="connsiteX10850" fmla="*/ 2684806 w 3022593"/>
              <a:gd name="connsiteY10850" fmla="*/ 1211262 h 4630814"/>
              <a:gd name="connsiteX10851" fmla="*/ 2695567 w 3022593"/>
              <a:gd name="connsiteY10851" fmla="*/ 1228271 h 4630814"/>
              <a:gd name="connsiteX10852" fmla="*/ 2679082 w 3022593"/>
              <a:gd name="connsiteY10852" fmla="*/ 1244600 h 4630814"/>
              <a:gd name="connsiteX10853" fmla="*/ 2667775 w 3022593"/>
              <a:gd name="connsiteY10853" fmla="*/ 1240282 h 4630814"/>
              <a:gd name="connsiteX10854" fmla="*/ 2665405 w 3022593"/>
              <a:gd name="connsiteY10854" fmla="*/ 1241425 h 4630814"/>
              <a:gd name="connsiteX10855" fmla="*/ 2667312 w 3022593"/>
              <a:gd name="connsiteY10855" fmla="*/ 1240105 h 4630814"/>
              <a:gd name="connsiteX10856" fmla="*/ 2660077 w 3022593"/>
              <a:gd name="connsiteY10856" fmla="*/ 1237343 h 4630814"/>
              <a:gd name="connsiteX10857" fmla="*/ 2647942 w 3022593"/>
              <a:gd name="connsiteY10857" fmla="*/ 1235528 h 4630814"/>
              <a:gd name="connsiteX10858" fmla="*/ 2648220 w 3022593"/>
              <a:gd name="connsiteY10858" fmla="*/ 1234307 h 4630814"/>
              <a:gd name="connsiteX10859" fmla="*/ 2644767 w 3022593"/>
              <a:gd name="connsiteY10859" fmla="*/ 1236663 h 4630814"/>
              <a:gd name="connsiteX10860" fmla="*/ 2645767 w 3022593"/>
              <a:gd name="connsiteY10860" fmla="*/ 1234086 h 4630814"/>
              <a:gd name="connsiteX10861" fmla="*/ 2648900 w 3022593"/>
              <a:gd name="connsiteY10861" fmla="*/ 1231314 h 4630814"/>
              <a:gd name="connsiteX10862" fmla="*/ 2650003 w 3022593"/>
              <a:gd name="connsiteY10862" fmla="*/ 1226457 h 4630814"/>
              <a:gd name="connsiteX10863" fmla="*/ 2654908 w 3022593"/>
              <a:gd name="connsiteY10863" fmla="*/ 1221521 h 4630814"/>
              <a:gd name="connsiteX10864" fmla="*/ 2652705 w 3022593"/>
              <a:gd name="connsiteY10864" fmla="*/ 1220787 h 4630814"/>
              <a:gd name="connsiteX10865" fmla="*/ 2654964 w 3022593"/>
              <a:gd name="connsiteY10865" fmla="*/ 1221465 h 4630814"/>
              <a:gd name="connsiteX10866" fmla="*/ 2664428 w 3022593"/>
              <a:gd name="connsiteY10866" fmla="*/ 1211943 h 4630814"/>
              <a:gd name="connsiteX10867" fmla="*/ 2673637 w 3022593"/>
              <a:gd name="connsiteY10867" fmla="*/ 1211635 h 4630814"/>
              <a:gd name="connsiteX10868" fmla="*/ 2408865 w 3022593"/>
              <a:gd name="connsiteY10868" fmla="*/ 1206500 h 4630814"/>
              <a:gd name="connsiteX10869" fmla="*/ 2412675 w 3022593"/>
              <a:gd name="connsiteY10869" fmla="*/ 1211858 h 4630814"/>
              <a:gd name="connsiteX10870" fmla="*/ 2412675 w 3022593"/>
              <a:gd name="connsiteY10870" fmla="*/ 1216847 h 4630814"/>
              <a:gd name="connsiteX10871" fmla="*/ 2413522 w 3022593"/>
              <a:gd name="connsiteY10871" fmla="*/ 1213531 h 4630814"/>
              <a:gd name="connsiteX10872" fmla="*/ 2419078 w 3022593"/>
              <a:gd name="connsiteY10872" fmla="*/ 1208088 h 4630814"/>
              <a:gd name="connsiteX10873" fmla="*/ 2419078 w 3022593"/>
              <a:gd name="connsiteY10873" fmla="*/ 1215345 h 4630814"/>
              <a:gd name="connsiteX10874" fmla="*/ 2411669 w 3022593"/>
              <a:gd name="connsiteY10874" fmla="*/ 1220788 h 4630814"/>
              <a:gd name="connsiteX10875" fmla="*/ 2412231 w 3022593"/>
              <a:gd name="connsiteY10875" fmla="*/ 1218586 h 4630814"/>
              <a:gd name="connsiteX10876" fmla="*/ 2408134 w 3022593"/>
              <a:gd name="connsiteY10876" fmla="*/ 1214744 h 4630814"/>
              <a:gd name="connsiteX10877" fmla="*/ 2411008 w 3022593"/>
              <a:gd name="connsiteY10877" fmla="*/ 1218883 h 4630814"/>
              <a:gd name="connsiteX10878" fmla="*/ 2403070 w 3022593"/>
              <a:gd name="connsiteY10878" fmla="*/ 1220788 h 4630814"/>
              <a:gd name="connsiteX10879" fmla="*/ 2399102 w 3022593"/>
              <a:gd name="connsiteY10879" fmla="*/ 1213168 h 4630814"/>
              <a:gd name="connsiteX10880" fmla="*/ 2407039 w 3022593"/>
              <a:gd name="connsiteY10880" fmla="*/ 1213168 h 4630814"/>
              <a:gd name="connsiteX10881" fmla="*/ 2407074 w 3022593"/>
              <a:gd name="connsiteY10881" fmla="*/ 1213218 h 4630814"/>
              <a:gd name="connsiteX10882" fmla="*/ 2534986 w 3022593"/>
              <a:gd name="connsiteY10882" fmla="*/ 1204716 h 4630814"/>
              <a:gd name="connsiteX10883" fmla="*/ 2665772 w 3022593"/>
              <a:gd name="connsiteY10883" fmla="*/ 1380076 h 4630814"/>
              <a:gd name="connsiteX10884" fmla="*/ 2647971 w 3022593"/>
              <a:gd name="connsiteY10884" fmla="*/ 1437148 h 4630814"/>
              <a:gd name="connsiteX10885" fmla="*/ 2631270 w 3022593"/>
              <a:gd name="connsiteY10885" fmla="*/ 1461679 h 4630814"/>
              <a:gd name="connsiteX10886" fmla="*/ 2632068 w 3022593"/>
              <a:gd name="connsiteY10886" fmla="*/ 1463675 h 4630814"/>
              <a:gd name="connsiteX10887" fmla="*/ 2631102 w 3022593"/>
              <a:gd name="connsiteY10887" fmla="*/ 1461924 h 4630814"/>
              <a:gd name="connsiteX10888" fmla="*/ 2620318 w 3022593"/>
              <a:gd name="connsiteY10888" fmla="*/ 1477765 h 4630814"/>
              <a:gd name="connsiteX10889" fmla="*/ 2563829 w 3022593"/>
              <a:gd name="connsiteY10889" fmla="*/ 1519379 h 4630814"/>
              <a:gd name="connsiteX10890" fmla="*/ 2552516 w 3022593"/>
              <a:gd name="connsiteY10890" fmla="*/ 1524089 h 4630814"/>
              <a:gd name="connsiteX10891" fmla="*/ 2550588 w 3022593"/>
              <a:gd name="connsiteY10891" fmla="*/ 1525500 h 4630814"/>
              <a:gd name="connsiteX10892" fmla="*/ 2546715 w 3022593"/>
              <a:gd name="connsiteY10892" fmla="*/ 1527175 h 4630814"/>
              <a:gd name="connsiteX10893" fmla="*/ 2548327 w 3022593"/>
              <a:gd name="connsiteY10893" fmla="*/ 1524894 h 4630814"/>
              <a:gd name="connsiteX10894" fmla="*/ 2554936 w 3022593"/>
              <a:gd name="connsiteY10894" fmla="*/ 1507461 h 4630814"/>
              <a:gd name="connsiteX10895" fmla="*/ 2456514 w 3022593"/>
              <a:gd name="connsiteY10895" fmla="*/ 1333438 h 4630814"/>
              <a:gd name="connsiteX10896" fmla="*/ 2455900 w 3022593"/>
              <a:gd name="connsiteY10896" fmla="*/ 1310795 h 4630814"/>
              <a:gd name="connsiteX10897" fmla="*/ 2440774 w 3022593"/>
              <a:gd name="connsiteY10897" fmla="*/ 1312545 h 4630814"/>
              <a:gd name="connsiteX10898" fmla="*/ 2435349 w 3022593"/>
              <a:gd name="connsiteY10898" fmla="*/ 1311268 h 4630814"/>
              <a:gd name="connsiteX10899" fmla="*/ 2438324 w 3022593"/>
              <a:gd name="connsiteY10899" fmla="*/ 1314110 h 4630814"/>
              <a:gd name="connsiteX10900" fmla="*/ 2443914 w 3022593"/>
              <a:gd name="connsiteY10900" fmla="*/ 1342175 h 4630814"/>
              <a:gd name="connsiteX10901" fmla="*/ 2417824 w 3022593"/>
              <a:gd name="connsiteY10901" fmla="*/ 1329078 h 4630814"/>
              <a:gd name="connsiteX10902" fmla="*/ 2417138 w 3022593"/>
              <a:gd name="connsiteY10902" fmla="*/ 1327567 h 4630814"/>
              <a:gd name="connsiteX10903" fmla="*/ 2413445 w 3022593"/>
              <a:gd name="connsiteY10903" fmla="*/ 1343518 h 4630814"/>
              <a:gd name="connsiteX10904" fmla="*/ 2405054 w 3022593"/>
              <a:gd name="connsiteY10904" fmla="*/ 1350963 h 4630814"/>
              <a:gd name="connsiteX10905" fmla="*/ 2392354 w 3022593"/>
              <a:gd name="connsiteY10905" fmla="*/ 1323045 h 4630814"/>
              <a:gd name="connsiteX10906" fmla="*/ 2392499 w 3022593"/>
              <a:gd name="connsiteY10906" fmla="*/ 1322472 h 4630814"/>
              <a:gd name="connsiteX10907" fmla="*/ 2391296 w 3022593"/>
              <a:gd name="connsiteY10907" fmla="*/ 1323975 h 4630814"/>
              <a:gd name="connsiteX10908" fmla="*/ 2361192 w 3022593"/>
              <a:gd name="connsiteY10908" fmla="*/ 1329532 h 4630814"/>
              <a:gd name="connsiteX10909" fmla="*/ 2374363 w 3022593"/>
              <a:gd name="connsiteY10909" fmla="*/ 1303602 h 4630814"/>
              <a:gd name="connsiteX10910" fmla="*/ 2390835 w 3022593"/>
              <a:gd name="connsiteY10910" fmla="*/ 1295392 h 4630814"/>
              <a:gd name="connsiteX10911" fmla="*/ 2376479 w 3022593"/>
              <a:gd name="connsiteY10911" fmla="*/ 1291222 h 4630814"/>
              <a:gd name="connsiteX10912" fmla="*/ 2357958 w 3022593"/>
              <a:gd name="connsiteY10912" fmla="*/ 1269164 h 4630814"/>
              <a:gd name="connsiteX10913" fmla="*/ 2369303 w 3022593"/>
              <a:gd name="connsiteY10913" fmla="*/ 1265029 h 4630814"/>
              <a:gd name="connsiteX10914" fmla="*/ 2387592 w 3022593"/>
              <a:gd name="connsiteY10914" fmla="*/ 1269164 h 4630814"/>
              <a:gd name="connsiteX10915" fmla="*/ 2390524 w 3022593"/>
              <a:gd name="connsiteY10915" fmla="*/ 1271249 h 4630814"/>
              <a:gd name="connsiteX10916" fmla="*/ 2389740 w 3022593"/>
              <a:gd name="connsiteY10916" fmla="*/ 1269736 h 4630814"/>
              <a:gd name="connsiteX10917" fmla="*/ 2395342 w 3022593"/>
              <a:gd name="connsiteY10917" fmla="*/ 1240102 h 4630814"/>
              <a:gd name="connsiteX10918" fmla="*/ 2414019 w 3022593"/>
              <a:gd name="connsiteY10918" fmla="*/ 1262327 h 4630814"/>
              <a:gd name="connsiteX10919" fmla="*/ 2414407 w 3022593"/>
              <a:gd name="connsiteY10919" fmla="*/ 1267785 h 4630814"/>
              <a:gd name="connsiteX10920" fmla="*/ 2415789 w 3022593"/>
              <a:gd name="connsiteY10920" fmla="*/ 1263486 h 4630814"/>
              <a:gd name="connsiteX10921" fmla="*/ 2442248 w 3022593"/>
              <a:gd name="connsiteY10921" fmla="*/ 1246735 h 4630814"/>
              <a:gd name="connsiteX10922" fmla="*/ 2438468 w 3022593"/>
              <a:gd name="connsiteY10922" fmla="*/ 1276515 h 4630814"/>
              <a:gd name="connsiteX10923" fmla="*/ 2427805 w 3022593"/>
              <a:gd name="connsiteY10923" fmla="*/ 1288543 h 4630814"/>
              <a:gd name="connsiteX10924" fmla="*/ 2440774 w 3022593"/>
              <a:gd name="connsiteY10924" fmla="*/ 1285875 h 4630814"/>
              <a:gd name="connsiteX10925" fmla="*/ 2457763 w 3022593"/>
              <a:gd name="connsiteY10925" fmla="*/ 1290717 h 4630814"/>
              <a:gd name="connsiteX10926" fmla="*/ 2462470 w 3022593"/>
              <a:gd name="connsiteY10926" fmla="*/ 1271613 h 4630814"/>
              <a:gd name="connsiteX10927" fmla="*/ 2534986 w 3022593"/>
              <a:gd name="connsiteY10927" fmla="*/ 1204716 h 4630814"/>
              <a:gd name="connsiteX10928" fmla="*/ 729072 w 3022593"/>
              <a:gd name="connsiteY10928" fmla="*/ 1201738 h 4630814"/>
              <a:gd name="connsiteX10929" fmla="*/ 744696 w 3022593"/>
              <a:gd name="connsiteY10929" fmla="*/ 1209782 h 4630814"/>
              <a:gd name="connsiteX10930" fmla="*/ 744385 w 3022593"/>
              <a:gd name="connsiteY10930" fmla="*/ 1217312 h 4630814"/>
              <a:gd name="connsiteX10931" fmla="*/ 746118 w 3022593"/>
              <a:gd name="connsiteY10931" fmla="*/ 1222375 h 4630814"/>
              <a:gd name="connsiteX10932" fmla="*/ 744256 w 3022593"/>
              <a:gd name="connsiteY10932" fmla="*/ 1220435 h 4630814"/>
              <a:gd name="connsiteX10933" fmla="*/ 743777 w 3022593"/>
              <a:gd name="connsiteY10933" fmla="*/ 1232023 h 4630814"/>
              <a:gd name="connsiteX10934" fmla="*/ 737047 w 3022593"/>
              <a:gd name="connsiteY10934" fmla="*/ 1240784 h 4630814"/>
              <a:gd name="connsiteX10935" fmla="*/ 738180 w 3022593"/>
              <a:gd name="connsiteY10935" fmla="*/ 1243013 h 4630814"/>
              <a:gd name="connsiteX10936" fmla="*/ 736941 w 3022593"/>
              <a:gd name="connsiteY10936" fmla="*/ 1240922 h 4630814"/>
              <a:gd name="connsiteX10937" fmla="*/ 731600 w 3022593"/>
              <a:gd name="connsiteY10937" fmla="*/ 1247875 h 4630814"/>
              <a:gd name="connsiteX10938" fmla="*/ 724070 w 3022593"/>
              <a:gd name="connsiteY10938" fmla="*/ 1250755 h 4630814"/>
              <a:gd name="connsiteX10939" fmla="*/ 723892 w 3022593"/>
              <a:gd name="connsiteY10939" fmla="*/ 1250950 h 4630814"/>
              <a:gd name="connsiteX10940" fmla="*/ 723974 w 3022593"/>
              <a:gd name="connsiteY10940" fmla="*/ 1250792 h 4630814"/>
              <a:gd name="connsiteX10941" fmla="*/ 723558 w 3022593"/>
              <a:gd name="connsiteY10941" fmla="*/ 1250951 h 4630814"/>
              <a:gd name="connsiteX10942" fmla="*/ 721030 w 3022593"/>
              <a:gd name="connsiteY10942" fmla="*/ 1237701 h 4630814"/>
              <a:gd name="connsiteX10943" fmla="*/ 718142 w 3022593"/>
              <a:gd name="connsiteY10943" fmla="*/ 1229496 h 4630814"/>
              <a:gd name="connsiteX10944" fmla="*/ 717542 w 3022593"/>
              <a:gd name="connsiteY10944" fmla="*/ 1230313 h 4630814"/>
              <a:gd name="connsiteX10945" fmla="*/ 718095 w 3022593"/>
              <a:gd name="connsiteY10945" fmla="*/ 1229364 h 4630814"/>
              <a:gd name="connsiteX10946" fmla="*/ 714367 w 3022593"/>
              <a:gd name="connsiteY10946" fmla="*/ 1218773 h 4630814"/>
              <a:gd name="connsiteX10947" fmla="*/ 729072 w 3022593"/>
              <a:gd name="connsiteY10947" fmla="*/ 1201738 h 4630814"/>
              <a:gd name="connsiteX10948" fmla="*/ 2460617 w 3022593"/>
              <a:gd name="connsiteY10948" fmla="*/ 1196975 h 4630814"/>
              <a:gd name="connsiteX10949" fmla="*/ 2492103 w 3022593"/>
              <a:gd name="connsiteY10949" fmla="*/ 1208232 h 4630814"/>
              <a:gd name="connsiteX10950" fmla="*/ 2478444 w 3022593"/>
              <a:gd name="connsiteY10950" fmla="*/ 1208936 h 4630814"/>
              <a:gd name="connsiteX10951" fmla="*/ 2477954 w 3022593"/>
              <a:gd name="connsiteY10951" fmla="*/ 1208671 h 4630814"/>
              <a:gd name="connsiteX10952" fmla="*/ 2484477 w 3022593"/>
              <a:gd name="connsiteY10952" fmla="*/ 1214309 h 4630814"/>
              <a:gd name="connsiteX10953" fmla="*/ 2487010 w 3022593"/>
              <a:gd name="connsiteY10953" fmla="*/ 1221254 h 4630814"/>
              <a:gd name="connsiteX10954" fmla="*/ 2474521 w 3022593"/>
              <a:gd name="connsiteY10954" fmla="*/ 1215418 h 4630814"/>
              <a:gd name="connsiteX10955" fmla="*/ 2464424 w 3022593"/>
              <a:gd name="connsiteY10955" fmla="*/ 1202024 h 4630814"/>
              <a:gd name="connsiteX10956" fmla="*/ 2470233 w 3022593"/>
              <a:gd name="connsiteY10956" fmla="*/ 1210439 h 4630814"/>
              <a:gd name="connsiteX10957" fmla="*/ 2475627 w 3022593"/>
              <a:gd name="connsiteY10957" fmla="*/ 1228011 h 4630814"/>
              <a:gd name="connsiteX10958" fmla="*/ 2460617 w 3022593"/>
              <a:gd name="connsiteY10958" fmla="*/ 1196975 h 4630814"/>
              <a:gd name="connsiteX10959" fmla="*/ 2459030 w 3022593"/>
              <a:gd name="connsiteY10959" fmla="*/ 1196975 h 4630814"/>
              <a:gd name="connsiteX10960" fmla="*/ 2426645 w 3022593"/>
              <a:gd name="connsiteY10960" fmla="*/ 1211984 h 4630814"/>
              <a:gd name="connsiteX10961" fmla="*/ 2459030 w 3022593"/>
              <a:gd name="connsiteY10961" fmla="*/ 1196975 h 4630814"/>
              <a:gd name="connsiteX10962" fmla="*/ 2459030 w 3022593"/>
              <a:gd name="connsiteY10962" fmla="*/ 1196975 h 4630814"/>
              <a:gd name="connsiteX10963" fmla="*/ 2458725 w 3022593"/>
              <a:gd name="connsiteY10963" fmla="*/ 1198781 h 4630814"/>
              <a:gd name="connsiteX10964" fmla="*/ 2459030 w 3022593"/>
              <a:gd name="connsiteY10964" fmla="*/ 1198563 h 4630814"/>
              <a:gd name="connsiteX10965" fmla="*/ 2458666 w 3022593"/>
              <a:gd name="connsiteY10965" fmla="*/ 1199133 h 4630814"/>
              <a:gd name="connsiteX10966" fmla="*/ 2458664 w 3022593"/>
              <a:gd name="connsiteY10966" fmla="*/ 1199144 h 4630814"/>
              <a:gd name="connsiteX10967" fmla="*/ 2463110 w 3022593"/>
              <a:gd name="connsiteY10967" fmla="*/ 1214994 h 4630814"/>
              <a:gd name="connsiteX10968" fmla="*/ 2460442 w 3022593"/>
              <a:gd name="connsiteY10968" fmla="*/ 1232853 h 4630814"/>
              <a:gd name="connsiteX10969" fmla="*/ 2455106 w 3022593"/>
              <a:gd name="connsiteY10969" fmla="*/ 1220709 h 4630814"/>
              <a:gd name="connsiteX10970" fmla="*/ 2456177 w 3022593"/>
              <a:gd name="connsiteY10970" fmla="*/ 1213720 h 4630814"/>
              <a:gd name="connsiteX10971" fmla="*/ 2447773 w 3022593"/>
              <a:gd name="connsiteY10971" fmla="*/ 1230313 h 4630814"/>
              <a:gd name="connsiteX10972" fmla="*/ 2447070 w 3022593"/>
              <a:gd name="connsiteY10972" fmla="*/ 1215728 h 4630814"/>
              <a:gd name="connsiteX10973" fmla="*/ 2447694 w 3022593"/>
              <a:gd name="connsiteY10973" fmla="*/ 1214749 h 4630814"/>
              <a:gd name="connsiteX10974" fmla="*/ 2434751 w 3022593"/>
              <a:gd name="connsiteY10974" fmla="*/ 1224955 h 4630814"/>
              <a:gd name="connsiteX10975" fmla="*/ 2440587 w 3022593"/>
              <a:gd name="connsiteY10975" fmla="*/ 1211759 h 4630814"/>
              <a:gd name="connsiteX10976" fmla="*/ 2457167 w 3022593"/>
              <a:gd name="connsiteY10976" fmla="*/ 1199896 h 4630814"/>
              <a:gd name="connsiteX10977" fmla="*/ 2435059 w 3022593"/>
              <a:gd name="connsiteY10977" fmla="*/ 1191331 h 4630814"/>
              <a:gd name="connsiteX10978" fmla="*/ 2457442 w 3022593"/>
              <a:gd name="connsiteY10978" fmla="*/ 1197152 h 4630814"/>
              <a:gd name="connsiteX10979" fmla="*/ 2421247 w 3022593"/>
              <a:gd name="connsiteY10979" fmla="*/ 1197152 h 4630814"/>
              <a:gd name="connsiteX10980" fmla="*/ 2435059 w 3022593"/>
              <a:gd name="connsiteY10980" fmla="*/ 1191331 h 4630814"/>
              <a:gd name="connsiteX10981" fmla="*/ 2344730 w 3022593"/>
              <a:gd name="connsiteY10981" fmla="*/ 1189302 h 4630814"/>
              <a:gd name="connsiteX10982" fmla="*/ 2341102 w 3022593"/>
              <a:gd name="connsiteY10982" fmla="*/ 1196711 h 4630814"/>
              <a:gd name="connsiteX10983" fmla="*/ 2333845 w 3022593"/>
              <a:gd name="connsiteY10983" fmla="*/ 1198563 h 4630814"/>
              <a:gd name="connsiteX10984" fmla="*/ 2337473 w 3022593"/>
              <a:gd name="connsiteY10984" fmla="*/ 1191154 h 4630814"/>
              <a:gd name="connsiteX10985" fmla="*/ 2344730 w 3022593"/>
              <a:gd name="connsiteY10985" fmla="*/ 1189302 h 4630814"/>
              <a:gd name="connsiteX10986" fmla="*/ 2345524 w 3022593"/>
              <a:gd name="connsiteY10986" fmla="*/ 1189038 h 4630814"/>
              <a:gd name="connsiteX10987" fmla="*/ 2346582 w 3022593"/>
              <a:gd name="connsiteY10987" fmla="*/ 1191154 h 4630814"/>
              <a:gd name="connsiteX10988" fmla="*/ 2346582 w 3022593"/>
              <a:gd name="connsiteY10988" fmla="*/ 1190852 h 4630814"/>
              <a:gd name="connsiteX10989" fmla="*/ 2352139 w 3022593"/>
              <a:gd name="connsiteY10989" fmla="*/ 1194481 h 4630814"/>
              <a:gd name="connsiteX10990" fmla="*/ 2353991 w 3022593"/>
              <a:gd name="connsiteY10990" fmla="*/ 1201738 h 4630814"/>
              <a:gd name="connsiteX10991" fmla="*/ 2348465 w 3022593"/>
              <a:gd name="connsiteY10991" fmla="*/ 1199032 h 4630814"/>
              <a:gd name="connsiteX10992" fmla="*/ 2345524 w 3022593"/>
              <a:gd name="connsiteY10992" fmla="*/ 1204913 h 4630814"/>
              <a:gd name="connsiteX10993" fmla="*/ 2341555 w 3022593"/>
              <a:gd name="connsiteY10993" fmla="*/ 1196975 h 4630814"/>
              <a:gd name="connsiteX10994" fmla="*/ 2345524 w 3022593"/>
              <a:gd name="connsiteY10994" fmla="*/ 1189038 h 4630814"/>
              <a:gd name="connsiteX10995" fmla="*/ 2354482 w 3022593"/>
              <a:gd name="connsiteY10995" fmla="*/ 1187450 h 4630814"/>
              <a:gd name="connsiteX10996" fmla="*/ 2360605 w 3022593"/>
              <a:gd name="connsiteY10996" fmla="*/ 1191419 h 4630814"/>
              <a:gd name="connsiteX10997" fmla="*/ 2354482 w 3022593"/>
              <a:gd name="connsiteY10997" fmla="*/ 1193403 h 4630814"/>
              <a:gd name="connsiteX10998" fmla="*/ 2346317 w 3022593"/>
              <a:gd name="connsiteY10998" fmla="*/ 1189434 h 4630814"/>
              <a:gd name="connsiteX10999" fmla="*/ 2354482 w 3022593"/>
              <a:gd name="connsiteY10999" fmla="*/ 1187450 h 4630814"/>
              <a:gd name="connsiteX11000" fmla="*/ 2484447 w 3022593"/>
              <a:gd name="connsiteY11000" fmla="*/ 1182729 h 4630814"/>
              <a:gd name="connsiteX11001" fmla="*/ 2491892 w 3022593"/>
              <a:gd name="connsiteY11001" fmla="*/ 1183843 h 4630814"/>
              <a:gd name="connsiteX11002" fmla="*/ 2489838 w 3022593"/>
              <a:gd name="connsiteY11002" fmla="*/ 1188269 h 4630814"/>
              <a:gd name="connsiteX11003" fmla="*/ 2482218 w 3022593"/>
              <a:gd name="connsiteY11003" fmla="*/ 1191909 h 4630814"/>
              <a:gd name="connsiteX11004" fmla="*/ 2490353 w 3022593"/>
              <a:gd name="connsiteY11004" fmla="*/ 1191237 h 4630814"/>
              <a:gd name="connsiteX11005" fmla="*/ 2496812 w 3022593"/>
              <a:gd name="connsiteY11005" fmla="*/ 1194682 h 4630814"/>
              <a:gd name="connsiteX11006" fmla="*/ 2483001 w 3022593"/>
              <a:gd name="connsiteY11006" fmla="*/ 1199533 h 4630814"/>
              <a:gd name="connsiteX11007" fmla="*/ 2461224 w 3022593"/>
              <a:gd name="connsiteY11007" fmla="*/ 1196530 h 4630814"/>
              <a:gd name="connsiteX11008" fmla="*/ 2459030 w 3022593"/>
              <a:gd name="connsiteY11008" fmla="*/ 1196976 h 4630814"/>
              <a:gd name="connsiteX11009" fmla="*/ 2484447 w 3022593"/>
              <a:gd name="connsiteY11009" fmla="*/ 1182729 h 4630814"/>
              <a:gd name="connsiteX11010" fmla="*/ 2332030 w 3022593"/>
              <a:gd name="connsiteY11010" fmla="*/ 1182688 h 4630814"/>
              <a:gd name="connsiteX11011" fmla="*/ 2339287 w 3022593"/>
              <a:gd name="connsiteY11011" fmla="*/ 1182688 h 4630814"/>
              <a:gd name="connsiteX11012" fmla="*/ 2344730 w 3022593"/>
              <a:gd name="connsiteY11012" fmla="*/ 1189038 h 4630814"/>
              <a:gd name="connsiteX11013" fmla="*/ 2337473 w 3022593"/>
              <a:gd name="connsiteY11013" fmla="*/ 1189038 h 4630814"/>
              <a:gd name="connsiteX11014" fmla="*/ 2332030 w 3022593"/>
              <a:gd name="connsiteY11014" fmla="*/ 1182688 h 4630814"/>
              <a:gd name="connsiteX11015" fmla="*/ 395597 w 3022593"/>
              <a:gd name="connsiteY11015" fmla="*/ 1176338 h 4630814"/>
              <a:gd name="connsiteX11016" fmla="*/ 412028 w 3022593"/>
              <a:gd name="connsiteY11016" fmla="*/ 1184382 h 4630814"/>
              <a:gd name="connsiteX11017" fmla="*/ 412028 w 3022593"/>
              <a:gd name="connsiteY11017" fmla="*/ 1191231 h 4630814"/>
              <a:gd name="connsiteX11018" fmla="*/ 412187 w 3022593"/>
              <a:gd name="connsiteY11018" fmla="*/ 1191305 h 4630814"/>
              <a:gd name="connsiteX11019" fmla="*/ 414330 w 3022593"/>
              <a:gd name="connsiteY11019" fmla="*/ 1196975 h 4630814"/>
              <a:gd name="connsiteX11020" fmla="*/ 412028 w 3022593"/>
              <a:gd name="connsiteY11020" fmla="*/ 1194939 h 4630814"/>
              <a:gd name="connsiteX11021" fmla="*/ 412028 w 3022593"/>
              <a:gd name="connsiteY11021" fmla="*/ 1206623 h 4630814"/>
              <a:gd name="connsiteX11022" fmla="*/ 404292 w 3022593"/>
              <a:gd name="connsiteY11022" fmla="*/ 1216050 h 4630814"/>
              <a:gd name="connsiteX11023" fmla="*/ 404805 w 3022593"/>
              <a:gd name="connsiteY11023" fmla="*/ 1217613 h 4630814"/>
              <a:gd name="connsiteX11024" fmla="*/ 403960 w 3022593"/>
              <a:gd name="connsiteY11024" fmla="*/ 1216455 h 4630814"/>
              <a:gd name="connsiteX11025" fmla="*/ 399020 w 3022593"/>
              <a:gd name="connsiteY11025" fmla="*/ 1222475 h 4630814"/>
              <a:gd name="connsiteX11026" fmla="*/ 390699 w 3022593"/>
              <a:gd name="connsiteY11026" fmla="*/ 1225351 h 4630814"/>
              <a:gd name="connsiteX11027" fmla="*/ 390517 w 3022593"/>
              <a:gd name="connsiteY11027" fmla="*/ 1225550 h 4630814"/>
              <a:gd name="connsiteX11028" fmla="*/ 390620 w 3022593"/>
              <a:gd name="connsiteY11028" fmla="*/ 1225378 h 4630814"/>
              <a:gd name="connsiteX11029" fmla="*/ 390120 w 3022593"/>
              <a:gd name="connsiteY11029" fmla="*/ 1225551 h 4630814"/>
              <a:gd name="connsiteX11030" fmla="*/ 388294 w 3022593"/>
              <a:gd name="connsiteY11030" fmla="*/ 1212301 h 4630814"/>
              <a:gd name="connsiteX11031" fmla="*/ 384970 w 3022593"/>
              <a:gd name="connsiteY11031" fmla="*/ 1203684 h 4630814"/>
              <a:gd name="connsiteX11032" fmla="*/ 384167 w 3022593"/>
              <a:gd name="connsiteY11032" fmla="*/ 1204913 h 4630814"/>
              <a:gd name="connsiteX11033" fmla="*/ 384899 w 3022593"/>
              <a:gd name="connsiteY11033" fmla="*/ 1203501 h 4630814"/>
              <a:gd name="connsiteX11034" fmla="*/ 380992 w 3022593"/>
              <a:gd name="connsiteY11034" fmla="*/ 1193373 h 4630814"/>
              <a:gd name="connsiteX11035" fmla="*/ 395597 w 3022593"/>
              <a:gd name="connsiteY11035" fmla="*/ 1176338 h 4630814"/>
              <a:gd name="connsiteX11036" fmla="*/ 2341872 w 3022593"/>
              <a:gd name="connsiteY11036" fmla="*/ 1174750 h 4630814"/>
              <a:gd name="connsiteX11037" fmla="*/ 2347587 w 3022593"/>
              <a:gd name="connsiteY11037" fmla="*/ 1180108 h 4630814"/>
              <a:gd name="connsiteX11038" fmla="*/ 2347351 w 3022593"/>
              <a:gd name="connsiteY11038" fmla="*/ 1181216 h 4630814"/>
              <a:gd name="connsiteX11039" fmla="*/ 2353991 w 3022593"/>
              <a:gd name="connsiteY11039" fmla="*/ 1176338 h 4630814"/>
              <a:gd name="connsiteX11040" fmla="*/ 2352139 w 3022593"/>
              <a:gd name="connsiteY11040" fmla="*/ 1185409 h 4630814"/>
              <a:gd name="connsiteX11041" fmla="*/ 2346582 w 3022593"/>
              <a:gd name="connsiteY11041" fmla="*/ 1189038 h 4630814"/>
              <a:gd name="connsiteX11042" fmla="*/ 2346582 w 3022593"/>
              <a:gd name="connsiteY11042" fmla="*/ 1184819 h 4630814"/>
              <a:gd name="connsiteX11043" fmla="*/ 2345682 w 3022593"/>
              <a:gd name="connsiteY11043" fmla="*/ 1189038 h 4630814"/>
              <a:gd name="connsiteX11044" fmla="*/ 2341872 w 3022593"/>
              <a:gd name="connsiteY11044" fmla="*/ 1181894 h 4630814"/>
              <a:gd name="connsiteX11045" fmla="*/ 2341872 w 3022593"/>
              <a:gd name="connsiteY11045" fmla="*/ 1174750 h 4630814"/>
              <a:gd name="connsiteX11046" fmla="*/ 718336 w 3022593"/>
              <a:gd name="connsiteY11046" fmla="*/ 1174750 h 4630814"/>
              <a:gd name="connsiteX11047" fmla="*/ 725480 w 3022593"/>
              <a:gd name="connsiteY11047" fmla="*/ 1178719 h 4630814"/>
              <a:gd name="connsiteX11048" fmla="*/ 718600 w 3022593"/>
              <a:gd name="connsiteY11048" fmla="*/ 1182541 h 4630814"/>
              <a:gd name="connsiteX11049" fmla="*/ 718600 w 3022593"/>
              <a:gd name="connsiteY11049" fmla="*/ 1189038 h 4630814"/>
              <a:gd name="connsiteX11050" fmla="*/ 712250 w 3022593"/>
              <a:gd name="connsiteY11050" fmla="*/ 1185409 h 4630814"/>
              <a:gd name="connsiteX11051" fmla="*/ 712046 w 3022593"/>
              <a:gd name="connsiteY11051" fmla="*/ 1184709 h 4630814"/>
              <a:gd name="connsiteX11052" fmla="*/ 708811 w 3022593"/>
              <a:gd name="connsiteY11052" fmla="*/ 1190625 h 4630814"/>
              <a:gd name="connsiteX11053" fmla="*/ 705071 w 3022593"/>
              <a:gd name="connsiteY11053" fmla="*/ 1183786 h 4630814"/>
              <a:gd name="connsiteX11054" fmla="*/ 697301 w 3022593"/>
              <a:gd name="connsiteY11054" fmla="*/ 1185599 h 4630814"/>
              <a:gd name="connsiteX11055" fmla="*/ 701270 w 3022593"/>
              <a:gd name="connsiteY11055" fmla="*/ 1178190 h 4630814"/>
              <a:gd name="connsiteX11056" fmla="*/ 709207 w 3022593"/>
              <a:gd name="connsiteY11056" fmla="*/ 1176338 h 4630814"/>
              <a:gd name="connsiteX11057" fmla="*/ 707102 w 3022593"/>
              <a:gd name="connsiteY11057" fmla="*/ 1180268 h 4630814"/>
              <a:gd name="connsiteX11058" fmla="*/ 708811 w 3022593"/>
              <a:gd name="connsiteY11058" fmla="*/ 1177925 h 4630814"/>
              <a:gd name="connsiteX11059" fmla="*/ 710905 w 3022593"/>
              <a:gd name="connsiteY11059" fmla="*/ 1180796 h 4630814"/>
              <a:gd name="connsiteX11060" fmla="*/ 710133 w 3022593"/>
              <a:gd name="connsiteY11060" fmla="*/ 1178152 h 4630814"/>
              <a:gd name="connsiteX11061" fmla="*/ 711307 w 3022593"/>
              <a:gd name="connsiteY11061" fmla="*/ 1178655 h 4630814"/>
              <a:gd name="connsiteX11062" fmla="*/ 2432936 w 3022593"/>
              <a:gd name="connsiteY11062" fmla="*/ 1171108 h 4630814"/>
              <a:gd name="connsiteX11063" fmla="*/ 2457443 w 3022593"/>
              <a:gd name="connsiteY11063" fmla="*/ 1195388 h 4630814"/>
              <a:gd name="connsiteX11064" fmla="*/ 2457439 w 3022593"/>
              <a:gd name="connsiteY11064" fmla="*/ 1195386 h 4630814"/>
              <a:gd name="connsiteX11065" fmla="*/ 2457442 w 3022593"/>
              <a:gd name="connsiteY11065" fmla="*/ 1195388 h 4630814"/>
              <a:gd name="connsiteX11066" fmla="*/ 2425692 w 3022593"/>
              <a:gd name="connsiteY11066" fmla="*/ 1182255 h 4630814"/>
              <a:gd name="connsiteX11067" fmla="*/ 2430653 w 3022593"/>
              <a:gd name="connsiteY11067" fmla="*/ 1180085 h 4630814"/>
              <a:gd name="connsiteX11068" fmla="*/ 2441097 w 3022593"/>
              <a:gd name="connsiteY11068" fmla="*/ 1184235 h 4630814"/>
              <a:gd name="connsiteX11069" fmla="*/ 2434379 w 3022593"/>
              <a:gd name="connsiteY11069" fmla="*/ 1178054 h 4630814"/>
              <a:gd name="connsiteX11070" fmla="*/ 2432936 w 3022593"/>
              <a:gd name="connsiteY11070" fmla="*/ 1171108 h 4630814"/>
              <a:gd name="connsiteX11071" fmla="*/ 2484897 w 3022593"/>
              <a:gd name="connsiteY11071" fmla="*/ 1170623 h 4630814"/>
              <a:gd name="connsiteX11072" fmla="*/ 2460617 w 3022593"/>
              <a:gd name="connsiteY11072" fmla="*/ 1195388 h 4630814"/>
              <a:gd name="connsiteX11073" fmla="*/ 2484897 w 3022593"/>
              <a:gd name="connsiteY11073" fmla="*/ 1170623 h 4630814"/>
              <a:gd name="connsiteX11074" fmla="*/ 2720332 w 3022593"/>
              <a:gd name="connsiteY11074" fmla="*/ 1168400 h 4630814"/>
              <a:gd name="connsiteX11075" fmla="*/ 2737477 w 3022593"/>
              <a:gd name="connsiteY11075" fmla="*/ 1198504 h 4630814"/>
              <a:gd name="connsiteX11076" fmla="*/ 2728492 w 3022593"/>
              <a:gd name="connsiteY11076" fmla="*/ 1210025 h 4630814"/>
              <a:gd name="connsiteX11077" fmla="*/ 2728904 w 3022593"/>
              <a:gd name="connsiteY11077" fmla="*/ 1211263 h 4630814"/>
              <a:gd name="connsiteX11078" fmla="*/ 2728309 w 3022593"/>
              <a:gd name="connsiteY11078" fmla="*/ 1210259 h 4630814"/>
              <a:gd name="connsiteX11079" fmla="*/ 2723904 w 3022593"/>
              <a:gd name="connsiteY11079" fmla="*/ 1215907 h 4630814"/>
              <a:gd name="connsiteX11080" fmla="*/ 2714617 w 3022593"/>
              <a:gd name="connsiteY11080" fmla="*/ 1219200 h 4630814"/>
              <a:gd name="connsiteX11081" fmla="*/ 2712712 w 3022593"/>
              <a:gd name="connsiteY11081" fmla="*/ 1206030 h 4630814"/>
              <a:gd name="connsiteX11082" fmla="*/ 2709183 w 3022593"/>
              <a:gd name="connsiteY11082" fmla="*/ 1197316 h 4630814"/>
              <a:gd name="connsiteX11083" fmla="*/ 2708267 w 3022593"/>
              <a:gd name="connsiteY11083" fmla="*/ 1198563 h 4630814"/>
              <a:gd name="connsiteX11084" fmla="*/ 2709106 w 3022593"/>
              <a:gd name="connsiteY11084" fmla="*/ 1197125 h 4630814"/>
              <a:gd name="connsiteX11085" fmla="*/ 2705092 w 3022593"/>
              <a:gd name="connsiteY11085" fmla="*/ 1187215 h 4630814"/>
              <a:gd name="connsiteX11086" fmla="*/ 2720332 w 3022593"/>
              <a:gd name="connsiteY11086" fmla="*/ 1168400 h 4630814"/>
              <a:gd name="connsiteX11087" fmla="*/ 2473847 w 3022593"/>
              <a:gd name="connsiteY11087" fmla="*/ 1165490 h 4630814"/>
              <a:gd name="connsiteX11088" fmla="*/ 2459030 w 3022593"/>
              <a:gd name="connsiteY11088" fmla="*/ 1196976 h 4630814"/>
              <a:gd name="connsiteX11089" fmla="*/ 2473847 w 3022593"/>
              <a:gd name="connsiteY11089" fmla="*/ 1165490 h 4630814"/>
              <a:gd name="connsiteX11090" fmla="*/ 2505332 w 3022593"/>
              <a:gd name="connsiteY11090" fmla="*/ 1165451 h 4630814"/>
              <a:gd name="connsiteX11091" fmla="*/ 2512741 w 3022593"/>
              <a:gd name="connsiteY11091" fmla="*/ 1169080 h 4630814"/>
              <a:gd name="connsiteX11092" fmla="*/ 2514593 w 3022593"/>
              <a:gd name="connsiteY11092" fmla="*/ 1176337 h 4630814"/>
              <a:gd name="connsiteX11093" fmla="*/ 2507185 w 3022593"/>
              <a:gd name="connsiteY11093" fmla="*/ 1172708 h 4630814"/>
              <a:gd name="connsiteX11094" fmla="*/ 2505332 w 3022593"/>
              <a:gd name="connsiteY11094" fmla="*/ 1165451 h 4630814"/>
              <a:gd name="connsiteX11095" fmla="*/ 2503480 w 3022593"/>
              <a:gd name="connsiteY11095" fmla="*/ 1165423 h 4630814"/>
              <a:gd name="connsiteX11096" fmla="*/ 2506655 w 3022593"/>
              <a:gd name="connsiteY11096" fmla="*/ 1170781 h 4630814"/>
              <a:gd name="connsiteX11097" fmla="*/ 2503480 w 3022593"/>
              <a:gd name="connsiteY11097" fmla="*/ 1177925 h 4630814"/>
              <a:gd name="connsiteX11098" fmla="*/ 2501893 w 3022593"/>
              <a:gd name="connsiteY11098" fmla="*/ 1170781 h 4630814"/>
              <a:gd name="connsiteX11099" fmla="*/ 2503480 w 3022593"/>
              <a:gd name="connsiteY11099" fmla="*/ 1165423 h 4630814"/>
              <a:gd name="connsiteX11100" fmla="*/ 2503253 w 3022593"/>
              <a:gd name="connsiteY11100" fmla="*/ 1163864 h 4630814"/>
              <a:gd name="connsiteX11101" fmla="*/ 2499624 w 3022593"/>
              <a:gd name="connsiteY11101" fmla="*/ 1171121 h 4630814"/>
              <a:gd name="connsiteX11102" fmla="*/ 2492367 w 3022593"/>
              <a:gd name="connsiteY11102" fmla="*/ 1172936 h 4630814"/>
              <a:gd name="connsiteX11103" fmla="*/ 2495996 w 3022593"/>
              <a:gd name="connsiteY11103" fmla="*/ 1165678 h 4630814"/>
              <a:gd name="connsiteX11104" fmla="*/ 2503253 w 3022593"/>
              <a:gd name="connsiteY11104" fmla="*/ 1163864 h 4630814"/>
              <a:gd name="connsiteX11105" fmla="*/ 707064 w 3022593"/>
              <a:gd name="connsiteY11105" fmla="*/ 1163836 h 4630814"/>
              <a:gd name="connsiteX11106" fmla="*/ 710874 w 3022593"/>
              <a:gd name="connsiteY11106" fmla="*/ 1169194 h 4630814"/>
              <a:gd name="connsiteX11107" fmla="*/ 710874 w 3022593"/>
              <a:gd name="connsiteY11107" fmla="*/ 1173641 h 4630814"/>
              <a:gd name="connsiteX11108" fmla="*/ 712250 w 3022593"/>
              <a:gd name="connsiteY11108" fmla="*/ 1168996 h 4630814"/>
              <a:gd name="connsiteX11109" fmla="*/ 718600 w 3022593"/>
              <a:gd name="connsiteY11109" fmla="*/ 1165424 h 4630814"/>
              <a:gd name="connsiteX11110" fmla="*/ 718600 w 3022593"/>
              <a:gd name="connsiteY11110" fmla="*/ 1172568 h 4630814"/>
              <a:gd name="connsiteX11111" fmla="*/ 710874 w 3022593"/>
              <a:gd name="connsiteY11111" fmla="*/ 1175828 h 4630814"/>
              <a:gd name="connsiteX11112" fmla="*/ 710874 w 3022593"/>
              <a:gd name="connsiteY11112" fmla="*/ 1176338 h 4630814"/>
              <a:gd name="connsiteX11113" fmla="*/ 710498 w 3022593"/>
              <a:gd name="connsiteY11113" fmla="*/ 1175986 h 4630814"/>
              <a:gd name="connsiteX11114" fmla="*/ 710133 w 3022593"/>
              <a:gd name="connsiteY11114" fmla="*/ 1176140 h 4630814"/>
              <a:gd name="connsiteX11115" fmla="*/ 710248 w 3022593"/>
              <a:gd name="connsiteY11115" fmla="*/ 1175752 h 4630814"/>
              <a:gd name="connsiteX11116" fmla="*/ 706731 w 3022593"/>
              <a:gd name="connsiteY11116" fmla="*/ 1172454 h 4630814"/>
              <a:gd name="connsiteX11117" fmla="*/ 709207 w 3022593"/>
              <a:gd name="connsiteY11117" fmla="*/ 1176020 h 4630814"/>
              <a:gd name="connsiteX11118" fmla="*/ 701270 w 3022593"/>
              <a:gd name="connsiteY11118" fmla="*/ 1176020 h 4630814"/>
              <a:gd name="connsiteX11119" fmla="*/ 695317 w 3022593"/>
              <a:gd name="connsiteY11119" fmla="*/ 1170305 h 4630814"/>
              <a:gd name="connsiteX11120" fmla="*/ 705239 w 3022593"/>
              <a:gd name="connsiteY11120" fmla="*/ 1170305 h 4630814"/>
              <a:gd name="connsiteX11121" fmla="*/ 705311 w 3022593"/>
              <a:gd name="connsiteY11121" fmla="*/ 1170409 h 4630814"/>
              <a:gd name="connsiteX11122" fmla="*/ 2513005 w 3022593"/>
              <a:gd name="connsiteY11122" fmla="*/ 1162050 h 4630814"/>
              <a:gd name="connsiteX11123" fmla="*/ 2520942 w 3022593"/>
              <a:gd name="connsiteY11123" fmla="*/ 1165225 h 4630814"/>
              <a:gd name="connsiteX11124" fmla="*/ 2513005 w 3022593"/>
              <a:gd name="connsiteY11124" fmla="*/ 1168400 h 4630814"/>
              <a:gd name="connsiteX11125" fmla="*/ 2505067 w 3022593"/>
              <a:gd name="connsiteY11125" fmla="*/ 1165225 h 4630814"/>
              <a:gd name="connsiteX11126" fmla="*/ 2513005 w 3022593"/>
              <a:gd name="connsiteY11126" fmla="*/ 1162050 h 4630814"/>
              <a:gd name="connsiteX11127" fmla="*/ 2401291 w 3022593"/>
              <a:gd name="connsiteY11127" fmla="*/ 1159868 h 4630814"/>
              <a:gd name="connsiteX11128" fmla="*/ 2408347 w 3022593"/>
              <a:gd name="connsiteY11128" fmla="*/ 1163320 h 4630814"/>
              <a:gd name="connsiteX11129" fmla="*/ 2412345 w 3022593"/>
              <a:gd name="connsiteY11129" fmla="*/ 1181736 h 4630814"/>
              <a:gd name="connsiteX11130" fmla="*/ 2404759 w 3022593"/>
              <a:gd name="connsiteY11130" fmla="*/ 1187431 h 4630814"/>
              <a:gd name="connsiteX11131" fmla="*/ 2402409 w 3022593"/>
              <a:gd name="connsiteY11131" fmla="*/ 1190626 h 4630814"/>
              <a:gd name="connsiteX11132" fmla="*/ 2402709 w 3022593"/>
              <a:gd name="connsiteY11132" fmla="*/ 1188971 h 4630814"/>
              <a:gd name="connsiteX11133" fmla="*/ 2395176 w 3022593"/>
              <a:gd name="connsiteY11133" fmla="*/ 1194626 h 4630814"/>
              <a:gd name="connsiteX11134" fmla="*/ 2384211 w 3022593"/>
              <a:gd name="connsiteY11134" fmla="*/ 1194256 h 4630814"/>
              <a:gd name="connsiteX11135" fmla="*/ 2382829 w 3022593"/>
              <a:gd name="connsiteY11135" fmla="*/ 1196976 h 4630814"/>
              <a:gd name="connsiteX11136" fmla="*/ 2383526 w 3022593"/>
              <a:gd name="connsiteY11136" fmla="*/ 1194233 h 4630814"/>
              <a:gd name="connsiteX11137" fmla="*/ 2374715 w 3022593"/>
              <a:gd name="connsiteY11137" fmla="*/ 1193936 h 4630814"/>
              <a:gd name="connsiteX11138" fmla="*/ 2367280 w 3022593"/>
              <a:gd name="connsiteY11138" fmla="*/ 1189305 h 4630814"/>
              <a:gd name="connsiteX11139" fmla="*/ 2366954 w 3022593"/>
              <a:gd name="connsiteY11139" fmla="*/ 1189264 h 4630814"/>
              <a:gd name="connsiteX11140" fmla="*/ 2367166 w 3022593"/>
              <a:gd name="connsiteY11140" fmla="*/ 1189234 h 4630814"/>
              <a:gd name="connsiteX11141" fmla="*/ 2366954 w 3022593"/>
              <a:gd name="connsiteY11141" fmla="*/ 1189102 h 4630814"/>
              <a:gd name="connsiteX11142" fmla="*/ 2375656 w 3022593"/>
              <a:gd name="connsiteY11142" fmla="*/ 1180355 h 4630814"/>
              <a:gd name="connsiteX11143" fmla="*/ 2380458 w 3022593"/>
              <a:gd name="connsiteY11143" fmla="*/ 1172267 h 4630814"/>
              <a:gd name="connsiteX11144" fmla="*/ 2378067 w 3022593"/>
              <a:gd name="connsiteY11144" fmla="*/ 1172369 h 4630814"/>
              <a:gd name="connsiteX11145" fmla="*/ 2380470 w 3022593"/>
              <a:gd name="connsiteY11145" fmla="*/ 1172246 h 4630814"/>
              <a:gd name="connsiteX11146" fmla="*/ 2385769 w 3022593"/>
              <a:gd name="connsiteY11146" fmla="*/ 1163320 h 4630814"/>
              <a:gd name="connsiteX11147" fmla="*/ 2401291 w 3022593"/>
              <a:gd name="connsiteY11147" fmla="*/ 1159868 h 4630814"/>
              <a:gd name="connsiteX11148" fmla="*/ 2458854 w 3022593"/>
              <a:gd name="connsiteY11148" fmla="*/ 1159193 h 4630814"/>
              <a:gd name="connsiteX11149" fmla="*/ 2463947 w 3022593"/>
              <a:gd name="connsiteY11149" fmla="*/ 1173004 h 4630814"/>
              <a:gd name="connsiteX11150" fmla="*/ 2458945 w 3022593"/>
              <a:gd name="connsiteY11150" fmla="*/ 1194988 h 4630814"/>
              <a:gd name="connsiteX11151" fmla="*/ 2459030 w 3022593"/>
              <a:gd name="connsiteY11151" fmla="*/ 1195388 h 4630814"/>
              <a:gd name="connsiteX11152" fmla="*/ 2458895 w 3022593"/>
              <a:gd name="connsiteY11152" fmla="*/ 1195205 h 4630814"/>
              <a:gd name="connsiteX11153" fmla="*/ 2458854 w 3022593"/>
              <a:gd name="connsiteY11153" fmla="*/ 1195388 h 4630814"/>
              <a:gd name="connsiteX11154" fmla="*/ 2458799 w 3022593"/>
              <a:gd name="connsiteY11154" fmla="*/ 1195074 h 4630814"/>
              <a:gd name="connsiteX11155" fmla="*/ 2455894 w 3022593"/>
              <a:gd name="connsiteY11155" fmla="*/ 1191131 h 4630814"/>
              <a:gd name="connsiteX11156" fmla="*/ 2444021 w 3022593"/>
              <a:gd name="connsiteY11156" fmla="*/ 1163003 h 4630814"/>
              <a:gd name="connsiteX11157" fmla="*/ 2454340 w 3022593"/>
              <a:gd name="connsiteY11157" fmla="*/ 1173480 h 4630814"/>
              <a:gd name="connsiteX11158" fmla="*/ 2458073 w 3022593"/>
              <a:gd name="connsiteY11158" fmla="*/ 1190918 h 4630814"/>
              <a:gd name="connsiteX11159" fmla="*/ 2455943 w 3022593"/>
              <a:gd name="connsiteY11159" fmla="*/ 1178719 h 4630814"/>
              <a:gd name="connsiteX11160" fmla="*/ 2458854 w 3022593"/>
              <a:gd name="connsiteY11160" fmla="*/ 1159193 h 4630814"/>
              <a:gd name="connsiteX11161" fmla="*/ 645470 w 3022593"/>
              <a:gd name="connsiteY11161" fmla="*/ 1157288 h 4630814"/>
              <a:gd name="connsiteX11162" fmla="*/ 662615 w 3022593"/>
              <a:gd name="connsiteY11162" fmla="*/ 1187573 h 4630814"/>
              <a:gd name="connsiteX11163" fmla="*/ 653787 w 3022593"/>
              <a:gd name="connsiteY11163" fmla="*/ 1197883 h 4630814"/>
              <a:gd name="connsiteX11164" fmla="*/ 654042 w 3022593"/>
              <a:gd name="connsiteY11164" fmla="*/ 1198563 h 4630814"/>
              <a:gd name="connsiteX11165" fmla="*/ 653703 w 3022593"/>
              <a:gd name="connsiteY11165" fmla="*/ 1197982 h 4630814"/>
              <a:gd name="connsiteX11166" fmla="*/ 649042 w 3022593"/>
              <a:gd name="connsiteY11166" fmla="*/ 1203425 h 4630814"/>
              <a:gd name="connsiteX11167" fmla="*/ 639755 w 3022593"/>
              <a:gd name="connsiteY11167" fmla="*/ 1206501 h 4630814"/>
              <a:gd name="connsiteX11168" fmla="*/ 639755 w 3022593"/>
              <a:gd name="connsiteY11168" fmla="*/ 1206499 h 4630814"/>
              <a:gd name="connsiteX11169" fmla="*/ 639755 w 3022593"/>
              <a:gd name="connsiteY11169" fmla="*/ 1206500 h 4630814"/>
              <a:gd name="connsiteX11170" fmla="*/ 639755 w 3022593"/>
              <a:gd name="connsiteY11170" fmla="*/ 1206499 h 4630814"/>
              <a:gd name="connsiteX11171" fmla="*/ 641481 w 3022593"/>
              <a:gd name="connsiteY11171" fmla="*/ 1201207 h 4630814"/>
              <a:gd name="connsiteX11172" fmla="*/ 635253 w 3022593"/>
              <a:gd name="connsiteY11172" fmla="*/ 1189662 h 4630814"/>
              <a:gd name="connsiteX11173" fmla="*/ 634143 w 3022593"/>
              <a:gd name="connsiteY11173" fmla="*/ 1186274 h 4630814"/>
              <a:gd name="connsiteX11174" fmla="*/ 633405 w 3022593"/>
              <a:gd name="connsiteY11174" fmla="*/ 1187450 h 4630814"/>
              <a:gd name="connsiteX11175" fmla="*/ 634074 w 3022593"/>
              <a:gd name="connsiteY11175" fmla="*/ 1186062 h 4630814"/>
              <a:gd name="connsiteX11176" fmla="*/ 630230 w 3022593"/>
              <a:gd name="connsiteY11176" fmla="*/ 1174323 h 4630814"/>
              <a:gd name="connsiteX11177" fmla="*/ 645470 w 3022593"/>
              <a:gd name="connsiteY11177" fmla="*/ 1157288 h 4630814"/>
              <a:gd name="connsiteX11178" fmla="*/ 465955 w 3022593"/>
              <a:gd name="connsiteY11178" fmla="*/ 1156844 h 4630814"/>
              <a:gd name="connsiteX11179" fmla="*/ 461954 w 3022593"/>
              <a:gd name="connsiteY11179" fmla="*/ 1161786 h 4630814"/>
              <a:gd name="connsiteX11180" fmla="*/ 460898 w 3022593"/>
              <a:gd name="connsiteY11180" fmla="*/ 1161270 h 4630814"/>
              <a:gd name="connsiteX11181" fmla="*/ 452576 w 3022593"/>
              <a:gd name="connsiteY11181" fmla="*/ 1165912 h 4630814"/>
              <a:gd name="connsiteX11182" fmla="*/ 459517 w 3022593"/>
              <a:gd name="connsiteY11182" fmla="*/ 1167641 h 4630814"/>
              <a:gd name="connsiteX11183" fmla="*/ 459481 w 3022593"/>
              <a:gd name="connsiteY11183" fmla="*/ 1169399 h 4630814"/>
              <a:gd name="connsiteX11184" fmla="*/ 460472 w 3022593"/>
              <a:gd name="connsiteY11184" fmla="*/ 1168674 h 4630814"/>
              <a:gd name="connsiteX11185" fmla="*/ 465076 w 3022593"/>
              <a:gd name="connsiteY11185" fmla="*/ 1172582 h 4630814"/>
              <a:gd name="connsiteX11186" fmla="*/ 465958 w 3022593"/>
              <a:gd name="connsiteY11186" fmla="*/ 1168967 h 4630814"/>
              <a:gd name="connsiteX11187" fmla="*/ 468458 w 3022593"/>
              <a:gd name="connsiteY11187" fmla="*/ 1169218 h 4630814"/>
              <a:gd name="connsiteX11188" fmla="*/ 468304 w 3022593"/>
              <a:gd name="connsiteY11188" fmla="*/ 1169035 h 4630814"/>
              <a:gd name="connsiteX11189" fmla="*/ 474871 w 3022593"/>
              <a:gd name="connsiteY11189" fmla="*/ 1161753 h 4630814"/>
              <a:gd name="connsiteX11190" fmla="*/ 467623 w 3022593"/>
              <a:gd name="connsiteY11190" fmla="*/ 1163071 h 4630814"/>
              <a:gd name="connsiteX11191" fmla="*/ 2512687 w 3022593"/>
              <a:gd name="connsiteY11191" fmla="*/ 1150937 h 4630814"/>
              <a:gd name="connsiteX11192" fmla="*/ 2512687 w 3022593"/>
              <a:gd name="connsiteY11192" fmla="*/ 1160008 h 4630814"/>
              <a:gd name="connsiteX11193" fmla="*/ 2506972 w 3022593"/>
              <a:gd name="connsiteY11193" fmla="*/ 1163637 h 4630814"/>
              <a:gd name="connsiteX11194" fmla="*/ 2506972 w 3022593"/>
              <a:gd name="connsiteY11194" fmla="*/ 1156380 h 4630814"/>
              <a:gd name="connsiteX11195" fmla="*/ 2512687 w 3022593"/>
              <a:gd name="connsiteY11195" fmla="*/ 1150937 h 4630814"/>
              <a:gd name="connsiteX11196" fmla="*/ 2501893 w 3022593"/>
              <a:gd name="connsiteY11196" fmla="*/ 1147762 h 4630814"/>
              <a:gd name="connsiteX11197" fmla="*/ 2506655 w 3022593"/>
              <a:gd name="connsiteY11197" fmla="*/ 1155699 h 4630814"/>
              <a:gd name="connsiteX11198" fmla="*/ 2505068 w 3022593"/>
              <a:gd name="connsiteY11198" fmla="*/ 1163637 h 4630814"/>
              <a:gd name="connsiteX11199" fmla="*/ 2504878 w 3022593"/>
              <a:gd name="connsiteY11199" fmla="*/ 1163320 h 4630814"/>
              <a:gd name="connsiteX11200" fmla="*/ 2496138 w 3022593"/>
              <a:gd name="connsiteY11200" fmla="*/ 1163320 h 4630814"/>
              <a:gd name="connsiteX11201" fmla="*/ 2492566 w 3022593"/>
              <a:gd name="connsiteY11201" fmla="*/ 1157605 h 4630814"/>
              <a:gd name="connsiteX11202" fmla="*/ 2499710 w 3022593"/>
              <a:gd name="connsiteY11202" fmla="*/ 1155700 h 4630814"/>
              <a:gd name="connsiteX11203" fmla="*/ 2503768 w 3022593"/>
              <a:gd name="connsiteY11203" fmla="*/ 1161471 h 4630814"/>
              <a:gd name="connsiteX11204" fmla="*/ 2500305 w 3022593"/>
              <a:gd name="connsiteY11204" fmla="*/ 1155699 h 4630814"/>
              <a:gd name="connsiteX11205" fmla="*/ 2501893 w 3022593"/>
              <a:gd name="connsiteY11205" fmla="*/ 1147762 h 4630814"/>
              <a:gd name="connsiteX11206" fmla="*/ 2362192 w 3022593"/>
              <a:gd name="connsiteY11206" fmla="*/ 1144589 h 4630814"/>
              <a:gd name="connsiteX11207" fmla="*/ 2361488 w 3022593"/>
              <a:gd name="connsiteY11207" fmla="*/ 1145502 h 4630814"/>
              <a:gd name="connsiteX11208" fmla="*/ 2361532 w 3022593"/>
              <a:gd name="connsiteY11208" fmla="*/ 1145665 h 4630814"/>
              <a:gd name="connsiteX11209" fmla="*/ 2362191 w 3022593"/>
              <a:gd name="connsiteY11209" fmla="*/ 1144588 h 4630814"/>
              <a:gd name="connsiteX11210" fmla="*/ 2362186 w 3022593"/>
              <a:gd name="connsiteY11210" fmla="*/ 1144592 h 4630814"/>
              <a:gd name="connsiteX11211" fmla="*/ 2362192 w 3022593"/>
              <a:gd name="connsiteY11211" fmla="*/ 1144588 h 4630814"/>
              <a:gd name="connsiteX11212" fmla="*/ 2361580 w 3022593"/>
              <a:gd name="connsiteY11212" fmla="*/ 1143641 h 4630814"/>
              <a:gd name="connsiteX11213" fmla="*/ 2361485 w 3022593"/>
              <a:gd name="connsiteY11213" fmla="*/ 1144137 h 4630814"/>
              <a:gd name="connsiteX11214" fmla="*/ 2362192 w 3022593"/>
              <a:gd name="connsiteY11214" fmla="*/ 1144587 h 4630814"/>
              <a:gd name="connsiteX11215" fmla="*/ 2362192 w 3022593"/>
              <a:gd name="connsiteY11215" fmla="*/ 1144587 h 4630814"/>
              <a:gd name="connsiteX11216" fmla="*/ 2362192 w 3022593"/>
              <a:gd name="connsiteY11216" fmla="*/ 1144587 h 4630814"/>
              <a:gd name="connsiteX11217" fmla="*/ 2362193 w 3022593"/>
              <a:gd name="connsiteY11217" fmla="*/ 1144587 h 4630814"/>
              <a:gd name="connsiteX11218" fmla="*/ 2362193 w 3022593"/>
              <a:gd name="connsiteY11218" fmla="*/ 1144587 h 4630814"/>
              <a:gd name="connsiteX11219" fmla="*/ 2362193 w 3022593"/>
              <a:gd name="connsiteY11219" fmla="*/ 1144587 h 4630814"/>
              <a:gd name="connsiteX11220" fmla="*/ 2362193 w 3022593"/>
              <a:gd name="connsiteY11220" fmla="*/ 1144586 h 4630814"/>
              <a:gd name="connsiteX11221" fmla="*/ 560742 w 3022593"/>
              <a:gd name="connsiteY11221" fmla="*/ 1143283 h 4630814"/>
              <a:gd name="connsiteX11222" fmla="*/ 574267 w 3022593"/>
              <a:gd name="connsiteY11222" fmla="*/ 1150728 h 4630814"/>
              <a:gd name="connsiteX11223" fmla="*/ 576255 w 3022593"/>
              <a:gd name="connsiteY11223" fmla="*/ 1149668 h 4630814"/>
              <a:gd name="connsiteX11224" fmla="*/ 574327 w 3022593"/>
              <a:gd name="connsiteY11224" fmla="*/ 1150762 h 4630814"/>
              <a:gd name="connsiteX11225" fmla="*/ 585383 w 3022593"/>
              <a:gd name="connsiteY11225" fmla="*/ 1156848 h 4630814"/>
              <a:gd name="connsiteX11226" fmla="*/ 600323 w 3022593"/>
              <a:gd name="connsiteY11226" fmla="*/ 1161572 h 4630814"/>
              <a:gd name="connsiteX11227" fmla="*/ 601655 w 3022593"/>
              <a:gd name="connsiteY11227" fmla="*/ 1160859 h 4630814"/>
              <a:gd name="connsiteX11228" fmla="*/ 601180 w 3022593"/>
              <a:gd name="connsiteY11228" fmla="*/ 1161843 h 4630814"/>
              <a:gd name="connsiteX11229" fmla="*/ 601655 w 3022593"/>
              <a:gd name="connsiteY11229" fmla="*/ 1161993 h 4630814"/>
              <a:gd name="connsiteX11230" fmla="*/ 596076 w 3022593"/>
              <a:gd name="connsiteY11230" fmla="*/ 1173687 h 4630814"/>
              <a:gd name="connsiteX11231" fmla="*/ 588683 w 3022593"/>
              <a:gd name="connsiteY11231" fmla="*/ 1178490 h 4630814"/>
              <a:gd name="connsiteX11232" fmla="*/ 590542 w 3022593"/>
              <a:gd name="connsiteY11232" fmla="*/ 1179513 h 4630814"/>
              <a:gd name="connsiteX11233" fmla="*/ 588670 w 3022593"/>
              <a:gd name="connsiteY11233" fmla="*/ 1178499 h 4630814"/>
              <a:gd name="connsiteX11234" fmla="*/ 573760 w 3022593"/>
              <a:gd name="connsiteY11234" fmla="*/ 1188187 h 4630814"/>
              <a:gd name="connsiteX11235" fmla="*/ 562065 w 3022593"/>
              <a:gd name="connsiteY11235" fmla="*/ 1187062 h 4630814"/>
              <a:gd name="connsiteX11236" fmla="*/ 563554 w 3022593"/>
              <a:gd name="connsiteY11236" fmla="*/ 1189038 h 4630814"/>
              <a:gd name="connsiteX11237" fmla="*/ 559063 w 3022593"/>
              <a:gd name="connsiteY11237" fmla="*/ 1186773 h 4630814"/>
              <a:gd name="connsiteX11238" fmla="*/ 547027 w 3022593"/>
              <a:gd name="connsiteY11238" fmla="*/ 1185614 h 4630814"/>
              <a:gd name="connsiteX11239" fmla="*/ 538426 w 3022593"/>
              <a:gd name="connsiteY11239" fmla="*/ 1161993 h 4630814"/>
              <a:gd name="connsiteX11240" fmla="*/ 539215 w 3022593"/>
              <a:gd name="connsiteY11240" fmla="*/ 1160097 h 4630814"/>
              <a:gd name="connsiteX11241" fmla="*/ 538891 w 3022593"/>
              <a:gd name="connsiteY11241" fmla="*/ 1159867 h 4630814"/>
              <a:gd name="connsiteX11242" fmla="*/ 539487 w 3022593"/>
              <a:gd name="connsiteY11242" fmla="*/ 1159444 h 4630814"/>
              <a:gd name="connsiteX11243" fmla="*/ 542611 w 3022593"/>
              <a:gd name="connsiteY11243" fmla="*/ 1151936 h 4630814"/>
              <a:gd name="connsiteX11244" fmla="*/ 560742 w 3022593"/>
              <a:gd name="connsiteY11244" fmla="*/ 1143283 h 4630814"/>
              <a:gd name="connsiteX11245" fmla="*/ 63228 w 3022593"/>
              <a:gd name="connsiteY11245" fmla="*/ 1143000 h 4630814"/>
              <a:gd name="connsiteX11246" fmla="*/ 96566 w 3022593"/>
              <a:gd name="connsiteY11246" fmla="*/ 1178098 h 4630814"/>
              <a:gd name="connsiteX11247" fmla="*/ 79897 w 3022593"/>
              <a:gd name="connsiteY11247" fmla="*/ 1244600 h 4630814"/>
              <a:gd name="connsiteX11248" fmla="*/ 79305 w 3022593"/>
              <a:gd name="connsiteY11248" fmla="*/ 1244508 h 4630814"/>
              <a:gd name="connsiteX11249" fmla="*/ 79367 w 3022593"/>
              <a:gd name="connsiteY11249" fmla="*/ 1244601 h 4630814"/>
              <a:gd name="connsiteX11250" fmla="*/ 78984 w 3022593"/>
              <a:gd name="connsiteY11250" fmla="*/ 1244459 h 4630814"/>
              <a:gd name="connsiteX11251" fmla="*/ 74485 w 3022593"/>
              <a:gd name="connsiteY11251" fmla="*/ 1243763 h 4630814"/>
              <a:gd name="connsiteX11252" fmla="*/ 53942 w 3022593"/>
              <a:gd name="connsiteY11252" fmla="*/ 1234768 h 4630814"/>
              <a:gd name="connsiteX11253" fmla="*/ 51102 w 3022593"/>
              <a:gd name="connsiteY11253" fmla="*/ 1230984 h 4630814"/>
              <a:gd name="connsiteX11254" fmla="*/ 50792 w 3022593"/>
              <a:gd name="connsiteY11254" fmla="*/ 1231901 h 4630814"/>
              <a:gd name="connsiteX11255" fmla="*/ 51044 w 3022593"/>
              <a:gd name="connsiteY11255" fmla="*/ 1230907 h 4630814"/>
              <a:gd name="connsiteX11256" fmla="*/ 33594 w 3022593"/>
              <a:gd name="connsiteY11256" fmla="*/ 1207654 h 4630814"/>
              <a:gd name="connsiteX11257" fmla="*/ 29194 w 3022593"/>
              <a:gd name="connsiteY11257" fmla="*/ 1188517 h 4630814"/>
              <a:gd name="connsiteX11258" fmla="*/ 28885 w 3022593"/>
              <a:gd name="connsiteY11258" fmla="*/ 1189038 h 4630814"/>
              <a:gd name="connsiteX11259" fmla="*/ 29124 w 3022593"/>
              <a:gd name="connsiteY11259" fmla="*/ 1188215 h 4630814"/>
              <a:gd name="connsiteX11260" fmla="*/ 27807 w 3022593"/>
              <a:gd name="connsiteY11260" fmla="*/ 1182485 h 4630814"/>
              <a:gd name="connsiteX11261" fmla="*/ 63228 w 3022593"/>
              <a:gd name="connsiteY11261" fmla="*/ 1143000 h 4630814"/>
              <a:gd name="connsiteX11262" fmla="*/ 2371278 w 3022593"/>
              <a:gd name="connsiteY11262" fmla="*/ 1142694 h 4630814"/>
              <a:gd name="connsiteX11263" fmla="*/ 2362194 w 3022593"/>
              <a:gd name="connsiteY11263" fmla="*/ 1144587 h 4630814"/>
              <a:gd name="connsiteX11264" fmla="*/ 2362194 w 3022593"/>
              <a:gd name="connsiteY11264" fmla="*/ 1144587 h 4630814"/>
              <a:gd name="connsiteX11265" fmla="*/ 2364016 w 3022593"/>
              <a:gd name="connsiteY11265" fmla="*/ 1144915 h 4630814"/>
              <a:gd name="connsiteX11266" fmla="*/ 2363781 w 3022593"/>
              <a:gd name="connsiteY11266" fmla="*/ 1144587 h 4630814"/>
              <a:gd name="connsiteX11267" fmla="*/ 2960945 w 3022593"/>
              <a:gd name="connsiteY11267" fmla="*/ 1141413 h 4630814"/>
              <a:gd name="connsiteX11268" fmla="*/ 2990579 w 3022593"/>
              <a:gd name="connsiteY11268" fmla="*/ 1204220 h 4630814"/>
              <a:gd name="connsiteX11269" fmla="*/ 2972348 w 3022593"/>
              <a:gd name="connsiteY11269" fmla="*/ 1225336 h 4630814"/>
              <a:gd name="connsiteX11270" fmla="*/ 2973380 w 3022593"/>
              <a:gd name="connsiteY11270" fmla="*/ 1228726 h 4630814"/>
              <a:gd name="connsiteX11271" fmla="*/ 2972185 w 3022593"/>
              <a:gd name="connsiteY11271" fmla="*/ 1225525 h 4630814"/>
              <a:gd name="connsiteX11272" fmla="*/ 2961871 w 3022593"/>
              <a:gd name="connsiteY11272" fmla="*/ 1237471 h 4630814"/>
              <a:gd name="connsiteX11273" fmla="*/ 2944276 w 3022593"/>
              <a:gd name="connsiteY11273" fmla="*/ 1243013 h 4630814"/>
              <a:gd name="connsiteX11274" fmla="*/ 2944521 w 3022593"/>
              <a:gd name="connsiteY11274" fmla="*/ 1241939 h 4630814"/>
              <a:gd name="connsiteX11275" fmla="*/ 2941630 w 3022593"/>
              <a:gd name="connsiteY11275" fmla="*/ 1243013 h 4630814"/>
              <a:gd name="connsiteX11276" fmla="*/ 2945653 w 3022593"/>
              <a:gd name="connsiteY11276" fmla="*/ 1236971 h 4630814"/>
              <a:gd name="connsiteX11277" fmla="*/ 2946881 w 3022593"/>
              <a:gd name="connsiteY11277" fmla="*/ 1231583 h 4630814"/>
              <a:gd name="connsiteX11278" fmla="*/ 2935486 w 3022593"/>
              <a:gd name="connsiteY11278" fmla="*/ 1207944 h 4630814"/>
              <a:gd name="connsiteX11279" fmla="*/ 2933365 w 3022593"/>
              <a:gd name="connsiteY11279" fmla="*/ 1199481 h 4630814"/>
              <a:gd name="connsiteX11280" fmla="*/ 2932105 w 3022593"/>
              <a:gd name="connsiteY11280" fmla="*/ 1201738 h 4630814"/>
              <a:gd name="connsiteX11281" fmla="*/ 2933153 w 3022593"/>
              <a:gd name="connsiteY11281" fmla="*/ 1198637 h 4630814"/>
              <a:gd name="connsiteX11282" fmla="*/ 2927607 w 3022593"/>
              <a:gd name="connsiteY11282" fmla="*/ 1176511 h 4630814"/>
              <a:gd name="connsiteX11283" fmla="*/ 2960945 w 3022593"/>
              <a:gd name="connsiteY11283" fmla="*/ 1141413 h 4630814"/>
              <a:gd name="connsiteX11284" fmla="*/ 2660624 w 3022593"/>
              <a:gd name="connsiteY11284" fmla="*/ 1137276 h 4630814"/>
              <a:gd name="connsiteX11285" fmla="*/ 2656066 w 3022593"/>
              <a:gd name="connsiteY11285" fmla="*/ 1142727 h 4630814"/>
              <a:gd name="connsiteX11286" fmla="*/ 2654442 w 3022593"/>
              <a:gd name="connsiteY11286" fmla="*/ 1141936 h 4630814"/>
              <a:gd name="connsiteX11287" fmla="*/ 2655244 w 3022593"/>
              <a:gd name="connsiteY11287" fmla="*/ 1145173 h 4630814"/>
              <a:gd name="connsiteX11288" fmla="*/ 2649484 w 3022593"/>
              <a:gd name="connsiteY11288" fmla="*/ 1147605 h 4630814"/>
              <a:gd name="connsiteX11289" fmla="*/ 2653442 w 3022593"/>
              <a:gd name="connsiteY11289" fmla="*/ 1148591 h 4630814"/>
              <a:gd name="connsiteX11290" fmla="*/ 2653377 w 3022593"/>
              <a:gd name="connsiteY11290" fmla="*/ 1151852 h 4630814"/>
              <a:gd name="connsiteX11291" fmla="*/ 2654519 w 3022593"/>
              <a:gd name="connsiteY11291" fmla="*/ 1150938 h 4630814"/>
              <a:gd name="connsiteX11292" fmla="*/ 2658745 w 3022593"/>
              <a:gd name="connsiteY11292" fmla="*/ 1155153 h 4630814"/>
              <a:gd name="connsiteX11293" fmla="*/ 2659883 w 3022593"/>
              <a:gd name="connsiteY11293" fmla="*/ 1149917 h 4630814"/>
              <a:gd name="connsiteX11294" fmla="*/ 2662498 w 3022593"/>
              <a:gd name="connsiteY11294" fmla="*/ 1150337 h 4630814"/>
              <a:gd name="connsiteX11295" fmla="*/ 2662229 w 3022593"/>
              <a:gd name="connsiteY11295" fmla="*/ 1149985 h 4630814"/>
              <a:gd name="connsiteX11296" fmla="*/ 2667971 w 3022593"/>
              <a:gd name="connsiteY11296" fmla="*/ 1143618 h 4630814"/>
              <a:gd name="connsiteX11297" fmla="*/ 2662910 w 3022593"/>
              <a:gd name="connsiteY11297" fmla="*/ 1144134 h 4630814"/>
              <a:gd name="connsiteX11298" fmla="*/ 2423311 w 3022593"/>
              <a:gd name="connsiteY11298" fmla="*/ 1133475 h 4630814"/>
              <a:gd name="connsiteX11299" fmla="*/ 2428669 w 3022593"/>
              <a:gd name="connsiteY11299" fmla="*/ 1137444 h 4630814"/>
              <a:gd name="connsiteX11300" fmla="*/ 2423311 w 3022593"/>
              <a:gd name="connsiteY11300" fmla="*/ 1141413 h 4630814"/>
              <a:gd name="connsiteX11301" fmla="*/ 2422039 w 3022593"/>
              <a:gd name="connsiteY11301" fmla="*/ 1140706 h 4630814"/>
              <a:gd name="connsiteX11302" fmla="*/ 2423840 w 3022593"/>
              <a:gd name="connsiteY11302" fmla="*/ 1147763 h 4630814"/>
              <a:gd name="connsiteX11303" fmla="*/ 2417039 w 3022593"/>
              <a:gd name="connsiteY11303" fmla="*/ 1144432 h 4630814"/>
              <a:gd name="connsiteX11304" fmla="*/ 2413786 w 3022593"/>
              <a:gd name="connsiteY11304" fmla="*/ 1150938 h 4630814"/>
              <a:gd name="connsiteX11305" fmla="*/ 2409817 w 3022593"/>
              <a:gd name="connsiteY11305" fmla="*/ 1143000 h 4630814"/>
              <a:gd name="connsiteX11306" fmla="*/ 2409988 w 3022593"/>
              <a:gd name="connsiteY11306" fmla="*/ 1142660 h 4630814"/>
              <a:gd name="connsiteX11307" fmla="*/ 2402333 w 3022593"/>
              <a:gd name="connsiteY11307" fmla="*/ 1144361 h 4630814"/>
              <a:gd name="connsiteX11308" fmla="*/ 2406416 w 3022593"/>
              <a:gd name="connsiteY11308" fmla="*/ 1137103 h 4630814"/>
              <a:gd name="connsiteX11309" fmla="*/ 2413560 w 3022593"/>
              <a:gd name="connsiteY11309" fmla="*/ 1135516 h 4630814"/>
              <a:gd name="connsiteX11310" fmla="*/ 2413786 w 3022593"/>
              <a:gd name="connsiteY11310" fmla="*/ 1135063 h 4630814"/>
              <a:gd name="connsiteX11311" fmla="*/ 2413967 w 3022593"/>
              <a:gd name="connsiteY11311" fmla="*/ 1135425 h 4630814"/>
              <a:gd name="connsiteX11312" fmla="*/ 2414580 w 3022593"/>
              <a:gd name="connsiteY11312" fmla="*/ 1135289 h 4630814"/>
              <a:gd name="connsiteX11313" fmla="*/ 2414220 w 3022593"/>
              <a:gd name="connsiteY11313" fmla="*/ 1135930 h 4630814"/>
              <a:gd name="connsiteX11314" fmla="*/ 2416431 w 3022593"/>
              <a:gd name="connsiteY11314" fmla="*/ 1140353 h 4630814"/>
              <a:gd name="connsiteX11315" fmla="*/ 2416431 w 3022593"/>
              <a:gd name="connsiteY11315" fmla="*/ 1137591 h 4630814"/>
              <a:gd name="connsiteX11316" fmla="*/ 2416167 w 3022593"/>
              <a:gd name="connsiteY11316" fmla="*/ 1137444 h 4630814"/>
              <a:gd name="connsiteX11317" fmla="*/ 2416431 w 3022593"/>
              <a:gd name="connsiteY11317" fmla="*/ 1137297 h 4630814"/>
              <a:gd name="connsiteX11318" fmla="*/ 2416431 w 3022593"/>
              <a:gd name="connsiteY11318" fmla="*/ 1136877 h 4630814"/>
              <a:gd name="connsiteX11319" fmla="*/ 2416779 w 3022593"/>
              <a:gd name="connsiteY11319" fmla="*/ 1137104 h 4630814"/>
              <a:gd name="connsiteX11320" fmla="*/ 678648 w 3022593"/>
              <a:gd name="connsiteY11320" fmla="*/ 1127125 h 4630814"/>
              <a:gd name="connsiteX11321" fmla="*/ 678808 w 3022593"/>
              <a:gd name="connsiteY11321" fmla="*/ 1127445 h 4630814"/>
              <a:gd name="connsiteX11322" fmla="*/ 679044 w 3022593"/>
              <a:gd name="connsiteY11322" fmla="*/ 1127390 h 4630814"/>
              <a:gd name="connsiteX11323" fmla="*/ 678908 w 3022593"/>
              <a:gd name="connsiteY11323" fmla="*/ 1127645 h 4630814"/>
              <a:gd name="connsiteX11324" fmla="*/ 682617 w 3022593"/>
              <a:gd name="connsiteY11324" fmla="*/ 1135062 h 4630814"/>
              <a:gd name="connsiteX11325" fmla="*/ 678648 w 3022593"/>
              <a:gd name="connsiteY11325" fmla="*/ 1143000 h 4630814"/>
              <a:gd name="connsiteX11326" fmla="*/ 674679 w 3022593"/>
              <a:gd name="connsiteY11326" fmla="*/ 1135062 h 4630814"/>
              <a:gd name="connsiteX11327" fmla="*/ 674811 w 3022593"/>
              <a:gd name="connsiteY11327" fmla="*/ 1134799 h 4630814"/>
              <a:gd name="connsiteX11328" fmla="*/ 667138 w 3022593"/>
              <a:gd name="connsiteY11328" fmla="*/ 1134799 h 4630814"/>
              <a:gd name="connsiteX11329" fmla="*/ 671107 w 3022593"/>
              <a:gd name="connsiteY11329" fmla="*/ 1129242 h 4630814"/>
              <a:gd name="connsiteX11330" fmla="*/ 678445 w 3022593"/>
              <a:gd name="connsiteY11330" fmla="*/ 1127530 h 4630814"/>
              <a:gd name="connsiteX11331" fmla="*/ 688173 w 3022593"/>
              <a:gd name="connsiteY11331" fmla="*/ 1125934 h 4630814"/>
              <a:gd name="connsiteX11332" fmla="*/ 695317 w 3022593"/>
              <a:gd name="connsiteY11332" fmla="*/ 1129903 h 4630814"/>
              <a:gd name="connsiteX11333" fmla="*/ 688703 w 3022593"/>
              <a:gd name="connsiteY11333" fmla="*/ 1131741 h 4630814"/>
              <a:gd name="connsiteX11334" fmla="*/ 688703 w 3022593"/>
              <a:gd name="connsiteY11334" fmla="*/ 1139372 h 4630814"/>
              <a:gd name="connsiteX11335" fmla="*/ 683146 w 3022593"/>
              <a:gd name="connsiteY11335" fmla="*/ 1135289 h 4630814"/>
              <a:gd name="connsiteX11336" fmla="*/ 681538 w 3022593"/>
              <a:gd name="connsiteY11336" fmla="*/ 1128202 h 4630814"/>
              <a:gd name="connsiteX11337" fmla="*/ 681029 w 3022593"/>
              <a:gd name="connsiteY11337" fmla="*/ 1127919 h 4630814"/>
              <a:gd name="connsiteX11338" fmla="*/ 681448 w 3022593"/>
              <a:gd name="connsiteY11338" fmla="*/ 1127803 h 4630814"/>
              <a:gd name="connsiteX11339" fmla="*/ 681294 w 3022593"/>
              <a:gd name="connsiteY11339" fmla="*/ 1127125 h 4630814"/>
              <a:gd name="connsiteX11340" fmla="*/ 682163 w 3022593"/>
              <a:gd name="connsiteY11340" fmla="*/ 1127604 h 4630814"/>
              <a:gd name="connsiteX11341" fmla="*/ 2361399 w 3022593"/>
              <a:gd name="connsiteY11341" fmla="*/ 1125537 h 4630814"/>
              <a:gd name="connsiteX11342" fmla="*/ 2363632 w 3022593"/>
              <a:gd name="connsiteY11342" fmla="*/ 1132919 h 4630814"/>
              <a:gd name="connsiteX11343" fmla="*/ 2361785 w 3022593"/>
              <a:gd name="connsiteY11343" fmla="*/ 1142571 h 4630814"/>
              <a:gd name="connsiteX11344" fmla="*/ 2362193 w 3022593"/>
              <a:gd name="connsiteY11344" fmla="*/ 1144586 h 4630814"/>
              <a:gd name="connsiteX11345" fmla="*/ 2364508 w 3022593"/>
              <a:gd name="connsiteY11345" fmla="*/ 1135856 h 4630814"/>
              <a:gd name="connsiteX11346" fmla="*/ 2369601 w 3022593"/>
              <a:gd name="connsiteY11346" fmla="*/ 1127125 h 4630814"/>
              <a:gd name="connsiteX11347" fmla="*/ 2368675 w 3022593"/>
              <a:gd name="connsiteY11347" fmla="*/ 1135129 h 4630814"/>
              <a:gd name="connsiteX11348" fmla="*/ 2362193 w 3022593"/>
              <a:gd name="connsiteY11348" fmla="*/ 1144586 h 4630814"/>
              <a:gd name="connsiteX11349" fmla="*/ 2367043 w 3022593"/>
              <a:gd name="connsiteY11349" fmla="*/ 1137667 h 4630814"/>
              <a:gd name="connsiteX11350" fmla="*/ 2374539 w 3022593"/>
              <a:gd name="connsiteY11350" fmla="*/ 1132086 h 4630814"/>
              <a:gd name="connsiteX11351" fmla="*/ 2371673 w 3022593"/>
              <a:gd name="connsiteY11351" fmla="*/ 1138337 h 4630814"/>
              <a:gd name="connsiteX11352" fmla="*/ 2362229 w 3022593"/>
              <a:gd name="connsiteY11352" fmla="*/ 1144564 h 4630814"/>
              <a:gd name="connsiteX11353" fmla="*/ 2369336 w 3022593"/>
              <a:gd name="connsiteY11353" fmla="*/ 1140063 h 4630814"/>
              <a:gd name="connsiteX11354" fmla="*/ 2379337 w 3022593"/>
              <a:gd name="connsiteY11354" fmla="*/ 1136967 h 4630814"/>
              <a:gd name="connsiteX11355" fmla="*/ 2373622 w 3022593"/>
              <a:gd name="connsiteY11355" fmla="*/ 1142206 h 4630814"/>
              <a:gd name="connsiteX11356" fmla="*/ 2371702 w 3022593"/>
              <a:gd name="connsiteY11356" fmla="*/ 1142606 h 4630814"/>
              <a:gd name="connsiteX11357" fmla="*/ 2380925 w 3022593"/>
              <a:gd name="connsiteY11357" fmla="*/ 1143000 h 4630814"/>
              <a:gd name="connsiteX11358" fmla="*/ 2374496 w 3022593"/>
              <a:gd name="connsiteY11358" fmla="*/ 1145580 h 4630814"/>
              <a:gd name="connsiteX11359" fmla="*/ 2363781 w 3022593"/>
              <a:gd name="connsiteY11359" fmla="*/ 1144588 h 4630814"/>
              <a:gd name="connsiteX11360" fmla="*/ 2364494 w 3022593"/>
              <a:gd name="connsiteY11360" fmla="*/ 1145001 h 4630814"/>
              <a:gd name="connsiteX11361" fmla="*/ 2370130 w 3022593"/>
              <a:gd name="connsiteY11361" fmla="*/ 1146016 h 4630814"/>
              <a:gd name="connsiteX11362" fmla="*/ 2378067 w 3022593"/>
              <a:gd name="connsiteY11362" fmla="*/ 1150302 h 4630814"/>
              <a:gd name="connsiteX11363" fmla="*/ 2372115 w 3022593"/>
              <a:gd name="connsiteY11363" fmla="*/ 1150302 h 4630814"/>
              <a:gd name="connsiteX11364" fmla="*/ 2376282 w 3022593"/>
              <a:gd name="connsiteY11364" fmla="*/ 1155303 h 4630814"/>
              <a:gd name="connsiteX11365" fmla="*/ 2370031 w 3022593"/>
              <a:gd name="connsiteY11365" fmla="*/ 1153294 h 4630814"/>
              <a:gd name="connsiteX11366" fmla="*/ 2365044 w 3022593"/>
              <a:gd name="connsiteY11366" fmla="*/ 1146347 h 4630814"/>
              <a:gd name="connsiteX11367" fmla="*/ 2362193 w 3022593"/>
              <a:gd name="connsiteY11367" fmla="*/ 1144588 h 4630814"/>
              <a:gd name="connsiteX11368" fmla="*/ 2362193 w 3022593"/>
              <a:gd name="connsiteY11368" fmla="*/ 1144588 h 4630814"/>
              <a:gd name="connsiteX11369" fmla="*/ 2367286 w 3022593"/>
              <a:gd name="connsiteY11369" fmla="*/ 1151731 h 4630814"/>
              <a:gd name="connsiteX11370" fmla="*/ 2369601 w 3022593"/>
              <a:gd name="connsiteY11370" fmla="*/ 1161732 h 4630814"/>
              <a:gd name="connsiteX11371" fmla="*/ 2365202 w 3022593"/>
              <a:gd name="connsiteY11371" fmla="*/ 1156017 h 4630814"/>
              <a:gd name="connsiteX11372" fmla="*/ 2362193 w 3022593"/>
              <a:gd name="connsiteY11372" fmla="*/ 1144590 h 4630814"/>
              <a:gd name="connsiteX11373" fmla="*/ 2361840 w 3022593"/>
              <a:gd name="connsiteY11373" fmla="*/ 1146807 h 4630814"/>
              <a:gd name="connsiteX11374" fmla="*/ 2363621 w 3022593"/>
              <a:gd name="connsiteY11374" fmla="*/ 1153398 h 4630814"/>
              <a:gd name="connsiteX11375" fmla="*/ 2363145 w 3022593"/>
              <a:gd name="connsiteY11375" fmla="*/ 1163637 h 4630814"/>
              <a:gd name="connsiteX11376" fmla="*/ 2359370 w 3022593"/>
              <a:gd name="connsiteY11376" fmla="*/ 1156323 h 4630814"/>
              <a:gd name="connsiteX11377" fmla="*/ 2356637 w 3022593"/>
              <a:gd name="connsiteY11377" fmla="*/ 1162050 h 4630814"/>
              <a:gd name="connsiteX11378" fmla="*/ 2355942 w 3022593"/>
              <a:gd name="connsiteY11378" fmla="*/ 1154774 h 4630814"/>
              <a:gd name="connsiteX11379" fmla="*/ 2360895 w 3022593"/>
              <a:gd name="connsiteY11379" fmla="*/ 1146703 h 4630814"/>
              <a:gd name="connsiteX11380" fmla="*/ 2360984 w 3022593"/>
              <a:gd name="connsiteY11380" fmla="*/ 1146155 h 4630814"/>
              <a:gd name="connsiteX11381" fmla="*/ 2356857 w 3022593"/>
              <a:gd name="connsiteY11381" fmla="*/ 1151508 h 4630814"/>
              <a:gd name="connsiteX11382" fmla="*/ 2348611 w 3022593"/>
              <a:gd name="connsiteY11382" fmla="*/ 1157089 h 4630814"/>
              <a:gd name="connsiteX11383" fmla="*/ 2351764 w 3022593"/>
              <a:gd name="connsiteY11383" fmla="*/ 1150838 h 4630814"/>
              <a:gd name="connsiteX11384" fmla="*/ 2352843 w 3022593"/>
              <a:gd name="connsiteY11384" fmla="*/ 1150191 h 4630814"/>
              <a:gd name="connsiteX11385" fmla="*/ 2345047 w 3022593"/>
              <a:gd name="connsiteY11385" fmla="*/ 1151996 h 4630814"/>
              <a:gd name="connsiteX11386" fmla="*/ 2350762 w 3022593"/>
              <a:gd name="connsiteY11386" fmla="*/ 1146902 h 4630814"/>
              <a:gd name="connsiteX11387" fmla="*/ 2361208 w 3022593"/>
              <a:gd name="connsiteY11387" fmla="*/ 1144786 h 4630814"/>
              <a:gd name="connsiteX11388" fmla="*/ 2361240 w 3022593"/>
              <a:gd name="connsiteY11388" fmla="*/ 1144587 h 4630814"/>
              <a:gd name="connsiteX11389" fmla="*/ 2361290 w 3022593"/>
              <a:gd name="connsiteY11389" fmla="*/ 1144770 h 4630814"/>
              <a:gd name="connsiteX11390" fmla="*/ 2362191 w 3022593"/>
              <a:gd name="connsiteY11390" fmla="*/ 1144587 h 4630814"/>
              <a:gd name="connsiteX11391" fmla="*/ 2361437 w 3022593"/>
              <a:gd name="connsiteY11391" fmla="*/ 1144388 h 4630814"/>
              <a:gd name="connsiteX11392" fmla="*/ 2361399 w 3022593"/>
              <a:gd name="connsiteY11392" fmla="*/ 1144587 h 4630814"/>
              <a:gd name="connsiteX11393" fmla="*/ 2361362 w 3022593"/>
              <a:gd name="connsiteY11393" fmla="*/ 1144368 h 4630814"/>
              <a:gd name="connsiteX11394" fmla="*/ 2360313 w 3022593"/>
              <a:gd name="connsiteY11394" fmla="*/ 1144089 h 4630814"/>
              <a:gd name="connsiteX11395" fmla="*/ 2360605 w 3022593"/>
              <a:gd name="connsiteY11395" fmla="*/ 1144587 h 4630814"/>
              <a:gd name="connsiteX11396" fmla="*/ 2360605 w 3022593"/>
              <a:gd name="connsiteY11396" fmla="*/ 1144587 h 4630814"/>
              <a:gd name="connsiteX11397" fmla="*/ 2360605 w 3022593"/>
              <a:gd name="connsiteY11397" fmla="*/ 1144587 h 4630814"/>
              <a:gd name="connsiteX11398" fmla="*/ 2360605 w 3022593"/>
              <a:gd name="connsiteY11398" fmla="*/ 1144588 h 4630814"/>
              <a:gd name="connsiteX11399" fmla="*/ 2360604 w 3022593"/>
              <a:gd name="connsiteY11399" fmla="*/ 1144587 h 4630814"/>
              <a:gd name="connsiteX11400" fmla="*/ 2352033 w 3022593"/>
              <a:gd name="connsiteY11400" fmla="*/ 1145778 h 4630814"/>
              <a:gd name="connsiteX11401" fmla="*/ 2343460 w 3022593"/>
              <a:gd name="connsiteY11401" fmla="*/ 1144587 h 4630814"/>
              <a:gd name="connsiteX11402" fmla="*/ 2349890 w 3022593"/>
              <a:gd name="connsiteY11402" fmla="*/ 1142801 h 4630814"/>
              <a:gd name="connsiteX11403" fmla="*/ 2360604 w 3022593"/>
              <a:gd name="connsiteY11403" fmla="*/ 1144587 h 4630814"/>
              <a:gd name="connsiteX11404" fmla="*/ 2359779 w 3022593"/>
              <a:gd name="connsiteY11404" fmla="*/ 1143948 h 4630814"/>
              <a:gd name="connsiteX11405" fmla="*/ 2353462 w 3022593"/>
              <a:gd name="connsiteY11405" fmla="*/ 1142273 h 4630814"/>
              <a:gd name="connsiteX11406" fmla="*/ 2344730 w 3022593"/>
              <a:gd name="connsiteY11406" fmla="*/ 1137179 h 4630814"/>
              <a:gd name="connsiteX11407" fmla="*/ 2352007 w 3022593"/>
              <a:gd name="connsiteY11407" fmla="*/ 1138105 h 4630814"/>
              <a:gd name="connsiteX11408" fmla="*/ 2353652 w 3022593"/>
              <a:gd name="connsiteY11408" fmla="*/ 1139152 h 4630814"/>
              <a:gd name="connsiteX11409" fmla="*/ 2348358 w 3022593"/>
              <a:gd name="connsiteY11409" fmla="*/ 1131006 h 4630814"/>
              <a:gd name="connsiteX11410" fmla="*/ 2354482 w 3022593"/>
              <a:gd name="connsiteY11410" fmla="*/ 1134159 h 4630814"/>
              <a:gd name="connsiteX11411" fmla="*/ 2359658 w 3022593"/>
              <a:gd name="connsiteY11411" fmla="*/ 1142975 h 4630814"/>
              <a:gd name="connsiteX11412" fmla="*/ 2361304 w 3022593"/>
              <a:gd name="connsiteY11412" fmla="*/ 1144022 h 4630814"/>
              <a:gd name="connsiteX11413" fmla="*/ 2361119 w 3022593"/>
              <a:gd name="connsiteY11413" fmla="*/ 1142930 h 4630814"/>
              <a:gd name="connsiteX11414" fmla="*/ 2357100 w 3022593"/>
              <a:gd name="connsiteY11414" fmla="*/ 1136729 h 4630814"/>
              <a:gd name="connsiteX11415" fmla="*/ 2354785 w 3022593"/>
              <a:gd name="connsiteY11415" fmla="*/ 1127442 h 4630814"/>
              <a:gd name="connsiteX11416" fmla="*/ 2359878 w 3022593"/>
              <a:gd name="connsiteY11416" fmla="*/ 1133157 h 4630814"/>
              <a:gd name="connsiteX11417" fmla="*/ 2360119 w 3022593"/>
              <a:gd name="connsiteY11417" fmla="*/ 1134346 h 4630814"/>
              <a:gd name="connsiteX11418" fmla="*/ 2423840 w 3022593"/>
              <a:gd name="connsiteY11418" fmla="*/ 1122363 h 4630814"/>
              <a:gd name="connsiteX11419" fmla="*/ 2423840 w 3022593"/>
              <a:gd name="connsiteY11419" fmla="*/ 1131434 h 4630814"/>
              <a:gd name="connsiteX11420" fmla="*/ 2416431 w 3022593"/>
              <a:gd name="connsiteY11420" fmla="*/ 1135063 h 4630814"/>
              <a:gd name="connsiteX11421" fmla="*/ 2416431 w 3022593"/>
              <a:gd name="connsiteY11421" fmla="*/ 1127806 h 4630814"/>
              <a:gd name="connsiteX11422" fmla="*/ 2423840 w 3022593"/>
              <a:gd name="connsiteY11422" fmla="*/ 1122363 h 4630814"/>
              <a:gd name="connsiteX11423" fmla="*/ 2410134 w 3022593"/>
              <a:gd name="connsiteY11423" fmla="*/ 1120775 h 4630814"/>
              <a:gd name="connsiteX11424" fmla="*/ 2415849 w 3022593"/>
              <a:gd name="connsiteY11424" fmla="*/ 1127919 h 4630814"/>
              <a:gd name="connsiteX11425" fmla="*/ 2414166 w 3022593"/>
              <a:gd name="connsiteY11425" fmla="*/ 1134230 h 4630814"/>
              <a:gd name="connsiteX11426" fmla="*/ 2414580 w 3022593"/>
              <a:gd name="connsiteY11426" fmla="*/ 1134745 h 4630814"/>
              <a:gd name="connsiteX11427" fmla="*/ 2414029 w 3022593"/>
              <a:gd name="connsiteY11427" fmla="*/ 1134745 h 4630814"/>
              <a:gd name="connsiteX11428" fmla="*/ 2413944 w 3022593"/>
              <a:gd name="connsiteY11428" fmla="*/ 1135063 h 4630814"/>
              <a:gd name="connsiteX11429" fmla="*/ 2413775 w 3022593"/>
              <a:gd name="connsiteY11429" fmla="*/ 1134745 h 4630814"/>
              <a:gd name="connsiteX11430" fmla="*/ 2406416 w 3022593"/>
              <a:gd name="connsiteY11430" fmla="*/ 1134745 h 4630814"/>
              <a:gd name="connsiteX11431" fmla="*/ 2400292 w 3022593"/>
              <a:gd name="connsiteY11431" fmla="*/ 1129030 h 4630814"/>
              <a:gd name="connsiteX11432" fmla="*/ 2408457 w 3022593"/>
              <a:gd name="connsiteY11432" fmla="*/ 1127125 h 4630814"/>
              <a:gd name="connsiteX11433" fmla="*/ 2412185 w 3022593"/>
              <a:gd name="connsiteY11433" fmla="*/ 1131765 h 4630814"/>
              <a:gd name="connsiteX11434" fmla="*/ 2410134 w 3022593"/>
              <a:gd name="connsiteY11434" fmla="*/ 1127919 h 4630814"/>
              <a:gd name="connsiteX11435" fmla="*/ 2410134 w 3022593"/>
              <a:gd name="connsiteY11435" fmla="*/ 1120775 h 4630814"/>
              <a:gd name="connsiteX11436" fmla="*/ 2931708 w 3022593"/>
              <a:gd name="connsiteY11436" fmla="*/ 1116186 h 4630814"/>
              <a:gd name="connsiteX11437" fmla="*/ 2937321 w 3022593"/>
              <a:gd name="connsiteY11437" fmla="*/ 1120845 h 4630814"/>
              <a:gd name="connsiteX11438" fmla="*/ 2937789 w 3022593"/>
              <a:gd name="connsiteY11438" fmla="*/ 1140413 h 4630814"/>
              <a:gd name="connsiteX11439" fmla="*/ 2928999 w 3022593"/>
              <a:gd name="connsiteY11439" fmla="*/ 1144256 h 4630814"/>
              <a:gd name="connsiteX11440" fmla="*/ 2927342 w 3022593"/>
              <a:gd name="connsiteY11440" fmla="*/ 1146176 h 4630814"/>
              <a:gd name="connsiteX11441" fmla="*/ 2927684 w 3022593"/>
              <a:gd name="connsiteY11441" fmla="*/ 1144832 h 4630814"/>
              <a:gd name="connsiteX11442" fmla="*/ 2918611 w 3022593"/>
              <a:gd name="connsiteY11442" fmla="*/ 1148799 h 4630814"/>
              <a:gd name="connsiteX11443" fmla="*/ 2906089 w 3022593"/>
              <a:gd name="connsiteY11443" fmla="*/ 1146695 h 4630814"/>
              <a:gd name="connsiteX11444" fmla="*/ 2905117 w 3022593"/>
              <a:gd name="connsiteY11444" fmla="*/ 1147763 h 4630814"/>
              <a:gd name="connsiteX11445" fmla="*/ 2906076 w 3022593"/>
              <a:gd name="connsiteY11445" fmla="*/ 1146693 h 4630814"/>
              <a:gd name="connsiteX11446" fmla="*/ 2899200 w 3022593"/>
              <a:gd name="connsiteY11446" fmla="*/ 1145537 h 4630814"/>
              <a:gd name="connsiteX11447" fmla="*/ 2892815 w 3022593"/>
              <a:gd name="connsiteY11447" fmla="*/ 1139836 h 4630814"/>
              <a:gd name="connsiteX11448" fmla="*/ 2892417 w 3022593"/>
              <a:gd name="connsiteY11448" fmla="*/ 1139732 h 4630814"/>
              <a:gd name="connsiteX11449" fmla="*/ 2892705 w 3022593"/>
              <a:gd name="connsiteY11449" fmla="*/ 1139738 h 4630814"/>
              <a:gd name="connsiteX11450" fmla="*/ 2892417 w 3022593"/>
              <a:gd name="connsiteY11450" fmla="*/ 1139481 h 4630814"/>
              <a:gd name="connsiteX11451" fmla="*/ 2902240 w 3022593"/>
              <a:gd name="connsiteY11451" fmla="*/ 1131094 h 4630814"/>
              <a:gd name="connsiteX11452" fmla="*/ 2908156 w 3022593"/>
              <a:gd name="connsiteY11452" fmla="*/ 1124548 h 4630814"/>
              <a:gd name="connsiteX11453" fmla="*/ 2906705 w 3022593"/>
              <a:gd name="connsiteY11453" fmla="*/ 1124479 h 4630814"/>
              <a:gd name="connsiteX11454" fmla="*/ 2908217 w 3022593"/>
              <a:gd name="connsiteY11454" fmla="*/ 1124479 h 4630814"/>
              <a:gd name="connsiteX11455" fmla="*/ 2914869 w 3022593"/>
              <a:gd name="connsiteY11455" fmla="*/ 1117117 h 4630814"/>
              <a:gd name="connsiteX11456" fmla="*/ 2931708 w 3022593"/>
              <a:gd name="connsiteY11456" fmla="*/ 1116186 h 4630814"/>
              <a:gd name="connsiteX11457" fmla="*/ 688703 w 3022593"/>
              <a:gd name="connsiteY11457" fmla="*/ 1114425 h 4630814"/>
              <a:gd name="connsiteX11458" fmla="*/ 688703 w 3022593"/>
              <a:gd name="connsiteY11458" fmla="*/ 1121682 h 4630814"/>
              <a:gd name="connsiteX11459" fmla="*/ 681294 w 3022593"/>
              <a:gd name="connsiteY11459" fmla="*/ 1125311 h 4630814"/>
              <a:gd name="connsiteX11460" fmla="*/ 683146 w 3022593"/>
              <a:gd name="connsiteY11460" fmla="*/ 1118053 h 4630814"/>
              <a:gd name="connsiteX11461" fmla="*/ 688703 w 3022593"/>
              <a:gd name="connsiteY11461" fmla="*/ 1114425 h 4630814"/>
              <a:gd name="connsiteX11462" fmla="*/ 676902 w 3022593"/>
              <a:gd name="connsiteY11462" fmla="*/ 1112838 h 4630814"/>
              <a:gd name="connsiteX11463" fmla="*/ 680712 w 3022593"/>
              <a:gd name="connsiteY11463" fmla="*/ 1118281 h 4630814"/>
              <a:gd name="connsiteX11464" fmla="*/ 680712 w 3022593"/>
              <a:gd name="connsiteY11464" fmla="*/ 1125538 h 4630814"/>
              <a:gd name="connsiteX11465" fmla="*/ 678631 w 3022593"/>
              <a:gd name="connsiteY11465" fmla="*/ 1123557 h 4630814"/>
              <a:gd name="connsiteX11466" fmla="*/ 679044 w 3022593"/>
              <a:gd name="connsiteY11466" fmla="*/ 1125538 h 4630814"/>
              <a:gd name="connsiteX11467" fmla="*/ 671107 w 3022593"/>
              <a:gd name="connsiteY11467" fmla="*/ 1125538 h 4630814"/>
              <a:gd name="connsiteX11468" fmla="*/ 665154 w 3022593"/>
              <a:gd name="connsiteY11468" fmla="*/ 1120775 h 4630814"/>
              <a:gd name="connsiteX11469" fmla="*/ 675076 w 3022593"/>
              <a:gd name="connsiteY11469" fmla="*/ 1120775 h 4630814"/>
              <a:gd name="connsiteX11470" fmla="*/ 677346 w 3022593"/>
              <a:gd name="connsiteY11470" fmla="*/ 1122332 h 4630814"/>
              <a:gd name="connsiteX11471" fmla="*/ 674997 w 3022593"/>
              <a:gd name="connsiteY11471" fmla="*/ 1120095 h 4630814"/>
              <a:gd name="connsiteX11472" fmla="*/ 676902 w 3022593"/>
              <a:gd name="connsiteY11472" fmla="*/ 1112838 h 4630814"/>
              <a:gd name="connsiteX11473" fmla="*/ 448989 w 3022593"/>
              <a:gd name="connsiteY11473" fmla="*/ 1109927 h 4630814"/>
              <a:gd name="connsiteX11474" fmla="*/ 469363 w 3022593"/>
              <a:gd name="connsiteY11474" fmla="*/ 1134004 h 4630814"/>
              <a:gd name="connsiteX11475" fmla="*/ 469474 w 3022593"/>
              <a:gd name="connsiteY11475" fmla="*/ 1138338 h 4630814"/>
              <a:gd name="connsiteX11476" fmla="*/ 471403 w 3022593"/>
              <a:gd name="connsiteY11476" fmla="*/ 1133135 h 4630814"/>
              <a:gd name="connsiteX11477" fmla="*/ 495972 w 3022593"/>
              <a:gd name="connsiteY11477" fmla="*/ 1118167 h 4630814"/>
              <a:gd name="connsiteX11478" fmla="*/ 492192 w 3022593"/>
              <a:gd name="connsiteY11478" fmla="*/ 1146232 h 4630814"/>
              <a:gd name="connsiteX11479" fmla="*/ 480658 w 3022593"/>
              <a:gd name="connsiteY11479" fmla="*/ 1159312 h 4630814"/>
              <a:gd name="connsiteX11480" fmla="*/ 496222 w 3022593"/>
              <a:gd name="connsiteY11480" fmla="*/ 1157605 h 4630814"/>
              <a:gd name="connsiteX11481" fmla="*/ 522279 w 3022593"/>
              <a:gd name="connsiteY11481" fmla="*/ 1170940 h 4630814"/>
              <a:gd name="connsiteX11482" fmla="*/ 494361 w 3022593"/>
              <a:gd name="connsiteY11482" fmla="*/ 1182370 h 4630814"/>
              <a:gd name="connsiteX11483" fmla="*/ 489062 w 3022593"/>
              <a:gd name="connsiteY11483" fmla="*/ 1181082 h 4630814"/>
              <a:gd name="connsiteX11484" fmla="*/ 492048 w 3022593"/>
              <a:gd name="connsiteY11484" fmla="*/ 1183935 h 4630814"/>
              <a:gd name="connsiteX11485" fmla="*/ 497639 w 3022593"/>
              <a:gd name="connsiteY11485" fmla="*/ 1212000 h 4630814"/>
              <a:gd name="connsiteX11486" fmla="*/ 471548 w 3022593"/>
              <a:gd name="connsiteY11486" fmla="*/ 1198903 h 4630814"/>
              <a:gd name="connsiteX11487" fmla="*/ 470786 w 3022593"/>
              <a:gd name="connsiteY11487" fmla="*/ 1197223 h 4630814"/>
              <a:gd name="connsiteX11488" fmla="*/ 467669 w 3022593"/>
              <a:gd name="connsiteY11488" fmla="*/ 1213343 h 4630814"/>
              <a:gd name="connsiteX11489" fmla="*/ 458673 w 3022593"/>
              <a:gd name="connsiteY11489" fmla="*/ 1220788 h 4630814"/>
              <a:gd name="connsiteX11490" fmla="*/ 446079 w 3022593"/>
              <a:gd name="connsiteY11490" fmla="*/ 1194731 h 4630814"/>
              <a:gd name="connsiteX11491" fmla="*/ 446335 w 3022593"/>
              <a:gd name="connsiteY11491" fmla="*/ 1193773 h 4630814"/>
              <a:gd name="connsiteX11492" fmla="*/ 429347 w 3022593"/>
              <a:gd name="connsiteY11492" fmla="*/ 1202118 h 4630814"/>
              <a:gd name="connsiteX11493" fmla="*/ 416484 w 3022593"/>
              <a:gd name="connsiteY11493" fmla="*/ 1199322 h 4630814"/>
              <a:gd name="connsiteX11494" fmla="*/ 431452 w 3022593"/>
              <a:gd name="connsiteY11494" fmla="*/ 1173232 h 4630814"/>
              <a:gd name="connsiteX11495" fmla="*/ 446223 w 3022593"/>
              <a:gd name="connsiteY11495" fmla="*/ 1165875 h 4630814"/>
              <a:gd name="connsiteX11496" fmla="*/ 430642 w 3022593"/>
              <a:gd name="connsiteY11496" fmla="*/ 1162885 h 4630814"/>
              <a:gd name="connsiteX11497" fmla="*/ 411483 w 3022593"/>
              <a:gd name="connsiteY11497" fmla="*/ 1138989 h 4630814"/>
              <a:gd name="connsiteX11498" fmla="*/ 423218 w 3022593"/>
              <a:gd name="connsiteY11498" fmla="*/ 1134854 h 4630814"/>
              <a:gd name="connsiteX11499" fmla="*/ 442138 w 3022593"/>
              <a:gd name="connsiteY11499" fmla="*/ 1138989 h 4630814"/>
              <a:gd name="connsiteX11500" fmla="*/ 443671 w 3022593"/>
              <a:gd name="connsiteY11500" fmla="*/ 1140043 h 4630814"/>
              <a:gd name="connsiteX11501" fmla="*/ 443433 w 3022593"/>
              <a:gd name="connsiteY11501" fmla="*/ 1139561 h 4630814"/>
              <a:gd name="connsiteX11502" fmla="*/ 448989 w 3022593"/>
              <a:gd name="connsiteY11502" fmla="*/ 1109927 h 4630814"/>
              <a:gd name="connsiteX11503" fmla="*/ 2744707 w 3022593"/>
              <a:gd name="connsiteY11503" fmla="*/ 1103603 h 4630814"/>
              <a:gd name="connsiteX11504" fmla="*/ 2751542 w 3022593"/>
              <a:gd name="connsiteY11504" fmla="*/ 1107953 h 4630814"/>
              <a:gd name="connsiteX11505" fmla="*/ 2754732 w 3022593"/>
              <a:gd name="connsiteY11505" fmla="*/ 1125355 h 4630814"/>
              <a:gd name="connsiteX11506" fmla="*/ 2749204 w 3022593"/>
              <a:gd name="connsiteY11506" fmla="*/ 1129481 h 4630814"/>
              <a:gd name="connsiteX11507" fmla="*/ 2746632 w 3022593"/>
              <a:gd name="connsiteY11507" fmla="*/ 1133476 h 4630814"/>
              <a:gd name="connsiteX11508" fmla="*/ 2747039 w 3022593"/>
              <a:gd name="connsiteY11508" fmla="*/ 1131098 h 4630814"/>
              <a:gd name="connsiteX11509" fmla="*/ 2738783 w 3022593"/>
              <a:gd name="connsiteY11509" fmla="*/ 1137261 h 4630814"/>
              <a:gd name="connsiteX11510" fmla="*/ 2727181 w 3022593"/>
              <a:gd name="connsiteY11510" fmla="*/ 1137797 h 4630814"/>
              <a:gd name="connsiteX11511" fmla="*/ 2725730 w 3022593"/>
              <a:gd name="connsiteY11511" fmla="*/ 1139826 h 4630814"/>
              <a:gd name="connsiteX11512" fmla="*/ 2726376 w 3022593"/>
              <a:gd name="connsiteY11512" fmla="*/ 1137834 h 4630814"/>
              <a:gd name="connsiteX11513" fmla="*/ 2718961 w 3022593"/>
              <a:gd name="connsiteY11513" fmla="*/ 1138177 h 4630814"/>
              <a:gd name="connsiteX11514" fmla="*/ 2711442 w 3022593"/>
              <a:gd name="connsiteY11514" fmla="*/ 1133597 h 4630814"/>
              <a:gd name="connsiteX11515" fmla="*/ 2711540 w 3022593"/>
              <a:gd name="connsiteY11515" fmla="*/ 1133478 h 4630814"/>
              <a:gd name="connsiteX11516" fmla="*/ 2711442 w 3022593"/>
              <a:gd name="connsiteY11516" fmla="*/ 1133475 h 4630814"/>
              <a:gd name="connsiteX11517" fmla="*/ 2711557 w 3022593"/>
              <a:gd name="connsiteY11517" fmla="*/ 1133457 h 4630814"/>
              <a:gd name="connsiteX11518" fmla="*/ 2719872 w 3022593"/>
              <a:gd name="connsiteY11518" fmla="*/ 1123294 h 4630814"/>
              <a:gd name="connsiteX11519" fmla="*/ 2723455 w 3022593"/>
              <a:gd name="connsiteY11519" fmla="*/ 1117014 h 4630814"/>
              <a:gd name="connsiteX11520" fmla="*/ 2722555 w 3022593"/>
              <a:gd name="connsiteY11520" fmla="*/ 1117203 h 4630814"/>
              <a:gd name="connsiteX11521" fmla="*/ 2723498 w 3022593"/>
              <a:gd name="connsiteY11521" fmla="*/ 1116938 h 4630814"/>
              <a:gd name="connsiteX11522" fmla="*/ 2729669 w 3022593"/>
              <a:gd name="connsiteY11522" fmla="*/ 1106122 h 4630814"/>
              <a:gd name="connsiteX11523" fmla="*/ 2744707 w 3022593"/>
              <a:gd name="connsiteY11523" fmla="*/ 1103603 h 4630814"/>
              <a:gd name="connsiteX11524" fmla="*/ 746117 w 3022593"/>
              <a:gd name="connsiteY11524" fmla="*/ 1103312 h 4630814"/>
              <a:gd name="connsiteX11525" fmla="*/ 753313 w 3022593"/>
              <a:gd name="connsiteY11525" fmla="*/ 1106778 h 4630814"/>
              <a:gd name="connsiteX11526" fmla="*/ 763719 w 3022593"/>
              <a:gd name="connsiteY11526" fmla="*/ 1107428 h 4630814"/>
              <a:gd name="connsiteX11527" fmla="*/ 774692 w 3022593"/>
              <a:gd name="connsiteY11527" fmla="*/ 1130241 h 4630814"/>
              <a:gd name="connsiteX11528" fmla="*/ 750412 w 3022593"/>
              <a:gd name="connsiteY11528" fmla="*/ 1149055 h 4630814"/>
              <a:gd name="connsiteX11529" fmla="*/ 736098 w 3022593"/>
              <a:gd name="connsiteY11529" fmla="*/ 1142210 h 4630814"/>
              <a:gd name="connsiteX11530" fmla="*/ 735005 w 3022593"/>
              <a:gd name="connsiteY11530" fmla="*/ 1142682 h 4630814"/>
              <a:gd name="connsiteX11531" fmla="*/ 736072 w 3022593"/>
              <a:gd name="connsiteY11531" fmla="*/ 1142197 h 4630814"/>
              <a:gd name="connsiteX11532" fmla="*/ 727300 w 3022593"/>
              <a:gd name="connsiteY11532" fmla="*/ 1138002 h 4630814"/>
              <a:gd name="connsiteX11533" fmla="*/ 711192 w 3022593"/>
              <a:gd name="connsiteY11533" fmla="*/ 1134004 h 4630814"/>
              <a:gd name="connsiteX11534" fmla="*/ 711410 w 3022593"/>
              <a:gd name="connsiteY11534" fmla="*/ 1133346 h 4630814"/>
              <a:gd name="connsiteX11535" fmla="*/ 711192 w 3022593"/>
              <a:gd name="connsiteY11535" fmla="*/ 1133475 h 4630814"/>
              <a:gd name="connsiteX11536" fmla="*/ 712157 w 3022593"/>
              <a:gd name="connsiteY11536" fmla="*/ 1131086 h 4630814"/>
              <a:gd name="connsiteX11537" fmla="*/ 715160 w 3022593"/>
              <a:gd name="connsiteY11537" fmla="*/ 1122009 h 4630814"/>
              <a:gd name="connsiteX11538" fmla="*/ 721246 w 3022593"/>
              <a:gd name="connsiteY11538" fmla="*/ 1114693 h 4630814"/>
              <a:gd name="connsiteX11539" fmla="*/ 720717 w 3022593"/>
              <a:gd name="connsiteY11539" fmla="*/ 1114425 h 4630814"/>
              <a:gd name="connsiteX11540" fmla="*/ 721255 w 3022593"/>
              <a:gd name="connsiteY11540" fmla="*/ 1114682 h 4630814"/>
              <a:gd name="connsiteX11541" fmla="*/ 723010 w 3022593"/>
              <a:gd name="connsiteY11541" fmla="*/ 1112573 h 4630814"/>
              <a:gd name="connsiteX11542" fmla="*/ 737339 w 3022593"/>
              <a:gd name="connsiteY11542" fmla="*/ 1105781 h 4630814"/>
              <a:gd name="connsiteX11543" fmla="*/ 749293 w 3022593"/>
              <a:gd name="connsiteY11543" fmla="*/ 1106527 h 4630814"/>
              <a:gd name="connsiteX11544" fmla="*/ 957027 w 3022593"/>
              <a:gd name="connsiteY11544" fmla="*/ 1100402 h 4630814"/>
              <a:gd name="connsiteX11545" fmla="*/ 955213 w 3022593"/>
              <a:gd name="connsiteY11545" fmla="*/ 1107811 h 4630814"/>
              <a:gd name="connsiteX11546" fmla="*/ 946142 w 3022593"/>
              <a:gd name="connsiteY11546" fmla="*/ 1107811 h 4630814"/>
              <a:gd name="connsiteX11547" fmla="*/ 949770 w 3022593"/>
              <a:gd name="connsiteY11547" fmla="*/ 1102254 h 4630814"/>
              <a:gd name="connsiteX11548" fmla="*/ 957027 w 3022593"/>
              <a:gd name="connsiteY11548" fmla="*/ 1100402 h 4630814"/>
              <a:gd name="connsiteX11549" fmla="*/ 958842 w 3022593"/>
              <a:gd name="connsiteY11549" fmla="*/ 1100138 h 4630814"/>
              <a:gd name="connsiteX11550" fmla="*/ 958842 w 3022593"/>
              <a:gd name="connsiteY11550" fmla="*/ 1100138 h 4630814"/>
              <a:gd name="connsiteX11551" fmla="*/ 966250 w 3022593"/>
              <a:gd name="connsiteY11551" fmla="*/ 1103766 h 4630814"/>
              <a:gd name="connsiteX11552" fmla="*/ 968103 w 3022593"/>
              <a:gd name="connsiteY11552" fmla="*/ 1111024 h 4630814"/>
              <a:gd name="connsiteX11553" fmla="*/ 960694 w 3022593"/>
              <a:gd name="connsiteY11553" fmla="*/ 1107395 h 4630814"/>
              <a:gd name="connsiteX11554" fmla="*/ 958846 w 3022593"/>
              <a:gd name="connsiteY11554" fmla="*/ 1100154 h 4630814"/>
              <a:gd name="connsiteX11555" fmla="*/ 960430 w 3022593"/>
              <a:gd name="connsiteY11555" fmla="*/ 1107282 h 4630814"/>
              <a:gd name="connsiteX11556" fmla="*/ 957254 w 3022593"/>
              <a:gd name="connsiteY11556" fmla="*/ 1114426 h 4630814"/>
              <a:gd name="connsiteX11557" fmla="*/ 955667 w 3022593"/>
              <a:gd name="connsiteY11557" fmla="*/ 1107282 h 4630814"/>
              <a:gd name="connsiteX11558" fmla="*/ 958842 w 3022593"/>
              <a:gd name="connsiteY11558" fmla="*/ 1100139 h 4630814"/>
              <a:gd name="connsiteX11559" fmla="*/ 73281 w 3022593"/>
              <a:gd name="connsiteY11559" fmla="*/ 1095727 h 4630814"/>
              <a:gd name="connsiteX11560" fmla="*/ 86245 w 3022593"/>
              <a:gd name="connsiteY11560" fmla="*/ 1097668 h 4630814"/>
              <a:gd name="connsiteX11561" fmla="*/ 91802 w 3022593"/>
              <a:gd name="connsiteY11561" fmla="*/ 1109310 h 4630814"/>
              <a:gd name="connsiteX11562" fmla="*/ 78837 w 3022593"/>
              <a:gd name="connsiteY11562" fmla="*/ 1107369 h 4630814"/>
              <a:gd name="connsiteX11563" fmla="*/ 73281 w 3022593"/>
              <a:gd name="connsiteY11563" fmla="*/ 1095727 h 4630814"/>
              <a:gd name="connsiteX11564" fmla="*/ 2949279 w 3022593"/>
              <a:gd name="connsiteY11564" fmla="*/ 1094140 h 4630814"/>
              <a:gd name="connsiteX11565" fmla="*/ 2943651 w 3022593"/>
              <a:gd name="connsiteY11565" fmla="*/ 1105782 h 4630814"/>
              <a:gd name="connsiteX11566" fmla="*/ 2932393 w 3022593"/>
              <a:gd name="connsiteY11566" fmla="*/ 1107723 h 4630814"/>
              <a:gd name="connsiteX11567" fmla="*/ 2938022 w 3022593"/>
              <a:gd name="connsiteY11567" fmla="*/ 1096081 h 4630814"/>
              <a:gd name="connsiteX11568" fmla="*/ 2949279 w 3022593"/>
              <a:gd name="connsiteY11568" fmla="*/ 1094140 h 4630814"/>
              <a:gd name="connsiteX11569" fmla="*/ 2950362 w 3022593"/>
              <a:gd name="connsiteY11569" fmla="*/ 1093787 h 4630814"/>
              <a:gd name="connsiteX11570" fmla="*/ 2952297 w 3022593"/>
              <a:gd name="connsiteY11570" fmla="*/ 1097658 h 4630814"/>
              <a:gd name="connsiteX11571" fmla="*/ 2953377 w 3022593"/>
              <a:gd name="connsiteY11571" fmla="*/ 1095663 h 4630814"/>
              <a:gd name="connsiteX11572" fmla="*/ 2962902 w 3022593"/>
              <a:gd name="connsiteY11572" fmla="*/ 1101292 h 4630814"/>
              <a:gd name="connsiteX11573" fmla="*/ 2964807 w 3022593"/>
              <a:gd name="connsiteY11573" fmla="*/ 1112549 h 4630814"/>
              <a:gd name="connsiteX11574" fmla="*/ 2955282 w 3022593"/>
              <a:gd name="connsiteY11574" fmla="*/ 1106920 h 4630814"/>
              <a:gd name="connsiteX11575" fmla="*/ 2955096 w 3022593"/>
              <a:gd name="connsiteY11575" fmla="*/ 1106543 h 4630814"/>
              <a:gd name="connsiteX11576" fmla="*/ 2950362 w 3022593"/>
              <a:gd name="connsiteY11576" fmla="*/ 1116012 h 4630814"/>
              <a:gd name="connsiteX11577" fmla="*/ 2944805 w 3022593"/>
              <a:gd name="connsiteY11577" fmla="*/ 1104899 h 4630814"/>
              <a:gd name="connsiteX11578" fmla="*/ 2950362 w 3022593"/>
              <a:gd name="connsiteY11578" fmla="*/ 1093787 h 4630814"/>
              <a:gd name="connsiteX11579" fmla="*/ 2642992 w 3022593"/>
              <a:gd name="connsiteY11579" fmla="*/ 1092474 h 4630814"/>
              <a:gd name="connsiteX11580" fmla="*/ 2661669 w 3022593"/>
              <a:gd name="connsiteY11580" fmla="*/ 1114809 h 4630814"/>
              <a:gd name="connsiteX11581" fmla="*/ 2662476 w 3022593"/>
              <a:gd name="connsiteY11581" fmla="*/ 1126062 h 4630814"/>
              <a:gd name="connsiteX11582" fmla="*/ 2666539 w 3022593"/>
              <a:gd name="connsiteY11582" fmla="*/ 1116920 h 4630814"/>
              <a:gd name="connsiteX11583" fmla="*/ 2690124 w 3022593"/>
              <a:gd name="connsiteY11583" fmla="*/ 1100591 h 4630814"/>
              <a:gd name="connsiteX11584" fmla="*/ 2686496 w 3022593"/>
              <a:gd name="connsiteY11584" fmla="*/ 1129620 h 4630814"/>
              <a:gd name="connsiteX11585" fmla="*/ 2676803 w 3022593"/>
              <a:gd name="connsiteY11585" fmla="*/ 1140018 h 4630814"/>
              <a:gd name="connsiteX11586" fmla="*/ 2690147 w 3022593"/>
              <a:gd name="connsiteY11586" fmla="*/ 1138555 h 4630814"/>
              <a:gd name="connsiteX11587" fmla="*/ 2716204 w 3022593"/>
              <a:gd name="connsiteY11587" fmla="*/ 1151890 h 4630814"/>
              <a:gd name="connsiteX11588" fmla="*/ 2688286 w 3022593"/>
              <a:gd name="connsiteY11588" fmla="*/ 1165225 h 4630814"/>
              <a:gd name="connsiteX11589" fmla="*/ 2685418 w 3022593"/>
              <a:gd name="connsiteY11589" fmla="*/ 1164381 h 4630814"/>
              <a:gd name="connsiteX11590" fmla="*/ 2685974 w 3022593"/>
              <a:gd name="connsiteY11590" fmla="*/ 1164885 h 4630814"/>
              <a:gd name="connsiteX11591" fmla="*/ 2691564 w 3022593"/>
              <a:gd name="connsiteY11591" fmla="*/ 1194821 h 4630814"/>
              <a:gd name="connsiteX11592" fmla="*/ 2665474 w 3022593"/>
              <a:gd name="connsiteY11592" fmla="*/ 1179853 h 4630814"/>
              <a:gd name="connsiteX11593" fmla="*/ 2665038 w 3022593"/>
              <a:gd name="connsiteY11593" fmla="*/ 1178966 h 4630814"/>
              <a:gd name="connsiteX11594" fmla="*/ 2661776 w 3022593"/>
              <a:gd name="connsiteY11594" fmla="*/ 1196537 h 4630814"/>
              <a:gd name="connsiteX11595" fmla="*/ 2652704 w 3022593"/>
              <a:gd name="connsiteY11595" fmla="*/ 1204913 h 4630814"/>
              <a:gd name="connsiteX11596" fmla="*/ 2640004 w 3022593"/>
              <a:gd name="connsiteY11596" fmla="*/ 1176995 h 4630814"/>
              <a:gd name="connsiteX11597" fmla="*/ 2640794 w 3022593"/>
              <a:gd name="connsiteY11597" fmla="*/ 1174178 h 4630814"/>
              <a:gd name="connsiteX11598" fmla="*/ 2640345 w 3022593"/>
              <a:gd name="connsiteY11598" fmla="*/ 1174681 h 4630814"/>
              <a:gd name="connsiteX11599" fmla="*/ 2610409 w 3022593"/>
              <a:gd name="connsiteY11599" fmla="*/ 1180272 h 4630814"/>
              <a:gd name="connsiteX11600" fmla="*/ 2625377 w 3022593"/>
              <a:gd name="connsiteY11600" fmla="*/ 1154182 h 4630814"/>
              <a:gd name="connsiteX11601" fmla="*/ 2637852 w 3022593"/>
              <a:gd name="connsiteY11601" fmla="*/ 1147969 h 4630814"/>
              <a:gd name="connsiteX11602" fmla="*/ 2624764 w 3022593"/>
              <a:gd name="connsiteY11602" fmla="*/ 1145173 h 4630814"/>
              <a:gd name="connsiteX11603" fmla="*/ 2605714 w 3022593"/>
              <a:gd name="connsiteY11603" fmla="*/ 1122112 h 4630814"/>
              <a:gd name="connsiteX11604" fmla="*/ 2617382 w 3022593"/>
              <a:gd name="connsiteY11604" fmla="*/ 1116106 h 4630814"/>
              <a:gd name="connsiteX11605" fmla="*/ 2636194 w 3022593"/>
              <a:gd name="connsiteY11605" fmla="*/ 1120190 h 4630814"/>
              <a:gd name="connsiteX11606" fmla="*/ 2637983 w 3022593"/>
              <a:gd name="connsiteY11606" fmla="*/ 1121591 h 4630814"/>
              <a:gd name="connsiteX11607" fmla="*/ 2637390 w 3022593"/>
              <a:gd name="connsiteY11607" fmla="*/ 1120392 h 4630814"/>
              <a:gd name="connsiteX11608" fmla="*/ 2642992 w 3022593"/>
              <a:gd name="connsiteY11608" fmla="*/ 1092474 h 4630814"/>
              <a:gd name="connsiteX11609" fmla="*/ 358479 w 3022593"/>
              <a:gd name="connsiteY11609" fmla="*/ 1090930 h 4630814"/>
              <a:gd name="connsiteX11610" fmla="*/ 352850 w 3022593"/>
              <a:gd name="connsiteY11610" fmla="*/ 1102360 h 4630814"/>
              <a:gd name="connsiteX11611" fmla="*/ 341593 w 3022593"/>
              <a:gd name="connsiteY11611" fmla="*/ 1104265 h 4630814"/>
              <a:gd name="connsiteX11612" fmla="*/ 347221 w 3022593"/>
              <a:gd name="connsiteY11612" fmla="*/ 1094740 h 4630814"/>
              <a:gd name="connsiteX11613" fmla="*/ 358479 w 3022593"/>
              <a:gd name="connsiteY11613" fmla="*/ 1090930 h 4630814"/>
              <a:gd name="connsiteX11614" fmla="*/ 2963855 w 3022593"/>
              <a:gd name="connsiteY11614" fmla="*/ 1090612 h 4630814"/>
              <a:gd name="connsiteX11615" fmla="*/ 2974967 w 3022593"/>
              <a:gd name="connsiteY11615" fmla="*/ 1096168 h 4630814"/>
              <a:gd name="connsiteX11616" fmla="*/ 2963855 w 3022593"/>
              <a:gd name="connsiteY11616" fmla="*/ 1099873 h 4630814"/>
              <a:gd name="connsiteX11617" fmla="*/ 2952742 w 3022593"/>
              <a:gd name="connsiteY11617" fmla="*/ 1094316 h 4630814"/>
              <a:gd name="connsiteX11618" fmla="*/ 2963855 w 3022593"/>
              <a:gd name="connsiteY11618" fmla="*/ 1090612 h 4630814"/>
              <a:gd name="connsiteX11619" fmla="*/ 2874409 w 3022593"/>
              <a:gd name="connsiteY11619" fmla="*/ 1090194 h 4630814"/>
              <a:gd name="connsiteX11620" fmla="*/ 2909880 w 3022593"/>
              <a:gd name="connsiteY11620" fmla="*/ 1099723 h 4630814"/>
              <a:gd name="connsiteX11621" fmla="*/ 2908900 w 3022593"/>
              <a:gd name="connsiteY11621" fmla="*/ 1100615 h 4630814"/>
              <a:gd name="connsiteX11622" fmla="*/ 2913055 w 3022593"/>
              <a:gd name="connsiteY11622" fmla="*/ 1101597 h 4630814"/>
              <a:gd name="connsiteX11623" fmla="*/ 2906697 w 3022593"/>
              <a:gd name="connsiteY11623" fmla="*/ 1102621 h 4630814"/>
              <a:gd name="connsiteX11624" fmla="*/ 2892492 w 3022593"/>
              <a:gd name="connsiteY11624" fmla="*/ 1115555 h 4630814"/>
              <a:gd name="connsiteX11625" fmla="*/ 2865367 w 3022593"/>
              <a:gd name="connsiteY11625" fmla="*/ 1226151 h 4630814"/>
              <a:gd name="connsiteX11626" fmla="*/ 2774487 w 3022593"/>
              <a:gd name="connsiteY11626" fmla="*/ 1246602 h 4630814"/>
              <a:gd name="connsiteX11627" fmla="*/ 2793034 w 3022593"/>
              <a:gd name="connsiteY11627" fmla="*/ 1112737 h 4630814"/>
              <a:gd name="connsiteX11628" fmla="*/ 2837112 w 3022593"/>
              <a:gd name="connsiteY11628" fmla="*/ 1092664 h 4630814"/>
              <a:gd name="connsiteX11629" fmla="*/ 2844369 w 3022593"/>
              <a:gd name="connsiteY11629" fmla="*/ 1092183 h 4630814"/>
              <a:gd name="connsiteX11630" fmla="*/ 2844793 w 3022593"/>
              <a:gd name="connsiteY11630" fmla="*/ 1090613 h 4630814"/>
              <a:gd name="connsiteX11631" fmla="*/ 2844445 w 3022593"/>
              <a:gd name="connsiteY11631" fmla="*/ 1092178 h 4630814"/>
              <a:gd name="connsiteX11632" fmla="*/ 2565248 w 3022593"/>
              <a:gd name="connsiteY11632" fmla="*/ 1087438 h 4630814"/>
              <a:gd name="connsiteX11633" fmla="*/ 2593390 w 3022593"/>
              <a:gd name="connsiteY11633" fmla="*/ 1126231 h 4630814"/>
              <a:gd name="connsiteX11634" fmla="*/ 2582093 w 3022593"/>
              <a:gd name="connsiteY11634" fmla="*/ 1150063 h 4630814"/>
              <a:gd name="connsiteX11635" fmla="*/ 2582219 w 3022593"/>
              <a:gd name="connsiteY11635" fmla="*/ 1150938 h 4630814"/>
              <a:gd name="connsiteX11636" fmla="*/ 2581988 w 3022593"/>
              <a:gd name="connsiteY11636" fmla="*/ 1150283 h 4630814"/>
              <a:gd name="connsiteX11637" fmla="*/ 2579275 w 3022593"/>
              <a:gd name="connsiteY11637" fmla="*/ 1156007 h 4630814"/>
              <a:gd name="connsiteX11638" fmla="*/ 2562785 w 3022593"/>
              <a:gd name="connsiteY11638" fmla="*/ 1177406 h 4630814"/>
              <a:gd name="connsiteX11639" fmla="*/ 2563188 w 3022593"/>
              <a:gd name="connsiteY11639" fmla="*/ 1185398 h 4630814"/>
              <a:gd name="connsiteX11640" fmla="*/ 2564916 w 3022593"/>
              <a:gd name="connsiteY11640" fmla="*/ 1189038 h 4630814"/>
              <a:gd name="connsiteX11641" fmla="*/ 2563332 w 3022593"/>
              <a:gd name="connsiteY11641" fmla="*/ 1188251 h 4630814"/>
              <a:gd name="connsiteX11642" fmla="*/ 2563372 w 3022593"/>
              <a:gd name="connsiteY11642" fmla="*/ 1189038 h 4630814"/>
              <a:gd name="connsiteX11643" fmla="*/ 2522097 w 3022593"/>
              <a:gd name="connsiteY11643" fmla="*/ 1146551 h 4630814"/>
              <a:gd name="connsiteX11644" fmla="*/ 2565248 w 3022593"/>
              <a:gd name="connsiteY11644" fmla="*/ 1087438 h 4630814"/>
              <a:gd name="connsiteX11645" fmla="*/ 968367 w 3022593"/>
              <a:gd name="connsiteY11645" fmla="*/ 1087438 h 4630814"/>
              <a:gd name="connsiteX11646" fmla="*/ 966462 w 3022593"/>
              <a:gd name="connsiteY11646" fmla="*/ 1094695 h 4630814"/>
              <a:gd name="connsiteX11647" fmla="*/ 960887 w 3022593"/>
              <a:gd name="connsiteY11647" fmla="*/ 1100004 h 4630814"/>
              <a:gd name="connsiteX11648" fmla="*/ 965872 w 3022593"/>
              <a:gd name="connsiteY11648" fmla="*/ 1098550 h 4630814"/>
              <a:gd name="connsiteX11649" fmla="*/ 973129 w 3022593"/>
              <a:gd name="connsiteY11649" fmla="*/ 1101725 h 4630814"/>
              <a:gd name="connsiteX11650" fmla="*/ 965872 w 3022593"/>
              <a:gd name="connsiteY11650" fmla="*/ 1103313 h 4630814"/>
              <a:gd name="connsiteX11651" fmla="*/ 960429 w 3022593"/>
              <a:gd name="connsiteY11651" fmla="*/ 1100138 h 4630814"/>
              <a:gd name="connsiteX11652" fmla="*/ 960747 w 3022593"/>
              <a:gd name="connsiteY11652" fmla="*/ 1100045 h 4630814"/>
              <a:gd name="connsiteX11653" fmla="*/ 960747 w 3022593"/>
              <a:gd name="connsiteY11653" fmla="*/ 1092881 h 4630814"/>
              <a:gd name="connsiteX11654" fmla="*/ 968367 w 3022593"/>
              <a:gd name="connsiteY11654" fmla="*/ 1087438 h 4630814"/>
              <a:gd name="connsiteX11655" fmla="*/ 373054 w 3022593"/>
              <a:gd name="connsiteY11655" fmla="*/ 1087437 h 4630814"/>
              <a:gd name="connsiteX11656" fmla="*/ 384167 w 3022593"/>
              <a:gd name="connsiteY11656" fmla="*/ 1092993 h 4630814"/>
              <a:gd name="connsiteX11657" fmla="*/ 373054 w 3022593"/>
              <a:gd name="connsiteY11657" fmla="*/ 1098550 h 4630814"/>
              <a:gd name="connsiteX11658" fmla="*/ 370642 w 3022593"/>
              <a:gd name="connsiteY11658" fmla="*/ 1097892 h 4630814"/>
              <a:gd name="connsiteX11659" fmla="*/ 370991 w 3022593"/>
              <a:gd name="connsiteY11659" fmla="*/ 1098117 h 4630814"/>
              <a:gd name="connsiteX11660" fmla="*/ 374483 w 3022593"/>
              <a:gd name="connsiteY11660" fmla="*/ 1109374 h 4630814"/>
              <a:gd name="connsiteX11661" fmla="*/ 364006 w 3022593"/>
              <a:gd name="connsiteY11661" fmla="*/ 1103745 h 4630814"/>
              <a:gd name="connsiteX11662" fmla="*/ 360831 w 3022593"/>
              <a:gd name="connsiteY11662" fmla="*/ 1097989 h 4630814"/>
              <a:gd name="connsiteX11663" fmla="*/ 363530 w 3022593"/>
              <a:gd name="connsiteY11663" fmla="*/ 1103457 h 4630814"/>
              <a:gd name="connsiteX11664" fmla="*/ 357973 w 3022593"/>
              <a:gd name="connsiteY11664" fmla="*/ 1112838 h 4630814"/>
              <a:gd name="connsiteX11665" fmla="*/ 354269 w 3022593"/>
              <a:gd name="connsiteY11665" fmla="*/ 1103457 h 4630814"/>
              <a:gd name="connsiteX11666" fmla="*/ 357973 w 3022593"/>
              <a:gd name="connsiteY11666" fmla="*/ 1092200 h 4630814"/>
              <a:gd name="connsiteX11667" fmla="*/ 360527 w 3022593"/>
              <a:gd name="connsiteY11667" fmla="*/ 1097374 h 4630814"/>
              <a:gd name="connsiteX11668" fmla="*/ 362044 w 3022593"/>
              <a:gd name="connsiteY11668" fmla="*/ 1093096 h 4630814"/>
              <a:gd name="connsiteX11669" fmla="*/ 361942 w 3022593"/>
              <a:gd name="connsiteY11669" fmla="*/ 1092993 h 4630814"/>
              <a:gd name="connsiteX11670" fmla="*/ 362183 w 3022593"/>
              <a:gd name="connsiteY11670" fmla="*/ 1092704 h 4630814"/>
              <a:gd name="connsiteX11671" fmla="*/ 362259 w 3022593"/>
              <a:gd name="connsiteY11671" fmla="*/ 1092488 h 4630814"/>
              <a:gd name="connsiteX11672" fmla="*/ 362327 w 3022593"/>
              <a:gd name="connsiteY11672" fmla="*/ 1092532 h 4630814"/>
              <a:gd name="connsiteX11673" fmla="*/ 365414 w 3022593"/>
              <a:gd name="connsiteY11673" fmla="*/ 1088826 h 4630814"/>
              <a:gd name="connsiteX11674" fmla="*/ 373054 w 3022593"/>
              <a:gd name="connsiteY11674" fmla="*/ 1087437 h 4630814"/>
              <a:gd name="connsiteX11675" fmla="*/ 954476 w 3022593"/>
              <a:gd name="connsiteY11675" fmla="*/ 1084263 h 4630814"/>
              <a:gd name="connsiteX11676" fmla="*/ 960430 w 3022593"/>
              <a:gd name="connsiteY11676" fmla="*/ 1090216 h 4630814"/>
              <a:gd name="connsiteX11677" fmla="*/ 958512 w 3022593"/>
              <a:gd name="connsiteY11677" fmla="*/ 1097887 h 4630814"/>
              <a:gd name="connsiteX11678" fmla="*/ 958842 w 3022593"/>
              <a:gd name="connsiteY11678" fmla="*/ 1098233 h 4630814"/>
              <a:gd name="connsiteX11679" fmla="*/ 951585 w 3022593"/>
              <a:gd name="connsiteY11679" fmla="*/ 1098233 h 4630814"/>
              <a:gd name="connsiteX11680" fmla="*/ 946142 w 3022593"/>
              <a:gd name="connsiteY11680" fmla="*/ 1092518 h 4630814"/>
              <a:gd name="connsiteX11681" fmla="*/ 952809 w 3022593"/>
              <a:gd name="connsiteY11681" fmla="*/ 1092518 h 4630814"/>
              <a:gd name="connsiteX11682" fmla="*/ 952492 w 3022593"/>
              <a:gd name="connsiteY11682" fmla="*/ 1092200 h 4630814"/>
              <a:gd name="connsiteX11683" fmla="*/ 954476 w 3022593"/>
              <a:gd name="connsiteY11683" fmla="*/ 1084263 h 4630814"/>
              <a:gd name="connsiteX11684" fmla="*/ 522280 w 3022593"/>
              <a:gd name="connsiteY11684" fmla="*/ 1084262 h 4630814"/>
              <a:gd name="connsiteX11685" fmla="*/ 522280 w 3022593"/>
              <a:gd name="connsiteY11685" fmla="*/ 1084262 h 4630814"/>
              <a:gd name="connsiteX11686" fmla="*/ 522280 w 3022593"/>
              <a:gd name="connsiteY11686" fmla="*/ 1084263 h 4630814"/>
              <a:gd name="connsiteX11687" fmla="*/ 525666 w 3022593"/>
              <a:gd name="connsiteY11687" fmla="*/ 1088518 h 4630814"/>
              <a:gd name="connsiteX11688" fmla="*/ 538949 w 3022593"/>
              <a:gd name="connsiteY11688" fmla="*/ 1116647 h 4630814"/>
              <a:gd name="connsiteX11689" fmla="*/ 527836 w 3022593"/>
              <a:gd name="connsiteY11689" fmla="*/ 1106169 h 4630814"/>
              <a:gd name="connsiteX11690" fmla="*/ 522280 w 3022593"/>
              <a:gd name="connsiteY11690" fmla="*/ 1084263 h 4630814"/>
              <a:gd name="connsiteX11691" fmla="*/ 615770 w 3022593"/>
              <a:gd name="connsiteY11691" fmla="*/ 1083055 h 4630814"/>
              <a:gd name="connsiteX11692" fmla="*/ 613031 w 3022593"/>
              <a:gd name="connsiteY11692" fmla="*/ 1087438 h 4630814"/>
              <a:gd name="connsiteX11693" fmla="*/ 611981 w 3022593"/>
              <a:gd name="connsiteY11693" fmla="*/ 1086847 h 4630814"/>
              <a:gd name="connsiteX11694" fmla="*/ 605640 w 3022593"/>
              <a:gd name="connsiteY11694" fmla="*/ 1089081 h 4630814"/>
              <a:gd name="connsiteX11695" fmla="*/ 608742 w 3022593"/>
              <a:gd name="connsiteY11695" fmla="*/ 1089854 h 4630814"/>
              <a:gd name="connsiteX11696" fmla="*/ 608678 w 3022593"/>
              <a:gd name="connsiteY11696" fmla="*/ 1093044 h 4630814"/>
              <a:gd name="connsiteX11697" fmla="*/ 609697 w 3022593"/>
              <a:gd name="connsiteY11697" fmla="*/ 1092200 h 4630814"/>
              <a:gd name="connsiteX11698" fmla="*/ 614619 w 3022593"/>
              <a:gd name="connsiteY11698" fmla="*/ 1096900 h 4630814"/>
              <a:gd name="connsiteX11699" fmla="*/ 615183 w 3022593"/>
              <a:gd name="connsiteY11699" fmla="*/ 1094638 h 4630814"/>
              <a:gd name="connsiteX11700" fmla="*/ 618962 w 3022593"/>
              <a:gd name="connsiteY11700" fmla="*/ 1094714 h 4630814"/>
              <a:gd name="connsiteX11701" fmla="*/ 617529 w 3022593"/>
              <a:gd name="connsiteY11701" fmla="*/ 1092835 h 4630814"/>
              <a:gd name="connsiteX11702" fmla="*/ 623372 w 3022593"/>
              <a:gd name="connsiteY11702" fmla="*/ 1086356 h 4630814"/>
              <a:gd name="connsiteX11703" fmla="*/ 616807 w 3022593"/>
              <a:gd name="connsiteY11703" fmla="*/ 1086616 h 4630814"/>
              <a:gd name="connsiteX11704" fmla="*/ 2930782 w 3022593"/>
              <a:gd name="connsiteY11704" fmla="*/ 1082901 h 4630814"/>
              <a:gd name="connsiteX11705" fmla="*/ 2941895 w 3022593"/>
              <a:gd name="connsiteY11705" fmla="*/ 1082901 h 4630814"/>
              <a:gd name="connsiteX11706" fmla="*/ 2951155 w 3022593"/>
              <a:gd name="connsiteY11706" fmla="*/ 1091973 h 4630814"/>
              <a:gd name="connsiteX11707" fmla="*/ 2938191 w 3022593"/>
              <a:gd name="connsiteY11707" fmla="*/ 1091973 h 4630814"/>
              <a:gd name="connsiteX11708" fmla="*/ 2930782 w 3022593"/>
              <a:gd name="connsiteY11708" fmla="*/ 1082901 h 4630814"/>
              <a:gd name="connsiteX11709" fmla="*/ 530879 w 3022593"/>
              <a:gd name="connsiteY11709" fmla="*/ 1082577 h 4630814"/>
              <a:gd name="connsiteX11710" fmla="*/ 522281 w 3022593"/>
              <a:gd name="connsiteY11710" fmla="*/ 1084262 h 4630814"/>
              <a:gd name="connsiteX11711" fmla="*/ 522281 w 3022593"/>
              <a:gd name="connsiteY11711" fmla="*/ 1084262 h 4630814"/>
              <a:gd name="connsiteX11712" fmla="*/ 523975 w 3022593"/>
              <a:gd name="connsiteY11712" fmla="*/ 1084407 h 4630814"/>
              <a:gd name="connsiteX11713" fmla="*/ 523867 w 3022593"/>
              <a:gd name="connsiteY11713" fmla="*/ 1084262 h 4630814"/>
              <a:gd name="connsiteX11714" fmla="*/ 524172 w 3022593"/>
              <a:gd name="connsiteY11714" fmla="*/ 1084424 h 4630814"/>
              <a:gd name="connsiteX11715" fmla="*/ 524811 w 3022593"/>
              <a:gd name="connsiteY11715" fmla="*/ 1084479 h 4630814"/>
              <a:gd name="connsiteX11716" fmla="*/ 528986 w 3022593"/>
              <a:gd name="connsiteY11716" fmla="*/ 1083094 h 4630814"/>
              <a:gd name="connsiteX11717" fmla="*/ 498308 w 3022593"/>
              <a:gd name="connsiteY11717" fmla="*/ 1079853 h 4630814"/>
              <a:gd name="connsiteX11718" fmla="*/ 519445 w 3022593"/>
              <a:gd name="connsiteY11718" fmla="*/ 1084850 h 4630814"/>
              <a:gd name="connsiteX11719" fmla="*/ 520083 w 3022593"/>
              <a:gd name="connsiteY11719" fmla="*/ 1084718 h 4630814"/>
              <a:gd name="connsiteX11720" fmla="*/ 520693 w 3022593"/>
              <a:gd name="connsiteY11720" fmla="*/ 1084262 h 4630814"/>
              <a:gd name="connsiteX11721" fmla="*/ 520476 w 3022593"/>
              <a:gd name="connsiteY11721" fmla="*/ 1084636 h 4630814"/>
              <a:gd name="connsiteX11722" fmla="*/ 521870 w 3022593"/>
              <a:gd name="connsiteY11722" fmla="*/ 1084347 h 4630814"/>
              <a:gd name="connsiteX11723" fmla="*/ 521883 w 3022593"/>
              <a:gd name="connsiteY11723" fmla="*/ 1084262 h 4630814"/>
              <a:gd name="connsiteX11724" fmla="*/ 521901 w 3022593"/>
              <a:gd name="connsiteY11724" fmla="*/ 1084341 h 4630814"/>
              <a:gd name="connsiteX11725" fmla="*/ 522280 w 3022593"/>
              <a:gd name="connsiteY11725" fmla="*/ 1084262 h 4630814"/>
              <a:gd name="connsiteX11726" fmla="*/ 521940 w 3022593"/>
              <a:gd name="connsiteY11726" fmla="*/ 1084512 h 4630814"/>
              <a:gd name="connsiteX11727" fmla="*/ 521987 w 3022593"/>
              <a:gd name="connsiteY11727" fmla="*/ 1084719 h 4630814"/>
              <a:gd name="connsiteX11728" fmla="*/ 522280 w 3022593"/>
              <a:gd name="connsiteY11728" fmla="*/ 1084262 h 4630814"/>
              <a:gd name="connsiteX11729" fmla="*/ 522136 w 3022593"/>
              <a:gd name="connsiteY11729" fmla="*/ 1085371 h 4630814"/>
              <a:gd name="connsiteX11730" fmla="*/ 525852 w 3022593"/>
              <a:gd name="connsiteY11730" fmla="*/ 1101645 h 4630814"/>
              <a:gd name="connsiteX11731" fmla="*/ 523867 w 3022593"/>
              <a:gd name="connsiteY11731" fmla="*/ 1120457 h 4630814"/>
              <a:gd name="connsiteX11732" fmla="*/ 518410 w 3022593"/>
              <a:gd name="connsiteY11732" fmla="*/ 1106646 h 4630814"/>
              <a:gd name="connsiteX11733" fmla="*/ 518953 w 3022593"/>
              <a:gd name="connsiteY11733" fmla="*/ 1103146 h 4630814"/>
              <a:gd name="connsiteX11734" fmla="*/ 515948 w 3022593"/>
              <a:gd name="connsiteY11734" fmla="*/ 1112911 h 4630814"/>
              <a:gd name="connsiteX11735" fmla="*/ 511023 w 3022593"/>
              <a:gd name="connsiteY11735" fmla="*/ 1117247 h 4630814"/>
              <a:gd name="connsiteX11736" fmla="*/ 510319 w 3022593"/>
              <a:gd name="connsiteY11736" fmla="*/ 1102937 h 4630814"/>
              <a:gd name="connsiteX11737" fmla="*/ 521756 w 3022593"/>
              <a:gd name="connsiteY11737" fmla="*/ 1085080 h 4630814"/>
              <a:gd name="connsiteX11738" fmla="*/ 521832 w 3022593"/>
              <a:gd name="connsiteY11738" fmla="*/ 1084592 h 4630814"/>
              <a:gd name="connsiteX11739" fmla="*/ 519506 w 3022593"/>
              <a:gd name="connsiteY11739" fmla="*/ 1086306 h 4630814"/>
              <a:gd name="connsiteX11740" fmla="*/ 512209 w 3022593"/>
              <a:gd name="connsiteY11740" fmla="*/ 1098872 h 4630814"/>
              <a:gd name="connsiteX11741" fmla="*/ 498071 w 3022593"/>
              <a:gd name="connsiteY11741" fmla="*/ 1110654 h 4630814"/>
              <a:gd name="connsiteX11742" fmla="*/ 503019 w 3022593"/>
              <a:gd name="connsiteY11742" fmla="*/ 1097458 h 4630814"/>
              <a:gd name="connsiteX11743" fmla="*/ 506978 w 3022593"/>
              <a:gd name="connsiteY11743" fmla="*/ 1094503 h 4630814"/>
              <a:gd name="connsiteX11744" fmla="*/ 497366 w 3022593"/>
              <a:gd name="connsiteY11744" fmla="*/ 1099301 h 4630814"/>
              <a:gd name="connsiteX11745" fmla="*/ 489895 w 3022593"/>
              <a:gd name="connsiteY11745" fmla="*/ 1099271 h 4630814"/>
              <a:gd name="connsiteX11746" fmla="*/ 499658 w 3022593"/>
              <a:gd name="connsiteY11746" fmla="*/ 1088952 h 4630814"/>
              <a:gd name="connsiteX11747" fmla="*/ 510722 w 3022593"/>
              <a:gd name="connsiteY11747" fmla="*/ 1086658 h 4630814"/>
              <a:gd name="connsiteX11748" fmla="*/ 496786 w 3022593"/>
              <a:gd name="connsiteY11748" fmla="*/ 1088245 h 4630814"/>
              <a:gd name="connsiteX11749" fmla="*/ 484497 w 3022593"/>
              <a:gd name="connsiteY11749" fmla="*/ 1085144 h 4630814"/>
              <a:gd name="connsiteX11750" fmla="*/ 498308 w 3022593"/>
              <a:gd name="connsiteY11750" fmla="*/ 1079853 h 4630814"/>
              <a:gd name="connsiteX11751" fmla="*/ 455604 w 3022593"/>
              <a:gd name="connsiteY11751" fmla="*/ 1076327 h 4630814"/>
              <a:gd name="connsiteX11752" fmla="*/ 454896 w 3022593"/>
              <a:gd name="connsiteY11752" fmla="*/ 1077244 h 4630814"/>
              <a:gd name="connsiteX11753" fmla="*/ 454921 w 3022593"/>
              <a:gd name="connsiteY11753" fmla="*/ 1077338 h 4630814"/>
              <a:gd name="connsiteX11754" fmla="*/ 454652 w 3022593"/>
              <a:gd name="connsiteY11754" fmla="*/ 1076325 h 4630814"/>
              <a:gd name="connsiteX11755" fmla="*/ 454700 w 3022593"/>
              <a:gd name="connsiteY11755" fmla="*/ 1076508 h 4630814"/>
              <a:gd name="connsiteX11756" fmla="*/ 455604 w 3022593"/>
              <a:gd name="connsiteY11756" fmla="*/ 1076325 h 4630814"/>
              <a:gd name="connsiteX11757" fmla="*/ 455599 w 3022593"/>
              <a:gd name="connsiteY11757" fmla="*/ 1076329 h 4630814"/>
              <a:gd name="connsiteX11758" fmla="*/ 455604 w 3022593"/>
              <a:gd name="connsiteY11758" fmla="*/ 1076326 h 4630814"/>
              <a:gd name="connsiteX11759" fmla="*/ 455604 w 3022593"/>
              <a:gd name="connsiteY11759" fmla="*/ 1076325 h 4630814"/>
              <a:gd name="connsiteX11760" fmla="*/ 455605 w 3022593"/>
              <a:gd name="connsiteY11760" fmla="*/ 1076325 h 4630814"/>
              <a:gd name="connsiteX11761" fmla="*/ 463541 w 3022593"/>
              <a:gd name="connsiteY11761" fmla="*/ 1077516 h 4630814"/>
              <a:gd name="connsiteX11762" fmla="*/ 471479 w 3022593"/>
              <a:gd name="connsiteY11762" fmla="*/ 1081088 h 4630814"/>
              <a:gd name="connsiteX11763" fmla="*/ 464864 w 3022593"/>
              <a:gd name="connsiteY11763" fmla="*/ 1081088 h 4630814"/>
              <a:gd name="connsiteX11764" fmla="*/ 455605 w 3022593"/>
              <a:gd name="connsiteY11764" fmla="*/ 1076325 h 4630814"/>
              <a:gd name="connsiteX11765" fmla="*/ 463321 w 3022593"/>
              <a:gd name="connsiteY11765" fmla="*/ 1080343 h 4630814"/>
              <a:gd name="connsiteX11766" fmla="*/ 469715 w 3022593"/>
              <a:gd name="connsiteY11766" fmla="*/ 1087041 h 4630814"/>
              <a:gd name="connsiteX11767" fmla="*/ 462659 w 3022593"/>
              <a:gd name="connsiteY11767" fmla="*/ 1085032 h 4630814"/>
              <a:gd name="connsiteX11768" fmla="*/ 455605 w 3022593"/>
              <a:gd name="connsiteY11768" fmla="*/ 1076326 h 4630814"/>
              <a:gd name="connsiteX11769" fmla="*/ 460697 w 3022593"/>
              <a:gd name="connsiteY11769" fmla="*/ 1082874 h 4630814"/>
              <a:gd name="connsiteX11770" fmla="*/ 463012 w 3022593"/>
              <a:gd name="connsiteY11770" fmla="*/ 1092042 h 4630814"/>
              <a:gd name="connsiteX11771" fmla="*/ 458614 w 3022593"/>
              <a:gd name="connsiteY11771" fmla="*/ 1086803 h 4630814"/>
              <a:gd name="connsiteX11772" fmla="*/ 455605 w 3022593"/>
              <a:gd name="connsiteY11772" fmla="*/ 1076328 h 4630814"/>
              <a:gd name="connsiteX11773" fmla="*/ 455226 w 3022593"/>
              <a:gd name="connsiteY11773" fmla="*/ 1078489 h 4630814"/>
              <a:gd name="connsiteX11774" fmla="*/ 456795 w 3022593"/>
              <a:gd name="connsiteY11774" fmla="*/ 1084402 h 4630814"/>
              <a:gd name="connsiteX11775" fmla="*/ 454652 w 3022593"/>
              <a:gd name="connsiteY11775" fmla="*/ 1093788 h 4630814"/>
              <a:gd name="connsiteX11776" fmla="*/ 452606 w 3022593"/>
              <a:gd name="connsiteY11776" fmla="*/ 1087328 h 4630814"/>
              <a:gd name="connsiteX11777" fmla="*/ 450048 w 3022593"/>
              <a:gd name="connsiteY11777" fmla="*/ 1092200 h 4630814"/>
              <a:gd name="connsiteX11778" fmla="*/ 449354 w 3022593"/>
              <a:gd name="connsiteY11778" fmla="*/ 1085585 h 4630814"/>
              <a:gd name="connsiteX11779" fmla="*/ 454250 w 3022593"/>
              <a:gd name="connsiteY11779" fmla="*/ 1078333 h 4630814"/>
              <a:gd name="connsiteX11780" fmla="*/ 454317 w 3022593"/>
              <a:gd name="connsiteY11780" fmla="*/ 1077995 h 4630814"/>
              <a:gd name="connsiteX11781" fmla="*/ 450269 w 3022593"/>
              <a:gd name="connsiteY11781" fmla="*/ 1083246 h 4630814"/>
              <a:gd name="connsiteX11782" fmla="*/ 442022 w 3022593"/>
              <a:gd name="connsiteY11782" fmla="*/ 1088827 h 4630814"/>
              <a:gd name="connsiteX11783" fmla="*/ 445175 w 3022593"/>
              <a:gd name="connsiteY11783" fmla="*/ 1082576 h 4630814"/>
              <a:gd name="connsiteX11784" fmla="*/ 446255 w 3022593"/>
              <a:gd name="connsiteY11784" fmla="*/ 1081929 h 4630814"/>
              <a:gd name="connsiteX11785" fmla="*/ 438459 w 3022593"/>
              <a:gd name="connsiteY11785" fmla="*/ 1083734 h 4630814"/>
              <a:gd name="connsiteX11786" fmla="*/ 444174 w 3022593"/>
              <a:gd name="connsiteY11786" fmla="*/ 1078640 h 4630814"/>
              <a:gd name="connsiteX11787" fmla="*/ 454612 w 3022593"/>
              <a:gd name="connsiteY11787" fmla="*/ 1076526 h 4630814"/>
              <a:gd name="connsiteX11788" fmla="*/ 75662 w 3022593"/>
              <a:gd name="connsiteY11788" fmla="*/ 1073516 h 4630814"/>
              <a:gd name="connsiteX11789" fmla="*/ 79367 w 3022593"/>
              <a:gd name="connsiteY11789" fmla="*/ 1085239 h 4630814"/>
              <a:gd name="connsiteX11790" fmla="*/ 78892 w 3022593"/>
              <a:gd name="connsiteY11790" fmla="*/ 1086242 h 4630814"/>
              <a:gd name="connsiteX11791" fmla="*/ 80689 w 3022593"/>
              <a:gd name="connsiteY11791" fmla="*/ 1084659 h 4630814"/>
              <a:gd name="connsiteX11792" fmla="*/ 93654 w 3022593"/>
              <a:gd name="connsiteY11792" fmla="*/ 1084659 h 4630814"/>
              <a:gd name="connsiteX11793" fmla="*/ 84393 w 3022593"/>
              <a:gd name="connsiteY11793" fmla="*/ 1094581 h 4630814"/>
              <a:gd name="connsiteX11794" fmla="*/ 73281 w 3022593"/>
              <a:gd name="connsiteY11794" fmla="*/ 1094581 h 4630814"/>
              <a:gd name="connsiteX11795" fmla="*/ 73348 w 3022593"/>
              <a:gd name="connsiteY11795" fmla="*/ 1094275 h 4630814"/>
              <a:gd name="connsiteX11796" fmla="*/ 71958 w 3022593"/>
              <a:gd name="connsiteY11796" fmla="*/ 1095008 h 4630814"/>
              <a:gd name="connsiteX11797" fmla="*/ 69136 w 3022593"/>
              <a:gd name="connsiteY11797" fmla="*/ 1086078 h 4630814"/>
              <a:gd name="connsiteX11798" fmla="*/ 69136 w 3022593"/>
              <a:gd name="connsiteY11798" fmla="*/ 1096686 h 4630814"/>
              <a:gd name="connsiteX11799" fmla="*/ 71430 w 3022593"/>
              <a:gd name="connsiteY11799" fmla="*/ 1097756 h 4630814"/>
              <a:gd name="connsiteX11800" fmla="*/ 68835 w 3022593"/>
              <a:gd name="connsiteY11800" fmla="*/ 1099694 h 4630814"/>
              <a:gd name="connsiteX11801" fmla="*/ 71076 w 3022593"/>
              <a:gd name="connsiteY11801" fmla="*/ 1098694 h 4630814"/>
              <a:gd name="connsiteX11802" fmla="*/ 70215 w 3022593"/>
              <a:gd name="connsiteY11802" fmla="*/ 1103308 h 4630814"/>
              <a:gd name="connsiteX11803" fmla="*/ 72064 w 3022593"/>
              <a:gd name="connsiteY11803" fmla="*/ 1098814 h 4630814"/>
              <a:gd name="connsiteX11804" fmla="*/ 77779 w 3022593"/>
              <a:gd name="connsiteY11804" fmla="*/ 1108074 h 4630814"/>
              <a:gd name="connsiteX11805" fmla="*/ 73969 w 3022593"/>
              <a:gd name="connsiteY11805" fmla="*/ 1119187 h 4630814"/>
              <a:gd name="connsiteX11806" fmla="*/ 68841 w 3022593"/>
              <a:gd name="connsiteY11806" fmla="*/ 1109216 h 4630814"/>
              <a:gd name="connsiteX11807" fmla="*/ 57494 w 3022593"/>
              <a:gd name="connsiteY11807" fmla="*/ 1114280 h 4630814"/>
              <a:gd name="connsiteX11808" fmla="*/ 59434 w 3022593"/>
              <a:gd name="connsiteY11808" fmla="*/ 1103889 h 4630814"/>
              <a:gd name="connsiteX11809" fmla="*/ 64544 w 3022593"/>
              <a:gd name="connsiteY11809" fmla="*/ 1101609 h 4630814"/>
              <a:gd name="connsiteX11810" fmla="*/ 59523 w 3022593"/>
              <a:gd name="connsiteY11810" fmla="*/ 1103313 h 4630814"/>
              <a:gd name="connsiteX11811" fmla="*/ 47617 w 3022593"/>
              <a:gd name="connsiteY11811" fmla="*/ 1097756 h 4630814"/>
              <a:gd name="connsiteX11812" fmla="*/ 59523 w 3022593"/>
              <a:gd name="connsiteY11812" fmla="*/ 1092200 h 4630814"/>
              <a:gd name="connsiteX11813" fmla="*/ 68234 w 3022593"/>
              <a:gd name="connsiteY11813" fmla="*/ 1096265 h 4630814"/>
              <a:gd name="connsiteX11814" fmla="*/ 59434 w 3022593"/>
              <a:gd name="connsiteY11814" fmla="*/ 1089458 h 4630814"/>
              <a:gd name="connsiteX11815" fmla="*/ 57494 w 3022593"/>
              <a:gd name="connsiteY11815" fmla="*/ 1078201 h 4630814"/>
              <a:gd name="connsiteX11816" fmla="*/ 68298 w 3022593"/>
              <a:gd name="connsiteY11816" fmla="*/ 1083424 h 4630814"/>
              <a:gd name="connsiteX11817" fmla="*/ 68254 w 3022593"/>
              <a:gd name="connsiteY11817" fmla="*/ 1083285 h 4630814"/>
              <a:gd name="connsiteX11818" fmla="*/ 75662 w 3022593"/>
              <a:gd name="connsiteY11818" fmla="*/ 1073516 h 4630814"/>
              <a:gd name="connsiteX11819" fmla="*/ 788752 w 3022593"/>
              <a:gd name="connsiteY11819" fmla="*/ 1073415 h 4630814"/>
              <a:gd name="connsiteX11820" fmla="*/ 785124 w 3022593"/>
              <a:gd name="connsiteY11820" fmla="*/ 1080824 h 4630814"/>
              <a:gd name="connsiteX11821" fmla="*/ 777867 w 3022593"/>
              <a:gd name="connsiteY11821" fmla="*/ 1080824 h 4630814"/>
              <a:gd name="connsiteX11822" fmla="*/ 781495 w 3022593"/>
              <a:gd name="connsiteY11822" fmla="*/ 1075267 h 4630814"/>
              <a:gd name="connsiteX11823" fmla="*/ 788752 w 3022593"/>
              <a:gd name="connsiteY11823" fmla="*/ 1073415 h 4630814"/>
              <a:gd name="connsiteX11824" fmla="*/ 859023 w 3022593"/>
              <a:gd name="connsiteY11824" fmla="*/ 1073373 h 4630814"/>
              <a:gd name="connsiteX11825" fmla="*/ 919483 w 3022593"/>
              <a:gd name="connsiteY11825" fmla="*/ 1092274 h 4630814"/>
              <a:gd name="connsiteX11826" fmla="*/ 865508 w 3022593"/>
              <a:gd name="connsiteY11826" fmla="*/ 1222949 h 4630814"/>
              <a:gd name="connsiteX11827" fmla="*/ 815983 w 3022593"/>
              <a:gd name="connsiteY11827" fmla="*/ 1232137 h 4630814"/>
              <a:gd name="connsiteX11828" fmla="*/ 808671 w 3022593"/>
              <a:gd name="connsiteY11828" fmla="*/ 1230780 h 4630814"/>
              <a:gd name="connsiteX11829" fmla="*/ 808030 w 3022593"/>
              <a:gd name="connsiteY11829" fmla="*/ 1231901 h 4630814"/>
              <a:gd name="connsiteX11830" fmla="*/ 808554 w 3022593"/>
              <a:gd name="connsiteY11830" fmla="*/ 1230758 h 4630814"/>
              <a:gd name="connsiteX11831" fmla="*/ 777799 w 3022593"/>
              <a:gd name="connsiteY11831" fmla="*/ 1225049 h 4630814"/>
              <a:gd name="connsiteX11832" fmla="*/ 744530 w 3022593"/>
              <a:gd name="connsiteY11832" fmla="*/ 1206148 h 4630814"/>
              <a:gd name="connsiteX11833" fmla="*/ 745486 w 3022593"/>
              <a:gd name="connsiteY11833" fmla="*/ 1205639 h 4630814"/>
              <a:gd name="connsiteX11834" fmla="*/ 742942 w 3022593"/>
              <a:gd name="connsiteY11834" fmla="*/ 1204336 h 4630814"/>
              <a:gd name="connsiteX11835" fmla="*/ 747168 w 3022593"/>
              <a:gd name="connsiteY11835" fmla="*/ 1204743 h 4630814"/>
              <a:gd name="connsiteX11836" fmla="*/ 766166 w 3022593"/>
              <a:gd name="connsiteY11836" fmla="*/ 1194626 h 4630814"/>
              <a:gd name="connsiteX11837" fmla="*/ 822700 w 3022593"/>
              <a:gd name="connsiteY11837" fmla="*/ 1090407 h 4630814"/>
              <a:gd name="connsiteX11838" fmla="*/ 859023 w 3022593"/>
              <a:gd name="connsiteY11838" fmla="*/ 1073373 h 4630814"/>
              <a:gd name="connsiteX11839" fmla="*/ 2965046 w 3022593"/>
              <a:gd name="connsiteY11839" fmla="*/ 1073150 h 4630814"/>
              <a:gd name="connsiteX11840" fmla="*/ 2963061 w 3022593"/>
              <a:gd name="connsiteY11840" fmla="*/ 1086283 h 4630814"/>
              <a:gd name="connsiteX11841" fmla="*/ 2953140 w 3022593"/>
              <a:gd name="connsiteY11841" fmla="*/ 1091912 h 4630814"/>
              <a:gd name="connsiteX11842" fmla="*/ 2955124 w 3022593"/>
              <a:gd name="connsiteY11842" fmla="*/ 1080655 h 4630814"/>
              <a:gd name="connsiteX11843" fmla="*/ 2965046 w 3022593"/>
              <a:gd name="connsiteY11843" fmla="*/ 1073150 h 4630814"/>
              <a:gd name="connsiteX11844" fmla="*/ 788979 w 3022593"/>
              <a:gd name="connsiteY11844" fmla="*/ 1073150 h 4630814"/>
              <a:gd name="connsiteX11845" fmla="*/ 792154 w 3022593"/>
              <a:gd name="connsiteY11845" fmla="*/ 1081087 h 4630814"/>
              <a:gd name="connsiteX11846" fmla="*/ 788979 w 3022593"/>
              <a:gd name="connsiteY11846" fmla="*/ 1089025 h 4630814"/>
              <a:gd name="connsiteX11847" fmla="*/ 787391 w 3022593"/>
              <a:gd name="connsiteY11847" fmla="*/ 1081087 h 4630814"/>
              <a:gd name="connsiteX11848" fmla="*/ 788979 w 3022593"/>
              <a:gd name="connsiteY11848" fmla="*/ 1073150 h 4630814"/>
              <a:gd name="connsiteX11849" fmla="*/ 798504 w 3022593"/>
              <a:gd name="connsiteY11849" fmla="*/ 1071959 h 4630814"/>
              <a:gd name="connsiteX11850" fmla="*/ 806442 w 3022593"/>
              <a:gd name="connsiteY11850" fmla="*/ 1075928 h 4630814"/>
              <a:gd name="connsiteX11851" fmla="*/ 798504 w 3022593"/>
              <a:gd name="connsiteY11851" fmla="*/ 1077913 h 4630814"/>
              <a:gd name="connsiteX11852" fmla="*/ 798380 w 3022593"/>
              <a:gd name="connsiteY11852" fmla="*/ 1077851 h 4630814"/>
              <a:gd name="connsiteX11853" fmla="*/ 800092 w 3022593"/>
              <a:gd name="connsiteY11853" fmla="*/ 1085397 h 4630814"/>
              <a:gd name="connsiteX11854" fmla="*/ 792683 w 3022593"/>
              <a:gd name="connsiteY11854" fmla="*/ 1081314 h 4630814"/>
              <a:gd name="connsiteX11855" fmla="*/ 791068 w 3022593"/>
              <a:gd name="connsiteY11855" fmla="*/ 1074194 h 4630814"/>
              <a:gd name="connsiteX11856" fmla="*/ 790567 w 3022593"/>
              <a:gd name="connsiteY11856" fmla="*/ 1073944 h 4630814"/>
              <a:gd name="connsiteX11857" fmla="*/ 790987 w 3022593"/>
              <a:gd name="connsiteY11857" fmla="*/ 1073839 h 4630814"/>
              <a:gd name="connsiteX11858" fmla="*/ 790831 w 3022593"/>
              <a:gd name="connsiteY11858" fmla="*/ 1073150 h 4630814"/>
              <a:gd name="connsiteX11859" fmla="*/ 791740 w 3022593"/>
              <a:gd name="connsiteY11859" fmla="*/ 1073651 h 4630814"/>
              <a:gd name="connsiteX11860" fmla="*/ 2945713 w 3022593"/>
              <a:gd name="connsiteY11860" fmla="*/ 1071827 h 4630814"/>
              <a:gd name="connsiteX11861" fmla="*/ 2953877 w 3022593"/>
              <a:gd name="connsiteY11861" fmla="*/ 1081087 h 4630814"/>
              <a:gd name="connsiteX11862" fmla="*/ 2951836 w 3022593"/>
              <a:gd name="connsiteY11862" fmla="*/ 1092200 h 4630814"/>
              <a:gd name="connsiteX11863" fmla="*/ 2943671 w 3022593"/>
              <a:gd name="connsiteY11863" fmla="*/ 1082939 h 4630814"/>
              <a:gd name="connsiteX11864" fmla="*/ 2945713 w 3022593"/>
              <a:gd name="connsiteY11864" fmla="*/ 1071827 h 4630814"/>
              <a:gd name="connsiteX11865" fmla="*/ 372701 w 3022593"/>
              <a:gd name="connsiteY11865" fmla="*/ 1071827 h 4630814"/>
              <a:gd name="connsiteX11866" fmla="*/ 372701 w 3022593"/>
              <a:gd name="connsiteY11866" fmla="*/ 1082939 h 4630814"/>
              <a:gd name="connsiteX11867" fmla="*/ 362118 w 3022593"/>
              <a:gd name="connsiteY11867" fmla="*/ 1090348 h 4630814"/>
              <a:gd name="connsiteX11868" fmla="*/ 363882 w 3022593"/>
              <a:gd name="connsiteY11868" fmla="*/ 1077383 h 4630814"/>
              <a:gd name="connsiteX11869" fmla="*/ 372701 w 3022593"/>
              <a:gd name="connsiteY11869" fmla="*/ 1071827 h 4630814"/>
              <a:gd name="connsiteX11870" fmla="*/ 2671755 w 3022593"/>
              <a:gd name="connsiteY11870" fmla="*/ 1071562 h 4630814"/>
              <a:gd name="connsiteX11871" fmla="*/ 2673343 w 3022593"/>
              <a:gd name="connsiteY11871" fmla="*/ 1088707 h 4630814"/>
              <a:gd name="connsiteX11872" fmla="*/ 2671755 w 3022593"/>
              <a:gd name="connsiteY11872" fmla="*/ 1071562 h 4630814"/>
              <a:gd name="connsiteX11873" fmla="*/ 2671755 w 3022593"/>
              <a:gd name="connsiteY11873" fmla="*/ 1071562 h 4630814"/>
              <a:gd name="connsiteX11874" fmla="*/ 2679164 w 3022593"/>
              <a:gd name="connsiteY11874" fmla="*/ 1086802 h 4630814"/>
              <a:gd name="connsiteX11875" fmla="*/ 2671755 w 3022593"/>
              <a:gd name="connsiteY11875" fmla="*/ 1071562 h 4630814"/>
              <a:gd name="connsiteX11876" fmla="*/ 2671755 w 3022593"/>
              <a:gd name="connsiteY11876" fmla="*/ 1071562 h 4630814"/>
              <a:gd name="connsiteX11877" fmla="*/ 2673449 w 3022593"/>
              <a:gd name="connsiteY11877" fmla="*/ 1071714 h 4630814"/>
              <a:gd name="connsiteX11878" fmla="*/ 2673342 w 3022593"/>
              <a:gd name="connsiteY11878" fmla="*/ 1071562 h 4630814"/>
              <a:gd name="connsiteX11879" fmla="*/ 2673600 w 3022593"/>
              <a:gd name="connsiteY11879" fmla="*/ 1071728 h 4630814"/>
              <a:gd name="connsiteX11880" fmla="*/ 2679693 w 3022593"/>
              <a:gd name="connsiteY11880" fmla="*/ 1072276 h 4630814"/>
              <a:gd name="connsiteX11881" fmla="*/ 2687630 w 3022593"/>
              <a:gd name="connsiteY11881" fmla="*/ 1077277 h 4630814"/>
              <a:gd name="connsiteX11882" fmla="*/ 2681016 w 3022593"/>
              <a:gd name="connsiteY11882" fmla="*/ 1076563 h 4630814"/>
              <a:gd name="connsiteX11883" fmla="*/ 2680426 w 3022593"/>
              <a:gd name="connsiteY11883" fmla="*/ 1076244 h 4630814"/>
              <a:gd name="connsiteX11884" fmla="*/ 2685844 w 3022593"/>
              <a:gd name="connsiteY11884" fmla="*/ 1083468 h 4630814"/>
              <a:gd name="connsiteX11885" fmla="*/ 2679593 w 3022593"/>
              <a:gd name="connsiteY11885" fmla="*/ 1080492 h 4630814"/>
              <a:gd name="connsiteX11886" fmla="*/ 2674307 w 3022593"/>
              <a:gd name="connsiteY11886" fmla="*/ 1072940 h 4630814"/>
              <a:gd name="connsiteX11887" fmla="*/ 2671755 w 3022593"/>
              <a:gd name="connsiteY11887" fmla="*/ 1069975 h 4630814"/>
              <a:gd name="connsiteX11888" fmla="*/ 2671473 w 3022593"/>
              <a:gd name="connsiteY11888" fmla="*/ 1071750 h 4630814"/>
              <a:gd name="connsiteX11889" fmla="*/ 2671755 w 3022593"/>
              <a:gd name="connsiteY11889" fmla="*/ 1071562 h 4630814"/>
              <a:gd name="connsiteX11890" fmla="*/ 2671428 w 3022593"/>
              <a:gd name="connsiteY11890" fmla="*/ 1072034 h 4630814"/>
              <a:gd name="connsiteX11891" fmla="*/ 2670366 w 3022593"/>
              <a:gd name="connsiteY11891" fmla="*/ 1078706 h 4630814"/>
              <a:gd name="connsiteX11892" fmla="*/ 2666199 w 3022593"/>
              <a:gd name="connsiteY11892" fmla="*/ 1087438 h 4630814"/>
              <a:gd name="connsiteX11893" fmla="*/ 2665504 w 3022593"/>
              <a:gd name="connsiteY11893" fmla="*/ 1080162 h 4630814"/>
              <a:gd name="connsiteX11894" fmla="*/ 2665757 w 3022593"/>
              <a:gd name="connsiteY11894" fmla="*/ 1079749 h 4630814"/>
              <a:gd name="connsiteX11895" fmla="*/ 2658173 w 3022593"/>
              <a:gd name="connsiteY11895" fmla="*/ 1085452 h 4630814"/>
              <a:gd name="connsiteX11896" fmla="*/ 2661326 w 3022593"/>
              <a:gd name="connsiteY11896" fmla="*/ 1078507 h 4630814"/>
              <a:gd name="connsiteX11897" fmla="*/ 2670108 w 3022593"/>
              <a:gd name="connsiteY11897" fmla="*/ 1072659 h 4630814"/>
              <a:gd name="connsiteX11898" fmla="*/ 2659452 w 3022593"/>
              <a:gd name="connsiteY11898" fmla="*/ 1068467 h 4630814"/>
              <a:gd name="connsiteX11899" fmla="*/ 2669785 w 3022593"/>
              <a:gd name="connsiteY11899" fmla="*/ 1070534 h 4630814"/>
              <a:gd name="connsiteX11900" fmla="*/ 2671755 w 3022593"/>
              <a:gd name="connsiteY11900" fmla="*/ 1069975 h 4630814"/>
              <a:gd name="connsiteX11901" fmla="*/ 2654610 w 3022593"/>
              <a:gd name="connsiteY11901" fmla="*/ 1079236 h 4630814"/>
              <a:gd name="connsiteX11902" fmla="*/ 2660325 w 3022593"/>
              <a:gd name="connsiteY11902" fmla="*/ 1073216 h 4630814"/>
              <a:gd name="connsiteX11903" fmla="*/ 2664667 w 3022593"/>
              <a:gd name="connsiteY11903" fmla="*/ 1071985 h 4630814"/>
              <a:gd name="connsiteX11904" fmla="*/ 2661595 w 3022593"/>
              <a:gd name="connsiteY11904" fmla="*/ 1072753 h 4630814"/>
              <a:gd name="connsiteX11905" fmla="*/ 2653022 w 3022593"/>
              <a:gd name="connsiteY11905" fmla="*/ 1070610 h 4630814"/>
              <a:gd name="connsiteX11906" fmla="*/ 2659452 w 3022593"/>
              <a:gd name="connsiteY11906" fmla="*/ 1068467 h 4630814"/>
              <a:gd name="connsiteX11907" fmla="*/ 354457 w 3022593"/>
              <a:gd name="connsiteY11907" fmla="*/ 1068387 h 4630814"/>
              <a:gd name="connsiteX11908" fmla="*/ 361714 w 3022593"/>
              <a:gd name="connsiteY11908" fmla="*/ 1077647 h 4630814"/>
              <a:gd name="connsiteX11909" fmla="*/ 359900 w 3022593"/>
              <a:gd name="connsiteY11909" fmla="*/ 1088760 h 4630814"/>
              <a:gd name="connsiteX11910" fmla="*/ 353898 w 3022593"/>
              <a:gd name="connsiteY11910" fmla="*/ 1082633 h 4630814"/>
              <a:gd name="connsiteX11911" fmla="*/ 360354 w 3022593"/>
              <a:gd name="connsiteY11911" fmla="*/ 1090414 h 4630814"/>
              <a:gd name="connsiteX11912" fmla="*/ 347389 w 3022593"/>
              <a:gd name="connsiteY11912" fmla="*/ 1090414 h 4630814"/>
              <a:gd name="connsiteX11913" fmla="*/ 339981 w 3022593"/>
              <a:gd name="connsiteY11913" fmla="*/ 1081484 h 4630814"/>
              <a:gd name="connsiteX11914" fmla="*/ 352773 w 3022593"/>
              <a:gd name="connsiteY11914" fmla="*/ 1081484 h 4630814"/>
              <a:gd name="connsiteX11915" fmla="*/ 352643 w 3022593"/>
              <a:gd name="connsiteY11915" fmla="*/ 1081351 h 4630814"/>
              <a:gd name="connsiteX11916" fmla="*/ 354457 w 3022593"/>
              <a:gd name="connsiteY11916" fmla="*/ 1068387 h 4630814"/>
              <a:gd name="connsiteX11917" fmla="*/ 778065 w 3022593"/>
              <a:gd name="connsiteY11917" fmla="*/ 1066800 h 4630814"/>
              <a:gd name="connsiteX11918" fmla="*/ 785209 w 3022593"/>
              <a:gd name="connsiteY11918" fmla="*/ 1066800 h 4630814"/>
              <a:gd name="connsiteX11919" fmla="*/ 790567 w 3022593"/>
              <a:gd name="connsiteY11919" fmla="*/ 1071563 h 4630814"/>
              <a:gd name="connsiteX11920" fmla="*/ 781637 w 3022593"/>
              <a:gd name="connsiteY11920" fmla="*/ 1071563 h 4630814"/>
              <a:gd name="connsiteX11921" fmla="*/ 778065 w 3022593"/>
              <a:gd name="connsiteY11921" fmla="*/ 1066800 h 4630814"/>
              <a:gd name="connsiteX11922" fmla="*/ 2544755 w 3022593"/>
              <a:gd name="connsiteY11922" fmla="*/ 1066800 h 4630814"/>
              <a:gd name="connsiteX11923" fmla="*/ 2544755 w 3022593"/>
              <a:gd name="connsiteY11923" fmla="*/ 1082517 h 4630814"/>
              <a:gd name="connsiteX11924" fmla="*/ 2544755 w 3022593"/>
              <a:gd name="connsiteY11924" fmla="*/ 1066800 h 4630814"/>
              <a:gd name="connsiteX11925" fmla="*/ 2544755 w 3022593"/>
              <a:gd name="connsiteY11925" fmla="*/ 1066800 h 4630814"/>
              <a:gd name="connsiteX11926" fmla="*/ 2557257 w 3022593"/>
              <a:gd name="connsiteY11926" fmla="*/ 1077516 h 4630814"/>
              <a:gd name="connsiteX11927" fmla="*/ 2551006 w 3022593"/>
              <a:gd name="connsiteY11927" fmla="*/ 1074837 h 4630814"/>
              <a:gd name="connsiteX11928" fmla="*/ 2550198 w 3022593"/>
              <a:gd name="connsiteY11928" fmla="*/ 1073798 h 4630814"/>
              <a:gd name="connsiteX11929" fmla="*/ 2552164 w 3022593"/>
              <a:gd name="connsiteY11929" fmla="*/ 1080911 h 4630814"/>
              <a:gd name="connsiteX11930" fmla="*/ 2544755 w 3022593"/>
              <a:gd name="connsiteY11930" fmla="*/ 1066800 h 4630814"/>
              <a:gd name="connsiteX11931" fmla="*/ 2544755 w 3022593"/>
              <a:gd name="connsiteY11931" fmla="*/ 1066800 h 4630814"/>
              <a:gd name="connsiteX11932" fmla="*/ 2562218 w 3022593"/>
              <a:gd name="connsiteY11932" fmla="*/ 1070610 h 4630814"/>
              <a:gd name="connsiteX11933" fmla="*/ 2544755 w 3022593"/>
              <a:gd name="connsiteY11933" fmla="*/ 1066800 h 4630814"/>
              <a:gd name="connsiteX11934" fmla="*/ 2542565 w 3022593"/>
              <a:gd name="connsiteY11934" fmla="*/ 1064208 h 4630814"/>
              <a:gd name="connsiteX11935" fmla="*/ 2542542 w 3022593"/>
              <a:gd name="connsiteY11935" fmla="*/ 1064274 h 4630814"/>
              <a:gd name="connsiteX11936" fmla="*/ 2542561 w 3022593"/>
              <a:gd name="connsiteY11936" fmla="*/ 1064303 h 4630814"/>
              <a:gd name="connsiteX11937" fmla="*/ 2542630 w 3022593"/>
              <a:gd name="connsiteY11937" fmla="*/ 1064316 h 4630814"/>
              <a:gd name="connsiteX11938" fmla="*/ 439928 w 3022593"/>
              <a:gd name="connsiteY11938" fmla="*/ 1062743 h 4630814"/>
              <a:gd name="connsiteX11939" fmla="*/ 446849 w 3022593"/>
              <a:gd name="connsiteY11939" fmla="*/ 1065896 h 4630814"/>
              <a:gd name="connsiteX11940" fmla="*/ 451946 w 3022593"/>
              <a:gd name="connsiteY11940" fmla="*/ 1075421 h 4630814"/>
              <a:gd name="connsiteX11941" fmla="*/ 452430 w 3022593"/>
              <a:gd name="connsiteY11941" fmla="*/ 1075531 h 4630814"/>
              <a:gd name="connsiteX11942" fmla="*/ 452044 w 3022593"/>
              <a:gd name="connsiteY11942" fmla="*/ 1075604 h 4630814"/>
              <a:gd name="connsiteX11943" fmla="*/ 452430 w 3022593"/>
              <a:gd name="connsiteY11943" fmla="*/ 1076325 h 4630814"/>
              <a:gd name="connsiteX11944" fmla="*/ 450807 w 3022593"/>
              <a:gd name="connsiteY11944" fmla="*/ 1075838 h 4630814"/>
              <a:gd name="connsiteX11945" fmla="*/ 444572 w 3022593"/>
              <a:gd name="connsiteY11945" fmla="*/ 1077019 h 4630814"/>
              <a:gd name="connsiteX11946" fmla="*/ 436713 w 3022593"/>
              <a:gd name="connsiteY11946" fmla="*/ 1075531 h 4630814"/>
              <a:gd name="connsiteX11947" fmla="*/ 442607 w 3022593"/>
              <a:gd name="connsiteY11947" fmla="*/ 1073298 h 4630814"/>
              <a:gd name="connsiteX11948" fmla="*/ 444304 w 3022593"/>
              <a:gd name="connsiteY11948" fmla="*/ 1073684 h 4630814"/>
              <a:gd name="connsiteX11949" fmla="*/ 438319 w 3022593"/>
              <a:gd name="connsiteY11949" fmla="*/ 1068916 h 4630814"/>
              <a:gd name="connsiteX11950" fmla="*/ 444713 w 3022593"/>
              <a:gd name="connsiteY11950" fmla="*/ 1069842 h 4630814"/>
              <a:gd name="connsiteX11951" fmla="*/ 444760 w 3022593"/>
              <a:gd name="connsiteY11951" fmla="*/ 1069882 h 4630814"/>
              <a:gd name="connsiteX11952" fmla="*/ 412107 w 3022593"/>
              <a:gd name="connsiteY11952" fmla="*/ 1062038 h 4630814"/>
              <a:gd name="connsiteX11953" fmla="*/ 429252 w 3022593"/>
              <a:gd name="connsiteY11953" fmla="*/ 1092323 h 4630814"/>
              <a:gd name="connsiteX11954" fmla="*/ 420425 w 3022593"/>
              <a:gd name="connsiteY11954" fmla="*/ 1102632 h 4630814"/>
              <a:gd name="connsiteX11955" fmla="*/ 420680 w 3022593"/>
              <a:gd name="connsiteY11955" fmla="*/ 1103313 h 4630814"/>
              <a:gd name="connsiteX11956" fmla="*/ 420303 w 3022593"/>
              <a:gd name="connsiteY11956" fmla="*/ 1102774 h 4630814"/>
              <a:gd name="connsiteX11957" fmla="*/ 415679 w 3022593"/>
              <a:gd name="connsiteY11957" fmla="*/ 1108175 h 4630814"/>
              <a:gd name="connsiteX11958" fmla="*/ 406392 w 3022593"/>
              <a:gd name="connsiteY11958" fmla="*/ 1111251 h 4630814"/>
              <a:gd name="connsiteX11959" fmla="*/ 396867 w 3022593"/>
              <a:gd name="connsiteY11959" fmla="*/ 1080966 h 4630814"/>
              <a:gd name="connsiteX11960" fmla="*/ 412107 w 3022593"/>
              <a:gd name="connsiteY11960" fmla="*/ 1062038 h 4630814"/>
              <a:gd name="connsiteX11961" fmla="*/ 787391 w 3022593"/>
              <a:gd name="connsiteY11961" fmla="*/ 1058863 h 4630814"/>
              <a:gd name="connsiteX11962" fmla="*/ 792154 w 3022593"/>
              <a:gd name="connsiteY11962" fmla="*/ 1064306 h 4630814"/>
              <a:gd name="connsiteX11963" fmla="*/ 790862 w 3022593"/>
              <a:gd name="connsiteY11963" fmla="*/ 1070210 h 4630814"/>
              <a:gd name="connsiteX11964" fmla="*/ 792472 w 3022593"/>
              <a:gd name="connsiteY11964" fmla="*/ 1064078 h 4630814"/>
              <a:gd name="connsiteX11965" fmla="*/ 798187 w 3022593"/>
              <a:gd name="connsiteY11965" fmla="*/ 1060450 h 4630814"/>
              <a:gd name="connsiteX11966" fmla="*/ 798187 w 3022593"/>
              <a:gd name="connsiteY11966" fmla="*/ 1067707 h 4630814"/>
              <a:gd name="connsiteX11967" fmla="*/ 790622 w 3022593"/>
              <a:gd name="connsiteY11967" fmla="*/ 1071309 h 4630814"/>
              <a:gd name="connsiteX11968" fmla="*/ 790566 w 3022593"/>
              <a:gd name="connsiteY11968" fmla="*/ 1071563 h 4630814"/>
              <a:gd name="connsiteX11969" fmla="*/ 785804 w 3022593"/>
              <a:gd name="connsiteY11969" fmla="*/ 1066120 h 4630814"/>
              <a:gd name="connsiteX11970" fmla="*/ 787391 w 3022593"/>
              <a:gd name="connsiteY11970" fmla="*/ 1058863 h 4630814"/>
              <a:gd name="connsiteX11971" fmla="*/ 463013 w 3022593"/>
              <a:gd name="connsiteY11971" fmla="*/ 1058862 h 4630814"/>
              <a:gd name="connsiteX11972" fmla="*/ 462087 w 3022593"/>
              <a:gd name="connsiteY11972" fmla="*/ 1066866 h 4630814"/>
              <a:gd name="connsiteX11973" fmla="*/ 461423 w 3022593"/>
              <a:gd name="connsiteY11973" fmla="*/ 1067835 h 4630814"/>
              <a:gd name="connsiteX11974" fmla="*/ 467952 w 3022593"/>
              <a:gd name="connsiteY11974" fmla="*/ 1062434 h 4630814"/>
              <a:gd name="connsiteX11975" fmla="*/ 465086 w 3022593"/>
              <a:gd name="connsiteY11975" fmla="*/ 1069380 h 4630814"/>
              <a:gd name="connsiteX11976" fmla="*/ 456493 w 3022593"/>
              <a:gd name="connsiteY11976" fmla="*/ 1075674 h 4630814"/>
              <a:gd name="connsiteX11977" fmla="*/ 456584 w 3022593"/>
              <a:gd name="connsiteY11977" fmla="*/ 1075648 h 4630814"/>
              <a:gd name="connsiteX11978" fmla="*/ 462153 w 3022593"/>
              <a:gd name="connsiteY11978" fmla="*/ 1071801 h 4630814"/>
              <a:gd name="connsiteX11979" fmla="*/ 471321 w 3022593"/>
              <a:gd name="connsiteY11979" fmla="*/ 1068705 h 4630814"/>
              <a:gd name="connsiteX11980" fmla="*/ 466471 w 3022593"/>
              <a:gd name="connsiteY11980" fmla="*/ 1073556 h 4630814"/>
              <a:gd name="connsiteX11981" fmla="*/ 474366 w 3022593"/>
              <a:gd name="connsiteY11981" fmla="*/ 1073944 h 4630814"/>
              <a:gd name="connsiteX11982" fmla="*/ 467799 w 3022593"/>
              <a:gd name="connsiteY11982" fmla="*/ 1077169 h 4630814"/>
              <a:gd name="connsiteX11983" fmla="*/ 456810 w 3022593"/>
              <a:gd name="connsiteY11983" fmla="*/ 1076051 h 4630814"/>
              <a:gd name="connsiteX11984" fmla="*/ 455605 w 3022593"/>
              <a:gd name="connsiteY11984" fmla="*/ 1076325 h 4630814"/>
              <a:gd name="connsiteX11985" fmla="*/ 456105 w 3022593"/>
              <a:gd name="connsiteY11985" fmla="*/ 1075979 h 4630814"/>
              <a:gd name="connsiteX11986" fmla="*/ 456080 w 3022593"/>
              <a:gd name="connsiteY11986" fmla="*/ 1075977 h 4630814"/>
              <a:gd name="connsiteX11987" fmla="*/ 455605 w 3022593"/>
              <a:gd name="connsiteY11987" fmla="*/ 1076325 h 4630814"/>
              <a:gd name="connsiteX11988" fmla="*/ 455677 w 3022593"/>
              <a:gd name="connsiteY11988" fmla="*/ 1075936 h 4630814"/>
              <a:gd name="connsiteX11989" fmla="*/ 455604 w 3022593"/>
              <a:gd name="connsiteY11989" fmla="*/ 1075928 h 4630814"/>
              <a:gd name="connsiteX11990" fmla="*/ 455683 w 3022593"/>
              <a:gd name="connsiteY11990" fmla="*/ 1075906 h 4630814"/>
              <a:gd name="connsiteX11991" fmla="*/ 457225 w 3022593"/>
              <a:gd name="connsiteY11991" fmla="*/ 1067593 h 4630814"/>
              <a:gd name="connsiteX11992" fmla="*/ 463013 w 3022593"/>
              <a:gd name="connsiteY11992" fmla="*/ 1058862 h 4630814"/>
              <a:gd name="connsiteX11993" fmla="*/ 2658261 w 3022593"/>
              <a:gd name="connsiteY11993" fmla="*/ 1057628 h 4630814"/>
              <a:gd name="connsiteX11994" fmla="*/ 2664214 w 3022593"/>
              <a:gd name="connsiteY11994" fmla="*/ 1061156 h 4630814"/>
              <a:gd name="connsiteX11995" fmla="*/ 2669044 w 3022593"/>
              <a:gd name="connsiteY11995" fmla="*/ 1068311 h 4630814"/>
              <a:gd name="connsiteX11996" fmla="*/ 2671755 w 3022593"/>
              <a:gd name="connsiteY11996" fmla="*/ 1069975 h 4630814"/>
              <a:gd name="connsiteX11997" fmla="*/ 2669976 w 3022593"/>
              <a:gd name="connsiteY11997" fmla="*/ 1069692 h 4630814"/>
              <a:gd name="connsiteX11998" fmla="*/ 2670167 w 3022593"/>
              <a:gd name="connsiteY11998" fmla="*/ 1069975 h 4630814"/>
              <a:gd name="connsiteX11999" fmla="*/ 2669655 w 3022593"/>
              <a:gd name="connsiteY11999" fmla="*/ 1069641 h 4630814"/>
              <a:gd name="connsiteX12000" fmla="*/ 2663024 w 3022593"/>
              <a:gd name="connsiteY12000" fmla="*/ 1068586 h 4630814"/>
              <a:gd name="connsiteX12001" fmla="*/ 2654292 w 3022593"/>
              <a:gd name="connsiteY12001" fmla="*/ 1064418 h 4630814"/>
              <a:gd name="connsiteX12002" fmla="*/ 2661569 w 3022593"/>
              <a:gd name="connsiteY12002" fmla="*/ 1063724 h 4630814"/>
              <a:gd name="connsiteX12003" fmla="*/ 2662078 w 3022593"/>
              <a:gd name="connsiteY12003" fmla="*/ 1064036 h 4630814"/>
              <a:gd name="connsiteX12004" fmla="*/ 2613436 w 3022593"/>
              <a:gd name="connsiteY12004" fmla="*/ 1057275 h 4630814"/>
              <a:gd name="connsiteX12005" fmla="*/ 2629060 w 3022593"/>
              <a:gd name="connsiteY12005" fmla="*/ 1065747 h 4630814"/>
              <a:gd name="connsiteX12006" fmla="*/ 2628747 w 3022593"/>
              <a:gd name="connsiteY12006" fmla="*/ 1072847 h 4630814"/>
              <a:gd name="connsiteX12007" fmla="*/ 2630480 w 3022593"/>
              <a:gd name="connsiteY12007" fmla="*/ 1077913 h 4630814"/>
              <a:gd name="connsiteX12008" fmla="*/ 2628609 w 3022593"/>
              <a:gd name="connsiteY12008" fmla="*/ 1075963 h 4630814"/>
              <a:gd name="connsiteX12009" fmla="*/ 2628141 w 3022593"/>
              <a:gd name="connsiteY12009" fmla="*/ 1086583 h 4630814"/>
              <a:gd name="connsiteX12010" fmla="*/ 2620271 w 3022593"/>
              <a:gd name="connsiteY12010" fmla="*/ 1096497 h 4630814"/>
              <a:gd name="connsiteX12011" fmla="*/ 2620955 w 3022593"/>
              <a:gd name="connsiteY12011" fmla="*/ 1098551 h 4630814"/>
              <a:gd name="connsiteX12012" fmla="*/ 2620194 w 3022593"/>
              <a:gd name="connsiteY12012" fmla="*/ 1096594 h 4630814"/>
              <a:gd name="connsiteX12013" fmla="*/ 2615963 w 3022593"/>
              <a:gd name="connsiteY12013" fmla="*/ 1101923 h 4630814"/>
              <a:gd name="connsiteX12014" fmla="*/ 2608436 w 3022593"/>
              <a:gd name="connsiteY12014" fmla="*/ 1104709 h 4630814"/>
              <a:gd name="connsiteX12015" fmla="*/ 2608255 w 3022593"/>
              <a:gd name="connsiteY12015" fmla="*/ 1104901 h 4630814"/>
              <a:gd name="connsiteX12016" fmla="*/ 2608287 w 3022593"/>
              <a:gd name="connsiteY12016" fmla="*/ 1104765 h 4630814"/>
              <a:gd name="connsiteX12017" fmla="*/ 2607921 w 3022593"/>
              <a:gd name="connsiteY12017" fmla="*/ 1104900 h 4630814"/>
              <a:gd name="connsiteX12018" fmla="*/ 2605394 w 3022593"/>
              <a:gd name="connsiteY12018" fmla="*/ 1092078 h 4630814"/>
              <a:gd name="connsiteX12019" fmla="*/ 2602337 w 3022593"/>
              <a:gd name="connsiteY12019" fmla="*/ 1083675 h 4630814"/>
              <a:gd name="connsiteX12020" fmla="*/ 2601905 w 3022593"/>
              <a:gd name="connsiteY12020" fmla="*/ 1084263 h 4630814"/>
              <a:gd name="connsiteX12021" fmla="*/ 2602303 w 3022593"/>
              <a:gd name="connsiteY12021" fmla="*/ 1083581 h 4630814"/>
              <a:gd name="connsiteX12022" fmla="*/ 2598730 w 3022593"/>
              <a:gd name="connsiteY12022" fmla="*/ 1073760 h 4630814"/>
              <a:gd name="connsiteX12023" fmla="*/ 2613436 w 3022593"/>
              <a:gd name="connsiteY12023" fmla="*/ 1057275 h 4630814"/>
              <a:gd name="connsiteX12024" fmla="*/ 454811 w 3022593"/>
              <a:gd name="connsiteY12024" fmla="*/ 1057275 h 4630814"/>
              <a:gd name="connsiteX12025" fmla="*/ 457043 w 3022593"/>
              <a:gd name="connsiteY12025" fmla="*/ 1064657 h 4630814"/>
              <a:gd name="connsiteX12026" fmla="*/ 455196 w 3022593"/>
              <a:gd name="connsiteY12026" fmla="*/ 1074309 h 4630814"/>
              <a:gd name="connsiteX12027" fmla="*/ 455605 w 3022593"/>
              <a:gd name="connsiteY12027" fmla="*/ 1076325 h 4630814"/>
              <a:gd name="connsiteX12028" fmla="*/ 454992 w 3022593"/>
              <a:gd name="connsiteY12028" fmla="*/ 1075379 h 4630814"/>
              <a:gd name="connsiteX12029" fmla="*/ 454811 w 3022593"/>
              <a:gd name="connsiteY12029" fmla="*/ 1076325 h 4630814"/>
              <a:gd name="connsiteX12030" fmla="*/ 454531 w 3022593"/>
              <a:gd name="connsiteY12030" fmla="*/ 1074668 h 4630814"/>
              <a:gd name="connsiteX12031" fmla="*/ 450511 w 3022593"/>
              <a:gd name="connsiteY12031" fmla="*/ 1068467 h 4630814"/>
              <a:gd name="connsiteX12032" fmla="*/ 448196 w 3022593"/>
              <a:gd name="connsiteY12032" fmla="*/ 1059180 h 4630814"/>
              <a:gd name="connsiteX12033" fmla="*/ 453290 w 3022593"/>
              <a:gd name="connsiteY12033" fmla="*/ 1064895 h 4630814"/>
              <a:gd name="connsiteX12034" fmla="*/ 453530 w 3022593"/>
              <a:gd name="connsiteY12034" fmla="*/ 1066084 h 4630814"/>
              <a:gd name="connsiteX12035" fmla="*/ 2671755 w 3022593"/>
              <a:gd name="connsiteY12035" fmla="*/ 1052830 h 4630814"/>
              <a:gd name="connsiteX12036" fmla="*/ 2673541 w 3022593"/>
              <a:gd name="connsiteY12036" fmla="*/ 1059259 h 4630814"/>
              <a:gd name="connsiteX12037" fmla="*/ 2671804 w 3022593"/>
              <a:gd name="connsiteY12037" fmla="*/ 1069682 h 4630814"/>
              <a:gd name="connsiteX12038" fmla="*/ 2671818 w 3022593"/>
              <a:gd name="connsiteY12038" fmla="*/ 1069674 h 4630814"/>
              <a:gd name="connsiteX12039" fmla="*/ 2673376 w 3022593"/>
              <a:gd name="connsiteY12039" fmla="*/ 1062258 h 4630814"/>
              <a:gd name="connsiteX12040" fmla="*/ 2679164 w 3022593"/>
              <a:gd name="connsiteY12040" fmla="*/ 1055864 h 4630814"/>
              <a:gd name="connsiteX12041" fmla="*/ 2678306 w 3022593"/>
              <a:gd name="connsiteY12041" fmla="*/ 1061789 h 4630814"/>
              <a:gd name="connsiteX12042" fmla="*/ 2684102 w 3022593"/>
              <a:gd name="connsiteY12042" fmla="*/ 1057473 h 4630814"/>
              <a:gd name="connsiteX12043" fmla="*/ 2681236 w 3022593"/>
              <a:gd name="connsiteY12043" fmla="*/ 1064394 h 4630814"/>
              <a:gd name="connsiteX12044" fmla="*/ 2679402 w 3022593"/>
              <a:gd name="connsiteY12044" fmla="*/ 1065474 h 4630814"/>
              <a:gd name="connsiteX12045" fmla="*/ 2688900 w 3022593"/>
              <a:gd name="connsiteY12045" fmla="*/ 1064154 h 4630814"/>
              <a:gd name="connsiteX12046" fmla="*/ 2683185 w 3022593"/>
              <a:gd name="connsiteY12046" fmla="*/ 1069016 h 4630814"/>
              <a:gd name="connsiteX12047" fmla="*/ 2683066 w 3022593"/>
              <a:gd name="connsiteY12047" fmla="*/ 1069023 h 4630814"/>
              <a:gd name="connsiteX12048" fmla="*/ 2690487 w 3022593"/>
              <a:gd name="connsiteY12048" fmla="*/ 1069975 h 4630814"/>
              <a:gd name="connsiteX12049" fmla="*/ 2673342 w 3022593"/>
              <a:gd name="connsiteY12049" fmla="*/ 1069975 h 4630814"/>
              <a:gd name="connsiteX12050" fmla="*/ 2677315 w 3022593"/>
              <a:gd name="connsiteY12050" fmla="*/ 1069373 h 4630814"/>
              <a:gd name="connsiteX12051" fmla="*/ 2672256 w 3022593"/>
              <a:gd name="connsiteY12051" fmla="*/ 1069680 h 4630814"/>
              <a:gd name="connsiteX12052" fmla="*/ 2671755 w 3022593"/>
              <a:gd name="connsiteY12052" fmla="*/ 1069975 h 4630814"/>
              <a:gd name="connsiteX12053" fmla="*/ 2671811 w 3022593"/>
              <a:gd name="connsiteY12053" fmla="*/ 1069707 h 4630814"/>
              <a:gd name="connsiteX12054" fmla="*/ 2671800 w 3022593"/>
              <a:gd name="connsiteY12054" fmla="*/ 1069708 h 4630814"/>
              <a:gd name="connsiteX12055" fmla="*/ 2671755 w 3022593"/>
              <a:gd name="connsiteY12055" fmla="*/ 1069975 h 4630814"/>
              <a:gd name="connsiteX12056" fmla="*/ 2671755 w 3022593"/>
              <a:gd name="connsiteY12056" fmla="*/ 1052830 h 4630814"/>
              <a:gd name="connsiteX12057" fmla="*/ 2664347 w 3022593"/>
              <a:gd name="connsiteY12057" fmla="*/ 1052830 h 4630814"/>
              <a:gd name="connsiteX12058" fmla="*/ 2671755 w 3022593"/>
              <a:gd name="connsiteY12058" fmla="*/ 1069975 h 4630814"/>
              <a:gd name="connsiteX12059" fmla="*/ 2664347 w 3022593"/>
              <a:gd name="connsiteY12059" fmla="*/ 1052830 h 4630814"/>
              <a:gd name="connsiteX12060" fmla="*/ 507270 w 3022593"/>
              <a:gd name="connsiteY12060" fmla="*/ 1051639 h 4630814"/>
              <a:gd name="connsiteX12061" fmla="*/ 517355 w 3022593"/>
              <a:gd name="connsiteY12061" fmla="*/ 1061680 h 4630814"/>
              <a:gd name="connsiteX12062" fmla="*/ 520325 w 3022593"/>
              <a:gd name="connsiteY12062" fmla="*/ 1082132 h 4630814"/>
              <a:gd name="connsiteX12063" fmla="*/ 520693 w 3022593"/>
              <a:gd name="connsiteY12063" fmla="*/ 1082675 h 4630814"/>
              <a:gd name="connsiteX12064" fmla="*/ 520395 w 3022593"/>
              <a:gd name="connsiteY12064" fmla="*/ 1082618 h 4630814"/>
              <a:gd name="connsiteX12065" fmla="*/ 520404 w 3022593"/>
              <a:gd name="connsiteY12065" fmla="*/ 1082675 h 4630814"/>
              <a:gd name="connsiteX12066" fmla="*/ 520363 w 3022593"/>
              <a:gd name="connsiteY12066" fmla="*/ 1082611 h 4630814"/>
              <a:gd name="connsiteX12067" fmla="*/ 515513 w 3022593"/>
              <a:gd name="connsiteY12067" fmla="*/ 1081678 h 4630814"/>
              <a:gd name="connsiteX12068" fmla="*/ 489207 w 3022593"/>
              <a:gd name="connsiteY12068" fmla="*/ 1069542 h 4630814"/>
              <a:gd name="connsiteX12069" fmla="*/ 494126 w 3022593"/>
              <a:gd name="connsiteY12069" fmla="*/ 1067372 h 4630814"/>
              <a:gd name="connsiteX12070" fmla="*/ 503553 w 3022593"/>
              <a:gd name="connsiteY12070" fmla="*/ 1071149 h 4630814"/>
              <a:gd name="connsiteX12071" fmla="*/ 496833 w 3022593"/>
              <a:gd name="connsiteY12071" fmla="*/ 1065341 h 4630814"/>
              <a:gd name="connsiteX12072" fmla="*/ 494300 w 3022593"/>
              <a:gd name="connsiteY12072" fmla="*/ 1058395 h 4630814"/>
              <a:gd name="connsiteX12073" fmla="*/ 508203 w 3022593"/>
              <a:gd name="connsiteY12073" fmla="*/ 1064232 h 4630814"/>
              <a:gd name="connsiteX12074" fmla="*/ 514708 w 3022593"/>
              <a:gd name="connsiteY12074" fmla="*/ 1073837 h 4630814"/>
              <a:gd name="connsiteX12075" fmla="*/ 511726 w 3022593"/>
              <a:gd name="connsiteY12075" fmla="*/ 1069211 h 4630814"/>
              <a:gd name="connsiteX12076" fmla="*/ 507270 w 3022593"/>
              <a:gd name="connsiteY12076" fmla="*/ 1051639 h 4630814"/>
              <a:gd name="connsiteX12077" fmla="*/ 535244 w 3022593"/>
              <a:gd name="connsiteY12077" fmla="*/ 1050925 h 4630814"/>
              <a:gd name="connsiteX12078" fmla="*/ 535013 w 3022593"/>
              <a:gd name="connsiteY12078" fmla="*/ 1065510 h 4630814"/>
              <a:gd name="connsiteX12079" fmla="*/ 532702 w 3022593"/>
              <a:gd name="connsiteY12079" fmla="*/ 1068913 h 4630814"/>
              <a:gd name="connsiteX12080" fmla="*/ 548209 w 3022593"/>
              <a:gd name="connsiteY12080" fmla="*/ 1059458 h 4630814"/>
              <a:gd name="connsiteX12081" fmla="*/ 541495 w 3022593"/>
              <a:gd name="connsiteY12081" fmla="*/ 1071066 h 4630814"/>
              <a:gd name="connsiteX12082" fmla="*/ 524108 w 3022593"/>
              <a:gd name="connsiteY12082" fmla="*/ 1081570 h 4630814"/>
              <a:gd name="connsiteX12083" fmla="*/ 522281 w 3022593"/>
              <a:gd name="connsiteY12083" fmla="*/ 1084261 h 4630814"/>
              <a:gd name="connsiteX12084" fmla="*/ 526616 w 3022593"/>
              <a:gd name="connsiteY12084" fmla="*/ 1081394 h 4630814"/>
              <a:gd name="connsiteX12085" fmla="*/ 553316 w 3022593"/>
              <a:gd name="connsiteY12085" fmla="*/ 1072139 h 4630814"/>
              <a:gd name="connsiteX12086" fmla="*/ 552061 w 3022593"/>
              <a:gd name="connsiteY12086" fmla="*/ 1076225 h 4630814"/>
              <a:gd name="connsiteX12087" fmla="*/ 545180 w 3022593"/>
              <a:gd name="connsiteY12087" fmla="*/ 1079298 h 4630814"/>
              <a:gd name="connsiteX12088" fmla="*/ 552799 w 3022593"/>
              <a:gd name="connsiteY12088" fmla="*/ 1078243 h 4630814"/>
              <a:gd name="connsiteX12089" fmla="*/ 560062 w 3022593"/>
              <a:gd name="connsiteY12089" fmla="*/ 1080911 h 4630814"/>
              <a:gd name="connsiteX12090" fmla="*/ 546251 w 3022593"/>
              <a:gd name="connsiteY12090" fmla="*/ 1087945 h 4630814"/>
              <a:gd name="connsiteX12091" fmla="*/ 542086 w 3022593"/>
              <a:gd name="connsiteY12091" fmla="*/ 1087358 h 4630814"/>
              <a:gd name="connsiteX12092" fmla="*/ 550409 w 3022593"/>
              <a:gd name="connsiteY12092" fmla="*/ 1089888 h 4630814"/>
              <a:gd name="connsiteX12093" fmla="*/ 555618 w 3022593"/>
              <a:gd name="connsiteY12093" fmla="*/ 1095692 h 4630814"/>
              <a:gd name="connsiteX12094" fmla="*/ 551450 w 3022593"/>
              <a:gd name="connsiteY12094" fmla="*/ 1098192 h 4630814"/>
              <a:gd name="connsiteX12095" fmla="*/ 542347 w 3022593"/>
              <a:gd name="connsiteY12095" fmla="*/ 1095852 h 4630814"/>
              <a:gd name="connsiteX12096" fmla="*/ 547726 w 3022593"/>
              <a:gd name="connsiteY12096" fmla="*/ 1100168 h 4630814"/>
              <a:gd name="connsiteX12097" fmla="*/ 550259 w 3022593"/>
              <a:gd name="connsiteY12097" fmla="*/ 1106884 h 4630814"/>
              <a:gd name="connsiteX12098" fmla="*/ 537063 w 3022593"/>
              <a:gd name="connsiteY12098" fmla="*/ 1101936 h 4630814"/>
              <a:gd name="connsiteX12099" fmla="*/ 525108 w 3022593"/>
              <a:gd name="connsiteY12099" fmla="*/ 1085924 h 4630814"/>
              <a:gd name="connsiteX12100" fmla="*/ 522280 w 3022593"/>
              <a:gd name="connsiteY12100" fmla="*/ 1084262 h 4630814"/>
              <a:gd name="connsiteX12101" fmla="*/ 522280 w 3022593"/>
              <a:gd name="connsiteY12101" fmla="*/ 1084262 h 4630814"/>
              <a:gd name="connsiteX12102" fmla="*/ 522280 w 3022593"/>
              <a:gd name="connsiteY12102" fmla="*/ 1084262 h 4630814"/>
              <a:gd name="connsiteX12103" fmla="*/ 522687 w 3022593"/>
              <a:gd name="connsiteY12103" fmla="*/ 1082429 h 4630814"/>
              <a:gd name="connsiteX12104" fmla="*/ 522280 w 3022593"/>
              <a:gd name="connsiteY12104" fmla="*/ 1082675 h 4630814"/>
              <a:gd name="connsiteX12105" fmla="*/ 522782 w 3022593"/>
              <a:gd name="connsiteY12105" fmla="*/ 1082004 h 4630814"/>
              <a:gd name="connsiteX12106" fmla="*/ 525984 w 3022593"/>
              <a:gd name="connsiteY12106" fmla="*/ 1067594 h 4630814"/>
              <a:gd name="connsiteX12107" fmla="*/ 535244 w 3022593"/>
              <a:gd name="connsiteY12107" fmla="*/ 1050925 h 4630814"/>
              <a:gd name="connsiteX12108" fmla="*/ 2550312 w 3022593"/>
              <a:gd name="connsiteY12108" fmla="*/ 1049690 h 4630814"/>
              <a:gd name="connsiteX12109" fmla="*/ 2550979 w 3022593"/>
              <a:gd name="connsiteY12109" fmla="*/ 1056450 h 4630814"/>
              <a:gd name="connsiteX12110" fmla="*/ 2557257 w 3022593"/>
              <a:gd name="connsiteY12110" fmla="*/ 1051321 h 4630814"/>
              <a:gd name="connsiteX12111" fmla="*/ 2553015 w 3022593"/>
              <a:gd name="connsiteY12111" fmla="*/ 1058267 h 4630814"/>
              <a:gd name="connsiteX12112" fmla="*/ 2545869 w 3022593"/>
              <a:gd name="connsiteY12112" fmla="*/ 1064275 h 4630814"/>
              <a:gd name="connsiteX12113" fmla="*/ 2551661 w 3022593"/>
              <a:gd name="connsiteY12113" fmla="*/ 1060780 h 4630814"/>
              <a:gd name="connsiteX12114" fmla="*/ 2559995 w 3022593"/>
              <a:gd name="connsiteY12114" fmla="*/ 1059391 h 4630814"/>
              <a:gd name="connsiteX12115" fmla="*/ 2556428 w 3022593"/>
              <a:gd name="connsiteY12115" fmla="*/ 1063033 h 4630814"/>
              <a:gd name="connsiteX12116" fmla="*/ 2563805 w 3022593"/>
              <a:gd name="connsiteY12116" fmla="*/ 1064577 h 4630814"/>
              <a:gd name="connsiteX12117" fmla="*/ 2556423 w 3022593"/>
              <a:gd name="connsiteY12117" fmla="*/ 1066720 h 4630814"/>
              <a:gd name="connsiteX12118" fmla="*/ 2546239 w 3022593"/>
              <a:gd name="connsiteY12118" fmla="*/ 1064849 h 4630814"/>
              <a:gd name="connsiteX12119" fmla="*/ 2545097 w 3022593"/>
              <a:gd name="connsiteY12119" fmla="*/ 1064925 h 4630814"/>
              <a:gd name="connsiteX12120" fmla="*/ 2544757 w 3022593"/>
              <a:gd name="connsiteY12120" fmla="*/ 1065210 h 4630814"/>
              <a:gd name="connsiteX12121" fmla="*/ 2544755 w 3022593"/>
              <a:gd name="connsiteY12121" fmla="*/ 1065213 h 4630814"/>
              <a:gd name="connsiteX12122" fmla="*/ 2544755 w 3022593"/>
              <a:gd name="connsiteY12122" fmla="*/ 1065212 h 4630814"/>
              <a:gd name="connsiteX12123" fmla="*/ 2544755 w 3022593"/>
              <a:gd name="connsiteY12123" fmla="*/ 1065212 h 4630814"/>
              <a:gd name="connsiteX12124" fmla="*/ 2544799 w 3022593"/>
              <a:gd name="connsiteY12124" fmla="*/ 1064945 h 4630814"/>
              <a:gd name="connsiteX12125" fmla="*/ 2544755 w 3022593"/>
              <a:gd name="connsiteY12125" fmla="*/ 1064948 h 4630814"/>
              <a:gd name="connsiteX12126" fmla="*/ 2544803 w 3022593"/>
              <a:gd name="connsiteY12126" fmla="*/ 1064919 h 4630814"/>
              <a:gd name="connsiteX12127" fmla="*/ 2544856 w 3022593"/>
              <a:gd name="connsiteY12127" fmla="*/ 1064595 h 4630814"/>
              <a:gd name="connsiteX12128" fmla="*/ 2544755 w 3022593"/>
              <a:gd name="connsiteY12128" fmla="*/ 1064577 h 4630814"/>
              <a:gd name="connsiteX12129" fmla="*/ 2544863 w 3022593"/>
              <a:gd name="connsiteY12129" fmla="*/ 1064551 h 4630814"/>
              <a:gd name="connsiteX12130" fmla="*/ 2546144 w 3022593"/>
              <a:gd name="connsiteY12130" fmla="*/ 1056724 h 4630814"/>
              <a:gd name="connsiteX12131" fmla="*/ 2550312 w 3022593"/>
              <a:gd name="connsiteY12131" fmla="*/ 1049690 h 4630814"/>
              <a:gd name="connsiteX12132" fmla="*/ 2798437 w 3022593"/>
              <a:gd name="connsiteY12132" fmla="*/ 1049338 h 4630814"/>
              <a:gd name="connsiteX12133" fmla="*/ 2813915 w 3022593"/>
              <a:gd name="connsiteY12133" fmla="*/ 1058092 h 4630814"/>
              <a:gd name="connsiteX12134" fmla="*/ 2813810 w 3022593"/>
              <a:gd name="connsiteY12134" fmla="*/ 1067634 h 4630814"/>
              <a:gd name="connsiteX12135" fmla="*/ 2814629 w 3022593"/>
              <a:gd name="connsiteY12135" fmla="*/ 1069975 h 4630814"/>
              <a:gd name="connsiteX12136" fmla="*/ 2813793 w 3022593"/>
              <a:gd name="connsiteY12136" fmla="*/ 1069115 h 4630814"/>
              <a:gd name="connsiteX12137" fmla="*/ 2813677 w 3022593"/>
              <a:gd name="connsiteY12137" fmla="*/ 1079623 h 4630814"/>
              <a:gd name="connsiteX12138" fmla="*/ 2806177 w 3022593"/>
              <a:gd name="connsiteY12138" fmla="*/ 1089043 h 4630814"/>
              <a:gd name="connsiteX12139" fmla="*/ 2806692 w 3022593"/>
              <a:gd name="connsiteY12139" fmla="*/ 1090613 h 4630814"/>
              <a:gd name="connsiteX12140" fmla="*/ 2805974 w 3022593"/>
              <a:gd name="connsiteY12140" fmla="*/ 1089299 h 4630814"/>
              <a:gd name="connsiteX12141" fmla="*/ 2801057 w 3022593"/>
              <a:gd name="connsiteY12141" fmla="*/ 1095475 h 4630814"/>
              <a:gd name="connsiteX12142" fmla="*/ 2792722 w 3022593"/>
              <a:gd name="connsiteY12142" fmla="*/ 1098551 h 4630814"/>
              <a:gd name="connsiteX12143" fmla="*/ 2792976 w 3022593"/>
              <a:gd name="connsiteY12143" fmla="*/ 1096504 h 4630814"/>
              <a:gd name="connsiteX12144" fmla="*/ 2790817 w 3022593"/>
              <a:gd name="connsiteY12144" fmla="*/ 1098550 h 4630814"/>
              <a:gd name="connsiteX12145" fmla="*/ 2793157 w 3022593"/>
              <a:gd name="connsiteY12145" fmla="*/ 1095037 h 4630814"/>
              <a:gd name="connsiteX12146" fmla="*/ 2793377 w 3022593"/>
              <a:gd name="connsiteY12146" fmla="*/ 1093257 h 4630814"/>
              <a:gd name="connsiteX12147" fmla="*/ 2786881 w 3022593"/>
              <a:gd name="connsiteY12147" fmla="*/ 1081712 h 4630814"/>
              <a:gd name="connsiteX12148" fmla="*/ 2786265 w 3022593"/>
              <a:gd name="connsiteY12148" fmla="*/ 1079148 h 4630814"/>
              <a:gd name="connsiteX12149" fmla="*/ 2786054 w 3022593"/>
              <a:gd name="connsiteY12149" fmla="*/ 1079500 h 4630814"/>
              <a:gd name="connsiteX12150" fmla="*/ 2786261 w 3022593"/>
              <a:gd name="connsiteY12150" fmla="*/ 1079130 h 4630814"/>
              <a:gd name="connsiteX12151" fmla="*/ 2783197 w 3022593"/>
              <a:gd name="connsiteY12151" fmla="*/ 1066373 h 4630814"/>
              <a:gd name="connsiteX12152" fmla="*/ 2798437 w 3022593"/>
              <a:gd name="connsiteY12152" fmla="*/ 1049338 h 4630814"/>
              <a:gd name="connsiteX12153" fmla="*/ 522279 w 3022593"/>
              <a:gd name="connsiteY12153" fmla="*/ 1047988 h 4630814"/>
              <a:gd name="connsiteX12154" fmla="*/ 522279 w 3022593"/>
              <a:gd name="connsiteY12154" fmla="*/ 1082675 h 4630814"/>
              <a:gd name="connsiteX12155" fmla="*/ 522279 w 3022593"/>
              <a:gd name="connsiteY12155" fmla="*/ 1047988 h 4630814"/>
              <a:gd name="connsiteX12156" fmla="*/ 2482698 w 3022593"/>
              <a:gd name="connsiteY12156" fmla="*/ 1046163 h 4630814"/>
              <a:gd name="connsiteX12157" fmla="*/ 2510840 w 3022593"/>
              <a:gd name="connsiteY12157" fmla="*/ 1084956 h 4630814"/>
              <a:gd name="connsiteX12158" fmla="*/ 2499731 w 3022593"/>
              <a:gd name="connsiteY12158" fmla="*/ 1108557 h 4630814"/>
              <a:gd name="connsiteX12159" fmla="*/ 2499882 w 3022593"/>
              <a:gd name="connsiteY12159" fmla="*/ 1109663 h 4630814"/>
              <a:gd name="connsiteX12160" fmla="*/ 2499603 w 3022593"/>
              <a:gd name="connsiteY12160" fmla="*/ 1108827 h 4630814"/>
              <a:gd name="connsiteX12161" fmla="*/ 2496824 w 3022593"/>
              <a:gd name="connsiteY12161" fmla="*/ 1114732 h 4630814"/>
              <a:gd name="connsiteX12162" fmla="*/ 2481027 w 3022593"/>
              <a:gd name="connsiteY12162" fmla="*/ 1136131 h 4630814"/>
              <a:gd name="connsiteX12163" fmla="*/ 2482259 w 3022593"/>
              <a:gd name="connsiteY12163" fmla="*/ 1144711 h 4630814"/>
              <a:gd name="connsiteX12164" fmla="*/ 2483794 w 3022593"/>
              <a:gd name="connsiteY12164" fmla="*/ 1147763 h 4630814"/>
              <a:gd name="connsiteX12165" fmla="*/ 2482618 w 3022593"/>
              <a:gd name="connsiteY12165" fmla="*/ 1147208 h 4630814"/>
              <a:gd name="connsiteX12166" fmla="*/ 2482698 w 3022593"/>
              <a:gd name="connsiteY12166" fmla="*/ 1147763 h 4630814"/>
              <a:gd name="connsiteX12167" fmla="*/ 2463936 w 3022593"/>
              <a:gd name="connsiteY12167" fmla="*/ 1139681 h 4630814"/>
              <a:gd name="connsiteX12168" fmla="*/ 2452934 w 3022593"/>
              <a:gd name="connsiteY12168" fmla="*/ 1129835 h 4630814"/>
              <a:gd name="connsiteX12169" fmla="*/ 2452679 w 3022593"/>
              <a:gd name="connsiteY12169" fmla="*/ 1130301 h 4630814"/>
              <a:gd name="connsiteX12170" fmla="*/ 2452923 w 3022593"/>
              <a:gd name="connsiteY12170" fmla="*/ 1129825 h 4630814"/>
              <a:gd name="connsiteX12171" fmla="*/ 2449455 w 3022593"/>
              <a:gd name="connsiteY12171" fmla="*/ 1126721 h 4630814"/>
              <a:gd name="connsiteX12172" fmla="*/ 2439547 w 3022593"/>
              <a:gd name="connsiteY12172" fmla="*/ 1105276 h 4630814"/>
              <a:gd name="connsiteX12173" fmla="*/ 2482698 w 3022593"/>
              <a:gd name="connsiteY12173" fmla="*/ 1046163 h 4630814"/>
              <a:gd name="connsiteX12174" fmla="*/ 2544120 w 3022593"/>
              <a:gd name="connsiteY12174" fmla="*/ 1046162 h 4630814"/>
              <a:gd name="connsiteX12175" fmla="*/ 2546025 w 3022593"/>
              <a:gd name="connsiteY12175" fmla="*/ 1054258 h 4630814"/>
              <a:gd name="connsiteX12176" fmla="*/ 2542834 w 3022593"/>
              <a:gd name="connsiteY12176" fmla="*/ 1063434 h 4630814"/>
              <a:gd name="connsiteX12177" fmla="*/ 2543013 w 3022593"/>
              <a:gd name="connsiteY12177" fmla="*/ 1064390 h 4630814"/>
              <a:gd name="connsiteX12178" fmla="*/ 2543167 w 3022593"/>
              <a:gd name="connsiteY12178" fmla="*/ 1064419 h 4630814"/>
              <a:gd name="connsiteX12179" fmla="*/ 2543023 w 3022593"/>
              <a:gd name="connsiteY12179" fmla="*/ 1064443 h 4630814"/>
              <a:gd name="connsiteX12180" fmla="*/ 2543167 w 3022593"/>
              <a:gd name="connsiteY12180" fmla="*/ 1065212 h 4630814"/>
              <a:gd name="connsiteX12181" fmla="*/ 2542735 w 3022593"/>
              <a:gd name="connsiteY12181" fmla="*/ 1064492 h 4630814"/>
              <a:gd name="connsiteX12182" fmla="*/ 2542692 w 3022593"/>
              <a:gd name="connsiteY12182" fmla="*/ 1064499 h 4630814"/>
              <a:gd name="connsiteX12183" fmla="*/ 2543166 w 3022593"/>
              <a:gd name="connsiteY12183" fmla="*/ 1065212 h 4630814"/>
              <a:gd name="connsiteX12184" fmla="*/ 2543167 w 3022593"/>
              <a:gd name="connsiteY12184" fmla="*/ 1065212 h 4630814"/>
              <a:gd name="connsiteX12185" fmla="*/ 2543167 w 3022593"/>
              <a:gd name="connsiteY12185" fmla="*/ 1065212 h 4630814"/>
              <a:gd name="connsiteX12186" fmla="*/ 2543167 w 3022593"/>
              <a:gd name="connsiteY12186" fmla="*/ 1065212 h 4630814"/>
              <a:gd name="connsiteX12187" fmla="*/ 2543167 w 3022593"/>
              <a:gd name="connsiteY12187" fmla="*/ 1065212 h 4630814"/>
              <a:gd name="connsiteX12188" fmla="*/ 2543168 w 3022593"/>
              <a:gd name="connsiteY12188" fmla="*/ 1065213 h 4630814"/>
              <a:gd name="connsiteX12189" fmla="*/ 2543167 w 3022593"/>
              <a:gd name="connsiteY12189" fmla="*/ 1065213 h 4630814"/>
              <a:gd name="connsiteX12190" fmla="*/ 2543167 w 3022593"/>
              <a:gd name="connsiteY12190" fmla="*/ 1065213 h 4630814"/>
              <a:gd name="connsiteX12191" fmla="*/ 2543015 w 3022593"/>
              <a:gd name="connsiteY12191" fmla="*/ 1066907 h 4630814"/>
              <a:gd name="connsiteX12192" fmla="*/ 2543167 w 3022593"/>
              <a:gd name="connsiteY12192" fmla="*/ 1066800 h 4630814"/>
              <a:gd name="connsiteX12193" fmla="*/ 2543001 w 3022593"/>
              <a:gd name="connsiteY12193" fmla="*/ 1067057 h 4630814"/>
              <a:gd name="connsiteX12194" fmla="*/ 2542453 w 3022593"/>
              <a:gd name="connsiteY12194" fmla="*/ 1073150 h 4630814"/>
              <a:gd name="connsiteX12195" fmla="*/ 2537452 w 3022593"/>
              <a:gd name="connsiteY12195" fmla="*/ 1081087 h 4630814"/>
              <a:gd name="connsiteX12196" fmla="*/ 2537452 w 3022593"/>
              <a:gd name="connsiteY12196" fmla="*/ 1074658 h 4630814"/>
              <a:gd name="connsiteX12197" fmla="*/ 2531261 w 3022593"/>
              <a:gd name="connsiteY12197" fmla="*/ 1079302 h 4630814"/>
              <a:gd name="connsiteX12198" fmla="*/ 2534238 w 3022593"/>
              <a:gd name="connsiteY12198" fmla="*/ 1073051 h 4630814"/>
              <a:gd name="connsiteX12199" fmla="*/ 2541442 w 3022593"/>
              <a:gd name="connsiteY12199" fmla="*/ 1068008 h 4630814"/>
              <a:gd name="connsiteX12200" fmla="*/ 2543167 w 3022593"/>
              <a:gd name="connsiteY12200" fmla="*/ 1065213 h 4630814"/>
              <a:gd name="connsiteX12201" fmla="*/ 2543166 w 3022593"/>
              <a:gd name="connsiteY12201" fmla="*/ 1065213 h 4630814"/>
              <a:gd name="connsiteX12202" fmla="*/ 2536262 w 3022593"/>
              <a:gd name="connsiteY12202" fmla="*/ 1070305 h 4630814"/>
              <a:gd name="connsiteX12203" fmla="*/ 2527927 w 3022593"/>
              <a:gd name="connsiteY12203" fmla="*/ 1072621 h 4630814"/>
              <a:gd name="connsiteX12204" fmla="*/ 2532690 w 3022593"/>
              <a:gd name="connsiteY12204" fmla="*/ 1068222 h 4630814"/>
              <a:gd name="connsiteX12205" fmla="*/ 2543165 w 3022593"/>
              <a:gd name="connsiteY12205" fmla="*/ 1065212 h 4630814"/>
              <a:gd name="connsiteX12206" fmla="*/ 2542274 w 3022593"/>
              <a:gd name="connsiteY12206" fmla="*/ 1065042 h 4630814"/>
              <a:gd name="connsiteX12207" fmla="*/ 2542215 w 3022593"/>
              <a:gd name="connsiteY12207" fmla="*/ 1065212 h 4630814"/>
              <a:gd name="connsiteX12208" fmla="*/ 2542190 w 3022593"/>
              <a:gd name="connsiteY12208" fmla="*/ 1065026 h 4630814"/>
              <a:gd name="connsiteX12209" fmla="*/ 2540962 w 3022593"/>
              <a:gd name="connsiteY12209" fmla="*/ 1064792 h 4630814"/>
              <a:gd name="connsiteX12210" fmla="*/ 2534357 w 3022593"/>
              <a:gd name="connsiteY12210" fmla="*/ 1065907 h 4630814"/>
              <a:gd name="connsiteX12211" fmla="*/ 2524117 w 3022593"/>
              <a:gd name="connsiteY12211" fmla="*/ 1064419 h 4630814"/>
              <a:gd name="connsiteX12212" fmla="*/ 2531499 w 3022593"/>
              <a:gd name="connsiteY12212" fmla="*/ 1062186 h 4630814"/>
              <a:gd name="connsiteX12213" fmla="*/ 2533417 w 3022593"/>
              <a:gd name="connsiteY12213" fmla="*/ 1062553 h 4630814"/>
              <a:gd name="connsiteX12214" fmla="*/ 2527646 w 3022593"/>
              <a:gd name="connsiteY12214" fmla="*/ 1057804 h 4630814"/>
              <a:gd name="connsiteX12215" fmla="*/ 2533952 w 3022593"/>
              <a:gd name="connsiteY12215" fmla="*/ 1058730 h 4630814"/>
              <a:gd name="connsiteX12216" fmla="*/ 2535361 w 3022593"/>
              <a:gd name="connsiteY12216" fmla="*/ 1059722 h 4630814"/>
              <a:gd name="connsiteX12217" fmla="*/ 2529277 w 3022593"/>
              <a:gd name="connsiteY12217" fmla="*/ 1051631 h 4630814"/>
              <a:gd name="connsiteX12218" fmla="*/ 2536222 w 3022593"/>
              <a:gd name="connsiteY12218" fmla="*/ 1054784 h 4630814"/>
              <a:gd name="connsiteX12219" fmla="*/ 2541973 w 3022593"/>
              <a:gd name="connsiteY12219" fmla="*/ 1063419 h 4630814"/>
              <a:gd name="connsiteX12220" fmla="*/ 2541938 w 3022593"/>
              <a:gd name="connsiteY12220" fmla="*/ 1063164 h 4630814"/>
              <a:gd name="connsiteX12221" fmla="*/ 2538881 w 3022593"/>
              <a:gd name="connsiteY12221" fmla="*/ 1058068 h 4630814"/>
              <a:gd name="connsiteX12222" fmla="*/ 2537452 w 3022593"/>
              <a:gd name="connsiteY12222" fmla="*/ 1048067 h 4630814"/>
              <a:gd name="connsiteX12223" fmla="*/ 2541024 w 3022593"/>
              <a:gd name="connsiteY12223" fmla="*/ 1053782 h 4630814"/>
              <a:gd name="connsiteX12224" fmla="*/ 2541328 w 3022593"/>
              <a:gd name="connsiteY12224" fmla="*/ 1055400 h 4630814"/>
              <a:gd name="connsiteX12225" fmla="*/ 2870703 w 3022593"/>
              <a:gd name="connsiteY12225" fmla="*/ 1045679 h 4630814"/>
              <a:gd name="connsiteX12226" fmla="*/ 2886841 w 3022593"/>
              <a:gd name="connsiteY12226" fmla="*/ 1045679 h 4630814"/>
              <a:gd name="connsiteX12227" fmla="*/ 2893155 w 3022593"/>
              <a:gd name="connsiteY12227" fmla="*/ 1051270 h 4630814"/>
              <a:gd name="connsiteX12228" fmla="*/ 2891986 w 3022593"/>
              <a:gd name="connsiteY12228" fmla="*/ 1069440 h 4630814"/>
              <a:gd name="connsiteX12229" fmla="*/ 2886931 w 3022593"/>
              <a:gd name="connsiteY12229" fmla="*/ 1071988 h 4630814"/>
              <a:gd name="connsiteX12230" fmla="*/ 2886940 w 3022593"/>
              <a:gd name="connsiteY12230" fmla="*/ 1072574 h 4630814"/>
              <a:gd name="connsiteX12231" fmla="*/ 2882892 w 3022593"/>
              <a:gd name="connsiteY12231" fmla="*/ 1076326 h 4630814"/>
              <a:gd name="connsiteX12232" fmla="*/ 2883809 w 3022593"/>
              <a:gd name="connsiteY12232" fmla="*/ 1073562 h 4630814"/>
              <a:gd name="connsiteX12233" fmla="*/ 2872574 w 3022593"/>
              <a:gd name="connsiteY12233" fmla="*/ 1079224 h 4630814"/>
              <a:gd name="connsiteX12234" fmla="*/ 2861708 w 3022593"/>
              <a:gd name="connsiteY12234" fmla="*/ 1076486 h 4630814"/>
              <a:gd name="connsiteX12235" fmla="*/ 2860667 w 3022593"/>
              <a:gd name="connsiteY12235" fmla="*/ 1077913 h 4630814"/>
              <a:gd name="connsiteX12236" fmla="*/ 2861526 w 3022593"/>
              <a:gd name="connsiteY12236" fmla="*/ 1076440 h 4630814"/>
              <a:gd name="connsiteX12237" fmla="*/ 2853163 w 3022593"/>
              <a:gd name="connsiteY12237" fmla="*/ 1074332 h 4630814"/>
              <a:gd name="connsiteX12238" fmla="*/ 2846380 w 3022593"/>
              <a:gd name="connsiteY12238" fmla="*/ 1068043 h 4630814"/>
              <a:gd name="connsiteX12239" fmla="*/ 2846407 w 3022593"/>
              <a:gd name="connsiteY12239" fmla="*/ 1068024 h 4630814"/>
              <a:gd name="connsiteX12240" fmla="*/ 2846380 w 3022593"/>
              <a:gd name="connsiteY12240" fmla="*/ 1068014 h 4630814"/>
              <a:gd name="connsiteX12241" fmla="*/ 2846415 w 3022593"/>
              <a:gd name="connsiteY12241" fmla="*/ 1068018 h 4630814"/>
              <a:gd name="connsiteX12242" fmla="*/ 2856437 w 3022593"/>
              <a:gd name="connsiteY12242" fmla="*/ 1061054 h 4630814"/>
              <a:gd name="connsiteX12243" fmla="*/ 2862299 w 3022593"/>
              <a:gd name="connsiteY12243" fmla="*/ 1054737 h 4630814"/>
              <a:gd name="connsiteX12244" fmla="*/ 2862255 w 3022593"/>
              <a:gd name="connsiteY12244" fmla="*/ 1054735 h 4630814"/>
              <a:gd name="connsiteX12245" fmla="*/ 2862300 w 3022593"/>
              <a:gd name="connsiteY12245" fmla="*/ 1054735 h 4630814"/>
              <a:gd name="connsiteX12246" fmla="*/ 915980 w 3022593"/>
              <a:gd name="connsiteY12246" fmla="*/ 1039812 h 4630814"/>
              <a:gd name="connsiteX12247" fmla="*/ 942372 w 3022593"/>
              <a:gd name="connsiteY12247" fmla="*/ 1062434 h 4630814"/>
              <a:gd name="connsiteX12248" fmla="*/ 915980 w 3022593"/>
              <a:gd name="connsiteY12248" fmla="*/ 1039812 h 4630814"/>
              <a:gd name="connsiteX12249" fmla="*/ 914392 w 3022593"/>
              <a:gd name="connsiteY12249" fmla="*/ 1038225 h 4630814"/>
              <a:gd name="connsiteX12250" fmla="*/ 914393 w 3022593"/>
              <a:gd name="connsiteY12250" fmla="*/ 1038226 h 4630814"/>
              <a:gd name="connsiteX12251" fmla="*/ 914393 w 3022593"/>
              <a:gd name="connsiteY12251" fmla="*/ 1038226 h 4630814"/>
              <a:gd name="connsiteX12252" fmla="*/ 917778 w 3022593"/>
              <a:gd name="connsiteY12252" fmla="*/ 1042481 h 4630814"/>
              <a:gd name="connsiteX12253" fmla="*/ 931061 w 3022593"/>
              <a:gd name="connsiteY12253" fmla="*/ 1070610 h 4630814"/>
              <a:gd name="connsiteX12254" fmla="*/ 919948 w 3022593"/>
              <a:gd name="connsiteY12254" fmla="*/ 1060847 h 4630814"/>
              <a:gd name="connsiteX12255" fmla="*/ 914392 w 3022593"/>
              <a:gd name="connsiteY12255" fmla="*/ 1038228 h 4630814"/>
              <a:gd name="connsiteX12256" fmla="*/ 914071 w 3022593"/>
              <a:gd name="connsiteY12256" fmla="*/ 1040129 h 4630814"/>
              <a:gd name="connsiteX12257" fmla="*/ 917964 w 3022593"/>
              <a:gd name="connsiteY12257" fmla="*/ 1056243 h 4630814"/>
              <a:gd name="connsiteX12258" fmla="*/ 915979 w 3022593"/>
              <a:gd name="connsiteY12258" fmla="*/ 1074102 h 4630814"/>
              <a:gd name="connsiteX12259" fmla="*/ 910522 w 3022593"/>
              <a:gd name="connsiteY12259" fmla="*/ 1061958 h 4630814"/>
              <a:gd name="connsiteX12260" fmla="*/ 912300 w 3022593"/>
              <a:gd name="connsiteY12260" fmla="*/ 1050619 h 4630814"/>
              <a:gd name="connsiteX12261" fmla="*/ 911578 w 3022593"/>
              <a:gd name="connsiteY12261" fmla="*/ 1054894 h 4630814"/>
              <a:gd name="connsiteX12262" fmla="*/ 903136 w 3022593"/>
              <a:gd name="connsiteY12262" fmla="*/ 1071563 h 4630814"/>
              <a:gd name="connsiteX12263" fmla="*/ 902432 w 3022593"/>
              <a:gd name="connsiteY12263" fmla="*/ 1056978 h 4630814"/>
              <a:gd name="connsiteX12264" fmla="*/ 903768 w 3022593"/>
              <a:gd name="connsiteY12264" fmla="*/ 1054883 h 4630814"/>
              <a:gd name="connsiteX12265" fmla="*/ 890183 w 3022593"/>
              <a:gd name="connsiteY12265" fmla="*/ 1066204 h 4630814"/>
              <a:gd name="connsiteX12266" fmla="*/ 912805 w 3022593"/>
              <a:gd name="connsiteY12266" fmla="*/ 1039812 h 4630814"/>
              <a:gd name="connsiteX12267" fmla="*/ 906955 w 3022593"/>
              <a:gd name="connsiteY12267" fmla="*/ 1049886 h 4630814"/>
              <a:gd name="connsiteX12268" fmla="*/ 914392 w 3022593"/>
              <a:gd name="connsiteY12268" fmla="*/ 1038226 h 4630814"/>
              <a:gd name="connsiteX12269" fmla="*/ 598214 w 3022593"/>
              <a:gd name="connsiteY12269" fmla="*/ 1035324 h 4630814"/>
              <a:gd name="connsiteX12270" fmla="*/ 618588 w 3022593"/>
              <a:gd name="connsiteY12270" fmla="*/ 1057659 h 4630814"/>
              <a:gd name="connsiteX12271" fmla="*/ 618784 w 3022593"/>
              <a:gd name="connsiteY12271" fmla="*/ 1063252 h 4630814"/>
              <a:gd name="connsiteX12272" fmla="*/ 620559 w 3022593"/>
              <a:gd name="connsiteY12272" fmla="*/ 1058698 h 4630814"/>
              <a:gd name="connsiteX12273" fmla="*/ 644949 w 3022593"/>
              <a:gd name="connsiteY12273" fmla="*/ 1041947 h 4630814"/>
              <a:gd name="connsiteX12274" fmla="*/ 643073 w 3022593"/>
              <a:gd name="connsiteY12274" fmla="*/ 1071727 h 4630814"/>
              <a:gd name="connsiteX12275" fmla="*/ 631810 w 3022593"/>
              <a:gd name="connsiteY12275" fmla="*/ 1082900 h 4630814"/>
              <a:gd name="connsiteX12276" fmla="*/ 645447 w 3022593"/>
              <a:gd name="connsiteY12276" fmla="*/ 1081405 h 4630814"/>
              <a:gd name="connsiteX12277" fmla="*/ 671504 w 3022593"/>
              <a:gd name="connsiteY12277" fmla="*/ 1096645 h 4630814"/>
              <a:gd name="connsiteX12278" fmla="*/ 643586 w 3022593"/>
              <a:gd name="connsiteY12278" fmla="*/ 1108075 h 4630814"/>
              <a:gd name="connsiteX12279" fmla="*/ 640702 w 3022593"/>
              <a:gd name="connsiteY12279" fmla="*/ 1107226 h 4630814"/>
              <a:gd name="connsiteX12280" fmla="*/ 641273 w 3022593"/>
              <a:gd name="connsiteY12280" fmla="*/ 1107735 h 4630814"/>
              <a:gd name="connsiteX12281" fmla="*/ 646864 w 3022593"/>
              <a:gd name="connsiteY12281" fmla="*/ 1137671 h 4630814"/>
              <a:gd name="connsiteX12282" fmla="*/ 620773 w 3022593"/>
              <a:gd name="connsiteY12282" fmla="*/ 1122703 h 4630814"/>
              <a:gd name="connsiteX12283" fmla="*/ 620203 w 3022593"/>
              <a:gd name="connsiteY12283" fmla="*/ 1121559 h 4630814"/>
              <a:gd name="connsiteX12284" fmla="*/ 616894 w 3022593"/>
              <a:gd name="connsiteY12284" fmla="*/ 1138032 h 4630814"/>
              <a:gd name="connsiteX12285" fmla="*/ 607898 w 3022593"/>
              <a:gd name="connsiteY12285" fmla="*/ 1146175 h 4630814"/>
              <a:gd name="connsiteX12286" fmla="*/ 597103 w 3022593"/>
              <a:gd name="connsiteY12286" fmla="*/ 1118257 h 4630814"/>
              <a:gd name="connsiteX12287" fmla="*/ 598078 w 3022593"/>
              <a:gd name="connsiteY12287" fmla="*/ 1113212 h 4630814"/>
              <a:gd name="connsiteX12288" fmla="*/ 595645 w 3022593"/>
              <a:gd name="connsiteY12288" fmla="*/ 1115944 h 4630814"/>
              <a:gd name="connsiteX12289" fmla="*/ 565709 w 3022593"/>
              <a:gd name="connsiteY12289" fmla="*/ 1121535 h 4630814"/>
              <a:gd name="connsiteX12290" fmla="*/ 580677 w 3022593"/>
              <a:gd name="connsiteY12290" fmla="*/ 1095445 h 4630814"/>
              <a:gd name="connsiteX12291" fmla="*/ 593237 w 3022593"/>
              <a:gd name="connsiteY12291" fmla="*/ 1089189 h 4630814"/>
              <a:gd name="connsiteX12292" fmla="*/ 581783 w 3022593"/>
              <a:gd name="connsiteY12292" fmla="*/ 1086685 h 4630814"/>
              <a:gd name="connsiteX12293" fmla="*/ 560708 w 3022593"/>
              <a:gd name="connsiteY12293" fmla="*/ 1064628 h 4630814"/>
              <a:gd name="connsiteX12294" fmla="*/ 572443 w 3022593"/>
              <a:gd name="connsiteY12294" fmla="*/ 1058883 h 4630814"/>
              <a:gd name="connsiteX12295" fmla="*/ 591363 w 3022593"/>
              <a:gd name="connsiteY12295" fmla="*/ 1062789 h 4630814"/>
              <a:gd name="connsiteX12296" fmla="*/ 593007 w 3022593"/>
              <a:gd name="connsiteY12296" fmla="*/ 1063945 h 4630814"/>
              <a:gd name="connsiteX12297" fmla="*/ 592658 w 3022593"/>
              <a:gd name="connsiteY12297" fmla="*/ 1063242 h 4630814"/>
              <a:gd name="connsiteX12298" fmla="*/ 598214 w 3022593"/>
              <a:gd name="connsiteY12298" fmla="*/ 1035324 h 4630814"/>
              <a:gd name="connsiteX12299" fmla="*/ 890421 w 3022593"/>
              <a:gd name="connsiteY12299" fmla="*/ 1033308 h 4630814"/>
              <a:gd name="connsiteX12300" fmla="*/ 912436 w 3022593"/>
              <a:gd name="connsiteY12300" fmla="*/ 1038318 h 4630814"/>
              <a:gd name="connsiteX12301" fmla="*/ 912805 w 3022593"/>
              <a:gd name="connsiteY12301" fmla="*/ 1038225 h 4630814"/>
              <a:gd name="connsiteX12302" fmla="*/ 912639 w 3022593"/>
              <a:gd name="connsiteY12302" fmla="*/ 1038364 h 4630814"/>
              <a:gd name="connsiteX12303" fmla="*/ 912805 w 3022593"/>
              <a:gd name="connsiteY12303" fmla="*/ 1038402 h 4630814"/>
              <a:gd name="connsiteX12304" fmla="*/ 912528 w 3022593"/>
              <a:gd name="connsiteY12304" fmla="*/ 1038458 h 4630814"/>
              <a:gd name="connsiteX12305" fmla="*/ 908811 w 3022593"/>
              <a:gd name="connsiteY12305" fmla="*/ 1041582 h 4630814"/>
              <a:gd name="connsiteX12306" fmla="*/ 882057 w 3022593"/>
              <a:gd name="connsiteY12306" fmla="*/ 1053042 h 4630814"/>
              <a:gd name="connsiteX12307" fmla="*/ 891666 w 3022593"/>
              <a:gd name="connsiteY12307" fmla="*/ 1043550 h 4630814"/>
              <a:gd name="connsiteX12308" fmla="*/ 909220 w 3022593"/>
              <a:gd name="connsiteY12308" fmla="*/ 1039128 h 4630814"/>
              <a:gd name="connsiteX12309" fmla="*/ 907417 w 3022593"/>
              <a:gd name="connsiteY12309" fmla="*/ 1039493 h 4630814"/>
              <a:gd name="connsiteX12310" fmla="*/ 876610 w 3022593"/>
              <a:gd name="connsiteY12310" fmla="*/ 1038402 h 4630814"/>
              <a:gd name="connsiteX12311" fmla="*/ 890421 w 3022593"/>
              <a:gd name="connsiteY12311" fmla="*/ 1033308 h 4630814"/>
              <a:gd name="connsiteX12312" fmla="*/ 832309 w 3022593"/>
              <a:gd name="connsiteY12312" fmla="*/ 1030571 h 4630814"/>
              <a:gd name="connsiteX12313" fmla="*/ 871530 w 3022593"/>
              <a:gd name="connsiteY12313" fmla="*/ 1049281 h 4630814"/>
              <a:gd name="connsiteX12314" fmla="*/ 870975 w 3022593"/>
              <a:gd name="connsiteY12314" fmla="*/ 1050671 h 4630814"/>
              <a:gd name="connsiteX12315" fmla="*/ 873118 w 3022593"/>
              <a:gd name="connsiteY12315" fmla="*/ 1049602 h 4630814"/>
              <a:gd name="connsiteX12316" fmla="*/ 871636 w 3022593"/>
              <a:gd name="connsiteY12316" fmla="*/ 1052467 h 4630814"/>
              <a:gd name="connsiteX12317" fmla="*/ 869795 w 3022593"/>
              <a:gd name="connsiteY12317" fmla="*/ 1053626 h 4630814"/>
              <a:gd name="connsiteX12318" fmla="*/ 866861 w 3022593"/>
              <a:gd name="connsiteY12318" fmla="*/ 1060975 h 4630814"/>
              <a:gd name="connsiteX12319" fmla="*/ 857998 w 3022593"/>
              <a:gd name="connsiteY12319" fmla="*/ 1066958 h 4630814"/>
              <a:gd name="connsiteX12320" fmla="*/ 860418 w 3022593"/>
              <a:gd name="connsiteY12320" fmla="*/ 1068387 h 4630814"/>
              <a:gd name="connsiteX12321" fmla="*/ 857966 w 3022593"/>
              <a:gd name="connsiteY12321" fmla="*/ 1066980 h 4630814"/>
              <a:gd name="connsiteX12322" fmla="*/ 845383 w 3022593"/>
              <a:gd name="connsiteY12322" fmla="*/ 1075475 h 4630814"/>
              <a:gd name="connsiteX12323" fmla="*/ 830756 w 3022593"/>
              <a:gd name="connsiteY12323" fmla="*/ 1074085 h 4630814"/>
              <a:gd name="connsiteX12324" fmla="*/ 833430 w 3022593"/>
              <a:gd name="connsiteY12324" fmla="*/ 1077913 h 4630814"/>
              <a:gd name="connsiteX12325" fmla="*/ 826286 w 3022593"/>
              <a:gd name="connsiteY12325" fmla="*/ 1074058 h 4630814"/>
              <a:gd name="connsiteX12326" fmla="*/ 826148 w 3022593"/>
              <a:gd name="connsiteY12326" fmla="*/ 1073648 h 4630814"/>
              <a:gd name="connsiteX12327" fmla="*/ 818302 w 3022593"/>
              <a:gd name="connsiteY12327" fmla="*/ 1072902 h 4630814"/>
              <a:gd name="connsiteX12328" fmla="*/ 808030 w 3022593"/>
              <a:gd name="connsiteY12328" fmla="*/ 1049281 h 4630814"/>
              <a:gd name="connsiteX12329" fmla="*/ 832309 w 3022593"/>
              <a:gd name="connsiteY12329" fmla="*/ 1030571 h 4630814"/>
              <a:gd name="connsiteX12330" fmla="*/ 1050917 w 3022593"/>
              <a:gd name="connsiteY12330" fmla="*/ 1030287 h 4630814"/>
              <a:gd name="connsiteX12331" fmla="*/ 1055023 w 3022593"/>
              <a:gd name="connsiteY12331" fmla="*/ 1032146 h 4630814"/>
              <a:gd name="connsiteX12332" fmla="*/ 1066045 w 3022593"/>
              <a:gd name="connsiteY12332" fmla="*/ 1032816 h 4630814"/>
              <a:gd name="connsiteX12333" fmla="*/ 1076317 w 3022593"/>
              <a:gd name="connsiteY12333" fmla="*/ 1055629 h 4630814"/>
              <a:gd name="connsiteX12334" fmla="*/ 1053905 w 3022593"/>
              <a:gd name="connsiteY12334" fmla="*/ 1076325 h 4630814"/>
              <a:gd name="connsiteX12335" fmla="*/ 1012817 w 3022593"/>
              <a:gd name="connsiteY12335" fmla="*/ 1059392 h 4630814"/>
              <a:gd name="connsiteX12336" fmla="*/ 1013090 w 3022593"/>
              <a:gd name="connsiteY12336" fmla="*/ 1058732 h 4630814"/>
              <a:gd name="connsiteX12337" fmla="*/ 1012817 w 3022593"/>
              <a:gd name="connsiteY12337" fmla="*/ 1058863 h 4630814"/>
              <a:gd name="connsiteX12338" fmla="*/ 1014037 w 3022593"/>
              <a:gd name="connsiteY12338" fmla="*/ 1055902 h 4630814"/>
              <a:gd name="connsiteX12339" fmla="*/ 1014357 w 3022593"/>
              <a:gd name="connsiteY12339" fmla="*/ 1055667 h 4630814"/>
              <a:gd name="connsiteX12340" fmla="*/ 1017486 w 3022593"/>
              <a:gd name="connsiteY12340" fmla="*/ 1048103 h 4630814"/>
              <a:gd name="connsiteX12341" fmla="*/ 1026324 w 3022593"/>
              <a:gd name="connsiteY12341" fmla="*/ 1041135 h 4630814"/>
              <a:gd name="connsiteX12342" fmla="*/ 1023930 w 3022593"/>
              <a:gd name="connsiteY12342" fmla="*/ 1039812 h 4630814"/>
              <a:gd name="connsiteX12343" fmla="*/ 1026507 w 3022593"/>
              <a:gd name="connsiteY12343" fmla="*/ 1040991 h 4630814"/>
              <a:gd name="connsiteX12344" fmla="*/ 1038964 w 3022593"/>
              <a:gd name="connsiteY12344" fmla="*/ 1031169 h 4630814"/>
              <a:gd name="connsiteX12345" fmla="*/ 1052232 w 3022593"/>
              <a:gd name="connsiteY12345" fmla="*/ 1031976 h 4630814"/>
              <a:gd name="connsiteX12346" fmla="*/ 705159 w 3022593"/>
              <a:gd name="connsiteY12346" fmla="*/ 1028700 h 4630814"/>
              <a:gd name="connsiteX12347" fmla="*/ 721590 w 3022593"/>
              <a:gd name="connsiteY12347" fmla="*/ 1037454 h 4630814"/>
              <a:gd name="connsiteX12348" fmla="*/ 721590 w 3022593"/>
              <a:gd name="connsiteY12348" fmla="*/ 1043594 h 4630814"/>
              <a:gd name="connsiteX12349" fmla="*/ 721749 w 3022593"/>
              <a:gd name="connsiteY12349" fmla="*/ 1043668 h 4630814"/>
              <a:gd name="connsiteX12350" fmla="*/ 723892 w 3022593"/>
              <a:gd name="connsiteY12350" fmla="*/ 1049338 h 4630814"/>
              <a:gd name="connsiteX12351" fmla="*/ 721590 w 3022593"/>
              <a:gd name="connsiteY12351" fmla="*/ 1047302 h 4630814"/>
              <a:gd name="connsiteX12352" fmla="*/ 721590 w 3022593"/>
              <a:gd name="connsiteY12352" fmla="*/ 1058985 h 4630814"/>
              <a:gd name="connsiteX12353" fmla="*/ 713854 w 3022593"/>
              <a:gd name="connsiteY12353" fmla="*/ 1068412 h 4630814"/>
              <a:gd name="connsiteX12354" fmla="*/ 714367 w 3022593"/>
              <a:gd name="connsiteY12354" fmla="*/ 1069975 h 4630814"/>
              <a:gd name="connsiteX12355" fmla="*/ 713522 w 3022593"/>
              <a:gd name="connsiteY12355" fmla="*/ 1068817 h 4630814"/>
              <a:gd name="connsiteX12356" fmla="*/ 708582 w 3022593"/>
              <a:gd name="connsiteY12356" fmla="*/ 1074837 h 4630814"/>
              <a:gd name="connsiteX12357" fmla="*/ 700262 w 3022593"/>
              <a:gd name="connsiteY12357" fmla="*/ 1077712 h 4630814"/>
              <a:gd name="connsiteX12358" fmla="*/ 700079 w 3022593"/>
              <a:gd name="connsiteY12358" fmla="*/ 1077913 h 4630814"/>
              <a:gd name="connsiteX12359" fmla="*/ 700183 w 3022593"/>
              <a:gd name="connsiteY12359" fmla="*/ 1077740 h 4630814"/>
              <a:gd name="connsiteX12360" fmla="*/ 699682 w 3022593"/>
              <a:gd name="connsiteY12360" fmla="*/ 1077913 h 4630814"/>
              <a:gd name="connsiteX12361" fmla="*/ 697856 w 3022593"/>
              <a:gd name="connsiteY12361" fmla="*/ 1064663 h 4630814"/>
              <a:gd name="connsiteX12362" fmla="*/ 694532 w 3022593"/>
              <a:gd name="connsiteY12362" fmla="*/ 1056046 h 4630814"/>
              <a:gd name="connsiteX12363" fmla="*/ 693729 w 3022593"/>
              <a:gd name="connsiteY12363" fmla="*/ 1057276 h 4630814"/>
              <a:gd name="connsiteX12364" fmla="*/ 694461 w 3022593"/>
              <a:gd name="connsiteY12364" fmla="*/ 1055863 h 4630814"/>
              <a:gd name="connsiteX12365" fmla="*/ 690554 w 3022593"/>
              <a:gd name="connsiteY12365" fmla="*/ 1045735 h 4630814"/>
              <a:gd name="connsiteX12366" fmla="*/ 705159 w 3022593"/>
              <a:gd name="connsiteY12366" fmla="*/ 1028700 h 4630814"/>
              <a:gd name="connsiteX12367" fmla="*/ 2473771 w 3022593"/>
              <a:gd name="connsiteY12367" fmla="*/ 1027377 h 4630814"/>
              <a:gd name="connsiteX12368" fmla="*/ 2481028 w 3022593"/>
              <a:gd name="connsiteY12368" fmla="*/ 1027377 h 4630814"/>
              <a:gd name="connsiteX12369" fmla="*/ 2477399 w 3022593"/>
              <a:gd name="connsiteY12369" fmla="*/ 1032934 h 4630814"/>
              <a:gd name="connsiteX12370" fmla="*/ 2470142 w 3022593"/>
              <a:gd name="connsiteY12370" fmla="*/ 1034786 h 4630814"/>
              <a:gd name="connsiteX12371" fmla="*/ 2473771 w 3022593"/>
              <a:gd name="connsiteY12371" fmla="*/ 1027377 h 4630814"/>
              <a:gd name="connsiteX12372" fmla="*/ 2481255 w 3022593"/>
              <a:gd name="connsiteY12372" fmla="*/ 1027112 h 4630814"/>
              <a:gd name="connsiteX12373" fmla="*/ 2484430 w 3022593"/>
              <a:gd name="connsiteY12373" fmla="*/ 1034369 h 4630814"/>
              <a:gd name="connsiteX12374" fmla="*/ 2481255 w 3022593"/>
              <a:gd name="connsiteY12374" fmla="*/ 1039812 h 4630814"/>
              <a:gd name="connsiteX12375" fmla="*/ 2479667 w 3022593"/>
              <a:gd name="connsiteY12375" fmla="*/ 1034369 h 4630814"/>
              <a:gd name="connsiteX12376" fmla="*/ 2481255 w 3022593"/>
              <a:gd name="connsiteY12376" fmla="*/ 1027112 h 4630814"/>
              <a:gd name="connsiteX12377" fmla="*/ 2314567 w 3022593"/>
              <a:gd name="connsiteY12377" fmla="*/ 1025752 h 4630814"/>
              <a:gd name="connsiteX12378" fmla="*/ 2310939 w 3022593"/>
              <a:gd name="connsiteY12378" fmla="*/ 1033009 h 4630814"/>
              <a:gd name="connsiteX12379" fmla="*/ 2303682 w 3022593"/>
              <a:gd name="connsiteY12379" fmla="*/ 1034824 h 4630814"/>
              <a:gd name="connsiteX12380" fmla="*/ 2307310 w 3022593"/>
              <a:gd name="connsiteY12380" fmla="*/ 1027566 h 4630814"/>
              <a:gd name="connsiteX12381" fmla="*/ 2314567 w 3022593"/>
              <a:gd name="connsiteY12381" fmla="*/ 1025752 h 4630814"/>
              <a:gd name="connsiteX12382" fmla="*/ 2315361 w 3022593"/>
              <a:gd name="connsiteY12382" fmla="*/ 1025525 h 4630814"/>
              <a:gd name="connsiteX12383" fmla="*/ 2316462 w 3022593"/>
              <a:gd name="connsiteY12383" fmla="*/ 1027506 h 4630814"/>
              <a:gd name="connsiteX12384" fmla="*/ 2316419 w 3022593"/>
              <a:gd name="connsiteY12384" fmla="*/ 1027339 h 4630814"/>
              <a:gd name="connsiteX12385" fmla="*/ 2321976 w 3022593"/>
              <a:gd name="connsiteY12385" fmla="*/ 1030968 h 4630814"/>
              <a:gd name="connsiteX12386" fmla="*/ 2323828 w 3022593"/>
              <a:gd name="connsiteY12386" fmla="*/ 1038225 h 4630814"/>
              <a:gd name="connsiteX12387" fmla="*/ 2318272 w 3022593"/>
              <a:gd name="connsiteY12387" fmla="*/ 1034596 h 4630814"/>
              <a:gd name="connsiteX12388" fmla="*/ 2318268 w 3022593"/>
              <a:gd name="connsiteY12388" fmla="*/ 1034581 h 4630814"/>
              <a:gd name="connsiteX12389" fmla="*/ 2315361 w 3022593"/>
              <a:gd name="connsiteY12389" fmla="*/ 1039813 h 4630814"/>
              <a:gd name="connsiteX12390" fmla="*/ 2311392 w 3022593"/>
              <a:gd name="connsiteY12390" fmla="*/ 1032669 h 4630814"/>
              <a:gd name="connsiteX12391" fmla="*/ 2315361 w 3022593"/>
              <a:gd name="connsiteY12391" fmla="*/ 1025525 h 4630814"/>
              <a:gd name="connsiteX12392" fmla="*/ 939038 w 3022593"/>
              <a:gd name="connsiteY12392" fmla="*/ 1023978 h 4630814"/>
              <a:gd name="connsiteX12393" fmla="*/ 945428 w 3022593"/>
              <a:gd name="connsiteY12393" fmla="*/ 1025092 h 4630814"/>
              <a:gd name="connsiteX12394" fmla="*/ 935387 w 3022593"/>
              <a:gd name="connsiteY12394" fmla="*/ 1033769 h 4630814"/>
              <a:gd name="connsiteX12395" fmla="*/ 934966 w 3022593"/>
              <a:gd name="connsiteY12395" fmla="*/ 1033858 h 4630814"/>
              <a:gd name="connsiteX12396" fmla="*/ 943707 w 3022593"/>
              <a:gd name="connsiteY12396" fmla="*/ 1033024 h 4630814"/>
              <a:gd name="connsiteX12397" fmla="*/ 950667 w 3022593"/>
              <a:gd name="connsiteY12397" fmla="*/ 1036814 h 4630814"/>
              <a:gd name="connsiteX12398" fmla="*/ 937431 w 3022593"/>
              <a:gd name="connsiteY12398" fmla="*/ 1042150 h 4630814"/>
              <a:gd name="connsiteX12399" fmla="*/ 931747 w 3022593"/>
              <a:gd name="connsiteY12399" fmla="*/ 1041250 h 4630814"/>
              <a:gd name="connsiteX12400" fmla="*/ 942521 w 3022593"/>
              <a:gd name="connsiteY12400" fmla="*/ 1044557 h 4630814"/>
              <a:gd name="connsiteX12401" fmla="*/ 947730 w 3022593"/>
              <a:gd name="connsiteY12401" fmla="*/ 1049482 h 4630814"/>
              <a:gd name="connsiteX12402" fmla="*/ 933839 w 3022593"/>
              <a:gd name="connsiteY12402" fmla="*/ 1050186 h 4630814"/>
              <a:gd name="connsiteX12403" fmla="*/ 914393 w 3022593"/>
              <a:gd name="connsiteY12403" fmla="*/ 1038225 h 4630814"/>
              <a:gd name="connsiteX12404" fmla="*/ 914392 w 3022593"/>
              <a:gd name="connsiteY12404" fmla="*/ 1038225 h 4630814"/>
              <a:gd name="connsiteX12405" fmla="*/ 914393 w 3022593"/>
              <a:gd name="connsiteY12405" fmla="*/ 1038225 h 4630814"/>
              <a:gd name="connsiteX12406" fmla="*/ 916642 w 3022593"/>
              <a:gd name="connsiteY12406" fmla="*/ 1038529 h 4630814"/>
              <a:gd name="connsiteX12407" fmla="*/ 920886 w 3022593"/>
              <a:gd name="connsiteY12407" fmla="*/ 1037086 h 4630814"/>
              <a:gd name="connsiteX12408" fmla="*/ 925374 w 3022593"/>
              <a:gd name="connsiteY12408" fmla="*/ 1035894 h 4630814"/>
              <a:gd name="connsiteX12409" fmla="*/ 914392 w 3022593"/>
              <a:gd name="connsiteY12409" fmla="*/ 1038225 h 4630814"/>
              <a:gd name="connsiteX12410" fmla="*/ 939038 w 3022593"/>
              <a:gd name="connsiteY12410" fmla="*/ 1023978 h 4630814"/>
              <a:gd name="connsiteX12411" fmla="*/ 2324886 w 3022593"/>
              <a:gd name="connsiteY12411" fmla="*/ 1023938 h 4630814"/>
              <a:gd name="connsiteX12412" fmla="*/ 2332030 w 3022593"/>
              <a:gd name="connsiteY12412" fmla="*/ 1027113 h 4630814"/>
              <a:gd name="connsiteX12413" fmla="*/ 2324886 w 3022593"/>
              <a:gd name="connsiteY12413" fmla="*/ 1028700 h 4630814"/>
              <a:gd name="connsiteX12414" fmla="*/ 2317742 w 3022593"/>
              <a:gd name="connsiteY12414" fmla="*/ 1027113 h 4630814"/>
              <a:gd name="connsiteX12415" fmla="*/ 2324886 w 3022593"/>
              <a:gd name="connsiteY12415" fmla="*/ 1023938 h 4630814"/>
              <a:gd name="connsiteX12416" fmla="*/ 96829 w 3022593"/>
              <a:gd name="connsiteY12416" fmla="*/ 1023938 h 4630814"/>
              <a:gd name="connsiteX12417" fmla="*/ 80160 w 3022593"/>
              <a:gd name="connsiteY12417" fmla="*/ 1054974 h 4630814"/>
              <a:gd name="connsiteX12418" fmla="*/ 96829 w 3022593"/>
              <a:gd name="connsiteY12418" fmla="*/ 1023938 h 4630814"/>
              <a:gd name="connsiteX12419" fmla="*/ 96829 w 3022593"/>
              <a:gd name="connsiteY12419" fmla="*/ 1023938 h 4630814"/>
              <a:gd name="connsiteX12420" fmla="*/ 104266 w 3022593"/>
              <a:gd name="connsiteY12420" fmla="*/ 1035598 h 4630814"/>
              <a:gd name="connsiteX12421" fmla="*/ 98417 w 3022593"/>
              <a:gd name="connsiteY12421" fmla="*/ 1025525 h 4630814"/>
              <a:gd name="connsiteX12422" fmla="*/ 121039 w 3022593"/>
              <a:gd name="connsiteY12422" fmla="*/ 1051917 h 4630814"/>
              <a:gd name="connsiteX12423" fmla="*/ 114323 w 3022593"/>
              <a:gd name="connsiteY12423" fmla="*/ 1049384 h 4630814"/>
              <a:gd name="connsiteX12424" fmla="*/ 108164 w 3022593"/>
              <a:gd name="connsiteY12424" fmla="*/ 1041710 h 4630814"/>
              <a:gd name="connsiteX12425" fmla="*/ 108789 w 3022593"/>
              <a:gd name="connsiteY12425" fmla="*/ 1042691 h 4630814"/>
              <a:gd name="connsiteX12426" fmla="*/ 108086 w 3022593"/>
              <a:gd name="connsiteY12426" fmla="*/ 1057276 h 4630814"/>
              <a:gd name="connsiteX12427" fmla="*/ 103161 w 3022593"/>
              <a:gd name="connsiteY12427" fmla="*/ 1052067 h 4630814"/>
              <a:gd name="connsiteX12428" fmla="*/ 99912 w 3022593"/>
              <a:gd name="connsiteY12428" fmla="*/ 1041482 h 4630814"/>
              <a:gd name="connsiteX12429" fmla="*/ 100754 w 3022593"/>
              <a:gd name="connsiteY12429" fmla="*/ 1046748 h 4630814"/>
              <a:gd name="connsiteX12430" fmla="*/ 95418 w 3022593"/>
              <a:gd name="connsiteY12430" fmla="*/ 1058387 h 4630814"/>
              <a:gd name="connsiteX12431" fmla="*/ 95691 w 3022593"/>
              <a:gd name="connsiteY12431" fmla="*/ 1030403 h 4630814"/>
              <a:gd name="connsiteX12432" fmla="*/ 97133 w 3022593"/>
              <a:gd name="connsiteY12432" fmla="*/ 1026187 h 4630814"/>
              <a:gd name="connsiteX12433" fmla="*/ 96829 w 3022593"/>
              <a:gd name="connsiteY12433" fmla="*/ 1023938 h 4630814"/>
              <a:gd name="connsiteX12434" fmla="*/ 127865 w 3022593"/>
              <a:gd name="connsiteY12434" fmla="*/ 1038947 h 4630814"/>
              <a:gd name="connsiteX12435" fmla="*/ 96829 w 3022593"/>
              <a:gd name="connsiteY12435" fmla="*/ 1023938 h 4630814"/>
              <a:gd name="connsiteX12436" fmla="*/ 95242 w 3022593"/>
              <a:gd name="connsiteY12436" fmla="*/ 1023938 h 4630814"/>
              <a:gd name="connsiteX12437" fmla="*/ 68849 w 3022593"/>
              <a:gd name="connsiteY12437" fmla="*/ 1048217 h 4630814"/>
              <a:gd name="connsiteX12438" fmla="*/ 71382 w 3022593"/>
              <a:gd name="connsiteY12438" fmla="*/ 1041272 h 4630814"/>
              <a:gd name="connsiteX12439" fmla="*/ 77904 w 3022593"/>
              <a:gd name="connsiteY12439" fmla="*/ 1035634 h 4630814"/>
              <a:gd name="connsiteX12440" fmla="*/ 77415 w 3022593"/>
              <a:gd name="connsiteY12440" fmla="*/ 1035899 h 4630814"/>
              <a:gd name="connsiteX12441" fmla="*/ 63756 w 3022593"/>
              <a:gd name="connsiteY12441" fmla="*/ 1035195 h 4630814"/>
              <a:gd name="connsiteX12442" fmla="*/ 95242 w 3022593"/>
              <a:gd name="connsiteY12442" fmla="*/ 1023938 h 4630814"/>
              <a:gd name="connsiteX12443" fmla="*/ 2490780 w 3022593"/>
              <a:gd name="connsiteY12443" fmla="*/ 1023937 h 4630814"/>
              <a:gd name="connsiteX12444" fmla="*/ 2498717 w 3022593"/>
              <a:gd name="connsiteY12444" fmla="*/ 1027112 h 4630814"/>
              <a:gd name="connsiteX12445" fmla="*/ 2490780 w 3022593"/>
              <a:gd name="connsiteY12445" fmla="*/ 1030287 h 4630814"/>
              <a:gd name="connsiteX12446" fmla="*/ 2487862 w 3022593"/>
              <a:gd name="connsiteY12446" fmla="*/ 1029731 h 4630814"/>
              <a:gd name="connsiteX12447" fmla="*/ 2490251 w 3022593"/>
              <a:gd name="connsiteY12447" fmla="*/ 1030883 h 4630814"/>
              <a:gd name="connsiteX12448" fmla="*/ 2492103 w 3022593"/>
              <a:gd name="connsiteY12448" fmla="*/ 1038027 h 4630814"/>
              <a:gd name="connsiteX12449" fmla="*/ 2484694 w 3022593"/>
              <a:gd name="connsiteY12449" fmla="*/ 1034455 h 4630814"/>
              <a:gd name="connsiteX12450" fmla="*/ 2482842 w 3022593"/>
              <a:gd name="connsiteY12450" fmla="*/ 1027311 h 4630814"/>
              <a:gd name="connsiteX12451" fmla="*/ 2485298 w 3022593"/>
              <a:gd name="connsiteY12451" fmla="*/ 1028495 h 4630814"/>
              <a:gd name="connsiteX12452" fmla="*/ 2484827 w 3022593"/>
              <a:gd name="connsiteY12452" fmla="*/ 1027112 h 4630814"/>
              <a:gd name="connsiteX12453" fmla="*/ 2490780 w 3022593"/>
              <a:gd name="connsiteY12453" fmla="*/ 1023937 h 4630814"/>
              <a:gd name="connsiteX12454" fmla="*/ 2927342 w 3022593"/>
              <a:gd name="connsiteY12454" fmla="*/ 1022350 h 4630814"/>
              <a:gd name="connsiteX12455" fmla="*/ 2942159 w 3022593"/>
              <a:gd name="connsiteY12455" fmla="*/ 1053386 h 4630814"/>
              <a:gd name="connsiteX12456" fmla="*/ 2927342 w 3022593"/>
              <a:gd name="connsiteY12456" fmla="*/ 1022350 h 4630814"/>
              <a:gd name="connsiteX12457" fmla="*/ 2927342 w 3022593"/>
              <a:gd name="connsiteY12457" fmla="*/ 1022350 h 4630814"/>
              <a:gd name="connsiteX12458" fmla="*/ 2929024 w 3022593"/>
              <a:gd name="connsiteY12458" fmla="*/ 1022482 h 4630814"/>
              <a:gd name="connsiteX12459" fmla="*/ 2928929 w 3022593"/>
              <a:gd name="connsiteY12459" fmla="*/ 1022350 h 4630814"/>
              <a:gd name="connsiteX12460" fmla="*/ 2929204 w 3022593"/>
              <a:gd name="connsiteY12460" fmla="*/ 1022496 h 4630814"/>
              <a:gd name="connsiteX12461" fmla="*/ 2932551 w 3022593"/>
              <a:gd name="connsiteY12461" fmla="*/ 1022759 h 4630814"/>
              <a:gd name="connsiteX12462" fmla="*/ 2960680 w 3022593"/>
              <a:gd name="connsiteY12462" fmla="*/ 1032828 h 4630814"/>
              <a:gd name="connsiteX12463" fmla="*/ 2946789 w 3022593"/>
              <a:gd name="connsiteY12463" fmla="*/ 1032828 h 4630814"/>
              <a:gd name="connsiteX12464" fmla="*/ 2943820 w 3022593"/>
              <a:gd name="connsiteY12464" fmla="*/ 1031228 h 4630814"/>
              <a:gd name="connsiteX12465" fmla="*/ 2952789 w 3022593"/>
              <a:gd name="connsiteY12465" fmla="*/ 1038896 h 4630814"/>
              <a:gd name="connsiteX12466" fmla="*/ 2955322 w 3022593"/>
              <a:gd name="connsiteY12466" fmla="*/ 1046629 h 4630814"/>
              <a:gd name="connsiteX12467" fmla="*/ 2942126 w 3022593"/>
              <a:gd name="connsiteY12467" fmla="*/ 1040793 h 4630814"/>
              <a:gd name="connsiteX12468" fmla="*/ 2929925 w 3022593"/>
              <a:gd name="connsiteY12468" fmla="*/ 1023741 h 4630814"/>
              <a:gd name="connsiteX12469" fmla="*/ 2926945 w 3022593"/>
              <a:gd name="connsiteY12469" fmla="*/ 1022350 h 4630814"/>
              <a:gd name="connsiteX12470" fmla="*/ 2928930 w 3022593"/>
              <a:gd name="connsiteY12470" fmla="*/ 1057037 h 4630814"/>
              <a:gd name="connsiteX12471" fmla="*/ 2926945 w 3022593"/>
              <a:gd name="connsiteY12471" fmla="*/ 1022350 h 4630814"/>
              <a:gd name="connsiteX12472" fmla="*/ 2925755 w 3022593"/>
              <a:gd name="connsiteY12472" fmla="*/ 1022350 h 4630814"/>
              <a:gd name="connsiteX12473" fmla="*/ 2925754 w 3022593"/>
              <a:gd name="connsiteY12473" fmla="*/ 1022352 h 4630814"/>
              <a:gd name="connsiteX12474" fmla="*/ 2923611 w 3022593"/>
              <a:gd name="connsiteY12474" fmla="*/ 1038787 h 4630814"/>
              <a:gd name="connsiteX12475" fmla="*/ 2914324 w 3022593"/>
              <a:gd name="connsiteY12475" fmla="*/ 1053836 h 4630814"/>
              <a:gd name="connsiteX12476" fmla="*/ 2914324 w 3022593"/>
              <a:gd name="connsiteY12476" fmla="*/ 1040177 h 4630814"/>
              <a:gd name="connsiteX12477" fmla="*/ 2916478 w 3022593"/>
              <a:gd name="connsiteY12477" fmla="*/ 1036818 h 4630814"/>
              <a:gd name="connsiteX12478" fmla="*/ 2903133 w 3022593"/>
              <a:gd name="connsiteY12478" fmla="*/ 1047353 h 4630814"/>
              <a:gd name="connsiteX12479" fmla="*/ 2908082 w 3022593"/>
              <a:gd name="connsiteY12479" fmla="*/ 1034852 h 4630814"/>
              <a:gd name="connsiteX12480" fmla="*/ 2925750 w 3022593"/>
              <a:gd name="connsiteY12480" fmla="*/ 1022353 h 4630814"/>
              <a:gd name="connsiteX12481" fmla="*/ 2921461 w 3022593"/>
              <a:gd name="connsiteY12481" fmla="*/ 1025245 h 4630814"/>
              <a:gd name="connsiteX12482" fmla="*/ 2893086 w 3022593"/>
              <a:gd name="connsiteY12482" fmla="*/ 1036204 h 4630814"/>
              <a:gd name="connsiteX12483" fmla="*/ 2904376 w 3022593"/>
              <a:gd name="connsiteY12483" fmla="*/ 1027329 h 4630814"/>
              <a:gd name="connsiteX12484" fmla="*/ 2925754 w 3022593"/>
              <a:gd name="connsiteY12484" fmla="*/ 1022350 h 4630814"/>
              <a:gd name="connsiteX12485" fmla="*/ 120801 w 3022593"/>
              <a:gd name="connsiteY12485" fmla="*/ 1017941 h 4630814"/>
              <a:gd name="connsiteX12486" fmla="*/ 134612 w 3022593"/>
              <a:gd name="connsiteY12486" fmla="*/ 1023232 h 4630814"/>
              <a:gd name="connsiteX12487" fmla="*/ 98417 w 3022593"/>
              <a:gd name="connsiteY12487" fmla="*/ 1023232 h 4630814"/>
              <a:gd name="connsiteX12488" fmla="*/ 120801 w 3022593"/>
              <a:gd name="connsiteY12488" fmla="*/ 1017941 h 4630814"/>
              <a:gd name="connsiteX12489" fmla="*/ 2261651 w 3022593"/>
              <a:gd name="connsiteY12489" fmla="*/ 1017786 h 4630814"/>
              <a:gd name="connsiteX12490" fmla="*/ 2261651 w 3022593"/>
              <a:gd name="connsiteY12490" fmla="*/ 1024930 h 4630814"/>
              <a:gd name="connsiteX12491" fmla="*/ 2253184 w 3022593"/>
              <a:gd name="connsiteY12491" fmla="*/ 1028502 h 4630814"/>
              <a:gd name="connsiteX12492" fmla="*/ 2255301 w 3022593"/>
              <a:gd name="connsiteY12492" fmla="*/ 1021358 h 4630814"/>
              <a:gd name="connsiteX12493" fmla="*/ 2261651 w 3022593"/>
              <a:gd name="connsiteY12493" fmla="*/ 1017786 h 4630814"/>
              <a:gd name="connsiteX12494" fmla="*/ 981485 w 3022593"/>
              <a:gd name="connsiteY12494" fmla="*/ 1017588 h 4630814"/>
              <a:gd name="connsiteX12495" fmla="*/ 997109 w 3022593"/>
              <a:gd name="connsiteY12495" fmla="*/ 1025396 h 4630814"/>
              <a:gd name="connsiteX12496" fmla="*/ 996744 w 3022593"/>
              <a:gd name="connsiteY12496" fmla="*/ 1033586 h 4630814"/>
              <a:gd name="connsiteX12497" fmla="*/ 998530 w 3022593"/>
              <a:gd name="connsiteY12497" fmla="*/ 1038225 h 4630814"/>
              <a:gd name="connsiteX12498" fmla="*/ 996625 w 3022593"/>
              <a:gd name="connsiteY12498" fmla="*/ 1036240 h 4630814"/>
              <a:gd name="connsiteX12499" fmla="*/ 996190 w 3022593"/>
              <a:gd name="connsiteY12499" fmla="*/ 1045980 h 4630814"/>
              <a:gd name="connsiteX12500" fmla="*/ 988430 w 3022593"/>
              <a:gd name="connsiteY12500" fmla="*/ 1057138 h 4630814"/>
              <a:gd name="connsiteX12501" fmla="*/ 989005 w 3022593"/>
              <a:gd name="connsiteY12501" fmla="*/ 1058863 h 4630814"/>
              <a:gd name="connsiteX12502" fmla="*/ 988217 w 3022593"/>
              <a:gd name="connsiteY12502" fmla="*/ 1057444 h 4630814"/>
              <a:gd name="connsiteX12503" fmla="*/ 984013 w 3022593"/>
              <a:gd name="connsiteY12503" fmla="*/ 1063489 h 4630814"/>
              <a:gd name="connsiteX12504" fmla="*/ 976505 w 3022593"/>
              <a:gd name="connsiteY12504" fmla="*/ 1066581 h 4630814"/>
              <a:gd name="connsiteX12505" fmla="*/ 976305 w 3022593"/>
              <a:gd name="connsiteY12505" fmla="*/ 1066800 h 4630814"/>
              <a:gd name="connsiteX12506" fmla="*/ 976396 w 3022593"/>
              <a:gd name="connsiteY12506" fmla="*/ 1066626 h 4630814"/>
              <a:gd name="connsiteX12507" fmla="*/ 975971 w 3022593"/>
              <a:gd name="connsiteY12507" fmla="*/ 1066801 h 4630814"/>
              <a:gd name="connsiteX12508" fmla="*/ 973443 w 3022593"/>
              <a:gd name="connsiteY12508" fmla="*/ 1053551 h 4630814"/>
              <a:gd name="connsiteX12509" fmla="*/ 970498 w 3022593"/>
              <a:gd name="connsiteY12509" fmla="*/ 1045185 h 4630814"/>
              <a:gd name="connsiteX12510" fmla="*/ 969955 w 3022593"/>
              <a:gd name="connsiteY12510" fmla="*/ 1046163 h 4630814"/>
              <a:gd name="connsiteX12511" fmla="*/ 970488 w 3022593"/>
              <a:gd name="connsiteY12511" fmla="*/ 1045156 h 4630814"/>
              <a:gd name="connsiteX12512" fmla="*/ 966780 w 3022593"/>
              <a:gd name="connsiteY12512" fmla="*/ 1034623 h 4630814"/>
              <a:gd name="connsiteX12513" fmla="*/ 981485 w 3022593"/>
              <a:gd name="connsiteY12513" fmla="*/ 1017588 h 4630814"/>
              <a:gd name="connsiteX12514" fmla="*/ 2902022 w 3022593"/>
              <a:gd name="connsiteY12514" fmla="*/ 1016353 h 4630814"/>
              <a:gd name="connsiteX12515" fmla="*/ 2924167 w 3022593"/>
              <a:gd name="connsiteY12515" fmla="*/ 1021644 h 4630814"/>
              <a:gd name="connsiteX12516" fmla="*/ 2889877 w 3022593"/>
              <a:gd name="connsiteY12516" fmla="*/ 1021644 h 4630814"/>
              <a:gd name="connsiteX12517" fmla="*/ 2902022 w 3022593"/>
              <a:gd name="connsiteY12517" fmla="*/ 1016353 h 4630814"/>
              <a:gd name="connsiteX12518" fmla="*/ 2250115 w 3022593"/>
              <a:gd name="connsiteY12518" fmla="*/ 1016199 h 4630814"/>
              <a:gd name="connsiteX12519" fmla="*/ 2253925 w 3022593"/>
              <a:gd name="connsiteY12519" fmla="*/ 1021557 h 4630814"/>
              <a:gd name="connsiteX12520" fmla="*/ 2252154 w 3022593"/>
              <a:gd name="connsiteY12520" fmla="*/ 1028201 h 4630814"/>
              <a:gd name="connsiteX12521" fmla="*/ 2252258 w 3022593"/>
              <a:gd name="connsiteY12521" fmla="*/ 1028700 h 4630814"/>
              <a:gd name="connsiteX12522" fmla="*/ 2252258 w 3022593"/>
              <a:gd name="connsiteY12522" fmla="*/ 1028700 h 4630814"/>
              <a:gd name="connsiteX12523" fmla="*/ 2252258 w 3022593"/>
              <a:gd name="connsiteY12523" fmla="*/ 1028700 h 4630814"/>
              <a:gd name="connsiteX12524" fmla="*/ 2252257 w 3022593"/>
              <a:gd name="connsiteY12524" fmla="*/ 1028700 h 4630814"/>
              <a:gd name="connsiteX12525" fmla="*/ 2249245 w 3022593"/>
              <a:gd name="connsiteY12525" fmla="*/ 1034324 h 4630814"/>
              <a:gd name="connsiteX12526" fmla="*/ 2251861 w 3022593"/>
              <a:gd name="connsiteY12526" fmla="*/ 1030288 h 4630814"/>
              <a:gd name="connsiteX12527" fmla="*/ 2255003 w 3022593"/>
              <a:gd name="connsiteY12527" fmla="*/ 1036751 h 4630814"/>
              <a:gd name="connsiteX12528" fmla="*/ 2253184 w 3022593"/>
              <a:gd name="connsiteY12528" fmla="*/ 1030514 h 4630814"/>
              <a:gd name="connsiteX12529" fmla="*/ 2254358 w 3022593"/>
              <a:gd name="connsiteY12529" fmla="*/ 1031018 h 4630814"/>
              <a:gd name="connsiteX12530" fmla="*/ 2261386 w 3022593"/>
              <a:gd name="connsiteY12530" fmla="*/ 1027113 h 4630814"/>
              <a:gd name="connsiteX12531" fmla="*/ 2268530 w 3022593"/>
              <a:gd name="connsiteY12531" fmla="*/ 1031082 h 4630814"/>
              <a:gd name="connsiteX12532" fmla="*/ 2261651 w 3022593"/>
              <a:gd name="connsiteY12532" fmla="*/ 1034904 h 4630814"/>
              <a:gd name="connsiteX12533" fmla="*/ 2261651 w 3022593"/>
              <a:gd name="connsiteY12533" fmla="*/ 1041400 h 4630814"/>
              <a:gd name="connsiteX12534" fmla="*/ 2255576 w 3022593"/>
              <a:gd name="connsiteY12534" fmla="*/ 1037928 h 4630814"/>
              <a:gd name="connsiteX12535" fmla="*/ 2255830 w 3022593"/>
              <a:gd name="connsiteY12535" fmla="*/ 1038452 h 4630814"/>
              <a:gd name="connsiteX12536" fmla="*/ 2251861 w 3022593"/>
              <a:gd name="connsiteY12536" fmla="*/ 1044576 h 4630814"/>
              <a:gd name="connsiteX12537" fmla="*/ 2247892 w 3022593"/>
              <a:gd name="connsiteY12537" fmla="*/ 1036411 h 4630814"/>
              <a:gd name="connsiteX12538" fmla="*/ 2248053 w 3022593"/>
              <a:gd name="connsiteY12538" fmla="*/ 1036164 h 4630814"/>
              <a:gd name="connsiteX12539" fmla="*/ 2240352 w 3022593"/>
              <a:gd name="connsiteY12539" fmla="*/ 1037961 h 4630814"/>
              <a:gd name="connsiteX12540" fmla="*/ 2244320 w 3022593"/>
              <a:gd name="connsiteY12540" fmla="*/ 1030552 h 4630814"/>
              <a:gd name="connsiteX12541" fmla="*/ 2252256 w 3022593"/>
              <a:gd name="connsiteY12541" fmla="*/ 1028700 h 4630814"/>
              <a:gd name="connsiteX12542" fmla="*/ 2252020 w 3022593"/>
              <a:gd name="connsiteY12542" fmla="*/ 1028700 h 4630814"/>
              <a:gd name="connsiteX12543" fmla="*/ 2252020 w 3022593"/>
              <a:gd name="connsiteY12543" fmla="*/ 1028701 h 4630814"/>
              <a:gd name="connsiteX12544" fmla="*/ 2252020 w 3022593"/>
              <a:gd name="connsiteY12544" fmla="*/ 1028700 h 4630814"/>
              <a:gd name="connsiteX12545" fmla="*/ 2244320 w 3022593"/>
              <a:gd name="connsiteY12545" fmla="*/ 1028700 h 4630814"/>
              <a:gd name="connsiteX12546" fmla="*/ 2238367 w 3022593"/>
              <a:gd name="connsiteY12546" fmla="*/ 1023937 h 4630814"/>
              <a:gd name="connsiteX12547" fmla="*/ 2248289 w 3022593"/>
              <a:gd name="connsiteY12547" fmla="*/ 1023937 h 4630814"/>
              <a:gd name="connsiteX12548" fmla="*/ 2248960 w 3022593"/>
              <a:gd name="connsiteY12548" fmla="*/ 1024398 h 4630814"/>
              <a:gd name="connsiteX12549" fmla="*/ 2248210 w 3022593"/>
              <a:gd name="connsiteY12549" fmla="*/ 1023343 h 4630814"/>
              <a:gd name="connsiteX12550" fmla="*/ 2250115 w 3022593"/>
              <a:gd name="connsiteY12550" fmla="*/ 1016199 h 4630814"/>
              <a:gd name="connsiteX12551" fmla="*/ 2490462 w 3022593"/>
              <a:gd name="connsiteY12551" fmla="*/ 1014611 h 4630814"/>
              <a:gd name="connsiteX12552" fmla="*/ 2490462 w 3022593"/>
              <a:gd name="connsiteY12552" fmla="*/ 1021755 h 4630814"/>
              <a:gd name="connsiteX12553" fmla="*/ 2484747 w 3022593"/>
              <a:gd name="connsiteY12553" fmla="*/ 1025327 h 4630814"/>
              <a:gd name="connsiteX12554" fmla="*/ 2484747 w 3022593"/>
              <a:gd name="connsiteY12554" fmla="*/ 1018183 h 4630814"/>
              <a:gd name="connsiteX12555" fmla="*/ 2490462 w 3022593"/>
              <a:gd name="connsiteY12555" fmla="*/ 1014611 h 4630814"/>
              <a:gd name="connsiteX12556" fmla="*/ 2479668 w 3022593"/>
              <a:gd name="connsiteY12556" fmla="*/ 1013023 h 4630814"/>
              <a:gd name="connsiteX12557" fmla="*/ 2484430 w 3022593"/>
              <a:gd name="connsiteY12557" fmla="*/ 1018381 h 4630814"/>
              <a:gd name="connsiteX12558" fmla="*/ 2482843 w 3022593"/>
              <a:gd name="connsiteY12558" fmla="*/ 1025525 h 4630814"/>
              <a:gd name="connsiteX12559" fmla="*/ 2482560 w 3022593"/>
              <a:gd name="connsiteY12559" fmla="*/ 1025207 h 4630814"/>
              <a:gd name="connsiteX12560" fmla="*/ 2473913 w 3022593"/>
              <a:gd name="connsiteY12560" fmla="*/ 1025207 h 4630814"/>
              <a:gd name="connsiteX12561" fmla="*/ 2470341 w 3022593"/>
              <a:gd name="connsiteY12561" fmla="*/ 1019492 h 4630814"/>
              <a:gd name="connsiteX12562" fmla="*/ 2477485 w 3022593"/>
              <a:gd name="connsiteY12562" fmla="*/ 1019492 h 4630814"/>
              <a:gd name="connsiteX12563" fmla="*/ 2478088 w 3022593"/>
              <a:gd name="connsiteY12563" fmla="*/ 1020134 h 4630814"/>
              <a:gd name="connsiteX12564" fmla="*/ 2323828 w 3022593"/>
              <a:gd name="connsiteY12564" fmla="*/ 1012825 h 4630814"/>
              <a:gd name="connsiteX12565" fmla="*/ 2323828 w 3022593"/>
              <a:gd name="connsiteY12565" fmla="*/ 1021896 h 4630814"/>
              <a:gd name="connsiteX12566" fmla="*/ 2316419 w 3022593"/>
              <a:gd name="connsiteY12566" fmla="*/ 1025525 h 4630814"/>
              <a:gd name="connsiteX12567" fmla="*/ 2318272 w 3022593"/>
              <a:gd name="connsiteY12567" fmla="*/ 1018268 h 4630814"/>
              <a:gd name="connsiteX12568" fmla="*/ 2323828 w 3022593"/>
              <a:gd name="connsiteY12568" fmla="*/ 1012825 h 4630814"/>
              <a:gd name="connsiteX12569" fmla="*/ 2313615 w 3022593"/>
              <a:gd name="connsiteY12569" fmla="*/ 1011238 h 4630814"/>
              <a:gd name="connsiteX12570" fmla="*/ 2317425 w 3022593"/>
              <a:gd name="connsiteY12570" fmla="*/ 1018382 h 4630814"/>
              <a:gd name="connsiteX12571" fmla="*/ 2315708 w 3022593"/>
              <a:gd name="connsiteY12571" fmla="*/ 1024823 h 4630814"/>
              <a:gd name="connsiteX12572" fmla="*/ 2315758 w 3022593"/>
              <a:gd name="connsiteY12572" fmla="*/ 1025208 h 4630814"/>
              <a:gd name="connsiteX12573" fmla="*/ 2315605 w 3022593"/>
              <a:gd name="connsiteY12573" fmla="*/ 1025208 h 4630814"/>
              <a:gd name="connsiteX12574" fmla="*/ 2315520 w 3022593"/>
              <a:gd name="connsiteY12574" fmla="*/ 1025526 h 4630814"/>
              <a:gd name="connsiteX12575" fmla="*/ 2315351 w 3022593"/>
              <a:gd name="connsiteY12575" fmla="*/ 1025208 h 4630814"/>
              <a:gd name="connsiteX12576" fmla="*/ 2307820 w 3022593"/>
              <a:gd name="connsiteY12576" fmla="*/ 1025208 h 4630814"/>
              <a:gd name="connsiteX12577" fmla="*/ 2301867 w 3022593"/>
              <a:gd name="connsiteY12577" fmla="*/ 1019493 h 4630814"/>
              <a:gd name="connsiteX12578" fmla="*/ 2311789 w 3022593"/>
              <a:gd name="connsiteY12578" fmla="*/ 1017588 h 4630814"/>
              <a:gd name="connsiteX12579" fmla="*/ 2311892 w 3022593"/>
              <a:gd name="connsiteY12579" fmla="*/ 1017701 h 4630814"/>
              <a:gd name="connsiteX12580" fmla="*/ 70308 w 3022593"/>
              <a:gd name="connsiteY12580" fmla="*/ 1009691 h 4630814"/>
              <a:gd name="connsiteX12581" fmla="*/ 96829 w 3022593"/>
              <a:gd name="connsiteY12581" fmla="*/ 1023938 h 4630814"/>
              <a:gd name="connsiteX12582" fmla="*/ 94579 w 3022593"/>
              <a:gd name="connsiteY12582" fmla="*/ 1023500 h 4630814"/>
              <a:gd name="connsiteX12583" fmla="*/ 72858 w 3022593"/>
              <a:gd name="connsiteY12583" fmla="*/ 1026495 h 4630814"/>
              <a:gd name="connsiteX12584" fmla="*/ 59047 w 3022593"/>
              <a:gd name="connsiteY12584" fmla="*/ 1021644 h 4630814"/>
              <a:gd name="connsiteX12585" fmla="*/ 66310 w 3022593"/>
              <a:gd name="connsiteY12585" fmla="*/ 1018199 h 4630814"/>
              <a:gd name="connsiteX12586" fmla="*/ 72245 w 3022593"/>
              <a:gd name="connsiteY12586" fmla="*/ 1018693 h 4630814"/>
              <a:gd name="connsiteX12587" fmla="*/ 64682 w 3022593"/>
              <a:gd name="connsiteY12587" fmla="*/ 1015231 h 4630814"/>
              <a:gd name="connsiteX12588" fmla="*/ 62539 w 3022593"/>
              <a:gd name="connsiteY12588" fmla="*/ 1010805 h 4630814"/>
              <a:gd name="connsiteX12589" fmla="*/ 70308 w 3022593"/>
              <a:gd name="connsiteY12589" fmla="*/ 1009691 h 4630814"/>
              <a:gd name="connsiteX12590" fmla="*/ 2951218 w 3022593"/>
              <a:gd name="connsiteY12590" fmla="*/ 1008103 h 4630814"/>
              <a:gd name="connsiteX12591" fmla="*/ 2958378 w 3022593"/>
              <a:gd name="connsiteY12591" fmla="*/ 1009217 h 4630814"/>
              <a:gd name="connsiteX12592" fmla="*/ 2957123 w 3022593"/>
              <a:gd name="connsiteY12592" fmla="*/ 1013643 h 4630814"/>
              <a:gd name="connsiteX12593" fmla="*/ 2950828 w 3022593"/>
              <a:gd name="connsiteY12593" fmla="*/ 1016689 h 4630814"/>
              <a:gd name="connsiteX12594" fmla="*/ 2957058 w 3022593"/>
              <a:gd name="connsiteY12594" fmla="*/ 1015867 h 4630814"/>
              <a:gd name="connsiteX12595" fmla="*/ 2963219 w 3022593"/>
              <a:gd name="connsiteY12595" fmla="*/ 1018292 h 4630814"/>
              <a:gd name="connsiteX12596" fmla="*/ 2951075 w 3022593"/>
              <a:gd name="connsiteY12596" fmla="*/ 1024687 h 4630814"/>
              <a:gd name="connsiteX12597" fmla="*/ 2929494 w 3022593"/>
              <a:gd name="connsiteY12597" fmla="*/ 1021893 h 4630814"/>
              <a:gd name="connsiteX12598" fmla="*/ 2927342 w 3022593"/>
              <a:gd name="connsiteY12598" fmla="*/ 1022350 h 4630814"/>
              <a:gd name="connsiteX12599" fmla="*/ 2951218 w 3022593"/>
              <a:gd name="connsiteY12599" fmla="*/ 1008103 h 4630814"/>
              <a:gd name="connsiteX12600" fmla="*/ 2283770 w 3022593"/>
              <a:gd name="connsiteY12600" fmla="*/ 1008063 h 4630814"/>
              <a:gd name="connsiteX12601" fmla="*/ 2300915 w 3022593"/>
              <a:gd name="connsiteY12601" fmla="*/ 1017527 h 4630814"/>
              <a:gd name="connsiteX12602" fmla="*/ 2300915 w 3022593"/>
              <a:gd name="connsiteY12602" fmla="*/ 1027769 h 4630814"/>
              <a:gd name="connsiteX12603" fmla="*/ 2301867 w 3022593"/>
              <a:gd name="connsiteY12603" fmla="*/ 1030288 h 4630814"/>
              <a:gd name="connsiteX12604" fmla="*/ 2300915 w 3022593"/>
              <a:gd name="connsiteY12604" fmla="*/ 1029446 h 4630814"/>
              <a:gd name="connsiteX12605" fmla="*/ 2300915 w 3022593"/>
              <a:gd name="connsiteY12605" fmla="*/ 1038348 h 4630814"/>
              <a:gd name="connsiteX12606" fmla="*/ 2292087 w 3022593"/>
              <a:gd name="connsiteY12606" fmla="*/ 1048658 h 4630814"/>
              <a:gd name="connsiteX12607" fmla="*/ 2292342 w 3022593"/>
              <a:gd name="connsiteY12607" fmla="*/ 1049338 h 4630814"/>
              <a:gd name="connsiteX12608" fmla="*/ 2291966 w 3022593"/>
              <a:gd name="connsiteY12608" fmla="*/ 1048800 h 4630814"/>
              <a:gd name="connsiteX12609" fmla="*/ 2287342 w 3022593"/>
              <a:gd name="connsiteY12609" fmla="*/ 1054200 h 4630814"/>
              <a:gd name="connsiteX12610" fmla="*/ 2278055 w 3022593"/>
              <a:gd name="connsiteY12610" fmla="*/ 1057276 h 4630814"/>
              <a:gd name="connsiteX12611" fmla="*/ 2276150 w 3022593"/>
              <a:gd name="connsiteY12611" fmla="*/ 1045682 h 4630814"/>
              <a:gd name="connsiteX12612" fmla="*/ 2272609 w 3022593"/>
              <a:gd name="connsiteY12612" fmla="*/ 1036996 h 4630814"/>
              <a:gd name="connsiteX12613" fmla="*/ 2271705 w 3022593"/>
              <a:gd name="connsiteY12613" fmla="*/ 1038226 h 4630814"/>
              <a:gd name="connsiteX12614" fmla="*/ 2272532 w 3022593"/>
              <a:gd name="connsiteY12614" fmla="*/ 1036808 h 4630814"/>
              <a:gd name="connsiteX12615" fmla="*/ 2268530 w 3022593"/>
              <a:gd name="connsiteY12615" fmla="*/ 1026991 h 4630814"/>
              <a:gd name="connsiteX12616" fmla="*/ 2283770 w 3022593"/>
              <a:gd name="connsiteY12616" fmla="*/ 1008063 h 4630814"/>
              <a:gd name="connsiteX12617" fmla="*/ 927356 w 3022593"/>
              <a:gd name="connsiteY12617" fmla="*/ 1006739 h 4630814"/>
              <a:gd name="connsiteX12618" fmla="*/ 927125 w 3022593"/>
              <a:gd name="connsiteY12618" fmla="*/ 1019704 h 4630814"/>
              <a:gd name="connsiteX12619" fmla="*/ 925346 w 3022593"/>
              <a:gd name="connsiteY12619" fmla="*/ 1022292 h 4630814"/>
              <a:gd name="connsiteX12620" fmla="*/ 940321 w 3022593"/>
              <a:gd name="connsiteY12620" fmla="*/ 1011872 h 4630814"/>
              <a:gd name="connsiteX12621" fmla="*/ 933607 w 3022593"/>
              <a:gd name="connsiteY12621" fmla="*/ 1024969 h 4630814"/>
              <a:gd name="connsiteX12622" fmla="*/ 916266 w 3022593"/>
              <a:gd name="connsiteY12622" fmla="*/ 1035499 h 4630814"/>
              <a:gd name="connsiteX12623" fmla="*/ 914392 w 3022593"/>
              <a:gd name="connsiteY12623" fmla="*/ 1038225 h 4630814"/>
              <a:gd name="connsiteX12624" fmla="*/ 914806 w 3022593"/>
              <a:gd name="connsiteY12624" fmla="*/ 1036385 h 4630814"/>
              <a:gd name="connsiteX12625" fmla="*/ 914392 w 3022593"/>
              <a:gd name="connsiteY12625" fmla="*/ 1036637 h 4630814"/>
              <a:gd name="connsiteX12626" fmla="*/ 914907 w 3022593"/>
              <a:gd name="connsiteY12626" fmla="*/ 1035938 h 4630814"/>
              <a:gd name="connsiteX12627" fmla="*/ 918096 w 3022593"/>
              <a:gd name="connsiteY12627" fmla="*/ 1021787 h 4630814"/>
              <a:gd name="connsiteX12628" fmla="*/ 927356 w 3022593"/>
              <a:gd name="connsiteY12628" fmla="*/ 1006739 h 4630814"/>
              <a:gd name="connsiteX12629" fmla="*/ 899383 w 3022593"/>
              <a:gd name="connsiteY12629" fmla="*/ 1005388 h 4630814"/>
              <a:gd name="connsiteX12630" fmla="*/ 909468 w 3022593"/>
              <a:gd name="connsiteY12630" fmla="*/ 1016187 h 4630814"/>
              <a:gd name="connsiteX12631" fmla="*/ 912436 w 3022593"/>
              <a:gd name="connsiteY12631" fmla="*/ 1036092 h 4630814"/>
              <a:gd name="connsiteX12632" fmla="*/ 912805 w 3022593"/>
              <a:gd name="connsiteY12632" fmla="*/ 1036637 h 4630814"/>
              <a:gd name="connsiteX12633" fmla="*/ 912799 w 3022593"/>
              <a:gd name="connsiteY12633" fmla="*/ 1036633 h 4630814"/>
              <a:gd name="connsiteX12634" fmla="*/ 912805 w 3022593"/>
              <a:gd name="connsiteY12634" fmla="*/ 1036638 h 4630814"/>
              <a:gd name="connsiteX12635" fmla="*/ 912511 w 3022593"/>
              <a:gd name="connsiteY12635" fmla="*/ 1036598 h 4630814"/>
              <a:gd name="connsiteX12636" fmla="*/ 912517 w 3022593"/>
              <a:gd name="connsiteY12636" fmla="*/ 1036637 h 4630814"/>
              <a:gd name="connsiteX12637" fmla="*/ 912490 w 3022593"/>
              <a:gd name="connsiteY12637" fmla="*/ 1036595 h 4630814"/>
              <a:gd name="connsiteX12638" fmla="*/ 907378 w 3022593"/>
              <a:gd name="connsiteY12638" fmla="*/ 1035905 h 4630814"/>
              <a:gd name="connsiteX12639" fmla="*/ 879820 w 3022593"/>
              <a:gd name="connsiteY12639" fmla="*/ 1023505 h 4630814"/>
              <a:gd name="connsiteX12640" fmla="*/ 884974 w 3022593"/>
              <a:gd name="connsiteY12640" fmla="*/ 1021335 h 4630814"/>
              <a:gd name="connsiteX12641" fmla="*/ 896314 w 3022593"/>
              <a:gd name="connsiteY12641" fmla="*/ 1025673 h 4630814"/>
              <a:gd name="connsiteX12642" fmla="*/ 888945 w 3022593"/>
              <a:gd name="connsiteY12642" fmla="*/ 1019303 h 4630814"/>
              <a:gd name="connsiteX12643" fmla="*/ 886412 w 3022593"/>
              <a:gd name="connsiteY12643" fmla="*/ 1012357 h 4630814"/>
              <a:gd name="connsiteX12644" fmla="*/ 900315 w 3022593"/>
              <a:gd name="connsiteY12644" fmla="*/ 1018194 h 4630814"/>
              <a:gd name="connsiteX12645" fmla="*/ 907547 w 3022593"/>
              <a:gd name="connsiteY12645" fmla="*/ 1028873 h 4630814"/>
              <a:gd name="connsiteX12646" fmla="*/ 903839 w 3022593"/>
              <a:gd name="connsiteY12646" fmla="*/ 1023081 h 4630814"/>
              <a:gd name="connsiteX12647" fmla="*/ 899383 w 3022593"/>
              <a:gd name="connsiteY12647" fmla="*/ 1005388 h 4630814"/>
              <a:gd name="connsiteX12648" fmla="*/ 2735403 w 3022593"/>
              <a:gd name="connsiteY12648" fmla="*/ 1004888 h 4630814"/>
              <a:gd name="connsiteX12649" fmla="*/ 2771485 w 3022593"/>
              <a:gd name="connsiteY12649" fmla="*/ 1045254 h 4630814"/>
              <a:gd name="connsiteX12650" fmla="*/ 2770085 w 3022593"/>
              <a:gd name="connsiteY12650" fmla="*/ 1050663 h 4630814"/>
              <a:gd name="connsiteX12651" fmla="*/ 2770180 w 3022593"/>
              <a:gd name="connsiteY12651" fmla="*/ 1050926 h 4630814"/>
              <a:gd name="connsiteX12652" fmla="*/ 2770068 w 3022593"/>
              <a:gd name="connsiteY12652" fmla="*/ 1050730 h 4630814"/>
              <a:gd name="connsiteX12653" fmla="*/ 2764938 w 3022593"/>
              <a:gd name="connsiteY12653" fmla="*/ 1070553 h 4630814"/>
              <a:gd name="connsiteX12654" fmla="*/ 2752276 w 3022593"/>
              <a:gd name="connsiteY12654" fmla="*/ 1091454 h 4630814"/>
              <a:gd name="connsiteX12655" fmla="*/ 2749465 w 3022593"/>
              <a:gd name="connsiteY12655" fmla="*/ 1093523 h 4630814"/>
              <a:gd name="connsiteX12656" fmla="*/ 2749543 w 3022593"/>
              <a:gd name="connsiteY12656" fmla="*/ 1093788 h 4630814"/>
              <a:gd name="connsiteX12657" fmla="*/ 2749453 w 3022593"/>
              <a:gd name="connsiteY12657" fmla="*/ 1093532 h 4630814"/>
              <a:gd name="connsiteX12658" fmla="*/ 2737018 w 3022593"/>
              <a:gd name="connsiteY12658" fmla="*/ 1102682 h 4630814"/>
              <a:gd name="connsiteX12659" fmla="*/ 2718790 w 3022593"/>
              <a:gd name="connsiteY12659" fmla="*/ 1108076 h 4630814"/>
              <a:gd name="connsiteX12660" fmla="*/ 2718916 w 3022593"/>
              <a:gd name="connsiteY12660" fmla="*/ 1107651 h 4630814"/>
              <a:gd name="connsiteX12661" fmla="*/ 2717792 w 3022593"/>
              <a:gd name="connsiteY12661" fmla="*/ 1108075 h 4630814"/>
              <a:gd name="connsiteX12662" fmla="*/ 2719618 w 3022593"/>
              <a:gd name="connsiteY12662" fmla="*/ 1105290 h 4630814"/>
              <a:gd name="connsiteX12663" fmla="*/ 2722164 w 3022593"/>
              <a:gd name="connsiteY12663" fmla="*/ 1096731 h 4630814"/>
              <a:gd name="connsiteX12664" fmla="*/ 2710515 w 3022593"/>
              <a:gd name="connsiteY12664" fmla="*/ 1073283 h 4630814"/>
              <a:gd name="connsiteX12665" fmla="*/ 2708682 w 3022593"/>
              <a:gd name="connsiteY12665" fmla="*/ 1066084 h 4630814"/>
              <a:gd name="connsiteX12666" fmla="*/ 2708267 w 3022593"/>
              <a:gd name="connsiteY12666" fmla="*/ 1066800 h 4630814"/>
              <a:gd name="connsiteX12667" fmla="*/ 2708609 w 3022593"/>
              <a:gd name="connsiteY12667" fmla="*/ 1065795 h 4630814"/>
              <a:gd name="connsiteX12668" fmla="*/ 2702176 w 3022593"/>
              <a:gd name="connsiteY12668" fmla="*/ 1040535 h 4630814"/>
              <a:gd name="connsiteX12669" fmla="*/ 2735403 w 3022593"/>
              <a:gd name="connsiteY12669" fmla="*/ 1004888 h 4630814"/>
              <a:gd name="connsiteX12670" fmla="*/ 2522028 w 3022593"/>
              <a:gd name="connsiteY12670" fmla="*/ 1001713 h 4630814"/>
              <a:gd name="connsiteX12671" fmla="*/ 2538363 w 3022593"/>
              <a:gd name="connsiteY12671" fmla="*/ 1010872 h 4630814"/>
              <a:gd name="connsiteX12672" fmla="*/ 2537828 w 3022593"/>
              <a:gd name="connsiteY12672" fmla="*/ 1022086 h 4630814"/>
              <a:gd name="connsiteX12673" fmla="*/ 2538404 w 3022593"/>
              <a:gd name="connsiteY12673" fmla="*/ 1023938 h 4630814"/>
              <a:gd name="connsiteX12674" fmla="*/ 2537774 w 3022593"/>
              <a:gd name="connsiteY12674" fmla="*/ 1023216 h 4630814"/>
              <a:gd name="connsiteX12675" fmla="*/ 2537402 w 3022593"/>
              <a:gd name="connsiteY12675" fmla="*/ 1031021 h 4630814"/>
              <a:gd name="connsiteX12676" fmla="*/ 2530035 w 3022593"/>
              <a:gd name="connsiteY12676" fmla="*/ 1039897 h 4630814"/>
              <a:gd name="connsiteX12677" fmla="*/ 2532055 w 3022593"/>
              <a:gd name="connsiteY12677" fmla="*/ 1044575 h 4630814"/>
              <a:gd name="connsiteX12678" fmla="*/ 2529426 w 3022593"/>
              <a:gd name="connsiteY12678" fmla="*/ 1040631 h 4630814"/>
              <a:gd name="connsiteX12679" fmla="*/ 2524670 w 3022593"/>
              <a:gd name="connsiteY12679" fmla="*/ 1046361 h 4630814"/>
              <a:gd name="connsiteX12680" fmla="*/ 2518783 w 3022593"/>
              <a:gd name="connsiteY12680" fmla="*/ 1048446 h 4630814"/>
              <a:gd name="connsiteX12681" fmla="*/ 2516179 w 3022593"/>
              <a:gd name="connsiteY12681" fmla="*/ 1050926 h 4630814"/>
              <a:gd name="connsiteX12682" fmla="*/ 2516612 w 3022593"/>
              <a:gd name="connsiteY12682" fmla="*/ 1049214 h 4630814"/>
              <a:gd name="connsiteX12683" fmla="*/ 2516263 w 3022593"/>
              <a:gd name="connsiteY12683" fmla="*/ 1049338 h 4630814"/>
              <a:gd name="connsiteX12684" fmla="*/ 2506654 w 3022593"/>
              <a:gd name="connsiteY12684" fmla="*/ 1020030 h 4630814"/>
              <a:gd name="connsiteX12685" fmla="*/ 2522028 w 3022593"/>
              <a:gd name="connsiteY12685" fmla="*/ 1001713 h 4630814"/>
              <a:gd name="connsiteX12686" fmla="*/ 913599 w 3022593"/>
              <a:gd name="connsiteY12686" fmla="*/ 1000442 h 4630814"/>
              <a:gd name="connsiteX12687" fmla="*/ 913599 w 3022593"/>
              <a:gd name="connsiteY12687" fmla="*/ 1036637 h 4630814"/>
              <a:gd name="connsiteX12688" fmla="*/ 913599 w 3022593"/>
              <a:gd name="connsiteY12688" fmla="*/ 1000442 h 4630814"/>
              <a:gd name="connsiteX12689" fmla="*/ 122924 w 3022593"/>
              <a:gd name="connsiteY12689" fmla="*/ 998070 h 4630814"/>
              <a:gd name="connsiteX12690" fmla="*/ 121481 w 3022593"/>
              <a:gd name="connsiteY12690" fmla="*/ 1005016 h 4630814"/>
              <a:gd name="connsiteX12691" fmla="*/ 114762 w 3022593"/>
              <a:gd name="connsiteY12691" fmla="*/ 1011198 h 4630814"/>
              <a:gd name="connsiteX12692" fmla="*/ 125206 w 3022593"/>
              <a:gd name="connsiteY12692" fmla="*/ 1007048 h 4630814"/>
              <a:gd name="connsiteX12693" fmla="*/ 130167 w 3022593"/>
              <a:gd name="connsiteY12693" fmla="*/ 1009218 h 4630814"/>
              <a:gd name="connsiteX12694" fmla="*/ 98417 w 3022593"/>
              <a:gd name="connsiteY12694" fmla="*/ 1022351 h 4630814"/>
              <a:gd name="connsiteX12695" fmla="*/ 98422 w 3022593"/>
              <a:gd name="connsiteY12695" fmla="*/ 1022347 h 4630814"/>
              <a:gd name="connsiteX12696" fmla="*/ 98417 w 3022593"/>
              <a:gd name="connsiteY12696" fmla="*/ 1022350 h 4630814"/>
              <a:gd name="connsiteX12697" fmla="*/ 122924 w 3022593"/>
              <a:gd name="connsiteY12697" fmla="*/ 998070 h 4630814"/>
              <a:gd name="connsiteX12698" fmla="*/ 70962 w 3022593"/>
              <a:gd name="connsiteY12698" fmla="*/ 997585 h 4630814"/>
              <a:gd name="connsiteX12699" fmla="*/ 95242 w 3022593"/>
              <a:gd name="connsiteY12699" fmla="*/ 1022350 h 4630814"/>
              <a:gd name="connsiteX12700" fmla="*/ 70962 w 3022593"/>
              <a:gd name="connsiteY12700" fmla="*/ 997585 h 4630814"/>
              <a:gd name="connsiteX12701" fmla="*/ 2239955 w 3022593"/>
              <a:gd name="connsiteY12701" fmla="*/ 995363 h 4630814"/>
              <a:gd name="connsiteX12702" fmla="*/ 2239955 w 3022593"/>
              <a:gd name="connsiteY12702" fmla="*/ 995363 h 4630814"/>
              <a:gd name="connsiteX12703" fmla="*/ 2240301 w 3022593"/>
              <a:gd name="connsiteY12703" fmla="*/ 995832 h 4630814"/>
              <a:gd name="connsiteX12704" fmla="*/ 2240329 w 3022593"/>
              <a:gd name="connsiteY12704" fmla="*/ 995572 h 4630814"/>
              <a:gd name="connsiteX12705" fmla="*/ 2240601 w 3022593"/>
              <a:gd name="connsiteY12705" fmla="*/ 994516 h 4630814"/>
              <a:gd name="connsiteX12706" fmla="*/ 2239959 w 3022593"/>
              <a:gd name="connsiteY12706" fmla="*/ 995357 h 4630814"/>
              <a:gd name="connsiteX12707" fmla="*/ 2239956 w 3022593"/>
              <a:gd name="connsiteY12707" fmla="*/ 995361 h 4630814"/>
              <a:gd name="connsiteX12708" fmla="*/ 2239956 w 3022593"/>
              <a:gd name="connsiteY12708" fmla="*/ 995361 h 4630814"/>
              <a:gd name="connsiteX12709" fmla="*/ 2239959 w 3022593"/>
              <a:gd name="connsiteY12709" fmla="*/ 995357 h 4630814"/>
              <a:gd name="connsiteX12710" fmla="*/ 2240609 w 3022593"/>
              <a:gd name="connsiteY12710" fmla="*/ 994560 h 4630814"/>
              <a:gd name="connsiteX12711" fmla="*/ 1192205 w 3022593"/>
              <a:gd name="connsiteY12711" fmla="*/ 993776 h 4630814"/>
              <a:gd name="connsiteX12712" fmla="*/ 1195591 w 3022593"/>
              <a:gd name="connsiteY12712" fmla="*/ 997854 h 4630814"/>
              <a:gd name="connsiteX12713" fmla="*/ 1208874 w 3022593"/>
              <a:gd name="connsiteY12713" fmla="*/ 1024811 h 4630814"/>
              <a:gd name="connsiteX12714" fmla="*/ 1197761 w 3022593"/>
              <a:gd name="connsiteY12714" fmla="*/ 1014770 h 4630814"/>
              <a:gd name="connsiteX12715" fmla="*/ 1191808 w 3022593"/>
              <a:gd name="connsiteY12715" fmla="*/ 993775 h 4630814"/>
              <a:gd name="connsiteX12716" fmla="*/ 1193792 w 3022593"/>
              <a:gd name="connsiteY12716" fmla="*/ 1028462 h 4630814"/>
              <a:gd name="connsiteX12717" fmla="*/ 1191808 w 3022593"/>
              <a:gd name="connsiteY12717" fmla="*/ 993775 h 4630814"/>
              <a:gd name="connsiteX12718" fmla="*/ 1190617 w 3022593"/>
              <a:gd name="connsiteY12718" fmla="*/ 993775 h 4630814"/>
              <a:gd name="connsiteX12719" fmla="*/ 1190617 w 3022593"/>
              <a:gd name="connsiteY12719" fmla="*/ 993776 h 4630814"/>
              <a:gd name="connsiteX12720" fmla="*/ 1190618 w 3022593"/>
              <a:gd name="connsiteY12720" fmla="*/ 993775 h 4630814"/>
              <a:gd name="connsiteX12721" fmla="*/ 1190616 w 3022593"/>
              <a:gd name="connsiteY12721" fmla="*/ 993777 h 4630814"/>
              <a:gd name="connsiteX12722" fmla="*/ 1188474 w 3022593"/>
              <a:gd name="connsiteY12722" fmla="*/ 1010212 h 4630814"/>
              <a:gd name="connsiteX12723" fmla="*/ 1179187 w 3022593"/>
              <a:gd name="connsiteY12723" fmla="*/ 1025261 h 4630814"/>
              <a:gd name="connsiteX12724" fmla="*/ 1179901 w 3022593"/>
              <a:gd name="connsiteY12724" fmla="*/ 1011602 h 4630814"/>
              <a:gd name="connsiteX12725" fmla="*/ 1181534 w 3022593"/>
              <a:gd name="connsiteY12725" fmla="*/ 1008886 h 4630814"/>
              <a:gd name="connsiteX12726" fmla="*/ 1167996 w 3022593"/>
              <a:gd name="connsiteY12726" fmla="*/ 1020167 h 4630814"/>
              <a:gd name="connsiteX12727" fmla="*/ 1172944 w 3022593"/>
              <a:gd name="connsiteY12727" fmla="*/ 1006971 h 4630814"/>
              <a:gd name="connsiteX12728" fmla="*/ 1190616 w 3022593"/>
              <a:gd name="connsiteY12728" fmla="*/ 993776 h 4630814"/>
              <a:gd name="connsiteX12729" fmla="*/ 82012 w 3022593"/>
              <a:gd name="connsiteY12729" fmla="*/ 992452 h 4630814"/>
              <a:gd name="connsiteX12730" fmla="*/ 96829 w 3022593"/>
              <a:gd name="connsiteY12730" fmla="*/ 1023938 h 4630814"/>
              <a:gd name="connsiteX12731" fmla="*/ 82012 w 3022593"/>
              <a:gd name="connsiteY12731" fmla="*/ 992452 h 4630814"/>
              <a:gd name="connsiteX12732" fmla="*/ 1190618 w 3022593"/>
              <a:gd name="connsiteY12732" fmla="*/ 992188 h 4630814"/>
              <a:gd name="connsiteX12733" fmla="*/ 1159870 w 3022593"/>
              <a:gd name="connsiteY12733" fmla="*/ 1008857 h 4630814"/>
              <a:gd name="connsiteX12734" fmla="*/ 1190618 w 3022593"/>
              <a:gd name="connsiteY12734" fmla="*/ 992188 h 4630814"/>
              <a:gd name="connsiteX12735" fmla="*/ 1187954 w 3022593"/>
              <a:gd name="connsiteY12735" fmla="*/ 991682 h 4630814"/>
              <a:gd name="connsiteX12736" fmla="*/ 1188560 w 3022593"/>
              <a:gd name="connsiteY12736" fmla="*/ 991867 h 4630814"/>
              <a:gd name="connsiteX12737" fmla="*/ 1188417 w 3022593"/>
              <a:gd name="connsiteY12737" fmla="*/ 991770 h 4630814"/>
              <a:gd name="connsiteX12738" fmla="*/ 2347640 w 3022593"/>
              <a:gd name="connsiteY12738" fmla="*/ 990600 h 4630814"/>
              <a:gd name="connsiteX12739" fmla="*/ 2357132 w 3022593"/>
              <a:gd name="connsiteY12739" fmla="*/ 995736 h 4630814"/>
              <a:gd name="connsiteX12740" fmla="*/ 2357022 w 3022593"/>
              <a:gd name="connsiteY12740" fmla="*/ 1002135 h 4630814"/>
              <a:gd name="connsiteX12741" fmla="*/ 2357430 w 3022593"/>
              <a:gd name="connsiteY12741" fmla="*/ 1003301 h 4630814"/>
              <a:gd name="connsiteX12742" fmla="*/ 2357010 w 3022593"/>
              <a:gd name="connsiteY12742" fmla="*/ 1002884 h 4630814"/>
              <a:gd name="connsiteX12743" fmla="*/ 2356900 w 3022593"/>
              <a:gd name="connsiteY12743" fmla="*/ 1009276 h 4630814"/>
              <a:gd name="connsiteX12744" fmla="*/ 2352405 w 3022593"/>
              <a:gd name="connsiteY12744" fmla="*/ 1015409 h 4630814"/>
              <a:gd name="connsiteX12745" fmla="*/ 2352667 w 3022593"/>
              <a:gd name="connsiteY12745" fmla="*/ 1016000 h 4630814"/>
              <a:gd name="connsiteX12746" fmla="*/ 2352297 w 3022593"/>
              <a:gd name="connsiteY12746" fmla="*/ 1015556 h 4630814"/>
              <a:gd name="connsiteX12747" fmla="*/ 2349029 w 3022593"/>
              <a:gd name="connsiteY12747" fmla="*/ 1020015 h 4630814"/>
              <a:gd name="connsiteX12748" fmla="*/ 2343935 w 3022593"/>
              <a:gd name="connsiteY12748" fmla="*/ 1022350 h 4630814"/>
              <a:gd name="connsiteX12749" fmla="*/ 2343819 w 3022593"/>
              <a:gd name="connsiteY12749" fmla="*/ 1021608 h 4630814"/>
              <a:gd name="connsiteX12750" fmla="*/ 2343142 w 3022593"/>
              <a:gd name="connsiteY12750" fmla="*/ 1022350 h 4630814"/>
              <a:gd name="connsiteX12751" fmla="*/ 2343609 w 3022593"/>
              <a:gd name="connsiteY12751" fmla="*/ 1020264 h 4630814"/>
              <a:gd name="connsiteX12752" fmla="*/ 2342546 w 3022593"/>
              <a:gd name="connsiteY12752" fmla="*/ 1013479 h 4630814"/>
              <a:gd name="connsiteX12753" fmla="*/ 2340477 w 3022593"/>
              <a:gd name="connsiteY12753" fmla="*/ 1007681 h 4630814"/>
              <a:gd name="connsiteX12754" fmla="*/ 2339967 w 3022593"/>
              <a:gd name="connsiteY12754" fmla="*/ 1008063 h 4630814"/>
              <a:gd name="connsiteX12755" fmla="*/ 2340382 w 3022593"/>
              <a:gd name="connsiteY12755" fmla="*/ 1007415 h 4630814"/>
              <a:gd name="connsiteX12756" fmla="*/ 2338379 w 3022593"/>
              <a:gd name="connsiteY12756" fmla="*/ 1001806 h 4630814"/>
              <a:gd name="connsiteX12757" fmla="*/ 2347640 w 3022593"/>
              <a:gd name="connsiteY12757" fmla="*/ 990600 h 4630814"/>
              <a:gd name="connsiteX12758" fmla="*/ 2940476 w 3022593"/>
              <a:gd name="connsiteY12758" fmla="*/ 987425 h 4630814"/>
              <a:gd name="connsiteX12759" fmla="*/ 2939537 w 3022593"/>
              <a:gd name="connsiteY12759" fmla="*/ 1002705 h 4630814"/>
              <a:gd name="connsiteX12760" fmla="*/ 2937435 w 3022593"/>
              <a:gd name="connsiteY12760" fmla="*/ 1006091 h 4630814"/>
              <a:gd name="connsiteX12761" fmla="*/ 2951622 w 3022593"/>
              <a:gd name="connsiteY12761" fmla="*/ 995785 h 4630814"/>
              <a:gd name="connsiteX12762" fmla="*/ 2945785 w 3022593"/>
              <a:gd name="connsiteY12762" fmla="*/ 1007480 h 4630814"/>
              <a:gd name="connsiteX12763" fmla="*/ 2930593 w 3022593"/>
              <a:gd name="connsiteY12763" fmla="*/ 1017114 h 4630814"/>
              <a:gd name="connsiteX12764" fmla="*/ 2927342 w 3022593"/>
              <a:gd name="connsiteY12764" fmla="*/ 1022350 h 4630814"/>
              <a:gd name="connsiteX12765" fmla="*/ 2927998 w 3022593"/>
              <a:gd name="connsiteY12765" fmla="*/ 1018759 h 4630814"/>
              <a:gd name="connsiteX12766" fmla="*/ 2927342 w 3022593"/>
              <a:gd name="connsiteY12766" fmla="*/ 1019175 h 4630814"/>
              <a:gd name="connsiteX12767" fmla="*/ 2928103 w 3022593"/>
              <a:gd name="connsiteY12767" fmla="*/ 1018187 h 4630814"/>
              <a:gd name="connsiteX12768" fmla="*/ 2928339 w 3022593"/>
              <a:gd name="connsiteY12768" fmla="*/ 1016893 h 4630814"/>
              <a:gd name="connsiteX12769" fmla="*/ 2940476 w 3022593"/>
              <a:gd name="connsiteY12769" fmla="*/ 987425 h 4630814"/>
              <a:gd name="connsiteX12770" fmla="*/ 96829 w 3022593"/>
              <a:gd name="connsiteY12770" fmla="*/ 986155 h 4630814"/>
              <a:gd name="connsiteX12771" fmla="*/ 99806 w 3022593"/>
              <a:gd name="connsiteY12771" fmla="*/ 1005681 h 4630814"/>
              <a:gd name="connsiteX12772" fmla="*/ 98008 w 3022593"/>
              <a:gd name="connsiteY12772" fmla="*/ 1016842 h 4630814"/>
              <a:gd name="connsiteX12773" fmla="*/ 101519 w 3022593"/>
              <a:gd name="connsiteY12773" fmla="*/ 1000442 h 4630814"/>
              <a:gd name="connsiteX12774" fmla="*/ 111838 w 3022593"/>
              <a:gd name="connsiteY12774" fmla="*/ 989965 h 4630814"/>
              <a:gd name="connsiteX12775" fmla="*/ 99966 w 3022593"/>
              <a:gd name="connsiteY12775" fmla="*/ 1018094 h 4630814"/>
              <a:gd name="connsiteX12776" fmla="*/ 96829 w 3022593"/>
              <a:gd name="connsiteY12776" fmla="*/ 1022349 h 4630814"/>
              <a:gd name="connsiteX12777" fmla="*/ 96829 w 3022593"/>
              <a:gd name="connsiteY12777" fmla="*/ 1022349 h 4630814"/>
              <a:gd name="connsiteX12778" fmla="*/ 96829 w 3022593"/>
              <a:gd name="connsiteY12778" fmla="*/ 1022350 h 4630814"/>
              <a:gd name="connsiteX12779" fmla="*/ 96829 w 3022593"/>
              <a:gd name="connsiteY12779" fmla="*/ 1022349 h 4630814"/>
              <a:gd name="connsiteX12780" fmla="*/ 92365 w 3022593"/>
              <a:gd name="connsiteY12780" fmla="*/ 999966 h 4630814"/>
              <a:gd name="connsiteX12781" fmla="*/ 96829 w 3022593"/>
              <a:gd name="connsiteY12781" fmla="*/ 986155 h 4630814"/>
              <a:gd name="connsiteX12782" fmla="*/ 2927519 w 3022593"/>
              <a:gd name="connsiteY12782" fmla="*/ 984488 h 4630814"/>
              <a:gd name="connsiteX12783" fmla="*/ 2931642 w 3022593"/>
              <a:gd name="connsiteY12783" fmla="*/ 997724 h 4630814"/>
              <a:gd name="connsiteX12784" fmla="*/ 2925679 w 3022593"/>
              <a:gd name="connsiteY12784" fmla="*/ 1018818 h 4630814"/>
              <a:gd name="connsiteX12785" fmla="*/ 2925755 w 3022593"/>
              <a:gd name="connsiteY12785" fmla="*/ 1019175 h 4630814"/>
              <a:gd name="connsiteX12786" fmla="*/ 2925626 w 3022593"/>
              <a:gd name="connsiteY12786" fmla="*/ 1019006 h 4630814"/>
              <a:gd name="connsiteX12787" fmla="*/ 2925606 w 3022593"/>
              <a:gd name="connsiteY12787" fmla="*/ 1019077 h 4630814"/>
              <a:gd name="connsiteX12788" fmla="*/ 2925755 w 3022593"/>
              <a:gd name="connsiteY12788" fmla="*/ 1019175 h 4630814"/>
              <a:gd name="connsiteX12789" fmla="*/ 2925586 w 3022593"/>
              <a:gd name="connsiteY12789" fmla="*/ 1019151 h 4630814"/>
              <a:gd name="connsiteX12790" fmla="*/ 2925579 w 3022593"/>
              <a:gd name="connsiteY12790" fmla="*/ 1019175 h 4630814"/>
              <a:gd name="connsiteX12791" fmla="*/ 2925575 w 3022593"/>
              <a:gd name="connsiteY12791" fmla="*/ 1019149 h 4630814"/>
              <a:gd name="connsiteX12792" fmla="*/ 2924011 w 3022593"/>
              <a:gd name="connsiteY12792" fmla="*/ 1018928 h 4630814"/>
              <a:gd name="connsiteX12793" fmla="*/ 2924167 w 3022593"/>
              <a:gd name="connsiteY12793" fmla="*/ 1019175 h 4630814"/>
              <a:gd name="connsiteX12794" fmla="*/ 2923701 w 3022593"/>
              <a:gd name="connsiteY12794" fmla="*/ 1018884 h 4630814"/>
              <a:gd name="connsiteX12795" fmla="*/ 2920575 w 3022593"/>
              <a:gd name="connsiteY12795" fmla="*/ 1018442 h 4630814"/>
              <a:gd name="connsiteX12796" fmla="*/ 2894269 w 3022593"/>
              <a:gd name="connsiteY12796" fmla="*/ 1006042 h 4630814"/>
              <a:gd name="connsiteX12797" fmla="*/ 2907234 w 3022593"/>
              <a:gd name="connsiteY12797" fmla="*/ 1006980 h 4630814"/>
              <a:gd name="connsiteX12798" fmla="*/ 2907291 w 3022593"/>
              <a:gd name="connsiteY12798" fmla="*/ 1007017 h 4630814"/>
              <a:gd name="connsiteX12799" fmla="*/ 2901664 w 3022593"/>
              <a:gd name="connsiteY12799" fmla="*/ 1001841 h 4630814"/>
              <a:gd name="connsiteX12800" fmla="*/ 2899402 w 3022593"/>
              <a:gd name="connsiteY12800" fmla="*/ 994895 h 4630814"/>
              <a:gd name="connsiteX12801" fmla="*/ 2912499 w 3022593"/>
              <a:gd name="connsiteY12801" fmla="*/ 1000732 h 4630814"/>
              <a:gd name="connsiteX12802" fmla="*/ 2923033 w 3022593"/>
              <a:gd name="connsiteY12802" fmla="*/ 1017383 h 4630814"/>
              <a:gd name="connsiteX12803" fmla="*/ 2925558 w 3022593"/>
              <a:gd name="connsiteY12803" fmla="*/ 1019045 h 4630814"/>
              <a:gd name="connsiteX12804" fmla="*/ 2925532 w 3022593"/>
              <a:gd name="connsiteY12804" fmla="*/ 1018881 h 4630814"/>
              <a:gd name="connsiteX12805" fmla="*/ 2922648 w 3022593"/>
              <a:gd name="connsiteY12805" fmla="*/ 1015096 h 4630814"/>
              <a:gd name="connsiteX12806" fmla="*/ 2912622 w 3022593"/>
              <a:gd name="connsiteY12806" fmla="*/ 988139 h 4630814"/>
              <a:gd name="connsiteX12807" fmla="*/ 2921299 w 3022593"/>
              <a:gd name="connsiteY12807" fmla="*/ 998180 h 4630814"/>
              <a:gd name="connsiteX12808" fmla="*/ 2925036 w 3022593"/>
              <a:gd name="connsiteY12808" fmla="*/ 1015784 h 4630814"/>
              <a:gd name="connsiteX12809" fmla="*/ 2922911 w 3022593"/>
              <a:gd name="connsiteY12809" fmla="*/ 1002516 h 4630814"/>
              <a:gd name="connsiteX12810" fmla="*/ 2927519 w 3022593"/>
              <a:gd name="connsiteY12810" fmla="*/ 984488 h 4630814"/>
              <a:gd name="connsiteX12811" fmla="*/ 2826018 w 3022593"/>
              <a:gd name="connsiteY12811" fmla="*/ 983923 h 4630814"/>
              <a:gd name="connsiteX12812" fmla="*/ 2822754 w 3022593"/>
              <a:gd name="connsiteY12812" fmla="*/ 988695 h 4630814"/>
              <a:gd name="connsiteX12813" fmla="*/ 2820205 w 3022593"/>
              <a:gd name="connsiteY12813" fmla="*/ 987282 h 4630814"/>
              <a:gd name="connsiteX12814" fmla="*/ 2820451 w 3022593"/>
              <a:gd name="connsiteY12814" fmla="*/ 988260 h 4630814"/>
              <a:gd name="connsiteX12815" fmla="*/ 2814575 w 3022593"/>
              <a:gd name="connsiteY12815" fmla="*/ 990403 h 4630814"/>
              <a:gd name="connsiteX12816" fmla="*/ 2818804 w 3022593"/>
              <a:gd name="connsiteY12816" fmla="*/ 991429 h 4630814"/>
              <a:gd name="connsiteX12817" fmla="*/ 2818555 w 3022593"/>
              <a:gd name="connsiteY12817" fmla="*/ 994518 h 4630814"/>
              <a:gd name="connsiteX12818" fmla="*/ 2819392 w 3022593"/>
              <a:gd name="connsiteY12818" fmla="*/ 993775 h 4630814"/>
              <a:gd name="connsiteX12819" fmla="*/ 2825617 w 3022593"/>
              <a:gd name="connsiteY12819" fmla="*/ 999522 h 4630814"/>
              <a:gd name="connsiteX12820" fmla="*/ 2826801 w 3022593"/>
              <a:gd name="connsiteY12820" fmla="*/ 996043 h 4630814"/>
              <a:gd name="connsiteX12821" fmla="*/ 2827920 w 3022593"/>
              <a:gd name="connsiteY12821" fmla="*/ 996065 h 4630814"/>
              <a:gd name="connsiteX12822" fmla="*/ 2825742 w 3022593"/>
              <a:gd name="connsiteY12822" fmla="*/ 993669 h 4630814"/>
              <a:gd name="connsiteX12823" fmla="*/ 2829604 w 3022593"/>
              <a:gd name="connsiteY12823" fmla="*/ 990043 h 4630814"/>
              <a:gd name="connsiteX12824" fmla="*/ 2828484 w 3022593"/>
              <a:gd name="connsiteY12824" fmla="*/ 990317 h 4630814"/>
              <a:gd name="connsiteX12825" fmla="*/ 651185 w 3022593"/>
              <a:gd name="connsiteY12825" fmla="*/ 982663 h 4630814"/>
              <a:gd name="connsiteX12826" fmla="*/ 667616 w 3022593"/>
              <a:gd name="connsiteY12826" fmla="*/ 991822 h 4630814"/>
              <a:gd name="connsiteX12827" fmla="*/ 667616 w 3022593"/>
              <a:gd name="connsiteY12827" fmla="*/ 1002802 h 4630814"/>
              <a:gd name="connsiteX12828" fmla="*/ 668330 w 3022593"/>
              <a:gd name="connsiteY12828" fmla="*/ 1004888 h 4630814"/>
              <a:gd name="connsiteX12829" fmla="*/ 667616 w 3022593"/>
              <a:gd name="connsiteY12829" fmla="*/ 1004144 h 4630814"/>
              <a:gd name="connsiteX12830" fmla="*/ 667616 w 3022593"/>
              <a:gd name="connsiteY12830" fmla="*/ 1011971 h 4630814"/>
              <a:gd name="connsiteX12831" fmla="*/ 659352 w 3022593"/>
              <a:gd name="connsiteY12831" fmla="*/ 1021717 h 4630814"/>
              <a:gd name="connsiteX12832" fmla="*/ 660393 w 3022593"/>
              <a:gd name="connsiteY12832" fmla="*/ 1023938 h 4630814"/>
              <a:gd name="connsiteX12833" fmla="*/ 659041 w 3022593"/>
              <a:gd name="connsiteY12833" fmla="*/ 1022084 h 4630814"/>
              <a:gd name="connsiteX12834" fmla="*/ 654608 w 3022593"/>
              <a:gd name="connsiteY12834" fmla="*/ 1027311 h 4630814"/>
              <a:gd name="connsiteX12835" fmla="*/ 646287 w 3022593"/>
              <a:gd name="connsiteY12835" fmla="*/ 1030094 h 4630814"/>
              <a:gd name="connsiteX12836" fmla="*/ 646105 w 3022593"/>
              <a:gd name="connsiteY12836" fmla="*/ 1030288 h 4630814"/>
              <a:gd name="connsiteX12837" fmla="*/ 646208 w 3022593"/>
              <a:gd name="connsiteY12837" fmla="*/ 1030121 h 4630814"/>
              <a:gd name="connsiteX12838" fmla="*/ 645708 w 3022593"/>
              <a:gd name="connsiteY12838" fmla="*/ 1030288 h 4630814"/>
              <a:gd name="connsiteX12839" fmla="*/ 643882 w 3022593"/>
              <a:gd name="connsiteY12839" fmla="*/ 1019069 h 4630814"/>
              <a:gd name="connsiteX12840" fmla="*/ 640641 w 3022593"/>
              <a:gd name="connsiteY12840" fmla="*/ 1011040 h 4630814"/>
              <a:gd name="connsiteX12841" fmla="*/ 639755 w 3022593"/>
              <a:gd name="connsiteY12841" fmla="*/ 1012826 h 4630814"/>
              <a:gd name="connsiteX12842" fmla="*/ 640555 w 3022593"/>
              <a:gd name="connsiteY12842" fmla="*/ 1010826 h 4630814"/>
              <a:gd name="connsiteX12843" fmla="*/ 636580 w 3022593"/>
              <a:gd name="connsiteY12843" fmla="*/ 1000980 h 4630814"/>
              <a:gd name="connsiteX12844" fmla="*/ 651185 w 3022593"/>
              <a:gd name="connsiteY12844" fmla="*/ 982663 h 4630814"/>
              <a:gd name="connsiteX12845" fmla="*/ 1216851 w 3022593"/>
              <a:gd name="connsiteY12845" fmla="*/ 978737 h 4630814"/>
              <a:gd name="connsiteX12846" fmla="*/ 1223241 w 3022593"/>
              <a:gd name="connsiteY12846" fmla="*/ 978766 h 4630814"/>
              <a:gd name="connsiteX12847" fmla="*/ 1221986 w 3022593"/>
              <a:gd name="connsiteY12847" fmla="*/ 984278 h 4630814"/>
              <a:gd name="connsiteX12848" fmla="*/ 1215916 w 3022593"/>
              <a:gd name="connsiteY12848" fmla="*/ 987599 h 4630814"/>
              <a:gd name="connsiteX12849" fmla="*/ 1222724 w 3022593"/>
              <a:gd name="connsiteY12849" fmla="*/ 987072 h 4630814"/>
              <a:gd name="connsiteX12850" fmla="*/ 1229987 w 3022593"/>
              <a:gd name="connsiteY12850" fmla="*/ 989807 h 4630814"/>
              <a:gd name="connsiteX12851" fmla="*/ 1216176 w 3022593"/>
              <a:gd name="connsiteY12851" fmla="*/ 994718 h 4630814"/>
              <a:gd name="connsiteX12852" fmla="*/ 1198828 w 3022593"/>
              <a:gd name="connsiteY12852" fmla="*/ 992296 h 4630814"/>
              <a:gd name="connsiteX12853" fmla="*/ 1192208 w 3022593"/>
              <a:gd name="connsiteY12853" fmla="*/ 993775 h 4630814"/>
              <a:gd name="connsiteX12854" fmla="*/ 1193900 w 3022593"/>
              <a:gd name="connsiteY12854" fmla="*/ 993920 h 4630814"/>
              <a:gd name="connsiteX12855" fmla="*/ 1193792 w 3022593"/>
              <a:gd name="connsiteY12855" fmla="*/ 993775 h 4630814"/>
              <a:gd name="connsiteX12856" fmla="*/ 1194097 w 3022593"/>
              <a:gd name="connsiteY12856" fmla="*/ 993937 h 4630814"/>
              <a:gd name="connsiteX12857" fmla="*/ 1197414 w 3022593"/>
              <a:gd name="connsiteY12857" fmla="*/ 994221 h 4630814"/>
              <a:gd name="connsiteX12858" fmla="*/ 1225543 w 3022593"/>
              <a:gd name="connsiteY12858" fmla="*/ 1005205 h 4630814"/>
              <a:gd name="connsiteX12859" fmla="*/ 1221375 w 3022593"/>
              <a:gd name="connsiteY12859" fmla="*/ 1007705 h 4630814"/>
              <a:gd name="connsiteX12860" fmla="*/ 1212272 w 3022593"/>
              <a:gd name="connsiteY12860" fmla="*/ 1005365 h 4630814"/>
              <a:gd name="connsiteX12861" fmla="*/ 1217651 w 3022593"/>
              <a:gd name="connsiteY12861" fmla="*/ 1009681 h 4630814"/>
              <a:gd name="connsiteX12862" fmla="*/ 1220184 w 3022593"/>
              <a:gd name="connsiteY12862" fmla="*/ 1016397 h 4630814"/>
              <a:gd name="connsiteX12863" fmla="*/ 1206988 w 3022593"/>
              <a:gd name="connsiteY12863" fmla="*/ 1011449 h 4630814"/>
              <a:gd name="connsiteX12864" fmla="*/ 1195033 w 3022593"/>
              <a:gd name="connsiteY12864" fmla="*/ 995437 h 4630814"/>
              <a:gd name="connsiteX12865" fmla="*/ 1192206 w 3022593"/>
              <a:gd name="connsiteY12865" fmla="*/ 993776 h 4630814"/>
              <a:gd name="connsiteX12866" fmla="*/ 1192205 w 3022593"/>
              <a:gd name="connsiteY12866" fmla="*/ 993776 h 4630814"/>
              <a:gd name="connsiteX12867" fmla="*/ 1192205 w 3022593"/>
              <a:gd name="connsiteY12867" fmla="*/ 993775 h 4630814"/>
              <a:gd name="connsiteX12868" fmla="*/ 1192205 w 3022593"/>
              <a:gd name="connsiteY12868" fmla="*/ 993776 h 4630814"/>
              <a:gd name="connsiteX12869" fmla="*/ 1192206 w 3022593"/>
              <a:gd name="connsiteY12869" fmla="*/ 993775 h 4630814"/>
              <a:gd name="connsiteX12870" fmla="*/ 1192205 w 3022593"/>
              <a:gd name="connsiteY12870" fmla="*/ 993775 h 4630814"/>
              <a:gd name="connsiteX12871" fmla="*/ 1192206 w 3022593"/>
              <a:gd name="connsiteY12871" fmla="*/ 993775 h 4630814"/>
              <a:gd name="connsiteX12872" fmla="*/ 1195056 w 3022593"/>
              <a:gd name="connsiteY12872" fmla="*/ 991769 h 4630814"/>
              <a:gd name="connsiteX12873" fmla="*/ 1193792 w 3022593"/>
              <a:gd name="connsiteY12873" fmla="*/ 991593 h 4630814"/>
              <a:gd name="connsiteX12874" fmla="*/ 1196145 w 3022593"/>
              <a:gd name="connsiteY12874" fmla="*/ 991003 h 4630814"/>
              <a:gd name="connsiteX12875" fmla="*/ 1201062 w 3022593"/>
              <a:gd name="connsiteY12875" fmla="*/ 987543 h 4630814"/>
              <a:gd name="connsiteX12876" fmla="*/ 1216851 w 3022593"/>
              <a:gd name="connsiteY12876" fmla="*/ 978737 h 4630814"/>
              <a:gd name="connsiteX12877" fmla="*/ 2240748 w 3022593"/>
              <a:gd name="connsiteY12877" fmla="*/ 978217 h 4630814"/>
              <a:gd name="connsiteX12878" fmla="*/ 2242981 w 3022593"/>
              <a:gd name="connsiteY12878" fmla="*/ 984646 h 4630814"/>
              <a:gd name="connsiteX12879" fmla="*/ 2242177 w 3022593"/>
              <a:gd name="connsiteY12879" fmla="*/ 988505 h 4630814"/>
              <a:gd name="connsiteX12880" fmla="*/ 2242270 w 3022593"/>
              <a:gd name="connsiteY12880" fmla="*/ 988219 h 4630814"/>
              <a:gd name="connsiteX12881" fmla="*/ 2247363 w 3022593"/>
              <a:gd name="connsiteY12881" fmla="*/ 981075 h 4630814"/>
              <a:gd name="connsiteX12882" fmla="*/ 2246437 w 3022593"/>
              <a:gd name="connsiteY12882" fmla="*/ 986879 h 4630814"/>
              <a:gd name="connsiteX12883" fmla="*/ 2241046 w 3022593"/>
              <a:gd name="connsiteY12883" fmla="*/ 993935 h 4630814"/>
              <a:gd name="connsiteX12884" fmla="*/ 2241021 w 3022593"/>
              <a:gd name="connsiteY12884" fmla="*/ 994054 h 4630814"/>
              <a:gd name="connsiteX12885" fmla="*/ 2245411 w 3022593"/>
              <a:gd name="connsiteY12885" fmla="*/ 988665 h 4630814"/>
              <a:gd name="connsiteX12886" fmla="*/ 2253845 w 3022593"/>
              <a:gd name="connsiteY12886" fmla="*/ 984647 h 4630814"/>
              <a:gd name="connsiteX12887" fmla="*/ 2249876 w 3022593"/>
              <a:gd name="connsiteY12887" fmla="*/ 990005 h 4630814"/>
              <a:gd name="connsiteX12888" fmla="*/ 2248374 w 3022593"/>
              <a:gd name="connsiteY12888" fmla="*/ 990816 h 4630814"/>
              <a:gd name="connsiteX12889" fmla="*/ 2255194 w 3022593"/>
              <a:gd name="connsiteY12889" fmla="*/ 989647 h 4630814"/>
              <a:gd name="connsiteX12890" fmla="*/ 2251146 w 3022593"/>
              <a:gd name="connsiteY12890" fmla="*/ 993219 h 4630814"/>
              <a:gd name="connsiteX12891" fmla="*/ 2240781 w 3022593"/>
              <a:gd name="connsiteY12891" fmla="*/ 995204 h 4630814"/>
              <a:gd name="connsiteX12892" fmla="*/ 2240748 w 3022593"/>
              <a:gd name="connsiteY12892" fmla="*/ 995362 h 4630814"/>
              <a:gd name="connsiteX12893" fmla="*/ 2240723 w 3022593"/>
              <a:gd name="connsiteY12893" fmla="*/ 995215 h 4630814"/>
              <a:gd name="connsiteX12894" fmla="*/ 2239957 w 3022593"/>
              <a:gd name="connsiteY12894" fmla="*/ 995361 h 4630814"/>
              <a:gd name="connsiteX12895" fmla="*/ 2239956 w 3022593"/>
              <a:gd name="connsiteY12895" fmla="*/ 995362 h 4630814"/>
              <a:gd name="connsiteX12896" fmla="*/ 2240345 w 3022593"/>
              <a:gd name="connsiteY12896" fmla="*/ 995426 h 4630814"/>
              <a:gd name="connsiteX12897" fmla="*/ 2240352 w 3022593"/>
              <a:gd name="connsiteY12897" fmla="*/ 995362 h 4630814"/>
              <a:gd name="connsiteX12898" fmla="*/ 2240371 w 3022593"/>
              <a:gd name="connsiteY12898" fmla="*/ 995430 h 4630814"/>
              <a:gd name="connsiteX12899" fmla="*/ 2243451 w 3022593"/>
              <a:gd name="connsiteY12899" fmla="*/ 995934 h 4630814"/>
              <a:gd name="connsiteX12900" fmla="*/ 2243130 w 3022593"/>
              <a:gd name="connsiteY12900" fmla="*/ 995363 h 4630814"/>
              <a:gd name="connsiteX12901" fmla="*/ 2243129 w 3022593"/>
              <a:gd name="connsiteY12901" fmla="*/ 995362 h 4630814"/>
              <a:gd name="connsiteX12902" fmla="*/ 2243130 w 3022593"/>
              <a:gd name="connsiteY12902" fmla="*/ 995362 h 4630814"/>
              <a:gd name="connsiteX12903" fmla="*/ 2250185 w 3022593"/>
              <a:gd name="connsiteY12903" fmla="*/ 993577 h 4630814"/>
              <a:gd name="connsiteX12904" fmla="*/ 2257240 w 3022593"/>
              <a:gd name="connsiteY12904" fmla="*/ 995363 h 4630814"/>
              <a:gd name="connsiteX12905" fmla="*/ 2252169 w 3022593"/>
              <a:gd name="connsiteY12905" fmla="*/ 997149 h 4630814"/>
              <a:gd name="connsiteX12906" fmla="*/ 2243131 w 3022593"/>
              <a:gd name="connsiteY12906" fmla="*/ 995363 h 4630814"/>
              <a:gd name="connsiteX12907" fmla="*/ 2244048 w 3022593"/>
              <a:gd name="connsiteY12907" fmla="*/ 996032 h 4630814"/>
              <a:gd name="connsiteX12908" fmla="*/ 2248686 w 3022593"/>
              <a:gd name="connsiteY12908" fmla="*/ 996791 h 4630814"/>
              <a:gd name="connsiteX12909" fmla="*/ 2257417 w 3022593"/>
              <a:gd name="connsiteY12909" fmla="*/ 1001077 h 4630814"/>
              <a:gd name="connsiteX12910" fmla="*/ 2250141 w 3022593"/>
              <a:gd name="connsiteY12910" fmla="*/ 1001077 h 4630814"/>
              <a:gd name="connsiteX12911" fmla="*/ 2250003 w 3022593"/>
              <a:gd name="connsiteY12911" fmla="*/ 1001000 h 4630814"/>
              <a:gd name="connsiteX12912" fmla="*/ 2254015 w 3022593"/>
              <a:gd name="connsiteY12912" fmla="*/ 1007268 h 4630814"/>
              <a:gd name="connsiteX12913" fmla="*/ 2248572 w 3022593"/>
              <a:gd name="connsiteY12913" fmla="*/ 1005036 h 4630814"/>
              <a:gd name="connsiteX12914" fmla="*/ 2244594 w 3022593"/>
              <a:gd name="connsiteY12914" fmla="*/ 997965 h 4630814"/>
              <a:gd name="connsiteX12915" fmla="*/ 2240429 w 3022593"/>
              <a:gd name="connsiteY12915" fmla="*/ 995628 h 4630814"/>
              <a:gd name="connsiteX12916" fmla="*/ 2240608 w 3022593"/>
              <a:gd name="connsiteY12916" fmla="*/ 996249 h 4630814"/>
              <a:gd name="connsiteX12917" fmla="*/ 2245048 w 3022593"/>
              <a:gd name="connsiteY12917" fmla="*/ 1002268 h 4630814"/>
              <a:gd name="connsiteX12918" fmla="*/ 2247363 w 3022593"/>
              <a:gd name="connsiteY12918" fmla="*/ 1010602 h 4630814"/>
              <a:gd name="connsiteX12919" fmla="*/ 2242964 w 3022593"/>
              <a:gd name="connsiteY12919" fmla="*/ 1006554 h 4630814"/>
              <a:gd name="connsiteX12920" fmla="*/ 2242731 w 3022593"/>
              <a:gd name="connsiteY12920" fmla="*/ 1005687 h 4630814"/>
              <a:gd name="connsiteX12921" fmla="*/ 2242336 w 3022593"/>
              <a:gd name="connsiteY12921" fmla="*/ 1012507 h 4630814"/>
              <a:gd name="connsiteX12922" fmla="*/ 2239111 w 3022593"/>
              <a:gd name="connsiteY12922" fmla="*/ 1006792 h 4630814"/>
              <a:gd name="connsiteX12923" fmla="*/ 2240237 w 3022593"/>
              <a:gd name="connsiteY12923" fmla="*/ 996415 h 4630814"/>
              <a:gd name="connsiteX12924" fmla="*/ 2239955 w 3022593"/>
              <a:gd name="connsiteY12924" fmla="*/ 995365 h 4630814"/>
              <a:gd name="connsiteX12925" fmla="*/ 2239719 w 3022593"/>
              <a:gd name="connsiteY12925" fmla="*/ 997095 h 4630814"/>
              <a:gd name="connsiteX12926" fmla="*/ 2239955 w 3022593"/>
              <a:gd name="connsiteY12926" fmla="*/ 996950 h 4630814"/>
              <a:gd name="connsiteX12927" fmla="*/ 2239673 w 3022593"/>
              <a:gd name="connsiteY12927" fmla="*/ 997434 h 4630814"/>
              <a:gd name="connsiteX12928" fmla="*/ 2238765 w 3022593"/>
              <a:gd name="connsiteY12928" fmla="*/ 1004093 h 4630814"/>
              <a:gd name="connsiteX12929" fmla="*/ 2235192 w 3022593"/>
              <a:gd name="connsiteY12929" fmla="*/ 1012825 h 4630814"/>
              <a:gd name="connsiteX12930" fmla="*/ 2235193 w 3022593"/>
              <a:gd name="connsiteY12930" fmla="*/ 1004821 h 4630814"/>
              <a:gd name="connsiteX12931" fmla="*/ 2235519 w 3022593"/>
              <a:gd name="connsiteY12931" fmla="*/ 1004173 h 4630814"/>
              <a:gd name="connsiteX12932" fmla="*/ 2229239 w 3022593"/>
              <a:gd name="connsiteY12932" fmla="*/ 1009197 h 4630814"/>
              <a:gd name="connsiteX12933" fmla="*/ 2231248 w 3022593"/>
              <a:gd name="connsiteY12933" fmla="*/ 1002308 h 4630814"/>
              <a:gd name="connsiteX12934" fmla="*/ 2238797 w 3022593"/>
              <a:gd name="connsiteY12934" fmla="*/ 997663 h 4630814"/>
              <a:gd name="connsiteX12935" fmla="*/ 2239955 w 3022593"/>
              <a:gd name="connsiteY12935" fmla="*/ 995363 h 4630814"/>
              <a:gd name="connsiteX12936" fmla="*/ 2239954 w 3022593"/>
              <a:gd name="connsiteY12936" fmla="*/ 995363 h 4630814"/>
              <a:gd name="connsiteX12937" fmla="*/ 2233625 w 3022593"/>
              <a:gd name="connsiteY12937" fmla="*/ 1000455 h 4630814"/>
              <a:gd name="connsiteX12938" fmla="*/ 2225985 w 3022593"/>
              <a:gd name="connsiteY12938" fmla="*/ 1002771 h 4630814"/>
              <a:gd name="connsiteX12939" fmla="*/ 2229696 w 3022593"/>
              <a:gd name="connsiteY12939" fmla="*/ 997677 h 4630814"/>
              <a:gd name="connsiteX12940" fmla="*/ 2239952 w 3022593"/>
              <a:gd name="connsiteY12940" fmla="*/ 995363 h 4630814"/>
              <a:gd name="connsiteX12941" fmla="*/ 2238194 w 3022593"/>
              <a:gd name="connsiteY12941" fmla="*/ 995046 h 4630814"/>
              <a:gd name="connsiteX12942" fmla="*/ 2238367 w 3022593"/>
              <a:gd name="connsiteY12942" fmla="*/ 995362 h 4630814"/>
              <a:gd name="connsiteX12943" fmla="*/ 2238367 w 3022593"/>
              <a:gd name="connsiteY12943" fmla="*/ 995362 h 4630814"/>
              <a:gd name="connsiteX12944" fmla="*/ 2238367 w 3022593"/>
              <a:gd name="connsiteY12944" fmla="*/ 995362 h 4630814"/>
              <a:gd name="connsiteX12945" fmla="*/ 2238367 w 3022593"/>
              <a:gd name="connsiteY12945" fmla="*/ 995363 h 4630814"/>
              <a:gd name="connsiteX12946" fmla="*/ 2238366 w 3022593"/>
              <a:gd name="connsiteY12946" fmla="*/ 995362 h 4630814"/>
              <a:gd name="connsiteX12947" fmla="*/ 2231312 w 3022593"/>
              <a:gd name="connsiteY12947" fmla="*/ 996553 h 4630814"/>
              <a:gd name="connsiteX12948" fmla="*/ 2224256 w 3022593"/>
              <a:gd name="connsiteY12948" fmla="*/ 995362 h 4630814"/>
              <a:gd name="connsiteX12949" fmla="*/ 2229327 w 3022593"/>
              <a:gd name="connsiteY12949" fmla="*/ 993576 h 4630814"/>
              <a:gd name="connsiteX12950" fmla="*/ 2238366 w 3022593"/>
              <a:gd name="connsiteY12950" fmla="*/ 995362 h 4630814"/>
              <a:gd name="connsiteX12951" fmla="*/ 2237879 w 3022593"/>
              <a:gd name="connsiteY12951" fmla="*/ 994989 h 4630814"/>
              <a:gd name="connsiteX12952" fmla="*/ 2232237 w 3022593"/>
              <a:gd name="connsiteY12952" fmla="*/ 993974 h 4630814"/>
              <a:gd name="connsiteX12953" fmla="*/ 2225843 w 3022593"/>
              <a:gd name="connsiteY12953" fmla="*/ 989806 h 4630814"/>
              <a:gd name="connsiteX12954" fmla="*/ 2231059 w 3022593"/>
              <a:gd name="connsiteY12954" fmla="*/ 989175 h 4630814"/>
              <a:gd name="connsiteX12955" fmla="*/ 2227482 w 3022593"/>
              <a:gd name="connsiteY12955" fmla="*/ 984647 h 4630814"/>
              <a:gd name="connsiteX12956" fmla="*/ 2233605 w 3022593"/>
              <a:gd name="connsiteY12956" fmla="*/ 986656 h 4630814"/>
              <a:gd name="connsiteX12957" fmla="*/ 2237273 w 3022593"/>
              <a:gd name="connsiteY12957" fmla="*/ 993363 h 4630814"/>
              <a:gd name="connsiteX12958" fmla="*/ 2239954 w 3022593"/>
              <a:gd name="connsiteY12958" fmla="*/ 995362 h 4630814"/>
              <a:gd name="connsiteX12959" fmla="*/ 2239954 w 3022593"/>
              <a:gd name="connsiteY12959" fmla="*/ 995362 h 4630814"/>
              <a:gd name="connsiteX12960" fmla="*/ 2239955 w 3022593"/>
              <a:gd name="connsiteY12960" fmla="*/ 995362 h 4630814"/>
              <a:gd name="connsiteX12961" fmla="*/ 2239955 w 3022593"/>
              <a:gd name="connsiteY12961" fmla="*/ 995362 h 4630814"/>
              <a:gd name="connsiteX12962" fmla="*/ 2239954 w 3022593"/>
              <a:gd name="connsiteY12962" fmla="*/ 995362 h 4630814"/>
              <a:gd name="connsiteX12963" fmla="*/ 2239955 w 3022593"/>
              <a:gd name="connsiteY12963" fmla="*/ 995362 h 4630814"/>
              <a:gd name="connsiteX12964" fmla="*/ 2239955 w 3022593"/>
              <a:gd name="connsiteY12964" fmla="*/ 995361 h 4630814"/>
              <a:gd name="connsiteX12965" fmla="*/ 2236185 w 3022593"/>
              <a:gd name="connsiteY12965" fmla="*/ 988456 h 4630814"/>
              <a:gd name="connsiteX12966" fmla="*/ 2233605 w 3022593"/>
              <a:gd name="connsiteY12966" fmla="*/ 980122 h 4630814"/>
              <a:gd name="connsiteX12967" fmla="*/ 2237971 w 3022593"/>
              <a:gd name="connsiteY12967" fmla="*/ 984170 h 4630814"/>
              <a:gd name="connsiteX12968" fmla="*/ 2239955 w 3022593"/>
              <a:gd name="connsiteY12968" fmla="*/ 995361 h 4630814"/>
              <a:gd name="connsiteX12969" fmla="*/ 2240471 w 3022593"/>
              <a:gd name="connsiteY12969" fmla="*/ 993767 h 4630814"/>
              <a:gd name="connsiteX12970" fmla="*/ 2239260 w 3022593"/>
              <a:gd name="connsiteY12970" fmla="*/ 986789 h 4630814"/>
              <a:gd name="connsiteX12971" fmla="*/ 2240748 w 3022593"/>
              <a:gd name="connsiteY12971" fmla="*/ 978217 h 4630814"/>
              <a:gd name="connsiteX12972" fmla="*/ 524185 w 3022593"/>
              <a:gd name="connsiteY12972" fmla="*/ 976313 h 4630814"/>
              <a:gd name="connsiteX12973" fmla="*/ 540616 w 3022593"/>
              <a:gd name="connsiteY12973" fmla="*/ 985777 h 4630814"/>
              <a:gd name="connsiteX12974" fmla="*/ 540616 w 3022593"/>
              <a:gd name="connsiteY12974" fmla="*/ 994864 h 4630814"/>
              <a:gd name="connsiteX12975" fmla="*/ 541330 w 3022593"/>
              <a:gd name="connsiteY12975" fmla="*/ 996950 h 4630814"/>
              <a:gd name="connsiteX12976" fmla="*/ 540616 w 3022593"/>
              <a:gd name="connsiteY12976" fmla="*/ 996206 h 4630814"/>
              <a:gd name="connsiteX12977" fmla="*/ 540616 w 3022593"/>
              <a:gd name="connsiteY12977" fmla="*/ 1006598 h 4630814"/>
              <a:gd name="connsiteX12978" fmla="*/ 532740 w 3022593"/>
              <a:gd name="connsiteY12978" fmla="*/ 1016196 h 4630814"/>
              <a:gd name="connsiteX12979" fmla="*/ 533393 w 3022593"/>
              <a:gd name="connsiteY12979" fmla="*/ 1017588 h 4630814"/>
              <a:gd name="connsiteX12980" fmla="*/ 532548 w 3022593"/>
              <a:gd name="connsiteY12980" fmla="*/ 1016430 h 4630814"/>
              <a:gd name="connsiteX12981" fmla="*/ 527608 w 3022593"/>
              <a:gd name="connsiteY12981" fmla="*/ 1022450 h 4630814"/>
              <a:gd name="connsiteX12982" fmla="*/ 519287 w 3022593"/>
              <a:gd name="connsiteY12982" fmla="*/ 1025326 h 4630814"/>
              <a:gd name="connsiteX12983" fmla="*/ 519105 w 3022593"/>
              <a:gd name="connsiteY12983" fmla="*/ 1025525 h 4630814"/>
              <a:gd name="connsiteX12984" fmla="*/ 519208 w 3022593"/>
              <a:gd name="connsiteY12984" fmla="*/ 1025353 h 4630814"/>
              <a:gd name="connsiteX12985" fmla="*/ 518708 w 3022593"/>
              <a:gd name="connsiteY12985" fmla="*/ 1025526 h 4630814"/>
              <a:gd name="connsiteX12986" fmla="*/ 516882 w 3022593"/>
              <a:gd name="connsiteY12986" fmla="*/ 1012986 h 4630814"/>
              <a:gd name="connsiteX12987" fmla="*/ 513779 w 3022593"/>
              <a:gd name="connsiteY12987" fmla="*/ 1004640 h 4630814"/>
              <a:gd name="connsiteX12988" fmla="*/ 512755 w 3022593"/>
              <a:gd name="connsiteY12988" fmla="*/ 1006475 h 4630814"/>
              <a:gd name="connsiteX12989" fmla="*/ 513668 w 3022593"/>
              <a:gd name="connsiteY12989" fmla="*/ 1004343 h 4630814"/>
              <a:gd name="connsiteX12990" fmla="*/ 509580 w 3022593"/>
              <a:gd name="connsiteY12990" fmla="*/ 993348 h 4630814"/>
              <a:gd name="connsiteX12991" fmla="*/ 524185 w 3022593"/>
              <a:gd name="connsiteY12991" fmla="*/ 976313 h 4630814"/>
              <a:gd name="connsiteX12992" fmla="*/ 1205169 w 3022593"/>
              <a:gd name="connsiteY12992" fmla="*/ 960438 h 4630814"/>
              <a:gd name="connsiteX12993" fmla="*/ 1204938 w 3022593"/>
              <a:gd name="connsiteY12993" fmla="*/ 974912 h 4630814"/>
              <a:gd name="connsiteX12994" fmla="*/ 1204009 w 3022593"/>
              <a:gd name="connsiteY12994" fmla="*/ 976172 h 4630814"/>
              <a:gd name="connsiteX12995" fmla="*/ 1210957 w 3022593"/>
              <a:gd name="connsiteY12995" fmla="*/ 969124 h 4630814"/>
              <a:gd name="connsiteX12996" fmla="*/ 1218134 w 3022593"/>
              <a:gd name="connsiteY12996" fmla="*/ 967680 h 4630814"/>
              <a:gd name="connsiteX12997" fmla="*/ 1192205 w 3022593"/>
              <a:gd name="connsiteY12997" fmla="*/ 992188 h 4630814"/>
              <a:gd name="connsiteX12998" fmla="*/ 1192290 w 3022593"/>
              <a:gd name="connsiteY12998" fmla="*/ 991757 h 4630814"/>
              <a:gd name="connsiteX12999" fmla="*/ 1193215 w 3022593"/>
              <a:gd name="connsiteY12999" fmla="*/ 987123 h 4630814"/>
              <a:gd name="connsiteX13000" fmla="*/ 1195909 w 3022593"/>
              <a:gd name="connsiteY13000" fmla="*/ 976313 h 4630814"/>
              <a:gd name="connsiteX13001" fmla="*/ 1205169 w 3022593"/>
              <a:gd name="connsiteY13001" fmla="*/ 960438 h 4630814"/>
              <a:gd name="connsiteX13002" fmla="*/ 1177195 w 3022593"/>
              <a:gd name="connsiteY13002" fmla="*/ 959803 h 4630814"/>
              <a:gd name="connsiteX13003" fmla="*/ 1187280 w 3022593"/>
              <a:gd name="connsiteY13003" fmla="*/ 970280 h 4630814"/>
              <a:gd name="connsiteX13004" fmla="*/ 1190291 w 3022593"/>
              <a:gd name="connsiteY13004" fmla="*/ 991920 h 4630814"/>
              <a:gd name="connsiteX13005" fmla="*/ 1190618 w 3022593"/>
              <a:gd name="connsiteY13005" fmla="*/ 992188 h 4630814"/>
              <a:gd name="connsiteX13006" fmla="*/ 1190321 w 3022593"/>
              <a:gd name="connsiteY13006" fmla="*/ 992132 h 4630814"/>
              <a:gd name="connsiteX13007" fmla="*/ 1190329 w 3022593"/>
              <a:gd name="connsiteY13007" fmla="*/ 992188 h 4630814"/>
              <a:gd name="connsiteX13008" fmla="*/ 1190290 w 3022593"/>
              <a:gd name="connsiteY13008" fmla="*/ 992126 h 4630814"/>
              <a:gd name="connsiteX13009" fmla="*/ 1188828 w 3022593"/>
              <a:gd name="connsiteY13009" fmla="*/ 991848 h 4630814"/>
              <a:gd name="connsiteX13010" fmla="*/ 1188901 w 3022593"/>
              <a:gd name="connsiteY13010" fmla="*/ 991972 h 4630814"/>
              <a:gd name="connsiteX13011" fmla="*/ 1189030 w 3022593"/>
              <a:gd name="connsiteY13011" fmla="*/ 992011 h 4630814"/>
              <a:gd name="connsiteX13012" fmla="*/ 1188939 w 3022593"/>
              <a:gd name="connsiteY13012" fmla="*/ 992035 h 4630814"/>
              <a:gd name="connsiteX13013" fmla="*/ 1189030 w 3022593"/>
              <a:gd name="connsiteY13013" fmla="*/ 992188 h 4630814"/>
              <a:gd name="connsiteX13014" fmla="*/ 1188843 w 3022593"/>
              <a:gd name="connsiteY13014" fmla="*/ 992061 h 4630814"/>
              <a:gd name="connsiteX13015" fmla="*/ 1183895 w 3022593"/>
              <a:gd name="connsiteY13015" fmla="*/ 993376 h 4630814"/>
              <a:gd name="connsiteX13016" fmla="*/ 1154438 w 3022593"/>
              <a:gd name="connsiteY13016" fmla="*/ 992011 h 4630814"/>
              <a:gd name="connsiteX13017" fmla="*/ 1168131 w 3022593"/>
              <a:gd name="connsiteY13017" fmla="*/ 987646 h 4630814"/>
              <a:gd name="connsiteX13018" fmla="*/ 1174132 w 3022593"/>
              <a:gd name="connsiteY13018" fmla="*/ 988466 h 4630814"/>
              <a:gd name="connsiteX13019" fmla="*/ 1163270 w 3022593"/>
              <a:gd name="connsiteY13019" fmla="*/ 984374 h 4630814"/>
              <a:gd name="connsiteX13020" fmla="*/ 1159132 w 3022593"/>
              <a:gd name="connsiteY13020" fmla="*/ 979223 h 4630814"/>
              <a:gd name="connsiteX13021" fmla="*/ 1164051 w 3022593"/>
              <a:gd name="connsiteY13021" fmla="*/ 976301 h 4630814"/>
              <a:gd name="connsiteX13022" fmla="*/ 1172870 w 3022593"/>
              <a:gd name="connsiteY13022" fmla="*/ 979966 h 4630814"/>
              <a:gd name="connsiteX13023" fmla="*/ 1166527 w 3022593"/>
              <a:gd name="connsiteY13023" fmla="*/ 974066 h 4630814"/>
              <a:gd name="connsiteX13024" fmla="*/ 1164265 w 3022593"/>
              <a:gd name="connsiteY13024" fmla="*/ 967908 h 4630814"/>
              <a:gd name="connsiteX13025" fmla="*/ 1178076 w 3022593"/>
              <a:gd name="connsiteY13025" fmla="*/ 973745 h 4630814"/>
              <a:gd name="connsiteX13026" fmla="*/ 1187514 w 3022593"/>
              <a:gd name="connsiteY13026" fmla="*/ 989635 h 4630814"/>
              <a:gd name="connsiteX13027" fmla="*/ 1190031 w 3022593"/>
              <a:gd name="connsiteY13027" fmla="*/ 991705 h 4630814"/>
              <a:gd name="connsiteX13028" fmla="*/ 1181651 w 3022593"/>
              <a:gd name="connsiteY13028" fmla="*/ 978139 h 4630814"/>
              <a:gd name="connsiteX13029" fmla="*/ 1177195 w 3022593"/>
              <a:gd name="connsiteY13029" fmla="*/ 959803 h 4630814"/>
              <a:gd name="connsiteX13030" fmla="*/ 1063157 w 3022593"/>
              <a:gd name="connsiteY13030" fmla="*/ 956361 h 4630814"/>
              <a:gd name="connsiteX13031" fmla="*/ 1060706 w 3022593"/>
              <a:gd name="connsiteY13031" fmla="*/ 960174 h 4630814"/>
              <a:gd name="connsiteX13032" fmla="*/ 1059871 w 3022593"/>
              <a:gd name="connsiteY13032" fmla="*/ 959823 h 4630814"/>
              <a:gd name="connsiteX13033" fmla="*/ 1060168 w 3022593"/>
              <a:gd name="connsiteY13033" fmla="*/ 960689 h 4630814"/>
              <a:gd name="connsiteX13034" fmla="*/ 1052081 w 3022593"/>
              <a:gd name="connsiteY13034" fmla="*/ 964949 h 4630814"/>
              <a:gd name="connsiteX13035" fmla="*/ 1056417 w 3022593"/>
              <a:gd name="connsiteY13035" fmla="*/ 966029 h 4630814"/>
              <a:gd name="connsiteX13036" fmla="*/ 1056381 w 3022593"/>
              <a:gd name="connsiteY13036" fmla="*/ 967805 h 4630814"/>
              <a:gd name="connsiteX13037" fmla="*/ 1057372 w 3022593"/>
              <a:gd name="connsiteY13037" fmla="*/ 967061 h 4630814"/>
              <a:gd name="connsiteX13038" fmla="*/ 1061976 w 3022593"/>
              <a:gd name="connsiteY13038" fmla="*/ 970969 h 4630814"/>
              <a:gd name="connsiteX13039" fmla="*/ 1062858 w 3022593"/>
              <a:gd name="connsiteY13039" fmla="*/ 967355 h 4630814"/>
              <a:gd name="connsiteX13040" fmla="*/ 1065346 w 3022593"/>
              <a:gd name="connsiteY13040" fmla="*/ 967605 h 4630814"/>
              <a:gd name="connsiteX13041" fmla="*/ 1065204 w 3022593"/>
              <a:gd name="connsiteY13041" fmla="*/ 967423 h 4630814"/>
              <a:gd name="connsiteX13042" fmla="*/ 1071743 w 3022593"/>
              <a:gd name="connsiteY13042" fmla="*/ 960173 h 4630814"/>
              <a:gd name="connsiteX13043" fmla="*/ 1064523 w 3022593"/>
              <a:gd name="connsiteY13043" fmla="*/ 961459 h 4630814"/>
              <a:gd name="connsiteX13044" fmla="*/ 1192204 w 3022593"/>
              <a:gd name="connsiteY13044" fmla="*/ 955993 h 4630814"/>
              <a:gd name="connsiteX13045" fmla="*/ 1196669 w 3022593"/>
              <a:gd name="connsiteY13045" fmla="*/ 969804 h 4630814"/>
              <a:gd name="connsiteX13046" fmla="*/ 1193215 w 3022593"/>
              <a:gd name="connsiteY13046" fmla="*/ 987123 h 4630814"/>
              <a:gd name="connsiteX13047" fmla="*/ 1193189 w 3022593"/>
              <a:gd name="connsiteY13047" fmla="*/ 987227 h 4630814"/>
              <a:gd name="connsiteX13048" fmla="*/ 1192290 w 3022593"/>
              <a:gd name="connsiteY13048" fmla="*/ 991757 h 4630814"/>
              <a:gd name="connsiteX13049" fmla="*/ 1192204 w 3022593"/>
              <a:gd name="connsiteY13049" fmla="*/ 992188 h 4630814"/>
              <a:gd name="connsiteX13050" fmla="*/ 1192204 w 3022593"/>
              <a:gd name="connsiteY13050" fmla="*/ 955993 h 4630814"/>
              <a:gd name="connsiteX13051" fmla="*/ 2260836 w 3022593"/>
              <a:gd name="connsiteY13051" fmla="*/ 952500 h 4630814"/>
              <a:gd name="connsiteX13052" fmla="*/ 2272560 w 3022593"/>
              <a:gd name="connsiteY13052" fmla="*/ 971352 h 4630814"/>
              <a:gd name="connsiteX13053" fmla="*/ 2266415 w 3022593"/>
              <a:gd name="connsiteY13053" fmla="*/ 977905 h 4630814"/>
              <a:gd name="connsiteX13054" fmla="*/ 2266942 w 3022593"/>
              <a:gd name="connsiteY13054" fmla="*/ 979488 h 4630814"/>
              <a:gd name="connsiteX13055" fmla="*/ 2266323 w 3022593"/>
              <a:gd name="connsiteY13055" fmla="*/ 978002 h 4630814"/>
              <a:gd name="connsiteX13056" fmla="*/ 2263279 w 3022593"/>
              <a:gd name="connsiteY13056" fmla="*/ 981249 h 4630814"/>
              <a:gd name="connsiteX13057" fmla="*/ 2257573 w 3022593"/>
              <a:gd name="connsiteY13057" fmla="*/ 982520 h 4630814"/>
              <a:gd name="connsiteX13058" fmla="*/ 2257417 w 3022593"/>
              <a:gd name="connsiteY13058" fmla="*/ 982663 h 4630814"/>
              <a:gd name="connsiteX13059" fmla="*/ 2257457 w 3022593"/>
              <a:gd name="connsiteY13059" fmla="*/ 982545 h 4630814"/>
              <a:gd name="connsiteX13060" fmla="*/ 2256929 w 3022593"/>
              <a:gd name="connsiteY13060" fmla="*/ 982663 h 4630814"/>
              <a:gd name="connsiteX13061" fmla="*/ 2251067 w 3022593"/>
              <a:gd name="connsiteY13061" fmla="*/ 963811 h 4630814"/>
              <a:gd name="connsiteX13062" fmla="*/ 2260836 w 3022593"/>
              <a:gd name="connsiteY13062" fmla="*/ 952500 h 4630814"/>
              <a:gd name="connsiteX13063" fmla="*/ 1350275 w 3022593"/>
              <a:gd name="connsiteY13063" fmla="*/ 943240 h 4630814"/>
              <a:gd name="connsiteX13064" fmla="*/ 1358439 w 3022593"/>
              <a:gd name="connsiteY13064" fmla="*/ 943240 h 4630814"/>
              <a:gd name="connsiteX13065" fmla="*/ 1356398 w 3022593"/>
              <a:gd name="connsiteY13065" fmla="*/ 948797 h 4630814"/>
              <a:gd name="connsiteX13066" fmla="*/ 1346192 w 3022593"/>
              <a:gd name="connsiteY13066" fmla="*/ 950649 h 4630814"/>
              <a:gd name="connsiteX13067" fmla="*/ 1350275 w 3022593"/>
              <a:gd name="connsiteY13067" fmla="*/ 943240 h 4630814"/>
              <a:gd name="connsiteX13068" fmla="*/ 1359951 w 3022593"/>
              <a:gd name="connsiteY13068" fmla="*/ 942975 h 4630814"/>
              <a:gd name="connsiteX13069" fmla="*/ 1362067 w 3022593"/>
              <a:gd name="connsiteY13069" fmla="*/ 950232 h 4630814"/>
              <a:gd name="connsiteX13070" fmla="*/ 1357834 w 3022593"/>
              <a:gd name="connsiteY13070" fmla="*/ 955675 h 4630814"/>
              <a:gd name="connsiteX13071" fmla="*/ 1355717 w 3022593"/>
              <a:gd name="connsiteY13071" fmla="*/ 950232 h 4630814"/>
              <a:gd name="connsiteX13072" fmla="*/ 1359951 w 3022593"/>
              <a:gd name="connsiteY13072" fmla="*/ 942975 h 4630814"/>
              <a:gd name="connsiteX13073" fmla="*/ 1369324 w 3022593"/>
              <a:gd name="connsiteY13073" fmla="*/ 939800 h 4630814"/>
              <a:gd name="connsiteX13074" fmla="*/ 1374767 w 3022593"/>
              <a:gd name="connsiteY13074" fmla="*/ 943769 h 4630814"/>
              <a:gd name="connsiteX13075" fmla="*/ 1368097 w 3022593"/>
              <a:gd name="connsiteY13075" fmla="*/ 947417 h 4630814"/>
              <a:gd name="connsiteX13076" fmla="*/ 1369741 w 3022593"/>
              <a:gd name="connsiteY13076" fmla="*/ 953861 h 4630814"/>
              <a:gd name="connsiteX13077" fmla="*/ 1362332 w 3022593"/>
              <a:gd name="connsiteY13077" fmla="*/ 950232 h 4630814"/>
              <a:gd name="connsiteX13078" fmla="*/ 1360480 w 3022593"/>
              <a:gd name="connsiteY13078" fmla="*/ 942975 h 4630814"/>
              <a:gd name="connsiteX13079" fmla="*/ 1362083 w 3022593"/>
              <a:gd name="connsiteY13079" fmla="*/ 943760 h 4630814"/>
              <a:gd name="connsiteX13080" fmla="*/ 111910 w 3022593"/>
              <a:gd name="connsiteY13080" fmla="*/ 936625 h 4630814"/>
              <a:gd name="connsiteX13081" fmla="*/ 115615 w 3022593"/>
              <a:gd name="connsiteY13081" fmla="*/ 947737 h 4630814"/>
              <a:gd name="connsiteX13082" fmla="*/ 111910 w 3022593"/>
              <a:gd name="connsiteY13082" fmla="*/ 958850 h 4630814"/>
              <a:gd name="connsiteX13083" fmla="*/ 106354 w 3022593"/>
              <a:gd name="connsiteY13083" fmla="*/ 947737 h 4630814"/>
              <a:gd name="connsiteX13084" fmla="*/ 111910 w 3022593"/>
              <a:gd name="connsiteY13084" fmla="*/ 936625 h 4630814"/>
              <a:gd name="connsiteX13085" fmla="*/ 2747225 w 3022593"/>
              <a:gd name="connsiteY13085" fmla="*/ 936030 h 4630814"/>
              <a:gd name="connsiteX13086" fmla="*/ 2754475 w 3022593"/>
              <a:gd name="connsiteY13086" fmla="*/ 939482 h 4630814"/>
              <a:gd name="connsiteX13087" fmla="*/ 2741378 w 3022593"/>
              <a:gd name="connsiteY13087" fmla="*/ 970788 h 4630814"/>
              <a:gd name="connsiteX13088" fmla="*/ 2727507 w 3022593"/>
              <a:gd name="connsiteY13088" fmla="*/ 970338 h 4630814"/>
              <a:gd name="connsiteX13089" fmla="*/ 2725729 w 3022593"/>
              <a:gd name="connsiteY13089" fmla="*/ 973138 h 4630814"/>
              <a:gd name="connsiteX13090" fmla="*/ 2727069 w 3022593"/>
              <a:gd name="connsiteY13090" fmla="*/ 970324 h 4630814"/>
              <a:gd name="connsiteX13091" fmla="*/ 2720096 w 3022593"/>
              <a:gd name="connsiteY13091" fmla="*/ 970098 h 4630814"/>
              <a:gd name="connsiteX13092" fmla="*/ 2711819 w 3022593"/>
              <a:gd name="connsiteY13092" fmla="*/ 965475 h 4630814"/>
              <a:gd name="connsiteX13093" fmla="*/ 2711442 w 3022593"/>
              <a:gd name="connsiteY13093" fmla="*/ 965427 h 4630814"/>
              <a:gd name="connsiteX13094" fmla="*/ 2711673 w 3022593"/>
              <a:gd name="connsiteY13094" fmla="*/ 965393 h 4630814"/>
              <a:gd name="connsiteX13095" fmla="*/ 2711442 w 3022593"/>
              <a:gd name="connsiteY13095" fmla="*/ 965264 h 4630814"/>
              <a:gd name="connsiteX13096" fmla="*/ 2720096 w 3022593"/>
              <a:gd name="connsiteY13096" fmla="*/ 956517 h 4630814"/>
              <a:gd name="connsiteX13097" fmla="*/ 2724765 w 3022593"/>
              <a:gd name="connsiteY13097" fmla="*/ 948608 h 4630814"/>
              <a:gd name="connsiteX13098" fmla="*/ 2724142 w 3022593"/>
              <a:gd name="connsiteY13098" fmla="*/ 948690 h 4630814"/>
              <a:gd name="connsiteX13099" fmla="*/ 2724805 w 3022593"/>
              <a:gd name="connsiteY13099" fmla="*/ 948539 h 4630814"/>
              <a:gd name="connsiteX13100" fmla="*/ 2730152 w 3022593"/>
              <a:gd name="connsiteY13100" fmla="*/ 939482 h 4630814"/>
              <a:gd name="connsiteX13101" fmla="*/ 2747225 w 3022593"/>
              <a:gd name="connsiteY13101" fmla="*/ 936030 h 4630814"/>
              <a:gd name="connsiteX13102" fmla="*/ 111405 w 3022593"/>
              <a:gd name="connsiteY13102" fmla="*/ 935390 h 4630814"/>
              <a:gd name="connsiteX13103" fmla="*/ 122662 w 3022593"/>
              <a:gd name="connsiteY13103" fmla="*/ 937331 h 4630814"/>
              <a:gd name="connsiteX13104" fmla="*/ 128291 w 3022593"/>
              <a:gd name="connsiteY13104" fmla="*/ 948973 h 4630814"/>
              <a:gd name="connsiteX13105" fmla="*/ 117033 w 3022593"/>
              <a:gd name="connsiteY13105" fmla="*/ 945092 h 4630814"/>
              <a:gd name="connsiteX13106" fmla="*/ 111405 w 3022593"/>
              <a:gd name="connsiteY13106" fmla="*/ 935390 h 4630814"/>
              <a:gd name="connsiteX13107" fmla="*/ 2809680 w 3022593"/>
              <a:gd name="connsiteY13107" fmla="*/ 935355 h 4630814"/>
              <a:gd name="connsiteX13108" fmla="*/ 2828357 w 3022593"/>
              <a:gd name="connsiteY13108" fmla="*/ 958215 h 4630814"/>
              <a:gd name="connsiteX13109" fmla="*/ 2828799 w 3022593"/>
              <a:gd name="connsiteY13109" fmla="*/ 964606 h 4630814"/>
              <a:gd name="connsiteX13110" fmla="*/ 2830360 w 3022593"/>
              <a:gd name="connsiteY13110" fmla="*/ 960381 h 4630814"/>
              <a:gd name="connsiteX13111" fmla="*/ 2856626 w 3022593"/>
              <a:gd name="connsiteY13111" fmla="*/ 943542 h 4630814"/>
              <a:gd name="connsiteX13112" fmla="*/ 2852874 w 3022593"/>
              <a:gd name="connsiteY13112" fmla="*/ 973478 h 4630814"/>
              <a:gd name="connsiteX13113" fmla="*/ 2843150 w 3022593"/>
              <a:gd name="connsiteY13113" fmla="*/ 984057 h 4630814"/>
              <a:gd name="connsiteX13114" fmla="*/ 2854482 w 3022593"/>
              <a:gd name="connsiteY13114" fmla="*/ 982874 h 4630814"/>
              <a:gd name="connsiteX13115" fmla="*/ 2881305 w 3022593"/>
              <a:gd name="connsiteY13115" fmla="*/ 997268 h 4630814"/>
              <a:gd name="connsiteX13116" fmla="*/ 2852566 w 3022593"/>
              <a:gd name="connsiteY13116" fmla="*/ 1008063 h 4630814"/>
              <a:gd name="connsiteX13117" fmla="*/ 2851653 w 3022593"/>
              <a:gd name="connsiteY13117" fmla="*/ 1007807 h 4630814"/>
              <a:gd name="connsiteX13118" fmla="*/ 2852730 w 3022593"/>
              <a:gd name="connsiteY13118" fmla="*/ 1008743 h 4630814"/>
              <a:gd name="connsiteX13119" fmla="*/ 2856434 w 3022593"/>
              <a:gd name="connsiteY13119" fmla="*/ 1037771 h 4630814"/>
              <a:gd name="connsiteX13120" fmla="*/ 2844858 w 3022593"/>
              <a:gd name="connsiteY13120" fmla="*/ 1036637 h 4630814"/>
              <a:gd name="connsiteX13121" fmla="*/ 2831469 w 3022593"/>
              <a:gd name="connsiteY13121" fmla="*/ 1024156 h 4630814"/>
              <a:gd name="connsiteX13122" fmla="*/ 2827557 w 3022593"/>
              <a:gd name="connsiteY13122" fmla="*/ 1039607 h 4630814"/>
              <a:gd name="connsiteX13123" fmla="*/ 2817578 w 3022593"/>
              <a:gd name="connsiteY13123" fmla="*/ 1047750 h 4630814"/>
              <a:gd name="connsiteX13124" fmla="*/ 2806692 w 3022593"/>
              <a:gd name="connsiteY13124" fmla="*/ 1019832 h 4630814"/>
              <a:gd name="connsiteX13125" fmla="*/ 2807827 w 3022593"/>
              <a:gd name="connsiteY13125" fmla="*/ 1014929 h 4630814"/>
              <a:gd name="connsiteX13126" fmla="*/ 2805634 w 3022593"/>
              <a:gd name="connsiteY13126" fmla="*/ 1017519 h 4630814"/>
              <a:gd name="connsiteX13127" fmla="*/ 2775530 w 3022593"/>
              <a:gd name="connsiteY13127" fmla="*/ 1023110 h 4630814"/>
              <a:gd name="connsiteX13128" fmla="*/ 2788701 w 3022593"/>
              <a:gd name="connsiteY13128" fmla="*/ 997020 h 4630814"/>
              <a:gd name="connsiteX13129" fmla="*/ 2802336 w 3022593"/>
              <a:gd name="connsiteY13129" fmla="*/ 990865 h 4630814"/>
              <a:gd name="connsiteX13130" fmla="*/ 2790817 w 3022593"/>
              <a:gd name="connsiteY13130" fmla="*/ 988260 h 4630814"/>
              <a:gd name="connsiteX13131" fmla="*/ 2772296 w 3022593"/>
              <a:gd name="connsiteY13131" fmla="*/ 966203 h 4630814"/>
              <a:gd name="connsiteX13132" fmla="*/ 2782946 w 3022593"/>
              <a:gd name="connsiteY13132" fmla="*/ 960458 h 4630814"/>
              <a:gd name="connsiteX13133" fmla="*/ 2801930 w 3022593"/>
              <a:gd name="connsiteY13133" fmla="*/ 964364 h 4630814"/>
              <a:gd name="connsiteX13134" fmla="*/ 2805383 w 3022593"/>
              <a:gd name="connsiteY13134" fmla="*/ 967024 h 4630814"/>
              <a:gd name="connsiteX13135" fmla="*/ 2804078 w 3022593"/>
              <a:gd name="connsiteY13135" fmla="*/ 963930 h 4630814"/>
              <a:gd name="connsiteX13136" fmla="*/ 2809680 w 3022593"/>
              <a:gd name="connsiteY13136" fmla="*/ 935355 h 4630814"/>
              <a:gd name="connsiteX13137" fmla="*/ 2266716 w 3022593"/>
              <a:gd name="connsiteY13137" fmla="*/ 931862 h 4630814"/>
              <a:gd name="connsiteX13138" fmla="*/ 2274880 w 3022593"/>
              <a:gd name="connsiteY13138" fmla="*/ 935831 h 4630814"/>
              <a:gd name="connsiteX13139" fmla="*/ 2266716 w 3022593"/>
              <a:gd name="connsiteY13139" fmla="*/ 937815 h 4630814"/>
              <a:gd name="connsiteX13140" fmla="*/ 2260592 w 3022593"/>
              <a:gd name="connsiteY13140" fmla="*/ 933846 h 4630814"/>
              <a:gd name="connsiteX13141" fmla="*/ 2266716 w 3022593"/>
              <a:gd name="connsiteY13141" fmla="*/ 931862 h 4630814"/>
              <a:gd name="connsiteX13142" fmla="*/ 96829 w 3022593"/>
              <a:gd name="connsiteY13142" fmla="*/ 931862 h 4630814"/>
              <a:gd name="connsiteX13143" fmla="*/ 104469 w 3022593"/>
              <a:gd name="connsiteY13143" fmla="*/ 933053 h 4630814"/>
              <a:gd name="connsiteX13144" fmla="*/ 107594 w 3022593"/>
              <a:gd name="connsiteY13144" fmla="*/ 935410 h 4630814"/>
              <a:gd name="connsiteX13145" fmla="*/ 107765 w 3022593"/>
              <a:gd name="connsiteY13145" fmla="*/ 935302 h 4630814"/>
              <a:gd name="connsiteX13146" fmla="*/ 107736 w 3022593"/>
              <a:gd name="connsiteY13146" fmla="*/ 935516 h 4630814"/>
              <a:gd name="connsiteX13147" fmla="*/ 107942 w 3022593"/>
              <a:gd name="connsiteY13147" fmla="*/ 935672 h 4630814"/>
              <a:gd name="connsiteX13148" fmla="*/ 107669 w 3022593"/>
              <a:gd name="connsiteY13148" fmla="*/ 936009 h 4630814"/>
              <a:gd name="connsiteX13149" fmla="*/ 106001 w 3022593"/>
              <a:gd name="connsiteY13149" fmla="*/ 948267 h 4630814"/>
              <a:gd name="connsiteX13150" fmla="*/ 95418 w 3022593"/>
              <a:gd name="connsiteY13150" fmla="*/ 953823 h 4630814"/>
              <a:gd name="connsiteX13151" fmla="*/ 98907 w 3022593"/>
              <a:gd name="connsiteY13151" fmla="*/ 940998 h 4630814"/>
              <a:gd name="connsiteX13152" fmla="*/ 96829 w 3022593"/>
              <a:gd name="connsiteY13152" fmla="*/ 941387 h 4630814"/>
              <a:gd name="connsiteX13153" fmla="*/ 85717 w 3022593"/>
              <a:gd name="connsiteY13153" fmla="*/ 937577 h 4630814"/>
              <a:gd name="connsiteX13154" fmla="*/ 96829 w 3022593"/>
              <a:gd name="connsiteY13154" fmla="*/ 931862 h 4630814"/>
              <a:gd name="connsiteX13155" fmla="*/ 544769 w 3022593"/>
              <a:gd name="connsiteY13155" fmla="*/ 930502 h 4630814"/>
              <a:gd name="connsiteX13156" fmla="*/ 550325 w 3022593"/>
              <a:gd name="connsiteY13156" fmla="*/ 934131 h 4630814"/>
              <a:gd name="connsiteX13157" fmla="*/ 552178 w 3022593"/>
              <a:gd name="connsiteY13157" fmla="*/ 941388 h 4630814"/>
              <a:gd name="connsiteX13158" fmla="*/ 546621 w 3022593"/>
              <a:gd name="connsiteY13158" fmla="*/ 937759 h 4630814"/>
              <a:gd name="connsiteX13159" fmla="*/ 544769 w 3022593"/>
              <a:gd name="connsiteY13159" fmla="*/ 930502 h 4630814"/>
              <a:gd name="connsiteX13160" fmla="*/ 1370005 w 3022593"/>
              <a:gd name="connsiteY13160" fmla="*/ 930474 h 4630814"/>
              <a:gd name="connsiteX13161" fmla="*/ 1368100 w 3022593"/>
              <a:gd name="connsiteY13161" fmla="*/ 937618 h 4630814"/>
              <a:gd name="connsiteX13162" fmla="*/ 1362385 w 3022593"/>
              <a:gd name="connsiteY13162" fmla="*/ 941190 h 4630814"/>
              <a:gd name="connsiteX13163" fmla="*/ 1362385 w 3022593"/>
              <a:gd name="connsiteY13163" fmla="*/ 934046 h 4630814"/>
              <a:gd name="connsiteX13164" fmla="*/ 1370005 w 3022593"/>
              <a:gd name="connsiteY13164" fmla="*/ 930474 h 4630814"/>
              <a:gd name="connsiteX13165" fmla="*/ 542719 w 3022593"/>
              <a:gd name="connsiteY13165" fmla="*/ 928952 h 4630814"/>
              <a:gd name="connsiteX13166" fmla="*/ 539147 w 3022593"/>
              <a:gd name="connsiteY13166" fmla="*/ 936361 h 4630814"/>
              <a:gd name="connsiteX13167" fmla="*/ 532003 w 3022593"/>
              <a:gd name="connsiteY13167" fmla="*/ 938213 h 4630814"/>
              <a:gd name="connsiteX13168" fmla="*/ 535575 w 3022593"/>
              <a:gd name="connsiteY13168" fmla="*/ 930804 h 4630814"/>
              <a:gd name="connsiteX13169" fmla="*/ 542719 w 3022593"/>
              <a:gd name="connsiteY13169" fmla="*/ 928952 h 4630814"/>
              <a:gd name="connsiteX13170" fmla="*/ 1356115 w 3022593"/>
              <a:gd name="connsiteY13170" fmla="*/ 928688 h 4630814"/>
              <a:gd name="connsiteX13171" fmla="*/ 1362068 w 3022593"/>
              <a:gd name="connsiteY13171" fmla="*/ 934131 h 4630814"/>
              <a:gd name="connsiteX13172" fmla="*/ 1360234 w 3022593"/>
              <a:gd name="connsiteY13172" fmla="*/ 940840 h 4630814"/>
              <a:gd name="connsiteX13173" fmla="*/ 1360480 w 3022593"/>
              <a:gd name="connsiteY13173" fmla="*/ 941070 h 4630814"/>
              <a:gd name="connsiteX13174" fmla="*/ 1360171 w 3022593"/>
              <a:gd name="connsiteY13174" fmla="*/ 941070 h 4630814"/>
              <a:gd name="connsiteX13175" fmla="*/ 1360084 w 3022593"/>
              <a:gd name="connsiteY13175" fmla="*/ 941388 h 4630814"/>
              <a:gd name="connsiteX13176" fmla="*/ 1359736 w 3022593"/>
              <a:gd name="connsiteY13176" fmla="*/ 941070 h 4630814"/>
              <a:gd name="connsiteX13177" fmla="*/ 1352316 w 3022593"/>
              <a:gd name="connsiteY13177" fmla="*/ 941070 h 4630814"/>
              <a:gd name="connsiteX13178" fmla="*/ 1346192 w 3022593"/>
              <a:gd name="connsiteY13178" fmla="*/ 935355 h 4630814"/>
              <a:gd name="connsiteX13179" fmla="*/ 1354292 w 3022593"/>
              <a:gd name="connsiteY13179" fmla="*/ 935355 h 4630814"/>
              <a:gd name="connsiteX13180" fmla="*/ 542917 w 3022593"/>
              <a:gd name="connsiteY13180" fmla="*/ 928688 h 4630814"/>
              <a:gd name="connsiteX13181" fmla="*/ 546092 w 3022593"/>
              <a:gd name="connsiteY13181" fmla="*/ 935832 h 4630814"/>
              <a:gd name="connsiteX13182" fmla="*/ 542917 w 3022593"/>
              <a:gd name="connsiteY13182" fmla="*/ 942976 h 4630814"/>
              <a:gd name="connsiteX13183" fmla="*/ 539742 w 3022593"/>
              <a:gd name="connsiteY13183" fmla="*/ 935832 h 4630814"/>
              <a:gd name="connsiteX13184" fmla="*/ 542917 w 3022593"/>
              <a:gd name="connsiteY13184" fmla="*/ 928688 h 4630814"/>
              <a:gd name="connsiteX13185" fmla="*/ 2927487 w 3022593"/>
              <a:gd name="connsiteY13185" fmla="*/ 928687 h 4630814"/>
              <a:gd name="connsiteX13186" fmla="*/ 2936868 w 3022593"/>
              <a:gd name="connsiteY13186" fmla="*/ 936096 h 4630814"/>
              <a:gd name="connsiteX13187" fmla="*/ 2925611 w 3022593"/>
              <a:gd name="connsiteY13187" fmla="*/ 939800 h 4630814"/>
              <a:gd name="connsiteX13188" fmla="*/ 2925447 w 3022593"/>
              <a:gd name="connsiteY13188" fmla="*/ 939703 h 4630814"/>
              <a:gd name="connsiteX13189" fmla="*/ 2927166 w 3022593"/>
              <a:gd name="connsiteY13189" fmla="*/ 952500 h 4630814"/>
              <a:gd name="connsiteX13190" fmla="*/ 2916647 w 3022593"/>
              <a:gd name="connsiteY13190" fmla="*/ 946905 h 4630814"/>
              <a:gd name="connsiteX13191" fmla="*/ 2912262 w 3022593"/>
              <a:gd name="connsiteY13191" fmla="*/ 955675 h 4630814"/>
              <a:gd name="connsiteX13192" fmla="*/ 2906705 w 3022593"/>
              <a:gd name="connsiteY13192" fmla="*/ 944562 h 4630814"/>
              <a:gd name="connsiteX13193" fmla="*/ 2907235 w 3022593"/>
              <a:gd name="connsiteY13193" fmla="*/ 943503 h 4630814"/>
              <a:gd name="connsiteX13194" fmla="*/ 2907139 w 3022593"/>
              <a:gd name="connsiteY13194" fmla="*/ 943610 h 4630814"/>
              <a:gd name="connsiteX13195" fmla="*/ 2895881 w 3022593"/>
              <a:gd name="connsiteY13195" fmla="*/ 947420 h 4630814"/>
              <a:gd name="connsiteX13196" fmla="*/ 2901510 w 3022593"/>
              <a:gd name="connsiteY13196" fmla="*/ 935990 h 4630814"/>
              <a:gd name="connsiteX13197" fmla="*/ 2911868 w 3022593"/>
              <a:gd name="connsiteY13197" fmla="*/ 934237 h 4630814"/>
              <a:gd name="connsiteX13198" fmla="*/ 2912262 w 3022593"/>
              <a:gd name="connsiteY13198" fmla="*/ 933450 h 4630814"/>
              <a:gd name="connsiteX13199" fmla="*/ 2912594 w 3022593"/>
              <a:gd name="connsiteY13199" fmla="*/ 934114 h 4630814"/>
              <a:gd name="connsiteX13200" fmla="*/ 2912767 w 3022593"/>
              <a:gd name="connsiteY13200" fmla="*/ 934085 h 4630814"/>
              <a:gd name="connsiteX13201" fmla="*/ 2912719 w 3022593"/>
              <a:gd name="connsiteY13201" fmla="*/ 934364 h 4630814"/>
              <a:gd name="connsiteX13202" fmla="*/ 2915706 w 3022593"/>
              <a:gd name="connsiteY13202" fmla="*/ 940337 h 4630814"/>
              <a:gd name="connsiteX13203" fmla="*/ 2914819 w 3022593"/>
              <a:gd name="connsiteY13203" fmla="*/ 933738 h 4630814"/>
              <a:gd name="connsiteX13204" fmla="*/ 2920285 w 3022593"/>
              <a:gd name="connsiteY13204" fmla="*/ 936645 h 4630814"/>
              <a:gd name="connsiteX13205" fmla="*/ 2916230 w 3022593"/>
              <a:gd name="connsiteY13205" fmla="*/ 934243 h 4630814"/>
              <a:gd name="connsiteX13206" fmla="*/ 2927487 w 3022593"/>
              <a:gd name="connsiteY13206" fmla="*/ 928687 h 4630814"/>
              <a:gd name="connsiteX13207" fmla="*/ 2253647 w 3022593"/>
              <a:gd name="connsiteY13207" fmla="*/ 927100 h 4630814"/>
              <a:gd name="connsiteX13208" fmla="*/ 2258682 w 3022593"/>
              <a:gd name="connsiteY13208" fmla="*/ 934260 h 4630814"/>
              <a:gd name="connsiteX13209" fmla="*/ 2259006 w 3022593"/>
              <a:gd name="connsiteY13209" fmla="*/ 933450 h 4630814"/>
              <a:gd name="connsiteX13210" fmla="*/ 2259465 w 3022593"/>
              <a:gd name="connsiteY13210" fmla="*/ 935744 h 4630814"/>
              <a:gd name="connsiteX13211" fmla="*/ 2266414 w 3022593"/>
              <a:gd name="connsiteY13211" fmla="*/ 939573 h 4630814"/>
              <a:gd name="connsiteX13212" fmla="*/ 2268266 w 3022593"/>
              <a:gd name="connsiteY13212" fmla="*/ 947738 h 4630814"/>
              <a:gd name="connsiteX13213" fmla="*/ 2260857 w 3022593"/>
              <a:gd name="connsiteY13213" fmla="*/ 943656 h 4630814"/>
              <a:gd name="connsiteX13214" fmla="*/ 2260433 w 3022593"/>
              <a:gd name="connsiteY13214" fmla="*/ 941787 h 4630814"/>
              <a:gd name="connsiteX13215" fmla="*/ 2257418 w 3022593"/>
              <a:gd name="connsiteY13215" fmla="*/ 949325 h 4630814"/>
              <a:gd name="connsiteX13216" fmla="*/ 2255830 w 3022593"/>
              <a:gd name="connsiteY13216" fmla="*/ 941387 h 4630814"/>
              <a:gd name="connsiteX13217" fmla="*/ 2258498 w 3022593"/>
              <a:gd name="connsiteY13217" fmla="*/ 934720 h 4630814"/>
              <a:gd name="connsiteX13218" fmla="*/ 2256698 w 3022593"/>
              <a:gd name="connsiteY13218" fmla="*/ 934720 h 4630814"/>
              <a:gd name="connsiteX13219" fmla="*/ 2253562 w 3022593"/>
              <a:gd name="connsiteY13219" fmla="*/ 941123 h 4630814"/>
              <a:gd name="connsiteX13220" fmla="*/ 2246305 w 3022593"/>
              <a:gd name="connsiteY13220" fmla="*/ 942975 h 4630814"/>
              <a:gd name="connsiteX13221" fmla="*/ 2249934 w 3022593"/>
              <a:gd name="connsiteY13221" fmla="*/ 935566 h 4630814"/>
              <a:gd name="connsiteX13222" fmla="*/ 2253250 w 3022593"/>
              <a:gd name="connsiteY13222" fmla="*/ 934720 h 4630814"/>
              <a:gd name="connsiteX13223" fmla="*/ 2250075 w 3022593"/>
              <a:gd name="connsiteY13223" fmla="*/ 934720 h 4630814"/>
              <a:gd name="connsiteX13224" fmla="*/ 2246503 w 3022593"/>
              <a:gd name="connsiteY13224" fmla="*/ 929005 h 4630814"/>
              <a:gd name="connsiteX13225" fmla="*/ 2253647 w 3022593"/>
              <a:gd name="connsiteY13225" fmla="*/ 927100 h 4630814"/>
              <a:gd name="connsiteX13226" fmla="*/ 2218148 w 3022593"/>
              <a:gd name="connsiteY13226" fmla="*/ 925513 h 4630814"/>
              <a:gd name="connsiteX13227" fmla="*/ 2233772 w 3022593"/>
              <a:gd name="connsiteY13227" fmla="*/ 934672 h 4630814"/>
              <a:gd name="connsiteX13228" fmla="*/ 2233413 w 3022593"/>
              <a:gd name="connsiteY13228" fmla="*/ 942536 h 4630814"/>
              <a:gd name="connsiteX13229" fmla="*/ 2235193 w 3022593"/>
              <a:gd name="connsiteY13229" fmla="*/ 947738 h 4630814"/>
              <a:gd name="connsiteX13230" fmla="*/ 2233278 w 3022593"/>
              <a:gd name="connsiteY13230" fmla="*/ 945493 h 4630814"/>
              <a:gd name="connsiteX13231" fmla="*/ 2232853 w 3022593"/>
              <a:gd name="connsiteY13231" fmla="*/ 954821 h 4630814"/>
              <a:gd name="connsiteX13232" fmla="*/ 2224754 w 3022593"/>
              <a:gd name="connsiteY13232" fmla="*/ 965023 h 4630814"/>
              <a:gd name="connsiteX13233" fmla="*/ 2225668 w 3022593"/>
              <a:gd name="connsiteY13233" fmla="*/ 968375 h 4630814"/>
              <a:gd name="connsiteX13234" fmla="*/ 2224287 w 3022593"/>
              <a:gd name="connsiteY13234" fmla="*/ 965612 h 4630814"/>
              <a:gd name="connsiteX13235" fmla="*/ 2220675 w 3022593"/>
              <a:gd name="connsiteY13235" fmla="*/ 970161 h 4630814"/>
              <a:gd name="connsiteX13236" fmla="*/ 2215102 w 3022593"/>
              <a:gd name="connsiteY13236" fmla="*/ 972224 h 4630814"/>
              <a:gd name="connsiteX13237" fmla="*/ 2212967 w 3022593"/>
              <a:gd name="connsiteY13237" fmla="*/ 974726 h 4630814"/>
              <a:gd name="connsiteX13238" fmla="*/ 2213400 w 3022593"/>
              <a:gd name="connsiteY13238" fmla="*/ 972854 h 4630814"/>
              <a:gd name="connsiteX13239" fmla="*/ 2212633 w 3022593"/>
              <a:gd name="connsiteY13239" fmla="*/ 973138 h 4630814"/>
              <a:gd name="connsiteX13240" fmla="*/ 2210106 w 3022593"/>
              <a:gd name="connsiteY13240" fmla="*/ 961919 h 4630814"/>
              <a:gd name="connsiteX13241" fmla="*/ 2206980 w 3022593"/>
              <a:gd name="connsiteY13241" fmla="*/ 953434 h 4630814"/>
              <a:gd name="connsiteX13242" fmla="*/ 2206617 w 3022593"/>
              <a:gd name="connsiteY13242" fmla="*/ 954088 h 4630814"/>
              <a:gd name="connsiteX13243" fmla="*/ 2206973 w 3022593"/>
              <a:gd name="connsiteY13243" fmla="*/ 953415 h 4630814"/>
              <a:gd name="connsiteX13244" fmla="*/ 2203442 w 3022593"/>
              <a:gd name="connsiteY13244" fmla="*/ 943830 h 4630814"/>
              <a:gd name="connsiteX13245" fmla="*/ 2218148 w 3022593"/>
              <a:gd name="connsiteY13245" fmla="*/ 925513 h 4630814"/>
              <a:gd name="connsiteX13246" fmla="*/ 1182680 w 3022593"/>
              <a:gd name="connsiteY13246" fmla="*/ 925513 h 4630814"/>
              <a:gd name="connsiteX13247" fmla="*/ 1185855 w 3022593"/>
              <a:gd name="connsiteY13247" fmla="*/ 930956 h 4630814"/>
              <a:gd name="connsiteX13248" fmla="*/ 1182680 w 3022593"/>
              <a:gd name="connsiteY13248" fmla="*/ 938213 h 4630814"/>
              <a:gd name="connsiteX13249" fmla="*/ 1179505 w 3022593"/>
              <a:gd name="connsiteY13249" fmla="*/ 930956 h 4630814"/>
              <a:gd name="connsiteX13250" fmla="*/ 1182680 w 3022593"/>
              <a:gd name="connsiteY13250" fmla="*/ 925513 h 4630814"/>
              <a:gd name="connsiteX13251" fmla="*/ 2268530 w 3022593"/>
              <a:gd name="connsiteY13251" fmla="*/ 920750 h 4630814"/>
              <a:gd name="connsiteX13252" fmla="*/ 2266625 w 3022593"/>
              <a:gd name="connsiteY13252" fmla="*/ 929821 h 4630814"/>
              <a:gd name="connsiteX13253" fmla="*/ 2260910 w 3022593"/>
              <a:gd name="connsiteY13253" fmla="*/ 933450 h 4630814"/>
              <a:gd name="connsiteX13254" fmla="*/ 2260910 w 3022593"/>
              <a:gd name="connsiteY13254" fmla="*/ 926193 h 4630814"/>
              <a:gd name="connsiteX13255" fmla="*/ 2268530 w 3022593"/>
              <a:gd name="connsiteY13255" fmla="*/ 920750 h 4630814"/>
              <a:gd name="connsiteX13256" fmla="*/ 1192204 w 3022593"/>
              <a:gd name="connsiteY13256" fmla="*/ 920750 h 4630814"/>
              <a:gd name="connsiteX13257" fmla="*/ 1200142 w 3022593"/>
              <a:gd name="connsiteY13257" fmla="*/ 924719 h 4630814"/>
              <a:gd name="connsiteX13258" fmla="*/ 1192204 w 3022593"/>
              <a:gd name="connsiteY13258" fmla="*/ 928688 h 4630814"/>
              <a:gd name="connsiteX13259" fmla="*/ 1191965 w 3022593"/>
              <a:gd name="connsiteY13259" fmla="*/ 928568 h 4630814"/>
              <a:gd name="connsiteX13260" fmla="*/ 1193793 w 3022593"/>
              <a:gd name="connsiteY13260" fmla="*/ 936626 h 4630814"/>
              <a:gd name="connsiteX13261" fmla="*/ 1186384 w 3022593"/>
              <a:gd name="connsiteY13261" fmla="*/ 932544 h 4630814"/>
              <a:gd name="connsiteX13262" fmla="*/ 1184653 w 3022593"/>
              <a:gd name="connsiteY13262" fmla="*/ 924912 h 4630814"/>
              <a:gd name="connsiteX13263" fmla="*/ 1184267 w 3022593"/>
              <a:gd name="connsiteY13263" fmla="*/ 924719 h 4630814"/>
              <a:gd name="connsiteX13264" fmla="*/ 1184574 w 3022593"/>
              <a:gd name="connsiteY13264" fmla="*/ 924565 h 4630814"/>
              <a:gd name="connsiteX13265" fmla="*/ 1184532 w 3022593"/>
              <a:gd name="connsiteY13265" fmla="*/ 924379 h 4630814"/>
              <a:gd name="connsiteX13266" fmla="*/ 1184729 w 3022593"/>
              <a:gd name="connsiteY13266" fmla="*/ 924488 h 4630814"/>
              <a:gd name="connsiteX13267" fmla="*/ 2255830 w 3022593"/>
              <a:gd name="connsiteY13267" fmla="*/ 919162 h 4630814"/>
              <a:gd name="connsiteX13268" fmla="*/ 2260592 w 3022593"/>
              <a:gd name="connsiteY13268" fmla="*/ 926306 h 4630814"/>
              <a:gd name="connsiteX13269" fmla="*/ 2259005 w 3022593"/>
              <a:gd name="connsiteY13269" fmla="*/ 933450 h 4630814"/>
              <a:gd name="connsiteX13270" fmla="*/ 2254242 w 3022593"/>
              <a:gd name="connsiteY13270" fmla="*/ 926306 h 4630814"/>
              <a:gd name="connsiteX13271" fmla="*/ 2255830 w 3022593"/>
              <a:gd name="connsiteY13271" fmla="*/ 919162 h 4630814"/>
              <a:gd name="connsiteX13272" fmla="*/ 1171766 w 3022593"/>
              <a:gd name="connsiteY13272" fmla="*/ 917893 h 4630814"/>
              <a:gd name="connsiteX13273" fmla="*/ 1178910 w 3022593"/>
              <a:gd name="connsiteY13273" fmla="*/ 917893 h 4630814"/>
              <a:gd name="connsiteX13274" fmla="*/ 1184268 w 3022593"/>
              <a:gd name="connsiteY13274" fmla="*/ 923608 h 4630814"/>
              <a:gd name="connsiteX13275" fmla="*/ 1181830 w 3022593"/>
              <a:gd name="connsiteY13275" fmla="*/ 923608 h 4630814"/>
              <a:gd name="connsiteX13276" fmla="*/ 1178824 w 3022593"/>
              <a:gd name="connsiteY13276" fmla="*/ 929747 h 4630814"/>
              <a:gd name="connsiteX13277" fmla="*/ 1171567 w 3022593"/>
              <a:gd name="connsiteY13277" fmla="*/ 931599 h 4630814"/>
              <a:gd name="connsiteX13278" fmla="*/ 1175195 w 3022593"/>
              <a:gd name="connsiteY13278" fmla="*/ 924190 h 4630814"/>
              <a:gd name="connsiteX13279" fmla="*/ 1177476 w 3022593"/>
              <a:gd name="connsiteY13279" fmla="*/ 923608 h 4630814"/>
              <a:gd name="connsiteX13280" fmla="*/ 1175338 w 3022593"/>
              <a:gd name="connsiteY13280" fmla="*/ 923608 h 4630814"/>
              <a:gd name="connsiteX13281" fmla="*/ 1171766 w 3022593"/>
              <a:gd name="connsiteY13281" fmla="*/ 917893 h 4630814"/>
              <a:gd name="connsiteX13282" fmla="*/ 1138435 w 3022593"/>
              <a:gd name="connsiteY13282" fmla="*/ 917707 h 4630814"/>
              <a:gd name="connsiteX13283" fmla="*/ 1143494 w 3022593"/>
              <a:gd name="connsiteY13283" fmla="*/ 921416 h 4630814"/>
              <a:gd name="connsiteX13284" fmla="*/ 1144234 w 3022593"/>
              <a:gd name="connsiteY13284" fmla="*/ 920750 h 4630814"/>
              <a:gd name="connsiteX13285" fmla="*/ 1144234 w 3022593"/>
              <a:gd name="connsiteY13285" fmla="*/ 921959 h 4630814"/>
              <a:gd name="connsiteX13286" fmla="*/ 1144750 w 3022593"/>
              <a:gd name="connsiteY13286" fmla="*/ 922337 h 4630814"/>
              <a:gd name="connsiteX13287" fmla="*/ 1147089 w 3022593"/>
              <a:gd name="connsiteY13287" fmla="*/ 939701 h 4630814"/>
              <a:gd name="connsiteX13288" fmla="*/ 1141901 w 3022593"/>
              <a:gd name="connsiteY13288" fmla="*/ 942823 h 4630814"/>
              <a:gd name="connsiteX13289" fmla="*/ 1142040 w 3022593"/>
              <a:gd name="connsiteY13289" fmla="*/ 943932 h 4630814"/>
              <a:gd name="connsiteX13290" fmla="*/ 1138230 w 3022593"/>
              <a:gd name="connsiteY13290" fmla="*/ 949326 h 4630814"/>
              <a:gd name="connsiteX13291" fmla="*/ 1139007 w 3022593"/>
              <a:gd name="connsiteY13291" fmla="*/ 944566 h 4630814"/>
              <a:gd name="connsiteX13292" fmla="*/ 1129782 w 3022593"/>
              <a:gd name="connsiteY13292" fmla="*/ 950119 h 4630814"/>
              <a:gd name="connsiteX13293" fmla="*/ 1119331 w 3022593"/>
              <a:gd name="connsiteY13293" fmla="*/ 949762 h 4630814"/>
              <a:gd name="connsiteX13294" fmla="*/ 1117592 w 3022593"/>
              <a:gd name="connsiteY13294" fmla="*/ 952501 h 4630814"/>
              <a:gd name="connsiteX13295" fmla="*/ 1118615 w 3022593"/>
              <a:gd name="connsiteY13295" fmla="*/ 949738 h 4630814"/>
              <a:gd name="connsiteX13296" fmla="*/ 1109435 w 3022593"/>
              <a:gd name="connsiteY13296" fmla="*/ 949424 h 4630814"/>
              <a:gd name="connsiteX13297" fmla="*/ 1101892 w 3022593"/>
              <a:gd name="connsiteY13297" fmla="*/ 944673 h 4630814"/>
              <a:gd name="connsiteX13298" fmla="*/ 1101717 w 3022593"/>
              <a:gd name="connsiteY13298" fmla="*/ 944646 h 4630814"/>
              <a:gd name="connsiteX13299" fmla="*/ 1101828 w 3022593"/>
              <a:gd name="connsiteY13299" fmla="*/ 944632 h 4630814"/>
              <a:gd name="connsiteX13300" fmla="*/ 1101717 w 3022593"/>
              <a:gd name="connsiteY13300" fmla="*/ 944562 h 4630814"/>
              <a:gd name="connsiteX13301" fmla="*/ 1122298 w 3022593"/>
              <a:gd name="connsiteY13301" fmla="*/ 918633 h 4630814"/>
              <a:gd name="connsiteX13302" fmla="*/ 1138435 w 3022593"/>
              <a:gd name="connsiteY13302" fmla="*/ 917707 h 4630814"/>
              <a:gd name="connsiteX13303" fmla="*/ 552178 w 3022593"/>
              <a:gd name="connsiteY13303" fmla="*/ 915988 h 4630814"/>
              <a:gd name="connsiteX13304" fmla="*/ 552178 w 3022593"/>
              <a:gd name="connsiteY13304" fmla="*/ 925059 h 4630814"/>
              <a:gd name="connsiteX13305" fmla="*/ 544990 w 3022593"/>
              <a:gd name="connsiteY13305" fmla="*/ 928580 h 4630814"/>
              <a:gd name="connsiteX13306" fmla="*/ 551649 w 3022593"/>
              <a:gd name="connsiteY13306" fmla="*/ 927100 h 4630814"/>
              <a:gd name="connsiteX13307" fmla="*/ 558793 w 3022593"/>
              <a:gd name="connsiteY13307" fmla="*/ 930275 h 4630814"/>
              <a:gd name="connsiteX13308" fmla="*/ 551649 w 3022593"/>
              <a:gd name="connsiteY13308" fmla="*/ 931862 h 4630814"/>
              <a:gd name="connsiteX13309" fmla="*/ 544505 w 3022593"/>
              <a:gd name="connsiteY13309" fmla="*/ 928687 h 4630814"/>
              <a:gd name="connsiteX13310" fmla="*/ 544785 w 3022593"/>
              <a:gd name="connsiteY13310" fmla="*/ 928625 h 4630814"/>
              <a:gd name="connsiteX13311" fmla="*/ 546621 w 3022593"/>
              <a:gd name="connsiteY13311" fmla="*/ 921431 h 4630814"/>
              <a:gd name="connsiteX13312" fmla="*/ 552178 w 3022593"/>
              <a:gd name="connsiteY13312" fmla="*/ 915988 h 4630814"/>
              <a:gd name="connsiteX13313" fmla="*/ 97182 w 3022593"/>
              <a:gd name="connsiteY13313" fmla="*/ 914796 h 4630814"/>
              <a:gd name="connsiteX13314" fmla="*/ 106001 w 3022593"/>
              <a:gd name="connsiteY13314" fmla="*/ 922734 h 4630814"/>
              <a:gd name="connsiteX13315" fmla="*/ 107765 w 3022593"/>
              <a:gd name="connsiteY13315" fmla="*/ 934640 h 4630814"/>
              <a:gd name="connsiteX13316" fmla="*/ 97182 w 3022593"/>
              <a:gd name="connsiteY13316" fmla="*/ 928687 h 4630814"/>
              <a:gd name="connsiteX13317" fmla="*/ 97182 w 3022593"/>
              <a:gd name="connsiteY13317" fmla="*/ 914796 h 4630814"/>
              <a:gd name="connsiteX13318" fmla="*/ 115425 w 3022593"/>
              <a:gd name="connsiteY13318" fmla="*/ 913077 h 4630814"/>
              <a:gd name="connsiteX13319" fmla="*/ 117239 w 3022593"/>
              <a:gd name="connsiteY13319" fmla="*/ 924189 h 4630814"/>
              <a:gd name="connsiteX13320" fmla="*/ 117091 w 3022593"/>
              <a:gd name="connsiteY13320" fmla="*/ 924378 h 4630814"/>
              <a:gd name="connsiteX13321" fmla="*/ 130167 w 3022593"/>
              <a:gd name="connsiteY13321" fmla="*/ 924378 h 4630814"/>
              <a:gd name="connsiteX13322" fmla="*/ 122662 w 3022593"/>
              <a:gd name="connsiteY13322" fmla="*/ 934584 h 4630814"/>
              <a:gd name="connsiteX13323" fmla="*/ 109529 w 3022593"/>
              <a:gd name="connsiteY13323" fmla="*/ 934584 h 4630814"/>
              <a:gd name="connsiteX13324" fmla="*/ 116149 w 3022593"/>
              <a:gd name="connsiteY13324" fmla="*/ 925581 h 4630814"/>
              <a:gd name="connsiteX13325" fmla="*/ 109982 w 3022593"/>
              <a:gd name="connsiteY13325" fmla="*/ 933450 h 4630814"/>
              <a:gd name="connsiteX13326" fmla="*/ 108168 w 3022593"/>
              <a:gd name="connsiteY13326" fmla="*/ 920485 h 4630814"/>
              <a:gd name="connsiteX13327" fmla="*/ 115425 w 3022593"/>
              <a:gd name="connsiteY13327" fmla="*/ 913077 h 4630814"/>
              <a:gd name="connsiteX13328" fmla="*/ 540377 w 3022593"/>
              <a:gd name="connsiteY13328" fmla="*/ 912813 h 4630814"/>
              <a:gd name="connsiteX13329" fmla="*/ 544187 w 3022593"/>
              <a:gd name="connsiteY13329" fmla="*/ 918766 h 4630814"/>
              <a:gd name="connsiteX13330" fmla="*/ 542553 w 3022593"/>
              <a:gd name="connsiteY13330" fmla="*/ 927274 h 4630814"/>
              <a:gd name="connsiteX13331" fmla="*/ 542719 w 3022593"/>
              <a:gd name="connsiteY13331" fmla="*/ 928688 h 4630814"/>
              <a:gd name="connsiteX13332" fmla="*/ 542282 w 3022593"/>
              <a:gd name="connsiteY13332" fmla="*/ 928688 h 4630814"/>
              <a:gd name="connsiteX13333" fmla="*/ 535575 w 3022593"/>
              <a:gd name="connsiteY13333" fmla="*/ 928688 h 4630814"/>
              <a:gd name="connsiteX13334" fmla="*/ 530217 w 3022593"/>
              <a:gd name="connsiteY13334" fmla="*/ 921068 h 4630814"/>
              <a:gd name="connsiteX13335" fmla="*/ 538624 w 3022593"/>
              <a:gd name="connsiteY13335" fmla="*/ 921068 h 4630814"/>
              <a:gd name="connsiteX13336" fmla="*/ 538472 w 3022593"/>
              <a:gd name="connsiteY13336" fmla="*/ 920750 h 4630814"/>
              <a:gd name="connsiteX13337" fmla="*/ 540377 w 3022593"/>
              <a:gd name="connsiteY13337" fmla="*/ 912813 h 4630814"/>
              <a:gd name="connsiteX13338" fmla="*/ 1191887 w 3022593"/>
              <a:gd name="connsiteY13338" fmla="*/ 911622 h 4630814"/>
              <a:gd name="connsiteX13339" fmla="*/ 1191887 w 3022593"/>
              <a:gd name="connsiteY13339" fmla="*/ 919560 h 4630814"/>
              <a:gd name="connsiteX13340" fmla="*/ 1184267 w 3022593"/>
              <a:gd name="connsiteY13340" fmla="*/ 923528 h 4630814"/>
              <a:gd name="connsiteX13341" fmla="*/ 1186172 w 3022593"/>
              <a:gd name="connsiteY13341" fmla="*/ 915591 h 4630814"/>
              <a:gd name="connsiteX13342" fmla="*/ 1191887 w 3022593"/>
              <a:gd name="connsiteY13342" fmla="*/ 911622 h 4630814"/>
              <a:gd name="connsiteX13343" fmla="*/ 604512 w 3022593"/>
              <a:gd name="connsiteY13343" fmla="*/ 911225 h 4630814"/>
              <a:gd name="connsiteX13344" fmla="*/ 634427 w 3022593"/>
              <a:gd name="connsiteY13344" fmla="*/ 950624 h 4630814"/>
              <a:gd name="connsiteX13345" fmla="*/ 604512 w 3022593"/>
              <a:gd name="connsiteY13345" fmla="*/ 1014413 h 4630814"/>
              <a:gd name="connsiteX13346" fmla="*/ 604296 w 3022593"/>
              <a:gd name="connsiteY13346" fmla="*/ 1014343 h 4630814"/>
              <a:gd name="connsiteX13347" fmla="*/ 604327 w 3022593"/>
              <a:gd name="connsiteY13347" fmla="*/ 1014413 h 4630814"/>
              <a:gd name="connsiteX13348" fmla="*/ 604037 w 3022593"/>
              <a:gd name="connsiteY13348" fmla="*/ 1014258 h 4630814"/>
              <a:gd name="connsiteX13349" fmla="*/ 599107 w 3022593"/>
              <a:gd name="connsiteY13349" fmla="*/ 1012654 h 4630814"/>
              <a:gd name="connsiteX13350" fmla="*/ 579223 w 3022593"/>
              <a:gd name="connsiteY13350" fmla="*/ 1000122 h 4630814"/>
              <a:gd name="connsiteX13351" fmla="*/ 575606 w 3022593"/>
              <a:gd name="connsiteY13351" fmla="*/ 993846 h 4630814"/>
              <a:gd name="connsiteX13352" fmla="*/ 574667 w 3022593"/>
              <a:gd name="connsiteY13352" fmla="*/ 995363 h 4630814"/>
              <a:gd name="connsiteX13353" fmla="*/ 575550 w 3022593"/>
              <a:gd name="connsiteY13353" fmla="*/ 993750 h 4630814"/>
              <a:gd name="connsiteX13354" fmla="*/ 561508 w 3022593"/>
              <a:gd name="connsiteY13354" fmla="*/ 969385 h 4630814"/>
              <a:gd name="connsiteX13355" fmla="*/ 604512 w 3022593"/>
              <a:gd name="connsiteY13355" fmla="*/ 911225 h 4630814"/>
              <a:gd name="connsiteX13356" fmla="*/ 1181092 w 3022593"/>
              <a:gd name="connsiteY13356" fmla="*/ 909836 h 4630814"/>
              <a:gd name="connsiteX13357" fmla="*/ 1185855 w 3022593"/>
              <a:gd name="connsiteY13357" fmla="*/ 915194 h 4630814"/>
              <a:gd name="connsiteX13358" fmla="*/ 1184267 w 3022593"/>
              <a:gd name="connsiteY13358" fmla="*/ 922338 h 4630814"/>
              <a:gd name="connsiteX13359" fmla="*/ 1179505 w 3022593"/>
              <a:gd name="connsiteY13359" fmla="*/ 916980 h 4630814"/>
              <a:gd name="connsiteX13360" fmla="*/ 1181092 w 3022593"/>
              <a:gd name="connsiteY13360" fmla="*/ 909836 h 4630814"/>
              <a:gd name="connsiteX13361" fmla="*/ 647957 w 3022593"/>
              <a:gd name="connsiteY13361" fmla="*/ 909836 h 4630814"/>
              <a:gd name="connsiteX13362" fmla="*/ 655366 w 3022593"/>
              <a:gd name="connsiteY13362" fmla="*/ 913408 h 4630814"/>
              <a:gd name="connsiteX13363" fmla="*/ 657218 w 3022593"/>
              <a:gd name="connsiteY13363" fmla="*/ 920552 h 4630814"/>
              <a:gd name="connsiteX13364" fmla="*/ 649809 w 3022593"/>
              <a:gd name="connsiteY13364" fmla="*/ 916980 h 4630814"/>
              <a:gd name="connsiteX13365" fmla="*/ 647957 w 3022593"/>
              <a:gd name="connsiteY13365" fmla="*/ 909836 h 4630814"/>
              <a:gd name="connsiteX13366" fmla="*/ 645311 w 3022593"/>
              <a:gd name="connsiteY13366" fmla="*/ 909638 h 4630814"/>
              <a:gd name="connsiteX13367" fmla="*/ 645455 w 3022593"/>
              <a:gd name="connsiteY13367" fmla="*/ 909902 h 4630814"/>
              <a:gd name="connsiteX13368" fmla="*/ 645652 w 3022593"/>
              <a:gd name="connsiteY13368" fmla="*/ 909902 h 4630814"/>
              <a:gd name="connsiteX13369" fmla="*/ 645539 w 3022593"/>
              <a:gd name="connsiteY13369" fmla="*/ 910055 h 4630814"/>
              <a:gd name="connsiteX13370" fmla="*/ 649280 w 3022593"/>
              <a:gd name="connsiteY13370" fmla="*/ 916895 h 4630814"/>
              <a:gd name="connsiteX13371" fmla="*/ 645311 w 3022593"/>
              <a:gd name="connsiteY13371" fmla="*/ 922338 h 4630814"/>
              <a:gd name="connsiteX13372" fmla="*/ 643326 w 3022593"/>
              <a:gd name="connsiteY13372" fmla="*/ 915081 h 4630814"/>
              <a:gd name="connsiteX13373" fmla="*/ 644784 w 3022593"/>
              <a:gd name="connsiteY13373" fmla="*/ 911084 h 4630814"/>
              <a:gd name="connsiteX13374" fmla="*/ 641569 w 3022593"/>
              <a:gd name="connsiteY13374" fmla="*/ 915459 h 4630814"/>
              <a:gd name="connsiteX13375" fmla="*/ 633405 w 3022593"/>
              <a:gd name="connsiteY13375" fmla="*/ 917311 h 4630814"/>
              <a:gd name="connsiteX13376" fmla="*/ 637487 w 3022593"/>
              <a:gd name="connsiteY13376" fmla="*/ 909902 h 4630814"/>
              <a:gd name="connsiteX13377" fmla="*/ 645214 w 3022593"/>
              <a:gd name="connsiteY13377" fmla="*/ 909902 h 4630814"/>
              <a:gd name="connsiteX13378" fmla="*/ 2908746 w 3022593"/>
              <a:gd name="connsiteY13378" fmla="*/ 909637 h 4630814"/>
              <a:gd name="connsiteX13379" fmla="*/ 2916003 w 3022593"/>
              <a:gd name="connsiteY13379" fmla="*/ 918897 h 4630814"/>
              <a:gd name="connsiteX13380" fmla="*/ 2915148 w 3022593"/>
              <a:gd name="connsiteY13380" fmla="*/ 925006 h 4630814"/>
              <a:gd name="connsiteX13381" fmla="*/ 2916583 w 3022593"/>
              <a:gd name="connsiteY13381" fmla="*/ 920485 h 4630814"/>
              <a:gd name="connsiteX13382" fmla="*/ 2927166 w 3022593"/>
              <a:gd name="connsiteY13382" fmla="*/ 913077 h 4630814"/>
              <a:gd name="connsiteX13383" fmla="*/ 2925402 w 3022593"/>
              <a:gd name="connsiteY13383" fmla="*/ 924189 h 4630814"/>
              <a:gd name="connsiteX13384" fmla="*/ 2916583 w 3022593"/>
              <a:gd name="connsiteY13384" fmla="*/ 931598 h 4630814"/>
              <a:gd name="connsiteX13385" fmla="*/ 2914828 w 3022593"/>
              <a:gd name="connsiteY13385" fmla="*/ 927297 h 4630814"/>
              <a:gd name="connsiteX13386" fmla="*/ 2914189 w 3022593"/>
              <a:gd name="connsiteY13386" fmla="*/ 931862 h 4630814"/>
              <a:gd name="connsiteX13387" fmla="*/ 2912419 w 3022593"/>
              <a:gd name="connsiteY13387" fmla="*/ 929603 h 4630814"/>
              <a:gd name="connsiteX13388" fmla="*/ 2912790 w 3022593"/>
              <a:gd name="connsiteY13388" fmla="*/ 931664 h 4630814"/>
              <a:gd name="connsiteX13389" fmla="*/ 2901678 w 3022593"/>
              <a:gd name="connsiteY13389" fmla="*/ 931664 h 4630814"/>
              <a:gd name="connsiteX13390" fmla="*/ 2894269 w 3022593"/>
              <a:gd name="connsiteY13390" fmla="*/ 922734 h 4630814"/>
              <a:gd name="connsiteX13391" fmla="*/ 2897742 w 3022593"/>
              <a:gd name="connsiteY13391" fmla="*/ 920055 h 4630814"/>
              <a:gd name="connsiteX13392" fmla="*/ 2905382 w 3022593"/>
              <a:gd name="connsiteY13392" fmla="*/ 922734 h 4630814"/>
              <a:gd name="connsiteX13393" fmla="*/ 2908438 w 3022593"/>
              <a:gd name="connsiteY13393" fmla="*/ 924523 h 4630814"/>
              <a:gd name="connsiteX13394" fmla="*/ 2906932 w 3022593"/>
              <a:gd name="connsiteY13394" fmla="*/ 922601 h 4630814"/>
              <a:gd name="connsiteX13395" fmla="*/ 2908746 w 3022593"/>
              <a:gd name="connsiteY13395" fmla="*/ 909637 h 4630814"/>
              <a:gd name="connsiteX13396" fmla="*/ 1045889 w 3022593"/>
              <a:gd name="connsiteY13396" fmla="*/ 908315 h 4630814"/>
              <a:gd name="connsiteX13397" fmla="*/ 1066263 w 3022593"/>
              <a:gd name="connsiteY13397" fmla="*/ 932392 h 4630814"/>
              <a:gd name="connsiteX13398" fmla="*/ 1066424 w 3022593"/>
              <a:gd name="connsiteY13398" fmla="*/ 936591 h 4630814"/>
              <a:gd name="connsiteX13399" fmla="*/ 1068303 w 3022593"/>
              <a:gd name="connsiteY13399" fmla="*/ 931523 h 4630814"/>
              <a:gd name="connsiteX13400" fmla="*/ 1092872 w 3022593"/>
              <a:gd name="connsiteY13400" fmla="*/ 916555 h 4630814"/>
              <a:gd name="connsiteX13401" fmla="*/ 1090982 w 3022593"/>
              <a:gd name="connsiteY13401" fmla="*/ 944620 h 4630814"/>
              <a:gd name="connsiteX13402" fmla="*/ 1078032 w 3022593"/>
              <a:gd name="connsiteY13402" fmla="*/ 957648 h 4630814"/>
              <a:gd name="connsiteX13403" fmla="*/ 1093122 w 3022593"/>
              <a:gd name="connsiteY13403" fmla="*/ 955993 h 4630814"/>
              <a:gd name="connsiteX13404" fmla="*/ 1119179 w 3022593"/>
              <a:gd name="connsiteY13404" fmla="*/ 969328 h 4630814"/>
              <a:gd name="connsiteX13405" fmla="*/ 1091261 w 3022593"/>
              <a:gd name="connsiteY13405" fmla="*/ 980758 h 4630814"/>
              <a:gd name="connsiteX13406" fmla="*/ 1086233 w 3022593"/>
              <a:gd name="connsiteY13406" fmla="*/ 979729 h 4630814"/>
              <a:gd name="connsiteX13407" fmla="*/ 1088948 w 3022593"/>
              <a:gd name="connsiteY13407" fmla="*/ 982323 h 4630814"/>
              <a:gd name="connsiteX13408" fmla="*/ 1094539 w 3022593"/>
              <a:gd name="connsiteY13408" fmla="*/ 1010388 h 4630814"/>
              <a:gd name="connsiteX13409" fmla="*/ 1068448 w 3022593"/>
              <a:gd name="connsiteY13409" fmla="*/ 997291 h 4630814"/>
              <a:gd name="connsiteX13410" fmla="*/ 1067686 w 3022593"/>
              <a:gd name="connsiteY13410" fmla="*/ 995611 h 4630814"/>
              <a:gd name="connsiteX13411" fmla="*/ 1064569 w 3022593"/>
              <a:gd name="connsiteY13411" fmla="*/ 1011730 h 4630814"/>
              <a:gd name="connsiteX13412" fmla="*/ 1055573 w 3022593"/>
              <a:gd name="connsiteY13412" fmla="*/ 1019175 h 4630814"/>
              <a:gd name="connsiteX13413" fmla="*/ 1044778 w 3022593"/>
              <a:gd name="connsiteY13413" fmla="*/ 993118 h 4630814"/>
              <a:gd name="connsiteX13414" fmla="*/ 1045399 w 3022593"/>
              <a:gd name="connsiteY13414" fmla="*/ 989785 h 4630814"/>
              <a:gd name="connsiteX13415" fmla="*/ 1043320 w 3022593"/>
              <a:gd name="connsiteY13415" fmla="*/ 992119 h 4630814"/>
              <a:gd name="connsiteX13416" fmla="*/ 1013384 w 3022593"/>
              <a:gd name="connsiteY13416" fmla="*/ 997710 h 4630814"/>
              <a:gd name="connsiteX13417" fmla="*/ 1028352 w 3022593"/>
              <a:gd name="connsiteY13417" fmla="*/ 971620 h 4630814"/>
              <a:gd name="connsiteX13418" fmla="*/ 1041489 w 3022593"/>
              <a:gd name="connsiteY13418" fmla="*/ 965077 h 4630814"/>
              <a:gd name="connsiteX13419" fmla="*/ 1030388 w 3022593"/>
              <a:gd name="connsiteY13419" fmla="*/ 962611 h 4630814"/>
              <a:gd name="connsiteX13420" fmla="*/ 1009915 w 3022593"/>
              <a:gd name="connsiteY13420" fmla="*/ 937628 h 4630814"/>
              <a:gd name="connsiteX13421" fmla="*/ 1021315 w 3022593"/>
              <a:gd name="connsiteY13421" fmla="*/ 933304 h 4630814"/>
              <a:gd name="connsiteX13422" fmla="*/ 1039694 w 3022593"/>
              <a:gd name="connsiteY13422" fmla="*/ 937628 h 4630814"/>
              <a:gd name="connsiteX13423" fmla="*/ 1040431 w 3022593"/>
              <a:gd name="connsiteY13423" fmla="*/ 938142 h 4630814"/>
              <a:gd name="connsiteX13424" fmla="*/ 1040333 w 3022593"/>
              <a:gd name="connsiteY13424" fmla="*/ 937949 h 4630814"/>
              <a:gd name="connsiteX13425" fmla="*/ 1045889 w 3022593"/>
              <a:gd name="connsiteY13425" fmla="*/ 908315 h 4630814"/>
              <a:gd name="connsiteX13426" fmla="*/ 2322188 w 3022593"/>
              <a:gd name="connsiteY13426" fmla="*/ 908309 h 4630814"/>
              <a:gd name="connsiteX13427" fmla="*/ 2352104 w 3022593"/>
              <a:gd name="connsiteY13427" fmla="*/ 945255 h 4630814"/>
              <a:gd name="connsiteX13428" fmla="*/ 2344011 w 3022593"/>
              <a:gd name="connsiteY13428" fmla="*/ 966238 h 4630814"/>
              <a:gd name="connsiteX13429" fmla="*/ 2341201 w 3022593"/>
              <a:gd name="connsiteY13429" fmla="*/ 969791 h 4630814"/>
              <a:gd name="connsiteX13430" fmla="*/ 2341237 w 3022593"/>
              <a:gd name="connsiteY13430" fmla="*/ 969963 h 4630814"/>
              <a:gd name="connsiteX13431" fmla="*/ 2341173 w 3022593"/>
              <a:gd name="connsiteY13431" fmla="*/ 969826 h 4630814"/>
              <a:gd name="connsiteX13432" fmla="*/ 2330836 w 3022593"/>
              <a:gd name="connsiteY13432" fmla="*/ 982893 h 4630814"/>
              <a:gd name="connsiteX13433" fmla="*/ 2322188 w 3022593"/>
              <a:gd name="connsiteY13433" fmla="*/ 1008062 h 4630814"/>
              <a:gd name="connsiteX13434" fmla="*/ 2321978 w 3022593"/>
              <a:gd name="connsiteY13434" fmla="*/ 1008006 h 4630814"/>
              <a:gd name="connsiteX13435" fmla="*/ 2322004 w 3022593"/>
              <a:gd name="connsiteY13435" fmla="*/ 1008062 h 4630814"/>
              <a:gd name="connsiteX13436" fmla="*/ 2321808 w 3022593"/>
              <a:gd name="connsiteY13436" fmla="*/ 1007960 h 4630814"/>
              <a:gd name="connsiteX13437" fmla="*/ 2316783 w 3022593"/>
              <a:gd name="connsiteY13437" fmla="*/ 1006619 h 4630814"/>
              <a:gd name="connsiteX13438" fmla="*/ 2296899 w 3022593"/>
              <a:gd name="connsiteY13438" fmla="*/ 995254 h 4630814"/>
              <a:gd name="connsiteX13439" fmla="*/ 2293711 w 3022593"/>
              <a:gd name="connsiteY13439" fmla="*/ 989913 h 4630814"/>
              <a:gd name="connsiteX13440" fmla="*/ 2292342 w 3022593"/>
              <a:gd name="connsiteY13440" fmla="*/ 992187 h 4630814"/>
              <a:gd name="connsiteX13441" fmla="*/ 2293575 w 3022593"/>
              <a:gd name="connsiteY13441" fmla="*/ 989684 h 4630814"/>
              <a:gd name="connsiteX13442" fmla="*/ 2279184 w 3022593"/>
              <a:gd name="connsiteY13442" fmla="*/ 965575 h 4630814"/>
              <a:gd name="connsiteX13443" fmla="*/ 2322188 w 3022593"/>
              <a:gd name="connsiteY13443" fmla="*/ 908309 h 4630814"/>
              <a:gd name="connsiteX13444" fmla="*/ 2365246 w 3022593"/>
              <a:gd name="connsiteY13444" fmla="*/ 908050 h 4630814"/>
              <a:gd name="connsiteX13445" fmla="*/ 2374634 w 3022593"/>
              <a:gd name="connsiteY13445" fmla="*/ 913234 h 4630814"/>
              <a:gd name="connsiteX13446" fmla="*/ 2374528 w 3022593"/>
              <a:gd name="connsiteY13446" fmla="*/ 919537 h 4630814"/>
              <a:gd name="connsiteX13447" fmla="*/ 2374892 w 3022593"/>
              <a:gd name="connsiteY13447" fmla="*/ 920751 h 4630814"/>
              <a:gd name="connsiteX13448" fmla="*/ 2374516 w 3022593"/>
              <a:gd name="connsiteY13448" fmla="*/ 920261 h 4630814"/>
              <a:gd name="connsiteX13449" fmla="*/ 2374405 w 3022593"/>
              <a:gd name="connsiteY13449" fmla="*/ 926902 h 4630814"/>
              <a:gd name="connsiteX13450" fmla="*/ 2369751 w 3022593"/>
              <a:gd name="connsiteY13450" fmla="*/ 932819 h 4630814"/>
              <a:gd name="connsiteX13451" fmla="*/ 2370130 w 3022593"/>
              <a:gd name="connsiteY13451" fmla="*/ 933451 h 4630814"/>
              <a:gd name="connsiteX13452" fmla="*/ 2369702 w 3022593"/>
              <a:gd name="connsiteY13452" fmla="*/ 932880 h 4630814"/>
              <a:gd name="connsiteX13453" fmla="*/ 2366620 w 3022593"/>
              <a:gd name="connsiteY13453" fmla="*/ 936799 h 4630814"/>
              <a:gd name="connsiteX13454" fmla="*/ 2362710 w 3022593"/>
              <a:gd name="connsiteY13454" fmla="*/ 937896 h 4630814"/>
              <a:gd name="connsiteX13455" fmla="*/ 2360605 w 3022593"/>
              <a:gd name="connsiteY13455" fmla="*/ 939801 h 4630814"/>
              <a:gd name="connsiteX13456" fmla="*/ 2361345 w 3022593"/>
              <a:gd name="connsiteY13456" fmla="*/ 937455 h 4630814"/>
              <a:gd name="connsiteX13457" fmla="*/ 2359293 w 3022593"/>
              <a:gd name="connsiteY13457" fmla="*/ 930908 h 4630814"/>
              <a:gd name="connsiteX13458" fmla="*/ 2357536 w 3022593"/>
              <a:gd name="connsiteY13458" fmla="*/ 926881 h 4630814"/>
              <a:gd name="connsiteX13459" fmla="*/ 2357430 w 3022593"/>
              <a:gd name="connsiteY13459" fmla="*/ 927101 h 4630814"/>
              <a:gd name="connsiteX13460" fmla="*/ 2357504 w 3022593"/>
              <a:gd name="connsiteY13460" fmla="*/ 926807 h 4630814"/>
              <a:gd name="connsiteX13461" fmla="*/ 2354255 w 3022593"/>
              <a:gd name="connsiteY13461" fmla="*/ 919361 h 4630814"/>
              <a:gd name="connsiteX13462" fmla="*/ 2365246 w 3022593"/>
              <a:gd name="connsiteY13462" fmla="*/ 908050 h 4630814"/>
              <a:gd name="connsiteX13463" fmla="*/ 654836 w 3022593"/>
              <a:gd name="connsiteY13463" fmla="*/ 906463 h 4630814"/>
              <a:gd name="connsiteX13464" fmla="*/ 661980 w 3022593"/>
              <a:gd name="connsiteY13464" fmla="*/ 909638 h 4630814"/>
              <a:gd name="connsiteX13465" fmla="*/ 654836 w 3022593"/>
              <a:gd name="connsiteY13465" fmla="*/ 912813 h 4630814"/>
              <a:gd name="connsiteX13466" fmla="*/ 647692 w 3022593"/>
              <a:gd name="connsiteY13466" fmla="*/ 909638 h 4630814"/>
              <a:gd name="connsiteX13467" fmla="*/ 654836 w 3022593"/>
              <a:gd name="connsiteY13467" fmla="*/ 906463 h 4630814"/>
              <a:gd name="connsiteX13468" fmla="*/ 655312 w 3022593"/>
              <a:gd name="connsiteY13468" fmla="*/ 897136 h 4630814"/>
              <a:gd name="connsiteX13469" fmla="*/ 655312 w 3022593"/>
              <a:gd name="connsiteY13469" fmla="*/ 904280 h 4630814"/>
              <a:gd name="connsiteX13470" fmla="*/ 649597 w 3022593"/>
              <a:gd name="connsiteY13470" fmla="*/ 907852 h 4630814"/>
              <a:gd name="connsiteX13471" fmla="*/ 649597 w 3022593"/>
              <a:gd name="connsiteY13471" fmla="*/ 900708 h 4630814"/>
              <a:gd name="connsiteX13472" fmla="*/ 655312 w 3022593"/>
              <a:gd name="connsiteY13472" fmla="*/ 897136 h 4630814"/>
              <a:gd name="connsiteX13473" fmla="*/ 643326 w 3022593"/>
              <a:gd name="connsiteY13473" fmla="*/ 895549 h 4630814"/>
              <a:gd name="connsiteX13474" fmla="*/ 649280 w 3022593"/>
              <a:gd name="connsiteY13474" fmla="*/ 900907 h 4630814"/>
              <a:gd name="connsiteX13475" fmla="*/ 647449 w 3022593"/>
              <a:gd name="connsiteY13475" fmla="*/ 907499 h 4630814"/>
              <a:gd name="connsiteX13476" fmla="*/ 647692 w 3022593"/>
              <a:gd name="connsiteY13476" fmla="*/ 907733 h 4630814"/>
              <a:gd name="connsiteX13477" fmla="*/ 647384 w 3022593"/>
              <a:gd name="connsiteY13477" fmla="*/ 907733 h 4630814"/>
              <a:gd name="connsiteX13478" fmla="*/ 647295 w 3022593"/>
              <a:gd name="connsiteY13478" fmla="*/ 908051 h 4630814"/>
              <a:gd name="connsiteX13479" fmla="*/ 646942 w 3022593"/>
              <a:gd name="connsiteY13479" fmla="*/ 907733 h 4630814"/>
              <a:gd name="connsiteX13480" fmla="*/ 637770 w 3022593"/>
              <a:gd name="connsiteY13480" fmla="*/ 907733 h 4630814"/>
              <a:gd name="connsiteX13481" fmla="*/ 633801 w 3022593"/>
              <a:gd name="connsiteY13481" fmla="*/ 902018 h 4630814"/>
              <a:gd name="connsiteX13482" fmla="*/ 641529 w 3022593"/>
              <a:gd name="connsiteY13482" fmla="*/ 902018 h 4630814"/>
              <a:gd name="connsiteX13483" fmla="*/ 2337586 w 3022593"/>
              <a:gd name="connsiteY13483" fmla="*/ 893763 h 4630814"/>
              <a:gd name="connsiteX13484" fmla="*/ 2341555 w 3022593"/>
              <a:gd name="connsiteY13484" fmla="*/ 901020 h 4630814"/>
              <a:gd name="connsiteX13485" fmla="*/ 2337586 w 3022593"/>
              <a:gd name="connsiteY13485" fmla="*/ 906463 h 4630814"/>
              <a:gd name="connsiteX13486" fmla="*/ 2333617 w 3022593"/>
              <a:gd name="connsiteY13486" fmla="*/ 901020 h 4630814"/>
              <a:gd name="connsiteX13487" fmla="*/ 2337586 w 3022593"/>
              <a:gd name="connsiteY13487" fmla="*/ 893763 h 4630814"/>
              <a:gd name="connsiteX13488" fmla="*/ 2330216 w 3022593"/>
              <a:gd name="connsiteY13488" fmla="*/ 892440 h 4630814"/>
              <a:gd name="connsiteX13489" fmla="*/ 2338380 w 3022593"/>
              <a:gd name="connsiteY13489" fmla="*/ 892440 h 4630814"/>
              <a:gd name="connsiteX13490" fmla="*/ 2334298 w 3022593"/>
              <a:gd name="connsiteY13490" fmla="*/ 897997 h 4630814"/>
              <a:gd name="connsiteX13491" fmla="*/ 2326133 w 3022593"/>
              <a:gd name="connsiteY13491" fmla="*/ 899849 h 4630814"/>
              <a:gd name="connsiteX13492" fmla="*/ 2330216 w 3022593"/>
              <a:gd name="connsiteY13492" fmla="*/ 892440 h 4630814"/>
              <a:gd name="connsiteX13493" fmla="*/ 1005291 w 3022593"/>
              <a:gd name="connsiteY13493" fmla="*/ 890952 h 4630814"/>
              <a:gd name="connsiteX13494" fmla="*/ 1011641 w 3022593"/>
              <a:gd name="connsiteY13494" fmla="*/ 895350 h 4630814"/>
              <a:gd name="connsiteX13495" fmla="*/ 1013287 w 3022593"/>
              <a:gd name="connsiteY13495" fmla="*/ 913640 h 4630814"/>
              <a:gd name="connsiteX13496" fmla="*/ 1003873 w 3022593"/>
              <a:gd name="connsiteY13496" fmla="*/ 920035 h 4630814"/>
              <a:gd name="connsiteX13497" fmla="*/ 1003292 w 3022593"/>
              <a:gd name="connsiteY13497" fmla="*/ 920751 h 4630814"/>
              <a:gd name="connsiteX13498" fmla="*/ 1003356 w 3022593"/>
              <a:gd name="connsiteY13498" fmla="*/ 920387 h 4630814"/>
              <a:gd name="connsiteX13499" fmla="*/ 996589 w 3022593"/>
              <a:gd name="connsiteY13499" fmla="*/ 924984 h 4630814"/>
              <a:gd name="connsiteX13500" fmla="*/ 982663 w 3022593"/>
              <a:gd name="connsiteY13500" fmla="*/ 923461 h 4630814"/>
              <a:gd name="connsiteX13501" fmla="*/ 981067 w 3022593"/>
              <a:gd name="connsiteY13501" fmla="*/ 925513 h 4630814"/>
              <a:gd name="connsiteX13502" fmla="*/ 982543 w 3022593"/>
              <a:gd name="connsiteY13502" fmla="*/ 923448 h 4630814"/>
              <a:gd name="connsiteX13503" fmla="*/ 975422 w 3022593"/>
              <a:gd name="connsiteY13503" fmla="*/ 922669 h 4630814"/>
              <a:gd name="connsiteX13504" fmla="*/ 968523 w 3022593"/>
              <a:gd name="connsiteY13504" fmla="*/ 917688 h 4630814"/>
              <a:gd name="connsiteX13505" fmla="*/ 968367 w 3022593"/>
              <a:gd name="connsiteY13505" fmla="*/ 917659 h 4630814"/>
              <a:gd name="connsiteX13506" fmla="*/ 968478 w 3022593"/>
              <a:gd name="connsiteY13506" fmla="*/ 917655 h 4630814"/>
              <a:gd name="connsiteX13507" fmla="*/ 968367 w 3022593"/>
              <a:gd name="connsiteY13507" fmla="*/ 917575 h 4630814"/>
              <a:gd name="connsiteX13508" fmla="*/ 977304 w 3022593"/>
              <a:gd name="connsiteY13508" fmla="*/ 909010 h 4630814"/>
              <a:gd name="connsiteX13509" fmla="*/ 982228 w 3022593"/>
              <a:gd name="connsiteY13509" fmla="*/ 902514 h 4630814"/>
              <a:gd name="connsiteX13510" fmla="*/ 981067 w 3022593"/>
              <a:gd name="connsiteY13510" fmla="*/ 902653 h 4630814"/>
              <a:gd name="connsiteX13511" fmla="*/ 982319 w 3022593"/>
              <a:gd name="connsiteY13511" fmla="*/ 902394 h 4630814"/>
              <a:gd name="connsiteX13512" fmla="*/ 989063 w 3022593"/>
              <a:gd name="connsiteY13512" fmla="*/ 893498 h 4630814"/>
              <a:gd name="connsiteX13513" fmla="*/ 1005291 w 3022593"/>
              <a:gd name="connsiteY13513" fmla="*/ 890952 h 4630814"/>
              <a:gd name="connsiteX13514" fmla="*/ 2347111 w 3022593"/>
              <a:gd name="connsiteY13514" fmla="*/ 889000 h 4630814"/>
              <a:gd name="connsiteX13515" fmla="*/ 2352469 w 3022593"/>
              <a:gd name="connsiteY13515" fmla="*/ 892969 h 4630814"/>
              <a:gd name="connsiteX13516" fmla="*/ 2347111 w 3022593"/>
              <a:gd name="connsiteY13516" fmla="*/ 896938 h 4630814"/>
              <a:gd name="connsiteX13517" fmla="*/ 2343660 w 3022593"/>
              <a:gd name="connsiteY13517" fmla="*/ 895020 h 4630814"/>
              <a:gd name="connsiteX13518" fmla="*/ 2345789 w 3022593"/>
              <a:gd name="connsiteY13518" fmla="*/ 896541 h 4630814"/>
              <a:gd name="connsiteX13519" fmla="*/ 2347641 w 3022593"/>
              <a:gd name="connsiteY13519" fmla="*/ 904478 h 4630814"/>
              <a:gd name="connsiteX13520" fmla="*/ 2342085 w 3022593"/>
              <a:gd name="connsiteY13520" fmla="*/ 900510 h 4630814"/>
              <a:gd name="connsiteX13521" fmla="*/ 2340378 w 3022593"/>
              <a:gd name="connsiteY13521" fmla="*/ 893197 h 4630814"/>
              <a:gd name="connsiteX13522" fmla="*/ 2339967 w 3022593"/>
              <a:gd name="connsiteY13522" fmla="*/ 892969 h 4630814"/>
              <a:gd name="connsiteX13523" fmla="*/ 2340284 w 3022593"/>
              <a:gd name="connsiteY13523" fmla="*/ 892793 h 4630814"/>
              <a:gd name="connsiteX13524" fmla="*/ 2340232 w 3022593"/>
              <a:gd name="connsiteY13524" fmla="*/ 892572 h 4630814"/>
              <a:gd name="connsiteX13525" fmla="*/ 2340429 w 3022593"/>
              <a:gd name="connsiteY13525" fmla="*/ 892713 h 4630814"/>
              <a:gd name="connsiteX13526" fmla="*/ 1328994 w 3022593"/>
              <a:gd name="connsiteY13526" fmla="*/ 887639 h 4630814"/>
              <a:gd name="connsiteX13527" fmla="*/ 1336403 w 3022593"/>
              <a:gd name="connsiteY13527" fmla="*/ 891268 h 4630814"/>
              <a:gd name="connsiteX13528" fmla="*/ 1336403 w 3022593"/>
              <a:gd name="connsiteY13528" fmla="*/ 898525 h 4630814"/>
              <a:gd name="connsiteX13529" fmla="*/ 1330847 w 3022593"/>
              <a:gd name="connsiteY13529" fmla="*/ 894896 h 4630814"/>
              <a:gd name="connsiteX13530" fmla="*/ 1328994 w 3022593"/>
              <a:gd name="connsiteY13530" fmla="*/ 887639 h 4630814"/>
              <a:gd name="connsiteX13531" fmla="*/ 1112036 w 3022593"/>
              <a:gd name="connsiteY13531" fmla="*/ 887413 h 4630814"/>
              <a:gd name="connsiteX13532" fmla="*/ 1119180 w 3022593"/>
              <a:gd name="connsiteY13532" fmla="*/ 891382 h 4630814"/>
              <a:gd name="connsiteX13533" fmla="*/ 1112300 w 3022593"/>
              <a:gd name="connsiteY13533" fmla="*/ 895204 h 4630814"/>
              <a:gd name="connsiteX13534" fmla="*/ 1112300 w 3022593"/>
              <a:gd name="connsiteY13534" fmla="*/ 902835 h 4630814"/>
              <a:gd name="connsiteX13535" fmla="*/ 1106215 w 3022593"/>
              <a:gd name="connsiteY13535" fmla="*/ 898923 h 4630814"/>
              <a:gd name="connsiteX13536" fmla="*/ 1102511 w 3022593"/>
              <a:gd name="connsiteY13536" fmla="*/ 904478 h 4630814"/>
              <a:gd name="connsiteX13537" fmla="*/ 1098542 w 3022593"/>
              <a:gd name="connsiteY13537" fmla="*/ 898525 h 4630814"/>
              <a:gd name="connsiteX13538" fmla="*/ 1101144 w 3022593"/>
              <a:gd name="connsiteY13538" fmla="*/ 893320 h 4630814"/>
              <a:gd name="connsiteX13539" fmla="*/ 1098939 w 3022593"/>
              <a:gd name="connsiteY13539" fmla="*/ 896409 h 4630814"/>
              <a:gd name="connsiteX13540" fmla="*/ 1091001 w 3022593"/>
              <a:gd name="connsiteY13540" fmla="*/ 898261 h 4630814"/>
              <a:gd name="connsiteX13541" fmla="*/ 1094970 w 3022593"/>
              <a:gd name="connsiteY13541" fmla="*/ 892704 h 4630814"/>
              <a:gd name="connsiteX13542" fmla="*/ 1102309 w 3022593"/>
              <a:gd name="connsiteY13542" fmla="*/ 890992 h 4630814"/>
              <a:gd name="connsiteX13543" fmla="*/ 1102511 w 3022593"/>
              <a:gd name="connsiteY13543" fmla="*/ 890588 h 4630814"/>
              <a:gd name="connsiteX13544" fmla="*/ 1102671 w 3022593"/>
              <a:gd name="connsiteY13544" fmla="*/ 890907 h 4630814"/>
              <a:gd name="connsiteX13545" fmla="*/ 1102907 w 3022593"/>
              <a:gd name="connsiteY13545" fmla="*/ 890852 h 4630814"/>
              <a:gd name="connsiteX13546" fmla="*/ 1102752 w 3022593"/>
              <a:gd name="connsiteY13546" fmla="*/ 891070 h 4630814"/>
              <a:gd name="connsiteX13547" fmla="*/ 1105258 w 3022593"/>
              <a:gd name="connsiteY13547" fmla="*/ 896082 h 4630814"/>
              <a:gd name="connsiteX13548" fmla="*/ 1103833 w 3022593"/>
              <a:gd name="connsiteY13548" fmla="*/ 890588 h 4630814"/>
              <a:gd name="connsiteX13549" fmla="*/ 1105165 w 3022593"/>
              <a:gd name="connsiteY13549" fmla="*/ 891230 h 4630814"/>
              <a:gd name="connsiteX13550" fmla="*/ 1326349 w 3022593"/>
              <a:gd name="connsiteY13550" fmla="*/ 885825 h 4630814"/>
              <a:gd name="connsiteX13551" fmla="*/ 1326525 w 3022593"/>
              <a:gd name="connsiteY13551" fmla="*/ 886142 h 4630814"/>
              <a:gd name="connsiteX13552" fmla="*/ 1326746 w 3022593"/>
              <a:gd name="connsiteY13552" fmla="*/ 886090 h 4630814"/>
              <a:gd name="connsiteX13553" fmla="*/ 1326623 w 3022593"/>
              <a:gd name="connsiteY13553" fmla="*/ 886319 h 4630814"/>
              <a:gd name="connsiteX13554" fmla="*/ 1330318 w 3022593"/>
              <a:gd name="connsiteY13554" fmla="*/ 892969 h 4630814"/>
              <a:gd name="connsiteX13555" fmla="*/ 1326349 w 3022593"/>
              <a:gd name="connsiteY13555" fmla="*/ 900113 h 4630814"/>
              <a:gd name="connsiteX13556" fmla="*/ 1322686 w 3022593"/>
              <a:gd name="connsiteY13556" fmla="*/ 893520 h 4630814"/>
              <a:gd name="connsiteX13557" fmla="*/ 1314840 w 3022593"/>
              <a:gd name="connsiteY13557" fmla="*/ 895351 h 4630814"/>
              <a:gd name="connsiteX13558" fmla="*/ 1318808 w 3022593"/>
              <a:gd name="connsiteY13558" fmla="*/ 887942 h 4630814"/>
              <a:gd name="connsiteX13559" fmla="*/ 1326121 w 3022593"/>
              <a:gd name="connsiteY13559" fmla="*/ 886236 h 4630814"/>
              <a:gd name="connsiteX13560" fmla="*/ 1089017 w 3022593"/>
              <a:gd name="connsiteY13560" fmla="*/ 884237 h 4630814"/>
              <a:gd name="connsiteX13561" fmla="*/ 1098939 w 3022593"/>
              <a:gd name="connsiteY13561" fmla="*/ 884237 h 4630814"/>
              <a:gd name="connsiteX13562" fmla="*/ 1102907 w 3022593"/>
              <a:gd name="connsiteY13562" fmla="*/ 889000 h 4630814"/>
              <a:gd name="connsiteX13563" fmla="*/ 1094970 w 3022593"/>
              <a:gd name="connsiteY13563" fmla="*/ 889000 h 4630814"/>
              <a:gd name="connsiteX13564" fmla="*/ 1089017 w 3022593"/>
              <a:gd name="connsiteY13564" fmla="*/ 884237 h 4630814"/>
              <a:gd name="connsiteX13565" fmla="*/ 2347641 w 3022593"/>
              <a:gd name="connsiteY13565" fmla="*/ 879872 h 4630814"/>
              <a:gd name="connsiteX13566" fmla="*/ 2347641 w 3022593"/>
              <a:gd name="connsiteY13566" fmla="*/ 887810 h 4630814"/>
              <a:gd name="connsiteX13567" fmla="*/ 2340232 w 3022593"/>
              <a:gd name="connsiteY13567" fmla="*/ 891778 h 4630814"/>
              <a:gd name="connsiteX13568" fmla="*/ 2340232 w 3022593"/>
              <a:gd name="connsiteY13568" fmla="*/ 883841 h 4630814"/>
              <a:gd name="connsiteX13569" fmla="*/ 2347641 w 3022593"/>
              <a:gd name="connsiteY13569" fmla="*/ 879872 h 4630814"/>
              <a:gd name="connsiteX13570" fmla="*/ 2378067 w 3022593"/>
              <a:gd name="connsiteY13570" fmla="*/ 879475 h 4630814"/>
              <a:gd name="connsiteX13571" fmla="*/ 2373304 w 3022593"/>
              <a:gd name="connsiteY13571" fmla="*/ 896938 h 4630814"/>
              <a:gd name="connsiteX13572" fmla="*/ 2378067 w 3022593"/>
              <a:gd name="connsiteY13572" fmla="*/ 879475 h 4630814"/>
              <a:gd name="connsiteX13573" fmla="*/ 501096 w 3022593"/>
              <a:gd name="connsiteY13573" fmla="*/ 879213 h 4630814"/>
              <a:gd name="connsiteX13574" fmla="*/ 536567 w 3022593"/>
              <a:gd name="connsiteY13574" fmla="*/ 888815 h 4630814"/>
              <a:gd name="connsiteX13575" fmla="*/ 535562 w 3022593"/>
              <a:gd name="connsiteY13575" fmla="*/ 889737 h 4630814"/>
              <a:gd name="connsiteX13576" fmla="*/ 539743 w 3022593"/>
              <a:gd name="connsiteY13576" fmla="*/ 890732 h 4630814"/>
              <a:gd name="connsiteX13577" fmla="*/ 533343 w 3022593"/>
              <a:gd name="connsiteY13577" fmla="*/ 891773 h 4630814"/>
              <a:gd name="connsiteX13578" fmla="*/ 519179 w 3022593"/>
              <a:gd name="connsiteY13578" fmla="*/ 904769 h 4630814"/>
              <a:gd name="connsiteX13579" fmla="*/ 492054 w 3022593"/>
              <a:gd name="connsiteY13579" fmla="*/ 1016215 h 4630814"/>
              <a:gd name="connsiteX13580" fmla="*/ 401173 w 3022593"/>
              <a:gd name="connsiteY13580" fmla="*/ 1036824 h 4630814"/>
              <a:gd name="connsiteX13581" fmla="*/ 419720 w 3022593"/>
              <a:gd name="connsiteY13581" fmla="*/ 901929 h 4630814"/>
              <a:gd name="connsiteX13582" fmla="*/ 463799 w 3022593"/>
              <a:gd name="connsiteY13582" fmla="*/ 881701 h 4630814"/>
              <a:gd name="connsiteX13583" fmla="*/ 471009 w 3022593"/>
              <a:gd name="connsiteY13583" fmla="*/ 881220 h 4630814"/>
              <a:gd name="connsiteX13584" fmla="*/ 471480 w 3022593"/>
              <a:gd name="connsiteY13584" fmla="*/ 879475 h 4630814"/>
              <a:gd name="connsiteX13585" fmla="*/ 471092 w 3022593"/>
              <a:gd name="connsiteY13585" fmla="*/ 881214 h 4630814"/>
              <a:gd name="connsiteX13586" fmla="*/ 1312855 w 3022593"/>
              <a:gd name="connsiteY13586" fmla="*/ 878205 h 4630814"/>
              <a:gd name="connsiteX13587" fmla="*/ 1322777 w 3022593"/>
              <a:gd name="connsiteY13587" fmla="*/ 878205 h 4630814"/>
              <a:gd name="connsiteX13588" fmla="*/ 1326746 w 3022593"/>
              <a:gd name="connsiteY13588" fmla="*/ 885825 h 4630814"/>
              <a:gd name="connsiteX13589" fmla="*/ 1326349 w 3022593"/>
              <a:gd name="connsiteY13589" fmla="*/ 885825 h 4630814"/>
              <a:gd name="connsiteX13590" fmla="*/ 1318808 w 3022593"/>
              <a:gd name="connsiteY13590" fmla="*/ 885825 h 4630814"/>
              <a:gd name="connsiteX13591" fmla="*/ 1312855 w 3022593"/>
              <a:gd name="connsiteY13591" fmla="*/ 878205 h 4630814"/>
              <a:gd name="connsiteX13592" fmla="*/ 2388446 w 3022593"/>
              <a:gd name="connsiteY13592" fmla="*/ 878185 h 4630814"/>
              <a:gd name="connsiteX13593" fmla="*/ 2396959 w 3022593"/>
              <a:gd name="connsiteY13593" fmla="*/ 878681 h 4630814"/>
              <a:gd name="connsiteX13594" fmla="*/ 2391065 w 3022593"/>
              <a:gd name="connsiteY13594" fmla="*/ 881906 h 4630814"/>
              <a:gd name="connsiteX13595" fmla="*/ 2390452 w 3022593"/>
              <a:gd name="connsiteY13595" fmla="*/ 881828 h 4630814"/>
              <a:gd name="connsiteX13596" fmla="*/ 2393337 w 3022593"/>
              <a:gd name="connsiteY13596" fmla="*/ 882690 h 4630814"/>
              <a:gd name="connsiteX13597" fmla="*/ 2395212 w 3022593"/>
              <a:gd name="connsiteY13597" fmla="*/ 885190 h 4630814"/>
              <a:gd name="connsiteX13598" fmla="*/ 2389101 w 3022593"/>
              <a:gd name="connsiteY13598" fmla="*/ 885190 h 4630814"/>
              <a:gd name="connsiteX13599" fmla="*/ 2393744 w 3022593"/>
              <a:gd name="connsiteY13599" fmla="*/ 891381 h 4630814"/>
              <a:gd name="connsiteX13600" fmla="*/ 2387493 w 3022593"/>
              <a:gd name="connsiteY13600" fmla="*/ 889149 h 4630814"/>
              <a:gd name="connsiteX13601" fmla="*/ 2383101 w 3022593"/>
              <a:gd name="connsiteY13601" fmla="*/ 882351 h 4630814"/>
              <a:gd name="connsiteX13602" fmla="*/ 2378540 w 3022593"/>
              <a:gd name="connsiteY13602" fmla="*/ 879745 h 4630814"/>
              <a:gd name="connsiteX13603" fmla="*/ 2378692 w 3022593"/>
              <a:gd name="connsiteY13603" fmla="*/ 880285 h 4630814"/>
              <a:gd name="connsiteX13604" fmla="*/ 2383392 w 3022593"/>
              <a:gd name="connsiteY13604" fmla="*/ 886381 h 4630814"/>
              <a:gd name="connsiteX13605" fmla="*/ 2387328 w 3022593"/>
              <a:gd name="connsiteY13605" fmla="*/ 894715 h 4630814"/>
              <a:gd name="connsiteX13606" fmla="*/ 2381309 w 3022593"/>
              <a:gd name="connsiteY13606" fmla="*/ 890667 h 4630814"/>
              <a:gd name="connsiteX13607" fmla="*/ 2380898 w 3022593"/>
              <a:gd name="connsiteY13607" fmla="*/ 889248 h 4630814"/>
              <a:gd name="connsiteX13608" fmla="*/ 2380448 w 3022593"/>
              <a:gd name="connsiteY13608" fmla="*/ 898525 h 4630814"/>
              <a:gd name="connsiteX13609" fmla="*/ 2377223 w 3022593"/>
              <a:gd name="connsiteY13609" fmla="*/ 891143 h 4630814"/>
              <a:gd name="connsiteX13610" fmla="*/ 2378357 w 3022593"/>
              <a:gd name="connsiteY13610" fmla="*/ 880477 h 4630814"/>
              <a:gd name="connsiteX13611" fmla="*/ 2378067 w 3022593"/>
              <a:gd name="connsiteY13611" fmla="*/ 879475 h 4630814"/>
              <a:gd name="connsiteX13612" fmla="*/ 2378416 w 3022593"/>
              <a:gd name="connsiteY13612" fmla="*/ 879927 h 4630814"/>
              <a:gd name="connsiteX13613" fmla="*/ 2378441 w 3022593"/>
              <a:gd name="connsiteY13613" fmla="*/ 879689 h 4630814"/>
              <a:gd name="connsiteX13614" fmla="*/ 2378067 w 3022593"/>
              <a:gd name="connsiteY13614" fmla="*/ 879475 h 4630814"/>
              <a:gd name="connsiteX13615" fmla="*/ 2378457 w 3022593"/>
              <a:gd name="connsiteY13615" fmla="*/ 879535 h 4630814"/>
              <a:gd name="connsiteX13616" fmla="*/ 2378464 w 3022593"/>
              <a:gd name="connsiteY13616" fmla="*/ 879475 h 4630814"/>
              <a:gd name="connsiteX13617" fmla="*/ 2378482 w 3022593"/>
              <a:gd name="connsiteY13617" fmla="*/ 879539 h 4630814"/>
              <a:gd name="connsiteX13618" fmla="*/ 2381593 w 3022593"/>
              <a:gd name="connsiteY13618" fmla="*/ 880017 h 4630814"/>
              <a:gd name="connsiteX13619" fmla="*/ 2381242 w 3022593"/>
              <a:gd name="connsiteY13619" fmla="*/ 879475 h 4630814"/>
              <a:gd name="connsiteX13620" fmla="*/ 2382236 w 3022593"/>
              <a:gd name="connsiteY13620" fmla="*/ 880116 h 4630814"/>
              <a:gd name="connsiteX13621" fmla="*/ 2382652 w 3022593"/>
              <a:gd name="connsiteY13621" fmla="*/ 880180 h 4630814"/>
              <a:gd name="connsiteX13622" fmla="*/ 2335840 w 3022593"/>
              <a:gd name="connsiteY13622" fmla="*/ 878086 h 4630814"/>
              <a:gd name="connsiteX13623" fmla="*/ 2339650 w 3022593"/>
              <a:gd name="connsiteY13623" fmla="*/ 883444 h 4630814"/>
              <a:gd name="connsiteX13624" fmla="*/ 2337745 w 3022593"/>
              <a:gd name="connsiteY13624" fmla="*/ 890588 h 4630814"/>
              <a:gd name="connsiteX13625" fmla="*/ 2337598 w 3022593"/>
              <a:gd name="connsiteY13625" fmla="*/ 890381 h 4630814"/>
              <a:gd name="connsiteX13626" fmla="*/ 2337983 w 3022593"/>
              <a:gd name="connsiteY13626" fmla="*/ 891858 h 4630814"/>
              <a:gd name="connsiteX13627" fmla="*/ 2330045 w 3022593"/>
              <a:gd name="connsiteY13627" fmla="*/ 891858 h 4630814"/>
              <a:gd name="connsiteX13628" fmla="*/ 2324092 w 3022593"/>
              <a:gd name="connsiteY13628" fmla="*/ 886143 h 4630814"/>
              <a:gd name="connsiteX13629" fmla="*/ 2332030 w 3022593"/>
              <a:gd name="connsiteY13629" fmla="*/ 886143 h 4630814"/>
              <a:gd name="connsiteX13630" fmla="*/ 2336218 w 3022593"/>
              <a:gd name="connsiteY13630" fmla="*/ 888441 h 4630814"/>
              <a:gd name="connsiteX13631" fmla="*/ 2333935 w 3022593"/>
              <a:gd name="connsiteY13631" fmla="*/ 885230 h 4630814"/>
              <a:gd name="connsiteX13632" fmla="*/ 2335840 w 3022593"/>
              <a:gd name="connsiteY13632" fmla="*/ 878086 h 4630814"/>
              <a:gd name="connsiteX13633" fmla="*/ 2367219 w 3022593"/>
              <a:gd name="connsiteY13633" fmla="*/ 878036 h 4630814"/>
              <a:gd name="connsiteX13634" fmla="*/ 2375546 w 3022593"/>
              <a:gd name="connsiteY13634" fmla="*/ 880044 h 4630814"/>
              <a:gd name="connsiteX13635" fmla="*/ 2378067 w 3022593"/>
              <a:gd name="connsiteY13635" fmla="*/ 879475 h 4630814"/>
              <a:gd name="connsiteX13636" fmla="*/ 2367351 w 3022593"/>
              <a:gd name="connsiteY13636" fmla="*/ 893365 h 4630814"/>
              <a:gd name="connsiteX13637" fmla="*/ 2369361 w 3022593"/>
              <a:gd name="connsiteY13637" fmla="*/ 886420 h 4630814"/>
              <a:gd name="connsiteX13638" fmla="*/ 2371648 w 3022593"/>
              <a:gd name="connsiteY13638" fmla="*/ 884595 h 4630814"/>
              <a:gd name="connsiteX13639" fmla="*/ 2364097 w 3022593"/>
              <a:gd name="connsiteY13639" fmla="*/ 886884 h 4630814"/>
              <a:gd name="connsiteX13640" fmla="*/ 2367808 w 3022593"/>
              <a:gd name="connsiteY13640" fmla="*/ 881790 h 4630814"/>
              <a:gd name="connsiteX13641" fmla="*/ 2368496 w 3022593"/>
              <a:gd name="connsiteY13641" fmla="*/ 881635 h 4630814"/>
              <a:gd name="connsiteX13642" fmla="*/ 2360604 w 3022593"/>
              <a:gd name="connsiteY13642" fmla="*/ 880269 h 4630814"/>
              <a:gd name="connsiteX13643" fmla="*/ 2367219 w 3022593"/>
              <a:gd name="connsiteY13643" fmla="*/ 878036 h 4630814"/>
              <a:gd name="connsiteX13644" fmla="*/ 180723 w 3022593"/>
              <a:gd name="connsiteY13644" fmla="*/ 877888 h 4630814"/>
              <a:gd name="connsiteX13645" fmla="*/ 178769 w 3022593"/>
              <a:gd name="connsiteY13645" fmla="*/ 928140 h 4630814"/>
              <a:gd name="connsiteX13646" fmla="*/ 180723 w 3022593"/>
              <a:gd name="connsiteY13646" fmla="*/ 877888 h 4630814"/>
              <a:gd name="connsiteX13647" fmla="*/ 1100765 w 3022593"/>
              <a:gd name="connsiteY13647" fmla="*/ 876300 h 4630814"/>
              <a:gd name="connsiteX13648" fmla="*/ 1104575 w 3022593"/>
              <a:gd name="connsiteY13648" fmla="*/ 881743 h 4630814"/>
              <a:gd name="connsiteX13649" fmla="*/ 1104575 w 3022593"/>
              <a:gd name="connsiteY13649" fmla="*/ 886300 h 4630814"/>
              <a:gd name="connsiteX13650" fmla="*/ 1105950 w 3022593"/>
              <a:gd name="connsiteY13650" fmla="*/ 881658 h 4630814"/>
              <a:gd name="connsiteX13651" fmla="*/ 1112300 w 3022593"/>
              <a:gd name="connsiteY13651" fmla="*/ 878086 h 4630814"/>
              <a:gd name="connsiteX13652" fmla="*/ 1112300 w 3022593"/>
              <a:gd name="connsiteY13652" fmla="*/ 885230 h 4630814"/>
              <a:gd name="connsiteX13653" fmla="*/ 1104575 w 3022593"/>
              <a:gd name="connsiteY13653" fmla="*/ 888489 h 4630814"/>
              <a:gd name="connsiteX13654" fmla="*/ 1104575 w 3022593"/>
              <a:gd name="connsiteY13654" fmla="*/ 889000 h 4630814"/>
              <a:gd name="connsiteX13655" fmla="*/ 1104203 w 3022593"/>
              <a:gd name="connsiteY13655" fmla="*/ 888646 h 4630814"/>
              <a:gd name="connsiteX13656" fmla="*/ 1103833 w 3022593"/>
              <a:gd name="connsiteY13656" fmla="*/ 888802 h 4630814"/>
              <a:gd name="connsiteX13657" fmla="*/ 1103951 w 3022593"/>
              <a:gd name="connsiteY13657" fmla="*/ 888406 h 4630814"/>
              <a:gd name="connsiteX13658" fmla="*/ 1098860 w 3022593"/>
              <a:gd name="connsiteY13658" fmla="*/ 883557 h 4630814"/>
              <a:gd name="connsiteX13659" fmla="*/ 1100765 w 3022593"/>
              <a:gd name="connsiteY13659" fmla="*/ 876300 h 4630814"/>
              <a:gd name="connsiteX13660" fmla="*/ 182555 w 3022593"/>
              <a:gd name="connsiteY13660" fmla="*/ 876300 h 4630814"/>
              <a:gd name="connsiteX13661" fmla="*/ 184261 w 3022593"/>
              <a:gd name="connsiteY13661" fmla="*/ 879125 h 4630814"/>
              <a:gd name="connsiteX13662" fmla="*/ 208252 w 3022593"/>
              <a:gd name="connsiteY13662" fmla="*/ 896524 h 4630814"/>
              <a:gd name="connsiteX13663" fmla="*/ 215892 w 3022593"/>
              <a:gd name="connsiteY13663" fmla="*/ 915160 h 4630814"/>
              <a:gd name="connsiteX13664" fmla="*/ 205995 w 3022593"/>
              <a:gd name="connsiteY13664" fmla="*/ 911695 h 4630814"/>
              <a:gd name="connsiteX13665" fmla="*/ 198568 w 3022593"/>
              <a:gd name="connsiteY13665" fmla="*/ 902818 h 4630814"/>
              <a:gd name="connsiteX13666" fmla="*/ 198985 w 3022593"/>
              <a:gd name="connsiteY13666" fmla="*/ 903509 h 4630814"/>
              <a:gd name="connsiteX13667" fmla="*/ 199700 w 3022593"/>
              <a:gd name="connsiteY13667" fmla="*/ 923620 h 4630814"/>
              <a:gd name="connsiteX13668" fmla="*/ 183358 w 3022593"/>
              <a:gd name="connsiteY13668" fmla="*/ 883960 h 4630814"/>
              <a:gd name="connsiteX13669" fmla="*/ 182761 w 3022593"/>
              <a:gd name="connsiteY13669" fmla="*/ 878261 h 4630814"/>
              <a:gd name="connsiteX13670" fmla="*/ 182555 w 3022593"/>
              <a:gd name="connsiteY13670" fmla="*/ 877888 h 4630814"/>
              <a:gd name="connsiteX13671" fmla="*/ 182735 w 3022593"/>
              <a:gd name="connsiteY13671" fmla="*/ 878019 h 4630814"/>
              <a:gd name="connsiteX13672" fmla="*/ 177792 w 3022593"/>
              <a:gd name="connsiteY13672" fmla="*/ 876300 h 4630814"/>
              <a:gd name="connsiteX13673" fmla="*/ 177693 w 3022593"/>
              <a:gd name="connsiteY13673" fmla="*/ 876477 h 4630814"/>
              <a:gd name="connsiteX13674" fmla="*/ 179380 w 3022593"/>
              <a:gd name="connsiteY13674" fmla="*/ 876300 h 4630814"/>
              <a:gd name="connsiteX13675" fmla="*/ 176696 w 3022593"/>
              <a:gd name="connsiteY13675" fmla="*/ 878258 h 4630814"/>
              <a:gd name="connsiteX13676" fmla="*/ 170937 w 3022593"/>
              <a:gd name="connsiteY13676" fmla="*/ 888541 h 4630814"/>
              <a:gd name="connsiteX13677" fmla="*/ 139140 w 3022593"/>
              <a:gd name="connsiteY13677" fmla="*/ 909637 h 4630814"/>
              <a:gd name="connsiteX13678" fmla="*/ 142733 w 3022593"/>
              <a:gd name="connsiteY13678" fmla="*/ 899740 h 4630814"/>
              <a:gd name="connsiteX13679" fmla="*/ 150981 w 3022593"/>
              <a:gd name="connsiteY13679" fmla="*/ 893086 h 4630814"/>
              <a:gd name="connsiteX13680" fmla="*/ 138123 w 3022593"/>
              <a:gd name="connsiteY13680" fmla="*/ 896928 h 4630814"/>
              <a:gd name="connsiteX13681" fmla="*/ 132060 w 3022593"/>
              <a:gd name="connsiteY13681" fmla="*/ 893445 h 4630814"/>
              <a:gd name="connsiteX13682" fmla="*/ 171720 w 3022593"/>
              <a:gd name="connsiteY13682" fmla="*/ 877104 h 4630814"/>
              <a:gd name="connsiteX13683" fmla="*/ 177402 w 3022593"/>
              <a:gd name="connsiteY13683" fmla="*/ 876508 h 4630814"/>
              <a:gd name="connsiteX13684" fmla="*/ 185648 w 3022593"/>
              <a:gd name="connsiteY13684" fmla="*/ 874171 h 4630814"/>
              <a:gd name="connsiteX13685" fmla="*/ 184715 w 3022593"/>
              <a:gd name="connsiteY13685" fmla="*/ 874335 h 4630814"/>
              <a:gd name="connsiteX13686" fmla="*/ 184463 w 3022593"/>
              <a:gd name="connsiteY13686" fmla="*/ 874501 h 4630814"/>
              <a:gd name="connsiteX13687" fmla="*/ 2841617 w 3022593"/>
              <a:gd name="connsiteY13687" fmla="*/ 873125 h 4630814"/>
              <a:gd name="connsiteX13688" fmla="*/ 2841349 w 3022593"/>
              <a:gd name="connsiteY13688" fmla="*/ 875604 h 4630814"/>
              <a:gd name="connsiteX13689" fmla="*/ 2843230 w 3022593"/>
              <a:gd name="connsiteY13689" fmla="*/ 882040 h 4630814"/>
              <a:gd name="connsiteX13690" fmla="*/ 2844793 w 3022593"/>
              <a:gd name="connsiteY13690" fmla="*/ 924964 h 4630814"/>
              <a:gd name="connsiteX13691" fmla="*/ 2836690 w 3022593"/>
              <a:gd name="connsiteY13691" fmla="*/ 906120 h 4630814"/>
              <a:gd name="connsiteX13692" fmla="*/ 2837922 w 3022593"/>
              <a:gd name="connsiteY13692" fmla="*/ 897320 h 4630814"/>
              <a:gd name="connsiteX13693" fmla="*/ 2832777 w 3022593"/>
              <a:gd name="connsiteY13693" fmla="*/ 913309 h 4630814"/>
              <a:gd name="connsiteX13694" fmla="*/ 2824472 w 3022593"/>
              <a:gd name="connsiteY13694" fmla="*/ 920750 h 4630814"/>
              <a:gd name="connsiteX13695" fmla="*/ 2820722 w 3022593"/>
              <a:gd name="connsiteY13695" fmla="*/ 914081 h 4630814"/>
              <a:gd name="connsiteX13696" fmla="*/ 2824448 w 3022593"/>
              <a:gd name="connsiteY13696" fmla="*/ 900462 h 4630814"/>
              <a:gd name="connsiteX13697" fmla="*/ 2817230 w 3022593"/>
              <a:gd name="connsiteY13697" fmla="*/ 909873 h 4630814"/>
              <a:gd name="connsiteX13698" fmla="*/ 2808349 w 3022593"/>
              <a:gd name="connsiteY13698" fmla="*/ 913606 h 4630814"/>
              <a:gd name="connsiteX13699" fmla="*/ 2840030 w 3022593"/>
              <a:gd name="connsiteY13699" fmla="*/ 874712 h 4630814"/>
              <a:gd name="connsiteX13700" fmla="*/ 2836861 w 3022593"/>
              <a:gd name="connsiteY13700" fmla="*/ 880684 h 4630814"/>
              <a:gd name="connsiteX13701" fmla="*/ 1336403 w 3022593"/>
              <a:gd name="connsiteY13701" fmla="*/ 873125 h 4630814"/>
              <a:gd name="connsiteX13702" fmla="*/ 1336403 w 3022593"/>
              <a:gd name="connsiteY13702" fmla="*/ 882196 h 4630814"/>
              <a:gd name="connsiteX13703" fmla="*/ 1329212 w 3022593"/>
              <a:gd name="connsiteY13703" fmla="*/ 885718 h 4630814"/>
              <a:gd name="connsiteX13704" fmla="*/ 1335874 w 3022593"/>
              <a:gd name="connsiteY13704" fmla="*/ 884238 h 4630814"/>
              <a:gd name="connsiteX13705" fmla="*/ 1343018 w 3022593"/>
              <a:gd name="connsiteY13705" fmla="*/ 887413 h 4630814"/>
              <a:gd name="connsiteX13706" fmla="*/ 1335874 w 3022593"/>
              <a:gd name="connsiteY13706" fmla="*/ 889000 h 4630814"/>
              <a:gd name="connsiteX13707" fmla="*/ 1328730 w 3022593"/>
              <a:gd name="connsiteY13707" fmla="*/ 885825 h 4630814"/>
              <a:gd name="connsiteX13708" fmla="*/ 1329010 w 3022593"/>
              <a:gd name="connsiteY13708" fmla="*/ 885763 h 4630814"/>
              <a:gd name="connsiteX13709" fmla="*/ 1330847 w 3022593"/>
              <a:gd name="connsiteY13709" fmla="*/ 878568 h 4630814"/>
              <a:gd name="connsiteX13710" fmla="*/ 1336403 w 3022593"/>
              <a:gd name="connsiteY13710" fmla="*/ 873125 h 4630814"/>
              <a:gd name="connsiteX13711" fmla="*/ 2395212 w 3022593"/>
              <a:gd name="connsiteY13711" fmla="*/ 872066 h 4630814"/>
              <a:gd name="connsiteX13712" fmla="*/ 2378067 w 3022593"/>
              <a:gd name="connsiteY13712" fmla="*/ 879475 h 4630814"/>
              <a:gd name="connsiteX13713" fmla="*/ 2395212 w 3022593"/>
              <a:gd name="connsiteY13713" fmla="*/ 872066 h 4630814"/>
              <a:gd name="connsiteX13714" fmla="*/ 2362192 w 3022593"/>
              <a:gd name="connsiteY13714" fmla="*/ 872066 h 4630814"/>
              <a:gd name="connsiteX13715" fmla="*/ 2378067 w 3022593"/>
              <a:gd name="connsiteY13715" fmla="*/ 879475 h 4630814"/>
              <a:gd name="connsiteX13716" fmla="*/ 2362192 w 3022593"/>
              <a:gd name="connsiteY13716" fmla="*/ 872066 h 4630814"/>
              <a:gd name="connsiteX13717" fmla="*/ 414594 w 3022593"/>
              <a:gd name="connsiteY13717" fmla="*/ 871991 h 4630814"/>
              <a:gd name="connsiteX13718" fmla="*/ 422003 w 3022593"/>
              <a:gd name="connsiteY13718" fmla="*/ 876073 h 4630814"/>
              <a:gd name="connsiteX13719" fmla="*/ 422003 w 3022593"/>
              <a:gd name="connsiteY13719" fmla="*/ 884238 h 4630814"/>
              <a:gd name="connsiteX13720" fmla="*/ 416446 w 3022593"/>
              <a:gd name="connsiteY13720" fmla="*/ 880156 h 4630814"/>
              <a:gd name="connsiteX13721" fmla="*/ 414594 w 3022593"/>
              <a:gd name="connsiteY13721" fmla="*/ 871991 h 4630814"/>
              <a:gd name="connsiteX13722" fmla="*/ 1367147 w 3022593"/>
              <a:gd name="connsiteY13722" fmla="*/ 869950 h 4630814"/>
              <a:gd name="connsiteX13723" fmla="*/ 1383578 w 3022593"/>
              <a:gd name="connsiteY13723" fmla="*/ 877994 h 4630814"/>
              <a:gd name="connsiteX13724" fmla="*/ 1383578 w 3022593"/>
              <a:gd name="connsiteY13724" fmla="*/ 888499 h 4630814"/>
              <a:gd name="connsiteX13725" fmla="*/ 1384293 w 3022593"/>
              <a:gd name="connsiteY13725" fmla="*/ 890588 h 4630814"/>
              <a:gd name="connsiteX13726" fmla="*/ 1383578 w 3022593"/>
              <a:gd name="connsiteY13726" fmla="*/ 889843 h 4630814"/>
              <a:gd name="connsiteX13727" fmla="*/ 1383578 w 3022593"/>
              <a:gd name="connsiteY13727" fmla="*/ 900235 h 4630814"/>
              <a:gd name="connsiteX13728" fmla="*/ 1375792 w 3022593"/>
              <a:gd name="connsiteY13728" fmla="*/ 909723 h 4630814"/>
              <a:gd name="connsiteX13729" fmla="*/ 1376355 w 3022593"/>
              <a:gd name="connsiteY13729" fmla="*/ 911225 h 4630814"/>
              <a:gd name="connsiteX13730" fmla="*/ 1375609 w 3022593"/>
              <a:gd name="connsiteY13730" fmla="*/ 909946 h 4630814"/>
              <a:gd name="connsiteX13731" fmla="*/ 1370570 w 3022593"/>
              <a:gd name="connsiteY13731" fmla="*/ 916087 h 4630814"/>
              <a:gd name="connsiteX13732" fmla="*/ 1362251 w 3022593"/>
              <a:gd name="connsiteY13732" fmla="*/ 918962 h 4630814"/>
              <a:gd name="connsiteX13733" fmla="*/ 1362067 w 3022593"/>
              <a:gd name="connsiteY13733" fmla="*/ 919163 h 4630814"/>
              <a:gd name="connsiteX13734" fmla="*/ 1362171 w 3022593"/>
              <a:gd name="connsiteY13734" fmla="*/ 918990 h 4630814"/>
              <a:gd name="connsiteX13735" fmla="*/ 1361670 w 3022593"/>
              <a:gd name="connsiteY13735" fmla="*/ 919163 h 4630814"/>
              <a:gd name="connsiteX13736" fmla="*/ 1359845 w 3022593"/>
              <a:gd name="connsiteY13736" fmla="*/ 905913 h 4630814"/>
              <a:gd name="connsiteX13737" fmla="*/ 1356555 w 3022593"/>
              <a:gd name="connsiteY13737" fmla="*/ 897386 h 4630814"/>
              <a:gd name="connsiteX13738" fmla="*/ 1355717 w 3022593"/>
              <a:gd name="connsiteY13738" fmla="*/ 898526 h 4630814"/>
              <a:gd name="connsiteX13739" fmla="*/ 1356486 w 3022593"/>
              <a:gd name="connsiteY13739" fmla="*/ 897208 h 4630814"/>
              <a:gd name="connsiteX13740" fmla="*/ 1352542 w 3022593"/>
              <a:gd name="connsiteY13740" fmla="*/ 886985 h 4630814"/>
              <a:gd name="connsiteX13741" fmla="*/ 1367147 w 3022593"/>
              <a:gd name="connsiteY13741" fmla="*/ 869950 h 4630814"/>
              <a:gd name="connsiteX13742" fmla="*/ 1324602 w 3022593"/>
              <a:gd name="connsiteY13742" fmla="*/ 869950 h 4630814"/>
              <a:gd name="connsiteX13743" fmla="*/ 1328412 w 3022593"/>
              <a:gd name="connsiteY13743" fmla="*/ 875903 h 4630814"/>
              <a:gd name="connsiteX13744" fmla="*/ 1328412 w 3022593"/>
              <a:gd name="connsiteY13744" fmla="*/ 885825 h 4630814"/>
              <a:gd name="connsiteX13745" fmla="*/ 1322697 w 3022593"/>
              <a:gd name="connsiteY13745" fmla="*/ 877887 h 4630814"/>
              <a:gd name="connsiteX13746" fmla="*/ 1324602 w 3022593"/>
              <a:gd name="connsiteY13746" fmla="*/ 869950 h 4630814"/>
              <a:gd name="connsiteX13747" fmla="*/ 421473 w 3022593"/>
              <a:gd name="connsiteY13747" fmla="*/ 868363 h 4630814"/>
              <a:gd name="connsiteX13748" fmla="*/ 428617 w 3022593"/>
              <a:gd name="connsiteY13748" fmla="*/ 872332 h 4630814"/>
              <a:gd name="connsiteX13749" fmla="*/ 421473 w 3022593"/>
              <a:gd name="connsiteY13749" fmla="*/ 874316 h 4630814"/>
              <a:gd name="connsiteX13750" fmla="*/ 414329 w 3022593"/>
              <a:gd name="connsiteY13750" fmla="*/ 870347 h 4630814"/>
              <a:gd name="connsiteX13751" fmla="*/ 421473 w 3022593"/>
              <a:gd name="connsiteY13751" fmla="*/ 868363 h 4630814"/>
              <a:gd name="connsiteX13752" fmla="*/ 2365594 w 3022593"/>
              <a:gd name="connsiteY13752" fmla="*/ 867172 h 4630814"/>
              <a:gd name="connsiteX13753" fmla="*/ 2376479 w 3022593"/>
              <a:gd name="connsiteY13753" fmla="*/ 877888 h 4630814"/>
              <a:gd name="connsiteX13754" fmla="*/ 2365594 w 3022593"/>
              <a:gd name="connsiteY13754" fmla="*/ 867172 h 4630814"/>
              <a:gd name="connsiteX13755" fmla="*/ 2370659 w 3022593"/>
              <a:gd name="connsiteY13755" fmla="*/ 862589 h 4630814"/>
              <a:gd name="connsiteX13756" fmla="*/ 2378067 w 3022593"/>
              <a:gd name="connsiteY13756" fmla="*/ 879475 h 4630814"/>
              <a:gd name="connsiteX13757" fmla="*/ 2370659 w 3022593"/>
              <a:gd name="connsiteY13757" fmla="*/ 862589 h 4630814"/>
              <a:gd name="connsiteX13758" fmla="*/ 2378861 w 3022593"/>
              <a:gd name="connsiteY13758" fmla="*/ 860742 h 4630814"/>
              <a:gd name="connsiteX13759" fmla="*/ 2381094 w 3022593"/>
              <a:gd name="connsiteY13759" fmla="*/ 867171 h 4630814"/>
              <a:gd name="connsiteX13760" fmla="*/ 2379688 w 3022593"/>
              <a:gd name="connsiteY13760" fmla="*/ 873917 h 4630814"/>
              <a:gd name="connsiteX13761" fmla="*/ 2380382 w 3022593"/>
              <a:gd name="connsiteY13761" fmla="*/ 871537 h 4630814"/>
              <a:gd name="connsiteX13762" fmla="*/ 2385476 w 3022593"/>
              <a:gd name="connsiteY13762" fmla="*/ 863600 h 4630814"/>
              <a:gd name="connsiteX13763" fmla="*/ 2384550 w 3022593"/>
              <a:gd name="connsiteY13763" fmla="*/ 870215 h 4630814"/>
              <a:gd name="connsiteX13764" fmla="*/ 2383508 w 3022593"/>
              <a:gd name="connsiteY13764" fmla="*/ 871703 h 4630814"/>
              <a:gd name="connsiteX13765" fmla="*/ 2391650 w 3022593"/>
              <a:gd name="connsiteY13765" fmla="*/ 867001 h 4630814"/>
              <a:gd name="connsiteX13766" fmla="*/ 2388497 w 3022593"/>
              <a:gd name="connsiteY13766" fmla="*/ 873124 h 4630814"/>
              <a:gd name="connsiteX13767" fmla="*/ 2379701 w 3022593"/>
              <a:gd name="connsiteY13767" fmla="*/ 877141 h 4630814"/>
              <a:gd name="connsiteX13768" fmla="*/ 2378067 w 3022593"/>
              <a:gd name="connsiteY13768" fmla="*/ 879475 h 4630814"/>
              <a:gd name="connsiteX13769" fmla="*/ 2378602 w 3022593"/>
              <a:gd name="connsiteY13769" fmla="*/ 877643 h 4630814"/>
              <a:gd name="connsiteX13770" fmla="*/ 2378067 w 3022593"/>
              <a:gd name="connsiteY13770" fmla="*/ 877887 h 4630814"/>
              <a:gd name="connsiteX13771" fmla="*/ 2378729 w 3022593"/>
              <a:gd name="connsiteY13771" fmla="*/ 877127 h 4630814"/>
              <a:gd name="connsiteX13772" fmla="*/ 2377373 w 3022593"/>
              <a:gd name="connsiteY13772" fmla="*/ 869314 h 4630814"/>
              <a:gd name="connsiteX13773" fmla="*/ 2378861 w 3022593"/>
              <a:gd name="connsiteY13773" fmla="*/ 860742 h 4630814"/>
              <a:gd name="connsiteX13774" fmla="*/ 422003 w 3022593"/>
              <a:gd name="connsiteY13774" fmla="*/ 857250 h 4630814"/>
              <a:gd name="connsiteX13775" fmla="*/ 422003 w 3022593"/>
              <a:gd name="connsiteY13775" fmla="*/ 866321 h 4630814"/>
              <a:gd name="connsiteX13776" fmla="*/ 414594 w 3022593"/>
              <a:gd name="connsiteY13776" fmla="*/ 869950 h 4630814"/>
              <a:gd name="connsiteX13777" fmla="*/ 416446 w 3022593"/>
              <a:gd name="connsiteY13777" fmla="*/ 862693 h 4630814"/>
              <a:gd name="connsiteX13778" fmla="*/ 422003 w 3022593"/>
              <a:gd name="connsiteY13778" fmla="*/ 857250 h 4630814"/>
              <a:gd name="connsiteX13779" fmla="*/ 410202 w 3022593"/>
              <a:gd name="connsiteY13779" fmla="*/ 855663 h 4630814"/>
              <a:gd name="connsiteX13780" fmla="*/ 414012 w 3022593"/>
              <a:gd name="connsiteY13780" fmla="*/ 861021 h 4630814"/>
              <a:gd name="connsiteX13781" fmla="*/ 414012 w 3022593"/>
              <a:gd name="connsiteY13781" fmla="*/ 869951 h 4630814"/>
              <a:gd name="connsiteX13782" fmla="*/ 411940 w 3022593"/>
              <a:gd name="connsiteY13782" fmla="*/ 867361 h 4630814"/>
              <a:gd name="connsiteX13783" fmla="*/ 412344 w 3022593"/>
              <a:gd name="connsiteY13783" fmla="*/ 869951 h 4630814"/>
              <a:gd name="connsiteX13784" fmla="*/ 411948 w 3022593"/>
              <a:gd name="connsiteY13784" fmla="*/ 869951 h 4630814"/>
              <a:gd name="connsiteX13785" fmla="*/ 412108 w 3022593"/>
              <a:gd name="connsiteY13785" fmla="*/ 870270 h 4630814"/>
              <a:gd name="connsiteX13786" fmla="*/ 412344 w 3022593"/>
              <a:gd name="connsiteY13786" fmla="*/ 870215 h 4630814"/>
              <a:gd name="connsiteX13787" fmla="*/ 412208 w 3022593"/>
              <a:gd name="connsiteY13787" fmla="*/ 870470 h 4630814"/>
              <a:gd name="connsiteX13788" fmla="*/ 415917 w 3022593"/>
              <a:gd name="connsiteY13788" fmla="*/ 877887 h 4630814"/>
              <a:gd name="connsiteX13789" fmla="*/ 411948 w 3022593"/>
              <a:gd name="connsiteY13789" fmla="*/ 885825 h 4630814"/>
              <a:gd name="connsiteX13790" fmla="*/ 407979 w 3022593"/>
              <a:gd name="connsiteY13790" fmla="*/ 877887 h 4630814"/>
              <a:gd name="connsiteX13791" fmla="*/ 408076 w 3022593"/>
              <a:gd name="connsiteY13791" fmla="*/ 877694 h 4630814"/>
              <a:gd name="connsiteX13792" fmla="*/ 400438 w 3022593"/>
              <a:gd name="connsiteY13792" fmla="*/ 879476 h 4630814"/>
              <a:gd name="connsiteX13793" fmla="*/ 404407 w 3022593"/>
              <a:gd name="connsiteY13793" fmla="*/ 872067 h 4630814"/>
              <a:gd name="connsiteX13794" fmla="*/ 411745 w 3022593"/>
              <a:gd name="connsiteY13794" fmla="*/ 870355 h 4630814"/>
              <a:gd name="connsiteX13795" fmla="*/ 411947 w 3022593"/>
              <a:gd name="connsiteY13795" fmla="*/ 869951 h 4630814"/>
              <a:gd name="connsiteX13796" fmla="*/ 404407 w 3022593"/>
              <a:gd name="connsiteY13796" fmla="*/ 869951 h 4630814"/>
              <a:gd name="connsiteX13797" fmla="*/ 398454 w 3022593"/>
              <a:gd name="connsiteY13797" fmla="*/ 863600 h 4630814"/>
              <a:gd name="connsiteX13798" fmla="*/ 408376 w 3022593"/>
              <a:gd name="connsiteY13798" fmla="*/ 863600 h 4630814"/>
              <a:gd name="connsiteX13799" fmla="*/ 410446 w 3022593"/>
              <a:gd name="connsiteY13799" fmla="*/ 865493 h 4630814"/>
              <a:gd name="connsiteX13800" fmla="*/ 408297 w 3022593"/>
              <a:gd name="connsiteY13800" fmla="*/ 862807 h 4630814"/>
              <a:gd name="connsiteX13801" fmla="*/ 410202 w 3022593"/>
              <a:gd name="connsiteY13801" fmla="*/ 855663 h 4630814"/>
              <a:gd name="connsiteX13802" fmla="*/ 144848 w 3022593"/>
              <a:gd name="connsiteY13802" fmla="*/ 854828 h 4630814"/>
              <a:gd name="connsiteX13803" fmla="*/ 177311 w 3022593"/>
              <a:gd name="connsiteY13803" fmla="*/ 873579 h 4630814"/>
              <a:gd name="connsiteX13804" fmla="*/ 180966 w 3022593"/>
              <a:gd name="connsiteY13804" fmla="*/ 876301 h 4630814"/>
              <a:gd name="connsiteX13805" fmla="*/ 180967 w 3022593"/>
              <a:gd name="connsiteY13805" fmla="*/ 876300 h 4630814"/>
              <a:gd name="connsiteX13806" fmla="*/ 180967 w 3022593"/>
              <a:gd name="connsiteY13806" fmla="*/ 876301 h 4630814"/>
              <a:gd name="connsiteX13807" fmla="*/ 172329 w 3022593"/>
              <a:gd name="connsiteY13807" fmla="*/ 907171 h 4630814"/>
              <a:gd name="connsiteX13808" fmla="*/ 156687 w 3022593"/>
              <a:gd name="connsiteY13808" fmla="*/ 921204 h 4630814"/>
              <a:gd name="connsiteX13809" fmla="*/ 176123 w 3022593"/>
              <a:gd name="connsiteY13809" fmla="*/ 882264 h 4630814"/>
              <a:gd name="connsiteX13810" fmla="*/ 180966 w 3022593"/>
              <a:gd name="connsiteY13810" fmla="*/ 876301 h 4630814"/>
              <a:gd name="connsiteX13811" fmla="*/ 173923 w 3022593"/>
              <a:gd name="connsiteY13811" fmla="*/ 875505 h 4630814"/>
              <a:gd name="connsiteX13812" fmla="*/ 163543 w 3022593"/>
              <a:gd name="connsiteY13812" fmla="*/ 878285 h 4630814"/>
              <a:gd name="connsiteX13813" fmla="*/ 127978 w 3022593"/>
              <a:gd name="connsiteY13813" fmla="*/ 872515 h 4630814"/>
              <a:gd name="connsiteX13814" fmla="*/ 137378 w 3022593"/>
              <a:gd name="connsiteY13814" fmla="*/ 867050 h 4630814"/>
              <a:gd name="connsiteX13815" fmla="*/ 144283 w 3022593"/>
              <a:gd name="connsiteY13815" fmla="*/ 867585 h 4630814"/>
              <a:gd name="connsiteX13816" fmla="*/ 136472 w 3022593"/>
              <a:gd name="connsiteY13816" fmla="*/ 863576 h 4630814"/>
              <a:gd name="connsiteX13817" fmla="*/ 134437 w 3022593"/>
              <a:gd name="connsiteY13817" fmla="*/ 855564 h 4630814"/>
              <a:gd name="connsiteX13818" fmla="*/ 144848 w 3022593"/>
              <a:gd name="connsiteY13818" fmla="*/ 854828 h 4630814"/>
              <a:gd name="connsiteX13819" fmla="*/ 931401 w 3022593"/>
              <a:gd name="connsiteY13819" fmla="*/ 852488 h 4630814"/>
              <a:gd name="connsiteX13820" fmla="*/ 928873 w 3022593"/>
              <a:gd name="connsiteY13820" fmla="*/ 857075 h 4630814"/>
              <a:gd name="connsiteX13821" fmla="*/ 931061 w 3022593"/>
              <a:gd name="connsiteY13821" fmla="*/ 854075 h 4630814"/>
              <a:gd name="connsiteX13822" fmla="*/ 932975 w 3022593"/>
              <a:gd name="connsiteY13822" fmla="*/ 857574 h 4630814"/>
              <a:gd name="connsiteX13823" fmla="*/ 932119 w 3022593"/>
              <a:gd name="connsiteY13823" fmla="*/ 854274 h 4630814"/>
              <a:gd name="connsiteX13824" fmla="*/ 939528 w 3022593"/>
              <a:gd name="connsiteY13824" fmla="*/ 857846 h 4630814"/>
              <a:gd name="connsiteX13825" fmla="*/ 941380 w 3022593"/>
              <a:gd name="connsiteY13825" fmla="*/ 864990 h 4630814"/>
              <a:gd name="connsiteX13826" fmla="*/ 934708 w 3022593"/>
              <a:gd name="connsiteY13826" fmla="*/ 861773 h 4630814"/>
              <a:gd name="connsiteX13827" fmla="*/ 931061 w 3022593"/>
              <a:gd name="connsiteY13827" fmla="*/ 866775 h 4630814"/>
              <a:gd name="connsiteX13828" fmla="*/ 927301 w 3022593"/>
              <a:gd name="connsiteY13828" fmla="*/ 859901 h 4630814"/>
              <a:gd name="connsiteX13829" fmla="*/ 919154 w 3022593"/>
              <a:gd name="connsiteY13829" fmla="*/ 861749 h 4630814"/>
              <a:gd name="connsiteX13830" fmla="*/ 923236 w 3022593"/>
              <a:gd name="connsiteY13830" fmla="*/ 854340 h 4630814"/>
              <a:gd name="connsiteX13831" fmla="*/ 931401 w 3022593"/>
              <a:gd name="connsiteY13831" fmla="*/ 852488 h 4630814"/>
              <a:gd name="connsiteX13832" fmla="*/ 940586 w 3022593"/>
              <a:gd name="connsiteY13832" fmla="*/ 850900 h 4630814"/>
              <a:gd name="connsiteX13833" fmla="*/ 947730 w 3022593"/>
              <a:gd name="connsiteY13833" fmla="*/ 854075 h 4630814"/>
              <a:gd name="connsiteX13834" fmla="*/ 940586 w 3022593"/>
              <a:gd name="connsiteY13834" fmla="*/ 857250 h 4630814"/>
              <a:gd name="connsiteX13835" fmla="*/ 933442 w 3022593"/>
              <a:gd name="connsiteY13835" fmla="*/ 854075 h 4630814"/>
              <a:gd name="connsiteX13836" fmla="*/ 940586 w 3022593"/>
              <a:gd name="connsiteY13836" fmla="*/ 850900 h 4630814"/>
              <a:gd name="connsiteX13837" fmla="*/ 523867 w 3022593"/>
              <a:gd name="connsiteY13837" fmla="*/ 850900 h 4630814"/>
              <a:gd name="connsiteX13838" fmla="*/ 523867 w 3022593"/>
              <a:gd name="connsiteY13838" fmla="*/ 850900 h 4630814"/>
              <a:gd name="connsiteX13839" fmla="*/ 531275 w 3022593"/>
              <a:gd name="connsiteY13839" fmla="*/ 854528 h 4630814"/>
              <a:gd name="connsiteX13840" fmla="*/ 533128 w 3022593"/>
              <a:gd name="connsiteY13840" fmla="*/ 861786 h 4630814"/>
              <a:gd name="connsiteX13841" fmla="*/ 525719 w 3022593"/>
              <a:gd name="connsiteY13841" fmla="*/ 858157 h 4630814"/>
              <a:gd name="connsiteX13842" fmla="*/ 523870 w 3022593"/>
              <a:gd name="connsiteY13842" fmla="*/ 850914 h 4630814"/>
              <a:gd name="connsiteX13843" fmla="*/ 525455 w 3022593"/>
              <a:gd name="connsiteY13843" fmla="*/ 858157 h 4630814"/>
              <a:gd name="connsiteX13844" fmla="*/ 522279 w 3022593"/>
              <a:gd name="connsiteY13844" fmla="*/ 863600 h 4630814"/>
              <a:gd name="connsiteX13845" fmla="*/ 520692 w 3022593"/>
              <a:gd name="connsiteY13845" fmla="*/ 858157 h 4630814"/>
              <a:gd name="connsiteX13846" fmla="*/ 523867 w 3022593"/>
              <a:gd name="connsiteY13846" fmla="*/ 850901 h 4630814"/>
              <a:gd name="connsiteX13847" fmla="*/ 522052 w 3022593"/>
              <a:gd name="connsiteY13847" fmla="*/ 849577 h 4630814"/>
              <a:gd name="connsiteX13848" fmla="*/ 520238 w 3022593"/>
              <a:gd name="connsiteY13848" fmla="*/ 855134 h 4630814"/>
              <a:gd name="connsiteX13849" fmla="*/ 512981 w 3022593"/>
              <a:gd name="connsiteY13849" fmla="*/ 856986 h 4630814"/>
              <a:gd name="connsiteX13850" fmla="*/ 514795 w 3022593"/>
              <a:gd name="connsiteY13850" fmla="*/ 851429 h 4630814"/>
              <a:gd name="connsiteX13851" fmla="*/ 522052 w 3022593"/>
              <a:gd name="connsiteY13851" fmla="*/ 849577 h 4630814"/>
              <a:gd name="connsiteX13852" fmla="*/ 533618 w 3022593"/>
              <a:gd name="connsiteY13852" fmla="*/ 846138 h 4630814"/>
              <a:gd name="connsiteX13853" fmla="*/ 539742 w 3022593"/>
              <a:gd name="connsiteY13853" fmla="*/ 850107 h 4630814"/>
              <a:gd name="connsiteX13854" fmla="*/ 531577 w 3022593"/>
              <a:gd name="connsiteY13854" fmla="*/ 854076 h 4630814"/>
              <a:gd name="connsiteX13855" fmla="*/ 525454 w 3022593"/>
              <a:gd name="connsiteY13855" fmla="*/ 850107 h 4630814"/>
              <a:gd name="connsiteX13856" fmla="*/ 533618 w 3022593"/>
              <a:gd name="connsiteY13856" fmla="*/ 846138 h 4630814"/>
              <a:gd name="connsiteX13857" fmla="*/ 511167 w 3022593"/>
              <a:gd name="connsiteY13857" fmla="*/ 843280 h 4630814"/>
              <a:gd name="connsiteX13858" fmla="*/ 518424 w 3022593"/>
              <a:gd name="connsiteY13858" fmla="*/ 843280 h 4630814"/>
              <a:gd name="connsiteX13859" fmla="*/ 523867 w 3022593"/>
              <a:gd name="connsiteY13859" fmla="*/ 848995 h 4630814"/>
              <a:gd name="connsiteX13860" fmla="*/ 516610 w 3022593"/>
              <a:gd name="connsiteY13860" fmla="*/ 848995 h 4630814"/>
              <a:gd name="connsiteX13861" fmla="*/ 511167 w 3022593"/>
              <a:gd name="connsiteY13861" fmla="*/ 843280 h 4630814"/>
              <a:gd name="connsiteX13862" fmla="*/ 2311710 w 3022593"/>
              <a:gd name="connsiteY13862" fmla="*/ 842963 h 4630814"/>
              <a:gd name="connsiteX13863" fmla="*/ 2328141 w 3022593"/>
              <a:gd name="connsiteY13863" fmla="*/ 852122 h 4630814"/>
              <a:gd name="connsiteX13864" fmla="*/ 2328141 w 3022593"/>
              <a:gd name="connsiteY13864" fmla="*/ 858529 h 4630814"/>
              <a:gd name="connsiteX13865" fmla="*/ 2328299 w 3022593"/>
              <a:gd name="connsiteY13865" fmla="*/ 858611 h 4630814"/>
              <a:gd name="connsiteX13866" fmla="*/ 2330442 w 3022593"/>
              <a:gd name="connsiteY13866" fmla="*/ 863600 h 4630814"/>
              <a:gd name="connsiteX13867" fmla="*/ 2328141 w 3022593"/>
              <a:gd name="connsiteY13867" fmla="*/ 861565 h 4630814"/>
              <a:gd name="connsiteX13868" fmla="*/ 2328141 w 3022593"/>
              <a:gd name="connsiteY13868" fmla="*/ 872271 h 4630814"/>
              <a:gd name="connsiteX13869" fmla="*/ 2320170 w 3022593"/>
              <a:gd name="connsiteY13869" fmla="*/ 881672 h 4630814"/>
              <a:gd name="connsiteX13870" fmla="*/ 2320918 w 3022593"/>
              <a:gd name="connsiteY13870" fmla="*/ 884238 h 4630814"/>
              <a:gd name="connsiteX13871" fmla="*/ 2319651 w 3022593"/>
              <a:gd name="connsiteY13871" fmla="*/ 882283 h 4630814"/>
              <a:gd name="connsiteX13872" fmla="*/ 2315133 w 3022593"/>
              <a:gd name="connsiteY13872" fmla="*/ 887611 h 4630814"/>
              <a:gd name="connsiteX13873" fmla="*/ 2306822 w 3022593"/>
              <a:gd name="connsiteY13873" fmla="*/ 890391 h 4630814"/>
              <a:gd name="connsiteX13874" fmla="*/ 2306630 w 3022593"/>
              <a:gd name="connsiteY13874" fmla="*/ 890588 h 4630814"/>
              <a:gd name="connsiteX13875" fmla="*/ 2306733 w 3022593"/>
              <a:gd name="connsiteY13875" fmla="*/ 890421 h 4630814"/>
              <a:gd name="connsiteX13876" fmla="*/ 2306233 w 3022593"/>
              <a:gd name="connsiteY13876" fmla="*/ 890588 h 4630814"/>
              <a:gd name="connsiteX13877" fmla="*/ 2304408 w 3022593"/>
              <a:gd name="connsiteY13877" fmla="*/ 879140 h 4630814"/>
              <a:gd name="connsiteX13878" fmla="*/ 2301399 w 3022593"/>
              <a:gd name="connsiteY13878" fmla="*/ 871027 h 4630814"/>
              <a:gd name="connsiteX13879" fmla="*/ 2300280 w 3022593"/>
              <a:gd name="connsiteY13879" fmla="*/ 873126 h 4630814"/>
              <a:gd name="connsiteX13880" fmla="*/ 2301366 w 3022593"/>
              <a:gd name="connsiteY13880" fmla="*/ 870937 h 4630814"/>
              <a:gd name="connsiteX13881" fmla="*/ 2297105 w 3022593"/>
              <a:gd name="connsiteY13881" fmla="*/ 859448 h 4630814"/>
              <a:gd name="connsiteX13882" fmla="*/ 2311710 w 3022593"/>
              <a:gd name="connsiteY13882" fmla="*/ 842963 h 4630814"/>
              <a:gd name="connsiteX13883" fmla="*/ 939792 w 3022593"/>
              <a:gd name="connsiteY13883" fmla="*/ 841574 h 4630814"/>
              <a:gd name="connsiteX13884" fmla="*/ 939792 w 3022593"/>
              <a:gd name="connsiteY13884" fmla="*/ 848718 h 4630814"/>
              <a:gd name="connsiteX13885" fmla="*/ 933442 w 3022593"/>
              <a:gd name="connsiteY13885" fmla="*/ 852290 h 4630814"/>
              <a:gd name="connsiteX13886" fmla="*/ 935029 w 3022593"/>
              <a:gd name="connsiteY13886" fmla="*/ 845146 h 4630814"/>
              <a:gd name="connsiteX13887" fmla="*/ 939792 w 3022593"/>
              <a:gd name="connsiteY13887" fmla="*/ 841574 h 4630814"/>
              <a:gd name="connsiteX13888" fmla="*/ 1070920 w 3022593"/>
              <a:gd name="connsiteY13888" fmla="*/ 839788 h 4630814"/>
              <a:gd name="connsiteX13889" fmla="*/ 1088065 w 3022593"/>
              <a:gd name="connsiteY13889" fmla="*/ 848947 h 4630814"/>
              <a:gd name="connsiteX13890" fmla="*/ 1088065 w 3022593"/>
              <a:gd name="connsiteY13890" fmla="*/ 856622 h 4630814"/>
              <a:gd name="connsiteX13891" fmla="*/ 1089017 w 3022593"/>
              <a:gd name="connsiteY13891" fmla="*/ 858838 h 4630814"/>
              <a:gd name="connsiteX13892" fmla="*/ 1088065 w 3022593"/>
              <a:gd name="connsiteY13892" fmla="*/ 858147 h 4630814"/>
              <a:gd name="connsiteX13893" fmla="*/ 1088065 w 3022593"/>
              <a:gd name="connsiteY13893" fmla="*/ 869096 h 4630814"/>
              <a:gd name="connsiteX13894" fmla="*/ 1079310 w 3022593"/>
              <a:gd name="connsiteY13894" fmla="*/ 878990 h 4630814"/>
              <a:gd name="connsiteX13895" fmla="*/ 1079492 w 3022593"/>
              <a:gd name="connsiteY13895" fmla="*/ 879475 h 4630814"/>
              <a:gd name="connsiteX13896" fmla="*/ 1079249 w 3022593"/>
              <a:gd name="connsiteY13896" fmla="*/ 879059 h 4630814"/>
              <a:gd name="connsiteX13897" fmla="*/ 1074492 w 3022593"/>
              <a:gd name="connsiteY13897" fmla="*/ 884436 h 4630814"/>
              <a:gd name="connsiteX13898" fmla="*/ 1065205 w 3022593"/>
              <a:gd name="connsiteY13898" fmla="*/ 887413 h 4630814"/>
              <a:gd name="connsiteX13899" fmla="*/ 1063300 w 3022593"/>
              <a:gd name="connsiteY13899" fmla="*/ 875965 h 4630814"/>
              <a:gd name="connsiteX13900" fmla="*/ 1059785 w 3022593"/>
              <a:gd name="connsiteY13900" fmla="*/ 866882 h 4630814"/>
              <a:gd name="connsiteX13901" fmla="*/ 1058855 w 3022593"/>
              <a:gd name="connsiteY13901" fmla="*/ 868363 h 4630814"/>
              <a:gd name="connsiteX13902" fmla="*/ 1059707 w 3022593"/>
              <a:gd name="connsiteY13902" fmla="*/ 866680 h 4630814"/>
              <a:gd name="connsiteX13903" fmla="*/ 1055680 w 3022593"/>
              <a:gd name="connsiteY13903" fmla="*/ 856273 h 4630814"/>
              <a:gd name="connsiteX13904" fmla="*/ 1070920 w 3022593"/>
              <a:gd name="connsiteY13904" fmla="*/ 839788 h 4630814"/>
              <a:gd name="connsiteX13905" fmla="*/ 929076 w 3022593"/>
              <a:gd name="connsiteY13905" fmla="*/ 838597 h 4630814"/>
              <a:gd name="connsiteX13906" fmla="*/ 935030 w 3022593"/>
              <a:gd name="connsiteY13906" fmla="*/ 844550 h 4630814"/>
              <a:gd name="connsiteX13907" fmla="*/ 933186 w 3022593"/>
              <a:gd name="connsiteY13907" fmla="*/ 851925 h 4630814"/>
              <a:gd name="connsiteX13908" fmla="*/ 933442 w 3022593"/>
              <a:gd name="connsiteY13908" fmla="*/ 852170 h 4630814"/>
              <a:gd name="connsiteX13909" fmla="*/ 933125 w 3022593"/>
              <a:gd name="connsiteY13909" fmla="*/ 852170 h 4630814"/>
              <a:gd name="connsiteX13910" fmla="*/ 933045 w 3022593"/>
              <a:gd name="connsiteY13910" fmla="*/ 852488 h 4630814"/>
              <a:gd name="connsiteX13911" fmla="*/ 932727 w 3022593"/>
              <a:gd name="connsiteY13911" fmla="*/ 852170 h 4630814"/>
              <a:gd name="connsiteX13912" fmla="*/ 923520 w 3022593"/>
              <a:gd name="connsiteY13912" fmla="*/ 852170 h 4630814"/>
              <a:gd name="connsiteX13913" fmla="*/ 919551 w 3022593"/>
              <a:gd name="connsiteY13913" fmla="*/ 846455 h 4630814"/>
              <a:gd name="connsiteX13914" fmla="*/ 927112 w 3022593"/>
              <a:gd name="connsiteY13914" fmla="*/ 846455 h 4630814"/>
              <a:gd name="connsiteX13915" fmla="*/ 533392 w 3022593"/>
              <a:gd name="connsiteY13915" fmla="*/ 837009 h 4630814"/>
              <a:gd name="connsiteX13916" fmla="*/ 531487 w 3022593"/>
              <a:gd name="connsiteY13916" fmla="*/ 844947 h 4630814"/>
              <a:gd name="connsiteX13917" fmla="*/ 525772 w 3022593"/>
              <a:gd name="connsiteY13917" fmla="*/ 848915 h 4630814"/>
              <a:gd name="connsiteX13918" fmla="*/ 525772 w 3022593"/>
              <a:gd name="connsiteY13918" fmla="*/ 840978 h 4630814"/>
              <a:gd name="connsiteX13919" fmla="*/ 533392 w 3022593"/>
              <a:gd name="connsiteY13919" fmla="*/ 837009 h 4630814"/>
              <a:gd name="connsiteX13920" fmla="*/ 1258137 w 3022593"/>
              <a:gd name="connsiteY13920" fmla="*/ 836938 h 4630814"/>
              <a:gd name="connsiteX13921" fmla="*/ 1264289 w 3022593"/>
              <a:gd name="connsiteY13921" fmla="*/ 841312 h 4630814"/>
              <a:gd name="connsiteX13922" fmla="*/ 1265884 w 3022593"/>
              <a:gd name="connsiteY13922" fmla="*/ 859497 h 4630814"/>
              <a:gd name="connsiteX13923" fmla="*/ 1259704 w 3022593"/>
              <a:gd name="connsiteY13923" fmla="*/ 863806 h 4630814"/>
              <a:gd name="connsiteX13924" fmla="*/ 1257292 w 3022593"/>
              <a:gd name="connsiteY13924" fmla="*/ 866776 h 4630814"/>
              <a:gd name="connsiteX13925" fmla="*/ 1257550 w 3022593"/>
              <a:gd name="connsiteY13925" fmla="*/ 865308 h 4630814"/>
              <a:gd name="connsiteX13926" fmla="*/ 1249707 w 3022593"/>
              <a:gd name="connsiteY13926" fmla="*/ 870776 h 4630814"/>
              <a:gd name="connsiteX13927" fmla="*/ 1235332 w 3022593"/>
              <a:gd name="connsiteY13927" fmla="*/ 869647 h 4630814"/>
              <a:gd name="connsiteX13928" fmla="*/ 1235067 w 3022593"/>
              <a:gd name="connsiteY13928" fmla="*/ 869950 h 4630814"/>
              <a:gd name="connsiteX13929" fmla="*/ 1235290 w 3022593"/>
              <a:gd name="connsiteY13929" fmla="*/ 869643 h 4630814"/>
              <a:gd name="connsiteX13930" fmla="*/ 1229202 w 3022593"/>
              <a:gd name="connsiteY13930" fmla="*/ 869165 h 4630814"/>
              <a:gd name="connsiteX13931" fmla="*/ 1223174 w 3022593"/>
              <a:gd name="connsiteY13931" fmla="*/ 864090 h 4630814"/>
              <a:gd name="connsiteX13932" fmla="*/ 1220780 w 3022593"/>
              <a:gd name="connsiteY13932" fmla="*/ 863684 h 4630814"/>
              <a:gd name="connsiteX13933" fmla="*/ 1222628 w 3022593"/>
              <a:gd name="connsiteY13933" fmla="*/ 863630 h 4630814"/>
              <a:gd name="connsiteX13934" fmla="*/ 1222367 w 3022593"/>
              <a:gd name="connsiteY13934" fmla="*/ 863410 h 4630814"/>
              <a:gd name="connsiteX13935" fmla="*/ 1231025 w 3022593"/>
              <a:gd name="connsiteY13935" fmla="*/ 854893 h 4630814"/>
              <a:gd name="connsiteX13936" fmla="*/ 1235674 w 3022593"/>
              <a:gd name="connsiteY13936" fmla="*/ 848599 h 4630814"/>
              <a:gd name="connsiteX13937" fmla="*/ 1235067 w 3022593"/>
              <a:gd name="connsiteY13937" fmla="*/ 848678 h 4630814"/>
              <a:gd name="connsiteX13938" fmla="*/ 1235725 w 3022593"/>
              <a:gd name="connsiteY13938" fmla="*/ 848530 h 4630814"/>
              <a:gd name="connsiteX13939" fmla="*/ 1242416 w 3022593"/>
              <a:gd name="connsiteY13939" fmla="*/ 839470 h 4630814"/>
              <a:gd name="connsiteX13940" fmla="*/ 1258137 w 3022593"/>
              <a:gd name="connsiteY13940" fmla="*/ 836938 h 4630814"/>
              <a:gd name="connsiteX13941" fmla="*/ 212445 w 3022593"/>
              <a:gd name="connsiteY13941" fmla="*/ 836405 h 4630814"/>
              <a:gd name="connsiteX13942" fmla="*/ 219550 w 3022593"/>
              <a:gd name="connsiteY13942" fmla="*/ 836613 h 4630814"/>
              <a:gd name="connsiteX13943" fmla="*/ 217163 w 3022593"/>
              <a:gd name="connsiteY13943" fmla="*/ 847388 h 4630814"/>
              <a:gd name="connsiteX13944" fmla="*/ 206072 w 3022593"/>
              <a:gd name="connsiteY13944" fmla="*/ 858515 h 4630814"/>
              <a:gd name="connsiteX13945" fmla="*/ 223014 w 3022593"/>
              <a:gd name="connsiteY13945" fmla="*/ 851863 h 4630814"/>
              <a:gd name="connsiteX13946" fmla="*/ 229875 w 3022593"/>
              <a:gd name="connsiteY13946" fmla="*/ 856036 h 4630814"/>
              <a:gd name="connsiteX13947" fmla="*/ 223280 w 3022593"/>
              <a:gd name="connsiteY13947" fmla="*/ 863682 h 4630814"/>
              <a:gd name="connsiteX13948" fmla="*/ 207049 w 3022593"/>
              <a:gd name="connsiteY13948" fmla="*/ 869532 h 4630814"/>
              <a:gd name="connsiteX13949" fmla="*/ 215550 w 3022593"/>
              <a:gd name="connsiteY13949" fmla="*/ 868408 h 4630814"/>
              <a:gd name="connsiteX13950" fmla="*/ 234394 w 3022593"/>
              <a:gd name="connsiteY13950" fmla="*/ 874590 h 4630814"/>
              <a:gd name="connsiteX13951" fmla="*/ 217676 w 3022593"/>
              <a:gd name="connsiteY13951" fmla="*/ 880225 h 4630814"/>
              <a:gd name="connsiteX13952" fmla="*/ 192525 w 3022593"/>
              <a:gd name="connsiteY13952" fmla="*/ 876511 h 4630814"/>
              <a:gd name="connsiteX13953" fmla="*/ 196149 w 3022593"/>
              <a:gd name="connsiteY13953" fmla="*/ 877164 h 4630814"/>
              <a:gd name="connsiteX13954" fmla="*/ 227459 w 3022593"/>
              <a:gd name="connsiteY13954" fmla="*/ 897125 h 4630814"/>
              <a:gd name="connsiteX13955" fmla="*/ 182555 w 3022593"/>
              <a:gd name="connsiteY13955" fmla="*/ 874713 h 4630814"/>
              <a:gd name="connsiteX13956" fmla="*/ 191280 w 3022593"/>
              <a:gd name="connsiteY13956" fmla="*/ 876286 h 4630814"/>
              <a:gd name="connsiteX13957" fmla="*/ 184278 w 3022593"/>
              <a:gd name="connsiteY13957" fmla="*/ 874623 h 4630814"/>
              <a:gd name="connsiteX13958" fmla="*/ 184142 w 3022593"/>
              <a:gd name="connsiteY13958" fmla="*/ 874713 h 4630814"/>
              <a:gd name="connsiteX13959" fmla="*/ 184208 w 3022593"/>
              <a:gd name="connsiteY13959" fmla="*/ 874606 h 4630814"/>
              <a:gd name="connsiteX13960" fmla="*/ 184142 w 3022593"/>
              <a:gd name="connsiteY13960" fmla="*/ 874590 h 4630814"/>
              <a:gd name="connsiteX13961" fmla="*/ 184234 w 3022593"/>
              <a:gd name="connsiteY13961" fmla="*/ 874565 h 4630814"/>
              <a:gd name="connsiteX13962" fmla="*/ 184337 w 3022593"/>
              <a:gd name="connsiteY13962" fmla="*/ 874401 h 4630814"/>
              <a:gd name="connsiteX13963" fmla="*/ 182555 w 3022593"/>
              <a:gd name="connsiteY13963" fmla="*/ 874713 h 4630814"/>
              <a:gd name="connsiteX13964" fmla="*/ 185600 w 3022593"/>
              <a:gd name="connsiteY13964" fmla="*/ 872379 h 4630814"/>
              <a:gd name="connsiteX13965" fmla="*/ 201846 w 3022593"/>
              <a:gd name="connsiteY13965" fmla="*/ 846376 h 4630814"/>
              <a:gd name="connsiteX13966" fmla="*/ 212445 w 3022593"/>
              <a:gd name="connsiteY13966" fmla="*/ 836405 h 4630814"/>
              <a:gd name="connsiteX13967" fmla="*/ 520691 w 3022593"/>
              <a:gd name="connsiteY13967" fmla="*/ 835025 h 4630814"/>
              <a:gd name="connsiteX13968" fmla="*/ 525454 w 3022593"/>
              <a:gd name="connsiteY13968" fmla="*/ 840468 h 4630814"/>
              <a:gd name="connsiteX13969" fmla="*/ 523866 w 3022593"/>
              <a:gd name="connsiteY13969" fmla="*/ 847725 h 4630814"/>
              <a:gd name="connsiteX13970" fmla="*/ 519104 w 3022593"/>
              <a:gd name="connsiteY13970" fmla="*/ 842282 h 4630814"/>
              <a:gd name="connsiteX13971" fmla="*/ 520691 w 3022593"/>
              <a:gd name="connsiteY13971" fmla="*/ 835025 h 4630814"/>
              <a:gd name="connsiteX13972" fmla="*/ 1003821 w 3022593"/>
              <a:gd name="connsiteY13972" fmla="*/ 833438 h 4630814"/>
              <a:gd name="connsiteX13973" fmla="*/ 1007349 w 3022593"/>
              <a:gd name="connsiteY13973" fmla="*/ 866300 h 4630814"/>
              <a:gd name="connsiteX13974" fmla="*/ 1003821 w 3022593"/>
              <a:gd name="connsiteY13974" fmla="*/ 833438 h 4630814"/>
              <a:gd name="connsiteX13975" fmla="*/ 1004880 w 3022593"/>
              <a:gd name="connsiteY13975" fmla="*/ 831850 h 4630814"/>
              <a:gd name="connsiteX13976" fmla="*/ 1010337 w 3022593"/>
              <a:gd name="connsiteY13976" fmla="*/ 832554 h 4630814"/>
              <a:gd name="connsiteX13977" fmla="*/ 1039805 w 3022593"/>
              <a:gd name="connsiteY13977" fmla="*/ 843107 h 4630814"/>
              <a:gd name="connsiteX13978" fmla="*/ 1024525 w 3022593"/>
              <a:gd name="connsiteY13978" fmla="*/ 843811 h 4630814"/>
              <a:gd name="connsiteX13979" fmla="*/ 1023107 w 3022593"/>
              <a:gd name="connsiteY13979" fmla="*/ 842948 h 4630814"/>
              <a:gd name="connsiteX13980" fmla="*/ 1030658 w 3022593"/>
              <a:gd name="connsiteY13980" fmla="*/ 849344 h 4630814"/>
              <a:gd name="connsiteX13981" fmla="*/ 1033058 w 3022593"/>
              <a:gd name="connsiteY13981" fmla="*/ 856060 h 4630814"/>
              <a:gd name="connsiteX13982" fmla="*/ 1020556 w 3022593"/>
              <a:gd name="connsiteY13982" fmla="*/ 851112 h 4630814"/>
              <a:gd name="connsiteX13983" fmla="*/ 1008483 w 3022593"/>
              <a:gd name="connsiteY13983" fmla="*/ 834044 h 4630814"/>
              <a:gd name="connsiteX13984" fmla="*/ 1003293 w 3022593"/>
              <a:gd name="connsiteY13984" fmla="*/ 831850 h 4630814"/>
              <a:gd name="connsiteX13985" fmla="*/ 972257 w 3022593"/>
              <a:gd name="connsiteY13985" fmla="*/ 846667 h 4630814"/>
              <a:gd name="connsiteX13986" fmla="*/ 1003293 w 3022593"/>
              <a:gd name="connsiteY13986" fmla="*/ 831850 h 4630814"/>
              <a:gd name="connsiteX13987" fmla="*/ 1003293 w 3022593"/>
              <a:gd name="connsiteY13987" fmla="*/ 831850 h 4630814"/>
              <a:gd name="connsiteX13988" fmla="*/ 1002988 w 3022593"/>
              <a:gd name="connsiteY13988" fmla="*/ 833655 h 4630814"/>
              <a:gd name="connsiteX13989" fmla="*/ 1003292 w 3022593"/>
              <a:gd name="connsiteY13989" fmla="*/ 833438 h 4630814"/>
              <a:gd name="connsiteX13990" fmla="*/ 1002929 w 3022593"/>
              <a:gd name="connsiteY13990" fmla="*/ 834006 h 4630814"/>
              <a:gd name="connsiteX13991" fmla="*/ 1000478 w 3022593"/>
              <a:gd name="connsiteY13991" fmla="*/ 848519 h 4630814"/>
              <a:gd name="connsiteX13992" fmla="*/ 992036 w 3022593"/>
              <a:gd name="connsiteY13992" fmla="*/ 865188 h 4630814"/>
              <a:gd name="connsiteX13993" fmla="*/ 991332 w 3022593"/>
              <a:gd name="connsiteY13993" fmla="*/ 850603 h 4630814"/>
              <a:gd name="connsiteX13994" fmla="*/ 991958 w 3022593"/>
              <a:gd name="connsiteY13994" fmla="*/ 849622 h 4630814"/>
              <a:gd name="connsiteX13995" fmla="*/ 979012 w 3022593"/>
              <a:gd name="connsiteY13995" fmla="*/ 859830 h 4630814"/>
              <a:gd name="connsiteX13996" fmla="*/ 984849 w 3022593"/>
              <a:gd name="connsiteY13996" fmla="*/ 846634 h 4630814"/>
              <a:gd name="connsiteX13997" fmla="*/ 1001431 w 3022593"/>
              <a:gd name="connsiteY13997" fmla="*/ 834770 h 4630814"/>
              <a:gd name="connsiteX13998" fmla="*/ 2443949 w 3022593"/>
              <a:gd name="connsiteY13998" fmla="*/ 830263 h 4630814"/>
              <a:gd name="connsiteX13999" fmla="*/ 2447918 w 3022593"/>
              <a:gd name="connsiteY13999" fmla="*/ 837520 h 4630814"/>
              <a:gd name="connsiteX14000" fmla="*/ 2443949 w 3022593"/>
              <a:gd name="connsiteY14000" fmla="*/ 842963 h 4630814"/>
              <a:gd name="connsiteX14001" fmla="*/ 2439980 w 3022593"/>
              <a:gd name="connsiteY14001" fmla="*/ 837520 h 4630814"/>
              <a:gd name="connsiteX14002" fmla="*/ 2443949 w 3022593"/>
              <a:gd name="connsiteY14002" fmla="*/ 830263 h 4630814"/>
              <a:gd name="connsiteX14003" fmla="*/ 2436125 w 3022593"/>
              <a:gd name="connsiteY14003" fmla="*/ 829205 h 4630814"/>
              <a:gd name="connsiteX14004" fmla="*/ 2444289 w 3022593"/>
              <a:gd name="connsiteY14004" fmla="*/ 829205 h 4630814"/>
              <a:gd name="connsiteX14005" fmla="*/ 2440207 w 3022593"/>
              <a:gd name="connsiteY14005" fmla="*/ 835555 h 4630814"/>
              <a:gd name="connsiteX14006" fmla="*/ 2432042 w 3022593"/>
              <a:gd name="connsiteY14006" fmla="*/ 837671 h 4630814"/>
              <a:gd name="connsiteX14007" fmla="*/ 2436125 w 3022593"/>
              <a:gd name="connsiteY14007" fmla="*/ 829205 h 4630814"/>
              <a:gd name="connsiteX14008" fmla="*/ 160423 w 3022593"/>
              <a:gd name="connsiteY14008" fmla="*/ 828993 h 4630814"/>
              <a:gd name="connsiteX14009" fmla="*/ 179595 w 3022593"/>
              <a:gd name="connsiteY14009" fmla="*/ 867301 h 4630814"/>
              <a:gd name="connsiteX14010" fmla="*/ 180564 w 3022593"/>
              <a:gd name="connsiteY14010" fmla="*/ 872535 h 4630814"/>
              <a:gd name="connsiteX14011" fmla="*/ 180967 w 3022593"/>
              <a:gd name="connsiteY14011" fmla="*/ 873125 h 4630814"/>
              <a:gd name="connsiteX14012" fmla="*/ 180638 w 3022593"/>
              <a:gd name="connsiteY14012" fmla="*/ 872934 h 4630814"/>
              <a:gd name="connsiteX14013" fmla="*/ 180967 w 3022593"/>
              <a:gd name="connsiteY14013" fmla="*/ 874713 h 4630814"/>
              <a:gd name="connsiteX14014" fmla="*/ 179067 w 3022593"/>
              <a:gd name="connsiteY14014" fmla="*/ 872024 h 4630814"/>
              <a:gd name="connsiteX14015" fmla="*/ 152630 w 3022593"/>
              <a:gd name="connsiteY14015" fmla="*/ 856709 h 4630814"/>
              <a:gd name="connsiteX14016" fmla="*/ 142867 w 3022593"/>
              <a:gd name="connsiteY14016" fmla="*/ 837478 h 4630814"/>
              <a:gd name="connsiteX14017" fmla="*/ 153642 w 3022593"/>
              <a:gd name="connsiteY14017" fmla="*/ 840674 h 4630814"/>
              <a:gd name="connsiteX14018" fmla="*/ 164704 w 3022593"/>
              <a:gd name="connsiteY14018" fmla="*/ 851697 h 4630814"/>
              <a:gd name="connsiteX14019" fmla="*/ 162290 w 3022593"/>
              <a:gd name="connsiteY14019" fmla="*/ 848281 h 4630814"/>
              <a:gd name="connsiteX14020" fmla="*/ 160423 w 3022593"/>
              <a:gd name="connsiteY14020" fmla="*/ 828993 h 4630814"/>
              <a:gd name="connsiteX14021" fmla="*/ 201407 w 3022593"/>
              <a:gd name="connsiteY14021" fmla="*/ 828183 h 4630814"/>
              <a:gd name="connsiteX14022" fmla="*/ 182555 w 3022593"/>
              <a:gd name="connsiteY14022" fmla="*/ 874713 h 4630814"/>
              <a:gd name="connsiteX14023" fmla="*/ 201407 w 3022593"/>
              <a:gd name="connsiteY14023" fmla="*/ 828183 h 4630814"/>
              <a:gd name="connsiteX14024" fmla="*/ 980253 w 3022593"/>
              <a:gd name="connsiteY14024" fmla="*/ 827386 h 4630814"/>
              <a:gd name="connsiteX14025" fmla="*/ 1001705 w 3022593"/>
              <a:gd name="connsiteY14025" fmla="*/ 831850 h 4630814"/>
              <a:gd name="connsiteX14026" fmla="*/ 967017 w 3022593"/>
              <a:gd name="connsiteY14026" fmla="*/ 831850 h 4630814"/>
              <a:gd name="connsiteX14027" fmla="*/ 980253 w 3022593"/>
              <a:gd name="connsiteY14027" fmla="*/ 827386 h 4630814"/>
              <a:gd name="connsiteX14028" fmla="*/ 1319204 w 3022593"/>
              <a:gd name="connsiteY14028" fmla="*/ 827087 h 4630814"/>
              <a:gd name="connsiteX14029" fmla="*/ 1334021 w 3022593"/>
              <a:gd name="connsiteY14029" fmla="*/ 859472 h 4630814"/>
              <a:gd name="connsiteX14030" fmla="*/ 1319204 w 3022593"/>
              <a:gd name="connsiteY14030" fmla="*/ 827087 h 4630814"/>
              <a:gd name="connsiteX14031" fmla="*/ 1319204 w 3022593"/>
              <a:gd name="connsiteY14031" fmla="*/ 827087 h 4630814"/>
              <a:gd name="connsiteX14032" fmla="*/ 1320901 w 3022593"/>
              <a:gd name="connsiteY14032" fmla="*/ 827232 h 4630814"/>
              <a:gd name="connsiteX14033" fmla="*/ 1320792 w 3022593"/>
              <a:gd name="connsiteY14033" fmla="*/ 827087 h 4630814"/>
              <a:gd name="connsiteX14034" fmla="*/ 1321098 w 3022593"/>
              <a:gd name="connsiteY14034" fmla="*/ 827249 h 4630814"/>
              <a:gd name="connsiteX14035" fmla="*/ 1324413 w 3022593"/>
              <a:gd name="connsiteY14035" fmla="*/ 827533 h 4630814"/>
              <a:gd name="connsiteX14036" fmla="*/ 1352542 w 3022593"/>
              <a:gd name="connsiteY14036" fmla="*/ 838517 h 4630814"/>
              <a:gd name="connsiteX14037" fmla="*/ 1347594 w 3022593"/>
              <a:gd name="connsiteY14037" fmla="*/ 841017 h 4630814"/>
              <a:gd name="connsiteX14038" fmla="*/ 1339608 w 3022593"/>
              <a:gd name="connsiteY14038" fmla="*/ 838945 h 4630814"/>
              <a:gd name="connsiteX14039" fmla="*/ 1344652 w 3022593"/>
              <a:gd name="connsiteY14039" fmla="*/ 842993 h 4630814"/>
              <a:gd name="connsiteX14040" fmla="*/ 1347185 w 3022593"/>
              <a:gd name="connsiteY14040" fmla="*/ 849709 h 4630814"/>
              <a:gd name="connsiteX14041" fmla="*/ 1333989 w 3022593"/>
              <a:gd name="connsiteY14041" fmla="*/ 844761 h 4630814"/>
              <a:gd name="connsiteX14042" fmla="*/ 1322119 w 3022593"/>
              <a:gd name="connsiteY14042" fmla="*/ 828863 h 4630814"/>
              <a:gd name="connsiteX14043" fmla="*/ 1319029 w 3022593"/>
              <a:gd name="connsiteY14043" fmla="*/ 827087 h 4630814"/>
              <a:gd name="connsiteX14044" fmla="*/ 1320969 w 3022593"/>
              <a:gd name="connsiteY14044" fmla="*/ 863282 h 4630814"/>
              <a:gd name="connsiteX14045" fmla="*/ 1319029 w 3022593"/>
              <a:gd name="connsiteY14045" fmla="*/ 827087 h 4630814"/>
              <a:gd name="connsiteX14046" fmla="*/ 603531 w 3022593"/>
              <a:gd name="connsiteY14046" fmla="*/ 826927 h 4630814"/>
              <a:gd name="connsiteX14047" fmla="*/ 600254 w 3022593"/>
              <a:gd name="connsiteY14047" fmla="*/ 831586 h 4630814"/>
              <a:gd name="connsiteX14048" fmla="*/ 597660 w 3022593"/>
              <a:gd name="connsiteY14048" fmla="*/ 830412 h 4630814"/>
              <a:gd name="connsiteX14049" fmla="*/ 598206 w 3022593"/>
              <a:gd name="connsiteY14049" fmla="*/ 832101 h 4630814"/>
              <a:gd name="connsiteX14050" fmla="*/ 592230 w 3022593"/>
              <a:gd name="connsiteY14050" fmla="*/ 835123 h 4630814"/>
              <a:gd name="connsiteX14051" fmla="*/ 596422 w 3022593"/>
              <a:gd name="connsiteY14051" fmla="*/ 835818 h 4630814"/>
              <a:gd name="connsiteX14052" fmla="*/ 596296 w 3022593"/>
              <a:gd name="connsiteY14052" fmla="*/ 837207 h 4630814"/>
              <a:gd name="connsiteX14053" fmla="*/ 596892 w 3022593"/>
              <a:gd name="connsiteY14053" fmla="*/ 836612 h 4630814"/>
              <a:gd name="connsiteX14054" fmla="*/ 602012 w 3022593"/>
              <a:gd name="connsiteY14054" fmla="*/ 841339 h 4630814"/>
              <a:gd name="connsiteX14055" fmla="*/ 602483 w 3022593"/>
              <a:gd name="connsiteY14055" fmla="*/ 838767 h 4630814"/>
              <a:gd name="connsiteX14056" fmla="*/ 606384 w 3022593"/>
              <a:gd name="connsiteY14056" fmla="*/ 839117 h 4630814"/>
              <a:gd name="connsiteX14057" fmla="*/ 604830 w 3022593"/>
              <a:gd name="connsiteY14057" fmla="*/ 836930 h 4630814"/>
              <a:gd name="connsiteX14058" fmla="*/ 610431 w 3022593"/>
              <a:gd name="connsiteY14058" fmla="*/ 832079 h 4630814"/>
              <a:gd name="connsiteX14059" fmla="*/ 605984 w 3022593"/>
              <a:gd name="connsiteY14059" fmla="*/ 832889 h 4630814"/>
              <a:gd name="connsiteX14060" fmla="*/ 2820881 w 3022593"/>
              <a:gd name="connsiteY14060" fmla="*/ 826595 h 4630814"/>
              <a:gd name="connsiteX14061" fmla="*/ 2834549 w 3022593"/>
              <a:gd name="connsiteY14061" fmla="*/ 841484 h 4630814"/>
              <a:gd name="connsiteX14062" fmla="*/ 2839691 w 3022593"/>
              <a:gd name="connsiteY14062" fmla="*/ 872864 h 4630814"/>
              <a:gd name="connsiteX14063" fmla="*/ 2840030 w 3022593"/>
              <a:gd name="connsiteY14063" fmla="*/ 873125 h 4630814"/>
              <a:gd name="connsiteX14064" fmla="*/ 2839724 w 3022593"/>
              <a:gd name="connsiteY14064" fmla="*/ 873068 h 4630814"/>
              <a:gd name="connsiteX14065" fmla="*/ 2839733 w 3022593"/>
              <a:gd name="connsiteY14065" fmla="*/ 873125 h 4630814"/>
              <a:gd name="connsiteX14066" fmla="*/ 2839690 w 3022593"/>
              <a:gd name="connsiteY14066" fmla="*/ 873062 h 4630814"/>
              <a:gd name="connsiteX14067" fmla="*/ 2835559 w 3022593"/>
              <a:gd name="connsiteY14067" fmla="*/ 872301 h 4630814"/>
              <a:gd name="connsiteX14068" fmla="*/ 2838443 w 3022593"/>
              <a:gd name="connsiteY14068" fmla="*/ 873124 h 4630814"/>
              <a:gd name="connsiteX14069" fmla="*/ 2831076 w 3022593"/>
              <a:gd name="connsiteY14069" fmla="*/ 874687 h 4630814"/>
              <a:gd name="connsiteX14070" fmla="*/ 2828336 w 3022593"/>
              <a:gd name="connsiteY14070" fmla="*/ 875120 h 4630814"/>
              <a:gd name="connsiteX14071" fmla="*/ 2841617 w 3022593"/>
              <a:gd name="connsiteY14071" fmla="*/ 873125 h 4630814"/>
              <a:gd name="connsiteX14072" fmla="*/ 2796948 w 3022593"/>
              <a:gd name="connsiteY14072" fmla="*/ 895537 h 4630814"/>
              <a:gd name="connsiteX14073" fmla="*/ 2810209 w 3022593"/>
              <a:gd name="connsiteY14073" fmla="*/ 880829 h 4630814"/>
              <a:gd name="connsiteX14074" fmla="*/ 2826989 w 3022593"/>
              <a:gd name="connsiteY14074" fmla="*/ 875333 h 4630814"/>
              <a:gd name="connsiteX14075" fmla="*/ 2814588 w 3022593"/>
              <a:gd name="connsiteY14075" fmla="*/ 877292 h 4630814"/>
              <a:gd name="connsiteX14076" fmla="*/ 2787926 w 3022593"/>
              <a:gd name="connsiteY14076" fmla="*/ 873124 h 4630814"/>
              <a:gd name="connsiteX14077" fmla="*/ 2807572 w 3022593"/>
              <a:gd name="connsiteY14077" fmla="*/ 866874 h 4630814"/>
              <a:gd name="connsiteX14078" fmla="*/ 2818974 w 3022593"/>
              <a:gd name="connsiteY14078" fmla="*/ 868428 h 4630814"/>
              <a:gd name="connsiteX14079" fmla="*/ 2816218 w 3022593"/>
              <a:gd name="connsiteY14079" fmla="*/ 867755 h 4630814"/>
              <a:gd name="connsiteX14080" fmla="*/ 2792405 w 3022593"/>
              <a:gd name="connsiteY14080" fmla="*/ 852581 h 4630814"/>
              <a:gd name="connsiteX14081" fmla="*/ 2799311 w 3022593"/>
              <a:gd name="connsiteY14081" fmla="*/ 849488 h 4630814"/>
              <a:gd name="connsiteX14082" fmla="*/ 2821278 w 3022593"/>
              <a:gd name="connsiteY14082" fmla="*/ 858746 h 4630814"/>
              <a:gd name="connsiteX14083" fmla="*/ 2839403 w 3022593"/>
              <a:gd name="connsiteY14083" fmla="*/ 872644 h 4630814"/>
              <a:gd name="connsiteX14084" fmla="*/ 2836899 w 3022593"/>
              <a:gd name="connsiteY14084" fmla="*/ 868995 h 4630814"/>
              <a:gd name="connsiteX14085" fmla="*/ 2832081 w 3022593"/>
              <a:gd name="connsiteY14085" fmla="*/ 866014 h 4630814"/>
              <a:gd name="connsiteX14086" fmla="*/ 2802796 w 3022593"/>
              <a:gd name="connsiteY14086" fmla="*/ 834760 h 4630814"/>
              <a:gd name="connsiteX14087" fmla="*/ 2811004 w 3022593"/>
              <a:gd name="connsiteY14087" fmla="*/ 834529 h 4630814"/>
              <a:gd name="connsiteX14088" fmla="*/ 2824680 w 3022593"/>
              <a:gd name="connsiteY14088" fmla="*/ 847922 h 4630814"/>
              <a:gd name="connsiteX14089" fmla="*/ 2819850 w 3022593"/>
              <a:gd name="connsiteY14089" fmla="*/ 837006 h 4630814"/>
              <a:gd name="connsiteX14090" fmla="*/ 2820881 w 3022593"/>
              <a:gd name="connsiteY14090" fmla="*/ 826595 h 4630814"/>
              <a:gd name="connsiteX14091" fmla="*/ 2276179 w 3022593"/>
              <a:gd name="connsiteY14091" fmla="*/ 826135 h 4630814"/>
              <a:gd name="connsiteX14092" fmla="*/ 2270551 w 3022593"/>
              <a:gd name="connsiteY14092" fmla="*/ 835660 h 4630814"/>
              <a:gd name="connsiteX14093" fmla="*/ 2259293 w 3022593"/>
              <a:gd name="connsiteY14093" fmla="*/ 839470 h 4630814"/>
              <a:gd name="connsiteX14094" fmla="*/ 2264922 w 3022593"/>
              <a:gd name="connsiteY14094" fmla="*/ 828040 h 4630814"/>
              <a:gd name="connsiteX14095" fmla="*/ 2276179 w 3022593"/>
              <a:gd name="connsiteY14095" fmla="*/ 826135 h 4630814"/>
              <a:gd name="connsiteX14096" fmla="*/ 2861882 w 3022593"/>
              <a:gd name="connsiteY14096" fmla="*/ 825806 h 4630814"/>
              <a:gd name="connsiteX14097" fmla="*/ 2860948 w 3022593"/>
              <a:gd name="connsiteY14097" fmla="*/ 846627 h 4630814"/>
              <a:gd name="connsiteX14098" fmla="*/ 2860255 w 3022593"/>
              <a:gd name="connsiteY14098" fmla="*/ 847661 h 4630814"/>
              <a:gd name="connsiteX14099" fmla="*/ 2868843 w 3022593"/>
              <a:gd name="connsiteY14099" fmla="*/ 838747 h 4630814"/>
              <a:gd name="connsiteX14100" fmla="*/ 2878194 w 3022593"/>
              <a:gd name="connsiteY14100" fmla="*/ 835675 h 4630814"/>
              <a:gd name="connsiteX14101" fmla="*/ 2855664 w 3022593"/>
              <a:gd name="connsiteY14101" fmla="*/ 864088 h 4630814"/>
              <a:gd name="connsiteX14102" fmla="*/ 2846309 w 3022593"/>
              <a:gd name="connsiteY14102" fmla="*/ 868490 h 4630814"/>
              <a:gd name="connsiteX14103" fmla="*/ 2843575 w 3022593"/>
              <a:gd name="connsiteY14103" fmla="*/ 872574 h 4630814"/>
              <a:gd name="connsiteX14104" fmla="*/ 2849429 w 3022593"/>
              <a:gd name="connsiteY14104" fmla="*/ 868557 h 4630814"/>
              <a:gd name="connsiteX14105" fmla="*/ 2889735 w 3022593"/>
              <a:gd name="connsiteY14105" fmla="*/ 853976 h 4630814"/>
              <a:gd name="connsiteX14106" fmla="*/ 2881720 w 3022593"/>
              <a:gd name="connsiteY14106" fmla="*/ 864580 h 4630814"/>
              <a:gd name="connsiteX14107" fmla="*/ 2879140 w 3022593"/>
              <a:gd name="connsiteY14107" fmla="*/ 865355 h 4630814"/>
              <a:gd name="connsiteX14108" fmla="*/ 2885622 w 3022593"/>
              <a:gd name="connsiteY14108" fmla="*/ 864638 h 4630814"/>
              <a:gd name="connsiteX14109" fmla="*/ 2895045 w 3022593"/>
              <a:gd name="connsiteY14109" fmla="*/ 868973 h 4630814"/>
              <a:gd name="connsiteX14110" fmla="*/ 2876200 w 3022593"/>
              <a:gd name="connsiteY14110" fmla="*/ 878254 h 4630814"/>
              <a:gd name="connsiteX14111" fmla="*/ 2860821 w 3022593"/>
              <a:gd name="connsiteY14111" fmla="*/ 876861 h 4630814"/>
              <a:gd name="connsiteX14112" fmla="*/ 2867812 w 3022593"/>
              <a:gd name="connsiteY14112" fmla="*/ 877861 h 4630814"/>
              <a:gd name="connsiteX14113" fmla="*/ 2892418 w 3022593"/>
              <a:gd name="connsiteY14113" fmla="*/ 889105 h 4630814"/>
              <a:gd name="connsiteX14114" fmla="*/ 2870651 w 3022593"/>
              <a:gd name="connsiteY14114" fmla="*/ 890005 h 4630814"/>
              <a:gd name="connsiteX14115" fmla="*/ 2866606 w 3022593"/>
              <a:gd name="connsiteY14115" fmla="*/ 888118 h 4630814"/>
              <a:gd name="connsiteX14116" fmla="*/ 2878599 w 3022593"/>
              <a:gd name="connsiteY14116" fmla="*/ 898152 h 4630814"/>
              <a:gd name="connsiteX14117" fmla="*/ 2882064 w 3022593"/>
              <a:gd name="connsiteY14117" fmla="*/ 908049 h 4630814"/>
              <a:gd name="connsiteX14118" fmla="*/ 2870108 w 3022593"/>
              <a:gd name="connsiteY14118" fmla="*/ 905803 h 4630814"/>
              <a:gd name="connsiteX14119" fmla="*/ 2852927 w 3022593"/>
              <a:gd name="connsiteY14119" fmla="*/ 887461 h 4630814"/>
              <a:gd name="connsiteX14120" fmla="*/ 2857913 w 3022593"/>
              <a:gd name="connsiteY14120" fmla="*/ 894357 h 4630814"/>
              <a:gd name="connsiteX14121" fmla="*/ 2865617 w 3022593"/>
              <a:gd name="connsiteY14121" fmla="*/ 919616 h 4630814"/>
              <a:gd name="connsiteX14122" fmla="*/ 2843205 w 3022593"/>
              <a:gd name="connsiteY14122" fmla="*/ 874712 h 4630814"/>
              <a:gd name="connsiteX14123" fmla="*/ 2848020 w 3022593"/>
              <a:gd name="connsiteY14123" fmla="*/ 880676 h 4630814"/>
              <a:gd name="connsiteX14124" fmla="*/ 2851754 w 3022593"/>
              <a:gd name="connsiteY14124" fmla="*/ 885839 h 4630814"/>
              <a:gd name="connsiteX14125" fmla="*/ 2845981 w 3022593"/>
              <a:gd name="connsiteY14125" fmla="*/ 876612 h 4630814"/>
              <a:gd name="connsiteX14126" fmla="*/ 2843205 w 3022593"/>
              <a:gd name="connsiteY14126" fmla="*/ 874712 h 4630814"/>
              <a:gd name="connsiteX14127" fmla="*/ 2844893 w 3022593"/>
              <a:gd name="connsiteY14127" fmla="*/ 874872 h 4630814"/>
              <a:gd name="connsiteX14128" fmla="*/ 2844792 w 3022593"/>
              <a:gd name="connsiteY14128" fmla="*/ 874712 h 4630814"/>
              <a:gd name="connsiteX14129" fmla="*/ 2845123 w 3022593"/>
              <a:gd name="connsiteY14129" fmla="*/ 874894 h 4630814"/>
              <a:gd name="connsiteX14130" fmla="*/ 2850895 w 3022593"/>
              <a:gd name="connsiteY14130" fmla="*/ 875443 h 4630814"/>
              <a:gd name="connsiteX14131" fmla="*/ 2857795 w 3022593"/>
              <a:gd name="connsiteY14131" fmla="*/ 876429 h 4630814"/>
              <a:gd name="connsiteX14132" fmla="*/ 2844792 w 3022593"/>
              <a:gd name="connsiteY14132" fmla="*/ 872881 h 4630814"/>
              <a:gd name="connsiteX14133" fmla="*/ 2845386 w 3022593"/>
              <a:gd name="connsiteY14133" fmla="*/ 872698 h 4630814"/>
              <a:gd name="connsiteX14134" fmla="*/ 2843413 w 3022593"/>
              <a:gd name="connsiteY14134" fmla="*/ 872815 h 4630814"/>
              <a:gd name="connsiteX14135" fmla="*/ 2843205 w 3022593"/>
              <a:gd name="connsiteY14135" fmla="*/ 873126 h 4630814"/>
              <a:gd name="connsiteX14136" fmla="*/ 2843258 w 3022593"/>
              <a:gd name="connsiteY14136" fmla="*/ 872825 h 4630814"/>
              <a:gd name="connsiteX14137" fmla="*/ 2843205 w 3022593"/>
              <a:gd name="connsiteY14137" fmla="*/ 872828 h 4630814"/>
              <a:gd name="connsiteX14138" fmla="*/ 2843265 w 3022593"/>
              <a:gd name="connsiteY14138" fmla="*/ 872787 h 4630814"/>
              <a:gd name="connsiteX14139" fmla="*/ 2843812 w 3022593"/>
              <a:gd name="connsiteY14139" fmla="*/ 869666 h 4630814"/>
              <a:gd name="connsiteX14140" fmla="*/ 2843205 w 3022593"/>
              <a:gd name="connsiteY14140" fmla="*/ 869951 h 4630814"/>
              <a:gd name="connsiteX14141" fmla="*/ 2843954 w 3022593"/>
              <a:gd name="connsiteY14141" fmla="*/ 868853 h 4630814"/>
              <a:gd name="connsiteX14142" fmla="*/ 2844548 w 3022593"/>
              <a:gd name="connsiteY14142" fmla="*/ 865466 h 4630814"/>
              <a:gd name="connsiteX14143" fmla="*/ 2861882 w 3022593"/>
              <a:gd name="connsiteY14143" fmla="*/ 825806 h 4630814"/>
              <a:gd name="connsiteX14144" fmla="*/ 870623 w 3022593"/>
              <a:gd name="connsiteY14144" fmla="*/ 825765 h 4630814"/>
              <a:gd name="connsiteX14145" fmla="*/ 877880 w 3022593"/>
              <a:gd name="connsiteY14145" fmla="*/ 825765 h 4630814"/>
              <a:gd name="connsiteX14146" fmla="*/ 874251 w 3022593"/>
              <a:gd name="connsiteY14146" fmla="*/ 831322 h 4630814"/>
              <a:gd name="connsiteX14147" fmla="*/ 866994 w 3022593"/>
              <a:gd name="connsiteY14147" fmla="*/ 833174 h 4630814"/>
              <a:gd name="connsiteX14148" fmla="*/ 870623 w 3022593"/>
              <a:gd name="connsiteY14148" fmla="*/ 825765 h 4630814"/>
              <a:gd name="connsiteX14149" fmla="*/ 2453474 w 3022593"/>
              <a:gd name="connsiteY14149" fmla="*/ 825500 h 4630814"/>
              <a:gd name="connsiteX14150" fmla="*/ 2460618 w 3022593"/>
              <a:gd name="connsiteY14150" fmla="*/ 829469 h 4630814"/>
              <a:gd name="connsiteX14151" fmla="*/ 2454025 w 3022593"/>
              <a:gd name="connsiteY14151" fmla="*/ 833132 h 4630814"/>
              <a:gd name="connsiteX14152" fmla="*/ 2455855 w 3022593"/>
              <a:gd name="connsiteY14152" fmla="*/ 840978 h 4630814"/>
              <a:gd name="connsiteX14153" fmla="*/ 2448447 w 3022593"/>
              <a:gd name="connsiteY14153" fmla="*/ 837010 h 4630814"/>
              <a:gd name="connsiteX14154" fmla="*/ 2446740 w 3022593"/>
              <a:gd name="connsiteY14154" fmla="*/ 829697 h 4630814"/>
              <a:gd name="connsiteX14155" fmla="*/ 2446330 w 3022593"/>
              <a:gd name="connsiteY14155" fmla="*/ 829469 h 4630814"/>
              <a:gd name="connsiteX14156" fmla="*/ 2446646 w 3022593"/>
              <a:gd name="connsiteY14156" fmla="*/ 829294 h 4630814"/>
              <a:gd name="connsiteX14157" fmla="*/ 2446594 w 3022593"/>
              <a:gd name="connsiteY14157" fmla="*/ 829072 h 4630814"/>
              <a:gd name="connsiteX14158" fmla="*/ 2446823 w 3022593"/>
              <a:gd name="connsiteY14158" fmla="*/ 829195 h 4630814"/>
              <a:gd name="connsiteX14159" fmla="*/ 2277526 w 3022593"/>
              <a:gd name="connsiteY14159" fmla="*/ 825500 h 4630814"/>
              <a:gd name="connsiteX14160" fmla="*/ 2281230 w 3022593"/>
              <a:gd name="connsiteY14160" fmla="*/ 836612 h 4630814"/>
              <a:gd name="connsiteX14161" fmla="*/ 2275674 w 3022593"/>
              <a:gd name="connsiteY14161" fmla="*/ 847725 h 4630814"/>
              <a:gd name="connsiteX14162" fmla="*/ 2271969 w 3022593"/>
              <a:gd name="connsiteY14162" fmla="*/ 836612 h 4630814"/>
              <a:gd name="connsiteX14163" fmla="*/ 2277526 w 3022593"/>
              <a:gd name="connsiteY14163" fmla="*/ 825500 h 4630814"/>
              <a:gd name="connsiteX14164" fmla="*/ 878674 w 3022593"/>
              <a:gd name="connsiteY14164" fmla="*/ 825500 h 4630814"/>
              <a:gd name="connsiteX14165" fmla="*/ 879732 w 3022593"/>
              <a:gd name="connsiteY14165" fmla="*/ 827676 h 4630814"/>
              <a:gd name="connsiteX14166" fmla="*/ 879732 w 3022593"/>
              <a:gd name="connsiteY14166" fmla="*/ 825897 h 4630814"/>
              <a:gd name="connsiteX14167" fmla="*/ 885288 w 3022593"/>
              <a:gd name="connsiteY14167" fmla="*/ 829866 h 4630814"/>
              <a:gd name="connsiteX14168" fmla="*/ 887141 w 3022593"/>
              <a:gd name="connsiteY14168" fmla="*/ 837803 h 4630814"/>
              <a:gd name="connsiteX14169" fmla="*/ 881811 w 3022593"/>
              <a:gd name="connsiteY14169" fmla="*/ 834948 h 4630814"/>
              <a:gd name="connsiteX14170" fmla="*/ 878674 w 3022593"/>
              <a:gd name="connsiteY14170" fmla="*/ 839788 h 4630814"/>
              <a:gd name="connsiteX14171" fmla="*/ 874705 w 3022593"/>
              <a:gd name="connsiteY14171" fmla="*/ 831623 h 4630814"/>
              <a:gd name="connsiteX14172" fmla="*/ 878674 w 3022593"/>
              <a:gd name="connsiteY14172" fmla="*/ 825500 h 4630814"/>
              <a:gd name="connsiteX14173" fmla="*/ 2432440 w 3022593"/>
              <a:gd name="connsiteY14173" fmla="*/ 822643 h 4630814"/>
              <a:gd name="connsiteX14174" fmla="*/ 2440377 w 3022593"/>
              <a:gd name="connsiteY14174" fmla="*/ 822643 h 4630814"/>
              <a:gd name="connsiteX14175" fmla="*/ 2444346 w 3022593"/>
              <a:gd name="connsiteY14175" fmla="*/ 828358 h 4630814"/>
              <a:gd name="connsiteX14176" fmla="*/ 2436408 w 3022593"/>
              <a:gd name="connsiteY14176" fmla="*/ 828358 h 4630814"/>
              <a:gd name="connsiteX14177" fmla="*/ 2432440 w 3022593"/>
              <a:gd name="connsiteY14177" fmla="*/ 822643 h 4630814"/>
              <a:gd name="connsiteX14178" fmla="*/ 180845 w 3022593"/>
              <a:gd name="connsiteY14178" fmla="*/ 822609 h 4630814"/>
              <a:gd name="connsiteX14179" fmla="*/ 182677 w 3022593"/>
              <a:gd name="connsiteY14179" fmla="*/ 873126 h 4630814"/>
              <a:gd name="connsiteX14180" fmla="*/ 180845 w 3022593"/>
              <a:gd name="connsiteY14180" fmla="*/ 822609 h 4630814"/>
              <a:gd name="connsiteX14181" fmla="*/ 2290755 w 3022593"/>
              <a:gd name="connsiteY14181" fmla="*/ 822589 h 4630814"/>
              <a:gd name="connsiteX14182" fmla="*/ 2301867 w 3022593"/>
              <a:gd name="connsiteY14182" fmla="*/ 828146 h 4630814"/>
              <a:gd name="connsiteX14183" fmla="*/ 2298395 w 3022593"/>
              <a:gd name="connsiteY14183" fmla="*/ 830692 h 4630814"/>
              <a:gd name="connsiteX14184" fmla="*/ 2291695 w 3022593"/>
              <a:gd name="connsiteY14184" fmla="*/ 831708 h 4630814"/>
              <a:gd name="connsiteX14185" fmla="*/ 2293577 w 3022593"/>
              <a:gd name="connsiteY14185" fmla="*/ 844285 h 4630814"/>
              <a:gd name="connsiteX14186" fmla="*/ 2281935 w 3022593"/>
              <a:gd name="connsiteY14186" fmla="*/ 838729 h 4630814"/>
              <a:gd name="connsiteX14187" fmla="*/ 2280169 w 3022593"/>
              <a:gd name="connsiteY14187" fmla="*/ 826925 h 4630814"/>
              <a:gd name="connsiteX14188" fmla="*/ 2279642 w 3022593"/>
              <a:gd name="connsiteY14188" fmla="*/ 826293 h 4630814"/>
              <a:gd name="connsiteX14189" fmla="*/ 2280021 w 3022593"/>
              <a:gd name="connsiteY14189" fmla="*/ 825940 h 4630814"/>
              <a:gd name="connsiteX14190" fmla="*/ 2279995 w 3022593"/>
              <a:gd name="connsiteY14190" fmla="*/ 825764 h 4630814"/>
              <a:gd name="connsiteX14191" fmla="*/ 2280137 w 3022593"/>
              <a:gd name="connsiteY14191" fmla="*/ 825832 h 4630814"/>
              <a:gd name="connsiteX14192" fmla="*/ 2283115 w 3022593"/>
              <a:gd name="connsiteY14192" fmla="*/ 823052 h 4630814"/>
              <a:gd name="connsiteX14193" fmla="*/ 2290755 w 3022593"/>
              <a:gd name="connsiteY14193" fmla="*/ 822589 h 4630814"/>
              <a:gd name="connsiteX14194" fmla="*/ 1292991 w 3022593"/>
              <a:gd name="connsiteY14194" fmla="*/ 822457 h 4630814"/>
              <a:gd name="connsiteX14195" fmla="*/ 1314334 w 3022593"/>
              <a:gd name="connsiteY14195" fmla="*/ 827942 h 4630814"/>
              <a:gd name="connsiteX14196" fmla="*/ 1317150 w 3022593"/>
              <a:gd name="connsiteY14196" fmla="*/ 827436 h 4630814"/>
              <a:gd name="connsiteX14197" fmla="*/ 1317617 w 3022593"/>
              <a:gd name="connsiteY14197" fmla="*/ 827087 h 4630814"/>
              <a:gd name="connsiteX14198" fmla="*/ 1317595 w 3022593"/>
              <a:gd name="connsiteY14198" fmla="*/ 827356 h 4630814"/>
              <a:gd name="connsiteX14199" fmla="*/ 1317617 w 3022593"/>
              <a:gd name="connsiteY14199" fmla="*/ 827352 h 4630814"/>
              <a:gd name="connsiteX14200" fmla="*/ 1317594 w 3022593"/>
              <a:gd name="connsiteY14200" fmla="*/ 827369 h 4630814"/>
              <a:gd name="connsiteX14201" fmla="*/ 1317171 w 3022593"/>
              <a:gd name="connsiteY14201" fmla="*/ 832514 h 4630814"/>
              <a:gd name="connsiteX14202" fmla="*/ 1306187 w 3022593"/>
              <a:gd name="connsiteY14202" fmla="*/ 860072 h 4630814"/>
              <a:gd name="connsiteX14203" fmla="*/ 1306187 w 3022593"/>
              <a:gd name="connsiteY14203" fmla="*/ 845762 h 4630814"/>
              <a:gd name="connsiteX14204" fmla="*/ 1308198 w 3022593"/>
              <a:gd name="connsiteY14204" fmla="*/ 842477 h 4630814"/>
              <a:gd name="connsiteX14205" fmla="*/ 1294995 w 3022593"/>
              <a:gd name="connsiteY14205" fmla="*/ 853479 h 4630814"/>
              <a:gd name="connsiteX14206" fmla="*/ 1299943 w 3022593"/>
              <a:gd name="connsiteY14206" fmla="*/ 840283 h 4630814"/>
              <a:gd name="connsiteX14207" fmla="*/ 1311403 w 3022593"/>
              <a:gd name="connsiteY14207" fmla="*/ 831727 h 4630814"/>
              <a:gd name="connsiteX14208" fmla="*/ 1303568 w 3022593"/>
              <a:gd name="connsiteY14208" fmla="*/ 836844 h 4630814"/>
              <a:gd name="connsiteX14209" fmla="*/ 1285232 w 3022593"/>
              <a:gd name="connsiteY14209" fmla="*/ 842169 h 4630814"/>
              <a:gd name="connsiteX14210" fmla="*/ 1295709 w 3022593"/>
              <a:gd name="connsiteY14210" fmla="*/ 831288 h 4630814"/>
              <a:gd name="connsiteX14211" fmla="*/ 1306804 w 3022593"/>
              <a:gd name="connsiteY14211" fmla="*/ 829295 h 4630814"/>
              <a:gd name="connsiteX14212" fmla="*/ 1298467 w 3022593"/>
              <a:gd name="connsiteY14212" fmla="*/ 830395 h 4630814"/>
              <a:gd name="connsiteX14213" fmla="*/ 1279754 w 3022593"/>
              <a:gd name="connsiteY14213" fmla="*/ 826205 h 4630814"/>
              <a:gd name="connsiteX14214" fmla="*/ 1292991 w 3022593"/>
              <a:gd name="connsiteY14214" fmla="*/ 822457 h 4630814"/>
              <a:gd name="connsiteX14215" fmla="*/ 888312 w 3022593"/>
              <a:gd name="connsiteY14215" fmla="*/ 822325 h 4630814"/>
              <a:gd name="connsiteX14216" fmla="*/ 893755 w 3022593"/>
              <a:gd name="connsiteY14216" fmla="*/ 826294 h 4630814"/>
              <a:gd name="connsiteX14217" fmla="*/ 888312 w 3022593"/>
              <a:gd name="connsiteY14217" fmla="*/ 830263 h 4630814"/>
              <a:gd name="connsiteX14218" fmla="*/ 881055 w 3022593"/>
              <a:gd name="connsiteY14218" fmla="*/ 826294 h 4630814"/>
              <a:gd name="connsiteX14219" fmla="*/ 888312 w 3022593"/>
              <a:gd name="connsiteY14219" fmla="*/ 822325 h 4630814"/>
              <a:gd name="connsiteX14220" fmla="*/ 2841496 w 3022593"/>
              <a:gd name="connsiteY14220" fmla="*/ 820964 h 4630814"/>
              <a:gd name="connsiteX14221" fmla="*/ 2841496 w 3022593"/>
              <a:gd name="connsiteY14221" fmla="*/ 869950 h 4630814"/>
              <a:gd name="connsiteX14222" fmla="*/ 2841496 w 3022593"/>
              <a:gd name="connsiteY14222" fmla="*/ 820964 h 4630814"/>
              <a:gd name="connsiteX14223" fmla="*/ 468304 w 3022593"/>
              <a:gd name="connsiteY14223" fmla="*/ 819150 h 4630814"/>
              <a:gd name="connsiteX14224" fmla="*/ 483120 w 3022593"/>
              <a:gd name="connsiteY14224" fmla="*/ 848560 h 4630814"/>
              <a:gd name="connsiteX14225" fmla="*/ 468304 w 3022593"/>
              <a:gd name="connsiteY14225" fmla="*/ 819150 h 4630814"/>
              <a:gd name="connsiteX14226" fmla="*/ 468304 w 3022593"/>
              <a:gd name="connsiteY14226" fmla="*/ 819150 h 4630814"/>
              <a:gd name="connsiteX14227" fmla="*/ 469989 w 3022593"/>
              <a:gd name="connsiteY14227" fmla="*/ 819274 h 4630814"/>
              <a:gd name="connsiteX14228" fmla="*/ 469892 w 3022593"/>
              <a:gd name="connsiteY14228" fmla="*/ 819150 h 4630814"/>
              <a:gd name="connsiteX14229" fmla="*/ 470162 w 3022593"/>
              <a:gd name="connsiteY14229" fmla="*/ 819286 h 4630814"/>
              <a:gd name="connsiteX14230" fmla="*/ 473513 w 3022593"/>
              <a:gd name="connsiteY14230" fmla="*/ 819532 h 4630814"/>
              <a:gd name="connsiteX14231" fmla="*/ 501642 w 3022593"/>
              <a:gd name="connsiteY14231" fmla="*/ 827881 h 4630814"/>
              <a:gd name="connsiteX14232" fmla="*/ 487751 w 3022593"/>
              <a:gd name="connsiteY14232" fmla="*/ 828755 h 4630814"/>
              <a:gd name="connsiteX14233" fmla="*/ 484032 w 3022593"/>
              <a:gd name="connsiteY14233" fmla="*/ 826918 h 4630814"/>
              <a:gd name="connsiteX14234" fmla="*/ 484502 w 3022593"/>
              <a:gd name="connsiteY14234" fmla="*/ 827187 h 4630814"/>
              <a:gd name="connsiteX14235" fmla="*/ 496284 w 3022593"/>
              <a:gd name="connsiteY14235" fmla="*/ 840581 h 4630814"/>
              <a:gd name="connsiteX14236" fmla="*/ 483088 w 3022593"/>
              <a:gd name="connsiteY14236" fmla="*/ 835893 h 4630814"/>
              <a:gd name="connsiteX14237" fmla="*/ 470904 w 3022593"/>
              <a:gd name="connsiteY14237" fmla="*/ 820434 h 4630814"/>
              <a:gd name="connsiteX14238" fmla="*/ 467907 w 3022593"/>
              <a:gd name="connsiteY14238" fmla="*/ 819150 h 4630814"/>
              <a:gd name="connsiteX14239" fmla="*/ 469891 w 3022593"/>
              <a:gd name="connsiteY14239" fmla="*/ 853837 h 4630814"/>
              <a:gd name="connsiteX14240" fmla="*/ 467907 w 3022593"/>
              <a:gd name="connsiteY14240" fmla="*/ 819150 h 4630814"/>
              <a:gd name="connsiteX14241" fmla="*/ 791333 w 3022593"/>
              <a:gd name="connsiteY14241" fmla="*/ 818990 h 4630814"/>
              <a:gd name="connsiteX14242" fmla="*/ 867040 w 3022593"/>
              <a:gd name="connsiteY14242" fmla="*/ 840546 h 4630814"/>
              <a:gd name="connsiteX14243" fmla="*/ 981068 w 3022593"/>
              <a:gd name="connsiteY14243" fmla="*/ 992164 h 4630814"/>
              <a:gd name="connsiteX14244" fmla="*/ 980466 w 3022593"/>
              <a:gd name="connsiteY14244" fmla="*/ 991965 h 4630814"/>
              <a:gd name="connsiteX14245" fmla="*/ 981068 w 3022593"/>
              <a:gd name="connsiteY14245" fmla="*/ 993775 h 4630814"/>
              <a:gd name="connsiteX14246" fmla="*/ 979144 w 3022593"/>
              <a:gd name="connsiteY14246" fmla="*/ 991528 h 4630814"/>
              <a:gd name="connsiteX14247" fmla="*/ 945697 w 3022593"/>
              <a:gd name="connsiteY14247" fmla="*/ 980465 h 4630814"/>
              <a:gd name="connsiteX14248" fmla="*/ 769836 w 3022593"/>
              <a:gd name="connsiteY14248" fmla="*/ 1035216 h 4630814"/>
              <a:gd name="connsiteX14249" fmla="*/ 665155 w 3022593"/>
              <a:gd name="connsiteY14249" fmla="*/ 926650 h 4630814"/>
              <a:gd name="connsiteX14250" fmla="*/ 791333 w 3022593"/>
              <a:gd name="connsiteY14250" fmla="*/ 818990 h 4630814"/>
              <a:gd name="connsiteX14251" fmla="*/ 865180 w 3022593"/>
              <a:gd name="connsiteY14251" fmla="*/ 817880 h 4630814"/>
              <a:gd name="connsiteX14252" fmla="*/ 872437 w 3022593"/>
              <a:gd name="connsiteY14252" fmla="*/ 817880 h 4630814"/>
              <a:gd name="connsiteX14253" fmla="*/ 877880 w 3022593"/>
              <a:gd name="connsiteY14253" fmla="*/ 823595 h 4630814"/>
              <a:gd name="connsiteX14254" fmla="*/ 870623 w 3022593"/>
              <a:gd name="connsiteY14254" fmla="*/ 823595 h 4630814"/>
              <a:gd name="connsiteX14255" fmla="*/ 865180 w 3022593"/>
              <a:gd name="connsiteY14255" fmla="*/ 817880 h 4630814"/>
              <a:gd name="connsiteX14256" fmla="*/ 2453950 w 3022593"/>
              <a:gd name="connsiteY14256" fmla="*/ 816372 h 4630814"/>
              <a:gd name="connsiteX14257" fmla="*/ 2453950 w 3022593"/>
              <a:gd name="connsiteY14257" fmla="*/ 824310 h 4630814"/>
              <a:gd name="connsiteX14258" fmla="*/ 2446330 w 3022593"/>
              <a:gd name="connsiteY14258" fmla="*/ 828278 h 4630814"/>
              <a:gd name="connsiteX14259" fmla="*/ 2448235 w 3022593"/>
              <a:gd name="connsiteY14259" fmla="*/ 820341 h 4630814"/>
              <a:gd name="connsiteX14260" fmla="*/ 2453950 w 3022593"/>
              <a:gd name="connsiteY14260" fmla="*/ 816372 h 4630814"/>
              <a:gd name="connsiteX14261" fmla="*/ 466717 w 3022593"/>
              <a:gd name="connsiteY14261" fmla="*/ 815975 h 4630814"/>
              <a:gd name="connsiteX14262" fmla="*/ 466441 w 3022593"/>
              <a:gd name="connsiteY14262" fmla="*/ 819345 h 4630814"/>
              <a:gd name="connsiteX14263" fmla="*/ 466717 w 3022593"/>
              <a:gd name="connsiteY14263" fmla="*/ 819150 h 4630814"/>
              <a:gd name="connsiteX14264" fmla="*/ 466417 w 3022593"/>
              <a:gd name="connsiteY14264" fmla="*/ 819639 h 4630814"/>
              <a:gd name="connsiteX14265" fmla="*/ 466270 w 3022593"/>
              <a:gd name="connsiteY14265" fmla="*/ 821432 h 4630814"/>
              <a:gd name="connsiteX14266" fmla="*/ 455287 w 3022593"/>
              <a:gd name="connsiteY14266" fmla="*/ 850900 h 4630814"/>
              <a:gd name="connsiteX14267" fmla="*/ 455287 w 3022593"/>
              <a:gd name="connsiteY14267" fmla="*/ 836348 h 4630814"/>
              <a:gd name="connsiteX14268" fmla="*/ 456325 w 3022593"/>
              <a:gd name="connsiteY14268" fmla="*/ 834498 h 4630814"/>
              <a:gd name="connsiteX14269" fmla="*/ 444095 w 3022593"/>
              <a:gd name="connsiteY14269" fmla="*/ 844153 h 4630814"/>
              <a:gd name="connsiteX14270" fmla="*/ 449043 w 3022593"/>
              <a:gd name="connsiteY14270" fmla="*/ 831652 h 4630814"/>
              <a:gd name="connsiteX14271" fmla="*/ 463763 w 3022593"/>
              <a:gd name="connsiteY14271" fmla="*/ 821239 h 4630814"/>
              <a:gd name="connsiteX14272" fmla="*/ 2774450 w 3022593"/>
              <a:gd name="connsiteY14272" fmla="*/ 815264 h 4630814"/>
              <a:gd name="connsiteX14273" fmla="*/ 2774431 w 3022593"/>
              <a:gd name="connsiteY14273" fmla="*/ 815267 h 4630814"/>
              <a:gd name="connsiteX14274" fmla="*/ 2774141 w 3022593"/>
              <a:gd name="connsiteY14274" fmla="*/ 815768 h 4630814"/>
              <a:gd name="connsiteX14275" fmla="*/ 2774150 w 3022593"/>
              <a:gd name="connsiteY14275" fmla="*/ 815800 h 4630814"/>
              <a:gd name="connsiteX14276" fmla="*/ 2441965 w 3022593"/>
              <a:gd name="connsiteY14276" fmla="*/ 814586 h 4630814"/>
              <a:gd name="connsiteX14277" fmla="*/ 2447918 w 3022593"/>
              <a:gd name="connsiteY14277" fmla="*/ 819944 h 4630814"/>
              <a:gd name="connsiteX14278" fmla="*/ 2445934 w 3022593"/>
              <a:gd name="connsiteY14278" fmla="*/ 827088 h 4630814"/>
              <a:gd name="connsiteX14279" fmla="*/ 2439980 w 3022593"/>
              <a:gd name="connsiteY14279" fmla="*/ 821730 h 4630814"/>
              <a:gd name="connsiteX14280" fmla="*/ 2441965 w 3022593"/>
              <a:gd name="connsiteY14280" fmla="*/ 814586 h 4630814"/>
              <a:gd name="connsiteX14281" fmla="*/ 2774942 w 3022593"/>
              <a:gd name="connsiteY14281" fmla="*/ 814388 h 4630814"/>
              <a:gd name="connsiteX14282" fmla="*/ 2774527 w 3022593"/>
              <a:gd name="connsiteY14282" fmla="*/ 815102 h 4630814"/>
              <a:gd name="connsiteX14283" fmla="*/ 2774540 w 3022593"/>
              <a:gd name="connsiteY14283" fmla="*/ 815104 h 4630814"/>
              <a:gd name="connsiteX14284" fmla="*/ 2774941 w 3022593"/>
              <a:gd name="connsiteY14284" fmla="*/ 814388 h 4630814"/>
              <a:gd name="connsiteX14285" fmla="*/ 2774087 w 3022593"/>
              <a:gd name="connsiteY14285" fmla="*/ 815018 h 4630814"/>
              <a:gd name="connsiteX14286" fmla="*/ 2774123 w 3022593"/>
              <a:gd name="connsiteY14286" fmla="*/ 815024 h 4630814"/>
              <a:gd name="connsiteX14287" fmla="*/ 2774941 w 3022593"/>
              <a:gd name="connsiteY14287" fmla="*/ 814388 h 4630814"/>
              <a:gd name="connsiteX14288" fmla="*/ 1343080 w 3022593"/>
              <a:gd name="connsiteY14288" fmla="*/ 813936 h 4630814"/>
              <a:gd name="connsiteX14289" fmla="*/ 1350240 w 3022593"/>
              <a:gd name="connsiteY14289" fmla="*/ 814964 h 4630814"/>
              <a:gd name="connsiteX14290" fmla="*/ 1348985 w 3022593"/>
              <a:gd name="connsiteY14290" fmla="*/ 819050 h 4630814"/>
              <a:gd name="connsiteX14291" fmla="*/ 1344142 w 3022593"/>
              <a:gd name="connsiteY14291" fmla="*/ 821213 h 4630814"/>
              <a:gd name="connsiteX14292" fmla="*/ 1347749 w 3022593"/>
              <a:gd name="connsiteY14292" fmla="*/ 820874 h 4630814"/>
              <a:gd name="connsiteX14293" fmla="*/ 1353654 w 3022593"/>
              <a:gd name="connsiteY14293" fmla="*/ 823912 h 4630814"/>
              <a:gd name="connsiteX14294" fmla="*/ 1342015 w 3022593"/>
              <a:gd name="connsiteY14294" fmla="*/ 829369 h 4630814"/>
              <a:gd name="connsiteX14295" fmla="*/ 1323237 w 3022593"/>
              <a:gd name="connsiteY14295" fmla="*/ 826297 h 4630814"/>
              <a:gd name="connsiteX14296" fmla="*/ 1319204 w 3022593"/>
              <a:gd name="connsiteY14296" fmla="*/ 827087 h 4630814"/>
              <a:gd name="connsiteX14297" fmla="*/ 1320931 w 3022593"/>
              <a:gd name="connsiteY14297" fmla="*/ 825920 h 4630814"/>
              <a:gd name="connsiteX14298" fmla="*/ 1320792 w 3022593"/>
              <a:gd name="connsiteY14298" fmla="*/ 825897 h 4630814"/>
              <a:gd name="connsiteX14299" fmla="*/ 1321096 w 3022593"/>
              <a:gd name="connsiteY14299" fmla="*/ 825808 h 4630814"/>
              <a:gd name="connsiteX14300" fmla="*/ 1327580 w 3022593"/>
              <a:gd name="connsiteY14300" fmla="*/ 821425 h 4630814"/>
              <a:gd name="connsiteX14301" fmla="*/ 1343080 w 3022593"/>
              <a:gd name="connsiteY14301" fmla="*/ 813936 h 4630814"/>
              <a:gd name="connsiteX14302" fmla="*/ 442983 w 3022593"/>
              <a:gd name="connsiteY14302" fmla="*/ 812750 h 4630814"/>
              <a:gd name="connsiteX14303" fmla="*/ 464329 w 3022593"/>
              <a:gd name="connsiteY14303" fmla="*/ 816624 h 4630814"/>
              <a:gd name="connsiteX14304" fmla="*/ 466717 w 3022593"/>
              <a:gd name="connsiteY14304" fmla="*/ 815975 h 4630814"/>
              <a:gd name="connsiteX14305" fmla="*/ 434332 w 3022593"/>
              <a:gd name="connsiteY14305" fmla="*/ 833835 h 4630814"/>
              <a:gd name="connsiteX14306" fmla="*/ 444809 w 3022593"/>
              <a:gd name="connsiteY14306" fmla="*/ 821928 h 4630814"/>
              <a:gd name="connsiteX14307" fmla="*/ 460254 w 3022593"/>
              <a:gd name="connsiteY14307" fmla="*/ 817731 h 4630814"/>
              <a:gd name="connsiteX14308" fmla="*/ 460039 w 3022593"/>
              <a:gd name="connsiteY14308" fmla="*/ 817774 h 4630814"/>
              <a:gd name="connsiteX14309" fmla="*/ 430839 w 3022593"/>
              <a:gd name="connsiteY14309" fmla="*/ 816769 h 4630814"/>
              <a:gd name="connsiteX14310" fmla="*/ 442983 w 3022593"/>
              <a:gd name="connsiteY14310" fmla="*/ 812750 h 4630814"/>
              <a:gd name="connsiteX14311" fmla="*/ 875022 w 3022593"/>
              <a:gd name="connsiteY14311" fmla="*/ 811411 h 4630814"/>
              <a:gd name="connsiteX14312" fmla="*/ 880256 w 3022593"/>
              <a:gd name="connsiteY14312" fmla="*/ 816318 h 4630814"/>
              <a:gd name="connsiteX14313" fmla="*/ 887141 w 3022593"/>
              <a:gd name="connsiteY14313" fmla="*/ 812999 h 4630814"/>
              <a:gd name="connsiteX14314" fmla="*/ 885288 w 3022593"/>
              <a:gd name="connsiteY14314" fmla="*/ 820143 h 4630814"/>
              <a:gd name="connsiteX14315" fmla="*/ 879732 w 3022593"/>
              <a:gd name="connsiteY14315" fmla="*/ 823715 h 4630814"/>
              <a:gd name="connsiteX14316" fmla="*/ 879732 w 3022593"/>
              <a:gd name="connsiteY14316" fmla="*/ 820538 h 4630814"/>
              <a:gd name="connsiteX14317" fmla="*/ 878832 w 3022593"/>
              <a:gd name="connsiteY14317" fmla="*/ 823913 h 4630814"/>
              <a:gd name="connsiteX14318" fmla="*/ 875022 w 3022593"/>
              <a:gd name="connsiteY14318" fmla="*/ 818555 h 4630814"/>
              <a:gd name="connsiteX14319" fmla="*/ 875022 w 3022593"/>
              <a:gd name="connsiteY14319" fmla="*/ 811411 h 4630814"/>
              <a:gd name="connsiteX14320" fmla="*/ 2493971 w 3022593"/>
              <a:gd name="connsiteY14320" fmla="*/ 808717 h 4630814"/>
              <a:gd name="connsiteX14321" fmla="*/ 2500790 w 3022593"/>
              <a:gd name="connsiteY14321" fmla="*/ 815763 h 4630814"/>
              <a:gd name="connsiteX14322" fmla="*/ 2503480 w 3022593"/>
              <a:gd name="connsiteY14322" fmla="*/ 817034 h 4630814"/>
              <a:gd name="connsiteX14323" fmla="*/ 2501992 w 3022593"/>
              <a:gd name="connsiteY14323" fmla="*/ 817005 h 4630814"/>
              <a:gd name="connsiteX14324" fmla="*/ 2508853 w 3022593"/>
              <a:gd name="connsiteY14324" fmla="*/ 824096 h 4630814"/>
              <a:gd name="connsiteX14325" fmla="*/ 2509876 w 3022593"/>
              <a:gd name="connsiteY14325" fmla="*/ 835188 h 4630814"/>
              <a:gd name="connsiteX14326" fmla="*/ 2513005 w 3022593"/>
              <a:gd name="connsiteY14326" fmla="*/ 836613 h 4630814"/>
              <a:gd name="connsiteX14327" fmla="*/ 2509900 w 3022593"/>
              <a:gd name="connsiteY14327" fmla="*/ 835451 h 4630814"/>
              <a:gd name="connsiteX14328" fmla="*/ 2510685 w 3022593"/>
              <a:gd name="connsiteY14328" fmla="*/ 843970 h 4630814"/>
              <a:gd name="connsiteX14329" fmla="*/ 2507153 w 3022593"/>
              <a:gd name="connsiteY14329" fmla="*/ 852184 h 4630814"/>
              <a:gd name="connsiteX14330" fmla="*/ 2507160 w 3022593"/>
              <a:gd name="connsiteY14330" fmla="*/ 852488 h 4630814"/>
              <a:gd name="connsiteX14331" fmla="*/ 2507107 w 3022593"/>
              <a:gd name="connsiteY14331" fmla="*/ 852289 h 4630814"/>
              <a:gd name="connsiteX14332" fmla="*/ 2507022 w 3022593"/>
              <a:gd name="connsiteY14332" fmla="*/ 852488 h 4630814"/>
              <a:gd name="connsiteX14333" fmla="*/ 2497405 w 3022593"/>
              <a:gd name="connsiteY14333" fmla="*/ 845627 h 4630814"/>
              <a:gd name="connsiteX14334" fmla="*/ 2490630 w 3022593"/>
              <a:gd name="connsiteY14334" fmla="*/ 842485 h 4630814"/>
              <a:gd name="connsiteX14335" fmla="*/ 2490780 w 3022593"/>
              <a:gd name="connsiteY14335" fmla="*/ 842963 h 4630814"/>
              <a:gd name="connsiteX14336" fmla="*/ 2490521 w 3022593"/>
              <a:gd name="connsiteY14336" fmla="*/ 842434 h 4630814"/>
              <a:gd name="connsiteX14337" fmla="*/ 2479546 w 3022593"/>
              <a:gd name="connsiteY14337" fmla="*/ 837345 h 4630814"/>
              <a:gd name="connsiteX14338" fmla="*/ 2477714 w 3022593"/>
              <a:gd name="connsiteY14338" fmla="*/ 814632 h 4630814"/>
              <a:gd name="connsiteX14339" fmla="*/ 2478296 w 3022593"/>
              <a:gd name="connsiteY14339" fmla="*/ 814420 h 4630814"/>
              <a:gd name="connsiteX14340" fmla="*/ 2478296 w 3022593"/>
              <a:gd name="connsiteY14340" fmla="*/ 814388 h 4630814"/>
              <a:gd name="connsiteX14341" fmla="*/ 2478323 w 3022593"/>
              <a:gd name="connsiteY14341" fmla="*/ 814410 h 4630814"/>
              <a:gd name="connsiteX14342" fmla="*/ 2790500 w 3022593"/>
              <a:gd name="connsiteY14342" fmla="*/ 806979 h 4630814"/>
              <a:gd name="connsiteX14343" fmla="*/ 2786134 w 3022593"/>
              <a:gd name="connsiteY14343" fmla="*/ 812073 h 4630814"/>
              <a:gd name="connsiteX14344" fmla="*/ 2784699 w 3022593"/>
              <a:gd name="connsiteY14344" fmla="*/ 812419 h 4630814"/>
              <a:gd name="connsiteX14345" fmla="*/ 2792246 w 3022593"/>
              <a:gd name="connsiteY14345" fmla="*/ 812800 h 4630814"/>
              <a:gd name="connsiteX14346" fmla="*/ 2787007 w 3022593"/>
              <a:gd name="connsiteY14346" fmla="*/ 815380 h 4630814"/>
              <a:gd name="connsiteX14347" fmla="*/ 2776536 w 3022593"/>
              <a:gd name="connsiteY14347" fmla="*/ 814388 h 4630814"/>
              <a:gd name="connsiteX14348" fmla="*/ 2784467 w 3022593"/>
              <a:gd name="connsiteY14348" fmla="*/ 815816 h 4630814"/>
              <a:gd name="connsiteX14349" fmla="*/ 2792404 w 3022593"/>
              <a:gd name="connsiteY14349" fmla="*/ 820102 h 4630814"/>
              <a:gd name="connsiteX14350" fmla="*/ 2785790 w 3022593"/>
              <a:gd name="connsiteY14350" fmla="*/ 820102 h 4630814"/>
              <a:gd name="connsiteX14351" fmla="*/ 2776531 w 3022593"/>
              <a:gd name="connsiteY14351" fmla="*/ 814388 h 4630814"/>
              <a:gd name="connsiteX14352" fmla="*/ 2776530 w 3022593"/>
              <a:gd name="connsiteY14352" fmla="*/ 814388 h 4630814"/>
              <a:gd name="connsiteX14353" fmla="*/ 2783450 w 3022593"/>
              <a:gd name="connsiteY14353" fmla="*/ 818852 h 4630814"/>
              <a:gd name="connsiteX14354" fmla="*/ 2789031 w 3022593"/>
              <a:gd name="connsiteY14354" fmla="*/ 826293 h 4630814"/>
              <a:gd name="connsiteX14355" fmla="*/ 2782780 w 3022593"/>
              <a:gd name="connsiteY14355" fmla="*/ 824061 h 4630814"/>
              <a:gd name="connsiteX14356" fmla="*/ 2782099 w 3022593"/>
              <a:gd name="connsiteY14356" fmla="*/ 823006 h 4630814"/>
              <a:gd name="connsiteX14357" fmla="*/ 2783938 w 3022593"/>
              <a:gd name="connsiteY14357" fmla="*/ 829627 h 4630814"/>
              <a:gd name="connsiteX14358" fmla="*/ 2778845 w 3022593"/>
              <a:gd name="connsiteY14358" fmla="*/ 825579 h 4630814"/>
              <a:gd name="connsiteX14359" fmla="*/ 2776529 w 3022593"/>
              <a:gd name="connsiteY14359" fmla="*/ 814388 h 4630814"/>
              <a:gd name="connsiteX14360" fmla="*/ 2776529 w 3022593"/>
              <a:gd name="connsiteY14360" fmla="*/ 814387 h 4630814"/>
              <a:gd name="connsiteX14361" fmla="*/ 2776530 w 3022593"/>
              <a:gd name="connsiteY14361" fmla="*/ 814388 h 4630814"/>
              <a:gd name="connsiteX14362" fmla="*/ 2776530 w 3022593"/>
              <a:gd name="connsiteY14362" fmla="*/ 814387 h 4630814"/>
              <a:gd name="connsiteX14363" fmla="*/ 2776529 w 3022593"/>
              <a:gd name="connsiteY14363" fmla="*/ 814387 h 4630814"/>
              <a:gd name="connsiteX14364" fmla="*/ 2776530 w 3022593"/>
              <a:gd name="connsiteY14364" fmla="*/ 814387 h 4630814"/>
              <a:gd name="connsiteX14365" fmla="*/ 2782860 w 3022593"/>
              <a:gd name="connsiteY14365" fmla="*/ 809294 h 4630814"/>
              <a:gd name="connsiteX14366" fmla="*/ 2790500 w 3022593"/>
              <a:gd name="connsiteY14366" fmla="*/ 806979 h 4630814"/>
              <a:gd name="connsiteX14367" fmla="*/ 976940 w 3022593"/>
              <a:gd name="connsiteY14367" fmla="*/ 805983 h 4630814"/>
              <a:gd name="connsiteX14368" fmla="*/ 1001705 w 3022593"/>
              <a:gd name="connsiteY14368" fmla="*/ 830263 h 4630814"/>
              <a:gd name="connsiteX14369" fmla="*/ 998331 w 3022593"/>
              <a:gd name="connsiteY14369" fmla="*/ 828162 h 4630814"/>
              <a:gd name="connsiteX14370" fmla="*/ 1003293 w 3022593"/>
              <a:gd name="connsiteY14370" fmla="*/ 831850 h 4630814"/>
              <a:gd name="connsiteX14371" fmla="*/ 969955 w 3022593"/>
              <a:gd name="connsiteY14371" fmla="*/ 817033 h 4630814"/>
              <a:gd name="connsiteX14372" fmla="*/ 974903 w 3022593"/>
              <a:gd name="connsiteY14372" fmla="*/ 815181 h 4630814"/>
              <a:gd name="connsiteX14373" fmla="*/ 988260 w 3022593"/>
              <a:gd name="connsiteY14373" fmla="*/ 821182 h 4630814"/>
              <a:gd name="connsiteX14374" fmla="*/ 987894 w 3022593"/>
              <a:gd name="connsiteY14374" fmla="*/ 820925 h 4630814"/>
              <a:gd name="connsiteX14375" fmla="*/ 976940 w 3022593"/>
              <a:gd name="connsiteY14375" fmla="*/ 805983 h 4630814"/>
              <a:gd name="connsiteX14376" fmla="*/ 2291637 w 3022593"/>
              <a:gd name="connsiteY14376" fmla="*/ 805127 h 4630814"/>
              <a:gd name="connsiteX14377" fmla="*/ 2291637 w 3022593"/>
              <a:gd name="connsiteY14377" fmla="*/ 818092 h 4630814"/>
              <a:gd name="connsiteX14378" fmla="*/ 2279995 w 3022593"/>
              <a:gd name="connsiteY14378" fmla="*/ 823648 h 4630814"/>
              <a:gd name="connsiteX14379" fmla="*/ 2281935 w 3022593"/>
              <a:gd name="connsiteY14379" fmla="*/ 812535 h 4630814"/>
              <a:gd name="connsiteX14380" fmla="*/ 2291637 w 3022593"/>
              <a:gd name="connsiteY14380" fmla="*/ 805127 h 4630814"/>
              <a:gd name="connsiteX14381" fmla="*/ 492180 w 3022593"/>
              <a:gd name="connsiteY14381" fmla="*/ 803818 h 4630814"/>
              <a:gd name="connsiteX14382" fmla="*/ 499340 w 3022593"/>
              <a:gd name="connsiteY14382" fmla="*/ 804140 h 4630814"/>
              <a:gd name="connsiteX14383" fmla="*/ 498085 w 3022593"/>
              <a:gd name="connsiteY14383" fmla="*/ 809622 h 4630814"/>
              <a:gd name="connsiteX14384" fmla="*/ 491719 w 3022593"/>
              <a:gd name="connsiteY14384" fmla="*/ 812957 h 4630814"/>
              <a:gd name="connsiteX14385" fmla="*/ 498020 w 3022593"/>
              <a:gd name="connsiteY14385" fmla="*/ 812446 h 4630814"/>
              <a:gd name="connsiteX14386" fmla="*/ 504182 w 3022593"/>
              <a:gd name="connsiteY14386" fmla="*/ 815181 h 4630814"/>
              <a:gd name="connsiteX14387" fmla="*/ 492037 w 3022593"/>
              <a:gd name="connsiteY14387" fmla="*/ 820092 h 4630814"/>
              <a:gd name="connsiteX14388" fmla="*/ 470158 w 3022593"/>
              <a:gd name="connsiteY14388" fmla="*/ 817004 h 4630814"/>
              <a:gd name="connsiteX14389" fmla="*/ 468304 w 3022593"/>
              <a:gd name="connsiteY14389" fmla="*/ 817274 h 4630814"/>
              <a:gd name="connsiteX14390" fmla="*/ 492180 w 3022593"/>
              <a:gd name="connsiteY14390" fmla="*/ 803818 h 4630814"/>
              <a:gd name="connsiteX14391" fmla="*/ 2579681 w 3022593"/>
              <a:gd name="connsiteY14391" fmla="*/ 801688 h 4630814"/>
              <a:gd name="connsiteX14392" fmla="*/ 2579680 w 3022593"/>
              <a:gd name="connsiteY14392" fmla="*/ 801688 h 4630814"/>
              <a:gd name="connsiteX14393" fmla="*/ 2580244 w 3022593"/>
              <a:gd name="connsiteY14393" fmla="*/ 802403 h 4630814"/>
              <a:gd name="connsiteX14394" fmla="*/ 2580309 w 3022593"/>
              <a:gd name="connsiteY14394" fmla="*/ 802071 h 4630814"/>
              <a:gd name="connsiteX14395" fmla="*/ 2578092 w 3022593"/>
              <a:gd name="connsiteY14395" fmla="*/ 801687 h 4630814"/>
              <a:gd name="connsiteX14396" fmla="*/ 2566662 w 3022593"/>
              <a:gd name="connsiteY14396" fmla="*/ 833437 h 4630814"/>
              <a:gd name="connsiteX14397" fmla="*/ 2566662 w 3022593"/>
              <a:gd name="connsiteY14397" fmla="*/ 819663 h 4630814"/>
              <a:gd name="connsiteX14398" fmla="*/ 2567894 w 3022593"/>
              <a:gd name="connsiteY14398" fmla="*/ 817727 h 4630814"/>
              <a:gd name="connsiteX14399" fmla="*/ 2555470 w 3022593"/>
              <a:gd name="connsiteY14399" fmla="*/ 828079 h 4630814"/>
              <a:gd name="connsiteX14400" fmla="*/ 2578092 w 3022593"/>
              <a:gd name="connsiteY14400" fmla="*/ 801687 h 4630814"/>
              <a:gd name="connsiteX14401" fmla="*/ 2272158 w 3022593"/>
              <a:gd name="connsiteY14401" fmla="*/ 801687 h 4630814"/>
              <a:gd name="connsiteX14402" fmla="*/ 2279415 w 3022593"/>
              <a:gd name="connsiteY14402" fmla="*/ 810947 h 4630814"/>
              <a:gd name="connsiteX14403" fmla="*/ 2277689 w 3022593"/>
              <a:gd name="connsiteY14403" fmla="*/ 823279 h 4630814"/>
              <a:gd name="connsiteX14404" fmla="*/ 2278055 w 3022593"/>
              <a:gd name="connsiteY14404" fmla="*/ 823714 h 4630814"/>
              <a:gd name="connsiteX14405" fmla="*/ 2277628 w 3022593"/>
              <a:gd name="connsiteY14405" fmla="*/ 823714 h 4630814"/>
              <a:gd name="connsiteX14406" fmla="*/ 2277601 w 3022593"/>
              <a:gd name="connsiteY14406" fmla="*/ 823912 h 4630814"/>
              <a:gd name="connsiteX14407" fmla="*/ 2277446 w 3022593"/>
              <a:gd name="connsiteY14407" fmla="*/ 823714 h 4630814"/>
              <a:gd name="connsiteX14408" fmla="*/ 2264922 w 3022593"/>
              <a:gd name="connsiteY14408" fmla="*/ 823714 h 4630814"/>
              <a:gd name="connsiteX14409" fmla="*/ 2257417 w 3022593"/>
              <a:gd name="connsiteY14409" fmla="*/ 814784 h 4630814"/>
              <a:gd name="connsiteX14410" fmla="*/ 2270448 w 3022593"/>
              <a:gd name="connsiteY14410" fmla="*/ 814784 h 4630814"/>
              <a:gd name="connsiteX14411" fmla="*/ 2270344 w 3022593"/>
              <a:gd name="connsiteY14411" fmla="*/ 814651 h 4630814"/>
              <a:gd name="connsiteX14412" fmla="*/ 2272158 w 3022593"/>
              <a:gd name="connsiteY14412" fmla="*/ 801687 h 4630814"/>
              <a:gd name="connsiteX14413" fmla="*/ 1018013 w 3022593"/>
              <a:gd name="connsiteY14413" fmla="*/ 800365 h 4630814"/>
              <a:gd name="connsiteX14414" fmla="*/ 1017075 w 3022593"/>
              <a:gd name="connsiteY14414" fmla="*/ 814024 h 4630814"/>
              <a:gd name="connsiteX14415" fmla="*/ 1016618 w 3022593"/>
              <a:gd name="connsiteY14415" fmla="*/ 814692 h 4630814"/>
              <a:gd name="connsiteX14416" fmla="*/ 1029159 w 3022593"/>
              <a:gd name="connsiteY14416" fmla="*/ 805498 h 4630814"/>
              <a:gd name="connsiteX14417" fmla="*/ 1023323 w 3022593"/>
              <a:gd name="connsiteY14417" fmla="*/ 819309 h 4630814"/>
              <a:gd name="connsiteX14418" fmla="*/ 1006710 w 3022593"/>
              <a:gd name="connsiteY14418" fmla="*/ 829176 h 4630814"/>
              <a:gd name="connsiteX14419" fmla="*/ 1005237 w 3022593"/>
              <a:gd name="connsiteY14419" fmla="*/ 831328 h 4630814"/>
              <a:gd name="connsiteX14420" fmla="*/ 1009136 w 3022593"/>
              <a:gd name="connsiteY14420" fmla="*/ 828518 h 4630814"/>
              <a:gd name="connsiteX14421" fmla="*/ 1037265 w 3022593"/>
              <a:gd name="connsiteY14421" fmla="*/ 818621 h 4630814"/>
              <a:gd name="connsiteX14422" fmla="*/ 1035955 w 3022593"/>
              <a:gd name="connsiteY14422" fmla="*/ 824033 h 4630814"/>
              <a:gd name="connsiteX14423" fmla="*/ 1031028 w 3022593"/>
              <a:gd name="connsiteY14423" fmla="*/ 826475 h 4630814"/>
              <a:gd name="connsiteX14424" fmla="*/ 1035012 w 3022593"/>
              <a:gd name="connsiteY14424" fmla="*/ 826112 h 4630814"/>
              <a:gd name="connsiteX14425" fmla="*/ 1040916 w 3022593"/>
              <a:gd name="connsiteY14425" fmla="*/ 829557 h 4630814"/>
              <a:gd name="connsiteX14426" fmla="*/ 1008055 w 3022593"/>
              <a:gd name="connsiteY14426" fmla="*/ 831321 h 4630814"/>
              <a:gd name="connsiteX14427" fmla="*/ 1009043 w 3022593"/>
              <a:gd name="connsiteY14427" fmla="*/ 831014 h 4630814"/>
              <a:gd name="connsiteX14428" fmla="*/ 1005080 w 3022593"/>
              <a:gd name="connsiteY14428" fmla="*/ 831558 h 4630814"/>
              <a:gd name="connsiteX14429" fmla="*/ 1004880 w 3022593"/>
              <a:gd name="connsiteY14429" fmla="*/ 831850 h 4630814"/>
              <a:gd name="connsiteX14430" fmla="*/ 1004880 w 3022593"/>
              <a:gd name="connsiteY14430" fmla="*/ 831850 h 4630814"/>
              <a:gd name="connsiteX14431" fmla="*/ 1008017 w 3022593"/>
              <a:gd name="connsiteY14431" fmla="*/ 835929 h 4630814"/>
              <a:gd name="connsiteX14432" fmla="*/ 1019889 w 3022593"/>
              <a:gd name="connsiteY14432" fmla="*/ 862886 h 4630814"/>
              <a:gd name="connsiteX14433" fmla="*/ 1010274 w 3022593"/>
              <a:gd name="connsiteY14433" fmla="*/ 853530 h 4630814"/>
              <a:gd name="connsiteX14434" fmla="*/ 1004880 w 3022593"/>
              <a:gd name="connsiteY14434" fmla="*/ 831851 h 4630814"/>
              <a:gd name="connsiteX14435" fmla="*/ 1004880 w 3022593"/>
              <a:gd name="connsiteY14435" fmla="*/ 831850 h 4630814"/>
              <a:gd name="connsiteX14436" fmla="*/ 1004880 w 3022593"/>
              <a:gd name="connsiteY14436" fmla="*/ 831850 h 4630814"/>
              <a:gd name="connsiteX14437" fmla="*/ 1004930 w 3022593"/>
              <a:gd name="connsiteY14437" fmla="*/ 831579 h 4630814"/>
              <a:gd name="connsiteX14438" fmla="*/ 1004880 w 3022593"/>
              <a:gd name="connsiteY14438" fmla="*/ 831586 h 4630814"/>
              <a:gd name="connsiteX14439" fmla="*/ 1004937 w 3022593"/>
              <a:gd name="connsiteY14439" fmla="*/ 831545 h 4630814"/>
              <a:gd name="connsiteX14440" fmla="*/ 1005211 w 3022593"/>
              <a:gd name="connsiteY14440" fmla="*/ 830066 h 4630814"/>
              <a:gd name="connsiteX14441" fmla="*/ 1004880 w 3022593"/>
              <a:gd name="connsiteY14441" fmla="*/ 830263 h 4630814"/>
              <a:gd name="connsiteX14442" fmla="*/ 1005286 w 3022593"/>
              <a:gd name="connsiteY14442" fmla="*/ 829663 h 4630814"/>
              <a:gd name="connsiteX14443" fmla="*/ 1007929 w 3022593"/>
              <a:gd name="connsiteY14443" fmla="*/ 815413 h 4630814"/>
              <a:gd name="connsiteX14444" fmla="*/ 1018013 w 3022593"/>
              <a:gd name="connsiteY14444" fmla="*/ 800365 h 4630814"/>
              <a:gd name="connsiteX14445" fmla="*/ 2578092 w 3022593"/>
              <a:gd name="connsiteY14445" fmla="*/ 800100 h 4630814"/>
              <a:gd name="connsiteX14446" fmla="*/ 2547056 w 3022593"/>
              <a:gd name="connsiteY14446" fmla="*/ 816769 h 4630814"/>
              <a:gd name="connsiteX14447" fmla="*/ 2578092 w 3022593"/>
              <a:gd name="connsiteY14447" fmla="*/ 800100 h 4630814"/>
              <a:gd name="connsiteX14448" fmla="*/ 1071291 w 3022593"/>
              <a:gd name="connsiteY14448" fmla="*/ 800100 h 4630814"/>
              <a:gd name="connsiteX14449" fmla="*/ 1069438 w 3022593"/>
              <a:gd name="connsiteY14449" fmla="*/ 807357 h 4630814"/>
              <a:gd name="connsiteX14450" fmla="*/ 1063957 w 3022593"/>
              <a:gd name="connsiteY14450" fmla="*/ 812726 h 4630814"/>
              <a:gd name="connsiteX14451" fmla="*/ 1070874 w 3022593"/>
              <a:gd name="connsiteY14451" fmla="*/ 811213 h 4630814"/>
              <a:gd name="connsiteX14452" fmla="*/ 1076317 w 3022593"/>
              <a:gd name="connsiteY14452" fmla="*/ 814388 h 4630814"/>
              <a:gd name="connsiteX14453" fmla="*/ 1070874 w 3022593"/>
              <a:gd name="connsiteY14453" fmla="*/ 815976 h 4630814"/>
              <a:gd name="connsiteX14454" fmla="*/ 1064423 w 3022593"/>
              <a:gd name="connsiteY14454" fmla="*/ 813154 h 4630814"/>
              <a:gd name="connsiteX14455" fmla="*/ 1069438 w 3022593"/>
              <a:gd name="connsiteY14455" fmla="*/ 816428 h 4630814"/>
              <a:gd name="connsiteX14456" fmla="*/ 1071291 w 3022593"/>
              <a:gd name="connsiteY14456" fmla="*/ 823686 h 4630814"/>
              <a:gd name="connsiteX14457" fmla="*/ 1064872 w 3022593"/>
              <a:gd name="connsiteY14457" fmla="*/ 820542 h 4630814"/>
              <a:gd name="connsiteX14458" fmla="*/ 1061236 w 3022593"/>
              <a:gd name="connsiteY14458" fmla="*/ 827088 h 4630814"/>
              <a:gd name="connsiteX14459" fmla="*/ 1057561 w 3022593"/>
              <a:gd name="connsiteY14459" fmla="*/ 820474 h 4630814"/>
              <a:gd name="connsiteX14460" fmla="*/ 1049783 w 3022593"/>
              <a:gd name="connsiteY14460" fmla="*/ 820474 h 4630814"/>
              <a:gd name="connsiteX14461" fmla="*/ 1053865 w 3022593"/>
              <a:gd name="connsiteY14461" fmla="*/ 814917 h 4630814"/>
              <a:gd name="connsiteX14462" fmla="*/ 1060953 w 3022593"/>
              <a:gd name="connsiteY14462" fmla="*/ 813310 h 4630814"/>
              <a:gd name="connsiteX14463" fmla="*/ 1061236 w 3022593"/>
              <a:gd name="connsiteY14463" fmla="*/ 812800 h 4630814"/>
              <a:gd name="connsiteX14464" fmla="*/ 1061456 w 3022593"/>
              <a:gd name="connsiteY14464" fmla="*/ 813195 h 4630814"/>
              <a:gd name="connsiteX14465" fmla="*/ 1062030 w 3022593"/>
              <a:gd name="connsiteY14465" fmla="*/ 813065 h 4630814"/>
              <a:gd name="connsiteX14466" fmla="*/ 1061708 w 3022593"/>
              <a:gd name="connsiteY14466" fmla="*/ 813650 h 4630814"/>
              <a:gd name="connsiteX14467" fmla="*/ 1063882 w 3022593"/>
              <a:gd name="connsiteY14467" fmla="*/ 817563 h 4630814"/>
              <a:gd name="connsiteX14468" fmla="*/ 1063882 w 3022593"/>
              <a:gd name="connsiteY14468" fmla="*/ 812917 h 4630814"/>
              <a:gd name="connsiteX14469" fmla="*/ 1063617 w 3022593"/>
              <a:gd name="connsiteY14469" fmla="*/ 812801 h 4630814"/>
              <a:gd name="connsiteX14470" fmla="*/ 1063882 w 3022593"/>
              <a:gd name="connsiteY14470" fmla="*/ 812743 h 4630814"/>
              <a:gd name="connsiteX14471" fmla="*/ 1063882 w 3022593"/>
              <a:gd name="connsiteY14471" fmla="*/ 803728 h 4630814"/>
              <a:gd name="connsiteX14472" fmla="*/ 1071291 w 3022593"/>
              <a:gd name="connsiteY14472" fmla="*/ 800100 h 4630814"/>
              <a:gd name="connsiteX14473" fmla="*/ 1057584 w 3022593"/>
              <a:gd name="connsiteY14473" fmla="*/ 798513 h 4630814"/>
              <a:gd name="connsiteX14474" fmla="*/ 1063299 w 3022593"/>
              <a:gd name="connsiteY14474" fmla="*/ 803871 h 4630814"/>
              <a:gd name="connsiteX14475" fmla="*/ 1061546 w 3022593"/>
              <a:gd name="connsiteY14475" fmla="*/ 810444 h 4630814"/>
              <a:gd name="connsiteX14476" fmla="*/ 1062030 w 3022593"/>
              <a:gd name="connsiteY14476" fmla="*/ 810895 h 4630814"/>
              <a:gd name="connsiteX14477" fmla="*/ 1061426 w 3022593"/>
              <a:gd name="connsiteY14477" fmla="*/ 810895 h 4630814"/>
              <a:gd name="connsiteX14478" fmla="*/ 1061394 w 3022593"/>
              <a:gd name="connsiteY14478" fmla="*/ 811015 h 4630814"/>
              <a:gd name="connsiteX14479" fmla="*/ 1061308 w 3022593"/>
              <a:gd name="connsiteY14479" fmla="*/ 810895 h 4630814"/>
              <a:gd name="connsiteX14480" fmla="*/ 1053865 w 3022593"/>
              <a:gd name="connsiteY14480" fmla="*/ 810895 h 4630814"/>
              <a:gd name="connsiteX14481" fmla="*/ 1047742 w 3022593"/>
              <a:gd name="connsiteY14481" fmla="*/ 805180 h 4630814"/>
              <a:gd name="connsiteX14482" fmla="*/ 1055906 w 3022593"/>
              <a:gd name="connsiteY14482" fmla="*/ 805180 h 4630814"/>
              <a:gd name="connsiteX14483" fmla="*/ 1059885 w 3022593"/>
              <a:gd name="connsiteY14483" fmla="*/ 808893 h 4630814"/>
              <a:gd name="connsiteX14484" fmla="*/ 1057584 w 3022593"/>
              <a:gd name="connsiteY14484" fmla="*/ 805657 h 4630814"/>
              <a:gd name="connsiteX14485" fmla="*/ 1057584 w 3022593"/>
              <a:gd name="connsiteY14485" fmla="*/ 798513 h 4630814"/>
              <a:gd name="connsiteX14486" fmla="*/ 161917 w 3022593"/>
              <a:gd name="connsiteY14486" fmla="*/ 798513 h 4630814"/>
              <a:gd name="connsiteX14487" fmla="*/ 160329 w 3022593"/>
              <a:gd name="connsiteY14487" fmla="*/ 814230 h 4630814"/>
              <a:gd name="connsiteX14488" fmla="*/ 161917 w 3022593"/>
              <a:gd name="connsiteY14488" fmla="*/ 798513 h 4630814"/>
              <a:gd name="connsiteX14489" fmla="*/ 2782244 w 3022593"/>
              <a:gd name="connsiteY14489" fmla="*/ 798512 h 4630814"/>
              <a:gd name="connsiteX14490" fmla="*/ 2782244 w 3022593"/>
              <a:gd name="connsiteY14490" fmla="*/ 805127 h 4630814"/>
              <a:gd name="connsiteX14491" fmla="*/ 2781866 w 3022593"/>
              <a:gd name="connsiteY14491" fmla="*/ 805739 h 4630814"/>
              <a:gd name="connsiteX14492" fmla="*/ 2787245 w 3022593"/>
              <a:gd name="connsiteY14492" fmla="*/ 801914 h 4630814"/>
              <a:gd name="connsiteX14493" fmla="*/ 2784566 w 3022593"/>
              <a:gd name="connsiteY14493" fmla="*/ 808037 h 4630814"/>
              <a:gd name="connsiteX14494" fmla="*/ 2778073 w 3022593"/>
              <a:gd name="connsiteY14494" fmla="*/ 811885 h 4630814"/>
              <a:gd name="connsiteX14495" fmla="*/ 2776529 w 3022593"/>
              <a:gd name="connsiteY14495" fmla="*/ 814387 h 4630814"/>
              <a:gd name="connsiteX14496" fmla="*/ 2776849 w 3022593"/>
              <a:gd name="connsiteY14496" fmla="*/ 812610 h 4630814"/>
              <a:gd name="connsiteX14497" fmla="*/ 2776529 w 3022593"/>
              <a:gd name="connsiteY14497" fmla="*/ 812800 h 4630814"/>
              <a:gd name="connsiteX14498" fmla="*/ 2776923 w 3022593"/>
              <a:gd name="connsiteY14498" fmla="*/ 812200 h 4630814"/>
              <a:gd name="connsiteX14499" fmla="*/ 2777958 w 3022593"/>
              <a:gd name="connsiteY14499" fmla="*/ 806449 h 4630814"/>
              <a:gd name="connsiteX14500" fmla="*/ 2782244 w 3022593"/>
              <a:gd name="connsiteY14500" fmla="*/ 798512 h 4630814"/>
              <a:gd name="connsiteX14501" fmla="*/ 740560 w 3022593"/>
              <a:gd name="connsiteY14501" fmla="*/ 798512 h 4630814"/>
              <a:gd name="connsiteX14502" fmla="*/ 743067 w 3022593"/>
              <a:gd name="connsiteY14502" fmla="*/ 803526 h 4630814"/>
              <a:gd name="connsiteX14503" fmla="*/ 741672 w 3022593"/>
              <a:gd name="connsiteY14503" fmla="*/ 798777 h 4630814"/>
              <a:gd name="connsiteX14504" fmla="*/ 753102 w 3022593"/>
              <a:gd name="connsiteY14504" fmla="*/ 804333 h 4630814"/>
              <a:gd name="connsiteX14505" fmla="*/ 755007 w 3022593"/>
              <a:gd name="connsiteY14505" fmla="*/ 817298 h 4630814"/>
              <a:gd name="connsiteX14506" fmla="*/ 745482 w 3022593"/>
              <a:gd name="connsiteY14506" fmla="*/ 811742 h 4630814"/>
              <a:gd name="connsiteX14507" fmla="*/ 745325 w 3022593"/>
              <a:gd name="connsiteY14507" fmla="*/ 811208 h 4630814"/>
              <a:gd name="connsiteX14508" fmla="*/ 740560 w 3022593"/>
              <a:gd name="connsiteY14508" fmla="*/ 820737 h 4630814"/>
              <a:gd name="connsiteX14509" fmla="*/ 735004 w 3022593"/>
              <a:gd name="connsiteY14509" fmla="*/ 809624 h 4630814"/>
              <a:gd name="connsiteX14510" fmla="*/ 740560 w 3022593"/>
              <a:gd name="connsiteY14510" fmla="*/ 798512 h 4630814"/>
              <a:gd name="connsiteX14511" fmla="*/ 990159 w 3022593"/>
              <a:gd name="connsiteY14511" fmla="*/ 797560 h 4630814"/>
              <a:gd name="connsiteX14512" fmla="*/ 1003293 w 3022593"/>
              <a:gd name="connsiteY14512" fmla="*/ 831850 h 4630814"/>
              <a:gd name="connsiteX14513" fmla="*/ 990159 w 3022593"/>
              <a:gd name="connsiteY14513" fmla="*/ 797560 h 4630814"/>
              <a:gd name="connsiteX14514" fmla="*/ 741066 w 3022593"/>
              <a:gd name="connsiteY14514" fmla="*/ 797560 h 4630814"/>
              <a:gd name="connsiteX14515" fmla="*/ 735437 w 3022593"/>
              <a:gd name="connsiteY14515" fmla="*/ 807085 h 4630814"/>
              <a:gd name="connsiteX14516" fmla="*/ 724180 w 3022593"/>
              <a:gd name="connsiteY14516" fmla="*/ 810895 h 4630814"/>
              <a:gd name="connsiteX14517" fmla="*/ 729808 w 3022593"/>
              <a:gd name="connsiteY14517" fmla="*/ 799465 h 4630814"/>
              <a:gd name="connsiteX14518" fmla="*/ 741066 w 3022593"/>
              <a:gd name="connsiteY14518" fmla="*/ 797560 h 4630814"/>
              <a:gd name="connsiteX14519" fmla="*/ 161917 w 3022593"/>
              <a:gd name="connsiteY14519" fmla="*/ 796925 h 4630814"/>
              <a:gd name="connsiteX14520" fmla="*/ 161917 w 3022593"/>
              <a:gd name="connsiteY14520" fmla="*/ 796926 h 4630814"/>
              <a:gd name="connsiteX14521" fmla="*/ 158675 w 3022593"/>
              <a:gd name="connsiteY14521" fmla="*/ 807403 h 4630814"/>
              <a:gd name="connsiteX14522" fmla="*/ 152656 w 3022593"/>
              <a:gd name="connsiteY14522" fmla="*/ 812642 h 4630814"/>
              <a:gd name="connsiteX14523" fmla="*/ 156592 w 3022593"/>
              <a:gd name="connsiteY14523" fmla="*/ 803474 h 4630814"/>
              <a:gd name="connsiteX14524" fmla="*/ 161916 w 3022593"/>
              <a:gd name="connsiteY14524" fmla="*/ 796925 h 4630814"/>
              <a:gd name="connsiteX14525" fmla="*/ 161917 w 3022593"/>
              <a:gd name="connsiteY14525" fmla="*/ 796925 h 4630814"/>
              <a:gd name="connsiteX14526" fmla="*/ 163494 w 3022593"/>
              <a:gd name="connsiteY14526" fmla="*/ 799481 h 4630814"/>
              <a:gd name="connsiteX14527" fmla="*/ 172104 w 3022593"/>
              <a:gd name="connsiteY14527" fmla="*/ 804764 h 4630814"/>
              <a:gd name="connsiteX14528" fmla="*/ 173559 w 3022593"/>
              <a:gd name="connsiteY14528" fmla="*/ 811015 h 4630814"/>
              <a:gd name="connsiteX14529" fmla="*/ 167632 w 3022593"/>
              <a:gd name="connsiteY14529" fmla="*/ 806469 h 4630814"/>
              <a:gd name="connsiteX14530" fmla="*/ 167632 w 3022593"/>
              <a:gd name="connsiteY14530" fmla="*/ 812800 h 4630814"/>
              <a:gd name="connsiteX14531" fmla="*/ 163346 w 3022593"/>
              <a:gd name="connsiteY14531" fmla="*/ 804862 h 4630814"/>
              <a:gd name="connsiteX14532" fmla="*/ 162317 w 3022593"/>
              <a:gd name="connsiteY14532" fmla="*/ 799147 h 4630814"/>
              <a:gd name="connsiteX14533" fmla="*/ 161917 w 3022593"/>
              <a:gd name="connsiteY14533" fmla="*/ 798513 h 4630814"/>
              <a:gd name="connsiteX14534" fmla="*/ 162238 w 3022593"/>
              <a:gd name="connsiteY14534" fmla="*/ 798710 h 4630814"/>
              <a:gd name="connsiteX14535" fmla="*/ 161917 w 3022593"/>
              <a:gd name="connsiteY14535" fmla="*/ 796925 h 4630814"/>
              <a:gd name="connsiteX14536" fmla="*/ 179062 w 3022593"/>
              <a:gd name="connsiteY14536" fmla="*/ 804334 h 4630814"/>
              <a:gd name="connsiteX14537" fmla="*/ 161917 w 3022593"/>
              <a:gd name="connsiteY14537" fmla="*/ 796925 h 4630814"/>
              <a:gd name="connsiteX14538" fmla="*/ 160330 w 3022593"/>
              <a:gd name="connsiteY14538" fmla="*/ 796925 h 4630814"/>
              <a:gd name="connsiteX14539" fmla="*/ 160123 w 3022593"/>
              <a:gd name="connsiteY14539" fmla="*/ 797239 h 4630814"/>
              <a:gd name="connsiteX14540" fmla="*/ 161916 w 3022593"/>
              <a:gd name="connsiteY14540" fmla="*/ 796925 h 4630814"/>
              <a:gd name="connsiteX14541" fmla="*/ 161916 w 3022593"/>
              <a:gd name="connsiteY14541" fmla="*/ 796925 h 4630814"/>
              <a:gd name="connsiteX14542" fmla="*/ 159057 w 3022593"/>
              <a:gd name="connsiteY14542" fmla="*/ 798856 h 4630814"/>
              <a:gd name="connsiteX14543" fmla="*/ 154079 w 3022593"/>
              <a:gd name="connsiteY14543" fmla="*/ 806406 h 4630814"/>
              <a:gd name="connsiteX14544" fmla="*/ 147828 w 3022593"/>
              <a:gd name="connsiteY14544" fmla="*/ 809272 h 4630814"/>
              <a:gd name="connsiteX14545" fmla="*/ 152388 w 3022593"/>
              <a:gd name="connsiteY14545" fmla="*/ 803148 h 4630814"/>
              <a:gd name="connsiteX14546" fmla="*/ 146042 w 3022593"/>
              <a:gd name="connsiteY14546" fmla="*/ 802481 h 4630814"/>
              <a:gd name="connsiteX14547" fmla="*/ 153979 w 3022593"/>
              <a:gd name="connsiteY14547" fmla="*/ 798314 h 4630814"/>
              <a:gd name="connsiteX14548" fmla="*/ 159801 w 3022593"/>
              <a:gd name="connsiteY14548" fmla="*/ 797295 h 4630814"/>
              <a:gd name="connsiteX14549" fmla="*/ 1003116 w 3022593"/>
              <a:gd name="connsiteY14549" fmla="*/ 795672 h 4630814"/>
              <a:gd name="connsiteX14550" fmla="*/ 1003116 w 3022593"/>
              <a:gd name="connsiteY14550" fmla="*/ 830263 h 4630814"/>
              <a:gd name="connsiteX14551" fmla="*/ 1003116 w 3022593"/>
              <a:gd name="connsiteY14551" fmla="*/ 795672 h 4630814"/>
              <a:gd name="connsiteX14552" fmla="*/ 2773989 w 3022593"/>
              <a:gd name="connsiteY14552" fmla="*/ 795655 h 4630814"/>
              <a:gd name="connsiteX14553" fmla="*/ 2777561 w 3022593"/>
              <a:gd name="connsiteY14553" fmla="*/ 802084 h 4630814"/>
              <a:gd name="connsiteX14554" fmla="*/ 2774379 w 3022593"/>
              <a:gd name="connsiteY14554" fmla="*/ 811632 h 4630814"/>
              <a:gd name="connsiteX14555" fmla="*/ 2774517 w 3022593"/>
              <a:gd name="connsiteY14555" fmla="*/ 812307 h 4630814"/>
              <a:gd name="connsiteX14556" fmla="*/ 2774942 w 3022593"/>
              <a:gd name="connsiteY14556" fmla="*/ 812800 h 4630814"/>
              <a:gd name="connsiteX14557" fmla="*/ 2774579 w 3022593"/>
              <a:gd name="connsiteY14557" fmla="*/ 812610 h 4630814"/>
              <a:gd name="connsiteX14558" fmla="*/ 2774942 w 3022593"/>
              <a:gd name="connsiteY14558" fmla="*/ 814387 h 4630814"/>
              <a:gd name="connsiteX14559" fmla="*/ 2774942 w 3022593"/>
              <a:gd name="connsiteY14559" fmla="*/ 814387 h 4630814"/>
              <a:gd name="connsiteX14560" fmla="*/ 2774942 w 3022593"/>
              <a:gd name="connsiteY14560" fmla="*/ 814388 h 4630814"/>
              <a:gd name="connsiteX14561" fmla="*/ 2774942 w 3022593"/>
              <a:gd name="connsiteY14561" fmla="*/ 814388 h 4630814"/>
              <a:gd name="connsiteX14562" fmla="*/ 2774816 w 3022593"/>
              <a:gd name="connsiteY14562" fmla="*/ 815157 h 4630814"/>
              <a:gd name="connsiteX14563" fmla="*/ 2774942 w 3022593"/>
              <a:gd name="connsiteY14563" fmla="*/ 815181 h 4630814"/>
              <a:gd name="connsiteX14564" fmla="*/ 2774809 w 3022593"/>
              <a:gd name="connsiteY14564" fmla="*/ 815204 h 4630814"/>
              <a:gd name="connsiteX14565" fmla="*/ 2774505 w 3022593"/>
              <a:gd name="connsiteY14565" fmla="*/ 817061 h 4630814"/>
              <a:gd name="connsiteX14566" fmla="*/ 2776232 w 3022593"/>
              <a:gd name="connsiteY14566" fmla="*/ 823198 h 4630814"/>
              <a:gd name="connsiteX14567" fmla="*/ 2775736 w 3022593"/>
              <a:gd name="connsiteY14567" fmla="*/ 833437 h 4630814"/>
              <a:gd name="connsiteX14568" fmla="*/ 2772511 w 3022593"/>
              <a:gd name="connsiteY14568" fmla="*/ 826055 h 4630814"/>
              <a:gd name="connsiteX14569" fmla="*/ 2772633 w 3022593"/>
              <a:gd name="connsiteY14569" fmla="*/ 824913 h 4630814"/>
              <a:gd name="connsiteX14570" fmla="*/ 2769227 w 3022593"/>
              <a:gd name="connsiteY14570" fmla="*/ 831850 h 4630814"/>
              <a:gd name="connsiteX14571" fmla="*/ 2769227 w 3022593"/>
              <a:gd name="connsiteY14571" fmla="*/ 824574 h 4630814"/>
              <a:gd name="connsiteX14572" fmla="*/ 2773474 w 3022593"/>
              <a:gd name="connsiteY14572" fmla="*/ 817005 h 4630814"/>
              <a:gd name="connsiteX14573" fmla="*/ 2773485 w 3022593"/>
              <a:gd name="connsiteY14573" fmla="*/ 816896 h 4630814"/>
              <a:gd name="connsiteX14574" fmla="*/ 2770477 w 3022593"/>
              <a:gd name="connsiteY14574" fmla="*/ 822076 h 4630814"/>
              <a:gd name="connsiteX14575" fmla="*/ 2763036 w 3022593"/>
              <a:gd name="connsiteY14575" fmla="*/ 828277 h 4630814"/>
              <a:gd name="connsiteX14576" fmla="*/ 2766013 w 3022593"/>
              <a:gd name="connsiteY14576" fmla="*/ 821332 h 4630814"/>
              <a:gd name="connsiteX14577" fmla="*/ 2773638 w 3022593"/>
              <a:gd name="connsiteY14577" fmla="*/ 815402 h 4630814"/>
              <a:gd name="connsiteX14578" fmla="*/ 2773545 w 3022593"/>
              <a:gd name="connsiteY14578" fmla="*/ 815417 h 4630814"/>
              <a:gd name="connsiteX14579" fmla="*/ 2768037 w 3022593"/>
              <a:gd name="connsiteY14579" fmla="*/ 819480 h 4630814"/>
              <a:gd name="connsiteX14580" fmla="*/ 2759702 w 3022593"/>
              <a:gd name="connsiteY14580" fmla="*/ 821796 h 4630814"/>
              <a:gd name="connsiteX14581" fmla="*/ 2764465 w 3022593"/>
              <a:gd name="connsiteY14581" fmla="*/ 816702 h 4630814"/>
              <a:gd name="connsiteX14582" fmla="*/ 2765215 w 3022593"/>
              <a:gd name="connsiteY14582" fmla="*/ 816536 h 4630814"/>
              <a:gd name="connsiteX14583" fmla="*/ 2755892 w 3022593"/>
              <a:gd name="connsiteY14583" fmla="*/ 815181 h 4630814"/>
              <a:gd name="connsiteX14584" fmla="*/ 2763274 w 3022593"/>
              <a:gd name="connsiteY14584" fmla="*/ 812948 h 4630814"/>
              <a:gd name="connsiteX14585" fmla="*/ 2773016 w 3022593"/>
              <a:gd name="connsiteY14585" fmla="*/ 814813 h 4630814"/>
              <a:gd name="connsiteX14586" fmla="*/ 2773723 w 3022593"/>
              <a:gd name="connsiteY14586" fmla="*/ 814656 h 4630814"/>
              <a:gd name="connsiteX14587" fmla="*/ 2773752 w 3022593"/>
              <a:gd name="connsiteY14587" fmla="*/ 814387 h 4630814"/>
              <a:gd name="connsiteX14588" fmla="*/ 2773821 w 3022593"/>
              <a:gd name="connsiteY14588" fmla="*/ 814635 h 4630814"/>
              <a:gd name="connsiteX14589" fmla="*/ 2774940 w 3022593"/>
              <a:gd name="connsiteY14589" fmla="*/ 814388 h 4630814"/>
              <a:gd name="connsiteX14590" fmla="*/ 2766211 w 3022593"/>
              <a:gd name="connsiteY14590" fmla="*/ 812073 h 4630814"/>
              <a:gd name="connsiteX14591" fmla="*/ 2757479 w 3022593"/>
              <a:gd name="connsiteY14591" fmla="*/ 806979 h 4630814"/>
              <a:gd name="connsiteX14592" fmla="*/ 2765483 w 3022593"/>
              <a:gd name="connsiteY14592" fmla="*/ 807905 h 4630814"/>
              <a:gd name="connsiteX14593" fmla="*/ 2774941 w 3022593"/>
              <a:gd name="connsiteY14593" fmla="*/ 814387 h 4630814"/>
              <a:gd name="connsiteX14594" fmla="*/ 2774942 w 3022593"/>
              <a:gd name="connsiteY14594" fmla="*/ 814387 h 4630814"/>
              <a:gd name="connsiteX14595" fmla="*/ 2773992 w 3022593"/>
              <a:gd name="connsiteY14595" fmla="*/ 812791 h 4630814"/>
              <a:gd name="connsiteX14596" fmla="*/ 2773989 w 3022593"/>
              <a:gd name="connsiteY14596" fmla="*/ 812800 h 4630814"/>
              <a:gd name="connsiteX14597" fmla="*/ 2773986 w 3022593"/>
              <a:gd name="connsiteY14597" fmla="*/ 812780 h 4630814"/>
              <a:gd name="connsiteX14598" fmla="*/ 2773571 w 3022593"/>
              <a:gd name="connsiteY14598" fmla="*/ 812083 h 4630814"/>
              <a:gd name="connsiteX14599" fmla="*/ 2767253 w 3022593"/>
              <a:gd name="connsiteY14599" fmla="*/ 808781 h 4630814"/>
              <a:gd name="connsiteX14600" fmla="*/ 2761052 w 3022593"/>
              <a:gd name="connsiteY14600" fmla="*/ 802084 h 4630814"/>
              <a:gd name="connsiteX14601" fmla="*/ 2767997 w 3022593"/>
              <a:gd name="connsiteY14601" fmla="*/ 804763 h 4630814"/>
              <a:gd name="connsiteX14602" fmla="*/ 2771909 w 3022593"/>
              <a:gd name="connsiteY14602" fmla="*/ 809289 h 4630814"/>
              <a:gd name="connsiteX14603" fmla="*/ 2770656 w 3022593"/>
              <a:gd name="connsiteY14603" fmla="*/ 807184 h 4630814"/>
              <a:gd name="connsiteX14604" fmla="*/ 2769227 w 3022593"/>
              <a:gd name="connsiteY14604" fmla="*/ 798671 h 4630814"/>
              <a:gd name="connsiteX14605" fmla="*/ 2772734 w 3022593"/>
              <a:gd name="connsiteY14605" fmla="*/ 803815 h 4630814"/>
              <a:gd name="connsiteX14606" fmla="*/ 1332338 w 3022593"/>
              <a:gd name="connsiteY14606" fmla="*/ 793750 h 4630814"/>
              <a:gd name="connsiteX14607" fmla="*/ 1331399 w 3022593"/>
              <a:gd name="connsiteY14607" fmla="*/ 808224 h 4630814"/>
              <a:gd name="connsiteX14608" fmla="*/ 1329045 w 3022593"/>
              <a:gd name="connsiteY14608" fmla="*/ 811559 h 4630814"/>
              <a:gd name="connsiteX14609" fmla="*/ 1343484 w 3022593"/>
              <a:gd name="connsiteY14609" fmla="*/ 802283 h 4630814"/>
              <a:gd name="connsiteX14610" fmla="*/ 1319204 w 3022593"/>
              <a:gd name="connsiteY14610" fmla="*/ 825500 h 4630814"/>
              <a:gd name="connsiteX14611" fmla="*/ 1332338 w 3022593"/>
              <a:gd name="connsiteY14611" fmla="*/ 793750 h 4630814"/>
              <a:gd name="connsiteX14612" fmla="*/ 2871065 w 3022593"/>
              <a:gd name="connsiteY14612" fmla="*/ 792460 h 4630814"/>
              <a:gd name="connsiteX14613" fmla="*/ 2881304 w 3022593"/>
              <a:gd name="connsiteY14613" fmla="*/ 792956 h 4630814"/>
              <a:gd name="connsiteX14614" fmla="*/ 2873922 w 3022593"/>
              <a:gd name="connsiteY14614" fmla="*/ 796181 h 4630814"/>
              <a:gd name="connsiteX14615" fmla="*/ 2871588 w 3022593"/>
              <a:gd name="connsiteY14615" fmla="*/ 795933 h 4630814"/>
              <a:gd name="connsiteX14616" fmla="*/ 2878129 w 3022593"/>
              <a:gd name="connsiteY14616" fmla="*/ 799465 h 4630814"/>
              <a:gd name="connsiteX14617" fmla="*/ 2871515 w 3022593"/>
              <a:gd name="connsiteY14617" fmla="*/ 799465 h 4630814"/>
              <a:gd name="connsiteX14618" fmla="*/ 2864585 w 3022593"/>
              <a:gd name="connsiteY14618" fmla="*/ 795188 h 4630814"/>
              <a:gd name="connsiteX14619" fmla="*/ 2864464 w 3022593"/>
              <a:gd name="connsiteY14619" fmla="*/ 795175 h 4630814"/>
              <a:gd name="connsiteX14620" fmla="*/ 2869175 w 3022593"/>
              <a:gd name="connsiteY14620" fmla="*/ 798215 h 4630814"/>
              <a:gd name="connsiteX14621" fmla="*/ 2874756 w 3022593"/>
              <a:gd name="connsiteY14621" fmla="*/ 805656 h 4630814"/>
              <a:gd name="connsiteX14622" fmla="*/ 2868505 w 3022593"/>
              <a:gd name="connsiteY14622" fmla="*/ 803424 h 4630814"/>
              <a:gd name="connsiteX14623" fmla="*/ 2867614 w 3022593"/>
              <a:gd name="connsiteY14623" fmla="*/ 802045 h 4630814"/>
              <a:gd name="connsiteX14624" fmla="*/ 2869663 w 3022593"/>
              <a:gd name="connsiteY14624" fmla="*/ 810895 h 4630814"/>
              <a:gd name="connsiteX14625" fmla="*/ 2864570 w 3022593"/>
              <a:gd name="connsiteY14625" fmla="*/ 805180 h 4630814"/>
              <a:gd name="connsiteX14626" fmla="*/ 2862501 w 3022593"/>
              <a:gd name="connsiteY14626" fmla="*/ 794967 h 4630814"/>
              <a:gd name="connsiteX14627" fmla="*/ 2862254 w 3022593"/>
              <a:gd name="connsiteY14627" fmla="*/ 794940 h 4630814"/>
              <a:gd name="connsiteX14628" fmla="*/ 2862482 w 3022593"/>
              <a:gd name="connsiteY14628" fmla="*/ 794876 h 4630814"/>
              <a:gd name="connsiteX14629" fmla="*/ 2862254 w 3022593"/>
              <a:gd name="connsiteY14629" fmla="*/ 793750 h 4630814"/>
              <a:gd name="connsiteX14630" fmla="*/ 2863539 w 3022593"/>
              <a:gd name="connsiteY14630" fmla="*/ 794579 h 4630814"/>
              <a:gd name="connsiteX14631" fmla="*/ 2863579 w 3022593"/>
              <a:gd name="connsiteY14631" fmla="*/ 794567 h 4630814"/>
              <a:gd name="connsiteX14632" fmla="*/ 2862254 w 3022593"/>
              <a:gd name="connsiteY14632" fmla="*/ 793750 h 4630814"/>
              <a:gd name="connsiteX14633" fmla="*/ 2864834 w 3022593"/>
              <a:gd name="connsiteY14633" fmla="*/ 794214 h 4630814"/>
              <a:gd name="connsiteX14634" fmla="*/ 2849714 w 3022593"/>
              <a:gd name="connsiteY14634" fmla="*/ 792311 h 4630814"/>
              <a:gd name="connsiteX14635" fmla="*/ 2858798 w 3022593"/>
              <a:gd name="connsiteY14635" fmla="*/ 794163 h 4630814"/>
              <a:gd name="connsiteX14636" fmla="*/ 2860667 w 3022593"/>
              <a:gd name="connsiteY14636" fmla="*/ 793750 h 4630814"/>
              <a:gd name="connsiteX14637" fmla="*/ 2859824 w 3022593"/>
              <a:gd name="connsiteY14637" fmla="*/ 794372 h 4630814"/>
              <a:gd name="connsiteX14638" fmla="*/ 2859858 w 3022593"/>
              <a:gd name="connsiteY14638" fmla="*/ 794379 h 4630814"/>
              <a:gd name="connsiteX14639" fmla="*/ 2860667 w 3022593"/>
              <a:gd name="connsiteY14639" fmla="*/ 793750 h 4630814"/>
              <a:gd name="connsiteX14640" fmla="*/ 2860255 w 3022593"/>
              <a:gd name="connsiteY14640" fmla="*/ 794460 h 4630814"/>
              <a:gd name="connsiteX14641" fmla="*/ 2860267 w 3022593"/>
              <a:gd name="connsiteY14641" fmla="*/ 794462 h 4630814"/>
              <a:gd name="connsiteX14642" fmla="*/ 2860667 w 3022593"/>
              <a:gd name="connsiteY14642" fmla="*/ 793750 h 4630814"/>
              <a:gd name="connsiteX14643" fmla="*/ 2860603 w 3022593"/>
              <a:gd name="connsiteY14643" fmla="*/ 794531 h 4630814"/>
              <a:gd name="connsiteX14644" fmla="*/ 2860667 w 3022593"/>
              <a:gd name="connsiteY14644" fmla="*/ 794544 h 4630814"/>
              <a:gd name="connsiteX14645" fmla="*/ 2860601 w 3022593"/>
              <a:gd name="connsiteY14645" fmla="*/ 794555 h 4630814"/>
              <a:gd name="connsiteX14646" fmla="*/ 2860074 w 3022593"/>
              <a:gd name="connsiteY14646" fmla="*/ 801000 h 4630814"/>
              <a:gd name="connsiteX14647" fmla="*/ 2861461 w 3022593"/>
              <a:gd name="connsiteY14647" fmla="*/ 793750 h 4630814"/>
              <a:gd name="connsiteX14648" fmla="*/ 2861461 w 3022593"/>
              <a:gd name="connsiteY14648" fmla="*/ 812800 h 4630814"/>
              <a:gd name="connsiteX14649" fmla="*/ 2859229 w 3022593"/>
              <a:gd name="connsiteY14649" fmla="*/ 805418 h 4630814"/>
              <a:gd name="connsiteX14650" fmla="*/ 2859709 w 3022593"/>
              <a:gd name="connsiteY14650" fmla="*/ 802907 h 4630814"/>
              <a:gd name="connsiteX14651" fmla="*/ 2854952 w 3022593"/>
              <a:gd name="connsiteY14651" fmla="*/ 811213 h 4630814"/>
              <a:gd name="connsiteX14652" fmla="*/ 2854952 w 3022593"/>
              <a:gd name="connsiteY14652" fmla="*/ 803937 h 4630814"/>
              <a:gd name="connsiteX14653" fmla="*/ 2860175 w 3022593"/>
              <a:gd name="connsiteY14653" fmla="*/ 794627 h 4630814"/>
              <a:gd name="connsiteX14654" fmla="*/ 2860156 w 3022593"/>
              <a:gd name="connsiteY14654" fmla="*/ 794630 h 4630814"/>
              <a:gd name="connsiteX14655" fmla="*/ 2856202 w 3022593"/>
              <a:gd name="connsiteY14655" fmla="*/ 801439 h 4630814"/>
              <a:gd name="connsiteX14656" fmla="*/ 2848761 w 3022593"/>
              <a:gd name="connsiteY14656" fmla="*/ 807640 h 4630814"/>
              <a:gd name="connsiteX14657" fmla="*/ 2851738 w 3022593"/>
              <a:gd name="connsiteY14657" fmla="*/ 800695 h 4630814"/>
              <a:gd name="connsiteX14658" fmla="*/ 2859363 w 3022593"/>
              <a:gd name="connsiteY14658" fmla="*/ 794764 h 4630814"/>
              <a:gd name="connsiteX14659" fmla="*/ 2859271 w 3022593"/>
              <a:gd name="connsiteY14659" fmla="*/ 794780 h 4630814"/>
              <a:gd name="connsiteX14660" fmla="*/ 2853762 w 3022593"/>
              <a:gd name="connsiteY14660" fmla="*/ 798843 h 4630814"/>
              <a:gd name="connsiteX14661" fmla="*/ 2845427 w 3022593"/>
              <a:gd name="connsiteY14661" fmla="*/ 801159 h 4630814"/>
              <a:gd name="connsiteX14662" fmla="*/ 2850190 w 3022593"/>
              <a:gd name="connsiteY14662" fmla="*/ 796065 h 4630814"/>
              <a:gd name="connsiteX14663" fmla="*/ 2850940 w 3022593"/>
              <a:gd name="connsiteY14663" fmla="*/ 795899 h 4630814"/>
              <a:gd name="connsiteX14664" fmla="*/ 2841617 w 3022593"/>
              <a:gd name="connsiteY14664" fmla="*/ 794544 h 4630814"/>
              <a:gd name="connsiteX14665" fmla="*/ 2849714 w 3022593"/>
              <a:gd name="connsiteY14665" fmla="*/ 792311 h 4630814"/>
              <a:gd name="connsiteX14666" fmla="*/ 1319381 w 3022593"/>
              <a:gd name="connsiteY14666" fmla="*/ 790813 h 4630814"/>
              <a:gd name="connsiteX14667" fmla="*/ 1323504 w 3022593"/>
              <a:gd name="connsiteY14667" fmla="*/ 804049 h 4630814"/>
              <a:gd name="connsiteX14668" fmla="*/ 1317542 w 3022593"/>
              <a:gd name="connsiteY14668" fmla="*/ 825143 h 4630814"/>
              <a:gd name="connsiteX14669" fmla="*/ 1317617 w 3022593"/>
              <a:gd name="connsiteY14669" fmla="*/ 825500 h 4630814"/>
              <a:gd name="connsiteX14670" fmla="*/ 1317488 w 3022593"/>
              <a:gd name="connsiteY14670" fmla="*/ 825331 h 4630814"/>
              <a:gd name="connsiteX14671" fmla="*/ 1317468 w 3022593"/>
              <a:gd name="connsiteY14671" fmla="*/ 825402 h 4630814"/>
              <a:gd name="connsiteX14672" fmla="*/ 1317617 w 3022593"/>
              <a:gd name="connsiteY14672" fmla="*/ 825500 h 4630814"/>
              <a:gd name="connsiteX14673" fmla="*/ 1317449 w 3022593"/>
              <a:gd name="connsiteY14673" fmla="*/ 825469 h 4630814"/>
              <a:gd name="connsiteX14674" fmla="*/ 1317441 w 3022593"/>
              <a:gd name="connsiteY14674" fmla="*/ 825500 h 4630814"/>
              <a:gd name="connsiteX14675" fmla="*/ 1317436 w 3022593"/>
              <a:gd name="connsiteY14675" fmla="*/ 825467 h 4630814"/>
              <a:gd name="connsiteX14676" fmla="*/ 1314030 w 3022593"/>
              <a:gd name="connsiteY14676" fmla="*/ 824849 h 4630814"/>
              <a:gd name="connsiteX14677" fmla="*/ 1314442 w 3022593"/>
              <a:gd name="connsiteY14677" fmla="*/ 825500 h 4630814"/>
              <a:gd name="connsiteX14678" fmla="*/ 1313238 w 3022593"/>
              <a:gd name="connsiteY14678" fmla="*/ 824706 h 4630814"/>
              <a:gd name="connsiteX14679" fmla="*/ 1312191 w 3022593"/>
              <a:gd name="connsiteY14679" fmla="*/ 824516 h 4630814"/>
              <a:gd name="connsiteX14680" fmla="*/ 1284632 w 3022593"/>
              <a:gd name="connsiteY14680" fmla="*/ 812535 h 4630814"/>
              <a:gd name="connsiteX14681" fmla="*/ 1288695 w 3022593"/>
              <a:gd name="connsiteY14681" fmla="*/ 809613 h 4630814"/>
              <a:gd name="connsiteX14682" fmla="*/ 1297757 w 3022593"/>
              <a:gd name="connsiteY14682" fmla="*/ 812615 h 4630814"/>
              <a:gd name="connsiteX14683" fmla="*/ 1293189 w 3022593"/>
              <a:gd name="connsiteY14683" fmla="*/ 808166 h 4630814"/>
              <a:gd name="connsiteX14684" fmla="*/ 1291052 w 3022593"/>
              <a:gd name="connsiteY14684" fmla="*/ 801220 h 4630814"/>
              <a:gd name="connsiteX14685" fmla="*/ 1302748 w 3022593"/>
              <a:gd name="connsiteY14685" fmla="*/ 807057 h 4630814"/>
              <a:gd name="connsiteX14686" fmla="*/ 1312179 w 3022593"/>
              <a:gd name="connsiteY14686" fmla="*/ 821931 h 4630814"/>
              <a:gd name="connsiteX14687" fmla="*/ 1317420 w 3022593"/>
              <a:gd name="connsiteY14687" fmla="*/ 825371 h 4630814"/>
              <a:gd name="connsiteX14688" fmla="*/ 1317394 w 3022593"/>
              <a:gd name="connsiteY14688" fmla="*/ 825207 h 4630814"/>
              <a:gd name="connsiteX14689" fmla="*/ 1314510 w 3022593"/>
              <a:gd name="connsiteY14689" fmla="*/ 821421 h 4630814"/>
              <a:gd name="connsiteX14690" fmla="*/ 1304484 w 3022593"/>
              <a:gd name="connsiteY14690" fmla="*/ 794464 h 4630814"/>
              <a:gd name="connsiteX14691" fmla="*/ 1313161 w 3022593"/>
              <a:gd name="connsiteY14691" fmla="*/ 804505 h 4630814"/>
              <a:gd name="connsiteX14692" fmla="*/ 1316899 w 3022593"/>
              <a:gd name="connsiteY14692" fmla="*/ 822114 h 4630814"/>
              <a:gd name="connsiteX14693" fmla="*/ 1314773 w 3022593"/>
              <a:gd name="connsiteY14693" fmla="*/ 808841 h 4630814"/>
              <a:gd name="connsiteX14694" fmla="*/ 1319381 w 3022593"/>
              <a:gd name="connsiteY14694" fmla="*/ 790813 h 4630814"/>
              <a:gd name="connsiteX14695" fmla="*/ 1268669 w 3022593"/>
              <a:gd name="connsiteY14695" fmla="*/ 790802 h 4630814"/>
              <a:gd name="connsiteX14696" fmla="*/ 1276078 w 3022593"/>
              <a:gd name="connsiteY14696" fmla="*/ 794431 h 4630814"/>
              <a:gd name="connsiteX14697" fmla="*/ 1277930 w 3022593"/>
              <a:gd name="connsiteY14697" fmla="*/ 801688 h 4630814"/>
              <a:gd name="connsiteX14698" fmla="*/ 1270521 w 3022593"/>
              <a:gd name="connsiteY14698" fmla="*/ 798059 h 4630814"/>
              <a:gd name="connsiteX14699" fmla="*/ 1268669 w 3022593"/>
              <a:gd name="connsiteY14699" fmla="*/ 790802 h 4630814"/>
              <a:gd name="connsiteX14700" fmla="*/ 445573 w 3022593"/>
              <a:gd name="connsiteY14700" fmla="*/ 789669 h 4630814"/>
              <a:gd name="connsiteX14701" fmla="*/ 453461 w 3022593"/>
              <a:gd name="connsiteY14701" fmla="*/ 796759 h 4630814"/>
              <a:gd name="connsiteX14702" fmla="*/ 463829 w 3022593"/>
              <a:gd name="connsiteY14702" fmla="*/ 813834 h 4630814"/>
              <a:gd name="connsiteX14703" fmla="*/ 466717 w 3022593"/>
              <a:gd name="connsiteY14703" fmla="*/ 815975 h 4630814"/>
              <a:gd name="connsiteX14704" fmla="*/ 464922 w 3022593"/>
              <a:gd name="connsiteY14704" fmla="*/ 815634 h 4630814"/>
              <a:gd name="connsiteX14705" fmla="*/ 465129 w 3022593"/>
              <a:gd name="connsiteY14705" fmla="*/ 815975 h 4630814"/>
              <a:gd name="connsiteX14706" fmla="*/ 464517 w 3022593"/>
              <a:gd name="connsiteY14706" fmla="*/ 815557 h 4630814"/>
              <a:gd name="connsiteX14707" fmla="*/ 461537 w 3022593"/>
              <a:gd name="connsiteY14707" fmla="*/ 814991 h 4630814"/>
              <a:gd name="connsiteX14708" fmla="*/ 435231 w 3022593"/>
              <a:gd name="connsiteY14708" fmla="*/ 803010 h 4630814"/>
              <a:gd name="connsiteX14709" fmla="*/ 439109 w 3022593"/>
              <a:gd name="connsiteY14709" fmla="*/ 800088 h 4630814"/>
              <a:gd name="connsiteX14710" fmla="*/ 450366 w 3022593"/>
              <a:gd name="connsiteY14710" fmla="*/ 804850 h 4630814"/>
              <a:gd name="connsiteX14711" fmla="*/ 442626 w 3022593"/>
              <a:gd name="connsiteY14711" fmla="*/ 797222 h 4630814"/>
              <a:gd name="connsiteX14712" fmla="*/ 440364 w 3022593"/>
              <a:gd name="connsiteY14712" fmla="*/ 790045 h 4630814"/>
              <a:gd name="connsiteX14713" fmla="*/ 445573 w 3022593"/>
              <a:gd name="connsiteY14713" fmla="*/ 789669 h 4630814"/>
              <a:gd name="connsiteX14714" fmla="*/ 1266590 w 3022593"/>
              <a:gd name="connsiteY14714" fmla="*/ 789214 h 4630814"/>
              <a:gd name="connsiteX14715" fmla="*/ 1262962 w 3022593"/>
              <a:gd name="connsiteY14715" fmla="*/ 796471 h 4630814"/>
              <a:gd name="connsiteX14716" fmla="*/ 1255705 w 3022593"/>
              <a:gd name="connsiteY14716" fmla="*/ 798286 h 4630814"/>
              <a:gd name="connsiteX14717" fmla="*/ 1259333 w 3022593"/>
              <a:gd name="connsiteY14717" fmla="*/ 791028 h 4630814"/>
              <a:gd name="connsiteX14718" fmla="*/ 1266590 w 3022593"/>
              <a:gd name="connsiteY14718" fmla="*/ 789214 h 4630814"/>
              <a:gd name="connsiteX14719" fmla="*/ 1266817 w 3022593"/>
              <a:gd name="connsiteY14719" fmla="*/ 788988 h 4630814"/>
              <a:gd name="connsiteX14720" fmla="*/ 1269992 w 3022593"/>
              <a:gd name="connsiteY14720" fmla="*/ 796132 h 4630814"/>
              <a:gd name="connsiteX14721" fmla="*/ 1266817 w 3022593"/>
              <a:gd name="connsiteY14721" fmla="*/ 803276 h 4630814"/>
              <a:gd name="connsiteX14722" fmla="*/ 1263642 w 3022593"/>
              <a:gd name="connsiteY14722" fmla="*/ 796132 h 4630814"/>
              <a:gd name="connsiteX14723" fmla="*/ 1266817 w 3022593"/>
              <a:gd name="connsiteY14723" fmla="*/ 788988 h 4630814"/>
              <a:gd name="connsiteX14724" fmla="*/ 2358233 w 3022593"/>
              <a:gd name="connsiteY14724" fmla="*/ 788513 h 4630814"/>
              <a:gd name="connsiteX14725" fmla="*/ 2356107 w 3022593"/>
              <a:gd name="connsiteY14725" fmla="*/ 791899 h 4630814"/>
              <a:gd name="connsiteX14726" fmla="*/ 2353172 w 3022593"/>
              <a:gd name="connsiteY14726" fmla="*/ 790490 h 4630814"/>
              <a:gd name="connsiteX14727" fmla="*/ 2353981 w 3022593"/>
              <a:gd name="connsiteY14727" fmla="*/ 792747 h 4630814"/>
              <a:gd name="connsiteX14728" fmla="*/ 2347176 w 3022593"/>
              <a:gd name="connsiteY14728" fmla="*/ 795628 h 4630814"/>
              <a:gd name="connsiteX14729" fmla="*/ 2350229 w 3022593"/>
              <a:gd name="connsiteY14729" fmla="*/ 796131 h 4630814"/>
              <a:gd name="connsiteX14730" fmla="*/ 2350144 w 3022593"/>
              <a:gd name="connsiteY14730" fmla="*/ 800688 h 4630814"/>
              <a:gd name="connsiteX14731" fmla="*/ 2352773 w 3022593"/>
              <a:gd name="connsiteY14731" fmla="*/ 798513 h 4630814"/>
              <a:gd name="connsiteX14732" fmla="*/ 2357616 w 3022593"/>
              <a:gd name="connsiteY14732" fmla="*/ 803137 h 4630814"/>
              <a:gd name="connsiteX14733" fmla="*/ 2358258 w 3022593"/>
              <a:gd name="connsiteY14733" fmla="*/ 800570 h 4630814"/>
              <a:gd name="connsiteX14734" fmla="*/ 2362628 w 3022593"/>
              <a:gd name="connsiteY14734" fmla="*/ 800998 h 4630814"/>
              <a:gd name="connsiteX14735" fmla="*/ 2360604 w 3022593"/>
              <a:gd name="connsiteY14735" fmla="*/ 798286 h 4630814"/>
              <a:gd name="connsiteX14736" fmla="*/ 2365652 w 3022593"/>
              <a:gd name="connsiteY14736" fmla="*/ 793775 h 4630814"/>
              <a:gd name="connsiteX14737" fmla="*/ 2359924 w 3022593"/>
              <a:gd name="connsiteY14737" fmla="*/ 794790 h 4630814"/>
              <a:gd name="connsiteX14738" fmla="*/ 1275549 w 3022593"/>
              <a:gd name="connsiteY14738" fmla="*/ 787400 h 4630814"/>
              <a:gd name="connsiteX14739" fmla="*/ 1282693 w 3022593"/>
              <a:gd name="connsiteY14739" fmla="*/ 790575 h 4630814"/>
              <a:gd name="connsiteX14740" fmla="*/ 1275549 w 3022593"/>
              <a:gd name="connsiteY14740" fmla="*/ 792162 h 4630814"/>
              <a:gd name="connsiteX14741" fmla="*/ 1268405 w 3022593"/>
              <a:gd name="connsiteY14741" fmla="*/ 790575 h 4630814"/>
              <a:gd name="connsiteX14742" fmla="*/ 1275549 w 3022593"/>
              <a:gd name="connsiteY14742" fmla="*/ 787400 h 4630814"/>
              <a:gd name="connsiteX14743" fmla="*/ 2604593 w 3022593"/>
              <a:gd name="connsiteY14743" fmla="*/ 786649 h 4630814"/>
              <a:gd name="connsiteX14744" fmla="*/ 2612064 w 3022593"/>
              <a:gd name="connsiteY14744" fmla="*/ 786678 h 4630814"/>
              <a:gd name="connsiteX14745" fmla="*/ 2610755 w 3022593"/>
              <a:gd name="connsiteY14745" fmla="*/ 792190 h 4630814"/>
              <a:gd name="connsiteX14746" fmla="*/ 2604700 w 3022593"/>
              <a:gd name="connsiteY14746" fmla="*/ 795365 h 4630814"/>
              <a:gd name="connsiteX14747" fmla="*/ 2609396 w 3022593"/>
              <a:gd name="connsiteY14747" fmla="*/ 794984 h 4630814"/>
              <a:gd name="connsiteX14748" fmla="*/ 2615557 w 3022593"/>
              <a:gd name="connsiteY14748" fmla="*/ 797719 h 4630814"/>
              <a:gd name="connsiteX14749" fmla="*/ 2603413 w 3022593"/>
              <a:gd name="connsiteY14749" fmla="*/ 802630 h 4630814"/>
              <a:gd name="connsiteX14750" fmla="*/ 2586455 w 3022593"/>
              <a:gd name="connsiteY14750" fmla="*/ 800237 h 4630814"/>
              <a:gd name="connsiteX14751" fmla="*/ 2579683 w 3022593"/>
              <a:gd name="connsiteY14751" fmla="*/ 801687 h 4630814"/>
              <a:gd name="connsiteX14752" fmla="*/ 2580373 w 3022593"/>
              <a:gd name="connsiteY14752" fmla="*/ 801746 h 4630814"/>
              <a:gd name="connsiteX14753" fmla="*/ 2580385 w 3022593"/>
              <a:gd name="connsiteY14753" fmla="*/ 801687 h 4630814"/>
              <a:gd name="connsiteX14754" fmla="*/ 2580398 w 3022593"/>
              <a:gd name="connsiteY14754" fmla="*/ 801749 h 4630814"/>
              <a:gd name="connsiteX14755" fmla="*/ 2581376 w 3022593"/>
              <a:gd name="connsiteY14755" fmla="*/ 801832 h 4630814"/>
              <a:gd name="connsiteX14756" fmla="*/ 2581267 w 3022593"/>
              <a:gd name="connsiteY14756" fmla="*/ 801687 h 4630814"/>
              <a:gd name="connsiteX14757" fmla="*/ 2581573 w 3022593"/>
              <a:gd name="connsiteY14757" fmla="*/ 801849 h 4630814"/>
              <a:gd name="connsiteX14758" fmla="*/ 2584888 w 3022593"/>
              <a:gd name="connsiteY14758" fmla="*/ 802133 h 4630814"/>
              <a:gd name="connsiteX14759" fmla="*/ 2613017 w 3022593"/>
              <a:gd name="connsiteY14759" fmla="*/ 813117 h 4630814"/>
              <a:gd name="connsiteX14760" fmla="*/ 2608069 w 3022593"/>
              <a:gd name="connsiteY14760" fmla="*/ 815617 h 4630814"/>
              <a:gd name="connsiteX14761" fmla="*/ 2600083 w 3022593"/>
              <a:gd name="connsiteY14761" fmla="*/ 813545 h 4630814"/>
              <a:gd name="connsiteX14762" fmla="*/ 2605127 w 3022593"/>
              <a:gd name="connsiteY14762" fmla="*/ 817593 h 4630814"/>
              <a:gd name="connsiteX14763" fmla="*/ 2607660 w 3022593"/>
              <a:gd name="connsiteY14763" fmla="*/ 824309 h 4630814"/>
              <a:gd name="connsiteX14764" fmla="*/ 2594463 w 3022593"/>
              <a:gd name="connsiteY14764" fmla="*/ 819361 h 4630814"/>
              <a:gd name="connsiteX14765" fmla="*/ 2582594 w 3022593"/>
              <a:gd name="connsiteY14765" fmla="*/ 803463 h 4630814"/>
              <a:gd name="connsiteX14766" fmla="*/ 2580489 w 3022593"/>
              <a:gd name="connsiteY14766" fmla="*/ 802181 h 4630814"/>
              <a:gd name="connsiteX14767" fmla="*/ 2580644 w 3022593"/>
              <a:gd name="connsiteY14767" fmla="*/ 802910 h 4630814"/>
              <a:gd name="connsiteX14768" fmla="*/ 2583036 w 3022593"/>
              <a:gd name="connsiteY14768" fmla="*/ 805943 h 4630814"/>
              <a:gd name="connsiteX14769" fmla="*/ 2594496 w 3022593"/>
              <a:gd name="connsiteY14769" fmla="*/ 834072 h 4630814"/>
              <a:gd name="connsiteX14770" fmla="*/ 2585004 w 3022593"/>
              <a:gd name="connsiteY14770" fmla="*/ 823594 h 4630814"/>
              <a:gd name="connsiteX14771" fmla="*/ 2583863 w 3022593"/>
              <a:gd name="connsiteY14771" fmla="*/ 818902 h 4630814"/>
              <a:gd name="connsiteX14772" fmla="*/ 2582149 w 3022593"/>
              <a:gd name="connsiteY14772" fmla="*/ 837882 h 4630814"/>
              <a:gd name="connsiteX14773" fmla="*/ 2575975 w 3022593"/>
              <a:gd name="connsiteY14773" fmla="*/ 824071 h 4630814"/>
              <a:gd name="connsiteX14774" fmla="*/ 2580069 w 3022593"/>
              <a:gd name="connsiteY14774" fmla="*/ 803290 h 4630814"/>
              <a:gd name="connsiteX14775" fmla="*/ 2579679 w 3022593"/>
              <a:gd name="connsiteY14775" fmla="*/ 801688 h 4630814"/>
              <a:gd name="connsiteX14776" fmla="*/ 2579679 w 3022593"/>
              <a:gd name="connsiteY14776" fmla="*/ 801687 h 4630814"/>
              <a:gd name="connsiteX14777" fmla="*/ 2579680 w 3022593"/>
              <a:gd name="connsiteY14777" fmla="*/ 801688 h 4630814"/>
              <a:gd name="connsiteX14778" fmla="*/ 2579680 w 3022593"/>
              <a:gd name="connsiteY14778" fmla="*/ 801687 h 4630814"/>
              <a:gd name="connsiteX14779" fmla="*/ 2579679 w 3022593"/>
              <a:gd name="connsiteY14779" fmla="*/ 801687 h 4630814"/>
              <a:gd name="connsiteX14780" fmla="*/ 2579681 w 3022593"/>
              <a:gd name="connsiteY14780" fmla="*/ 801687 h 4630814"/>
              <a:gd name="connsiteX14781" fmla="*/ 2582497 w 3022593"/>
              <a:gd name="connsiteY14781" fmla="*/ 799678 h 4630814"/>
              <a:gd name="connsiteX14782" fmla="*/ 2581267 w 3022593"/>
              <a:gd name="connsiteY14782" fmla="*/ 799505 h 4630814"/>
              <a:gd name="connsiteX14783" fmla="*/ 2583546 w 3022593"/>
              <a:gd name="connsiteY14783" fmla="*/ 798930 h 4630814"/>
              <a:gd name="connsiteX14784" fmla="*/ 2588419 w 3022593"/>
              <a:gd name="connsiteY14784" fmla="*/ 795455 h 4630814"/>
              <a:gd name="connsiteX14785" fmla="*/ 2604593 w 3022593"/>
              <a:gd name="connsiteY14785" fmla="*/ 786649 h 4630814"/>
              <a:gd name="connsiteX14786" fmla="*/ 2438104 w 3022593"/>
              <a:gd name="connsiteY14786" fmla="*/ 786447 h 4630814"/>
              <a:gd name="connsiteX14787" fmla="*/ 2432476 w 3022593"/>
              <a:gd name="connsiteY14787" fmla="*/ 795972 h 4630814"/>
              <a:gd name="connsiteX14788" fmla="*/ 2421218 w 3022593"/>
              <a:gd name="connsiteY14788" fmla="*/ 799782 h 4630814"/>
              <a:gd name="connsiteX14789" fmla="*/ 2426847 w 3022593"/>
              <a:gd name="connsiteY14789" fmla="*/ 788352 h 4630814"/>
              <a:gd name="connsiteX14790" fmla="*/ 2438104 w 3022593"/>
              <a:gd name="connsiteY14790" fmla="*/ 786447 h 4630814"/>
              <a:gd name="connsiteX14791" fmla="*/ 2877494 w 3022593"/>
              <a:gd name="connsiteY14791" fmla="*/ 786130 h 4630814"/>
              <a:gd name="connsiteX14792" fmla="*/ 2862254 w 3022593"/>
              <a:gd name="connsiteY14792" fmla="*/ 793750 h 4630814"/>
              <a:gd name="connsiteX14793" fmla="*/ 2877494 w 3022593"/>
              <a:gd name="connsiteY14793" fmla="*/ 786130 h 4630814"/>
              <a:gd name="connsiteX14794" fmla="*/ 453583 w 3022593"/>
              <a:gd name="connsiteY14794" fmla="*/ 784939 h 4630814"/>
              <a:gd name="connsiteX14795" fmla="*/ 466717 w 3022593"/>
              <a:gd name="connsiteY14795" fmla="*/ 815975 h 4630814"/>
              <a:gd name="connsiteX14796" fmla="*/ 453583 w 3022593"/>
              <a:gd name="connsiteY14796" fmla="*/ 784939 h 4630814"/>
              <a:gd name="connsiteX14797" fmla="*/ 481268 w 3022593"/>
              <a:gd name="connsiteY14797" fmla="*/ 784489 h 4630814"/>
              <a:gd name="connsiteX14798" fmla="*/ 481037 w 3022593"/>
              <a:gd name="connsiteY14798" fmla="*/ 798843 h 4630814"/>
              <a:gd name="connsiteX14799" fmla="*/ 480159 w 3022593"/>
              <a:gd name="connsiteY14799" fmla="*/ 800024 h 4630814"/>
              <a:gd name="connsiteX14800" fmla="*/ 492583 w 3022593"/>
              <a:gd name="connsiteY14800" fmla="*/ 790998 h 4630814"/>
              <a:gd name="connsiteX14801" fmla="*/ 486747 w 3022593"/>
              <a:gd name="connsiteY14801" fmla="*/ 804043 h 4630814"/>
              <a:gd name="connsiteX14802" fmla="*/ 470327 w 3022593"/>
              <a:gd name="connsiteY14802" fmla="*/ 813253 h 4630814"/>
              <a:gd name="connsiteX14803" fmla="*/ 468304 w 3022593"/>
              <a:gd name="connsiteY14803" fmla="*/ 815975 h 4630814"/>
              <a:gd name="connsiteX14804" fmla="*/ 468713 w 3022593"/>
              <a:gd name="connsiteY14804" fmla="*/ 814158 h 4630814"/>
              <a:gd name="connsiteX14805" fmla="*/ 468304 w 3022593"/>
              <a:gd name="connsiteY14805" fmla="*/ 814388 h 4630814"/>
              <a:gd name="connsiteX14806" fmla="*/ 468809 w 3022593"/>
              <a:gd name="connsiteY14806" fmla="*/ 813731 h 4630814"/>
              <a:gd name="connsiteX14807" fmla="*/ 472008 w 3022593"/>
              <a:gd name="connsiteY14807" fmla="*/ 799537 h 4630814"/>
              <a:gd name="connsiteX14808" fmla="*/ 481268 w 3022593"/>
              <a:gd name="connsiteY14808" fmla="*/ 784489 h 4630814"/>
              <a:gd name="connsiteX14809" fmla="*/ 175751 w 3022593"/>
              <a:gd name="connsiteY14809" fmla="*/ 783344 h 4630814"/>
              <a:gd name="connsiteX14810" fmla="*/ 171414 w 3022593"/>
              <a:gd name="connsiteY14810" fmla="*/ 790018 h 4630814"/>
              <a:gd name="connsiteX14811" fmla="*/ 172103 w 3022593"/>
              <a:gd name="connsiteY14811" fmla="*/ 789517 h 4630814"/>
              <a:gd name="connsiteX14812" fmla="*/ 179380 w 3022593"/>
              <a:gd name="connsiteY14812" fmla="*/ 788458 h 4630814"/>
              <a:gd name="connsiteX14813" fmla="*/ 171430 w 3022593"/>
              <a:gd name="connsiteY14813" fmla="*/ 794481 h 4630814"/>
              <a:gd name="connsiteX14814" fmla="*/ 174219 w 3022593"/>
              <a:gd name="connsiteY14814" fmla="*/ 793899 h 4630814"/>
              <a:gd name="connsiteX14815" fmla="*/ 180649 w 3022593"/>
              <a:gd name="connsiteY14815" fmla="*/ 796132 h 4630814"/>
              <a:gd name="connsiteX14816" fmla="*/ 171362 w 3022593"/>
              <a:gd name="connsiteY14816" fmla="*/ 797620 h 4630814"/>
              <a:gd name="connsiteX14817" fmla="*/ 164640 w 3022593"/>
              <a:gd name="connsiteY14817" fmla="*/ 796347 h 4630814"/>
              <a:gd name="connsiteX14818" fmla="*/ 164104 w 3022593"/>
              <a:gd name="connsiteY14818" fmla="*/ 796461 h 4630814"/>
              <a:gd name="connsiteX14819" fmla="*/ 163504 w 3022593"/>
              <a:gd name="connsiteY14819" fmla="*/ 796926 h 4630814"/>
              <a:gd name="connsiteX14820" fmla="*/ 163730 w 3022593"/>
              <a:gd name="connsiteY14820" fmla="*/ 796540 h 4630814"/>
              <a:gd name="connsiteX14821" fmla="*/ 161917 w 3022593"/>
              <a:gd name="connsiteY14821" fmla="*/ 796925 h 4630814"/>
              <a:gd name="connsiteX14822" fmla="*/ 164687 w 3022593"/>
              <a:gd name="connsiteY14822" fmla="*/ 794910 h 4630814"/>
              <a:gd name="connsiteX14823" fmla="*/ 169627 w 3022593"/>
              <a:gd name="connsiteY14823" fmla="*/ 786497 h 4630814"/>
              <a:gd name="connsiteX14824" fmla="*/ 175751 w 3022593"/>
              <a:gd name="connsiteY14824" fmla="*/ 783344 h 4630814"/>
              <a:gd name="connsiteX14825" fmla="*/ 2846777 w 3022593"/>
              <a:gd name="connsiteY14825" fmla="*/ 781403 h 4630814"/>
              <a:gd name="connsiteX14826" fmla="*/ 2860667 w 3022593"/>
              <a:gd name="connsiteY14826" fmla="*/ 793750 h 4630814"/>
              <a:gd name="connsiteX14827" fmla="*/ 2845145 w 3022593"/>
              <a:gd name="connsiteY14827" fmla="*/ 786341 h 4630814"/>
              <a:gd name="connsiteX14828" fmla="*/ 2851451 w 3022593"/>
              <a:gd name="connsiteY14828" fmla="*/ 787267 h 4630814"/>
              <a:gd name="connsiteX14829" fmla="*/ 2851874 w 3022593"/>
              <a:gd name="connsiteY14829" fmla="*/ 787565 h 4630814"/>
              <a:gd name="connsiteX14830" fmla="*/ 468480 w 3022593"/>
              <a:gd name="connsiteY14830" fmla="*/ 781300 h 4630814"/>
              <a:gd name="connsiteX14831" fmla="*/ 466540 w 3022593"/>
              <a:gd name="connsiteY14831" fmla="*/ 814387 h 4630814"/>
              <a:gd name="connsiteX14832" fmla="*/ 468480 w 3022593"/>
              <a:gd name="connsiteY14832" fmla="*/ 781300 h 4630814"/>
              <a:gd name="connsiteX14833" fmla="*/ 169325 w 3022593"/>
              <a:gd name="connsiteY14833" fmla="*/ 779780 h 4630814"/>
              <a:gd name="connsiteX14834" fmla="*/ 161917 w 3022593"/>
              <a:gd name="connsiteY14834" fmla="*/ 796925 h 4630814"/>
              <a:gd name="connsiteX14835" fmla="*/ 169325 w 3022593"/>
              <a:gd name="connsiteY14835" fmla="*/ 779780 h 4630814"/>
              <a:gd name="connsiteX14836" fmla="*/ 587180 w 3022593"/>
              <a:gd name="connsiteY14836" fmla="*/ 779727 h 4630814"/>
              <a:gd name="connsiteX14837" fmla="*/ 605856 w 3022593"/>
              <a:gd name="connsiteY14837" fmla="*/ 801952 h 4630814"/>
              <a:gd name="connsiteX14838" fmla="*/ 606258 w 3022593"/>
              <a:gd name="connsiteY14838" fmla="*/ 807595 h 4630814"/>
              <a:gd name="connsiteX14839" fmla="*/ 607860 w 3022593"/>
              <a:gd name="connsiteY14839" fmla="*/ 803110 h 4630814"/>
              <a:gd name="connsiteX14840" fmla="*/ 634126 w 3022593"/>
              <a:gd name="connsiteY14840" fmla="*/ 786359 h 4630814"/>
              <a:gd name="connsiteX14841" fmla="*/ 630374 w 3022593"/>
              <a:gd name="connsiteY14841" fmla="*/ 816139 h 4630814"/>
              <a:gd name="connsiteX14842" fmla="*/ 620012 w 3022593"/>
              <a:gd name="connsiteY14842" fmla="*/ 827914 h 4630814"/>
              <a:gd name="connsiteX14843" fmla="*/ 632748 w 3022593"/>
              <a:gd name="connsiteY14843" fmla="*/ 825500 h 4630814"/>
              <a:gd name="connsiteX14844" fmla="*/ 658805 w 3022593"/>
              <a:gd name="connsiteY14844" fmla="*/ 840740 h 4630814"/>
              <a:gd name="connsiteX14845" fmla="*/ 630887 w 3022593"/>
              <a:gd name="connsiteY14845" fmla="*/ 852170 h 4630814"/>
              <a:gd name="connsiteX14846" fmla="*/ 625883 w 3022593"/>
              <a:gd name="connsiteY14846" fmla="*/ 850890 h 4630814"/>
              <a:gd name="connsiteX14847" fmla="*/ 628573 w 3022593"/>
              <a:gd name="connsiteY14847" fmla="*/ 853735 h 4630814"/>
              <a:gd name="connsiteX14848" fmla="*/ 634164 w 3022593"/>
              <a:gd name="connsiteY14848" fmla="*/ 881800 h 4630814"/>
              <a:gd name="connsiteX14849" fmla="*/ 622516 w 3022593"/>
              <a:gd name="connsiteY14849" fmla="*/ 881566 h 4630814"/>
              <a:gd name="connsiteX14850" fmla="*/ 608353 w 3022593"/>
              <a:gd name="connsiteY14850" fmla="*/ 868952 h 4630814"/>
              <a:gd name="connsiteX14851" fmla="*/ 604376 w 3022593"/>
              <a:gd name="connsiteY14851" fmla="*/ 883142 h 4630814"/>
              <a:gd name="connsiteX14852" fmla="*/ 595077 w 3022593"/>
              <a:gd name="connsiteY14852" fmla="*/ 890587 h 4630814"/>
              <a:gd name="connsiteX14853" fmla="*/ 584192 w 3022593"/>
              <a:gd name="connsiteY14853" fmla="*/ 864530 h 4630814"/>
              <a:gd name="connsiteX14854" fmla="*/ 585252 w 3022593"/>
              <a:gd name="connsiteY14854" fmla="*/ 859722 h 4630814"/>
              <a:gd name="connsiteX14855" fmla="*/ 581841 w 3022593"/>
              <a:gd name="connsiteY14855" fmla="*/ 863599 h 4630814"/>
              <a:gd name="connsiteX14856" fmla="*/ 554500 w 3022593"/>
              <a:gd name="connsiteY14856" fmla="*/ 869156 h 4630814"/>
              <a:gd name="connsiteX14857" fmla="*/ 567259 w 3022593"/>
              <a:gd name="connsiteY14857" fmla="*/ 843226 h 4630814"/>
              <a:gd name="connsiteX14858" fmla="*/ 581135 w 3022593"/>
              <a:gd name="connsiteY14858" fmla="*/ 836087 h 4630814"/>
              <a:gd name="connsiteX14859" fmla="*/ 568426 w 3022593"/>
              <a:gd name="connsiteY14859" fmla="*/ 832101 h 4630814"/>
              <a:gd name="connsiteX14860" fmla="*/ 549814 w 3022593"/>
              <a:gd name="connsiteY14860" fmla="*/ 809040 h 4630814"/>
              <a:gd name="connsiteX14861" fmla="*/ 559818 w 3022593"/>
              <a:gd name="connsiteY14861" fmla="*/ 804716 h 4630814"/>
              <a:gd name="connsiteX14862" fmla="*/ 579593 w 3022593"/>
              <a:gd name="connsiteY14862" fmla="*/ 809040 h 4630814"/>
              <a:gd name="connsiteX14863" fmla="*/ 582438 w 3022593"/>
              <a:gd name="connsiteY14863" fmla="*/ 811243 h 4630814"/>
              <a:gd name="connsiteX14864" fmla="*/ 581577 w 3022593"/>
              <a:gd name="connsiteY14864" fmla="*/ 809361 h 4630814"/>
              <a:gd name="connsiteX14865" fmla="*/ 587180 w 3022593"/>
              <a:gd name="connsiteY14865" fmla="*/ 779727 h 4630814"/>
              <a:gd name="connsiteX14866" fmla="*/ 154508 w 3022593"/>
              <a:gd name="connsiteY14866" fmla="*/ 779463 h 4630814"/>
              <a:gd name="connsiteX14867" fmla="*/ 159602 w 3022593"/>
              <a:gd name="connsiteY14867" fmla="*/ 788194 h 4630814"/>
              <a:gd name="connsiteX14868" fmla="*/ 161916 w 3022593"/>
              <a:gd name="connsiteY14868" fmla="*/ 796924 h 4630814"/>
              <a:gd name="connsiteX14869" fmla="*/ 161917 w 3022593"/>
              <a:gd name="connsiteY14869" fmla="*/ 796925 h 4630814"/>
              <a:gd name="connsiteX14870" fmla="*/ 161916 w 3022593"/>
              <a:gd name="connsiteY14870" fmla="*/ 796925 h 4630814"/>
              <a:gd name="connsiteX14871" fmla="*/ 161916 w 3022593"/>
              <a:gd name="connsiteY14871" fmla="*/ 796925 h 4630814"/>
              <a:gd name="connsiteX14872" fmla="*/ 159406 w 3022593"/>
              <a:gd name="connsiteY14872" fmla="*/ 796454 h 4630814"/>
              <a:gd name="connsiteX14873" fmla="*/ 149613 w 3022593"/>
              <a:gd name="connsiteY14873" fmla="*/ 798195 h 4630814"/>
              <a:gd name="connsiteX14874" fmla="*/ 143184 w 3022593"/>
              <a:gd name="connsiteY14874" fmla="*/ 794385 h 4630814"/>
              <a:gd name="connsiteX14875" fmla="*/ 149346 w 3022593"/>
              <a:gd name="connsiteY14875" fmla="*/ 794069 h 4630814"/>
              <a:gd name="connsiteX14876" fmla="*/ 144772 w 3022593"/>
              <a:gd name="connsiteY14876" fmla="*/ 791210 h 4630814"/>
              <a:gd name="connsiteX14877" fmla="*/ 154059 w 3022593"/>
              <a:gd name="connsiteY14877" fmla="*/ 792639 h 4630814"/>
              <a:gd name="connsiteX14878" fmla="*/ 161915 w 3022593"/>
              <a:gd name="connsiteY14878" fmla="*/ 796924 h 4630814"/>
              <a:gd name="connsiteX14879" fmla="*/ 161915 w 3022593"/>
              <a:gd name="connsiteY14879" fmla="*/ 796924 h 4630814"/>
              <a:gd name="connsiteX14880" fmla="*/ 152436 w 3022593"/>
              <a:gd name="connsiteY14880" fmla="*/ 789980 h 4630814"/>
              <a:gd name="connsiteX14881" fmla="*/ 149570 w 3022593"/>
              <a:gd name="connsiteY14881" fmla="*/ 783034 h 4630814"/>
              <a:gd name="connsiteX14882" fmla="*/ 156097 w 3022593"/>
              <a:gd name="connsiteY14882" fmla="*/ 788434 h 4630814"/>
              <a:gd name="connsiteX14883" fmla="*/ 155434 w 3022593"/>
              <a:gd name="connsiteY14883" fmla="*/ 787467 h 4630814"/>
              <a:gd name="connsiteX14884" fmla="*/ 154508 w 3022593"/>
              <a:gd name="connsiteY14884" fmla="*/ 779463 h 4630814"/>
              <a:gd name="connsiteX14885" fmla="*/ 755444 w 3022593"/>
              <a:gd name="connsiteY14885" fmla="*/ 778139 h 4630814"/>
              <a:gd name="connsiteX14886" fmla="*/ 753658 w 3022593"/>
              <a:gd name="connsiteY14886" fmla="*/ 789251 h 4630814"/>
              <a:gd name="connsiteX14887" fmla="*/ 748189 w 3022593"/>
              <a:gd name="connsiteY14887" fmla="*/ 793788 h 4630814"/>
              <a:gd name="connsiteX14888" fmla="*/ 755641 w 3022593"/>
              <a:gd name="connsiteY14888" fmla="*/ 794014 h 4630814"/>
              <a:gd name="connsiteX14889" fmla="*/ 764902 w 3022593"/>
              <a:gd name="connsiteY14889" fmla="*/ 799571 h 4630814"/>
              <a:gd name="connsiteX14890" fmla="*/ 755641 w 3022593"/>
              <a:gd name="connsiteY14890" fmla="*/ 803275 h 4630814"/>
              <a:gd name="connsiteX14891" fmla="*/ 744529 w 3022593"/>
              <a:gd name="connsiteY14891" fmla="*/ 797718 h 4630814"/>
              <a:gd name="connsiteX14892" fmla="*/ 747470 w 3022593"/>
              <a:gd name="connsiteY14892" fmla="*/ 794385 h 4630814"/>
              <a:gd name="connsiteX14893" fmla="*/ 744728 w 3022593"/>
              <a:gd name="connsiteY14893" fmla="*/ 796660 h 4630814"/>
              <a:gd name="connsiteX14894" fmla="*/ 746514 w 3022593"/>
              <a:gd name="connsiteY14894" fmla="*/ 785547 h 4630814"/>
              <a:gd name="connsiteX14895" fmla="*/ 755444 w 3022593"/>
              <a:gd name="connsiteY14895" fmla="*/ 778139 h 4630814"/>
              <a:gd name="connsiteX14896" fmla="*/ 2854952 w 3022593"/>
              <a:gd name="connsiteY14896" fmla="*/ 778033 h 4630814"/>
              <a:gd name="connsiteX14897" fmla="*/ 2860667 w 3022593"/>
              <a:gd name="connsiteY14897" fmla="*/ 793750 h 4630814"/>
              <a:gd name="connsiteX14898" fmla="*/ 2854952 w 3022593"/>
              <a:gd name="connsiteY14898" fmla="*/ 778033 h 4630814"/>
              <a:gd name="connsiteX14899" fmla="*/ 2867811 w 3022593"/>
              <a:gd name="connsiteY14899" fmla="*/ 777875 h 4630814"/>
              <a:gd name="connsiteX14900" fmla="*/ 2868505 w 3022593"/>
              <a:gd name="connsiteY14900" fmla="*/ 785151 h 4630814"/>
              <a:gd name="connsiteX14901" fmla="*/ 2867498 w 3022593"/>
              <a:gd name="connsiteY14901" fmla="*/ 786536 h 4630814"/>
              <a:gd name="connsiteX14902" fmla="*/ 2874601 w 3022593"/>
              <a:gd name="connsiteY14902" fmla="*/ 781248 h 4630814"/>
              <a:gd name="connsiteX14903" fmla="*/ 2862254 w 3022593"/>
              <a:gd name="connsiteY14903" fmla="*/ 793750 h 4630814"/>
              <a:gd name="connsiteX14904" fmla="*/ 2867811 w 3022593"/>
              <a:gd name="connsiteY14904" fmla="*/ 777875 h 4630814"/>
              <a:gd name="connsiteX14905" fmla="*/ 161917 w 3022593"/>
              <a:gd name="connsiteY14905" fmla="*/ 777875 h 4630814"/>
              <a:gd name="connsiteX14906" fmla="*/ 161917 w 3022593"/>
              <a:gd name="connsiteY14906" fmla="*/ 796925 h 4630814"/>
              <a:gd name="connsiteX14907" fmla="*/ 161917 w 3022593"/>
              <a:gd name="connsiteY14907" fmla="*/ 777875 h 4630814"/>
              <a:gd name="connsiteX14908" fmla="*/ 1276025 w 3022593"/>
              <a:gd name="connsiteY14908" fmla="*/ 776288 h 4630814"/>
              <a:gd name="connsiteX14909" fmla="*/ 1276025 w 3022593"/>
              <a:gd name="connsiteY14909" fmla="*/ 785359 h 4630814"/>
              <a:gd name="connsiteX14910" fmla="*/ 1268405 w 3022593"/>
              <a:gd name="connsiteY14910" fmla="*/ 788988 h 4630814"/>
              <a:gd name="connsiteX14911" fmla="*/ 1270310 w 3022593"/>
              <a:gd name="connsiteY14911" fmla="*/ 781731 h 4630814"/>
              <a:gd name="connsiteX14912" fmla="*/ 1276025 w 3022593"/>
              <a:gd name="connsiteY14912" fmla="*/ 776288 h 4630814"/>
              <a:gd name="connsiteX14913" fmla="*/ 835017 w 3022593"/>
              <a:gd name="connsiteY14913" fmla="*/ 776288 h 4630814"/>
              <a:gd name="connsiteX14914" fmla="*/ 850892 w 3022593"/>
              <a:gd name="connsiteY14914" fmla="*/ 807324 h 4630814"/>
              <a:gd name="connsiteX14915" fmla="*/ 840722 w 3022593"/>
              <a:gd name="connsiteY14915" fmla="*/ 797968 h 4630814"/>
              <a:gd name="connsiteX14916" fmla="*/ 836727 w 3022593"/>
              <a:gd name="connsiteY14916" fmla="*/ 782788 h 4630814"/>
              <a:gd name="connsiteX14917" fmla="*/ 839185 w 3022593"/>
              <a:gd name="connsiteY14917" fmla="*/ 793621 h 4630814"/>
              <a:gd name="connsiteX14918" fmla="*/ 837399 w 3022593"/>
              <a:gd name="connsiteY14918" fmla="*/ 810737 h 4630814"/>
              <a:gd name="connsiteX14919" fmla="*/ 832487 w 3022593"/>
              <a:gd name="connsiteY14919" fmla="*/ 799098 h 4630814"/>
              <a:gd name="connsiteX14920" fmla="*/ 835549 w 3022593"/>
              <a:gd name="connsiteY14920" fmla="*/ 778310 h 4630814"/>
              <a:gd name="connsiteX14921" fmla="*/ 835017 w 3022593"/>
              <a:gd name="connsiteY14921" fmla="*/ 776288 h 4630814"/>
              <a:gd name="connsiteX14922" fmla="*/ 869942 w 3022593"/>
              <a:gd name="connsiteY14922" fmla="*/ 787545 h 4630814"/>
              <a:gd name="connsiteX14923" fmla="*/ 855390 w 3022593"/>
              <a:gd name="connsiteY14923" fmla="*/ 788249 h 4630814"/>
              <a:gd name="connsiteX14924" fmla="*/ 850424 w 3022593"/>
              <a:gd name="connsiteY14924" fmla="*/ 785333 h 4630814"/>
              <a:gd name="connsiteX14925" fmla="*/ 852033 w 3022593"/>
              <a:gd name="connsiteY14925" fmla="*/ 786358 h 4630814"/>
              <a:gd name="connsiteX14926" fmla="*/ 863195 w 3022593"/>
              <a:gd name="connsiteY14926" fmla="*/ 800497 h 4630814"/>
              <a:gd name="connsiteX14927" fmla="*/ 850693 w 3022593"/>
              <a:gd name="connsiteY14927" fmla="*/ 794842 h 4630814"/>
              <a:gd name="connsiteX14928" fmla="*/ 838552 w 3022593"/>
              <a:gd name="connsiteY14928" fmla="*/ 778363 h 4630814"/>
              <a:gd name="connsiteX14929" fmla="*/ 833430 w 3022593"/>
              <a:gd name="connsiteY14929" fmla="*/ 776288 h 4630814"/>
              <a:gd name="connsiteX14930" fmla="*/ 804019 w 3022593"/>
              <a:gd name="connsiteY14930" fmla="*/ 791105 h 4630814"/>
              <a:gd name="connsiteX14931" fmla="*/ 833430 w 3022593"/>
              <a:gd name="connsiteY14931" fmla="*/ 776288 h 4630814"/>
              <a:gd name="connsiteX14932" fmla="*/ 833430 w 3022593"/>
              <a:gd name="connsiteY14932" fmla="*/ 776288 h 4630814"/>
              <a:gd name="connsiteX14933" fmla="*/ 833204 w 3022593"/>
              <a:gd name="connsiteY14933" fmla="*/ 778043 h 4630814"/>
              <a:gd name="connsiteX14934" fmla="*/ 833430 w 3022593"/>
              <a:gd name="connsiteY14934" fmla="*/ 777875 h 4630814"/>
              <a:gd name="connsiteX14935" fmla="*/ 833168 w 3022593"/>
              <a:gd name="connsiteY14935" fmla="*/ 778326 h 4630814"/>
              <a:gd name="connsiteX14936" fmla="*/ 831287 w 3022593"/>
              <a:gd name="connsiteY14936" fmla="*/ 792957 h 4630814"/>
              <a:gd name="connsiteX14937" fmla="*/ 822000 w 3022593"/>
              <a:gd name="connsiteY14937" fmla="*/ 809626 h 4630814"/>
              <a:gd name="connsiteX14938" fmla="*/ 822714 w 3022593"/>
              <a:gd name="connsiteY14938" fmla="*/ 795041 h 4630814"/>
              <a:gd name="connsiteX14939" fmla="*/ 823473 w 3022593"/>
              <a:gd name="connsiteY14939" fmla="*/ 793713 h 4630814"/>
              <a:gd name="connsiteX14940" fmla="*/ 810808 w 3022593"/>
              <a:gd name="connsiteY14940" fmla="*/ 804267 h 4630814"/>
              <a:gd name="connsiteX14941" fmla="*/ 815756 w 3022593"/>
              <a:gd name="connsiteY14941" fmla="*/ 791071 h 4630814"/>
              <a:gd name="connsiteX14942" fmla="*/ 831848 w 3022593"/>
              <a:gd name="connsiteY14942" fmla="*/ 779056 h 4630814"/>
              <a:gd name="connsiteX14943" fmla="*/ 2861619 w 3022593"/>
              <a:gd name="connsiteY14943" fmla="*/ 776287 h 4630814"/>
              <a:gd name="connsiteX14944" fmla="*/ 2861619 w 3022593"/>
              <a:gd name="connsiteY14944" fmla="*/ 793750 h 4630814"/>
              <a:gd name="connsiteX14945" fmla="*/ 2861619 w 3022593"/>
              <a:gd name="connsiteY14945" fmla="*/ 776287 h 4630814"/>
              <a:gd name="connsiteX14946" fmla="*/ 2419342 w 3022593"/>
              <a:gd name="connsiteY14946" fmla="*/ 775494 h 4630814"/>
              <a:gd name="connsiteX14947" fmla="*/ 2432476 w 3022593"/>
              <a:gd name="connsiteY14947" fmla="*/ 775494 h 4630814"/>
              <a:gd name="connsiteX14948" fmla="*/ 2439980 w 3022593"/>
              <a:gd name="connsiteY14948" fmla="*/ 785415 h 4630814"/>
              <a:gd name="connsiteX14949" fmla="*/ 2426847 w 3022593"/>
              <a:gd name="connsiteY14949" fmla="*/ 785415 h 4630814"/>
              <a:gd name="connsiteX14950" fmla="*/ 2419342 w 3022593"/>
              <a:gd name="connsiteY14950" fmla="*/ 775494 h 4630814"/>
              <a:gd name="connsiteX14951" fmla="*/ 1265229 w 3022593"/>
              <a:gd name="connsiteY14951" fmla="*/ 773113 h 4630814"/>
              <a:gd name="connsiteX14952" fmla="*/ 1269992 w 3022593"/>
              <a:gd name="connsiteY14952" fmla="*/ 781050 h 4630814"/>
              <a:gd name="connsiteX14953" fmla="*/ 1268404 w 3022593"/>
              <a:gd name="connsiteY14953" fmla="*/ 788988 h 4630814"/>
              <a:gd name="connsiteX14954" fmla="*/ 1268214 w 3022593"/>
              <a:gd name="connsiteY14954" fmla="*/ 788670 h 4630814"/>
              <a:gd name="connsiteX14955" fmla="*/ 1259475 w 3022593"/>
              <a:gd name="connsiteY14955" fmla="*/ 788670 h 4630814"/>
              <a:gd name="connsiteX14956" fmla="*/ 1255903 w 3022593"/>
              <a:gd name="connsiteY14956" fmla="*/ 782955 h 4630814"/>
              <a:gd name="connsiteX14957" fmla="*/ 1263047 w 3022593"/>
              <a:gd name="connsiteY14957" fmla="*/ 781050 h 4630814"/>
              <a:gd name="connsiteX14958" fmla="*/ 1267101 w 3022593"/>
              <a:gd name="connsiteY14958" fmla="*/ 786815 h 4630814"/>
              <a:gd name="connsiteX14959" fmla="*/ 1263642 w 3022593"/>
              <a:gd name="connsiteY14959" fmla="*/ 781050 h 4630814"/>
              <a:gd name="connsiteX14960" fmla="*/ 1265229 w 3022593"/>
              <a:gd name="connsiteY14960" fmla="*/ 773113 h 4630814"/>
              <a:gd name="connsiteX14961" fmla="*/ 737045 w 3022593"/>
              <a:gd name="connsiteY14961" fmla="*/ 773112 h 4630814"/>
              <a:gd name="connsiteX14962" fmla="*/ 744302 w 3022593"/>
              <a:gd name="connsiteY14962" fmla="*/ 783034 h 4630814"/>
              <a:gd name="connsiteX14963" fmla="*/ 742488 w 3022593"/>
              <a:gd name="connsiteY14963" fmla="*/ 796925 h 4630814"/>
              <a:gd name="connsiteX14964" fmla="*/ 740774 w 3022593"/>
              <a:gd name="connsiteY14964" fmla="*/ 794581 h 4630814"/>
              <a:gd name="connsiteX14965" fmla="*/ 741090 w 3022593"/>
              <a:gd name="connsiteY14965" fmla="*/ 796527 h 4630814"/>
              <a:gd name="connsiteX14966" fmla="*/ 729977 w 3022593"/>
              <a:gd name="connsiteY14966" fmla="*/ 796527 h 4630814"/>
              <a:gd name="connsiteX14967" fmla="*/ 722569 w 3022593"/>
              <a:gd name="connsiteY14967" fmla="*/ 786606 h 4630814"/>
              <a:gd name="connsiteX14968" fmla="*/ 733681 w 3022593"/>
              <a:gd name="connsiteY14968" fmla="*/ 786606 h 4630814"/>
              <a:gd name="connsiteX14969" fmla="*/ 736084 w 3022593"/>
              <a:gd name="connsiteY14969" fmla="*/ 788168 h 4630814"/>
              <a:gd name="connsiteX14970" fmla="*/ 735231 w 3022593"/>
              <a:gd name="connsiteY14970" fmla="*/ 787003 h 4630814"/>
              <a:gd name="connsiteX14971" fmla="*/ 737045 w 3022593"/>
              <a:gd name="connsiteY14971" fmla="*/ 773112 h 4630814"/>
              <a:gd name="connsiteX14972" fmla="*/ 527460 w 3022593"/>
              <a:gd name="connsiteY14972" fmla="*/ 771525 h 4630814"/>
              <a:gd name="connsiteX14973" fmla="*/ 543084 w 3022593"/>
              <a:gd name="connsiteY14973" fmla="*/ 780989 h 4630814"/>
              <a:gd name="connsiteX14974" fmla="*/ 542725 w 3022593"/>
              <a:gd name="connsiteY14974" fmla="*/ 789128 h 4630814"/>
              <a:gd name="connsiteX14975" fmla="*/ 544505 w 3022593"/>
              <a:gd name="connsiteY14975" fmla="*/ 793750 h 4630814"/>
              <a:gd name="connsiteX14976" fmla="*/ 542608 w 3022593"/>
              <a:gd name="connsiteY14976" fmla="*/ 791774 h 4630814"/>
              <a:gd name="connsiteX14977" fmla="*/ 542165 w 3022593"/>
              <a:gd name="connsiteY14977" fmla="*/ 801810 h 4630814"/>
              <a:gd name="connsiteX14978" fmla="*/ 534583 w 3022593"/>
              <a:gd name="connsiteY14978" fmla="*/ 811681 h 4630814"/>
              <a:gd name="connsiteX14979" fmla="*/ 534980 w 3022593"/>
              <a:gd name="connsiteY14979" fmla="*/ 812800 h 4630814"/>
              <a:gd name="connsiteX14980" fmla="*/ 534401 w 3022593"/>
              <a:gd name="connsiteY14980" fmla="*/ 811918 h 4630814"/>
              <a:gd name="connsiteX14981" fmla="*/ 529988 w 3022593"/>
              <a:gd name="connsiteY14981" fmla="*/ 817662 h 4630814"/>
              <a:gd name="connsiteX14982" fmla="*/ 522493 w 3022593"/>
              <a:gd name="connsiteY14982" fmla="*/ 820529 h 4630814"/>
              <a:gd name="connsiteX14983" fmla="*/ 522280 w 3022593"/>
              <a:gd name="connsiteY14983" fmla="*/ 820738 h 4630814"/>
              <a:gd name="connsiteX14984" fmla="*/ 522313 w 3022593"/>
              <a:gd name="connsiteY14984" fmla="*/ 820598 h 4630814"/>
              <a:gd name="connsiteX14985" fmla="*/ 521946 w 3022593"/>
              <a:gd name="connsiteY14985" fmla="*/ 820738 h 4630814"/>
              <a:gd name="connsiteX14986" fmla="*/ 519418 w 3022593"/>
              <a:gd name="connsiteY14986" fmla="*/ 809144 h 4630814"/>
              <a:gd name="connsiteX14987" fmla="*/ 516436 w 3022593"/>
              <a:gd name="connsiteY14987" fmla="*/ 800778 h 4630814"/>
              <a:gd name="connsiteX14988" fmla="*/ 515930 w 3022593"/>
              <a:gd name="connsiteY14988" fmla="*/ 801688 h 4630814"/>
              <a:gd name="connsiteX14989" fmla="*/ 516426 w 3022593"/>
              <a:gd name="connsiteY14989" fmla="*/ 800751 h 4630814"/>
              <a:gd name="connsiteX14990" fmla="*/ 512755 w 3022593"/>
              <a:gd name="connsiteY14990" fmla="*/ 790453 h 4630814"/>
              <a:gd name="connsiteX14991" fmla="*/ 527460 w 3022593"/>
              <a:gd name="connsiteY14991" fmla="*/ 771525 h 4630814"/>
              <a:gd name="connsiteX14992" fmla="*/ 2190037 w 3022593"/>
              <a:gd name="connsiteY14992" fmla="*/ 770164 h 4630814"/>
              <a:gd name="connsiteX14993" fmla="*/ 2197092 w 3022593"/>
              <a:gd name="connsiteY14993" fmla="*/ 773793 h 4630814"/>
              <a:gd name="connsiteX14994" fmla="*/ 2192361 w 3022593"/>
              <a:gd name="connsiteY14994" fmla="*/ 776226 h 4630814"/>
              <a:gd name="connsiteX14995" fmla="*/ 2186509 w 3022593"/>
              <a:gd name="connsiteY14995" fmla="*/ 779236 h 4630814"/>
              <a:gd name="connsiteX14996" fmla="*/ 2184573 w 3022593"/>
              <a:gd name="connsiteY14996" fmla="*/ 777434 h 4630814"/>
              <a:gd name="connsiteX14997" fmla="*/ 2182804 w 3022593"/>
              <a:gd name="connsiteY14997" fmla="*/ 777876 h 4630814"/>
              <a:gd name="connsiteX14998" fmla="*/ 2184403 w 3022593"/>
              <a:gd name="connsiteY14998" fmla="*/ 777276 h 4630814"/>
              <a:gd name="connsiteX14999" fmla="*/ 2181879 w 3022593"/>
              <a:gd name="connsiteY14999" fmla="*/ 774927 h 4630814"/>
              <a:gd name="connsiteX15000" fmla="*/ 2181217 w 3022593"/>
              <a:gd name="connsiteY15000" fmla="*/ 771978 h 4630814"/>
              <a:gd name="connsiteX15001" fmla="*/ 2181546 w 3022593"/>
              <a:gd name="connsiteY15001" fmla="*/ 772018 h 4630814"/>
              <a:gd name="connsiteX15002" fmla="*/ 2181217 w 3022593"/>
              <a:gd name="connsiteY15002" fmla="*/ 771525 h 4630814"/>
              <a:gd name="connsiteX15003" fmla="*/ 2182614 w 3022593"/>
              <a:gd name="connsiteY15003" fmla="*/ 772147 h 4630814"/>
              <a:gd name="connsiteX15004" fmla="*/ 2184965 w 3022593"/>
              <a:gd name="connsiteY15004" fmla="*/ 772432 h 4630814"/>
              <a:gd name="connsiteX15005" fmla="*/ 2187812 w 3022593"/>
              <a:gd name="connsiteY15005" fmla="*/ 771159 h 4630814"/>
              <a:gd name="connsiteX15006" fmla="*/ 2676518 w 3022593"/>
              <a:gd name="connsiteY15006" fmla="*/ 769937 h 4630814"/>
              <a:gd name="connsiteX15007" fmla="*/ 2687630 w 3022593"/>
              <a:gd name="connsiteY15007" fmla="*/ 775493 h 4630814"/>
              <a:gd name="connsiteX15008" fmla="*/ 2676518 w 3022593"/>
              <a:gd name="connsiteY15008" fmla="*/ 779198 h 4630814"/>
              <a:gd name="connsiteX15009" fmla="*/ 2673227 w 3022593"/>
              <a:gd name="connsiteY15009" fmla="*/ 778599 h 4630814"/>
              <a:gd name="connsiteX15010" fmla="*/ 2677400 w 3022593"/>
              <a:gd name="connsiteY15010" fmla="*/ 780617 h 4630814"/>
              <a:gd name="connsiteX15011" fmla="*/ 2679340 w 3022593"/>
              <a:gd name="connsiteY15011" fmla="*/ 791874 h 4630814"/>
              <a:gd name="connsiteX15012" fmla="*/ 2667735 w 3022593"/>
              <a:gd name="connsiteY15012" fmla="*/ 786263 h 4630814"/>
              <a:gd name="connsiteX15013" fmla="*/ 2662760 w 3022593"/>
              <a:gd name="connsiteY15013" fmla="*/ 796925 h 4630814"/>
              <a:gd name="connsiteX15014" fmla="*/ 2659055 w 3022593"/>
              <a:gd name="connsiteY15014" fmla="*/ 785018 h 4630814"/>
              <a:gd name="connsiteX15015" fmla="*/ 2660735 w 3022593"/>
              <a:gd name="connsiteY15015" fmla="*/ 781419 h 4630814"/>
              <a:gd name="connsiteX15016" fmla="*/ 2657997 w 3022593"/>
              <a:gd name="connsiteY15016" fmla="*/ 785107 h 4630814"/>
              <a:gd name="connsiteX15017" fmla="*/ 2645032 w 3022593"/>
              <a:gd name="connsiteY15017" fmla="*/ 787048 h 4630814"/>
              <a:gd name="connsiteX15018" fmla="*/ 2650589 w 3022593"/>
              <a:gd name="connsiteY15018" fmla="*/ 775406 h 4630814"/>
              <a:gd name="connsiteX15019" fmla="*/ 2663553 w 3022593"/>
              <a:gd name="connsiteY15019" fmla="*/ 773465 h 4630814"/>
              <a:gd name="connsiteX15020" fmla="*/ 2663184 w 3022593"/>
              <a:gd name="connsiteY15020" fmla="*/ 776171 h 4630814"/>
              <a:gd name="connsiteX15021" fmla="*/ 2664612 w 3022593"/>
              <a:gd name="connsiteY15021" fmla="*/ 773112 h 4630814"/>
              <a:gd name="connsiteX15022" fmla="*/ 2666602 w 3022593"/>
              <a:gd name="connsiteY15022" fmla="*/ 775396 h 4630814"/>
              <a:gd name="connsiteX15023" fmla="*/ 2667047 w 3022593"/>
              <a:gd name="connsiteY15023" fmla="*/ 775612 h 4630814"/>
              <a:gd name="connsiteX15024" fmla="*/ 2665405 w 3022593"/>
              <a:gd name="connsiteY15024" fmla="*/ 773641 h 4630814"/>
              <a:gd name="connsiteX15025" fmla="*/ 2676518 w 3022593"/>
              <a:gd name="connsiteY15025" fmla="*/ 769937 h 4630814"/>
              <a:gd name="connsiteX15026" fmla="*/ 2212741 w 3022593"/>
              <a:gd name="connsiteY15026" fmla="*/ 768615 h 4630814"/>
              <a:gd name="connsiteX15027" fmla="*/ 2210927 w 3022593"/>
              <a:gd name="connsiteY15027" fmla="*/ 776024 h 4630814"/>
              <a:gd name="connsiteX15028" fmla="*/ 2201855 w 3022593"/>
              <a:gd name="connsiteY15028" fmla="*/ 776024 h 4630814"/>
              <a:gd name="connsiteX15029" fmla="*/ 2205484 w 3022593"/>
              <a:gd name="connsiteY15029" fmla="*/ 770467 h 4630814"/>
              <a:gd name="connsiteX15030" fmla="*/ 2212741 w 3022593"/>
              <a:gd name="connsiteY15030" fmla="*/ 768615 h 4630814"/>
              <a:gd name="connsiteX15031" fmla="*/ 2592813 w 3022593"/>
              <a:gd name="connsiteY15031" fmla="*/ 768350 h 4630814"/>
              <a:gd name="connsiteX15032" fmla="*/ 2594982 w 3022593"/>
              <a:gd name="connsiteY15032" fmla="*/ 773311 h 4630814"/>
              <a:gd name="connsiteX15033" fmla="*/ 2591977 w 3022593"/>
              <a:gd name="connsiteY15033" fmla="*/ 782509 h 4630814"/>
              <a:gd name="connsiteX15034" fmla="*/ 2597013 w 3022593"/>
              <a:gd name="connsiteY15034" fmla="*/ 777036 h 4630814"/>
              <a:gd name="connsiteX15035" fmla="*/ 2603959 w 3022593"/>
              <a:gd name="connsiteY15035" fmla="*/ 775592 h 4630814"/>
              <a:gd name="connsiteX15036" fmla="*/ 2579679 w 3022593"/>
              <a:gd name="connsiteY15036" fmla="*/ 800100 h 4630814"/>
              <a:gd name="connsiteX15037" fmla="*/ 2592813 w 3022593"/>
              <a:gd name="connsiteY15037" fmla="*/ 768350 h 4630814"/>
              <a:gd name="connsiteX15038" fmla="*/ 2214555 w 3022593"/>
              <a:gd name="connsiteY15038" fmla="*/ 768350 h 4630814"/>
              <a:gd name="connsiteX15039" fmla="*/ 2214556 w 3022593"/>
              <a:gd name="connsiteY15039" fmla="*/ 768350 h 4630814"/>
              <a:gd name="connsiteX15040" fmla="*/ 2221964 w 3022593"/>
              <a:gd name="connsiteY15040" fmla="*/ 771978 h 4630814"/>
              <a:gd name="connsiteX15041" fmla="*/ 2223816 w 3022593"/>
              <a:gd name="connsiteY15041" fmla="*/ 779236 h 4630814"/>
              <a:gd name="connsiteX15042" fmla="*/ 2216407 w 3022593"/>
              <a:gd name="connsiteY15042" fmla="*/ 775607 h 4630814"/>
              <a:gd name="connsiteX15043" fmla="*/ 2214559 w 3022593"/>
              <a:gd name="connsiteY15043" fmla="*/ 768364 h 4630814"/>
              <a:gd name="connsiteX15044" fmla="*/ 2216143 w 3022593"/>
              <a:gd name="connsiteY15044" fmla="*/ 775494 h 4630814"/>
              <a:gd name="connsiteX15045" fmla="*/ 2212968 w 3022593"/>
              <a:gd name="connsiteY15045" fmla="*/ 782638 h 4630814"/>
              <a:gd name="connsiteX15046" fmla="*/ 2211380 w 3022593"/>
              <a:gd name="connsiteY15046" fmla="*/ 775494 h 4630814"/>
              <a:gd name="connsiteX15047" fmla="*/ 2214555 w 3022593"/>
              <a:gd name="connsiteY15047" fmla="*/ 768351 h 4630814"/>
              <a:gd name="connsiteX15048" fmla="*/ 2453563 w 3022593"/>
              <a:gd name="connsiteY15048" fmla="*/ 767027 h 4630814"/>
              <a:gd name="connsiteX15049" fmla="*/ 2453563 w 3022593"/>
              <a:gd name="connsiteY15049" fmla="*/ 778139 h 4630814"/>
              <a:gd name="connsiteX15050" fmla="*/ 2445384 w 3022593"/>
              <a:gd name="connsiteY15050" fmla="*/ 783344 h 4630814"/>
              <a:gd name="connsiteX15051" fmla="*/ 2452680 w 3022593"/>
              <a:gd name="connsiteY15051" fmla="*/ 782902 h 4630814"/>
              <a:gd name="connsiteX15052" fmla="*/ 2463792 w 3022593"/>
              <a:gd name="connsiteY15052" fmla="*/ 788459 h 4630814"/>
              <a:gd name="connsiteX15053" fmla="*/ 2460320 w 3022593"/>
              <a:gd name="connsiteY15053" fmla="*/ 791005 h 4630814"/>
              <a:gd name="connsiteX15054" fmla="*/ 2453361 w 3022593"/>
              <a:gd name="connsiteY15054" fmla="*/ 792060 h 4630814"/>
              <a:gd name="connsiteX15055" fmla="*/ 2453563 w 3022593"/>
              <a:gd name="connsiteY15055" fmla="*/ 792163 h 4630814"/>
              <a:gd name="connsiteX15056" fmla="*/ 2455503 w 3022593"/>
              <a:gd name="connsiteY15056" fmla="*/ 806053 h 4630814"/>
              <a:gd name="connsiteX15057" fmla="*/ 2443861 w 3022593"/>
              <a:gd name="connsiteY15057" fmla="*/ 800100 h 4630814"/>
              <a:gd name="connsiteX15058" fmla="*/ 2443856 w 3022593"/>
              <a:gd name="connsiteY15058" fmla="*/ 800064 h 4630814"/>
              <a:gd name="connsiteX15059" fmla="*/ 2438392 w 3022593"/>
              <a:gd name="connsiteY15059" fmla="*/ 809625 h 4630814"/>
              <a:gd name="connsiteX15060" fmla="*/ 2434159 w 3022593"/>
              <a:gd name="connsiteY15060" fmla="*/ 798512 h 4630814"/>
              <a:gd name="connsiteX15061" fmla="*/ 2440509 w 3022593"/>
              <a:gd name="connsiteY15061" fmla="*/ 787400 h 4630814"/>
              <a:gd name="connsiteX15062" fmla="*/ 2443000 w 3022593"/>
              <a:gd name="connsiteY15062" fmla="*/ 793940 h 4630814"/>
              <a:gd name="connsiteX15063" fmla="*/ 2442059 w 3022593"/>
              <a:gd name="connsiteY15063" fmla="*/ 787196 h 4630814"/>
              <a:gd name="connsiteX15064" fmla="*/ 2441567 w 3022593"/>
              <a:gd name="connsiteY15064" fmla="*/ 786606 h 4630814"/>
              <a:gd name="connsiteX15065" fmla="*/ 2441929 w 3022593"/>
              <a:gd name="connsiteY15065" fmla="*/ 786269 h 4630814"/>
              <a:gd name="connsiteX15066" fmla="*/ 2441921 w 3022593"/>
              <a:gd name="connsiteY15066" fmla="*/ 786209 h 4630814"/>
              <a:gd name="connsiteX15067" fmla="*/ 2441967 w 3022593"/>
              <a:gd name="connsiteY15067" fmla="*/ 786233 h 4630814"/>
              <a:gd name="connsiteX15068" fmla="*/ 2444373 w 3022593"/>
              <a:gd name="connsiteY15068" fmla="*/ 783987 h 4630814"/>
              <a:gd name="connsiteX15069" fmla="*/ 2441921 w 3022593"/>
              <a:gd name="connsiteY15069" fmla="*/ 785548 h 4630814"/>
              <a:gd name="connsiteX15070" fmla="*/ 2443861 w 3022593"/>
              <a:gd name="connsiteY15070" fmla="*/ 774435 h 4630814"/>
              <a:gd name="connsiteX15071" fmla="*/ 2453563 w 3022593"/>
              <a:gd name="connsiteY15071" fmla="*/ 767027 h 4630814"/>
              <a:gd name="connsiteX15072" fmla="*/ 897347 w 3022593"/>
              <a:gd name="connsiteY15072" fmla="*/ 766763 h 4630814"/>
              <a:gd name="connsiteX15073" fmla="*/ 912971 w 3022593"/>
              <a:gd name="connsiteY15073" fmla="*/ 775922 h 4630814"/>
              <a:gd name="connsiteX15074" fmla="*/ 912589 w 3022593"/>
              <a:gd name="connsiteY15074" fmla="*/ 784303 h 4630814"/>
              <a:gd name="connsiteX15075" fmla="*/ 914393 w 3022593"/>
              <a:gd name="connsiteY15075" fmla="*/ 788988 h 4630814"/>
              <a:gd name="connsiteX15076" fmla="*/ 912458 w 3022593"/>
              <a:gd name="connsiteY15076" fmla="*/ 787179 h 4630814"/>
              <a:gd name="connsiteX15077" fmla="*/ 912052 w 3022593"/>
              <a:gd name="connsiteY15077" fmla="*/ 796071 h 4630814"/>
              <a:gd name="connsiteX15078" fmla="*/ 904246 w 3022593"/>
              <a:gd name="connsiteY15078" fmla="*/ 805905 h 4630814"/>
              <a:gd name="connsiteX15079" fmla="*/ 904868 w 3022593"/>
              <a:gd name="connsiteY15079" fmla="*/ 808038 h 4630814"/>
              <a:gd name="connsiteX15080" fmla="*/ 903887 w 3022593"/>
              <a:gd name="connsiteY15080" fmla="*/ 806357 h 4630814"/>
              <a:gd name="connsiteX15081" fmla="*/ 899875 w 3022593"/>
              <a:gd name="connsiteY15081" fmla="*/ 811411 h 4630814"/>
              <a:gd name="connsiteX15082" fmla="*/ 891833 w 3022593"/>
              <a:gd name="connsiteY15082" fmla="*/ 814388 h 4630814"/>
              <a:gd name="connsiteX15083" fmla="*/ 892341 w 3022593"/>
              <a:gd name="connsiteY15083" fmla="*/ 811628 h 4630814"/>
              <a:gd name="connsiteX15084" fmla="*/ 888992 w 3022593"/>
              <a:gd name="connsiteY15084" fmla="*/ 814388 h 4630814"/>
              <a:gd name="connsiteX15085" fmla="*/ 892610 w 3022593"/>
              <a:gd name="connsiteY15085" fmla="*/ 809340 h 4630814"/>
              <a:gd name="connsiteX15086" fmla="*/ 889305 w 3022593"/>
              <a:gd name="connsiteY15086" fmla="*/ 803169 h 4630814"/>
              <a:gd name="connsiteX15087" fmla="*/ 886516 w 3022593"/>
              <a:gd name="connsiteY15087" fmla="*/ 795598 h 4630814"/>
              <a:gd name="connsiteX15088" fmla="*/ 886044 w 3022593"/>
              <a:gd name="connsiteY15088" fmla="*/ 796926 h 4630814"/>
              <a:gd name="connsiteX15089" fmla="*/ 886514 w 3022593"/>
              <a:gd name="connsiteY15089" fmla="*/ 795590 h 4630814"/>
              <a:gd name="connsiteX15090" fmla="*/ 882642 w 3022593"/>
              <a:gd name="connsiteY15090" fmla="*/ 785080 h 4630814"/>
              <a:gd name="connsiteX15091" fmla="*/ 897347 w 3022593"/>
              <a:gd name="connsiteY15091" fmla="*/ 766763 h 4630814"/>
              <a:gd name="connsiteX15092" fmla="*/ 2221585 w 3022593"/>
              <a:gd name="connsiteY15092" fmla="*/ 766762 h 4630814"/>
              <a:gd name="connsiteX15093" fmla="*/ 2228842 w 3022593"/>
              <a:gd name="connsiteY15093" fmla="*/ 769937 h 4630814"/>
              <a:gd name="connsiteX15094" fmla="*/ 2221585 w 3022593"/>
              <a:gd name="connsiteY15094" fmla="*/ 771525 h 4630814"/>
              <a:gd name="connsiteX15095" fmla="*/ 2216142 w 3022593"/>
              <a:gd name="connsiteY15095" fmla="*/ 768350 h 4630814"/>
              <a:gd name="connsiteX15096" fmla="*/ 2221585 w 3022593"/>
              <a:gd name="connsiteY15096" fmla="*/ 766762 h 4630814"/>
              <a:gd name="connsiteX15097" fmla="*/ 2577916 w 3022593"/>
              <a:gd name="connsiteY15097" fmla="*/ 763905 h 4630814"/>
              <a:gd name="connsiteX15098" fmla="*/ 2583737 w 3022593"/>
              <a:gd name="connsiteY15098" fmla="*/ 777716 h 4630814"/>
              <a:gd name="connsiteX15099" fmla="*/ 2578015 w 3022593"/>
              <a:gd name="connsiteY15099" fmla="*/ 799720 h 4630814"/>
              <a:gd name="connsiteX15100" fmla="*/ 2578092 w 3022593"/>
              <a:gd name="connsiteY15100" fmla="*/ 800100 h 4630814"/>
              <a:gd name="connsiteX15101" fmla="*/ 2577962 w 3022593"/>
              <a:gd name="connsiteY15101" fmla="*/ 799922 h 4630814"/>
              <a:gd name="connsiteX15102" fmla="*/ 2577943 w 3022593"/>
              <a:gd name="connsiteY15102" fmla="*/ 799997 h 4630814"/>
              <a:gd name="connsiteX15103" fmla="*/ 2578092 w 3022593"/>
              <a:gd name="connsiteY15103" fmla="*/ 800100 h 4630814"/>
              <a:gd name="connsiteX15104" fmla="*/ 2577924 w 3022593"/>
              <a:gd name="connsiteY15104" fmla="*/ 800068 h 4630814"/>
              <a:gd name="connsiteX15105" fmla="*/ 2577916 w 3022593"/>
              <a:gd name="connsiteY15105" fmla="*/ 800100 h 4630814"/>
              <a:gd name="connsiteX15106" fmla="*/ 2577910 w 3022593"/>
              <a:gd name="connsiteY15106" fmla="*/ 800065 h 4630814"/>
              <a:gd name="connsiteX15107" fmla="*/ 2576272 w 3022593"/>
              <a:gd name="connsiteY15107" fmla="*/ 799754 h 4630814"/>
              <a:gd name="connsiteX15108" fmla="*/ 2576368 w 3022593"/>
              <a:gd name="connsiteY15108" fmla="*/ 799897 h 4630814"/>
              <a:gd name="connsiteX15109" fmla="*/ 2576504 w 3022593"/>
              <a:gd name="connsiteY15109" fmla="*/ 799923 h 4630814"/>
              <a:gd name="connsiteX15110" fmla="*/ 2576404 w 3022593"/>
              <a:gd name="connsiteY15110" fmla="*/ 799950 h 4630814"/>
              <a:gd name="connsiteX15111" fmla="*/ 2576504 w 3022593"/>
              <a:gd name="connsiteY15111" fmla="*/ 800100 h 4630814"/>
              <a:gd name="connsiteX15112" fmla="*/ 2576318 w 3022593"/>
              <a:gd name="connsiteY15112" fmla="*/ 799973 h 4630814"/>
              <a:gd name="connsiteX15113" fmla="*/ 2571385 w 3022593"/>
              <a:gd name="connsiteY15113" fmla="*/ 801287 h 4630814"/>
              <a:gd name="connsiteX15114" fmla="*/ 2540309 w 3022593"/>
              <a:gd name="connsiteY15114" fmla="*/ 799923 h 4630814"/>
              <a:gd name="connsiteX15115" fmla="*/ 2554121 w 3022593"/>
              <a:gd name="connsiteY15115" fmla="*/ 795558 h 4630814"/>
              <a:gd name="connsiteX15116" fmla="*/ 2576141 w 3022593"/>
              <a:gd name="connsiteY15116" fmla="*/ 799852 h 4630814"/>
              <a:gd name="connsiteX15117" fmla="*/ 2575892 w 3022593"/>
              <a:gd name="connsiteY15117" fmla="*/ 799682 h 4630814"/>
              <a:gd name="connsiteX15118" fmla="*/ 2572912 w 3022593"/>
              <a:gd name="connsiteY15118" fmla="*/ 799116 h 4630814"/>
              <a:gd name="connsiteX15119" fmla="*/ 2546606 w 3022593"/>
              <a:gd name="connsiteY15119" fmla="*/ 787135 h 4630814"/>
              <a:gd name="connsiteX15120" fmla="*/ 2559571 w 3022593"/>
              <a:gd name="connsiteY15120" fmla="*/ 787367 h 4630814"/>
              <a:gd name="connsiteX15121" fmla="*/ 2560433 w 3022593"/>
              <a:gd name="connsiteY15121" fmla="*/ 787959 h 4630814"/>
              <a:gd name="connsiteX15122" fmla="*/ 2554001 w 3022593"/>
              <a:gd name="connsiteY15122" fmla="*/ 781978 h 4630814"/>
              <a:gd name="connsiteX15123" fmla="*/ 2551739 w 3022593"/>
              <a:gd name="connsiteY15123" fmla="*/ 775820 h 4630814"/>
              <a:gd name="connsiteX15124" fmla="*/ 2564122 w 3022593"/>
              <a:gd name="connsiteY15124" fmla="*/ 781657 h 4630814"/>
              <a:gd name="connsiteX15125" fmla="*/ 2575143 w 3022593"/>
              <a:gd name="connsiteY15125" fmla="*/ 798073 h 4630814"/>
              <a:gd name="connsiteX15126" fmla="*/ 2577893 w 3022593"/>
              <a:gd name="connsiteY15126" fmla="*/ 799963 h 4630814"/>
              <a:gd name="connsiteX15127" fmla="*/ 2577863 w 3022593"/>
              <a:gd name="connsiteY15127" fmla="*/ 799786 h 4630814"/>
              <a:gd name="connsiteX15128" fmla="*/ 2574985 w 3022593"/>
              <a:gd name="connsiteY15128" fmla="*/ 795843 h 4630814"/>
              <a:gd name="connsiteX15129" fmla="*/ 2564959 w 3022593"/>
              <a:gd name="connsiteY15129" fmla="*/ 767715 h 4630814"/>
              <a:gd name="connsiteX15130" fmla="*/ 2573636 w 3022593"/>
              <a:gd name="connsiteY15130" fmla="*/ 778192 h 4630814"/>
              <a:gd name="connsiteX15131" fmla="*/ 2577094 w 3022593"/>
              <a:gd name="connsiteY15131" fmla="*/ 795190 h 4630814"/>
              <a:gd name="connsiteX15132" fmla="*/ 2575005 w 3022593"/>
              <a:gd name="connsiteY15132" fmla="*/ 782717 h 4630814"/>
              <a:gd name="connsiteX15133" fmla="*/ 2577916 w 3022593"/>
              <a:gd name="connsiteY15133" fmla="*/ 763905 h 4630814"/>
              <a:gd name="connsiteX15134" fmla="*/ 859931 w 3022593"/>
              <a:gd name="connsiteY15134" fmla="*/ 762041 h 4630814"/>
              <a:gd name="connsiteX15135" fmla="*/ 867402 w 3022593"/>
              <a:gd name="connsiteY15135" fmla="*/ 763155 h 4630814"/>
              <a:gd name="connsiteX15136" fmla="*/ 866092 w 3022593"/>
              <a:gd name="connsiteY15136" fmla="*/ 768373 h 4630814"/>
              <a:gd name="connsiteX15137" fmla="*/ 860207 w 3022593"/>
              <a:gd name="connsiteY15137" fmla="*/ 771045 h 4630814"/>
              <a:gd name="connsiteX15138" fmla="*/ 865919 w 3022593"/>
              <a:gd name="connsiteY15138" fmla="*/ 770549 h 4630814"/>
              <a:gd name="connsiteX15139" fmla="*/ 872879 w 3022593"/>
              <a:gd name="connsiteY15139" fmla="*/ 773994 h 4630814"/>
              <a:gd name="connsiteX15140" fmla="*/ 838192 w 3022593"/>
              <a:gd name="connsiteY15140" fmla="*/ 775758 h 4630814"/>
              <a:gd name="connsiteX15141" fmla="*/ 838294 w 3022593"/>
              <a:gd name="connsiteY15141" fmla="*/ 775727 h 4630814"/>
              <a:gd name="connsiteX15142" fmla="*/ 835017 w 3022593"/>
              <a:gd name="connsiteY15142" fmla="*/ 776288 h 4630814"/>
              <a:gd name="connsiteX15143" fmla="*/ 859931 w 3022593"/>
              <a:gd name="connsiteY15143" fmla="*/ 762041 h 4630814"/>
              <a:gd name="connsiteX15144" fmla="*/ 2434538 w 3022593"/>
              <a:gd name="connsiteY15144" fmla="*/ 762000 h 4630814"/>
              <a:gd name="connsiteX15145" fmla="*/ 2442702 w 3022593"/>
              <a:gd name="connsiteY15145" fmla="*/ 771260 h 4630814"/>
              <a:gd name="connsiteX15146" fmla="*/ 2440661 w 3022593"/>
              <a:gd name="connsiteY15146" fmla="*/ 784225 h 4630814"/>
              <a:gd name="connsiteX15147" fmla="*/ 2432496 w 3022593"/>
              <a:gd name="connsiteY15147" fmla="*/ 774964 h 4630814"/>
              <a:gd name="connsiteX15148" fmla="*/ 2434538 w 3022593"/>
              <a:gd name="connsiteY15148" fmla="*/ 762000 h 4630814"/>
              <a:gd name="connsiteX15149" fmla="*/ 2259005 w 3022593"/>
              <a:gd name="connsiteY15149" fmla="*/ 760412 h 4630814"/>
              <a:gd name="connsiteX15150" fmla="*/ 2265116 w 3022593"/>
              <a:gd name="connsiteY15150" fmla="*/ 762443 h 4630814"/>
              <a:gd name="connsiteX15151" fmla="*/ 2272072 w 3022593"/>
              <a:gd name="connsiteY15151" fmla="*/ 762198 h 4630814"/>
              <a:gd name="connsiteX15152" fmla="*/ 2281230 w 3022593"/>
              <a:gd name="connsiteY15152" fmla="*/ 779916 h 4630814"/>
              <a:gd name="connsiteX15153" fmla="*/ 2266576 w 3022593"/>
              <a:gd name="connsiteY15153" fmla="*/ 796925 h 4630814"/>
              <a:gd name="connsiteX15154" fmla="*/ 2233605 w 3022593"/>
              <a:gd name="connsiteY15154" fmla="*/ 787475 h 4630814"/>
              <a:gd name="connsiteX15155" fmla="*/ 2233636 w 3022593"/>
              <a:gd name="connsiteY15155" fmla="*/ 787378 h 4630814"/>
              <a:gd name="connsiteX15156" fmla="*/ 2233605 w 3022593"/>
              <a:gd name="connsiteY15156" fmla="*/ 787400 h 4630814"/>
              <a:gd name="connsiteX15157" fmla="*/ 2234317 w 3022593"/>
              <a:gd name="connsiteY15157" fmla="*/ 784823 h 4630814"/>
              <a:gd name="connsiteX15158" fmla="*/ 2234497 w 3022593"/>
              <a:gd name="connsiteY15158" fmla="*/ 784645 h 4630814"/>
              <a:gd name="connsiteX15159" fmla="*/ 2236582 w 3022593"/>
              <a:gd name="connsiteY15159" fmla="*/ 778026 h 4630814"/>
              <a:gd name="connsiteX15160" fmla="*/ 2243164 w 3022593"/>
              <a:gd name="connsiteY15160" fmla="*/ 771539 h 4630814"/>
              <a:gd name="connsiteX15161" fmla="*/ 2239955 w 3022593"/>
              <a:gd name="connsiteY15161" fmla="*/ 769937 h 4630814"/>
              <a:gd name="connsiteX15162" fmla="*/ 2243265 w 3022593"/>
              <a:gd name="connsiteY15162" fmla="*/ 771439 h 4630814"/>
              <a:gd name="connsiteX15163" fmla="*/ 2251923 w 3022593"/>
              <a:gd name="connsiteY15163" fmla="*/ 762907 h 4630814"/>
              <a:gd name="connsiteX15164" fmla="*/ 2261484 w 3022593"/>
              <a:gd name="connsiteY15164" fmla="*/ 762570 h 4630814"/>
              <a:gd name="connsiteX15165" fmla="*/ 806082 w 3022593"/>
              <a:gd name="connsiteY15165" fmla="*/ 759619 h 4630814"/>
              <a:gd name="connsiteX15166" fmla="*/ 833430 w 3022593"/>
              <a:gd name="connsiteY15166" fmla="*/ 776288 h 4630814"/>
              <a:gd name="connsiteX15167" fmla="*/ 830638 w 3022593"/>
              <a:gd name="connsiteY15167" fmla="*/ 775742 h 4630814"/>
              <a:gd name="connsiteX15168" fmla="*/ 826965 w 3022593"/>
              <a:gd name="connsiteY15168" fmla="*/ 776499 h 4630814"/>
              <a:gd name="connsiteX15169" fmla="*/ 798981 w 3022593"/>
              <a:gd name="connsiteY15169" fmla="*/ 775494 h 4630814"/>
              <a:gd name="connsiteX15170" fmla="*/ 811304 w 3022593"/>
              <a:gd name="connsiteY15170" fmla="*/ 771475 h 4630814"/>
              <a:gd name="connsiteX15171" fmla="*/ 816488 w 3022593"/>
              <a:gd name="connsiteY15171" fmla="*/ 772137 h 4630814"/>
              <a:gd name="connsiteX15172" fmla="*/ 806082 w 3022593"/>
              <a:gd name="connsiteY15172" fmla="*/ 767693 h 4630814"/>
              <a:gd name="connsiteX15173" fmla="*/ 801944 w 3022593"/>
              <a:gd name="connsiteY15173" fmla="*/ 761471 h 4630814"/>
              <a:gd name="connsiteX15174" fmla="*/ 806082 w 3022593"/>
              <a:gd name="connsiteY15174" fmla="*/ 759619 h 4630814"/>
              <a:gd name="connsiteX15175" fmla="*/ 2408230 w 3022593"/>
              <a:gd name="connsiteY15175" fmla="*/ 757502 h 4630814"/>
              <a:gd name="connsiteX15176" fmla="*/ 2404602 w 3022593"/>
              <a:gd name="connsiteY15176" fmla="*/ 764911 h 4630814"/>
              <a:gd name="connsiteX15177" fmla="*/ 2397345 w 3022593"/>
              <a:gd name="connsiteY15177" fmla="*/ 766763 h 4630814"/>
              <a:gd name="connsiteX15178" fmla="*/ 2400973 w 3022593"/>
              <a:gd name="connsiteY15178" fmla="*/ 759354 h 4630814"/>
              <a:gd name="connsiteX15179" fmla="*/ 2408230 w 3022593"/>
              <a:gd name="connsiteY15179" fmla="*/ 757502 h 4630814"/>
              <a:gd name="connsiteX15180" fmla="*/ 2409024 w 3022593"/>
              <a:gd name="connsiteY15180" fmla="*/ 757237 h 4630814"/>
              <a:gd name="connsiteX15181" fmla="*/ 2410082 w 3022593"/>
              <a:gd name="connsiteY15181" fmla="*/ 759141 h 4630814"/>
              <a:gd name="connsiteX15182" fmla="*/ 2410082 w 3022593"/>
              <a:gd name="connsiteY15182" fmla="*/ 759051 h 4630814"/>
              <a:gd name="connsiteX15183" fmla="*/ 2415639 w 3022593"/>
              <a:gd name="connsiteY15183" fmla="*/ 762680 h 4630814"/>
              <a:gd name="connsiteX15184" fmla="*/ 2417491 w 3022593"/>
              <a:gd name="connsiteY15184" fmla="*/ 769937 h 4630814"/>
              <a:gd name="connsiteX15185" fmla="*/ 2411529 w 3022593"/>
              <a:gd name="connsiteY15185" fmla="*/ 767017 h 4630814"/>
              <a:gd name="connsiteX15186" fmla="*/ 2409024 w 3022593"/>
              <a:gd name="connsiteY15186" fmla="*/ 771525 h 4630814"/>
              <a:gd name="connsiteX15187" fmla="*/ 2405055 w 3022593"/>
              <a:gd name="connsiteY15187" fmla="*/ 764381 h 4630814"/>
              <a:gd name="connsiteX15188" fmla="*/ 2409024 w 3022593"/>
              <a:gd name="connsiteY15188" fmla="*/ 757237 h 4630814"/>
              <a:gd name="connsiteX15189" fmla="*/ 2224080 w 3022593"/>
              <a:gd name="connsiteY15189" fmla="*/ 755650 h 4630814"/>
              <a:gd name="connsiteX15190" fmla="*/ 2222175 w 3022593"/>
              <a:gd name="connsiteY15190" fmla="*/ 762907 h 4630814"/>
              <a:gd name="connsiteX15191" fmla="*/ 2216460 w 3022593"/>
              <a:gd name="connsiteY15191" fmla="*/ 766536 h 4630814"/>
              <a:gd name="connsiteX15192" fmla="*/ 2216460 w 3022593"/>
              <a:gd name="connsiteY15192" fmla="*/ 759278 h 4630814"/>
              <a:gd name="connsiteX15193" fmla="*/ 2224080 w 3022593"/>
              <a:gd name="connsiteY15193" fmla="*/ 755650 h 4630814"/>
              <a:gd name="connsiteX15194" fmla="*/ 2210190 w 3022593"/>
              <a:gd name="connsiteY15194" fmla="*/ 754063 h 4630814"/>
              <a:gd name="connsiteX15195" fmla="*/ 2216143 w 3022593"/>
              <a:gd name="connsiteY15195" fmla="*/ 759506 h 4630814"/>
              <a:gd name="connsiteX15196" fmla="*/ 2214315 w 3022593"/>
              <a:gd name="connsiteY15196" fmla="*/ 766192 h 4630814"/>
              <a:gd name="connsiteX15197" fmla="*/ 2214555 w 3022593"/>
              <a:gd name="connsiteY15197" fmla="*/ 766445 h 4630814"/>
              <a:gd name="connsiteX15198" fmla="*/ 2214246 w 3022593"/>
              <a:gd name="connsiteY15198" fmla="*/ 766445 h 4630814"/>
              <a:gd name="connsiteX15199" fmla="*/ 2214159 w 3022593"/>
              <a:gd name="connsiteY15199" fmla="*/ 766763 h 4630814"/>
              <a:gd name="connsiteX15200" fmla="*/ 2213811 w 3022593"/>
              <a:gd name="connsiteY15200" fmla="*/ 766445 h 4630814"/>
              <a:gd name="connsiteX15201" fmla="*/ 2207298 w 3022593"/>
              <a:gd name="connsiteY15201" fmla="*/ 766445 h 4630814"/>
              <a:gd name="connsiteX15202" fmla="*/ 2201855 w 3022593"/>
              <a:gd name="connsiteY15202" fmla="*/ 760730 h 4630814"/>
              <a:gd name="connsiteX15203" fmla="*/ 2208367 w 3022593"/>
              <a:gd name="connsiteY15203" fmla="*/ 760730 h 4630814"/>
              <a:gd name="connsiteX15204" fmla="*/ 2661096 w 3022593"/>
              <a:gd name="connsiteY15204" fmla="*/ 751152 h 4630814"/>
              <a:gd name="connsiteX15205" fmla="*/ 2668353 w 3022593"/>
              <a:gd name="connsiteY15205" fmla="*/ 760412 h 4630814"/>
              <a:gd name="connsiteX15206" fmla="*/ 2668277 w 3022593"/>
              <a:gd name="connsiteY15206" fmla="*/ 760645 h 4630814"/>
              <a:gd name="connsiteX15207" fmla="*/ 2679340 w 3022593"/>
              <a:gd name="connsiteY15207" fmla="*/ 754062 h 4630814"/>
              <a:gd name="connsiteX15208" fmla="*/ 2677400 w 3022593"/>
              <a:gd name="connsiteY15208" fmla="*/ 766185 h 4630814"/>
              <a:gd name="connsiteX15209" fmla="*/ 2667698 w 3022593"/>
              <a:gd name="connsiteY15209" fmla="*/ 771380 h 4630814"/>
              <a:gd name="connsiteX15210" fmla="*/ 2665849 w 3022593"/>
              <a:gd name="connsiteY15210" fmla="*/ 768080 h 4630814"/>
              <a:gd name="connsiteX15211" fmla="*/ 2664724 w 3022593"/>
              <a:gd name="connsiteY15211" fmla="*/ 771525 h 4630814"/>
              <a:gd name="connsiteX15212" fmla="*/ 2663203 w 3022593"/>
              <a:gd name="connsiteY15212" fmla="*/ 769584 h 4630814"/>
              <a:gd name="connsiteX15213" fmla="*/ 2663553 w 3022593"/>
              <a:gd name="connsiteY15213" fmla="*/ 771298 h 4630814"/>
              <a:gd name="connsiteX15214" fmla="*/ 2652441 w 3022593"/>
              <a:gd name="connsiteY15214" fmla="*/ 771298 h 4630814"/>
              <a:gd name="connsiteX15215" fmla="*/ 2645032 w 3022593"/>
              <a:gd name="connsiteY15215" fmla="*/ 762226 h 4630814"/>
              <a:gd name="connsiteX15216" fmla="*/ 2648505 w 3022593"/>
              <a:gd name="connsiteY15216" fmla="*/ 760866 h 4630814"/>
              <a:gd name="connsiteX15217" fmla="*/ 2656145 w 3022593"/>
              <a:gd name="connsiteY15217" fmla="*/ 762226 h 4630814"/>
              <a:gd name="connsiteX15218" fmla="*/ 2659006 w 3022593"/>
              <a:gd name="connsiteY15218" fmla="*/ 764229 h 4630814"/>
              <a:gd name="connsiteX15219" fmla="*/ 2657467 w 3022593"/>
              <a:gd name="connsiteY15219" fmla="*/ 762264 h 4630814"/>
              <a:gd name="connsiteX15220" fmla="*/ 2661096 w 3022593"/>
              <a:gd name="connsiteY15220" fmla="*/ 751152 h 4630814"/>
              <a:gd name="connsiteX15221" fmla="*/ 911813 w 3022593"/>
              <a:gd name="connsiteY15221" fmla="*/ 749565 h 4630814"/>
              <a:gd name="connsiteX15222" fmla="*/ 918957 w 3022593"/>
              <a:gd name="connsiteY15222" fmla="*/ 749565 h 4630814"/>
              <a:gd name="connsiteX15223" fmla="*/ 915385 w 3022593"/>
              <a:gd name="connsiteY15223" fmla="*/ 755122 h 4630814"/>
              <a:gd name="connsiteX15224" fmla="*/ 908241 w 3022593"/>
              <a:gd name="connsiteY15224" fmla="*/ 756974 h 4630814"/>
              <a:gd name="connsiteX15225" fmla="*/ 911813 w 3022593"/>
              <a:gd name="connsiteY15225" fmla="*/ 749565 h 4630814"/>
              <a:gd name="connsiteX15226" fmla="*/ 2395530 w 3022593"/>
              <a:gd name="connsiteY15226" fmla="*/ 749300 h 4630814"/>
              <a:gd name="connsiteX15227" fmla="*/ 2402787 w 3022593"/>
              <a:gd name="connsiteY15227" fmla="*/ 749300 h 4630814"/>
              <a:gd name="connsiteX15228" fmla="*/ 2408230 w 3022593"/>
              <a:gd name="connsiteY15228" fmla="*/ 756920 h 4630814"/>
              <a:gd name="connsiteX15229" fmla="*/ 2400973 w 3022593"/>
              <a:gd name="connsiteY15229" fmla="*/ 756920 h 4630814"/>
              <a:gd name="connsiteX15230" fmla="*/ 2395530 w 3022593"/>
              <a:gd name="connsiteY15230" fmla="*/ 749300 h 4630814"/>
              <a:gd name="connsiteX15231" fmla="*/ 2512005 w 3022593"/>
              <a:gd name="connsiteY15231" fmla="*/ 749124 h 4630814"/>
              <a:gd name="connsiteX15232" fmla="*/ 2508965 w 3022593"/>
              <a:gd name="connsiteY15232" fmla="*/ 754062 h 4630814"/>
              <a:gd name="connsiteX15233" fmla="*/ 2507522 w 3022593"/>
              <a:gd name="connsiteY15233" fmla="*/ 752179 h 4630814"/>
              <a:gd name="connsiteX15234" fmla="*/ 2507925 w 3022593"/>
              <a:gd name="connsiteY15234" fmla="*/ 753574 h 4630814"/>
              <a:gd name="connsiteX15235" fmla="*/ 2505819 w 3022593"/>
              <a:gd name="connsiteY15235" fmla="*/ 754334 h 4630814"/>
              <a:gd name="connsiteX15236" fmla="*/ 2507909 w 3022593"/>
              <a:gd name="connsiteY15236" fmla="*/ 754657 h 4630814"/>
              <a:gd name="connsiteX15237" fmla="*/ 2507454 w 3022593"/>
              <a:gd name="connsiteY15237" fmla="*/ 757408 h 4630814"/>
              <a:gd name="connsiteX15238" fmla="*/ 2507537 w 3022593"/>
              <a:gd name="connsiteY15238" fmla="*/ 757237 h 4630814"/>
              <a:gd name="connsiteX15239" fmla="*/ 2509939 w 3022593"/>
              <a:gd name="connsiteY15239" fmla="*/ 760063 h 4630814"/>
              <a:gd name="connsiteX15240" fmla="*/ 2510426 w 3022593"/>
              <a:gd name="connsiteY15240" fmla="*/ 757488 h 4630814"/>
              <a:gd name="connsiteX15241" fmla="*/ 2515265 w 3022593"/>
              <a:gd name="connsiteY15241" fmla="*/ 760319 h 4630814"/>
              <a:gd name="connsiteX15242" fmla="*/ 2513243 w 3022593"/>
              <a:gd name="connsiteY15242" fmla="*/ 756920 h 4630814"/>
              <a:gd name="connsiteX15243" fmla="*/ 2516428 w 3022593"/>
              <a:gd name="connsiteY15243" fmla="*/ 753144 h 4630814"/>
              <a:gd name="connsiteX15244" fmla="*/ 2513459 w 3022593"/>
              <a:gd name="connsiteY15244" fmla="*/ 753427 h 4630814"/>
              <a:gd name="connsiteX15245" fmla="*/ 928679 w 3022593"/>
              <a:gd name="connsiteY15245" fmla="*/ 746125 h 4630814"/>
              <a:gd name="connsiteX15246" fmla="*/ 936617 w 3022593"/>
              <a:gd name="connsiteY15246" fmla="*/ 750094 h 4630814"/>
              <a:gd name="connsiteX15247" fmla="*/ 928679 w 3022593"/>
              <a:gd name="connsiteY15247" fmla="*/ 754063 h 4630814"/>
              <a:gd name="connsiteX15248" fmla="*/ 928416 w 3022593"/>
              <a:gd name="connsiteY15248" fmla="*/ 753931 h 4630814"/>
              <a:gd name="connsiteX15249" fmla="*/ 928416 w 3022593"/>
              <a:gd name="connsiteY15249" fmla="*/ 760215 h 4630814"/>
              <a:gd name="connsiteX15250" fmla="*/ 923537 w 3022593"/>
              <a:gd name="connsiteY15250" fmla="*/ 757079 h 4630814"/>
              <a:gd name="connsiteX15251" fmla="*/ 919949 w 3022593"/>
              <a:gd name="connsiteY15251" fmla="*/ 762000 h 4630814"/>
              <a:gd name="connsiteX15252" fmla="*/ 915980 w 3022593"/>
              <a:gd name="connsiteY15252" fmla="*/ 754743 h 4630814"/>
              <a:gd name="connsiteX15253" fmla="*/ 919949 w 3022593"/>
              <a:gd name="connsiteY15253" fmla="*/ 749300 h 4630814"/>
              <a:gd name="connsiteX15254" fmla="*/ 921863 w 3022593"/>
              <a:gd name="connsiteY15254" fmla="*/ 752799 h 4630814"/>
              <a:gd name="connsiteX15255" fmla="*/ 921224 w 3022593"/>
              <a:gd name="connsiteY15255" fmla="*/ 750335 h 4630814"/>
              <a:gd name="connsiteX15256" fmla="*/ 920742 w 3022593"/>
              <a:gd name="connsiteY15256" fmla="*/ 750094 h 4630814"/>
              <a:gd name="connsiteX15257" fmla="*/ 921113 w 3022593"/>
              <a:gd name="connsiteY15257" fmla="*/ 749908 h 4630814"/>
              <a:gd name="connsiteX15258" fmla="*/ 921007 w 3022593"/>
              <a:gd name="connsiteY15258" fmla="*/ 749499 h 4630814"/>
              <a:gd name="connsiteX15259" fmla="*/ 921478 w 3022593"/>
              <a:gd name="connsiteY15259" fmla="*/ 749726 h 4630814"/>
              <a:gd name="connsiteX15260" fmla="*/ 2208205 w 3022593"/>
              <a:gd name="connsiteY15260" fmla="*/ 744538 h 4630814"/>
              <a:gd name="connsiteX15261" fmla="*/ 2209396 w 3022593"/>
              <a:gd name="connsiteY15261" fmla="*/ 744736 h 4630814"/>
              <a:gd name="connsiteX15262" fmla="*/ 2208206 w 3022593"/>
              <a:gd name="connsiteY15262" fmla="*/ 746125 h 4630814"/>
              <a:gd name="connsiteX15263" fmla="*/ 2208206 w 3022593"/>
              <a:gd name="connsiteY15263" fmla="*/ 746125 h 4630814"/>
              <a:gd name="connsiteX15264" fmla="*/ 2209396 w 3022593"/>
              <a:gd name="connsiteY15264" fmla="*/ 746323 h 4630814"/>
              <a:gd name="connsiteX15265" fmla="*/ 2208205 w 3022593"/>
              <a:gd name="connsiteY15265" fmla="*/ 747713 h 4630814"/>
              <a:gd name="connsiteX15266" fmla="*/ 2208205 w 3022593"/>
              <a:gd name="connsiteY15266" fmla="*/ 746126 h 4630814"/>
              <a:gd name="connsiteX15267" fmla="*/ 2208205 w 3022593"/>
              <a:gd name="connsiteY15267" fmla="*/ 746125 h 4630814"/>
              <a:gd name="connsiteX15268" fmla="*/ 966279 w 3022593"/>
              <a:gd name="connsiteY15268" fmla="*/ 744538 h 4630814"/>
              <a:gd name="connsiteX15269" fmla="*/ 982613 w 3022593"/>
              <a:gd name="connsiteY15269" fmla="*/ 752094 h 4630814"/>
              <a:gd name="connsiteX15270" fmla="*/ 982082 w 3022593"/>
              <a:gd name="connsiteY15270" fmla="*/ 763106 h 4630814"/>
              <a:gd name="connsiteX15271" fmla="*/ 982655 w 3022593"/>
              <a:gd name="connsiteY15271" fmla="*/ 765176 h 4630814"/>
              <a:gd name="connsiteX15272" fmla="*/ 982022 w 3022593"/>
              <a:gd name="connsiteY15272" fmla="*/ 764360 h 4630814"/>
              <a:gd name="connsiteX15273" fmla="*/ 981653 w 3022593"/>
              <a:gd name="connsiteY15273" fmla="*/ 772014 h 4630814"/>
              <a:gd name="connsiteX15274" fmla="*/ 974725 w 3022593"/>
              <a:gd name="connsiteY15274" fmla="*/ 781233 h 4630814"/>
              <a:gd name="connsiteX15275" fmla="*/ 976305 w 3022593"/>
              <a:gd name="connsiteY15275" fmla="*/ 784226 h 4630814"/>
              <a:gd name="connsiteX15276" fmla="*/ 974404 w 3022593"/>
              <a:gd name="connsiteY15276" fmla="*/ 781660 h 4630814"/>
              <a:gd name="connsiteX15277" fmla="*/ 968921 w 3022593"/>
              <a:gd name="connsiteY15277" fmla="*/ 788957 h 4630814"/>
              <a:gd name="connsiteX15278" fmla="*/ 960513 w 3022593"/>
              <a:gd name="connsiteY15278" fmla="*/ 792163 h 4630814"/>
              <a:gd name="connsiteX15279" fmla="*/ 960529 w 3022593"/>
              <a:gd name="connsiteY15279" fmla="*/ 792066 h 4630814"/>
              <a:gd name="connsiteX15280" fmla="*/ 960430 w 3022593"/>
              <a:gd name="connsiteY15280" fmla="*/ 792163 h 4630814"/>
              <a:gd name="connsiteX15281" fmla="*/ 960545 w 3022593"/>
              <a:gd name="connsiteY15281" fmla="*/ 791965 h 4630814"/>
              <a:gd name="connsiteX15282" fmla="*/ 961444 w 3022593"/>
              <a:gd name="connsiteY15282" fmla="*/ 786267 h 4630814"/>
              <a:gd name="connsiteX15283" fmla="*/ 950905 w 3022593"/>
              <a:gd name="connsiteY15283" fmla="*/ 761023 h 4630814"/>
              <a:gd name="connsiteX15284" fmla="*/ 958592 w 3022593"/>
              <a:gd name="connsiteY15284" fmla="*/ 747286 h 4630814"/>
              <a:gd name="connsiteX15285" fmla="*/ 964412 w 3022593"/>
              <a:gd name="connsiteY15285" fmla="*/ 745205 h 4630814"/>
              <a:gd name="connsiteX15286" fmla="*/ 964399 w 3022593"/>
              <a:gd name="connsiteY15286" fmla="*/ 745126 h 4630814"/>
              <a:gd name="connsiteX15287" fmla="*/ 964634 w 3022593"/>
              <a:gd name="connsiteY15287" fmla="*/ 745126 h 4630814"/>
              <a:gd name="connsiteX15288" fmla="*/ 848908 w 3022593"/>
              <a:gd name="connsiteY15288" fmla="*/ 743303 h 4630814"/>
              <a:gd name="connsiteX15289" fmla="*/ 848660 w 3022593"/>
              <a:gd name="connsiteY15289" fmla="*/ 756885 h 4630814"/>
              <a:gd name="connsiteX15290" fmla="*/ 847847 w 3022593"/>
              <a:gd name="connsiteY15290" fmla="*/ 758041 h 4630814"/>
              <a:gd name="connsiteX15291" fmla="*/ 859296 w 3022593"/>
              <a:gd name="connsiteY15291" fmla="*/ 749723 h 4630814"/>
              <a:gd name="connsiteX15292" fmla="*/ 853460 w 3022593"/>
              <a:gd name="connsiteY15292" fmla="*/ 762093 h 4630814"/>
              <a:gd name="connsiteX15293" fmla="*/ 838867 w 3022593"/>
              <a:gd name="connsiteY15293" fmla="*/ 770812 h 4630814"/>
              <a:gd name="connsiteX15294" fmla="*/ 835017 w 3022593"/>
              <a:gd name="connsiteY15294" fmla="*/ 776288 h 4630814"/>
              <a:gd name="connsiteX15295" fmla="*/ 835715 w 3022593"/>
              <a:gd name="connsiteY15295" fmla="*/ 772696 h 4630814"/>
              <a:gd name="connsiteX15296" fmla="*/ 835017 w 3022593"/>
              <a:gd name="connsiteY15296" fmla="*/ 773113 h 4630814"/>
              <a:gd name="connsiteX15297" fmla="*/ 835842 w 3022593"/>
              <a:gd name="connsiteY15297" fmla="*/ 772041 h 4630814"/>
              <a:gd name="connsiteX15298" fmla="*/ 836071 w 3022593"/>
              <a:gd name="connsiteY15298" fmla="*/ 770861 h 4630814"/>
              <a:gd name="connsiteX15299" fmla="*/ 848908 w 3022593"/>
              <a:gd name="connsiteY15299" fmla="*/ 743303 h 4630814"/>
              <a:gd name="connsiteX15300" fmla="*/ 820296 w 3022593"/>
              <a:gd name="connsiteY15300" fmla="*/ 741998 h 4630814"/>
              <a:gd name="connsiteX15301" fmla="*/ 833430 w 3022593"/>
              <a:gd name="connsiteY15301" fmla="*/ 776288 h 4630814"/>
              <a:gd name="connsiteX15302" fmla="*/ 830836 w 3022593"/>
              <a:gd name="connsiteY15302" fmla="*/ 772487 h 4630814"/>
              <a:gd name="connsiteX15303" fmla="*/ 827436 w 3022593"/>
              <a:gd name="connsiteY15303" fmla="*/ 770370 h 4630814"/>
              <a:gd name="connsiteX15304" fmla="*/ 807077 w 3022593"/>
              <a:gd name="connsiteY15304" fmla="*/ 748833 h 4630814"/>
              <a:gd name="connsiteX15305" fmla="*/ 820174 w 3022593"/>
              <a:gd name="connsiteY15305" fmla="*/ 754670 h 4630814"/>
              <a:gd name="connsiteX15306" fmla="*/ 823425 w 3022593"/>
              <a:gd name="connsiteY15306" fmla="*/ 759808 h 4630814"/>
              <a:gd name="connsiteX15307" fmla="*/ 819182 w 3022593"/>
              <a:gd name="connsiteY15307" fmla="*/ 749767 h 4630814"/>
              <a:gd name="connsiteX15308" fmla="*/ 820296 w 3022593"/>
              <a:gd name="connsiteY15308" fmla="*/ 741998 h 4630814"/>
              <a:gd name="connsiteX15309" fmla="*/ 2405372 w 3022593"/>
              <a:gd name="connsiteY15309" fmla="*/ 741362 h 4630814"/>
              <a:gd name="connsiteX15310" fmla="*/ 2411087 w 3022593"/>
              <a:gd name="connsiteY15310" fmla="*/ 747315 h 4630814"/>
              <a:gd name="connsiteX15311" fmla="*/ 2410657 w 3022593"/>
              <a:gd name="connsiteY15311" fmla="*/ 749558 h 4630814"/>
              <a:gd name="connsiteX15312" fmla="*/ 2417491 w 3022593"/>
              <a:gd name="connsiteY15312" fmla="*/ 744537 h 4630814"/>
              <a:gd name="connsiteX15313" fmla="*/ 2415639 w 3022593"/>
              <a:gd name="connsiteY15313" fmla="*/ 753608 h 4630814"/>
              <a:gd name="connsiteX15314" fmla="*/ 2410193 w 3022593"/>
              <a:gd name="connsiteY15314" fmla="*/ 757164 h 4630814"/>
              <a:gd name="connsiteX15315" fmla="*/ 2417982 w 3022593"/>
              <a:gd name="connsiteY15315" fmla="*/ 755650 h 4630814"/>
              <a:gd name="connsiteX15316" fmla="*/ 2424105 w 3022593"/>
              <a:gd name="connsiteY15316" fmla="*/ 758825 h 4630814"/>
              <a:gd name="connsiteX15317" fmla="*/ 2417982 w 3022593"/>
              <a:gd name="connsiteY15317" fmla="*/ 760412 h 4630814"/>
              <a:gd name="connsiteX15318" fmla="*/ 2409817 w 3022593"/>
              <a:gd name="connsiteY15318" fmla="*/ 757237 h 4630814"/>
              <a:gd name="connsiteX15319" fmla="*/ 2410082 w 3022593"/>
              <a:gd name="connsiteY15319" fmla="*/ 757186 h 4630814"/>
              <a:gd name="connsiteX15320" fmla="*/ 2410082 w 3022593"/>
              <a:gd name="connsiteY15320" fmla="*/ 752549 h 4630814"/>
              <a:gd name="connsiteX15321" fmla="*/ 2409182 w 3022593"/>
              <a:gd name="connsiteY15321" fmla="*/ 757237 h 4630814"/>
              <a:gd name="connsiteX15322" fmla="*/ 2405372 w 3022593"/>
              <a:gd name="connsiteY15322" fmla="*/ 749299 h 4630814"/>
              <a:gd name="connsiteX15323" fmla="*/ 2405372 w 3022593"/>
              <a:gd name="connsiteY15323" fmla="*/ 741362 h 4630814"/>
              <a:gd name="connsiteX15324" fmla="*/ 835899 w 3022593"/>
              <a:gd name="connsiteY15324" fmla="*/ 740251 h 4630814"/>
              <a:gd name="connsiteX15325" fmla="*/ 834135 w 3022593"/>
              <a:gd name="connsiteY15325" fmla="*/ 773113 h 4630814"/>
              <a:gd name="connsiteX15326" fmla="*/ 835899 w 3022593"/>
              <a:gd name="connsiteY15326" fmla="*/ 740251 h 4630814"/>
              <a:gd name="connsiteX15327" fmla="*/ 2341290 w 3022593"/>
              <a:gd name="connsiteY15327" fmla="*/ 740040 h 4630814"/>
              <a:gd name="connsiteX15328" fmla="*/ 2361663 w 3022593"/>
              <a:gd name="connsiteY15328" fmla="*/ 762265 h 4630814"/>
              <a:gd name="connsiteX15329" fmla="*/ 2361928 w 3022593"/>
              <a:gd name="connsiteY15329" fmla="*/ 769774 h 4630814"/>
              <a:gd name="connsiteX15330" fmla="*/ 2363704 w 3022593"/>
              <a:gd name="connsiteY15330" fmla="*/ 765011 h 4630814"/>
              <a:gd name="connsiteX15331" fmla="*/ 2388273 w 3022593"/>
              <a:gd name="connsiteY15331" fmla="*/ 748260 h 4630814"/>
              <a:gd name="connsiteX15332" fmla="*/ 2386383 w 3022593"/>
              <a:gd name="connsiteY15332" fmla="*/ 778040 h 4630814"/>
              <a:gd name="connsiteX15333" fmla="*/ 2374609 w 3022593"/>
              <a:gd name="connsiteY15333" fmla="*/ 789822 h 4630814"/>
              <a:gd name="connsiteX15334" fmla="*/ 2388522 w 3022593"/>
              <a:gd name="connsiteY15334" fmla="*/ 787400 h 4630814"/>
              <a:gd name="connsiteX15335" fmla="*/ 2414579 w 3022593"/>
              <a:gd name="connsiteY15335" fmla="*/ 801914 h 4630814"/>
              <a:gd name="connsiteX15336" fmla="*/ 2386661 w 3022593"/>
              <a:gd name="connsiteY15336" fmla="*/ 812800 h 4630814"/>
              <a:gd name="connsiteX15337" fmla="*/ 2380105 w 3022593"/>
              <a:gd name="connsiteY15337" fmla="*/ 811202 h 4630814"/>
              <a:gd name="connsiteX15338" fmla="*/ 2384349 w 3022593"/>
              <a:gd name="connsiteY15338" fmla="*/ 815152 h 4630814"/>
              <a:gd name="connsiteX15339" fmla="*/ 2389939 w 3022593"/>
              <a:gd name="connsiteY15339" fmla="*/ 842492 h 4630814"/>
              <a:gd name="connsiteX15340" fmla="*/ 2363849 w 3022593"/>
              <a:gd name="connsiteY15340" fmla="*/ 829734 h 4630814"/>
              <a:gd name="connsiteX15341" fmla="*/ 2363199 w 3022593"/>
              <a:gd name="connsiteY15341" fmla="*/ 828340 h 4630814"/>
              <a:gd name="connsiteX15342" fmla="*/ 2359970 w 3022593"/>
              <a:gd name="connsiteY15342" fmla="*/ 845043 h 4630814"/>
              <a:gd name="connsiteX15343" fmla="*/ 2350974 w 3022593"/>
              <a:gd name="connsiteY15343" fmla="*/ 852488 h 4630814"/>
              <a:gd name="connsiteX15344" fmla="*/ 2340178 w 3022593"/>
              <a:gd name="connsiteY15344" fmla="*/ 824570 h 4630814"/>
              <a:gd name="connsiteX15345" fmla="*/ 2341251 w 3022593"/>
              <a:gd name="connsiteY15345" fmla="*/ 819019 h 4630814"/>
              <a:gd name="connsiteX15346" fmla="*/ 2337132 w 3022593"/>
              <a:gd name="connsiteY15346" fmla="*/ 823912 h 4630814"/>
              <a:gd name="connsiteX15347" fmla="*/ 2307196 w 3022593"/>
              <a:gd name="connsiteY15347" fmla="*/ 829469 h 4630814"/>
              <a:gd name="connsiteX15348" fmla="*/ 2322164 w 3022593"/>
              <a:gd name="connsiteY15348" fmla="*/ 803539 h 4630814"/>
              <a:gd name="connsiteX15349" fmla="*/ 2336106 w 3022593"/>
              <a:gd name="connsiteY15349" fmla="*/ 795872 h 4630814"/>
              <a:gd name="connsiteX15350" fmla="*/ 2324202 w 3022593"/>
              <a:gd name="connsiteY15350" fmla="*/ 792747 h 4630814"/>
              <a:gd name="connsiteX15351" fmla="*/ 2303728 w 3022593"/>
              <a:gd name="connsiteY15351" fmla="*/ 770689 h 4630814"/>
              <a:gd name="connsiteX15352" fmla="*/ 2315128 w 3022593"/>
              <a:gd name="connsiteY15352" fmla="*/ 766554 h 4630814"/>
              <a:gd name="connsiteX15353" fmla="*/ 2333508 w 3022593"/>
              <a:gd name="connsiteY15353" fmla="*/ 770689 h 4630814"/>
              <a:gd name="connsiteX15354" fmla="*/ 2337772 w 3022593"/>
              <a:gd name="connsiteY15354" fmla="*/ 773537 h 4630814"/>
              <a:gd name="connsiteX15355" fmla="*/ 2335733 w 3022593"/>
              <a:gd name="connsiteY15355" fmla="*/ 769674 h 4630814"/>
              <a:gd name="connsiteX15356" fmla="*/ 2341290 w 3022593"/>
              <a:gd name="connsiteY15356" fmla="*/ 740040 h 4630814"/>
              <a:gd name="connsiteX15357" fmla="*/ 2081469 w 3022593"/>
              <a:gd name="connsiteY15357" fmla="*/ 739775 h 4630814"/>
              <a:gd name="connsiteX15358" fmla="*/ 2081571 w 3022593"/>
              <a:gd name="connsiteY15358" fmla="*/ 739844 h 4630814"/>
              <a:gd name="connsiteX15359" fmla="*/ 2081571 w 3022593"/>
              <a:gd name="connsiteY15359" fmla="*/ 739775 h 4630814"/>
              <a:gd name="connsiteX15360" fmla="*/ 2087921 w 3022593"/>
              <a:gd name="connsiteY15360" fmla="*/ 741442 h 4630814"/>
              <a:gd name="connsiteX15361" fmla="*/ 2090853 w 3022593"/>
              <a:gd name="connsiteY15361" fmla="*/ 741517 h 4630814"/>
              <a:gd name="connsiteX15362" fmla="*/ 2090729 w 3022593"/>
              <a:gd name="connsiteY15362" fmla="*/ 741362 h 4630814"/>
              <a:gd name="connsiteX15363" fmla="*/ 2090950 w 3022593"/>
              <a:gd name="connsiteY15363" fmla="*/ 741520 h 4630814"/>
              <a:gd name="connsiteX15364" fmla="*/ 2097202 w 3022593"/>
              <a:gd name="connsiteY15364" fmla="*/ 741680 h 4630814"/>
              <a:gd name="connsiteX15365" fmla="*/ 2103063 w 3022593"/>
              <a:gd name="connsiteY15365" fmla="*/ 751205 h 4630814"/>
              <a:gd name="connsiteX15366" fmla="*/ 2097461 w 3022593"/>
              <a:gd name="connsiteY15366" fmla="*/ 751888 h 4630814"/>
              <a:gd name="connsiteX15367" fmla="*/ 2090729 w 3022593"/>
              <a:gd name="connsiteY15367" fmla="*/ 755253 h 4630814"/>
              <a:gd name="connsiteX15368" fmla="*/ 2094781 w 3022593"/>
              <a:gd name="connsiteY15368" fmla="*/ 752214 h 4630814"/>
              <a:gd name="connsiteX15369" fmla="*/ 2087433 w 3022593"/>
              <a:gd name="connsiteY15369" fmla="*/ 753110 h 4630814"/>
              <a:gd name="connsiteX15370" fmla="*/ 2081571 w 3022593"/>
              <a:gd name="connsiteY15370" fmla="*/ 744299 h 4630814"/>
              <a:gd name="connsiteX15371" fmla="*/ 2081571 w 3022593"/>
              <a:gd name="connsiteY15371" fmla="*/ 740004 h 4630814"/>
              <a:gd name="connsiteX15372" fmla="*/ 758529 w 3022593"/>
              <a:gd name="connsiteY15372" fmla="*/ 736917 h 4630814"/>
              <a:gd name="connsiteX15373" fmla="*/ 752900 w 3022593"/>
              <a:gd name="connsiteY15373" fmla="*/ 745649 h 4630814"/>
              <a:gd name="connsiteX15374" fmla="*/ 741643 w 3022593"/>
              <a:gd name="connsiteY15374" fmla="*/ 749142 h 4630814"/>
              <a:gd name="connsiteX15375" fmla="*/ 747271 w 3022593"/>
              <a:gd name="connsiteY15375" fmla="*/ 738664 h 4630814"/>
              <a:gd name="connsiteX15376" fmla="*/ 758529 w 3022593"/>
              <a:gd name="connsiteY15376" fmla="*/ 736917 h 4630814"/>
              <a:gd name="connsiteX15377" fmla="*/ 928416 w 3022593"/>
              <a:gd name="connsiteY15377" fmla="*/ 736799 h 4630814"/>
              <a:gd name="connsiteX15378" fmla="*/ 928416 w 3022593"/>
              <a:gd name="connsiteY15378" fmla="*/ 743943 h 4630814"/>
              <a:gd name="connsiteX15379" fmla="*/ 921007 w 3022593"/>
              <a:gd name="connsiteY15379" fmla="*/ 747515 h 4630814"/>
              <a:gd name="connsiteX15380" fmla="*/ 922859 w 3022593"/>
              <a:gd name="connsiteY15380" fmla="*/ 740371 h 4630814"/>
              <a:gd name="connsiteX15381" fmla="*/ 928416 w 3022593"/>
              <a:gd name="connsiteY15381" fmla="*/ 736799 h 4630814"/>
              <a:gd name="connsiteX15382" fmla="*/ 2254242 w 3022593"/>
              <a:gd name="connsiteY15382" fmla="*/ 736600 h 4630814"/>
              <a:gd name="connsiteX15383" fmla="*/ 2260592 w 3022593"/>
              <a:gd name="connsiteY15383" fmla="*/ 740569 h 4630814"/>
              <a:gd name="connsiteX15384" fmla="*/ 2254242 w 3022593"/>
              <a:gd name="connsiteY15384" fmla="*/ 744538 h 4630814"/>
              <a:gd name="connsiteX15385" fmla="*/ 2253732 w 3022593"/>
              <a:gd name="connsiteY15385" fmla="*/ 744219 h 4630814"/>
              <a:gd name="connsiteX15386" fmla="*/ 2255566 w 3022593"/>
              <a:gd name="connsiteY15386" fmla="*/ 752077 h 4630814"/>
              <a:gd name="connsiteX15387" fmla="*/ 2249124 w 3022593"/>
              <a:gd name="connsiteY15387" fmla="*/ 748627 h 4630814"/>
              <a:gd name="connsiteX15388" fmla="*/ 2246305 w 3022593"/>
              <a:gd name="connsiteY15388" fmla="*/ 754063 h 4630814"/>
              <a:gd name="connsiteX15389" fmla="*/ 2243130 w 3022593"/>
              <a:gd name="connsiteY15389" fmla="*/ 745898 h 4630814"/>
              <a:gd name="connsiteX15390" fmla="*/ 2245640 w 3022593"/>
              <a:gd name="connsiteY15390" fmla="*/ 741058 h 4630814"/>
              <a:gd name="connsiteX15391" fmla="*/ 2242677 w 3022593"/>
              <a:gd name="connsiteY15391" fmla="*/ 745596 h 4630814"/>
              <a:gd name="connsiteX15392" fmla="*/ 2235420 w 3022593"/>
              <a:gd name="connsiteY15392" fmla="*/ 747448 h 4630814"/>
              <a:gd name="connsiteX15393" fmla="*/ 2239048 w 3022593"/>
              <a:gd name="connsiteY15393" fmla="*/ 740039 h 4630814"/>
              <a:gd name="connsiteX15394" fmla="*/ 2246168 w 3022593"/>
              <a:gd name="connsiteY15394" fmla="*/ 740039 h 4630814"/>
              <a:gd name="connsiteX15395" fmla="*/ 2246305 w 3022593"/>
              <a:gd name="connsiteY15395" fmla="*/ 739775 h 4630814"/>
              <a:gd name="connsiteX15396" fmla="*/ 2248157 w 3022593"/>
              <a:gd name="connsiteY15396" fmla="*/ 744537 h 4630814"/>
              <a:gd name="connsiteX15397" fmla="*/ 2248157 w 3022593"/>
              <a:gd name="connsiteY15397" fmla="*/ 740735 h 4630814"/>
              <a:gd name="connsiteX15398" fmla="*/ 2247892 w 3022593"/>
              <a:gd name="connsiteY15398" fmla="*/ 740569 h 4630814"/>
              <a:gd name="connsiteX15399" fmla="*/ 2248157 w 3022593"/>
              <a:gd name="connsiteY15399" fmla="*/ 740403 h 4630814"/>
              <a:gd name="connsiteX15400" fmla="*/ 2248157 w 3022593"/>
              <a:gd name="connsiteY15400" fmla="*/ 740171 h 4630814"/>
              <a:gd name="connsiteX15401" fmla="*/ 2248330 w 3022593"/>
              <a:gd name="connsiteY15401" fmla="*/ 740295 h 4630814"/>
              <a:gd name="connsiteX15402" fmla="*/ 918202 w 3022593"/>
              <a:gd name="connsiteY15402" fmla="*/ 735211 h 4630814"/>
              <a:gd name="connsiteX15403" fmla="*/ 922012 w 3022593"/>
              <a:gd name="connsiteY15403" fmla="*/ 740569 h 4630814"/>
              <a:gd name="connsiteX15404" fmla="*/ 920107 w 3022593"/>
              <a:gd name="connsiteY15404" fmla="*/ 747713 h 4630814"/>
              <a:gd name="connsiteX15405" fmla="*/ 918697 w 3022593"/>
              <a:gd name="connsiteY15405" fmla="*/ 745730 h 4630814"/>
              <a:gd name="connsiteX15406" fmla="*/ 918957 w 3022593"/>
              <a:gd name="connsiteY15406" fmla="*/ 747395 h 4630814"/>
              <a:gd name="connsiteX15407" fmla="*/ 911813 w 3022593"/>
              <a:gd name="connsiteY15407" fmla="*/ 747395 h 4630814"/>
              <a:gd name="connsiteX15408" fmla="*/ 906455 w 3022593"/>
              <a:gd name="connsiteY15408" fmla="*/ 741680 h 4630814"/>
              <a:gd name="connsiteX15409" fmla="*/ 915385 w 3022593"/>
              <a:gd name="connsiteY15409" fmla="*/ 741680 h 4630814"/>
              <a:gd name="connsiteX15410" fmla="*/ 916619 w 3022593"/>
              <a:gd name="connsiteY15410" fmla="*/ 742809 h 4630814"/>
              <a:gd name="connsiteX15411" fmla="*/ 916297 w 3022593"/>
              <a:gd name="connsiteY15411" fmla="*/ 742355 h 4630814"/>
              <a:gd name="connsiteX15412" fmla="*/ 918202 w 3022593"/>
              <a:gd name="connsiteY15412" fmla="*/ 735211 h 4630814"/>
              <a:gd name="connsiteX15413" fmla="*/ 767051 w 3022593"/>
              <a:gd name="connsiteY15413" fmla="*/ 731871 h 4630814"/>
              <a:gd name="connsiteX15414" fmla="*/ 774691 w 3022593"/>
              <a:gd name="connsiteY15414" fmla="*/ 732102 h 4630814"/>
              <a:gd name="connsiteX15415" fmla="*/ 785804 w 3022593"/>
              <a:gd name="connsiteY15415" fmla="*/ 737659 h 4630814"/>
              <a:gd name="connsiteX15416" fmla="*/ 774691 w 3022593"/>
              <a:gd name="connsiteY15416" fmla="*/ 741363 h 4630814"/>
              <a:gd name="connsiteX15417" fmla="*/ 768369 w 3022593"/>
              <a:gd name="connsiteY15417" fmla="*/ 740213 h 4630814"/>
              <a:gd name="connsiteX15418" fmla="*/ 772152 w 3022593"/>
              <a:gd name="connsiteY15418" fmla="*/ 742420 h 4630814"/>
              <a:gd name="connsiteX15419" fmla="*/ 775962 w 3022593"/>
              <a:gd name="connsiteY15419" fmla="*/ 755385 h 4630814"/>
              <a:gd name="connsiteX15420" fmla="*/ 764532 w 3022593"/>
              <a:gd name="connsiteY15420" fmla="*/ 749829 h 4630814"/>
              <a:gd name="connsiteX15421" fmla="*/ 764324 w 3022593"/>
              <a:gd name="connsiteY15421" fmla="*/ 749399 h 4630814"/>
              <a:gd name="connsiteX15422" fmla="*/ 759610 w 3022593"/>
              <a:gd name="connsiteY15422" fmla="*/ 758825 h 4630814"/>
              <a:gd name="connsiteX15423" fmla="*/ 754054 w 3022593"/>
              <a:gd name="connsiteY15423" fmla="*/ 747712 h 4630814"/>
              <a:gd name="connsiteX15424" fmla="*/ 759610 w 3022593"/>
              <a:gd name="connsiteY15424" fmla="*/ 736600 h 4630814"/>
              <a:gd name="connsiteX15425" fmla="*/ 761392 w 3022593"/>
              <a:gd name="connsiteY15425" fmla="*/ 740164 h 4630814"/>
              <a:gd name="connsiteX15426" fmla="*/ 762627 w 3022593"/>
              <a:gd name="connsiteY15426" fmla="*/ 736864 h 4630814"/>
              <a:gd name="connsiteX15427" fmla="*/ 766194 w 3022593"/>
              <a:gd name="connsiteY15427" fmla="*/ 738945 h 4630814"/>
              <a:gd name="connsiteX15428" fmla="*/ 763579 w 3022593"/>
              <a:gd name="connsiteY15428" fmla="*/ 735806 h 4630814"/>
              <a:gd name="connsiteX15429" fmla="*/ 767051 w 3022593"/>
              <a:gd name="connsiteY15429" fmla="*/ 731871 h 4630814"/>
              <a:gd name="connsiteX15430" fmla="*/ 2255566 w 3022593"/>
              <a:gd name="connsiteY15430" fmla="*/ 727273 h 4630814"/>
              <a:gd name="connsiteX15431" fmla="*/ 2253714 w 3022593"/>
              <a:gd name="connsiteY15431" fmla="*/ 734417 h 4630814"/>
              <a:gd name="connsiteX15432" fmla="*/ 2248157 w 3022593"/>
              <a:gd name="connsiteY15432" fmla="*/ 737989 h 4630814"/>
              <a:gd name="connsiteX15433" fmla="*/ 2248157 w 3022593"/>
              <a:gd name="connsiteY15433" fmla="*/ 730845 h 4630814"/>
              <a:gd name="connsiteX15434" fmla="*/ 2255566 w 3022593"/>
              <a:gd name="connsiteY15434" fmla="*/ 727273 h 4630814"/>
              <a:gd name="connsiteX15435" fmla="*/ 2218183 w 3022593"/>
              <a:gd name="connsiteY15435" fmla="*/ 727075 h 4630814"/>
              <a:gd name="connsiteX15436" fmla="*/ 2219392 w 3022593"/>
              <a:gd name="connsiteY15436" fmla="*/ 728368 h 4630814"/>
              <a:gd name="connsiteX15437" fmla="*/ 2220269 w 3022593"/>
              <a:gd name="connsiteY15437" fmla="*/ 727075 h 4630814"/>
              <a:gd name="connsiteX15438" fmla="*/ 2220403 w 3022593"/>
              <a:gd name="connsiteY15438" fmla="*/ 729449 h 4630814"/>
              <a:gd name="connsiteX15439" fmla="*/ 2221131 w 3022593"/>
              <a:gd name="connsiteY15439" fmla="*/ 730228 h 4630814"/>
              <a:gd name="connsiteX15440" fmla="*/ 2225440 w 3022593"/>
              <a:gd name="connsiteY15440" fmla="*/ 734836 h 4630814"/>
              <a:gd name="connsiteX15441" fmla="*/ 2223626 w 3022593"/>
              <a:gd name="connsiteY15441" fmla="*/ 742598 h 4630814"/>
              <a:gd name="connsiteX15442" fmla="*/ 2220232 w 3022593"/>
              <a:gd name="connsiteY15442" fmla="*/ 739694 h 4630814"/>
              <a:gd name="connsiteX15443" fmla="*/ 2216936 w 3022593"/>
              <a:gd name="connsiteY15443" fmla="*/ 739576 h 4630814"/>
              <a:gd name="connsiteX15444" fmla="*/ 2216142 w 3022593"/>
              <a:gd name="connsiteY15444" fmla="*/ 738187 h 4630814"/>
              <a:gd name="connsiteX15445" fmla="*/ 2219432 w 3022593"/>
              <a:gd name="connsiteY15445" fmla="*/ 739009 h 4630814"/>
              <a:gd name="connsiteX15446" fmla="*/ 2214554 w 3022593"/>
              <a:gd name="connsiteY15446" fmla="*/ 734836 h 4630814"/>
              <a:gd name="connsiteX15447" fmla="*/ 2216469 w 3022593"/>
              <a:gd name="connsiteY15447" fmla="*/ 730740 h 4630814"/>
              <a:gd name="connsiteX15448" fmla="*/ 2797409 w 3022593"/>
              <a:gd name="connsiteY15448" fmla="*/ 726799 h 4630814"/>
              <a:gd name="connsiteX15449" fmla="*/ 2794179 w 3022593"/>
              <a:gd name="connsiteY15449" fmla="*/ 731520 h 4630814"/>
              <a:gd name="connsiteX15450" fmla="*/ 2791881 w 3022593"/>
              <a:gd name="connsiteY15450" fmla="*/ 730297 h 4630814"/>
              <a:gd name="connsiteX15451" fmla="*/ 2792131 w 3022593"/>
              <a:gd name="connsiteY15451" fmla="*/ 731085 h 4630814"/>
              <a:gd name="connsiteX15452" fmla="*/ 2785822 w 3022593"/>
              <a:gd name="connsiteY15452" fmla="*/ 733375 h 4630814"/>
              <a:gd name="connsiteX15453" fmla="*/ 2790348 w 3022593"/>
              <a:gd name="connsiteY15453" fmla="*/ 734219 h 4630814"/>
              <a:gd name="connsiteX15454" fmla="*/ 2790065 w 3022593"/>
              <a:gd name="connsiteY15454" fmla="*/ 737268 h 4630814"/>
              <a:gd name="connsiteX15455" fmla="*/ 2790817 w 3022593"/>
              <a:gd name="connsiteY15455" fmla="*/ 736600 h 4630814"/>
              <a:gd name="connsiteX15456" fmla="*/ 2795903 w 3022593"/>
              <a:gd name="connsiteY15456" fmla="*/ 741295 h 4630814"/>
              <a:gd name="connsiteX15457" fmla="*/ 2796408 w 3022593"/>
              <a:gd name="connsiteY15457" fmla="*/ 738658 h 4630814"/>
              <a:gd name="connsiteX15458" fmla="*/ 2800683 w 3022593"/>
              <a:gd name="connsiteY15458" fmla="*/ 738957 h 4630814"/>
              <a:gd name="connsiteX15459" fmla="*/ 2798755 w 3022593"/>
              <a:gd name="connsiteY15459" fmla="*/ 736374 h 4630814"/>
              <a:gd name="connsiteX15460" fmla="*/ 2803868 w 3022593"/>
              <a:gd name="connsiteY15460" fmla="*/ 732156 h 4630814"/>
              <a:gd name="connsiteX15461" fmla="*/ 2799910 w 3022593"/>
              <a:gd name="connsiteY15461" fmla="*/ 732877 h 4630814"/>
              <a:gd name="connsiteX15462" fmla="*/ 225235 w 3022593"/>
              <a:gd name="connsiteY15462" fmla="*/ 726399 h 4630814"/>
              <a:gd name="connsiteX15463" fmla="*/ 223149 w 3022593"/>
              <a:gd name="connsiteY15463" fmla="*/ 734464 h 4630814"/>
              <a:gd name="connsiteX15464" fmla="*/ 218611 w 3022593"/>
              <a:gd name="connsiteY15464" fmla="*/ 733609 h 4630814"/>
              <a:gd name="connsiteX15465" fmla="*/ 223829 w 3022593"/>
              <a:gd name="connsiteY15465" fmla="*/ 738505 h 4630814"/>
              <a:gd name="connsiteX15466" fmla="*/ 222225 w 3022593"/>
              <a:gd name="connsiteY15466" fmla="*/ 740762 h 4630814"/>
              <a:gd name="connsiteX15467" fmla="*/ 226176 w 3022593"/>
              <a:gd name="connsiteY15467" fmla="*/ 740363 h 4630814"/>
              <a:gd name="connsiteX15468" fmla="*/ 226822 w 3022593"/>
              <a:gd name="connsiteY15468" fmla="*/ 743026 h 4630814"/>
              <a:gd name="connsiteX15469" fmla="*/ 231539 w 3022593"/>
              <a:gd name="connsiteY15469" fmla="*/ 738187 h 4630814"/>
              <a:gd name="connsiteX15470" fmla="*/ 232675 w 3022593"/>
              <a:gd name="connsiteY15470" fmla="*/ 739210 h 4630814"/>
              <a:gd name="connsiteX15471" fmla="*/ 232617 w 3022593"/>
              <a:gd name="connsiteY15471" fmla="*/ 736005 h 4630814"/>
              <a:gd name="connsiteX15472" fmla="*/ 236135 w 3022593"/>
              <a:gd name="connsiteY15472" fmla="*/ 735404 h 4630814"/>
              <a:gd name="connsiteX15473" fmla="*/ 231027 w 3022593"/>
              <a:gd name="connsiteY15473" fmla="*/ 732588 h 4630814"/>
              <a:gd name="connsiteX15474" fmla="*/ 229992 w 3022593"/>
              <a:gd name="connsiteY15474" fmla="*/ 733161 h 4630814"/>
              <a:gd name="connsiteX15475" fmla="*/ 740031 w 3022593"/>
              <a:gd name="connsiteY15475" fmla="*/ 725884 h 4630814"/>
              <a:gd name="connsiteX15476" fmla="*/ 752995 w 3022593"/>
              <a:gd name="connsiteY15476" fmla="*/ 725884 h 4630814"/>
              <a:gd name="connsiteX15477" fmla="*/ 760404 w 3022593"/>
              <a:gd name="connsiteY15477" fmla="*/ 734814 h 4630814"/>
              <a:gd name="connsiteX15478" fmla="*/ 747439 w 3022593"/>
              <a:gd name="connsiteY15478" fmla="*/ 734814 h 4630814"/>
              <a:gd name="connsiteX15479" fmla="*/ 740031 w 3022593"/>
              <a:gd name="connsiteY15479" fmla="*/ 725884 h 4630814"/>
              <a:gd name="connsiteX15480" fmla="*/ 1279319 w 3022593"/>
              <a:gd name="connsiteY15480" fmla="*/ 725752 h 4630814"/>
              <a:gd name="connsiteX15481" fmla="*/ 1275747 w 3022593"/>
              <a:gd name="connsiteY15481" fmla="*/ 731309 h 4630814"/>
              <a:gd name="connsiteX15482" fmla="*/ 1268603 w 3022593"/>
              <a:gd name="connsiteY15482" fmla="*/ 733161 h 4630814"/>
              <a:gd name="connsiteX15483" fmla="*/ 1272175 w 3022593"/>
              <a:gd name="connsiteY15483" fmla="*/ 727604 h 4630814"/>
              <a:gd name="connsiteX15484" fmla="*/ 1279319 w 3022593"/>
              <a:gd name="connsiteY15484" fmla="*/ 725752 h 4630814"/>
              <a:gd name="connsiteX15485" fmla="*/ 2241860 w 3022593"/>
              <a:gd name="connsiteY15485" fmla="*/ 725686 h 4630814"/>
              <a:gd name="connsiteX15486" fmla="*/ 2247575 w 3022593"/>
              <a:gd name="connsiteY15486" fmla="*/ 731044 h 4630814"/>
              <a:gd name="connsiteX15487" fmla="*/ 2245875 w 3022593"/>
              <a:gd name="connsiteY15487" fmla="*/ 737419 h 4630814"/>
              <a:gd name="connsiteX15488" fmla="*/ 2246305 w 3022593"/>
              <a:gd name="connsiteY15488" fmla="*/ 737870 h 4630814"/>
              <a:gd name="connsiteX15489" fmla="*/ 2245755 w 3022593"/>
              <a:gd name="connsiteY15489" fmla="*/ 737870 h 4630814"/>
              <a:gd name="connsiteX15490" fmla="*/ 2245670 w 3022593"/>
              <a:gd name="connsiteY15490" fmla="*/ 738188 h 4630814"/>
              <a:gd name="connsiteX15491" fmla="*/ 2245444 w 3022593"/>
              <a:gd name="connsiteY15491" fmla="*/ 737870 h 4630814"/>
              <a:gd name="connsiteX15492" fmla="*/ 2239048 w 3022593"/>
              <a:gd name="connsiteY15492" fmla="*/ 737870 h 4630814"/>
              <a:gd name="connsiteX15493" fmla="*/ 2233605 w 3022593"/>
              <a:gd name="connsiteY15493" fmla="*/ 732155 h 4630814"/>
              <a:gd name="connsiteX15494" fmla="*/ 2240862 w 3022593"/>
              <a:gd name="connsiteY15494" fmla="*/ 732155 h 4630814"/>
              <a:gd name="connsiteX15495" fmla="*/ 2242907 w 3022593"/>
              <a:gd name="connsiteY15495" fmla="*/ 734302 h 4630814"/>
              <a:gd name="connsiteX15496" fmla="*/ 2241860 w 3022593"/>
              <a:gd name="connsiteY15496" fmla="*/ 732830 h 4630814"/>
              <a:gd name="connsiteX15497" fmla="*/ 2241860 w 3022593"/>
              <a:gd name="connsiteY15497" fmla="*/ 725686 h 4630814"/>
              <a:gd name="connsiteX15498" fmla="*/ 1279517 w 3022593"/>
              <a:gd name="connsiteY15498" fmla="*/ 725488 h 4630814"/>
              <a:gd name="connsiteX15499" fmla="*/ 1282692 w 3022593"/>
              <a:gd name="connsiteY15499" fmla="*/ 731838 h 4630814"/>
              <a:gd name="connsiteX15500" fmla="*/ 1279517 w 3022593"/>
              <a:gd name="connsiteY15500" fmla="*/ 738188 h 4630814"/>
              <a:gd name="connsiteX15501" fmla="*/ 1276342 w 3022593"/>
              <a:gd name="connsiteY15501" fmla="*/ 731838 h 4630814"/>
              <a:gd name="connsiteX15502" fmla="*/ 1279517 w 3022593"/>
              <a:gd name="connsiteY15502" fmla="*/ 725488 h 4630814"/>
              <a:gd name="connsiteX15503" fmla="*/ 459197 w 3022593"/>
              <a:gd name="connsiteY15503" fmla="*/ 725488 h 4630814"/>
              <a:gd name="connsiteX15504" fmla="*/ 474821 w 3022593"/>
              <a:gd name="connsiteY15504" fmla="*/ 734647 h 4630814"/>
              <a:gd name="connsiteX15505" fmla="*/ 474463 w 3022593"/>
              <a:gd name="connsiteY15505" fmla="*/ 742511 h 4630814"/>
              <a:gd name="connsiteX15506" fmla="*/ 476243 w 3022593"/>
              <a:gd name="connsiteY15506" fmla="*/ 747713 h 4630814"/>
              <a:gd name="connsiteX15507" fmla="*/ 474317 w 3022593"/>
              <a:gd name="connsiteY15507" fmla="*/ 745706 h 4630814"/>
              <a:gd name="connsiteX15508" fmla="*/ 473902 w 3022593"/>
              <a:gd name="connsiteY15508" fmla="*/ 754796 h 4630814"/>
              <a:gd name="connsiteX15509" fmla="*/ 466009 w 3022593"/>
              <a:gd name="connsiteY15509" fmla="*/ 764740 h 4630814"/>
              <a:gd name="connsiteX15510" fmla="*/ 466717 w 3022593"/>
              <a:gd name="connsiteY15510" fmla="*/ 766763 h 4630814"/>
              <a:gd name="connsiteX15511" fmla="*/ 465737 w 3022593"/>
              <a:gd name="connsiteY15511" fmla="*/ 765082 h 4630814"/>
              <a:gd name="connsiteX15512" fmla="*/ 461725 w 3022593"/>
              <a:gd name="connsiteY15512" fmla="*/ 770136 h 4630814"/>
              <a:gd name="connsiteX15513" fmla="*/ 453683 w 3022593"/>
              <a:gd name="connsiteY15513" fmla="*/ 773113 h 4630814"/>
              <a:gd name="connsiteX15514" fmla="*/ 453949 w 3022593"/>
              <a:gd name="connsiteY15514" fmla="*/ 771659 h 4630814"/>
              <a:gd name="connsiteX15515" fmla="*/ 452430 w 3022593"/>
              <a:gd name="connsiteY15515" fmla="*/ 773113 h 4630814"/>
              <a:gd name="connsiteX15516" fmla="*/ 453982 w 3022593"/>
              <a:gd name="connsiteY15516" fmla="*/ 767108 h 4630814"/>
              <a:gd name="connsiteX15517" fmla="*/ 451155 w 3022593"/>
              <a:gd name="connsiteY15517" fmla="*/ 761665 h 4630814"/>
              <a:gd name="connsiteX15518" fmla="*/ 448531 w 3022593"/>
              <a:gd name="connsiteY15518" fmla="*/ 753909 h 4630814"/>
              <a:gd name="connsiteX15519" fmla="*/ 447667 w 3022593"/>
              <a:gd name="connsiteY15519" fmla="*/ 755651 h 4630814"/>
              <a:gd name="connsiteX15520" fmla="*/ 448454 w 3022593"/>
              <a:gd name="connsiteY15520" fmla="*/ 753683 h 4630814"/>
              <a:gd name="connsiteX15521" fmla="*/ 444492 w 3022593"/>
              <a:gd name="connsiteY15521" fmla="*/ 741973 h 4630814"/>
              <a:gd name="connsiteX15522" fmla="*/ 459197 w 3022593"/>
              <a:gd name="connsiteY15522" fmla="*/ 725488 h 4630814"/>
              <a:gd name="connsiteX15523" fmla="*/ 2572368 w 3022593"/>
              <a:gd name="connsiteY15523" fmla="*/ 722992 h 4630814"/>
              <a:gd name="connsiteX15524" fmla="*/ 2580137 w 3022593"/>
              <a:gd name="connsiteY15524" fmla="*/ 730642 h 4630814"/>
              <a:gd name="connsiteX15525" fmla="*/ 2581267 w 3022593"/>
              <a:gd name="connsiteY15525" fmla="*/ 731157 h 4630814"/>
              <a:gd name="connsiteX15526" fmla="*/ 2580683 w 3022593"/>
              <a:gd name="connsiteY15526" fmla="*/ 731181 h 4630814"/>
              <a:gd name="connsiteX15527" fmla="*/ 2587984 w 3022593"/>
              <a:gd name="connsiteY15527" fmla="*/ 738371 h 4630814"/>
              <a:gd name="connsiteX15528" fmla="*/ 2589103 w 3022593"/>
              <a:gd name="connsiteY15528" fmla="*/ 750118 h 4630814"/>
              <a:gd name="connsiteX15529" fmla="*/ 2590793 w 3022593"/>
              <a:gd name="connsiteY15529" fmla="*/ 750888 h 4630814"/>
              <a:gd name="connsiteX15530" fmla="*/ 2589116 w 3022593"/>
              <a:gd name="connsiteY15530" fmla="*/ 750260 h 4630814"/>
              <a:gd name="connsiteX15531" fmla="*/ 2589877 w 3022593"/>
              <a:gd name="connsiteY15531" fmla="*/ 758245 h 4630814"/>
              <a:gd name="connsiteX15532" fmla="*/ 2586229 w 3022593"/>
              <a:gd name="connsiteY15532" fmla="*/ 766453 h 4630814"/>
              <a:gd name="connsiteX15533" fmla="*/ 2586237 w 3022593"/>
              <a:gd name="connsiteY15533" fmla="*/ 766763 h 4630814"/>
              <a:gd name="connsiteX15534" fmla="*/ 2586181 w 3022593"/>
              <a:gd name="connsiteY15534" fmla="*/ 766562 h 4630814"/>
              <a:gd name="connsiteX15535" fmla="*/ 2586091 w 3022593"/>
              <a:gd name="connsiteY15535" fmla="*/ 766763 h 4630814"/>
              <a:gd name="connsiteX15536" fmla="*/ 2576154 w 3022593"/>
              <a:gd name="connsiteY15536" fmla="*/ 759902 h 4630814"/>
              <a:gd name="connsiteX15537" fmla="*/ 2568291 w 3022593"/>
              <a:gd name="connsiteY15537" fmla="*/ 756373 h 4630814"/>
              <a:gd name="connsiteX15538" fmla="*/ 2568567 w 3022593"/>
              <a:gd name="connsiteY15538" fmla="*/ 757238 h 4630814"/>
              <a:gd name="connsiteX15539" fmla="*/ 2568241 w 3022593"/>
              <a:gd name="connsiteY15539" fmla="*/ 756351 h 4630814"/>
              <a:gd name="connsiteX15540" fmla="*/ 2557699 w 3022593"/>
              <a:gd name="connsiteY15540" fmla="*/ 751620 h 4630814"/>
              <a:gd name="connsiteX15541" fmla="*/ 2553913 w 3022593"/>
              <a:gd name="connsiteY15541" fmla="*/ 728907 h 4630814"/>
              <a:gd name="connsiteX15542" fmla="*/ 2572368 w 3022593"/>
              <a:gd name="connsiteY15542" fmla="*/ 722992 h 4630814"/>
              <a:gd name="connsiteX15543" fmla="*/ 2206617 w 3022593"/>
              <a:gd name="connsiteY15543" fmla="*/ 722313 h 4630814"/>
              <a:gd name="connsiteX15544" fmla="*/ 2205030 w 3022593"/>
              <a:gd name="connsiteY15544" fmla="*/ 725488 h 4630814"/>
              <a:gd name="connsiteX15545" fmla="*/ 2201855 w 3022593"/>
              <a:gd name="connsiteY15545" fmla="*/ 727076 h 4630814"/>
              <a:gd name="connsiteX15546" fmla="*/ 2203442 w 3022593"/>
              <a:gd name="connsiteY15546" fmla="*/ 723901 h 4630814"/>
              <a:gd name="connsiteX15547" fmla="*/ 2206617 w 3022593"/>
              <a:gd name="connsiteY15547" fmla="*/ 722313 h 4630814"/>
              <a:gd name="connsiteX15548" fmla="*/ 1289041 w 3022593"/>
              <a:gd name="connsiteY15548" fmla="*/ 722313 h 4630814"/>
              <a:gd name="connsiteX15549" fmla="*/ 1296979 w 3022593"/>
              <a:gd name="connsiteY15549" fmla="*/ 725488 h 4630814"/>
              <a:gd name="connsiteX15550" fmla="*/ 1289041 w 3022593"/>
              <a:gd name="connsiteY15550" fmla="*/ 728663 h 4630814"/>
              <a:gd name="connsiteX15551" fmla="*/ 1282550 w 3022593"/>
              <a:gd name="connsiteY15551" fmla="*/ 726066 h 4630814"/>
              <a:gd name="connsiteX15552" fmla="*/ 1288778 w 3022593"/>
              <a:gd name="connsiteY15552" fmla="*/ 729116 h 4630814"/>
              <a:gd name="connsiteX15553" fmla="*/ 1288778 w 3022593"/>
              <a:gd name="connsiteY15553" fmla="*/ 736374 h 4630814"/>
              <a:gd name="connsiteX15554" fmla="*/ 1283221 w 3022593"/>
              <a:gd name="connsiteY15554" fmla="*/ 732745 h 4630814"/>
              <a:gd name="connsiteX15555" fmla="*/ 1281399 w 3022593"/>
              <a:gd name="connsiteY15555" fmla="*/ 725606 h 4630814"/>
              <a:gd name="connsiteX15556" fmla="*/ 1281104 w 3022593"/>
              <a:gd name="connsiteY15556" fmla="*/ 725488 h 4630814"/>
              <a:gd name="connsiteX15557" fmla="*/ 1289041 w 3022593"/>
              <a:gd name="connsiteY15557" fmla="*/ 722313 h 4630814"/>
              <a:gd name="connsiteX15558" fmla="*/ 699762 w 3022593"/>
              <a:gd name="connsiteY15558" fmla="*/ 722313 h 4630814"/>
              <a:gd name="connsiteX15559" fmla="*/ 729677 w 3022593"/>
              <a:gd name="connsiteY15559" fmla="*/ 759355 h 4630814"/>
              <a:gd name="connsiteX15560" fmla="*/ 699762 w 3022593"/>
              <a:gd name="connsiteY15560" fmla="*/ 822326 h 4630814"/>
              <a:gd name="connsiteX15561" fmla="*/ 698757 w 3022593"/>
              <a:gd name="connsiteY15561" fmla="*/ 822057 h 4630814"/>
              <a:gd name="connsiteX15562" fmla="*/ 699577 w 3022593"/>
              <a:gd name="connsiteY15562" fmla="*/ 823913 h 4630814"/>
              <a:gd name="connsiteX15563" fmla="*/ 695183 w 3022593"/>
              <a:gd name="connsiteY15563" fmla="*/ 821311 h 4630814"/>
              <a:gd name="connsiteX15564" fmla="*/ 695038 w 3022593"/>
              <a:gd name="connsiteY15564" fmla="*/ 821061 h 4630814"/>
              <a:gd name="connsiteX15565" fmla="*/ 694357 w 3022593"/>
              <a:gd name="connsiteY15565" fmla="*/ 820879 h 4630814"/>
              <a:gd name="connsiteX15566" fmla="*/ 674473 w 3022593"/>
              <a:gd name="connsiteY15566" fmla="*/ 809484 h 4630814"/>
              <a:gd name="connsiteX15567" fmla="*/ 670889 w 3022593"/>
              <a:gd name="connsiteY15567" fmla="*/ 803464 h 4630814"/>
              <a:gd name="connsiteX15568" fmla="*/ 669917 w 3022593"/>
              <a:gd name="connsiteY15568" fmla="*/ 804863 h 4630814"/>
              <a:gd name="connsiteX15569" fmla="*/ 670759 w 3022593"/>
              <a:gd name="connsiteY15569" fmla="*/ 803247 h 4630814"/>
              <a:gd name="connsiteX15570" fmla="*/ 656758 w 3022593"/>
              <a:gd name="connsiteY15570" fmla="*/ 779728 h 4630814"/>
              <a:gd name="connsiteX15571" fmla="*/ 699762 w 3022593"/>
              <a:gd name="connsiteY15571" fmla="*/ 722313 h 4630814"/>
              <a:gd name="connsiteX15572" fmla="*/ 2499584 w 3022593"/>
              <a:gd name="connsiteY15572" fmla="*/ 717867 h 4630814"/>
              <a:gd name="connsiteX15573" fmla="*/ 2512717 w 3022593"/>
              <a:gd name="connsiteY15573" fmla="*/ 733107 h 4630814"/>
              <a:gd name="connsiteX15574" fmla="*/ 2513201 w 3022593"/>
              <a:gd name="connsiteY15574" fmla="*/ 739988 h 4630814"/>
              <a:gd name="connsiteX15575" fmla="*/ 2515273 w 3022593"/>
              <a:gd name="connsiteY15575" fmla="*/ 734377 h 4630814"/>
              <a:gd name="connsiteX15576" fmla="*/ 2531602 w 3022593"/>
              <a:gd name="connsiteY15576" fmla="*/ 722947 h 4630814"/>
              <a:gd name="connsiteX15577" fmla="*/ 2529787 w 3022593"/>
              <a:gd name="connsiteY15577" fmla="*/ 741997 h 4630814"/>
              <a:gd name="connsiteX15578" fmla="*/ 2522862 w 3022593"/>
              <a:gd name="connsiteY15578" fmla="*/ 750388 h 4630814"/>
              <a:gd name="connsiteX15579" fmla="*/ 2531499 w 3022593"/>
              <a:gd name="connsiteY15579" fmla="*/ 749300 h 4630814"/>
              <a:gd name="connsiteX15580" fmla="*/ 2547930 w 3022593"/>
              <a:gd name="connsiteY15580" fmla="*/ 758825 h 4630814"/>
              <a:gd name="connsiteX15581" fmla="*/ 2529674 w 3022593"/>
              <a:gd name="connsiteY15581" fmla="*/ 766445 h 4630814"/>
              <a:gd name="connsiteX15582" fmla="*/ 2523488 w 3022593"/>
              <a:gd name="connsiteY15582" fmla="*/ 765130 h 4630814"/>
              <a:gd name="connsiteX15583" fmla="*/ 2529277 w 3022593"/>
              <a:gd name="connsiteY15583" fmla="*/ 768517 h 4630814"/>
              <a:gd name="connsiteX15584" fmla="*/ 2533048 w 3022593"/>
              <a:gd name="connsiteY15584" fmla="*/ 786899 h 4630814"/>
              <a:gd name="connsiteX15585" fmla="*/ 2514196 w 3022593"/>
              <a:gd name="connsiteY15585" fmla="*/ 777708 h 4630814"/>
              <a:gd name="connsiteX15586" fmla="*/ 2514174 w 3022593"/>
              <a:gd name="connsiteY15586" fmla="*/ 777660 h 4630814"/>
              <a:gd name="connsiteX15587" fmla="*/ 2512167 w 3022593"/>
              <a:gd name="connsiteY15587" fmla="*/ 788045 h 4630814"/>
              <a:gd name="connsiteX15588" fmla="*/ 2505773 w 3022593"/>
              <a:gd name="connsiteY15588" fmla="*/ 793750 h 4630814"/>
              <a:gd name="connsiteX15589" fmla="*/ 2498717 w 3022593"/>
              <a:gd name="connsiteY15589" fmla="*/ 775493 h 4630814"/>
              <a:gd name="connsiteX15590" fmla="*/ 2502784 w 3022593"/>
              <a:gd name="connsiteY15590" fmla="*/ 767076 h 4630814"/>
              <a:gd name="connsiteX15591" fmla="*/ 2496378 w 3022593"/>
              <a:gd name="connsiteY15591" fmla="*/ 773509 h 4630814"/>
              <a:gd name="connsiteX15592" fmla="*/ 2477161 w 3022593"/>
              <a:gd name="connsiteY15592" fmla="*/ 777279 h 4630814"/>
              <a:gd name="connsiteX15593" fmla="*/ 2486769 w 3022593"/>
              <a:gd name="connsiteY15593" fmla="*/ 760313 h 4630814"/>
              <a:gd name="connsiteX15594" fmla="*/ 2495301 w 3022593"/>
              <a:gd name="connsiteY15594" fmla="*/ 755291 h 4630814"/>
              <a:gd name="connsiteX15595" fmla="*/ 2486970 w 3022593"/>
              <a:gd name="connsiteY15595" fmla="*/ 753574 h 4630814"/>
              <a:gd name="connsiteX15596" fmla="*/ 2473635 w 3022593"/>
              <a:gd name="connsiteY15596" fmla="*/ 738920 h 4630814"/>
              <a:gd name="connsiteX15597" fmla="*/ 2481255 w 3022593"/>
              <a:gd name="connsiteY15597" fmla="*/ 734570 h 4630814"/>
              <a:gd name="connsiteX15598" fmla="*/ 2494590 w 3022593"/>
              <a:gd name="connsiteY15598" fmla="*/ 737088 h 4630814"/>
              <a:gd name="connsiteX15599" fmla="*/ 2497830 w 3022593"/>
              <a:gd name="connsiteY15599" fmla="*/ 739527 h 4630814"/>
              <a:gd name="connsiteX15600" fmla="*/ 2495831 w 3022593"/>
              <a:gd name="connsiteY15600" fmla="*/ 736917 h 4630814"/>
              <a:gd name="connsiteX15601" fmla="*/ 2499584 w 3022593"/>
              <a:gd name="connsiteY15601" fmla="*/ 717867 h 4630814"/>
              <a:gd name="connsiteX15602" fmla="*/ 2721731 w 3022593"/>
              <a:gd name="connsiteY15602" fmla="*/ 716955 h 4630814"/>
              <a:gd name="connsiteX15603" fmla="*/ 2729022 w 3022593"/>
              <a:gd name="connsiteY15603" fmla="*/ 720407 h 4630814"/>
              <a:gd name="connsiteX15604" fmla="*/ 2732314 w 3022593"/>
              <a:gd name="connsiteY15604" fmla="*/ 738132 h 4630814"/>
              <a:gd name="connsiteX15605" fmla="*/ 2726313 w 3022593"/>
              <a:gd name="connsiteY15605" fmla="*/ 743083 h 4630814"/>
              <a:gd name="connsiteX15606" fmla="*/ 2724459 w 3022593"/>
              <a:gd name="connsiteY15606" fmla="*/ 746126 h 4630814"/>
              <a:gd name="connsiteX15607" fmla="*/ 2724620 w 3022593"/>
              <a:gd name="connsiteY15607" fmla="*/ 744480 h 4630814"/>
              <a:gd name="connsiteX15608" fmla="*/ 2715851 w 3022593"/>
              <a:gd name="connsiteY15608" fmla="*/ 751713 h 4630814"/>
              <a:gd name="connsiteX15609" fmla="*/ 2703187 w 3022593"/>
              <a:gd name="connsiteY15609" fmla="*/ 751286 h 4630814"/>
              <a:gd name="connsiteX15610" fmla="*/ 2701917 w 3022593"/>
              <a:gd name="connsiteY15610" fmla="*/ 754063 h 4630814"/>
              <a:gd name="connsiteX15611" fmla="*/ 2702873 w 3022593"/>
              <a:gd name="connsiteY15611" fmla="*/ 751275 h 4630814"/>
              <a:gd name="connsiteX15612" fmla="*/ 2695390 w 3022593"/>
              <a:gd name="connsiteY15612" fmla="*/ 751023 h 4630814"/>
              <a:gd name="connsiteX15613" fmla="*/ 2687629 w 3022593"/>
              <a:gd name="connsiteY15613" fmla="*/ 746189 h 4630814"/>
              <a:gd name="connsiteX15614" fmla="*/ 2687696 w 3022593"/>
              <a:gd name="connsiteY15614" fmla="*/ 746107 h 4630814"/>
              <a:gd name="connsiteX15615" fmla="*/ 2686042 w 3022593"/>
              <a:gd name="connsiteY15615" fmla="*/ 745898 h 4630814"/>
              <a:gd name="connsiteX15616" fmla="*/ 2688112 w 3022593"/>
              <a:gd name="connsiteY15616" fmla="*/ 745590 h 4630814"/>
              <a:gd name="connsiteX15617" fmla="*/ 2694685 w 3022593"/>
              <a:gd name="connsiteY15617" fmla="*/ 737442 h 4630814"/>
              <a:gd name="connsiteX15618" fmla="*/ 2704563 w 3022593"/>
              <a:gd name="connsiteY15618" fmla="*/ 720407 h 4630814"/>
              <a:gd name="connsiteX15619" fmla="*/ 2721731 w 3022593"/>
              <a:gd name="connsiteY15619" fmla="*/ 716955 h 4630814"/>
              <a:gd name="connsiteX15620" fmla="*/ 773986 w 3022593"/>
              <a:gd name="connsiteY15620" fmla="*/ 716227 h 4630814"/>
              <a:gd name="connsiteX15621" fmla="*/ 773986 w 3022593"/>
              <a:gd name="connsiteY15621" fmla="*/ 727339 h 4630814"/>
              <a:gd name="connsiteX15622" fmla="*/ 762344 w 3022593"/>
              <a:gd name="connsiteY15622" fmla="*/ 734748 h 4630814"/>
              <a:gd name="connsiteX15623" fmla="*/ 764284 w 3022593"/>
              <a:gd name="connsiteY15623" fmla="*/ 723635 h 4630814"/>
              <a:gd name="connsiteX15624" fmla="*/ 773986 w 3022593"/>
              <a:gd name="connsiteY15624" fmla="*/ 716227 h 4630814"/>
              <a:gd name="connsiteX15625" fmla="*/ 2212967 w 3022593"/>
              <a:gd name="connsiteY15625" fmla="*/ 714375 h 4630814"/>
              <a:gd name="connsiteX15626" fmla="*/ 2212967 w 3022593"/>
              <a:gd name="connsiteY15626" fmla="*/ 719614 h 4630814"/>
              <a:gd name="connsiteX15627" fmla="*/ 2216143 w 3022593"/>
              <a:gd name="connsiteY15627" fmla="*/ 721519 h 4630814"/>
              <a:gd name="connsiteX15628" fmla="*/ 2212408 w 3022593"/>
              <a:gd name="connsiteY15628" fmla="*/ 723761 h 4630814"/>
              <a:gd name="connsiteX15629" fmla="*/ 2212967 w 3022593"/>
              <a:gd name="connsiteY15629" fmla="*/ 723900 h 4630814"/>
              <a:gd name="connsiteX15630" fmla="*/ 2212967 w 3022593"/>
              <a:gd name="connsiteY15630" fmla="*/ 728663 h 4630814"/>
              <a:gd name="connsiteX15631" fmla="*/ 2208734 w 3022593"/>
              <a:gd name="connsiteY15631" fmla="*/ 727075 h 4630814"/>
              <a:gd name="connsiteX15632" fmla="*/ 2208112 w 3022593"/>
              <a:gd name="connsiteY15632" fmla="*/ 725675 h 4630814"/>
              <a:gd name="connsiteX15633" fmla="*/ 2206618 w 3022593"/>
              <a:gd name="connsiteY15633" fmla="*/ 728663 h 4630814"/>
              <a:gd name="connsiteX15634" fmla="*/ 2205030 w 3022593"/>
              <a:gd name="connsiteY15634" fmla="*/ 725488 h 4630814"/>
              <a:gd name="connsiteX15635" fmla="*/ 2206617 w 3022593"/>
              <a:gd name="connsiteY15635" fmla="*/ 722313 h 4630814"/>
              <a:gd name="connsiteX15636" fmla="*/ 2206617 w 3022593"/>
              <a:gd name="connsiteY15636" fmla="*/ 722313 h 4630814"/>
              <a:gd name="connsiteX15637" fmla="*/ 2206618 w 3022593"/>
              <a:gd name="connsiteY15637" fmla="*/ 722313 h 4630814"/>
              <a:gd name="connsiteX15638" fmla="*/ 2211606 w 3022593"/>
              <a:gd name="connsiteY15638" fmla="*/ 723560 h 4630814"/>
              <a:gd name="connsiteX15639" fmla="*/ 2209179 w 3022593"/>
              <a:gd name="connsiteY15639" fmla="*/ 722104 h 4630814"/>
              <a:gd name="connsiteX15640" fmla="*/ 2208734 w 3022593"/>
              <a:gd name="connsiteY15640" fmla="*/ 722313 h 4630814"/>
              <a:gd name="connsiteX15641" fmla="*/ 2208734 w 3022593"/>
              <a:gd name="connsiteY15641" fmla="*/ 721837 h 4630814"/>
              <a:gd name="connsiteX15642" fmla="*/ 2208205 w 3022593"/>
              <a:gd name="connsiteY15642" fmla="*/ 721519 h 4630814"/>
              <a:gd name="connsiteX15643" fmla="*/ 2208734 w 3022593"/>
              <a:gd name="connsiteY15643" fmla="*/ 721202 h 4630814"/>
              <a:gd name="connsiteX15644" fmla="*/ 2208734 w 3022593"/>
              <a:gd name="connsiteY15644" fmla="*/ 718344 h 4630814"/>
              <a:gd name="connsiteX15645" fmla="*/ 2212967 w 3022593"/>
              <a:gd name="connsiteY15645" fmla="*/ 714375 h 4630814"/>
              <a:gd name="connsiteX15646" fmla="*/ 2205030 w 3022593"/>
              <a:gd name="connsiteY15646" fmla="*/ 714375 h 4630814"/>
              <a:gd name="connsiteX15647" fmla="*/ 2208205 w 3022593"/>
              <a:gd name="connsiteY15647" fmla="*/ 716359 h 4630814"/>
              <a:gd name="connsiteX15648" fmla="*/ 2206618 w 3022593"/>
              <a:gd name="connsiteY15648" fmla="*/ 722313 h 4630814"/>
              <a:gd name="connsiteX15649" fmla="*/ 2206615 w 3022593"/>
              <a:gd name="connsiteY15649" fmla="*/ 722306 h 4630814"/>
              <a:gd name="connsiteX15650" fmla="*/ 2206617 w 3022593"/>
              <a:gd name="connsiteY15650" fmla="*/ 722313 h 4630814"/>
              <a:gd name="connsiteX15651" fmla="*/ 2203442 w 3022593"/>
              <a:gd name="connsiteY15651" fmla="*/ 722313 h 4630814"/>
              <a:gd name="connsiteX15652" fmla="*/ 2200267 w 3022593"/>
              <a:gd name="connsiteY15652" fmla="*/ 717550 h 4630814"/>
              <a:gd name="connsiteX15653" fmla="*/ 2205030 w 3022593"/>
              <a:gd name="connsiteY15653" fmla="*/ 717550 h 4630814"/>
              <a:gd name="connsiteX15654" fmla="*/ 1288778 w 3022593"/>
              <a:gd name="connsiteY15654" fmla="*/ 712986 h 4630814"/>
              <a:gd name="connsiteX15655" fmla="*/ 1288778 w 3022593"/>
              <a:gd name="connsiteY15655" fmla="*/ 720130 h 4630814"/>
              <a:gd name="connsiteX15656" fmla="*/ 1281369 w 3022593"/>
              <a:gd name="connsiteY15656" fmla="*/ 723702 h 4630814"/>
              <a:gd name="connsiteX15657" fmla="*/ 1283221 w 3022593"/>
              <a:gd name="connsiteY15657" fmla="*/ 716558 h 4630814"/>
              <a:gd name="connsiteX15658" fmla="*/ 1288778 w 3022593"/>
              <a:gd name="connsiteY15658" fmla="*/ 712986 h 4630814"/>
              <a:gd name="connsiteX15659" fmla="*/ 2106340 w 3022593"/>
              <a:gd name="connsiteY15659" fmla="*/ 712788 h 4630814"/>
              <a:gd name="connsiteX15660" fmla="*/ 2116526 w 3022593"/>
              <a:gd name="connsiteY15660" fmla="*/ 717699 h 4630814"/>
              <a:gd name="connsiteX15661" fmla="*/ 2116261 w 3022593"/>
              <a:gd name="connsiteY15661" fmla="*/ 721402 h 4630814"/>
              <a:gd name="connsiteX15662" fmla="*/ 2116328 w 3022593"/>
              <a:gd name="connsiteY15662" fmla="*/ 721440 h 4630814"/>
              <a:gd name="connsiteX15663" fmla="*/ 2117717 w 3022593"/>
              <a:gd name="connsiteY15663" fmla="*/ 725488 h 4630814"/>
              <a:gd name="connsiteX15664" fmla="*/ 2116081 w 3022593"/>
              <a:gd name="connsiteY15664" fmla="*/ 723929 h 4630814"/>
              <a:gd name="connsiteX15665" fmla="*/ 2115600 w 3022593"/>
              <a:gd name="connsiteY15665" fmla="*/ 730647 h 4630814"/>
              <a:gd name="connsiteX15666" fmla="*/ 2110771 w 3022593"/>
              <a:gd name="connsiteY15666" fmla="*/ 736400 h 4630814"/>
              <a:gd name="connsiteX15667" fmla="*/ 2111367 w 3022593"/>
              <a:gd name="connsiteY15667" fmla="*/ 738188 h 4630814"/>
              <a:gd name="connsiteX15668" fmla="*/ 2110671 w 3022593"/>
              <a:gd name="connsiteY15668" fmla="*/ 736518 h 4630814"/>
              <a:gd name="connsiteX15669" fmla="*/ 2107729 w 3022593"/>
              <a:gd name="connsiteY15669" fmla="*/ 740024 h 4630814"/>
              <a:gd name="connsiteX15670" fmla="*/ 2102635 w 3022593"/>
              <a:gd name="connsiteY15670" fmla="*/ 741363 h 4630814"/>
              <a:gd name="connsiteX15671" fmla="*/ 2102520 w 3022593"/>
              <a:gd name="connsiteY15671" fmla="*/ 740769 h 4630814"/>
              <a:gd name="connsiteX15672" fmla="*/ 2101842 w 3022593"/>
              <a:gd name="connsiteY15672" fmla="*/ 741363 h 4630814"/>
              <a:gd name="connsiteX15673" fmla="*/ 2102285 w 3022593"/>
              <a:gd name="connsiteY15673" fmla="*/ 739560 h 4630814"/>
              <a:gd name="connsiteX15674" fmla="*/ 2101246 w 3022593"/>
              <a:gd name="connsiteY15674" fmla="*/ 734219 h 4630814"/>
              <a:gd name="connsiteX15675" fmla="*/ 2099273 w 3022593"/>
              <a:gd name="connsiteY15675" fmla="*/ 728299 h 4630814"/>
              <a:gd name="connsiteX15676" fmla="*/ 2098667 w 3022593"/>
              <a:gd name="connsiteY15676" fmla="*/ 728663 h 4630814"/>
              <a:gd name="connsiteX15677" fmla="*/ 2099199 w 3022593"/>
              <a:gd name="connsiteY15677" fmla="*/ 728078 h 4630814"/>
              <a:gd name="connsiteX15678" fmla="*/ 2097079 w 3022593"/>
              <a:gd name="connsiteY15678" fmla="*/ 721718 h 4630814"/>
              <a:gd name="connsiteX15679" fmla="*/ 2101709 w 3022593"/>
              <a:gd name="connsiteY15679" fmla="*/ 713904 h 4630814"/>
              <a:gd name="connsiteX15680" fmla="*/ 2103810 w 3022593"/>
              <a:gd name="connsiteY15680" fmla="*/ 713398 h 4630814"/>
              <a:gd name="connsiteX15681" fmla="*/ 2103747 w 3022593"/>
              <a:gd name="connsiteY15681" fmla="*/ 712974 h 4630814"/>
              <a:gd name="connsiteX15682" fmla="*/ 2105567 w 3022593"/>
              <a:gd name="connsiteY15682" fmla="*/ 712974 h 4630814"/>
              <a:gd name="connsiteX15683" fmla="*/ 756095 w 3022593"/>
              <a:gd name="connsiteY15683" fmla="*/ 712787 h 4630814"/>
              <a:gd name="connsiteX15684" fmla="*/ 763352 w 3022593"/>
              <a:gd name="connsiteY15684" fmla="*/ 722047 h 4630814"/>
              <a:gd name="connsiteX15685" fmla="*/ 761538 w 3022593"/>
              <a:gd name="connsiteY15685" fmla="*/ 735012 h 4630814"/>
              <a:gd name="connsiteX15686" fmla="*/ 754281 w 3022593"/>
              <a:gd name="connsiteY15686" fmla="*/ 725751 h 4630814"/>
              <a:gd name="connsiteX15687" fmla="*/ 756095 w 3022593"/>
              <a:gd name="connsiteY15687" fmla="*/ 712787 h 4630814"/>
              <a:gd name="connsiteX15688" fmla="*/ 1277929 w 3022593"/>
              <a:gd name="connsiteY15688" fmla="*/ 711200 h 4630814"/>
              <a:gd name="connsiteX15689" fmla="*/ 1281104 w 3022593"/>
              <a:gd name="connsiteY15689" fmla="*/ 716643 h 4630814"/>
              <a:gd name="connsiteX15690" fmla="*/ 1281104 w 3022593"/>
              <a:gd name="connsiteY15690" fmla="*/ 723900 h 4630814"/>
              <a:gd name="connsiteX15691" fmla="*/ 1278991 w 3022593"/>
              <a:gd name="connsiteY15691" fmla="*/ 721485 h 4630814"/>
              <a:gd name="connsiteX15692" fmla="*/ 1279319 w 3022593"/>
              <a:gd name="connsiteY15692" fmla="*/ 723583 h 4630814"/>
              <a:gd name="connsiteX15693" fmla="*/ 1272175 w 3022593"/>
              <a:gd name="connsiteY15693" fmla="*/ 723583 h 4630814"/>
              <a:gd name="connsiteX15694" fmla="*/ 1266817 w 3022593"/>
              <a:gd name="connsiteY15694" fmla="*/ 717868 h 4630814"/>
              <a:gd name="connsiteX15695" fmla="*/ 1275747 w 3022593"/>
              <a:gd name="connsiteY15695" fmla="*/ 717868 h 4630814"/>
              <a:gd name="connsiteX15696" fmla="*/ 1276350 w 3022593"/>
              <a:gd name="connsiteY15696" fmla="*/ 718419 h 4630814"/>
              <a:gd name="connsiteX15697" fmla="*/ 1219933 w 3022593"/>
              <a:gd name="connsiteY15697" fmla="*/ 708700 h 4630814"/>
              <a:gd name="connsiteX15698" fmla="*/ 1245973 w 3022593"/>
              <a:gd name="connsiteY15698" fmla="*/ 714935 h 4630814"/>
              <a:gd name="connsiteX15699" fmla="*/ 1253882 w 3022593"/>
              <a:gd name="connsiteY15699" fmla="*/ 718432 h 4630814"/>
              <a:gd name="connsiteX15700" fmla="*/ 1257293 w 3022593"/>
              <a:gd name="connsiteY15700" fmla="*/ 719233 h 4630814"/>
              <a:gd name="connsiteX15701" fmla="*/ 1255334 w 3022593"/>
              <a:gd name="connsiteY15701" fmla="*/ 719552 h 4630814"/>
              <a:gd name="connsiteX15702" fmla="*/ 1238170 w 3022593"/>
              <a:gd name="connsiteY15702" fmla="*/ 734109 h 4630814"/>
              <a:gd name="connsiteX15703" fmla="*/ 1210815 w 3022593"/>
              <a:gd name="connsiteY15703" fmla="*/ 844765 h 4630814"/>
              <a:gd name="connsiteX15704" fmla="*/ 1119164 w 3022593"/>
              <a:gd name="connsiteY15704" fmla="*/ 867248 h 4630814"/>
              <a:gd name="connsiteX15705" fmla="*/ 1137868 w 3022593"/>
              <a:gd name="connsiteY15705" fmla="*/ 730479 h 4630814"/>
              <a:gd name="connsiteX15706" fmla="*/ 1219933 w 3022593"/>
              <a:gd name="connsiteY15706" fmla="*/ 708700 h 4630814"/>
              <a:gd name="connsiteX15707" fmla="*/ 818348 w 3022593"/>
              <a:gd name="connsiteY15707" fmla="*/ 706438 h 4630814"/>
              <a:gd name="connsiteX15708" fmla="*/ 818533 w 3022593"/>
              <a:gd name="connsiteY15708" fmla="*/ 706809 h 4630814"/>
              <a:gd name="connsiteX15709" fmla="*/ 818944 w 3022593"/>
              <a:gd name="connsiteY15709" fmla="*/ 706702 h 4630814"/>
              <a:gd name="connsiteX15710" fmla="*/ 818716 w 3022593"/>
              <a:gd name="connsiteY15710" fmla="*/ 707174 h 4630814"/>
              <a:gd name="connsiteX15711" fmla="*/ 822317 w 3022593"/>
              <a:gd name="connsiteY15711" fmla="*/ 714375 h 4630814"/>
              <a:gd name="connsiteX15712" fmla="*/ 818348 w 3022593"/>
              <a:gd name="connsiteY15712" fmla="*/ 722313 h 4630814"/>
              <a:gd name="connsiteX15713" fmla="*/ 814379 w 3022593"/>
              <a:gd name="connsiteY15713" fmla="*/ 714375 h 4630814"/>
              <a:gd name="connsiteX15714" fmla="*/ 814511 w 3022593"/>
              <a:gd name="connsiteY15714" fmla="*/ 714111 h 4630814"/>
              <a:gd name="connsiteX15715" fmla="*/ 808228 w 3022593"/>
              <a:gd name="connsiteY15715" fmla="*/ 714111 h 4630814"/>
              <a:gd name="connsiteX15716" fmla="*/ 811800 w 3022593"/>
              <a:gd name="connsiteY15716" fmla="*/ 708554 h 4630814"/>
              <a:gd name="connsiteX15717" fmla="*/ 818107 w 3022593"/>
              <a:gd name="connsiteY15717" fmla="*/ 706919 h 4630814"/>
              <a:gd name="connsiteX15718" fmla="*/ 827873 w 3022593"/>
              <a:gd name="connsiteY15718" fmla="*/ 704850 h 4630814"/>
              <a:gd name="connsiteX15719" fmla="*/ 835017 w 3022593"/>
              <a:gd name="connsiteY15719" fmla="*/ 709083 h 4630814"/>
              <a:gd name="connsiteX15720" fmla="*/ 828403 w 3022593"/>
              <a:gd name="connsiteY15720" fmla="*/ 711043 h 4630814"/>
              <a:gd name="connsiteX15721" fmla="*/ 828403 w 3022593"/>
              <a:gd name="connsiteY15721" fmla="*/ 717324 h 4630814"/>
              <a:gd name="connsiteX15722" fmla="*/ 822846 w 3022593"/>
              <a:gd name="connsiteY15722" fmla="*/ 713695 h 4630814"/>
              <a:gd name="connsiteX15723" fmla="*/ 821200 w 3022593"/>
              <a:gd name="connsiteY15723" fmla="*/ 707246 h 4630814"/>
              <a:gd name="connsiteX15724" fmla="*/ 820729 w 3022593"/>
              <a:gd name="connsiteY15724" fmla="*/ 706967 h 4630814"/>
              <a:gd name="connsiteX15725" fmla="*/ 821101 w 3022593"/>
              <a:gd name="connsiteY15725" fmla="*/ 706857 h 4630814"/>
              <a:gd name="connsiteX15726" fmla="*/ 820994 w 3022593"/>
              <a:gd name="connsiteY15726" fmla="*/ 706438 h 4630814"/>
              <a:gd name="connsiteX15727" fmla="*/ 821567 w 3022593"/>
              <a:gd name="connsiteY15727" fmla="*/ 706718 h 4630814"/>
              <a:gd name="connsiteX15728" fmla="*/ 2316750 w 3022593"/>
              <a:gd name="connsiteY15728" fmla="*/ 703527 h 4630814"/>
              <a:gd name="connsiteX15729" fmla="*/ 2323894 w 3022593"/>
              <a:gd name="connsiteY15729" fmla="*/ 703527 h 4630814"/>
              <a:gd name="connsiteX15730" fmla="*/ 2320322 w 3022593"/>
              <a:gd name="connsiteY15730" fmla="*/ 709084 h 4630814"/>
              <a:gd name="connsiteX15731" fmla="*/ 2313178 w 3022593"/>
              <a:gd name="connsiteY15731" fmla="*/ 710936 h 4630814"/>
              <a:gd name="connsiteX15732" fmla="*/ 2316750 w 3022593"/>
              <a:gd name="connsiteY15732" fmla="*/ 703527 h 4630814"/>
              <a:gd name="connsiteX15733" fmla="*/ 2086232 w 3022593"/>
              <a:gd name="connsiteY15733" fmla="*/ 703461 h 4630814"/>
              <a:gd name="connsiteX15734" fmla="*/ 2091789 w 3022593"/>
              <a:gd name="connsiteY15734" fmla="*/ 707033 h 4630814"/>
              <a:gd name="connsiteX15735" fmla="*/ 2093641 w 3022593"/>
              <a:gd name="connsiteY15735" fmla="*/ 714177 h 4630814"/>
              <a:gd name="connsiteX15736" fmla="*/ 2086232 w 3022593"/>
              <a:gd name="connsiteY15736" fmla="*/ 710605 h 4630814"/>
              <a:gd name="connsiteX15737" fmla="*/ 2086232 w 3022593"/>
              <a:gd name="connsiteY15737" fmla="*/ 703461 h 4630814"/>
              <a:gd name="connsiteX15738" fmla="*/ 2083851 w 3022593"/>
              <a:gd name="connsiteY15738" fmla="*/ 703263 h 4630814"/>
              <a:gd name="connsiteX15739" fmla="*/ 2083928 w 3022593"/>
              <a:gd name="connsiteY15739" fmla="*/ 703527 h 4630814"/>
              <a:gd name="connsiteX15740" fmla="*/ 2084380 w 3022593"/>
              <a:gd name="connsiteY15740" fmla="*/ 703527 h 4630814"/>
              <a:gd name="connsiteX15741" fmla="*/ 2084056 w 3022593"/>
              <a:gd name="connsiteY15741" fmla="*/ 703968 h 4630814"/>
              <a:gd name="connsiteX15742" fmla="*/ 2085967 w 3022593"/>
              <a:gd name="connsiteY15742" fmla="*/ 710520 h 4630814"/>
              <a:gd name="connsiteX15743" fmla="*/ 2081734 w 3022593"/>
              <a:gd name="connsiteY15743" fmla="*/ 715963 h 4630814"/>
              <a:gd name="connsiteX15744" fmla="*/ 2079763 w 3022593"/>
              <a:gd name="connsiteY15744" fmla="*/ 709205 h 4630814"/>
              <a:gd name="connsiteX15745" fmla="*/ 2072133 w 3022593"/>
              <a:gd name="connsiteY15745" fmla="*/ 710936 h 4630814"/>
              <a:gd name="connsiteX15746" fmla="*/ 2076216 w 3022593"/>
              <a:gd name="connsiteY15746" fmla="*/ 703527 h 4630814"/>
              <a:gd name="connsiteX15747" fmla="*/ 2083645 w 3022593"/>
              <a:gd name="connsiteY15747" fmla="*/ 703527 h 4630814"/>
              <a:gd name="connsiteX15748" fmla="*/ 2324886 w 3022593"/>
              <a:gd name="connsiteY15748" fmla="*/ 703262 h 4630814"/>
              <a:gd name="connsiteX15749" fmla="*/ 2326675 w 3022593"/>
              <a:gd name="connsiteY15749" fmla="*/ 706123 h 4630814"/>
              <a:gd name="connsiteX15750" fmla="*/ 2325944 w 3022593"/>
              <a:gd name="connsiteY15750" fmla="*/ 703262 h 4630814"/>
              <a:gd name="connsiteX15751" fmla="*/ 2333353 w 3022593"/>
              <a:gd name="connsiteY15751" fmla="*/ 706890 h 4630814"/>
              <a:gd name="connsiteX15752" fmla="*/ 2333353 w 3022593"/>
              <a:gd name="connsiteY15752" fmla="*/ 714148 h 4630814"/>
              <a:gd name="connsiteX15753" fmla="*/ 2328146 w 3022593"/>
              <a:gd name="connsiteY15753" fmla="*/ 710747 h 4630814"/>
              <a:gd name="connsiteX15754" fmla="*/ 2324886 w 3022593"/>
              <a:gd name="connsiteY15754" fmla="*/ 715962 h 4630814"/>
              <a:gd name="connsiteX15755" fmla="*/ 2320917 w 3022593"/>
              <a:gd name="connsiteY15755" fmla="*/ 709612 h 4630814"/>
              <a:gd name="connsiteX15756" fmla="*/ 2324886 w 3022593"/>
              <a:gd name="connsiteY15756" fmla="*/ 703262 h 4630814"/>
              <a:gd name="connsiteX15757" fmla="*/ 2286698 w 3022593"/>
              <a:gd name="connsiteY15757" fmla="*/ 699004 h 4630814"/>
              <a:gd name="connsiteX15758" fmla="*/ 2291690 w 3022593"/>
              <a:gd name="connsiteY15758" fmla="*/ 703865 h 4630814"/>
              <a:gd name="connsiteX15759" fmla="*/ 2291711 w 3022593"/>
              <a:gd name="connsiteY15759" fmla="*/ 703858 h 4630814"/>
              <a:gd name="connsiteX15760" fmla="*/ 2297105 w 3022593"/>
              <a:gd name="connsiteY15760" fmla="*/ 706664 h 4630814"/>
              <a:gd name="connsiteX15761" fmla="*/ 2294671 w 3022593"/>
              <a:gd name="connsiteY15761" fmla="*/ 706766 h 4630814"/>
              <a:gd name="connsiteX15762" fmla="*/ 2301985 w 3022593"/>
              <a:gd name="connsiteY15762" fmla="*/ 713887 h 4630814"/>
              <a:gd name="connsiteX15763" fmla="*/ 2304223 w 3022593"/>
              <a:gd name="connsiteY15763" fmla="*/ 726089 h 4630814"/>
              <a:gd name="connsiteX15764" fmla="*/ 2306630 w 3022593"/>
              <a:gd name="connsiteY15764" fmla="*/ 727076 h 4630814"/>
              <a:gd name="connsiteX15765" fmla="*/ 2304228 w 3022593"/>
              <a:gd name="connsiteY15765" fmla="*/ 726115 h 4630814"/>
              <a:gd name="connsiteX15766" fmla="*/ 2305513 w 3022593"/>
              <a:gd name="connsiteY15766" fmla="*/ 733120 h 4630814"/>
              <a:gd name="connsiteX15767" fmla="*/ 2302236 w 3022593"/>
              <a:gd name="connsiteY15767" fmla="*/ 740777 h 4630814"/>
              <a:gd name="connsiteX15768" fmla="*/ 2302301 w 3022593"/>
              <a:gd name="connsiteY15768" fmla="*/ 741363 h 4630814"/>
              <a:gd name="connsiteX15769" fmla="*/ 2302165 w 3022593"/>
              <a:gd name="connsiteY15769" fmla="*/ 740942 h 4630814"/>
              <a:gd name="connsiteX15770" fmla="*/ 2301985 w 3022593"/>
              <a:gd name="connsiteY15770" fmla="*/ 741363 h 4630814"/>
              <a:gd name="connsiteX15771" fmla="*/ 2290461 w 3022593"/>
              <a:gd name="connsiteY15771" fmla="*/ 734723 h 4630814"/>
              <a:gd name="connsiteX15772" fmla="*/ 2282269 w 3022593"/>
              <a:gd name="connsiteY15772" fmla="*/ 731190 h 4630814"/>
              <a:gd name="connsiteX15773" fmla="*/ 2282818 w 3022593"/>
              <a:gd name="connsiteY15773" fmla="*/ 733426 h 4630814"/>
              <a:gd name="connsiteX15774" fmla="*/ 2282234 w 3022593"/>
              <a:gd name="connsiteY15774" fmla="*/ 731175 h 4630814"/>
              <a:gd name="connsiteX15775" fmla="*/ 2271881 w 3022593"/>
              <a:gd name="connsiteY15775" fmla="*/ 726709 h 4630814"/>
              <a:gd name="connsiteX15776" fmla="*/ 2270000 w 3022593"/>
              <a:gd name="connsiteY15776" fmla="*/ 704728 h 4630814"/>
              <a:gd name="connsiteX15777" fmla="*/ 2286698 w 3022593"/>
              <a:gd name="connsiteY15777" fmla="*/ 699004 h 4630814"/>
              <a:gd name="connsiteX15778" fmla="*/ 2333618 w 3022593"/>
              <a:gd name="connsiteY15778" fmla="*/ 698500 h 4630814"/>
              <a:gd name="connsiteX15779" fmla="*/ 2341555 w 3022593"/>
              <a:gd name="connsiteY15779" fmla="*/ 702469 h 4630814"/>
              <a:gd name="connsiteX15780" fmla="*/ 2333618 w 3022593"/>
              <a:gd name="connsiteY15780" fmla="*/ 706438 h 4630814"/>
              <a:gd name="connsiteX15781" fmla="*/ 2325680 w 3022593"/>
              <a:gd name="connsiteY15781" fmla="*/ 702469 h 4630814"/>
              <a:gd name="connsiteX15782" fmla="*/ 2333618 w 3022593"/>
              <a:gd name="connsiteY15782" fmla="*/ 698500 h 4630814"/>
              <a:gd name="connsiteX15783" fmla="*/ 2093224 w 3022593"/>
              <a:gd name="connsiteY15783" fmla="*/ 698500 h 4630814"/>
              <a:gd name="connsiteX15784" fmla="*/ 2098667 w 3022593"/>
              <a:gd name="connsiteY15784" fmla="*/ 702469 h 4630814"/>
              <a:gd name="connsiteX15785" fmla="*/ 2091410 w 3022593"/>
              <a:gd name="connsiteY15785" fmla="*/ 706438 h 4630814"/>
              <a:gd name="connsiteX15786" fmla="*/ 2085967 w 3022593"/>
              <a:gd name="connsiteY15786" fmla="*/ 702469 h 4630814"/>
              <a:gd name="connsiteX15787" fmla="*/ 2093224 w 3022593"/>
              <a:gd name="connsiteY15787" fmla="*/ 698500 h 4630814"/>
              <a:gd name="connsiteX15788" fmla="*/ 2154229 w 3022593"/>
              <a:gd name="connsiteY15788" fmla="*/ 696912 h 4630814"/>
              <a:gd name="connsiteX15789" fmla="*/ 2154230 w 3022593"/>
              <a:gd name="connsiteY15789" fmla="*/ 696912 h 4630814"/>
              <a:gd name="connsiteX15790" fmla="*/ 2155420 w 3022593"/>
              <a:gd name="connsiteY15790" fmla="*/ 697110 h 4630814"/>
              <a:gd name="connsiteX15791" fmla="*/ 2154230 w 3022593"/>
              <a:gd name="connsiteY15791" fmla="*/ 698499 h 4630814"/>
              <a:gd name="connsiteX15792" fmla="*/ 2154230 w 3022593"/>
              <a:gd name="connsiteY15792" fmla="*/ 698499 h 4630814"/>
              <a:gd name="connsiteX15793" fmla="*/ 2154229 w 3022593"/>
              <a:gd name="connsiteY15793" fmla="*/ 698500 h 4630814"/>
              <a:gd name="connsiteX15794" fmla="*/ 2154229 w 3022593"/>
              <a:gd name="connsiteY15794" fmla="*/ 698499 h 4630814"/>
              <a:gd name="connsiteX15795" fmla="*/ 2311392 w 3022593"/>
              <a:gd name="connsiteY15795" fmla="*/ 695642 h 4630814"/>
              <a:gd name="connsiteX15796" fmla="*/ 2320322 w 3022593"/>
              <a:gd name="connsiteY15796" fmla="*/ 695642 h 4630814"/>
              <a:gd name="connsiteX15797" fmla="*/ 2323894 w 3022593"/>
              <a:gd name="connsiteY15797" fmla="*/ 701357 h 4630814"/>
              <a:gd name="connsiteX15798" fmla="*/ 2316750 w 3022593"/>
              <a:gd name="connsiteY15798" fmla="*/ 701357 h 4630814"/>
              <a:gd name="connsiteX15799" fmla="*/ 2311392 w 3022593"/>
              <a:gd name="connsiteY15799" fmla="*/ 695642 h 4630814"/>
              <a:gd name="connsiteX15800" fmla="*/ 2367954 w 3022593"/>
              <a:gd name="connsiteY15800" fmla="*/ 694249 h 4630814"/>
              <a:gd name="connsiteX15801" fmla="*/ 2375010 w 3022593"/>
              <a:gd name="connsiteY15801" fmla="*/ 698745 h 4630814"/>
              <a:gd name="connsiteX15802" fmla="*/ 2378302 w 3022593"/>
              <a:gd name="connsiteY15802" fmla="*/ 716726 h 4630814"/>
              <a:gd name="connsiteX15803" fmla="*/ 2370874 w 3022593"/>
              <a:gd name="connsiteY15803" fmla="*/ 722278 h 4630814"/>
              <a:gd name="connsiteX15804" fmla="*/ 2368807 w 3022593"/>
              <a:gd name="connsiteY15804" fmla="*/ 725488 h 4630814"/>
              <a:gd name="connsiteX15805" fmla="*/ 2368977 w 3022593"/>
              <a:gd name="connsiteY15805" fmla="*/ 723695 h 4630814"/>
              <a:gd name="connsiteX15806" fmla="*/ 2361839 w 3022593"/>
              <a:gd name="connsiteY15806" fmla="*/ 729030 h 4630814"/>
              <a:gd name="connsiteX15807" fmla="*/ 2349744 w 3022593"/>
              <a:gd name="connsiteY15807" fmla="*/ 729589 h 4630814"/>
              <a:gd name="connsiteX15808" fmla="*/ 2349492 w 3022593"/>
              <a:gd name="connsiteY15808" fmla="*/ 730251 h 4630814"/>
              <a:gd name="connsiteX15809" fmla="*/ 2349688 w 3022593"/>
              <a:gd name="connsiteY15809" fmla="*/ 729592 h 4630814"/>
              <a:gd name="connsiteX15810" fmla="*/ 2341378 w 3022593"/>
              <a:gd name="connsiteY15810" fmla="*/ 729976 h 4630814"/>
              <a:gd name="connsiteX15811" fmla="*/ 2334036 w 3022593"/>
              <a:gd name="connsiteY15811" fmla="*/ 725500 h 4630814"/>
              <a:gd name="connsiteX15812" fmla="*/ 2333617 w 3022593"/>
              <a:gd name="connsiteY15812" fmla="*/ 725488 h 4630814"/>
              <a:gd name="connsiteX15813" fmla="*/ 2333932 w 3022593"/>
              <a:gd name="connsiteY15813" fmla="*/ 725436 h 4630814"/>
              <a:gd name="connsiteX15814" fmla="*/ 2333617 w 3022593"/>
              <a:gd name="connsiteY15814" fmla="*/ 725244 h 4630814"/>
              <a:gd name="connsiteX15815" fmla="*/ 2341614 w 3022593"/>
              <a:gd name="connsiteY15815" fmla="*/ 714597 h 4630814"/>
              <a:gd name="connsiteX15816" fmla="*/ 2344917 w 3022593"/>
              <a:gd name="connsiteY15816" fmla="*/ 709178 h 4630814"/>
              <a:gd name="connsiteX15817" fmla="*/ 2344730 w 3022593"/>
              <a:gd name="connsiteY15817" fmla="*/ 709216 h 4630814"/>
              <a:gd name="connsiteX15818" fmla="*/ 2344924 w 3022593"/>
              <a:gd name="connsiteY15818" fmla="*/ 709167 h 4630814"/>
              <a:gd name="connsiteX15819" fmla="*/ 2352432 w 3022593"/>
              <a:gd name="connsiteY15819" fmla="*/ 696852 h 4630814"/>
              <a:gd name="connsiteX15820" fmla="*/ 2367954 w 3022593"/>
              <a:gd name="connsiteY15820" fmla="*/ 694249 h 4630814"/>
              <a:gd name="connsiteX15821" fmla="*/ 828403 w 3022593"/>
              <a:gd name="connsiteY15821" fmla="*/ 693738 h 4630814"/>
              <a:gd name="connsiteX15822" fmla="*/ 828403 w 3022593"/>
              <a:gd name="connsiteY15822" fmla="*/ 700995 h 4630814"/>
              <a:gd name="connsiteX15823" fmla="*/ 820994 w 3022593"/>
              <a:gd name="connsiteY15823" fmla="*/ 706438 h 4630814"/>
              <a:gd name="connsiteX15824" fmla="*/ 822846 w 3022593"/>
              <a:gd name="connsiteY15824" fmla="*/ 697366 h 4630814"/>
              <a:gd name="connsiteX15825" fmla="*/ 828403 w 3022593"/>
              <a:gd name="connsiteY15825" fmla="*/ 693738 h 4630814"/>
              <a:gd name="connsiteX15826" fmla="*/ 816602 w 3022593"/>
              <a:gd name="connsiteY15826" fmla="*/ 692150 h 4630814"/>
              <a:gd name="connsiteX15827" fmla="*/ 820412 w 3022593"/>
              <a:gd name="connsiteY15827" fmla="*/ 697508 h 4630814"/>
              <a:gd name="connsiteX15828" fmla="*/ 820412 w 3022593"/>
              <a:gd name="connsiteY15828" fmla="*/ 704652 h 4630814"/>
              <a:gd name="connsiteX15829" fmla="*/ 818714 w 3022593"/>
              <a:gd name="connsiteY15829" fmla="*/ 703060 h 4630814"/>
              <a:gd name="connsiteX15830" fmla="*/ 818944 w 3022593"/>
              <a:gd name="connsiteY15830" fmla="*/ 704533 h 4630814"/>
              <a:gd name="connsiteX15831" fmla="*/ 811800 w 3022593"/>
              <a:gd name="connsiteY15831" fmla="*/ 704533 h 4630814"/>
              <a:gd name="connsiteX15832" fmla="*/ 806442 w 3022593"/>
              <a:gd name="connsiteY15832" fmla="*/ 698818 h 4630814"/>
              <a:gd name="connsiteX15833" fmla="*/ 814824 w 3022593"/>
              <a:gd name="connsiteY15833" fmla="*/ 698818 h 4630814"/>
              <a:gd name="connsiteX15834" fmla="*/ 2421459 w 3022593"/>
              <a:gd name="connsiteY15834" fmla="*/ 691952 h 4630814"/>
              <a:gd name="connsiteX15835" fmla="*/ 2429961 w 3022593"/>
              <a:gd name="connsiteY15835" fmla="*/ 700940 h 4630814"/>
              <a:gd name="connsiteX15836" fmla="*/ 2430455 w 3022593"/>
              <a:gd name="connsiteY15836" fmla="*/ 701147 h 4630814"/>
              <a:gd name="connsiteX15837" fmla="*/ 2430151 w 3022593"/>
              <a:gd name="connsiteY15837" fmla="*/ 701141 h 4630814"/>
              <a:gd name="connsiteX15838" fmla="*/ 2435335 w 3022593"/>
              <a:gd name="connsiteY15838" fmla="*/ 706621 h 4630814"/>
              <a:gd name="connsiteX15839" fmla="*/ 2437424 w 3022593"/>
              <a:gd name="connsiteY15839" fmla="*/ 718812 h 4630814"/>
              <a:gd name="connsiteX15840" fmla="*/ 2438393 w 3022593"/>
              <a:gd name="connsiteY15840" fmla="*/ 719138 h 4630814"/>
              <a:gd name="connsiteX15841" fmla="*/ 2437441 w 3022593"/>
              <a:gd name="connsiteY15841" fmla="*/ 718912 h 4630814"/>
              <a:gd name="connsiteX15842" fmla="*/ 2438863 w 3022593"/>
              <a:gd name="connsiteY15842" fmla="*/ 727205 h 4630814"/>
              <a:gd name="connsiteX15843" fmla="*/ 2435899 w 3022593"/>
              <a:gd name="connsiteY15843" fmla="*/ 733764 h 4630814"/>
              <a:gd name="connsiteX15844" fmla="*/ 2435955 w 3022593"/>
              <a:gd name="connsiteY15844" fmla="*/ 734129 h 4630814"/>
              <a:gd name="connsiteX15845" fmla="*/ 2435079 w 3022593"/>
              <a:gd name="connsiteY15845" fmla="*/ 736600 h 4630814"/>
              <a:gd name="connsiteX15846" fmla="*/ 2434433 w 3022593"/>
              <a:gd name="connsiteY15846" fmla="*/ 734520 h 4630814"/>
              <a:gd name="connsiteX15847" fmla="*/ 2424516 w 3022593"/>
              <a:gd name="connsiteY15847" fmla="*/ 729098 h 4630814"/>
              <a:gd name="connsiteX15848" fmla="*/ 2415476 w 3022593"/>
              <a:gd name="connsiteY15848" fmla="*/ 725660 h 4630814"/>
              <a:gd name="connsiteX15849" fmla="*/ 2415771 w 3022593"/>
              <a:gd name="connsiteY15849" fmla="*/ 727075 h 4630814"/>
              <a:gd name="connsiteX15850" fmla="*/ 2415394 w 3022593"/>
              <a:gd name="connsiteY15850" fmla="*/ 725628 h 4630814"/>
              <a:gd name="connsiteX15851" fmla="*/ 2405231 w 3022593"/>
              <a:gd name="connsiteY15851" fmla="*/ 721763 h 4630814"/>
              <a:gd name="connsiteX15852" fmla="*/ 2400057 w 3022593"/>
              <a:gd name="connsiteY15852" fmla="*/ 705201 h 4630814"/>
              <a:gd name="connsiteX15853" fmla="*/ 2402337 w 3022593"/>
              <a:gd name="connsiteY15853" fmla="*/ 699631 h 4630814"/>
              <a:gd name="connsiteX15854" fmla="*/ 2402466 w 3022593"/>
              <a:gd name="connsiteY15854" fmla="*/ 698738 h 4630814"/>
              <a:gd name="connsiteX15855" fmla="*/ 2402717 w 3022593"/>
              <a:gd name="connsiteY15855" fmla="*/ 698703 h 4630814"/>
              <a:gd name="connsiteX15856" fmla="*/ 2403350 w 3022593"/>
              <a:gd name="connsiteY15856" fmla="*/ 697157 h 4630814"/>
              <a:gd name="connsiteX15857" fmla="*/ 2421459 w 3022593"/>
              <a:gd name="connsiteY15857" fmla="*/ 691952 h 4630814"/>
              <a:gd name="connsiteX15858" fmla="*/ 971908 w 3022593"/>
              <a:gd name="connsiteY15858" fmla="*/ 691706 h 4630814"/>
              <a:gd name="connsiteX15859" fmla="*/ 981067 w 3022593"/>
              <a:gd name="connsiteY15859" fmla="*/ 708479 h 4630814"/>
              <a:gd name="connsiteX15860" fmla="*/ 966413 w 3022593"/>
              <a:gd name="connsiteY15860" fmla="*/ 725488 h 4630814"/>
              <a:gd name="connsiteX15861" fmla="*/ 954860 w 3022593"/>
              <a:gd name="connsiteY15861" fmla="*/ 721104 h 4630814"/>
              <a:gd name="connsiteX15862" fmla="*/ 952492 w 3022593"/>
              <a:gd name="connsiteY15862" fmla="*/ 722313 h 4630814"/>
              <a:gd name="connsiteX15863" fmla="*/ 954659 w 3022593"/>
              <a:gd name="connsiteY15863" fmla="*/ 721027 h 4630814"/>
              <a:gd name="connsiteX15864" fmla="*/ 946493 w 3022593"/>
              <a:gd name="connsiteY15864" fmla="*/ 717928 h 4630814"/>
              <a:gd name="connsiteX15865" fmla="*/ 933442 w 3022593"/>
              <a:gd name="connsiteY15865" fmla="*/ 716038 h 4630814"/>
              <a:gd name="connsiteX15866" fmla="*/ 933473 w 3022593"/>
              <a:gd name="connsiteY15866" fmla="*/ 715943 h 4630814"/>
              <a:gd name="connsiteX15867" fmla="*/ 933442 w 3022593"/>
              <a:gd name="connsiteY15867" fmla="*/ 715963 h 4630814"/>
              <a:gd name="connsiteX15868" fmla="*/ 934089 w 3022593"/>
              <a:gd name="connsiteY15868" fmla="*/ 714035 h 4630814"/>
              <a:gd name="connsiteX15869" fmla="*/ 936418 w 3022593"/>
              <a:gd name="connsiteY15869" fmla="*/ 706825 h 4630814"/>
              <a:gd name="connsiteX15870" fmla="*/ 941494 w 3022593"/>
              <a:gd name="connsiteY15870" fmla="*/ 702370 h 4630814"/>
              <a:gd name="connsiteX15871" fmla="*/ 939792 w 3022593"/>
              <a:gd name="connsiteY15871" fmla="*/ 701675 h 4630814"/>
              <a:gd name="connsiteX15872" fmla="*/ 941712 w 3022593"/>
              <a:gd name="connsiteY15872" fmla="*/ 702179 h 4630814"/>
              <a:gd name="connsiteX15873" fmla="*/ 951759 w 3022593"/>
              <a:gd name="connsiteY15873" fmla="*/ 693359 h 4630814"/>
              <a:gd name="connsiteX15874" fmla="*/ 959484 w 3022593"/>
              <a:gd name="connsiteY15874" fmla="*/ 692726 h 4630814"/>
              <a:gd name="connsiteX15875" fmla="*/ 958842 w 3022593"/>
              <a:gd name="connsiteY15875" fmla="*/ 692150 h 4630814"/>
              <a:gd name="connsiteX15876" fmla="*/ 960324 w 3022593"/>
              <a:gd name="connsiteY15876" fmla="*/ 692657 h 4630814"/>
              <a:gd name="connsiteX15877" fmla="*/ 2180256 w 3022593"/>
              <a:gd name="connsiteY15877" fmla="*/ 689655 h 4630814"/>
              <a:gd name="connsiteX15878" fmla="*/ 2186821 w 3022593"/>
              <a:gd name="connsiteY15878" fmla="*/ 696120 h 4630814"/>
              <a:gd name="connsiteX15879" fmla="*/ 2190743 w 3022593"/>
              <a:gd name="connsiteY15879" fmla="*/ 697972 h 4630814"/>
              <a:gd name="connsiteX15880" fmla="*/ 2188777 w 3022593"/>
              <a:gd name="connsiteY15880" fmla="*/ 698046 h 4630814"/>
              <a:gd name="connsiteX15881" fmla="*/ 2195872 w 3022593"/>
              <a:gd name="connsiteY15881" fmla="*/ 705034 h 4630814"/>
              <a:gd name="connsiteX15882" fmla="*/ 2196934 w 3022593"/>
              <a:gd name="connsiteY15882" fmla="*/ 716185 h 4630814"/>
              <a:gd name="connsiteX15883" fmla="*/ 2200267 w 3022593"/>
              <a:gd name="connsiteY15883" fmla="*/ 717551 h 4630814"/>
              <a:gd name="connsiteX15884" fmla="*/ 2196958 w 3022593"/>
              <a:gd name="connsiteY15884" fmla="*/ 716436 h 4630814"/>
              <a:gd name="connsiteX15885" fmla="*/ 2197765 w 3022593"/>
              <a:gd name="connsiteY15885" fmla="*/ 724908 h 4630814"/>
              <a:gd name="connsiteX15886" fmla="*/ 2194117 w 3022593"/>
              <a:gd name="connsiteY15886" fmla="*/ 733116 h 4630814"/>
              <a:gd name="connsiteX15887" fmla="*/ 2194125 w 3022593"/>
              <a:gd name="connsiteY15887" fmla="*/ 733425 h 4630814"/>
              <a:gd name="connsiteX15888" fmla="*/ 2194070 w 3022593"/>
              <a:gd name="connsiteY15888" fmla="*/ 733222 h 4630814"/>
              <a:gd name="connsiteX15889" fmla="*/ 2193979 w 3022593"/>
              <a:gd name="connsiteY15889" fmla="*/ 733426 h 4630814"/>
              <a:gd name="connsiteX15890" fmla="*/ 2184042 w 3022593"/>
              <a:gd name="connsiteY15890" fmla="*/ 726565 h 4630814"/>
              <a:gd name="connsiteX15891" fmla="*/ 2176207 w 3022593"/>
              <a:gd name="connsiteY15891" fmla="*/ 723049 h 4630814"/>
              <a:gd name="connsiteX15892" fmla="*/ 2176455 w 3022593"/>
              <a:gd name="connsiteY15892" fmla="*/ 723901 h 4630814"/>
              <a:gd name="connsiteX15893" fmla="*/ 2176129 w 3022593"/>
              <a:gd name="connsiteY15893" fmla="*/ 723014 h 4630814"/>
              <a:gd name="connsiteX15894" fmla="*/ 2165587 w 3022593"/>
              <a:gd name="connsiteY15894" fmla="*/ 718283 h 4630814"/>
              <a:gd name="connsiteX15895" fmla="*/ 2161801 w 3022593"/>
              <a:gd name="connsiteY15895" fmla="*/ 695570 h 4630814"/>
              <a:gd name="connsiteX15896" fmla="*/ 2180256 w 3022593"/>
              <a:gd name="connsiteY15896" fmla="*/ 689655 h 4630814"/>
              <a:gd name="connsiteX15897" fmla="*/ 2093641 w 3022593"/>
              <a:gd name="connsiteY15897" fmla="*/ 689372 h 4630814"/>
              <a:gd name="connsiteX15898" fmla="*/ 2091789 w 3022593"/>
              <a:gd name="connsiteY15898" fmla="*/ 697310 h 4630814"/>
              <a:gd name="connsiteX15899" fmla="*/ 2086232 w 3022593"/>
              <a:gd name="connsiteY15899" fmla="*/ 701278 h 4630814"/>
              <a:gd name="connsiteX15900" fmla="*/ 2086232 w 3022593"/>
              <a:gd name="connsiteY15900" fmla="*/ 693341 h 4630814"/>
              <a:gd name="connsiteX15901" fmla="*/ 2093641 w 3022593"/>
              <a:gd name="connsiteY15901" fmla="*/ 689372 h 4630814"/>
              <a:gd name="connsiteX15902" fmla="*/ 2080015 w 3022593"/>
              <a:gd name="connsiteY15902" fmla="*/ 687784 h 4630814"/>
              <a:gd name="connsiteX15903" fmla="*/ 2085968 w 3022593"/>
              <a:gd name="connsiteY15903" fmla="*/ 693737 h 4630814"/>
              <a:gd name="connsiteX15904" fmla="*/ 2084123 w 3022593"/>
              <a:gd name="connsiteY15904" fmla="*/ 701118 h 4630814"/>
              <a:gd name="connsiteX15905" fmla="*/ 2084380 w 3022593"/>
              <a:gd name="connsiteY15905" fmla="*/ 701358 h 4630814"/>
              <a:gd name="connsiteX15906" fmla="*/ 2084063 w 3022593"/>
              <a:gd name="connsiteY15906" fmla="*/ 701358 h 4630814"/>
              <a:gd name="connsiteX15907" fmla="*/ 2083984 w 3022593"/>
              <a:gd name="connsiteY15907" fmla="*/ 701675 h 4630814"/>
              <a:gd name="connsiteX15908" fmla="*/ 2083667 w 3022593"/>
              <a:gd name="connsiteY15908" fmla="*/ 701358 h 4630814"/>
              <a:gd name="connsiteX15909" fmla="*/ 2076216 w 3022593"/>
              <a:gd name="connsiteY15909" fmla="*/ 701358 h 4630814"/>
              <a:gd name="connsiteX15910" fmla="*/ 2070092 w 3022593"/>
              <a:gd name="connsiteY15910" fmla="*/ 695643 h 4630814"/>
              <a:gd name="connsiteX15911" fmla="*/ 2078050 w 3022593"/>
              <a:gd name="connsiteY15911" fmla="*/ 695643 h 4630814"/>
              <a:gd name="connsiteX15912" fmla="*/ 2323140 w 3022593"/>
              <a:gd name="connsiteY15912" fmla="*/ 687387 h 4630814"/>
              <a:gd name="connsiteX15913" fmla="*/ 2326950 w 3022593"/>
              <a:gd name="connsiteY15913" fmla="*/ 693510 h 4630814"/>
              <a:gd name="connsiteX15914" fmla="*/ 2326950 w 3022593"/>
              <a:gd name="connsiteY15914" fmla="*/ 696967 h 4630814"/>
              <a:gd name="connsiteX15915" fmla="*/ 2327797 w 3022593"/>
              <a:gd name="connsiteY15915" fmla="*/ 693340 h 4630814"/>
              <a:gd name="connsiteX15916" fmla="*/ 2333353 w 3022593"/>
              <a:gd name="connsiteY15916" fmla="*/ 689371 h 4630814"/>
              <a:gd name="connsiteX15917" fmla="*/ 2333353 w 3022593"/>
              <a:gd name="connsiteY15917" fmla="*/ 697309 h 4630814"/>
              <a:gd name="connsiteX15918" fmla="*/ 2326950 w 3022593"/>
              <a:gd name="connsiteY15918" fmla="*/ 700739 h 4630814"/>
              <a:gd name="connsiteX15919" fmla="*/ 2326950 w 3022593"/>
              <a:gd name="connsiteY15919" fmla="*/ 701675 h 4630814"/>
              <a:gd name="connsiteX15920" fmla="*/ 2326368 w 3022593"/>
              <a:gd name="connsiteY15920" fmla="*/ 701051 h 4630814"/>
              <a:gd name="connsiteX15921" fmla="*/ 2325944 w 3022593"/>
              <a:gd name="connsiteY15921" fmla="*/ 701277 h 4630814"/>
              <a:gd name="connsiteX15922" fmla="*/ 2326071 w 3022593"/>
              <a:gd name="connsiteY15922" fmla="*/ 700733 h 4630814"/>
              <a:gd name="connsiteX15923" fmla="*/ 2321235 w 3022593"/>
              <a:gd name="connsiteY15923" fmla="*/ 695551 h 4630814"/>
              <a:gd name="connsiteX15924" fmla="*/ 2323140 w 3022593"/>
              <a:gd name="connsiteY15924" fmla="*/ 687387 h 4630814"/>
              <a:gd name="connsiteX15925" fmla="*/ 995807 w 3022593"/>
              <a:gd name="connsiteY15925" fmla="*/ 686065 h 4630814"/>
              <a:gd name="connsiteX15926" fmla="*/ 1003064 w 3022593"/>
              <a:gd name="connsiteY15926" fmla="*/ 686065 h 4630814"/>
              <a:gd name="connsiteX15927" fmla="*/ 999436 w 3022593"/>
              <a:gd name="connsiteY15927" fmla="*/ 691622 h 4630814"/>
              <a:gd name="connsiteX15928" fmla="*/ 992179 w 3022593"/>
              <a:gd name="connsiteY15928" fmla="*/ 693474 h 4630814"/>
              <a:gd name="connsiteX15929" fmla="*/ 995807 w 3022593"/>
              <a:gd name="connsiteY15929" fmla="*/ 686065 h 4630814"/>
              <a:gd name="connsiteX15930" fmla="*/ 2141983 w 3022593"/>
              <a:gd name="connsiteY15930" fmla="*/ 685800 h 4630814"/>
              <a:gd name="connsiteX15931" fmla="*/ 2142093 w 3022593"/>
              <a:gd name="connsiteY15931" fmla="*/ 686000 h 4630814"/>
              <a:gd name="connsiteX15932" fmla="*/ 2142164 w 3022593"/>
              <a:gd name="connsiteY15932" fmla="*/ 685800 h 4630814"/>
              <a:gd name="connsiteX15933" fmla="*/ 2142235 w 3022593"/>
              <a:gd name="connsiteY15933" fmla="*/ 686259 h 4630814"/>
              <a:gd name="connsiteX15934" fmla="*/ 2144251 w 3022593"/>
              <a:gd name="connsiteY15934" fmla="*/ 689923 h 4630814"/>
              <a:gd name="connsiteX15935" fmla="*/ 2149240 w 3022593"/>
              <a:gd name="connsiteY15935" fmla="*/ 695502 h 4630814"/>
              <a:gd name="connsiteX15936" fmla="*/ 2148106 w 3022593"/>
              <a:gd name="connsiteY15936" fmla="*/ 700837 h 4630814"/>
              <a:gd name="connsiteX15937" fmla="*/ 2147771 w 3022593"/>
              <a:gd name="connsiteY15937" fmla="*/ 701163 h 4630814"/>
              <a:gd name="connsiteX15938" fmla="*/ 2147879 w 3022593"/>
              <a:gd name="connsiteY15938" fmla="*/ 701323 h 4630814"/>
              <a:gd name="connsiteX15939" fmla="*/ 2147607 w 3022593"/>
              <a:gd name="connsiteY15939" fmla="*/ 701323 h 4630814"/>
              <a:gd name="connsiteX15940" fmla="*/ 2145611 w 3022593"/>
              <a:gd name="connsiteY15940" fmla="*/ 703263 h 4630814"/>
              <a:gd name="connsiteX15941" fmla="*/ 2140831 w 3022593"/>
              <a:gd name="connsiteY15941" fmla="*/ 698150 h 4630814"/>
              <a:gd name="connsiteX15942" fmla="*/ 2138354 w 3022593"/>
              <a:gd name="connsiteY15942" fmla="*/ 696912 h 4630814"/>
              <a:gd name="connsiteX15943" fmla="*/ 2140385 w 3022593"/>
              <a:gd name="connsiteY15943" fmla="*/ 697674 h 4630814"/>
              <a:gd name="connsiteX15944" fmla="*/ 2138354 w 3022593"/>
              <a:gd name="connsiteY15944" fmla="*/ 695502 h 4630814"/>
              <a:gd name="connsiteX15945" fmla="*/ 2139699 w 3022593"/>
              <a:gd name="connsiteY15945" fmla="*/ 691907 h 4630814"/>
              <a:gd name="connsiteX15946" fmla="*/ 2276467 w 3022593"/>
              <a:gd name="connsiteY15946" fmla="*/ 684212 h 4630814"/>
              <a:gd name="connsiteX15947" fmla="*/ 2282817 w 3022593"/>
              <a:gd name="connsiteY15947" fmla="*/ 684212 h 4630814"/>
              <a:gd name="connsiteX15948" fmla="*/ 2282817 w 3022593"/>
              <a:gd name="connsiteY15948" fmla="*/ 684212 h 4630814"/>
              <a:gd name="connsiteX15949" fmla="*/ 2282817 w 3022593"/>
              <a:gd name="connsiteY15949" fmla="*/ 684213 h 4630814"/>
              <a:gd name="connsiteX15950" fmla="*/ 2279642 w 3022593"/>
              <a:gd name="connsiteY15950" fmla="*/ 684808 h 4630814"/>
              <a:gd name="connsiteX15951" fmla="*/ 2276467 w 3022593"/>
              <a:gd name="connsiteY15951" fmla="*/ 684212 h 4630814"/>
              <a:gd name="connsiteX15952" fmla="*/ 2710649 w 3022593"/>
              <a:gd name="connsiteY15952" fmla="*/ 684212 h 4630814"/>
              <a:gd name="connsiteX15953" fmla="*/ 2710832 w 3022593"/>
              <a:gd name="connsiteY15953" fmla="*/ 684579 h 4630814"/>
              <a:gd name="connsiteX15954" fmla="*/ 2711154 w 3022593"/>
              <a:gd name="connsiteY15954" fmla="*/ 684529 h 4630814"/>
              <a:gd name="connsiteX15955" fmla="*/ 2710959 w 3022593"/>
              <a:gd name="connsiteY15955" fmla="*/ 684832 h 4630814"/>
              <a:gd name="connsiteX15956" fmla="*/ 2716001 w 3022593"/>
              <a:gd name="connsiteY15956" fmla="*/ 694916 h 4630814"/>
              <a:gd name="connsiteX15957" fmla="*/ 2713189 w 3022593"/>
              <a:gd name="connsiteY15957" fmla="*/ 684477 h 4630814"/>
              <a:gd name="connsiteX15958" fmla="*/ 2723666 w 3022593"/>
              <a:gd name="connsiteY15958" fmla="*/ 690033 h 4630814"/>
              <a:gd name="connsiteX15959" fmla="*/ 2725413 w 3022593"/>
              <a:gd name="connsiteY15959" fmla="*/ 702998 h 4630814"/>
              <a:gd name="connsiteX15960" fmla="*/ 2716681 w 3022593"/>
              <a:gd name="connsiteY15960" fmla="*/ 697442 h 4630814"/>
              <a:gd name="connsiteX15961" fmla="*/ 2716144 w 3022593"/>
              <a:gd name="connsiteY15961" fmla="*/ 695447 h 4630814"/>
              <a:gd name="connsiteX15962" fmla="*/ 2710649 w 3022593"/>
              <a:gd name="connsiteY15962" fmla="*/ 706437 h 4630814"/>
              <a:gd name="connsiteX15963" fmla="*/ 2705092 w 3022593"/>
              <a:gd name="connsiteY15963" fmla="*/ 695324 h 4630814"/>
              <a:gd name="connsiteX15964" fmla="*/ 2708193 w 3022593"/>
              <a:gd name="connsiteY15964" fmla="*/ 689123 h 4630814"/>
              <a:gd name="connsiteX15965" fmla="*/ 2705526 w 3022593"/>
              <a:gd name="connsiteY15965" fmla="*/ 693261 h 4630814"/>
              <a:gd name="connsiteX15966" fmla="*/ 2694268 w 3022593"/>
              <a:gd name="connsiteY15966" fmla="*/ 696754 h 4630814"/>
              <a:gd name="connsiteX15967" fmla="*/ 2699897 w 3022593"/>
              <a:gd name="connsiteY15967" fmla="*/ 686276 h 4630814"/>
              <a:gd name="connsiteX15968" fmla="*/ 2710434 w 3022593"/>
              <a:gd name="connsiteY15968" fmla="*/ 684641 h 4630814"/>
              <a:gd name="connsiteX15969" fmla="*/ 2242223 w 3022593"/>
              <a:gd name="connsiteY15969" fmla="*/ 682889 h 4630814"/>
              <a:gd name="connsiteX15970" fmla="*/ 2249480 w 3022593"/>
              <a:gd name="connsiteY15970" fmla="*/ 682889 h 4630814"/>
              <a:gd name="connsiteX15971" fmla="*/ 2245852 w 3022593"/>
              <a:gd name="connsiteY15971" fmla="*/ 688446 h 4630814"/>
              <a:gd name="connsiteX15972" fmla="*/ 2238595 w 3022593"/>
              <a:gd name="connsiteY15972" fmla="*/ 690298 h 4630814"/>
              <a:gd name="connsiteX15973" fmla="*/ 2242223 w 3022593"/>
              <a:gd name="connsiteY15973" fmla="*/ 682889 h 4630814"/>
              <a:gd name="connsiteX15974" fmla="*/ 2250274 w 3022593"/>
              <a:gd name="connsiteY15974" fmla="*/ 682625 h 4630814"/>
              <a:gd name="connsiteX15975" fmla="*/ 2251332 w 3022593"/>
              <a:gd name="connsiteY15975" fmla="*/ 684559 h 4630814"/>
              <a:gd name="connsiteX15976" fmla="*/ 2251332 w 3022593"/>
              <a:gd name="connsiteY15976" fmla="*/ 682823 h 4630814"/>
              <a:gd name="connsiteX15977" fmla="*/ 2256889 w 3022593"/>
              <a:gd name="connsiteY15977" fmla="*/ 686395 h 4630814"/>
              <a:gd name="connsiteX15978" fmla="*/ 2258741 w 3022593"/>
              <a:gd name="connsiteY15978" fmla="*/ 693539 h 4630814"/>
              <a:gd name="connsiteX15979" fmla="*/ 2253440 w 3022593"/>
              <a:gd name="connsiteY15979" fmla="*/ 690983 h 4630814"/>
              <a:gd name="connsiteX15980" fmla="*/ 2250274 w 3022593"/>
              <a:gd name="connsiteY15980" fmla="*/ 695325 h 4630814"/>
              <a:gd name="connsiteX15981" fmla="*/ 2246305 w 3022593"/>
              <a:gd name="connsiteY15981" fmla="*/ 688068 h 4630814"/>
              <a:gd name="connsiteX15982" fmla="*/ 2250274 w 3022593"/>
              <a:gd name="connsiteY15982" fmla="*/ 682625 h 4630814"/>
              <a:gd name="connsiteX15983" fmla="*/ 1012816 w 3022593"/>
              <a:gd name="connsiteY15983" fmla="*/ 682625 h 4630814"/>
              <a:gd name="connsiteX15984" fmla="*/ 1020754 w 3022593"/>
              <a:gd name="connsiteY15984" fmla="*/ 686594 h 4630814"/>
              <a:gd name="connsiteX15985" fmla="*/ 1012816 w 3022593"/>
              <a:gd name="connsiteY15985" fmla="*/ 690563 h 4630814"/>
              <a:gd name="connsiteX15986" fmla="*/ 1012553 w 3022593"/>
              <a:gd name="connsiteY15986" fmla="*/ 690431 h 4630814"/>
              <a:gd name="connsiteX15987" fmla="*/ 1012553 w 3022593"/>
              <a:gd name="connsiteY15987" fmla="*/ 696715 h 4630814"/>
              <a:gd name="connsiteX15988" fmla="*/ 1007674 w 3022593"/>
              <a:gd name="connsiteY15988" fmla="*/ 693579 h 4630814"/>
              <a:gd name="connsiteX15989" fmla="*/ 1004086 w 3022593"/>
              <a:gd name="connsiteY15989" fmla="*/ 698500 h 4630814"/>
              <a:gd name="connsiteX15990" fmla="*/ 1000117 w 3022593"/>
              <a:gd name="connsiteY15990" fmla="*/ 691243 h 4630814"/>
              <a:gd name="connsiteX15991" fmla="*/ 1004086 w 3022593"/>
              <a:gd name="connsiteY15991" fmla="*/ 685800 h 4630814"/>
              <a:gd name="connsiteX15992" fmla="*/ 1006000 w 3022593"/>
              <a:gd name="connsiteY15992" fmla="*/ 689299 h 4630814"/>
              <a:gd name="connsiteX15993" fmla="*/ 1005361 w 3022593"/>
              <a:gd name="connsiteY15993" fmla="*/ 686835 h 4630814"/>
              <a:gd name="connsiteX15994" fmla="*/ 1004879 w 3022593"/>
              <a:gd name="connsiteY15994" fmla="*/ 686594 h 4630814"/>
              <a:gd name="connsiteX15995" fmla="*/ 1005250 w 3022593"/>
              <a:gd name="connsiteY15995" fmla="*/ 686408 h 4630814"/>
              <a:gd name="connsiteX15996" fmla="*/ 1005144 w 3022593"/>
              <a:gd name="connsiteY15996" fmla="*/ 685999 h 4630814"/>
              <a:gd name="connsiteX15997" fmla="*/ 1005615 w 3022593"/>
              <a:gd name="connsiteY15997" fmla="*/ 686226 h 4630814"/>
              <a:gd name="connsiteX15998" fmla="*/ 2725730 w 3022593"/>
              <a:gd name="connsiteY15998" fmla="*/ 681302 h 4630814"/>
              <a:gd name="connsiteX15999" fmla="*/ 2736842 w 3022593"/>
              <a:gd name="connsiteY15999" fmla="*/ 686859 h 4630814"/>
              <a:gd name="connsiteX16000" fmla="*/ 2725730 w 3022593"/>
              <a:gd name="connsiteY16000" fmla="*/ 690563 h 4630814"/>
              <a:gd name="connsiteX16001" fmla="*/ 2714617 w 3022593"/>
              <a:gd name="connsiteY16001" fmla="*/ 685006 h 4630814"/>
              <a:gd name="connsiteX16002" fmla="*/ 2725730 w 3022593"/>
              <a:gd name="connsiteY16002" fmla="*/ 681302 h 4630814"/>
              <a:gd name="connsiteX16003" fmla="*/ 243066 w 3022593"/>
              <a:gd name="connsiteY16003" fmla="*/ 681302 h 4630814"/>
              <a:gd name="connsiteX16004" fmla="*/ 249369 w 3022593"/>
              <a:gd name="connsiteY16004" fmla="*/ 691257 h 4630814"/>
              <a:gd name="connsiteX16005" fmla="*/ 248672 w 3022593"/>
              <a:gd name="connsiteY16005" fmla="*/ 710836 h 4630814"/>
              <a:gd name="connsiteX16006" fmla="*/ 249338 w 3022593"/>
              <a:gd name="connsiteY16006" fmla="*/ 710364 h 4630814"/>
              <a:gd name="connsiteX16007" fmla="*/ 267718 w 3022593"/>
              <a:gd name="connsiteY16007" fmla="*/ 706229 h 4630814"/>
              <a:gd name="connsiteX16008" fmla="*/ 279118 w 3022593"/>
              <a:gd name="connsiteY16008" fmla="*/ 710364 h 4630814"/>
              <a:gd name="connsiteX16009" fmla="*/ 260505 w 3022593"/>
              <a:gd name="connsiteY16009" fmla="*/ 732422 h 4630814"/>
              <a:gd name="connsiteX16010" fmla="*/ 247358 w 3022593"/>
              <a:gd name="connsiteY16010" fmla="*/ 736089 h 4630814"/>
              <a:gd name="connsiteX16011" fmla="*/ 260682 w 3022593"/>
              <a:gd name="connsiteY16011" fmla="*/ 743678 h 4630814"/>
              <a:gd name="connsiteX16012" fmla="*/ 275650 w 3022593"/>
              <a:gd name="connsiteY16012" fmla="*/ 770533 h 4630814"/>
              <a:gd name="connsiteX16013" fmla="*/ 245714 w 3022593"/>
              <a:gd name="connsiteY16013" fmla="*/ 764778 h 4630814"/>
              <a:gd name="connsiteX16014" fmla="*/ 245693 w 3022593"/>
              <a:gd name="connsiteY16014" fmla="*/ 764753 h 4630814"/>
              <a:gd name="connsiteX16015" fmla="*/ 246054 w 3022593"/>
              <a:gd name="connsiteY16015" fmla="*/ 766105 h 4630814"/>
              <a:gd name="connsiteX16016" fmla="*/ 233354 w 3022593"/>
              <a:gd name="connsiteY16016" fmla="*/ 792162 h 4630814"/>
              <a:gd name="connsiteX16017" fmla="*/ 224282 w 3022593"/>
              <a:gd name="connsiteY16017" fmla="*/ 784717 h 4630814"/>
              <a:gd name="connsiteX16018" fmla="*/ 221227 w 3022593"/>
              <a:gd name="connsiteY16018" fmla="*/ 769045 h 4630814"/>
              <a:gd name="connsiteX16019" fmla="*/ 220585 w 3022593"/>
              <a:gd name="connsiteY16019" fmla="*/ 770467 h 4630814"/>
              <a:gd name="connsiteX16020" fmla="*/ 194495 w 3022593"/>
              <a:gd name="connsiteY16020" fmla="*/ 783637 h 4630814"/>
              <a:gd name="connsiteX16021" fmla="*/ 200085 w 3022593"/>
              <a:gd name="connsiteY16021" fmla="*/ 755415 h 4630814"/>
              <a:gd name="connsiteX16022" fmla="*/ 203294 w 3022593"/>
              <a:gd name="connsiteY16022" fmla="*/ 752332 h 4630814"/>
              <a:gd name="connsiteX16023" fmla="*/ 197772 w 3022593"/>
              <a:gd name="connsiteY16023" fmla="*/ 753745 h 4630814"/>
              <a:gd name="connsiteX16024" fmla="*/ 169854 w 3022593"/>
              <a:gd name="connsiteY16024" fmla="*/ 742315 h 4630814"/>
              <a:gd name="connsiteX16025" fmla="*/ 195911 w 3022593"/>
              <a:gd name="connsiteY16025" fmla="*/ 727075 h 4630814"/>
              <a:gd name="connsiteX16026" fmla="*/ 209670 w 3022593"/>
              <a:gd name="connsiteY16026" fmla="*/ 729590 h 4630814"/>
              <a:gd name="connsiteX16027" fmla="*/ 199563 w 3022593"/>
              <a:gd name="connsiteY16027" fmla="*/ 717714 h 4630814"/>
              <a:gd name="connsiteX16028" fmla="*/ 195935 w 3022593"/>
              <a:gd name="connsiteY16028" fmla="*/ 687934 h 4630814"/>
              <a:gd name="connsiteX16029" fmla="*/ 219520 w 3022593"/>
              <a:gd name="connsiteY16029" fmla="*/ 704685 h 4630814"/>
              <a:gd name="connsiteX16030" fmla="*/ 223513 w 3022593"/>
              <a:gd name="connsiteY16030" fmla="*/ 715842 h 4630814"/>
              <a:gd name="connsiteX16031" fmla="*/ 224389 w 3022593"/>
              <a:gd name="connsiteY16031" fmla="*/ 703527 h 4630814"/>
              <a:gd name="connsiteX16032" fmla="*/ 243066 w 3022593"/>
              <a:gd name="connsiteY16032" fmla="*/ 681302 h 4630814"/>
              <a:gd name="connsiteX16033" fmla="*/ 2166011 w 3022593"/>
              <a:gd name="connsiteY16033" fmla="*/ 680369 h 4630814"/>
              <a:gd name="connsiteX16034" fmla="*/ 2165346 w 3022593"/>
              <a:gd name="connsiteY16034" fmla="*/ 681034 h 4630814"/>
              <a:gd name="connsiteX16035" fmla="*/ 2166036 w 3022593"/>
              <a:gd name="connsiteY16035" fmla="*/ 680507 h 4630814"/>
              <a:gd name="connsiteX16036" fmla="*/ 2165983 w 3022593"/>
              <a:gd name="connsiteY16036" fmla="*/ 680223 h 4630814"/>
              <a:gd name="connsiteX16037" fmla="*/ 2165351 w 3022593"/>
              <a:gd name="connsiteY16037" fmla="*/ 681027 h 4630814"/>
              <a:gd name="connsiteX16038" fmla="*/ 2165344 w 3022593"/>
              <a:gd name="connsiteY16038" fmla="*/ 681035 h 4630814"/>
              <a:gd name="connsiteX16039" fmla="*/ 2165344 w 3022593"/>
              <a:gd name="connsiteY16039" fmla="*/ 681036 h 4630814"/>
              <a:gd name="connsiteX16040" fmla="*/ 2165351 w 3022593"/>
              <a:gd name="connsiteY16040" fmla="*/ 681027 h 4630814"/>
              <a:gd name="connsiteX16041" fmla="*/ 2165987 w 3022593"/>
              <a:gd name="connsiteY16041" fmla="*/ 680244 h 4630814"/>
              <a:gd name="connsiteX16042" fmla="*/ 2258211 w 3022593"/>
              <a:gd name="connsiteY16042" fmla="*/ 679450 h 4630814"/>
              <a:gd name="connsiteX16043" fmla="*/ 2265355 w 3022593"/>
              <a:gd name="connsiteY16043" fmla="*/ 682625 h 4630814"/>
              <a:gd name="connsiteX16044" fmla="*/ 2258211 w 3022593"/>
              <a:gd name="connsiteY16044" fmla="*/ 685800 h 4630814"/>
              <a:gd name="connsiteX16045" fmla="*/ 2251067 w 3022593"/>
              <a:gd name="connsiteY16045" fmla="*/ 682625 h 4630814"/>
              <a:gd name="connsiteX16046" fmla="*/ 2258211 w 3022593"/>
              <a:gd name="connsiteY16046" fmla="*/ 679450 h 4630814"/>
              <a:gd name="connsiteX16047" fmla="*/ 2781105 w 3022593"/>
              <a:gd name="connsiteY16047" fmla="*/ 678180 h 4630814"/>
              <a:gd name="connsiteX16048" fmla="*/ 2799782 w 3022593"/>
              <a:gd name="connsiteY16048" fmla="*/ 701040 h 4630814"/>
              <a:gd name="connsiteX16049" fmla="*/ 2800226 w 3022593"/>
              <a:gd name="connsiteY16049" fmla="*/ 707463 h 4630814"/>
              <a:gd name="connsiteX16050" fmla="*/ 2801786 w 3022593"/>
              <a:gd name="connsiteY16050" fmla="*/ 703098 h 4630814"/>
              <a:gd name="connsiteX16051" fmla="*/ 2828052 w 3022593"/>
              <a:gd name="connsiteY16051" fmla="*/ 686347 h 4630814"/>
              <a:gd name="connsiteX16052" fmla="*/ 2824300 w 3022593"/>
              <a:gd name="connsiteY16052" fmla="*/ 716127 h 4630814"/>
              <a:gd name="connsiteX16053" fmla="*/ 2814057 w 3022593"/>
              <a:gd name="connsiteY16053" fmla="*/ 727765 h 4630814"/>
              <a:gd name="connsiteX16054" fmla="*/ 2826673 w 3022593"/>
              <a:gd name="connsiteY16054" fmla="*/ 725488 h 4630814"/>
              <a:gd name="connsiteX16055" fmla="*/ 2852730 w 3022593"/>
              <a:gd name="connsiteY16055" fmla="*/ 740002 h 4630814"/>
              <a:gd name="connsiteX16056" fmla="*/ 2824812 w 3022593"/>
              <a:gd name="connsiteY16056" fmla="*/ 750888 h 4630814"/>
              <a:gd name="connsiteX16057" fmla="*/ 2820854 w 3022593"/>
              <a:gd name="connsiteY16057" fmla="*/ 749923 h 4630814"/>
              <a:gd name="connsiteX16058" fmla="*/ 2822499 w 3022593"/>
              <a:gd name="connsiteY16058" fmla="*/ 751417 h 4630814"/>
              <a:gd name="connsiteX16059" fmla="*/ 2828089 w 3022593"/>
              <a:gd name="connsiteY16059" fmla="*/ 780580 h 4630814"/>
              <a:gd name="connsiteX16060" fmla="*/ 2816442 w 3022593"/>
              <a:gd name="connsiteY16060" fmla="*/ 779441 h 4630814"/>
              <a:gd name="connsiteX16061" fmla="*/ 2802874 w 3022593"/>
              <a:gd name="connsiteY16061" fmla="*/ 766813 h 4630814"/>
              <a:gd name="connsiteX16062" fmla="*/ 2798301 w 3022593"/>
              <a:gd name="connsiteY16062" fmla="*/ 783130 h 4630814"/>
              <a:gd name="connsiteX16063" fmla="*/ 2789003 w 3022593"/>
              <a:gd name="connsiteY16063" fmla="*/ 790575 h 4630814"/>
              <a:gd name="connsiteX16064" fmla="*/ 2778117 w 3022593"/>
              <a:gd name="connsiteY16064" fmla="*/ 762657 h 4630814"/>
              <a:gd name="connsiteX16065" fmla="*/ 2779600 w 3022593"/>
              <a:gd name="connsiteY16065" fmla="*/ 756253 h 4630814"/>
              <a:gd name="connsiteX16066" fmla="*/ 2775766 w 3022593"/>
              <a:gd name="connsiteY16066" fmla="*/ 760148 h 4630814"/>
              <a:gd name="connsiteX16067" fmla="*/ 2748426 w 3022593"/>
              <a:gd name="connsiteY16067" fmla="*/ 767557 h 4630814"/>
              <a:gd name="connsiteX16068" fmla="*/ 2761185 w 3022593"/>
              <a:gd name="connsiteY16068" fmla="*/ 739775 h 4630814"/>
              <a:gd name="connsiteX16069" fmla="*/ 2774969 w 3022593"/>
              <a:gd name="connsiteY16069" fmla="*/ 733925 h 4630814"/>
              <a:gd name="connsiteX16070" fmla="*/ 2762352 w 3022593"/>
              <a:gd name="connsiteY16070" fmla="*/ 731085 h 4630814"/>
              <a:gd name="connsiteX16071" fmla="*/ 2743740 w 3022593"/>
              <a:gd name="connsiteY16071" fmla="*/ 709028 h 4630814"/>
              <a:gd name="connsiteX16072" fmla="*/ 2753744 w 3022593"/>
              <a:gd name="connsiteY16072" fmla="*/ 704202 h 4630814"/>
              <a:gd name="connsiteX16073" fmla="*/ 2773519 w 3022593"/>
              <a:gd name="connsiteY16073" fmla="*/ 709028 h 4630814"/>
              <a:gd name="connsiteX16074" fmla="*/ 2776694 w 3022593"/>
              <a:gd name="connsiteY16074" fmla="*/ 711232 h 4630814"/>
              <a:gd name="connsiteX16075" fmla="*/ 2775503 w 3022593"/>
              <a:gd name="connsiteY16075" fmla="*/ 708660 h 4630814"/>
              <a:gd name="connsiteX16076" fmla="*/ 2781105 w 3022593"/>
              <a:gd name="connsiteY16076" fmla="*/ 678180 h 4630814"/>
              <a:gd name="connsiteX16077" fmla="*/ 992378 w 3022593"/>
              <a:gd name="connsiteY16077" fmla="*/ 678180 h 4630814"/>
              <a:gd name="connsiteX16078" fmla="*/ 999522 w 3022593"/>
              <a:gd name="connsiteY16078" fmla="*/ 678180 h 4630814"/>
              <a:gd name="connsiteX16079" fmla="*/ 1003094 w 3022593"/>
              <a:gd name="connsiteY16079" fmla="*/ 683895 h 4630814"/>
              <a:gd name="connsiteX16080" fmla="*/ 995950 w 3022593"/>
              <a:gd name="connsiteY16080" fmla="*/ 683895 h 4630814"/>
              <a:gd name="connsiteX16081" fmla="*/ 992378 w 3022593"/>
              <a:gd name="connsiteY16081" fmla="*/ 678180 h 4630814"/>
              <a:gd name="connsiteX16082" fmla="*/ 2281759 w 3022593"/>
              <a:gd name="connsiteY16082" fmla="*/ 676592 h 4630814"/>
              <a:gd name="connsiteX16083" fmla="*/ 2284669 w 3022593"/>
              <a:gd name="connsiteY16083" fmla="*/ 678973 h 4630814"/>
              <a:gd name="connsiteX16084" fmla="*/ 2285199 w 3022593"/>
              <a:gd name="connsiteY16084" fmla="*/ 681069 h 4630814"/>
              <a:gd name="connsiteX16085" fmla="*/ 2285199 w 3022593"/>
              <a:gd name="connsiteY16085" fmla="*/ 676592 h 4630814"/>
              <a:gd name="connsiteX16086" fmla="*/ 2286092 w 3022593"/>
              <a:gd name="connsiteY16086" fmla="*/ 678973 h 4630814"/>
              <a:gd name="connsiteX16087" fmla="*/ 2285519 w 3022593"/>
              <a:gd name="connsiteY16087" fmla="*/ 682336 h 4630814"/>
              <a:gd name="connsiteX16088" fmla="*/ 2285992 w 3022593"/>
              <a:gd name="connsiteY16088" fmla="*/ 684212 h 4630814"/>
              <a:gd name="connsiteX16089" fmla="*/ 2285321 w 3022593"/>
              <a:gd name="connsiteY16089" fmla="*/ 683497 h 4630814"/>
              <a:gd name="connsiteX16090" fmla="*/ 2285241 w 3022593"/>
              <a:gd name="connsiteY16090" fmla="*/ 683963 h 4630814"/>
              <a:gd name="connsiteX16091" fmla="*/ 2285990 w 3022593"/>
              <a:gd name="connsiteY16091" fmla="*/ 684212 h 4630814"/>
              <a:gd name="connsiteX16092" fmla="*/ 2285992 w 3022593"/>
              <a:gd name="connsiteY16092" fmla="*/ 684212 h 4630814"/>
              <a:gd name="connsiteX16093" fmla="*/ 2285992 w 3022593"/>
              <a:gd name="connsiteY16093" fmla="*/ 684213 h 4630814"/>
              <a:gd name="connsiteX16094" fmla="*/ 2285991 w 3022593"/>
              <a:gd name="connsiteY16094" fmla="*/ 684213 h 4630814"/>
              <a:gd name="connsiteX16095" fmla="*/ 2285985 w 3022593"/>
              <a:gd name="connsiteY16095" fmla="*/ 684222 h 4630814"/>
              <a:gd name="connsiteX16096" fmla="*/ 2285992 w 3022593"/>
              <a:gd name="connsiteY16096" fmla="*/ 684213 h 4630814"/>
              <a:gd name="connsiteX16097" fmla="*/ 2285519 w 3022593"/>
              <a:gd name="connsiteY16097" fmla="*/ 685917 h 4630814"/>
              <a:gd name="connsiteX16098" fmla="*/ 2286092 w 3022593"/>
              <a:gd name="connsiteY16098" fmla="*/ 688974 h 4630814"/>
              <a:gd name="connsiteX16099" fmla="*/ 2285199 w 3022593"/>
              <a:gd name="connsiteY16099" fmla="*/ 693737 h 4630814"/>
              <a:gd name="connsiteX16100" fmla="*/ 2285199 w 3022593"/>
              <a:gd name="connsiteY16100" fmla="*/ 687069 h 4630814"/>
              <a:gd name="connsiteX16101" fmla="*/ 2284669 w 3022593"/>
              <a:gd name="connsiteY16101" fmla="*/ 688974 h 4630814"/>
              <a:gd name="connsiteX16102" fmla="*/ 2281759 w 3022593"/>
              <a:gd name="connsiteY16102" fmla="*/ 693737 h 4630814"/>
              <a:gd name="connsiteX16103" fmla="*/ 2282265 w 3022593"/>
              <a:gd name="connsiteY16103" fmla="*/ 689181 h 4630814"/>
              <a:gd name="connsiteX16104" fmla="*/ 2280039 w 3022593"/>
              <a:gd name="connsiteY16104" fmla="*/ 692150 h 4630814"/>
              <a:gd name="connsiteX16105" fmla="*/ 2280783 w 3022593"/>
              <a:gd name="connsiteY16105" fmla="*/ 688181 h 4630814"/>
              <a:gd name="connsiteX16106" fmla="*/ 2282164 w 3022593"/>
              <a:gd name="connsiteY16106" fmla="*/ 687129 h 4630814"/>
              <a:gd name="connsiteX16107" fmla="*/ 2278372 w 3022593"/>
              <a:gd name="connsiteY16107" fmla="*/ 688445 h 4630814"/>
              <a:gd name="connsiteX16108" fmla="*/ 2280039 w 3022593"/>
              <a:gd name="connsiteY16108" fmla="*/ 685535 h 4630814"/>
              <a:gd name="connsiteX16109" fmla="*/ 2285199 w 3022593"/>
              <a:gd name="connsiteY16109" fmla="*/ 684388 h 4630814"/>
              <a:gd name="connsiteX16110" fmla="*/ 2285199 w 3022593"/>
              <a:gd name="connsiteY16110" fmla="*/ 684212 h 4630814"/>
              <a:gd name="connsiteX16111" fmla="*/ 2285230 w 3022593"/>
              <a:gd name="connsiteY16111" fmla="*/ 684381 h 4630814"/>
              <a:gd name="connsiteX16112" fmla="*/ 2285988 w 3022593"/>
              <a:gd name="connsiteY16112" fmla="*/ 684213 h 4630814"/>
              <a:gd name="connsiteX16113" fmla="*/ 2285210 w 3022593"/>
              <a:gd name="connsiteY16113" fmla="*/ 684148 h 4630814"/>
              <a:gd name="connsiteX16114" fmla="*/ 2285199 w 3022593"/>
              <a:gd name="connsiteY16114" fmla="*/ 684212 h 4630814"/>
              <a:gd name="connsiteX16115" fmla="*/ 2285199 w 3022593"/>
              <a:gd name="connsiteY16115" fmla="*/ 684147 h 4630814"/>
              <a:gd name="connsiteX16116" fmla="*/ 2282591 w 3022593"/>
              <a:gd name="connsiteY16116" fmla="*/ 683930 h 4630814"/>
              <a:gd name="connsiteX16117" fmla="*/ 2281230 w 3022593"/>
              <a:gd name="connsiteY16117" fmla="*/ 683816 h 4630814"/>
              <a:gd name="connsiteX16118" fmla="*/ 2276467 w 3022593"/>
              <a:gd name="connsiteY16118" fmla="*/ 681038 h 4630814"/>
              <a:gd name="connsiteX16119" fmla="*/ 2281663 w 3022593"/>
              <a:gd name="connsiteY16119" fmla="*/ 682770 h 4630814"/>
              <a:gd name="connsiteX16120" fmla="*/ 2285199 w 3022593"/>
              <a:gd name="connsiteY16120" fmla="*/ 683948 h 4630814"/>
              <a:gd name="connsiteX16121" fmla="*/ 2285199 w 3022593"/>
              <a:gd name="connsiteY16121" fmla="*/ 683368 h 4630814"/>
              <a:gd name="connsiteX16122" fmla="*/ 2283082 w 3022593"/>
              <a:gd name="connsiteY16122" fmla="*/ 681116 h 4630814"/>
              <a:gd name="connsiteX16123" fmla="*/ 2281759 w 3022593"/>
              <a:gd name="connsiteY16123" fmla="*/ 676592 h 4630814"/>
              <a:gd name="connsiteX16124" fmla="*/ 2560042 w 3022593"/>
              <a:gd name="connsiteY16124" fmla="*/ 676565 h 4630814"/>
              <a:gd name="connsiteX16125" fmla="*/ 2567098 w 3022593"/>
              <a:gd name="connsiteY16125" fmla="*/ 680915 h 4630814"/>
              <a:gd name="connsiteX16126" fmla="*/ 2570390 w 3022593"/>
              <a:gd name="connsiteY16126" fmla="*/ 698317 h 4630814"/>
              <a:gd name="connsiteX16127" fmla="*/ 2562405 w 3022593"/>
              <a:gd name="connsiteY16127" fmla="*/ 704092 h 4630814"/>
              <a:gd name="connsiteX16128" fmla="*/ 2560894 w 3022593"/>
              <a:gd name="connsiteY16128" fmla="*/ 706438 h 4630814"/>
              <a:gd name="connsiteX16129" fmla="*/ 2561022 w 3022593"/>
              <a:gd name="connsiteY16129" fmla="*/ 705092 h 4630814"/>
              <a:gd name="connsiteX16130" fmla="*/ 2553927 w 3022593"/>
              <a:gd name="connsiteY16130" fmla="*/ 710223 h 4630814"/>
              <a:gd name="connsiteX16131" fmla="*/ 2542568 w 3022593"/>
              <a:gd name="connsiteY16131" fmla="*/ 710731 h 4630814"/>
              <a:gd name="connsiteX16132" fmla="*/ 2541580 w 3022593"/>
              <a:gd name="connsiteY16132" fmla="*/ 712788 h 4630814"/>
              <a:gd name="connsiteX16133" fmla="*/ 2542108 w 3022593"/>
              <a:gd name="connsiteY16133" fmla="*/ 710752 h 4630814"/>
              <a:gd name="connsiteX16134" fmla="*/ 2533466 w 3022593"/>
              <a:gd name="connsiteY16134" fmla="*/ 711139 h 4630814"/>
              <a:gd name="connsiteX16135" fmla="*/ 2525930 w 3022593"/>
              <a:gd name="connsiteY16135" fmla="*/ 706692 h 4630814"/>
              <a:gd name="connsiteX16136" fmla="*/ 2525705 w 3022593"/>
              <a:gd name="connsiteY16136" fmla="*/ 706664 h 4630814"/>
              <a:gd name="connsiteX16137" fmla="*/ 2525847 w 3022593"/>
              <a:gd name="connsiteY16137" fmla="*/ 706643 h 4630814"/>
              <a:gd name="connsiteX16138" fmla="*/ 2525705 w 3022593"/>
              <a:gd name="connsiteY16138" fmla="*/ 706559 h 4630814"/>
              <a:gd name="connsiteX16139" fmla="*/ 2533702 w 3022593"/>
              <a:gd name="connsiteY16139" fmla="*/ 696943 h 4630814"/>
              <a:gd name="connsiteX16140" fmla="*/ 2537947 w 3022593"/>
              <a:gd name="connsiteY16140" fmla="*/ 689935 h 4630814"/>
              <a:gd name="connsiteX16141" fmla="*/ 2536817 w 3022593"/>
              <a:gd name="connsiteY16141" fmla="*/ 690166 h 4630814"/>
              <a:gd name="connsiteX16142" fmla="*/ 2537988 w 3022593"/>
              <a:gd name="connsiteY16142" fmla="*/ 689867 h 4630814"/>
              <a:gd name="connsiteX16143" fmla="*/ 2544520 w 3022593"/>
              <a:gd name="connsiteY16143" fmla="*/ 679084 h 4630814"/>
              <a:gd name="connsiteX16144" fmla="*/ 2560042 w 3022593"/>
              <a:gd name="connsiteY16144" fmla="*/ 676565 h 4630814"/>
              <a:gd name="connsiteX16145" fmla="*/ 2109779 w 3022593"/>
              <a:gd name="connsiteY16145" fmla="*/ 676277 h 4630814"/>
              <a:gd name="connsiteX16146" fmla="*/ 2109252 w 3022593"/>
              <a:gd name="connsiteY16146" fmla="*/ 676979 h 4630814"/>
              <a:gd name="connsiteX16147" fmla="*/ 2109651 w 3022593"/>
              <a:gd name="connsiteY16147" fmla="*/ 677047 h 4630814"/>
              <a:gd name="connsiteX16148" fmla="*/ 2287580 w 3022593"/>
              <a:gd name="connsiteY16148" fmla="*/ 676275 h 4630814"/>
              <a:gd name="connsiteX16149" fmla="*/ 2288572 w 3022593"/>
              <a:gd name="connsiteY16149" fmla="*/ 679500 h 4630814"/>
              <a:gd name="connsiteX16150" fmla="*/ 2288204 w 3022593"/>
              <a:gd name="connsiteY16150" fmla="*/ 680173 h 4630814"/>
              <a:gd name="connsiteX16151" fmla="*/ 2290755 w 3022593"/>
              <a:gd name="connsiteY16151" fmla="*/ 678259 h 4630814"/>
              <a:gd name="connsiteX16152" fmla="*/ 2289564 w 3022593"/>
              <a:gd name="connsiteY16152" fmla="*/ 681980 h 4630814"/>
              <a:gd name="connsiteX16153" fmla="*/ 2285995 w 3022593"/>
              <a:gd name="connsiteY16153" fmla="*/ 684211 h 4630814"/>
              <a:gd name="connsiteX16154" fmla="*/ 2285993 w 3022593"/>
              <a:gd name="connsiteY16154" fmla="*/ 684212 h 4630814"/>
              <a:gd name="connsiteX16155" fmla="*/ 2289802 w 3022593"/>
              <a:gd name="connsiteY16155" fmla="*/ 683617 h 4630814"/>
              <a:gd name="connsiteX16156" fmla="*/ 2293612 w 3022593"/>
              <a:gd name="connsiteY16156" fmla="*/ 684212 h 4630814"/>
              <a:gd name="connsiteX16157" fmla="*/ 2291231 w 3022593"/>
              <a:gd name="connsiteY16157" fmla="*/ 685403 h 4630814"/>
              <a:gd name="connsiteX16158" fmla="*/ 2285996 w 3022593"/>
              <a:gd name="connsiteY16158" fmla="*/ 684213 h 4630814"/>
              <a:gd name="connsiteX16159" fmla="*/ 2289167 w 3022593"/>
              <a:gd name="connsiteY16159" fmla="*/ 685535 h 4630814"/>
              <a:gd name="connsiteX16160" fmla="*/ 2292342 w 3022593"/>
              <a:gd name="connsiteY16160" fmla="*/ 688445 h 4630814"/>
              <a:gd name="connsiteX16161" fmla="*/ 2285994 w 3022593"/>
              <a:gd name="connsiteY16161" fmla="*/ 684213 h 4630814"/>
              <a:gd name="connsiteX16162" fmla="*/ 2288969 w 3022593"/>
              <a:gd name="connsiteY16162" fmla="*/ 686445 h 4630814"/>
              <a:gd name="connsiteX16163" fmla="*/ 2290755 w 3022593"/>
              <a:gd name="connsiteY16163" fmla="*/ 690165 h 4630814"/>
              <a:gd name="connsiteX16164" fmla="*/ 2285993 w 3022593"/>
              <a:gd name="connsiteY16164" fmla="*/ 684213 h 4630814"/>
              <a:gd name="connsiteX16165" fmla="*/ 2288175 w 3022593"/>
              <a:gd name="connsiteY16165" fmla="*/ 688022 h 4630814"/>
              <a:gd name="connsiteX16166" fmla="*/ 2289168 w 3022593"/>
              <a:gd name="connsiteY16166" fmla="*/ 691832 h 4630814"/>
              <a:gd name="connsiteX16167" fmla="*/ 2285993 w 3022593"/>
              <a:gd name="connsiteY16167" fmla="*/ 684213 h 4630814"/>
              <a:gd name="connsiteX16168" fmla="*/ 2285992 w 3022593"/>
              <a:gd name="connsiteY16168" fmla="*/ 684213 h 4630814"/>
              <a:gd name="connsiteX16169" fmla="*/ 2285992 w 3022593"/>
              <a:gd name="connsiteY16169" fmla="*/ 684212 h 4630814"/>
              <a:gd name="connsiteX16170" fmla="*/ 2285992 w 3022593"/>
              <a:gd name="connsiteY16170" fmla="*/ 684212 h 4630814"/>
              <a:gd name="connsiteX16171" fmla="*/ 2115177 w 3022593"/>
              <a:gd name="connsiteY16171" fmla="*/ 676175 h 4630814"/>
              <a:gd name="connsiteX16172" fmla="*/ 2118987 w 3022593"/>
              <a:gd name="connsiteY16172" fmla="*/ 677068 h 4630814"/>
              <a:gd name="connsiteX16173" fmla="*/ 2116826 w 3022593"/>
              <a:gd name="connsiteY16173" fmla="*/ 678690 h 4630814"/>
              <a:gd name="connsiteX16174" fmla="*/ 2119305 w 3022593"/>
              <a:gd name="connsiteY16174" fmla="*/ 680508 h 4630814"/>
              <a:gd name="connsiteX16175" fmla="*/ 2116080 w 3022593"/>
              <a:gd name="connsiteY16175" fmla="*/ 679979 h 4630814"/>
              <a:gd name="connsiteX16176" fmla="*/ 2115874 w 3022593"/>
              <a:gd name="connsiteY16176" fmla="*/ 679817 h 4630814"/>
              <a:gd name="connsiteX16177" fmla="*/ 2117321 w 3022593"/>
              <a:gd name="connsiteY16177" fmla="*/ 682228 h 4630814"/>
              <a:gd name="connsiteX16178" fmla="*/ 2114675 w 3022593"/>
              <a:gd name="connsiteY16178" fmla="*/ 681567 h 4630814"/>
              <a:gd name="connsiteX16179" fmla="*/ 2114344 w 3022593"/>
              <a:gd name="connsiteY16179" fmla="*/ 681484 h 4630814"/>
              <a:gd name="connsiteX16180" fmla="*/ 2111930 w 3022593"/>
              <a:gd name="connsiteY16180" fmla="*/ 677261 h 4630814"/>
              <a:gd name="connsiteX16181" fmla="*/ 2111470 w 3022593"/>
              <a:gd name="connsiteY16181" fmla="*/ 677104 h 4630814"/>
              <a:gd name="connsiteX16182" fmla="*/ 2111962 w 3022593"/>
              <a:gd name="connsiteY16182" fmla="*/ 681037 h 4630814"/>
              <a:gd name="connsiteX16183" fmla="*/ 2111367 w 3022593"/>
              <a:gd name="connsiteY16183" fmla="*/ 685800 h 4630814"/>
              <a:gd name="connsiteX16184" fmla="*/ 2111367 w 3022593"/>
              <a:gd name="connsiteY16184" fmla="*/ 676275 h 4630814"/>
              <a:gd name="connsiteX16185" fmla="*/ 2111463 w 3022593"/>
              <a:gd name="connsiteY16185" fmla="*/ 677046 h 4630814"/>
              <a:gd name="connsiteX16186" fmla="*/ 2111767 w 3022593"/>
              <a:gd name="connsiteY16186" fmla="*/ 676975 h 4630814"/>
              <a:gd name="connsiteX16187" fmla="*/ 2111367 w 3022593"/>
              <a:gd name="connsiteY16187" fmla="*/ 676275 h 4630814"/>
              <a:gd name="connsiteX16188" fmla="*/ 2112765 w 3022593"/>
              <a:gd name="connsiteY16188" fmla="*/ 676741 h 4630814"/>
              <a:gd name="connsiteX16189" fmla="*/ 2104541 w 3022593"/>
              <a:gd name="connsiteY16189" fmla="*/ 676175 h 4630814"/>
              <a:gd name="connsiteX16190" fmla="*/ 2108020 w 3022593"/>
              <a:gd name="connsiteY16190" fmla="*/ 676769 h 4630814"/>
              <a:gd name="connsiteX16191" fmla="*/ 2109779 w 3022593"/>
              <a:gd name="connsiteY16191" fmla="*/ 676275 h 4630814"/>
              <a:gd name="connsiteX16192" fmla="*/ 2109780 w 3022593"/>
              <a:gd name="connsiteY16192" fmla="*/ 676275 h 4630814"/>
              <a:gd name="connsiteX16193" fmla="*/ 2109779 w 3022593"/>
              <a:gd name="connsiteY16193" fmla="*/ 676276 h 4630814"/>
              <a:gd name="connsiteX16194" fmla="*/ 2109746 w 3022593"/>
              <a:gd name="connsiteY16194" fmla="*/ 677063 h 4630814"/>
              <a:gd name="connsiteX16195" fmla="*/ 2109779 w 3022593"/>
              <a:gd name="connsiteY16195" fmla="*/ 677068 h 4630814"/>
              <a:gd name="connsiteX16196" fmla="*/ 2109746 w 3022593"/>
              <a:gd name="connsiteY16196" fmla="*/ 677076 h 4630814"/>
              <a:gd name="connsiteX16197" fmla="*/ 2109581 w 3022593"/>
              <a:gd name="connsiteY16197" fmla="*/ 681037 h 4630814"/>
              <a:gd name="connsiteX16198" fmla="*/ 2108192 w 3022593"/>
              <a:gd name="connsiteY16198" fmla="*/ 685800 h 4630814"/>
              <a:gd name="connsiteX16199" fmla="*/ 2109642 w 3022593"/>
              <a:gd name="connsiteY16199" fmla="*/ 677101 h 4630814"/>
              <a:gd name="connsiteX16200" fmla="*/ 2109058 w 3022593"/>
              <a:gd name="connsiteY16200" fmla="*/ 677237 h 4630814"/>
              <a:gd name="connsiteX16201" fmla="*/ 2103827 w 3022593"/>
              <a:gd name="connsiteY16201" fmla="*/ 684213 h 4630814"/>
              <a:gd name="connsiteX16202" fmla="*/ 2105315 w 3022593"/>
              <a:gd name="connsiteY16202" fmla="*/ 680244 h 4630814"/>
              <a:gd name="connsiteX16203" fmla="*/ 2106484 w 3022593"/>
              <a:gd name="connsiteY16203" fmla="*/ 679206 h 4630814"/>
              <a:gd name="connsiteX16204" fmla="*/ 2101842 w 3022593"/>
              <a:gd name="connsiteY16204" fmla="*/ 680508 h 4630814"/>
              <a:gd name="connsiteX16205" fmla="*/ 2104933 w 3022593"/>
              <a:gd name="connsiteY16205" fmla="*/ 677719 h 4630814"/>
              <a:gd name="connsiteX16206" fmla="*/ 2102159 w 3022593"/>
              <a:gd name="connsiteY16206" fmla="*/ 677068 h 4630814"/>
              <a:gd name="connsiteX16207" fmla="*/ 2104541 w 3022593"/>
              <a:gd name="connsiteY16207" fmla="*/ 676175 h 4630814"/>
              <a:gd name="connsiteX16208" fmla="*/ 2236780 w 3022593"/>
              <a:gd name="connsiteY16208" fmla="*/ 675005 h 4630814"/>
              <a:gd name="connsiteX16209" fmla="*/ 2244037 w 3022593"/>
              <a:gd name="connsiteY16209" fmla="*/ 675005 h 4630814"/>
              <a:gd name="connsiteX16210" fmla="*/ 2249480 w 3022593"/>
              <a:gd name="connsiteY16210" fmla="*/ 680720 h 4630814"/>
              <a:gd name="connsiteX16211" fmla="*/ 2242223 w 3022593"/>
              <a:gd name="connsiteY16211" fmla="*/ 680720 h 4630814"/>
              <a:gd name="connsiteX16212" fmla="*/ 2236780 w 3022593"/>
              <a:gd name="connsiteY16212" fmla="*/ 675005 h 4630814"/>
              <a:gd name="connsiteX16213" fmla="*/ 2072474 w 3022593"/>
              <a:gd name="connsiteY16213" fmla="*/ 673100 h 4630814"/>
              <a:gd name="connsiteX16214" fmla="*/ 2072713 w 3022593"/>
              <a:gd name="connsiteY16214" fmla="*/ 673497 h 4630814"/>
              <a:gd name="connsiteX16215" fmla="*/ 2073268 w 3022593"/>
              <a:gd name="connsiteY16215" fmla="*/ 673497 h 4630814"/>
              <a:gd name="connsiteX16216" fmla="*/ 2073016 w 3022593"/>
              <a:gd name="connsiteY16216" fmla="*/ 674002 h 4630814"/>
              <a:gd name="connsiteX16217" fmla="*/ 2074852 w 3022593"/>
              <a:gd name="connsiteY16217" fmla="*/ 677061 h 4630814"/>
              <a:gd name="connsiteX16218" fmla="*/ 2073267 w 3022593"/>
              <a:gd name="connsiteY16218" fmla="*/ 673100 h 4630814"/>
              <a:gd name="connsiteX16219" fmla="*/ 2076443 w 3022593"/>
              <a:gd name="connsiteY16219" fmla="*/ 675084 h 4630814"/>
              <a:gd name="connsiteX16220" fmla="*/ 2078030 w 3022593"/>
              <a:gd name="connsiteY16220" fmla="*/ 679053 h 4630814"/>
              <a:gd name="connsiteX16221" fmla="*/ 2074856 w 3022593"/>
              <a:gd name="connsiteY16221" fmla="*/ 677070 h 4630814"/>
              <a:gd name="connsiteX16222" fmla="*/ 2072474 w 3022593"/>
              <a:gd name="connsiteY16222" fmla="*/ 681038 h 4630814"/>
              <a:gd name="connsiteX16223" fmla="*/ 2070331 w 3022593"/>
              <a:gd name="connsiteY16223" fmla="*/ 677466 h 4630814"/>
              <a:gd name="connsiteX16224" fmla="*/ 2065330 w 3022593"/>
              <a:gd name="connsiteY16224" fmla="*/ 677466 h 4630814"/>
              <a:gd name="connsiteX16225" fmla="*/ 2069299 w 3022593"/>
              <a:gd name="connsiteY16225" fmla="*/ 673497 h 4630814"/>
              <a:gd name="connsiteX16226" fmla="*/ 2072236 w 3022593"/>
              <a:gd name="connsiteY16226" fmla="*/ 673497 h 4630814"/>
              <a:gd name="connsiteX16227" fmla="*/ 706429 w 3022593"/>
              <a:gd name="connsiteY16227" fmla="*/ 673100 h 4630814"/>
              <a:gd name="connsiteX16228" fmla="*/ 706429 w 3022593"/>
              <a:gd name="connsiteY16228" fmla="*/ 673100 h 4630814"/>
              <a:gd name="connsiteX16229" fmla="*/ 706430 w 3022593"/>
              <a:gd name="connsiteY16229" fmla="*/ 673100 h 4630814"/>
              <a:gd name="connsiteX16230" fmla="*/ 706428 w 3022593"/>
              <a:gd name="connsiteY16230" fmla="*/ 673101 h 4630814"/>
              <a:gd name="connsiteX16231" fmla="*/ 706414 w 3022593"/>
              <a:gd name="connsiteY16231" fmla="*/ 673127 h 4630814"/>
              <a:gd name="connsiteX16232" fmla="*/ 706430 w 3022593"/>
              <a:gd name="connsiteY16232" fmla="*/ 673100 h 4630814"/>
              <a:gd name="connsiteX16233" fmla="*/ 695952 w 3022593"/>
              <a:gd name="connsiteY16233" fmla="*/ 704586 h 4630814"/>
              <a:gd name="connsiteX16234" fmla="*/ 695952 w 3022593"/>
              <a:gd name="connsiteY16234" fmla="*/ 690927 h 4630814"/>
              <a:gd name="connsiteX16235" fmla="*/ 697254 w 3022593"/>
              <a:gd name="connsiteY16235" fmla="*/ 688711 h 4630814"/>
              <a:gd name="connsiteX16236" fmla="*/ 684998 w 3022593"/>
              <a:gd name="connsiteY16236" fmla="*/ 699492 h 4630814"/>
              <a:gd name="connsiteX16237" fmla="*/ 689686 w 3022593"/>
              <a:gd name="connsiteY16237" fmla="*/ 686296 h 4630814"/>
              <a:gd name="connsiteX16238" fmla="*/ 706388 w 3022593"/>
              <a:gd name="connsiteY16238" fmla="*/ 673132 h 4630814"/>
              <a:gd name="connsiteX16239" fmla="*/ 702351 w 3022593"/>
              <a:gd name="connsiteY16239" fmla="*/ 676237 h 4630814"/>
              <a:gd name="connsiteX16240" fmla="*/ 675394 w 3022593"/>
              <a:gd name="connsiteY16240" fmla="*/ 688109 h 4630814"/>
              <a:gd name="connsiteX16241" fmla="*/ 685435 w 3022593"/>
              <a:gd name="connsiteY16241" fmla="*/ 677790 h 4630814"/>
              <a:gd name="connsiteX16242" fmla="*/ 706428 w 3022593"/>
              <a:gd name="connsiteY16242" fmla="*/ 673100 h 4630814"/>
              <a:gd name="connsiteX16243" fmla="*/ 1002339 w 3022593"/>
              <a:gd name="connsiteY16243" fmla="*/ 671711 h 4630814"/>
              <a:gd name="connsiteX16244" fmla="*/ 1006149 w 3022593"/>
              <a:gd name="connsiteY16244" fmla="*/ 677069 h 4630814"/>
              <a:gd name="connsiteX16245" fmla="*/ 1006149 w 3022593"/>
              <a:gd name="connsiteY16245" fmla="*/ 680139 h 4630814"/>
              <a:gd name="connsiteX16246" fmla="*/ 1006996 w 3022593"/>
              <a:gd name="connsiteY16246" fmla="*/ 676871 h 4630814"/>
              <a:gd name="connsiteX16247" fmla="*/ 1012553 w 3022593"/>
              <a:gd name="connsiteY16247" fmla="*/ 673299 h 4630814"/>
              <a:gd name="connsiteX16248" fmla="*/ 1012553 w 3022593"/>
              <a:gd name="connsiteY16248" fmla="*/ 680443 h 4630814"/>
              <a:gd name="connsiteX16249" fmla="*/ 1006149 w 3022593"/>
              <a:gd name="connsiteY16249" fmla="*/ 683530 h 4630814"/>
              <a:gd name="connsiteX16250" fmla="*/ 1006149 w 3022593"/>
              <a:gd name="connsiteY16250" fmla="*/ 684213 h 4630814"/>
              <a:gd name="connsiteX16251" fmla="*/ 1005668 w 3022593"/>
              <a:gd name="connsiteY16251" fmla="*/ 683762 h 4630814"/>
              <a:gd name="connsiteX16252" fmla="*/ 1005144 w 3022593"/>
              <a:gd name="connsiteY16252" fmla="*/ 684015 h 4630814"/>
              <a:gd name="connsiteX16253" fmla="*/ 1005299 w 3022593"/>
              <a:gd name="connsiteY16253" fmla="*/ 683416 h 4630814"/>
              <a:gd name="connsiteX16254" fmla="*/ 1000434 w 3022593"/>
              <a:gd name="connsiteY16254" fmla="*/ 678855 h 4630814"/>
              <a:gd name="connsiteX16255" fmla="*/ 1002339 w 3022593"/>
              <a:gd name="connsiteY16255" fmla="*/ 671711 h 4630814"/>
              <a:gd name="connsiteX16256" fmla="*/ 2078982 w 3022593"/>
              <a:gd name="connsiteY16256" fmla="*/ 671513 h 4630814"/>
              <a:gd name="connsiteX16257" fmla="*/ 2082792 w 3022593"/>
              <a:gd name="connsiteY16257" fmla="*/ 673100 h 4630814"/>
              <a:gd name="connsiteX16258" fmla="*/ 2078982 w 3022593"/>
              <a:gd name="connsiteY16258" fmla="*/ 674688 h 4630814"/>
              <a:gd name="connsiteX16259" fmla="*/ 2075172 w 3022593"/>
              <a:gd name="connsiteY16259" fmla="*/ 673100 h 4630814"/>
              <a:gd name="connsiteX16260" fmla="*/ 2078982 w 3022593"/>
              <a:gd name="connsiteY16260" fmla="*/ 671513 h 4630814"/>
              <a:gd name="connsiteX16261" fmla="*/ 518311 w 3022593"/>
              <a:gd name="connsiteY16261" fmla="*/ 671513 h 4630814"/>
              <a:gd name="connsiteX16262" fmla="*/ 518427 w 3022593"/>
              <a:gd name="connsiteY16262" fmla="*/ 671931 h 4630814"/>
              <a:gd name="connsiteX16263" fmla="*/ 519105 w 3022593"/>
              <a:gd name="connsiteY16263" fmla="*/ 671777 h 4630814"/>
              <a:gd name="connsiteX16264" fmla="*/ 518626 w 3022593"/>
              <a:gd name="connsiteY16264" fmla="*/ 672647 h 4630814"/>
              <a:gd name="connsiteX16265" fmla="*/ 520295 w 3022593"/>
              <a:gd name="connsiteY16265" fmla="*/ 678657 h 4630814"/>
              <a:gd name="connsiteX16266" fmla="*/ 516326 w 3022593"/>
              <a:gd name="connsiteY16266" fmla="*/ 685801 h 4630814"/>
              <a:gd name="connsiteX16267" fmla="*/ 514489 w 3022593"/>
              <a:gd name="connsiteY16267" fmla="*/ 679186 h 4630814"/>
              <a:gd name="connsiteX16268" fmla="*/ 506858 w 3022593"/>
              <a:gd name="connsiteY16268" fmla="*/ 679186 h 4630814"/>
              <a:gd name="connsiteX16269" fmla="*/ 510940 w 3022593"/>
              <a:gd name="connsiteY16269" fmla="*/ 673629 h 4630814"/>
              <a:gd name="connsiteX16270" fmla="*/ 518028 w 3022593"/>
              <a:gd name="connsiteY16270" fmla="*/ 672021 h 4630814"/>
              <a:gd name="connsiteX16271" fmla="*/ 2117321 w 3022593"/>
              <a:gd name="connsiteY16271" fmla="*/ 671512 h 4630814"/>
              <a:gd name="connsiteX16272" fmla="*/ 2115832 w 3022593"/>
              <a:gd name="connsiteY16272" fmla="*/ 674489 h 4630814"/>
              <a:gd name="connsiteX16273" fmla="*/ 2114869 w 3022593"/>
              <a:gd name="connsiteY16273" fmla="*/ 674874 h 4630814"/>
              <a:gd name="connsiteX16274" fmla="*/ 2119305 w 3022593"/>
              <a:gd name="connsiteY16274" fmla="*/ 674687 h 4630814"/>
              <a:gd name="connsiteX16275" fmla="*/ 2111367 w 3022593"/>
              <a:gd name="connsiteY16275" fmla="*/ 676275 h 4630814"/>
              <a:gd name="connsiteX16276" fmla="*/ 2117321 w 3022593"/>
              <a:gd name="connsiteY16276" fmla="*/ 671512 h 4630814"/>
              <a:gd name="connsiteX16277" fmla="*/ 2103827 w 3022593"/>
              <a:gd name="connsiteY16277" fmla="*/ 671512 h 4630814"/>
              <a:gd name="connsiteX16278" fmla="*/ 2109779 w 3022593"/>
              <a:gd name="connsiteY16278" fmla="*/ 676274 h 4630814"/>
              <a:gd name="connsiteX16279" fmla="*/ 2109780 w 3022593"/>
              <a:gd name="connsiteY16279" fmla="*/ 676275 h 4630814"/>
              <a:gd name="connsiteX16280" fmla="*/ 2109779 w 3022593"/>
              <a:gd name="connsiteY16280" fmla="*/ 676275 h 4630814"/>
              <a:gd name="connsiteX16281" fmla="*/ 2105811 w 3022593"/>
              <a:gd name="connsiteY16281" fmla="*/ 675878 h 4630814"/>
              <a:gd name="connsiteX16282" fmla="*/ 2101842 w 3022593"/>
              <a:gd name="connsiteY16282" fmla="*/ 673100 h 4630814"/>
              <a:gd name="connsiteX16283" fmla="*/ 2105275 w 3022593"/>
              <a:gd name="connsiteY16283" fmla="*/ 673443 h 4630814"/>
              <a:gd name="connsiteX16284" fmla="*/ 2166136 w 3022593"/>
              <a:gd name="connsiteY16284" fmla="*/ 671512 h 4630814"/>
              <a:gd name="connsiteX16285" fmla="*/ 2166136 w 3022593"/>
              <a:gd name="connsiteY16285" fmla="*/ 679550 h 4630814"/>
              <a:gd name="connsiteX16286" fmla="*/ 2169576 w 3022593"/>
              <a:gd name="connsiteY16286" fmla="*/ 673100 h 4630814"/>
              <a:gd name="connsiteX16287" fmla="*/ 2169046 w 3022593"/>
              <a:gd name="connsiteY16287" fmla="*/ 676325 h 4630814"/>
              <a:gd name="connsiteX16288" fmla="*/ 2166136 w 3022593"/>
              <a:gd name="connsiteY16288" fmla="*/ 680028 h 4630814"/>
              <a:gd name="connsiteX16289" fmla="*/ 2166136 w 3022593"/>
              <a:gd name="connsiteY16289" fmla="*/ 680061 h 4630814"/>
              <a:gd name="connsiteX16290" fmla="*/ 2168567 w 3022593"/>
              <a:gd name="connsiteY16290" fmla="*/ 677069 h 4630814"/>
              <a:gd name="connsiteX16291" fmla="*/ 2173280 w 3022593"/>
              <a:gd name="connsiteY16291" fmla="*/ 673100 h 4630814"/>
              <a:gd name="connsiteX16292" fmla="*/ 2166136 w 3022593"/>
              <a:gd name="connsiteY16292" fmla="*/ 680244 h 4630814"/>
              <a:gd name="connsiteX16293" fmla="*/ 2166136 w 3022593"/>
              <a:gd name="connsiteY16293" fmla="*/ 680431 h 4630814"/>
              <a:gd name="connsiteX16294" fmla="*/ 2169152 w 3022593"/>
              <a:gd name="connsiteY16294" fmla="*/ 678127 h 4630814"/>
              <a:gd name="connsiteX16295" fmla="*/ 2172962 w 3022593"/>
              <a:gd name="connsiteY16295" fmla="*/ 676804 h 4630814"/>
              <a:gd name="connsiteX16296" fmla="*/ 2171733 w 3022593"/>
              <a:gd name="connsiteY16296" fmla="*/ 678950 h 4630814"/>
              <a:gd name="connsiteX16297" fmla="*/ 2174867 w 3022593"/>
              <a:gd name="connsiteY16297" fmla="*/ 678656 h 4630814"/>
              <a:gd name="connsiteX16298" fmla="*/ 2168518 w 3022593"/>
              <a:gd name="connsiteY16298" fmla="*/ 681038 h 4630814"/>
              <a:gd name="connsiteX16299" fmla="*/ 2170145 w 3022593"/>
              <a:gd name="connsiteY16299" fmla="*/ 679970 h 4630814"/>
              <a:gd name="connsiteX16300" fmla="*/ 2166136 w 3022593"/>
              <a:gd name="connsiteY16300" fmla="*/ 680861 h 4630814"/>
              <a:gd name="connsiteX16301" fmla="*/ 2166136 w 3022593"/>
              <a:gd name="connsiteY16301" fmla="*/ 681037 h 4630814"/>
              <a:gd name="connsiteX16302" fmla="*/ 2166104 w 3022593"/>
              <a:gd name="connsiteY16302" fmla="*/ 680868 h 4630814"/>
              <a:gd name="connsiteX16303" fmla="*/ 2165343 w 3022593"/>
              <a:gd name="connsiteY16303" fmla="*/ 681037 h 4630814"/>
              <a:gd name="connsiteX16304" fmla="*/ 2165343 w 3022593"/>
              <a:gd name="connsiteY16304" fmla="*/ 681037 h 4630814"/>
              <a:gd name="connsiteX16305" fmla="*/ 2168655 w 3022593"/>
              <a:gd name="connsiteY16305" fmla="*/ 681175 h 4630814"/>
              <a:gd name="connsiteX16306" fmla="*/ 2170105 w 3022593"/>
              <a:gd name="connsiteY16306" fmla="*/ 681235 h 4630814"/>
              <a:gd name="connsiteX16307" fmla="*/ 2174867 w 3022593"/>
              <a:gd name="connsiteY16307" fmla="*/ 682624 h 4630814"/>
              <a:gd name="connsiteX16308" fmla="*/ 2170819 w 3022593"/>
              <a:gd name="connsiteY16308" fmla="*/ 683021 h 4630814"/>
              <a:gd name="connsiteX16309" fmla="*/ 2170322 w 3022593"/>
              <a:gd name="connsiteY16309" fmla="*/ 682841 h 4630814"/>
              <a:gd name="connsiteX16310" fmla="*/ 2165343 w 3022593"/>
              <a:gd name="connsiteY16310" fmla="*/ 681037 h 4630814"/>
              <a:gd name="connsiteX16311" fmla="*/ 2165343 w 3022593"/>
              <a:gd name="connsiteY16311" fmla="*/ 681038 h 4630814"/>
              <a:gd name="connsiteX16312" fmla="*/ 2168253 w 3022593"/>
              <a:gd name="connsiteY16312" fmla="*/ 684133 h 4630814"/>
              <a:gd name="connsiteX16313" fmla="*/ 2169576 w 3022593"/>
              <a:gd name="connsiteY16313" fmla="*/ 688657 h 4630814"/>
              <a:gd name="connsiteX16314" fmla="*/ 2167545 w 3022593"/>
              <a:gd name="connsiteY16314" fmla="*/ 686373 h 4630814"/>
              <a:gd name="connsiteX16315" fmla="*/ 2167724 w 3022593"/>
              <a:gd name="connsiteY16315" fmla="*/ 688657 h 4630814"/>
              <a:gd name="connsiteX16316" fmla="*/ 2165640 w 3022593"/>
              <a:gd name="connsiteY16316" fmla="*/ 686276 h 4630814"/>
              <a:gd name="connsiteX16317" fmla="*/ 2165342 w 3022593"/>
              <a:gd name="connsiteY16317" fmla="*/ 681038 h 4630814"/>
              <a:gd name="connsiteX16318" fmla="*/ 2165342 w 3022593"/>
              <a:gd name="connsiteY16318" fmla="*/ 681038 h 4630814"/>
              <a:gd name="connsiteX16319" fmla="*/ 2165341 w 3022593"/>
              <a:gd name="connsiteY16319" fmla="*/ 681038 h 4630814"/>
              <a:gd name="connsiteX16320" fmla="*/ 2160580 w 3022593"/>
              <a:gd name="connsiteY16320" fmla="*/ 685799 h 4630814"/>
              <a:gd name="connsiteX16321" fmla="*/ 2161770 w 3022593"/>
              <a:gd name="connsiteY16321" fmla="*/ 683418 h 4630814"/>
              <a:gd name="connsiteX16322" fmla="*/ 2165341 w 3022593"/>
              <a:gd name="connsiteY16322" fmla="*/ 681038 h 4630814"/>
              <a:gd name="connsiteX16323" fmla="*/ 2165340 w 3022593"/>
              <a:gd name="connsiteY16323" fmla="*/ 681038 h 4630814"/>
              <a:gd name="connsiteX16324" fmla="*/ 2158992 w 3022593"/>
              <a:gd name="connsiteY16324" fmla="*/ 684212 h 4630814"/>
              <a:gd name="connsiteX16325" fmla="*/ 2160976 w 3022593"/>
              <a:gd name="connsiteY16325" fmla="*/ 682029 h 4630814"/>
              <a:gd name="connsiteX16326" fmla="*/ 2165329 w 3022593"/>
              <a:gd name="connsiteY16326" fmla="*/ 681040 h 4630814"/>
              <a:gd name="connsiteX16327" fmla="*/ 2161969 w 3022593"/>
              <a:gd name="connsiteY16327" fmla="*/ 681633 h 4630814"/>
              <a:gd name="connsiteX16328" fmla="*/ 2157404 w 3022593"/>
              <a:gd name="connsiteY16328" fmla="*/ 681037 h 4630814"/>
              <a:gd name="connsiteX16329" fmla="*/ 2160778 w 3022593"/>
              <a:gd name="connsiteY16329" fmla="*/ 679847 h 4630814"/>
              <a:gd name="connsiteX16330" fmla="*/ 2165341 w 3022593"/>
              <a:gd name="connsiteY16330" fmla="*/ 681037 h 4630814"/>
              <a:gd name="connsiteX16331" fmla="*/ 2165341 w 3022593"/>
              <a:gd name="connsiteY16331" fmla="*/ 681037 h 4630814"/>
              <a:gd name="connsiteX16332" fmla="*/ 2165341 w 3022593"/>
              <a:gd name="connsiteY16332" fmla="*/ 681036 h 4630814"/>
              <a:gd name="connsiteX16333" fmla="*/ 2162167 w 3022593"/>
              <a:gd name="connsiteY16333" fmla="*/ 679714 h 4630814"/>
              <a:gd name="connsiteX16334" fmla="*/ 2158992 w 3022593"/>
              <a:gd name="connsiteY16334" fmla="*/ 676804 h 4630814"/>
              <a:gd name="connsiteX16335" fmla="*/ 2165340 w 3022593"/>
              <a:gd name="connsiteY16335" fmla="*/ 681035 h 4630814"/>
              <a:gd name="connsiteX16336" fmla="*/ 2162366 w 3022593"/>
              <a:gd name="connsiteY16336" fmla="*/ 677813 h 4630814"/>
              <a:gd name="connsiteX16337" fmla="*/ 2160580 w 3022593"/>
              <a:gd name="connsiteY16337" fmla="*/ 673100 h 4630814"/>
              <a:gd name="connsiteX16338" fmla="*/ 2165341 w 3022593"/>
              <a:gd name="connsiteY16338" fmla="*/ 681036 h 4630814"/>
              <a:gd name="connsiteX16339" fmla="*/ 2165342 w 3022593"/>
              <a:gd name="connsiteY16339" fmla="*/ 681037 h 4630814"/>
              <a:gd name="connsiteX16340" fmla="*/ 2165341 w 3022593"/>
              <a:gd name="connsiteY16340" fmla="*/ 681037 h 4630814"/>
              <a:gd name="connsiteX16341" fmla="*/ 2165342 w 3022593"/>
              <a:gd name="connsiteY16341" fmla="*/ 681037 h 4630814"/>
              <a:gd name="connsiteX16342" fmla="*/ 2165342 w 3022593"/>
              <a:gd name="connsiteY16342" fmla="*/ 681037 h 4630814"/>
              <a:gd name="connsiteX16343" fmla="*/ 2165342 w 3022593"/>
              <a:gd name="connsiteY16343" fmla="*/ 681037 h 4630814"/>
              <a:gd name="connsiteX16344" fmla="*/ 2165342 w 3022593"/>
              <a:gd name="connsiteY16344" fmla="*/ 681038 h 4630814"/>
              <a:gd name="connsiteX16345" fmla="*/ 2165342 w 3022593"/>
              <a:gd name="connsiteY16345" fmla="*/ 681037 h 4630814"/>
              <a:gd name="connsiteX16346" fmla="*/ 2165343 w 3022593"/>
              <a:gd name="connsiteY16346" fmla="*/ 681037 h 4630814"/>
              <a:gd name="connsiteX16347" fmla="*/ 2165343 w 3022593"/>
              <a:gd name="connsiteY16347" fmla="*/ 681037 h 4630814"/>
              <a:gd name="connsiteX16348" fmla="*/ 2165342 w 3022593"/>
              <a:gd name="connsiteY16348" fmla="*/ 681037 h 4630814"/>
              <a:gd name="connsiteX16349" fmla="*/ 2165343 w 3022593"/>
              <a:gd name="connsiteY16349" fmla="*/ 681036 h 4630814"/>
              <a:gd name="connsiteX16350" fmla="*/ 2165929 w 3022593"/>
              <a:gd name="connsiteY16350" fmla="*/ 679937 h 4630814"/>
              <a:gd name="connsiteX16351" fmla="*/ 2165243 w 3022593"/>
              <a:gd name="connsiteY16351" fmla="*/ 676274 h 4630814"/>
              <a:gd name="connsiteX16352" fmla="*/ 2166136 w 3022593"/>
              <a:gd name="connsiteY16352" fmla="*/ 671512 h 4630814"/>
              <a:gd name="connsiteX16353" fmla="*/ 2421724 w 3022593"/>
              <a:gd name="connsiteY16353" fmla="*/ 669925 h 4630814"/>
              <a:gd name="connsiteX16354" fmla="*/ 2423415 w 3022593"/>
              <a:gd name="connsiteY16354" fmla="*/ 672630 h 4630814"/>
              <a:gd name="connsiteX16355" fmla="*/ 2422782 w 3022593"/>
              <a:gd name="connsiteY16355" fmla="*/ 670151 h 4630814"/>
              <a:gd name="connsiteX16356" fmla="*/ 2430191 w 3022593"/>
              <a:gd name="connsiteY16356" fmla="*/ 673780 h 4630814"/>
              <a:gd name="connsiteX16357" fmla="*/ 2432043 w 3022593"/>
              <a:gd name="connsiteY16357" fmla="*/ 681037 h 4630814"/>
              <a:gd name="connsiteX16358" fmla="*/ 2424903 w 3022593"/>
              <a:gd name="connsiteY16358" fmla="*/ 677540 h 4630814"/>
              <a:gd name="connsiteX16359" fmla="*/ 2421724 w 3022593"/>
              <a:gd name="connsiteY16359" fmla="*/ 682625 h 4630814"/>
              <a:gd name="connsiteX16360" fmla="*/ 2417755 w 3022593"/>
              <a:gd name="connsiteY16360" fmla="*/ 676275 h 4630814"/>
              <a:gd name="connsiteX16361" fmla="*/ 2421724 w 3022593"/>
              <a:gd name="connsiteY16361" fmla="*/ 669925 h 4630814"/>
              <a:gd name="connsiteX16362" fmla="*/ 2422064 w 3022593"/>
              <a:gd name="connsiteY16362" fmla="*/ 668337 h 4630814"/>
              <a:gd name="connsiteX16363" fmla="*/ 2417982 w 3022593"/>
              <a:gd name="connsiteY16363" fmla="*/ 675746 h 4630814"/>
              <a:gd name="connsiteX16364" fmla="*/ 2409817 w 3022593"/>
              <a:gd name="connsiteY16364" fmla="*/ 677598 h 4630814"/>
              <a:gd name="connsiteX16365" fmla="*/ 2413900 w 3022593"/>
              <a:gd name="connsiteY16365" fmla="*/ 670189 h 4630814"/>
              <a:gd name="connsiteX16366" fmla="*/ 2422064 w 3022593"/>
              <a:gd name="connsiteY16366" fmla="*/ 668337 h 4630814"/>
              <a:gd name="connsiteX16367" fmla="*/ 683390 w 3022593"/>
              <a:gd name="connsiteY16367" fmla="*/ 667213 h 4630814"/>
              <a:gd name="connsiteX16368" fmla="*/ 704842 w 3022593"/>
              <a:gd name="connsiteY16368" fmla="*/ 673277 h 4630814"/>
              <a:gd name="connsiteX16369" fmla="*/ 670154 w 3022593"/>
              <a:gd name="connsiteY16369" fmla="*/ 671336 h 4630814"/>
              <a:gd name="connsiteX16370" fmla="*/ 683390 w 3022593"/>
              <a:gd name="connsiteY16370" fmla="*/ 667213 h 4630814"/>
              <a:gd name="connsiteX16371" fmla="*/ 2246622 w 3022593"/>
              <a:gd name="connsiteY16371" fmla="*/ 667146 h 4630814"/>
              <a:gd name="connsiteX16372" fmla="*/ 2252337 w 3022593"/>
              <a:gd name="connsiteY16372" fmla="*/ 673099 h 4630814"/>
              <a:gd name="connsiteX16373" fmla="*/ 2252307 w 3022593"/>
              <a:gd name="connsiteY16373" fmla="*/ 673225 h 4630814"/>
              <a:gd name="connsiteX16374" fmla="*/ 2258741 w 3022593"/>
              <a:gd name="connsiteY16374" fmla="*/ 670123 h 4630814"/>
              <a:gd name="connsiteX16375" fmla="*/ 2256889 w 3022593"/>
              <a:gd name="connsiteY16375" fmla="*/ 677267 h 4630814"/>
              <a:gd name="connsiteX16376" fmla="*/ 2251332 w 3022593"/>
              <a:gd name="connsiteY16376" fmla="*/ 680839 h 4630814"/>
              <a:gd name="connsiteX16377" fmla="*/ 2251332 w 3022593"/>
              <a:gd name="connsiteY16377" fmla="*/ 677287 h 4630814"/>
              <a:gd name="connsiteX16378" fmla="*/ 2250432 w 3022593"/>
              <a:gd name="connsiteY16378" fmla="*/ 681037 h 4630814"/>
              <a:gd name="connsiteX16379" fmla="*/ 2246622 w 3022593"/>
              <a:gd name="connsiteY16379" fmla="*/ 675084 h 4630814"/>
              <a:gd name="connsiteX16380" fmla="*/ 2246622 w 3022593"/>
              <a:gd name="connsiteY16380" fmla="*/ 667146 h 4630814"/>
              <a:gd name="connsiteX16381" fmla="*/ 2431249 w 3022593"/>
              <a:gd name="connsiteY16381" fmla="*/ 665162 h 4630814"/>
              <a:gd name="connsiteX16382" fmla="*/ 2438393 w 3022593"/>
              <a:gd name="connsiteY16382" fmla="*/ 669131 h 4630814"/>
              <a:gd name="connsiteX16383" fmla="*/ 2431249 w 3022593"/>
              <a:gd name="connsiteY16383" fmla="*/ 673100 h 4630814"/>
              <a:gd name="connsiteX16384" fmla="*/ 2424105 w 3022593"/>
              <a:gd name="connsiteY16384" fmla="*/ 669131 h 4630814"/>
              <a:gd name="connsiteX16385" fmla="*/ 2431249 w 3022593"/>
              <a:gd name="connsiteY16385" fmla="*/ 665162 h 4630814"/>
              <a:gd name="connsiteX16386" fmla="*/ 605964 w 3022593"/>
              <a:gd name="connsiteY16386" fmla="*/ 664071 h 4630814"/>
              <a:gd name="connsiteX16387" fmla="*/ 644052 w 3022593"/>
              <a:gd name="connsiteY16387" fmla="*/ 695325 h 4630814"/>
              <a:gd name="connsiteX16388" fmla="*/ 606229 w 3022593"/>
              <a:gd name="connsiteY16388" fmla="*/ 768251 h 4630814"/>
              <a:gd name="connsiteX16389" fmla="*/ 594104 w 3022593"/>
              <a:gd name="connsiteY16389" fmla="*/ 769751 h 4630814"/>
              <a:gd name="connsiteX16390" fmla="*/ 593717 w 3022593"/>
              <a:gd name="connsiteY16390" fmla="*/ 769938 h 4630814"/>
              <a:gd name="connsiteX16391" fmla="*/ 593858 w 3022593"/>
              <a:gd name="connsiteY16391" fmla="*/ 769782 h 4630814"/>
              <a:gd name="connsiteX16392" fmla="*/ 566937 w 3022593"/>
              <a:gd name="connsiteY16392" fmla="*/ 773113 h 4630814"/>
              <a:gd name="connsiteX16393" fmla="*/ 527821 w 3022593"/>
              <a:gd name="connsiteY16393" fmla="*/ 764807 h 4630814"/>
              <a:gd name="connsiteX16394" fmla="*/ 522813 w 3022593"/>
              <a:gd name="connsiteY16394" fmla="*/ 761578 h 4630814"/>
              <a:gd name="connsiteX16395" fmla="*/ 522280 w 3022593"/>
              <a:gd name="connsiteY16395" fmla="*/ 762001 h 4630814"/>
              <a:gd name="connsiteX16396" fmla="*/ 522796 w 3022593"/>
              <a:gd name="connsiteY16396" fmla="*/ 761568 h 4630814"/>
              <a:gd name="connsiteX16397" fmla="*/ 502283 w 3022593"/>
              <a:gd name="connsiteY16397" fmla="*/ 748341 h 4630814"/>
              <a:gd name="connsiteX16398" fmla="*/ 484180 w 3022593"/>
              <a:gd name="connsiteY16398" fmla="*/ 724959 h 4630814"/>
              <a:gd name="connsiteX16399" fmla="*/ 484248 w 3022593"/>
              <a:gd name="connsiteY16399" fmla="*/ 724951 h 4630814"/>
              <a:gd name="connsiteX16400" fmla="*/ 482592 w 3022593"/>
              <a:gd name="connsiteY16400" fmla="*/ 723034 h 4630814"/>
              <a:gd name="connsiteX16401" fmla="*/ 485880 w 3022593"/>
              <a:gd name="connsiteY16401" fmla="*/ 724776 h 4630814"/>
              <a:gd name="connsiteX16402" fmla="*/ 502518 w 3022593"/>
              <a:gd name="connsiteY16402" fmla="*/ 722991 h 4630814"/>
              <a:gd name="connsiteX16403" fmla="*/ 574460 w 3022593"/>
              <a:gd name="connsiteY16403" fmla="*/ 665692 h 4630814"/>
              <a:gd name="connsiteX16404" fmla="*/ 605964 w 3022593"/>
              <a:gd name="connsiteY16404" fmla="*/ 664071 h 4630814"/>
              <a:gd name="connsiteX16405" fmla="*/ 2725532 w 3022593"/>
              <a:gd name="connsiteY16405" fmla="*/ 663839 h 4630814"/>
              <a:gd name="connsiteX16406" fmla="*/ 2723746 w 3022593"/>
              <a:gd name="connsiteY16406" fmla="*/ 676804 h 4630814"/>
              <a:gd name="connsiteX16407" fmla="*/ 2714816 w 3022593"/>
              <a:gd name="connsiteY16407" fmla="*/ 682360 h 4630814"/>
              <a:gd name="connsiteX16408" fmla="*/ 2716602 w 3022593"/>
              <a:gd name="connsiteY16408" fmla="*/ 671247 h 4630814"/>
              <a:gd name="connsiteX16409" fmla="*/ 2725532 w 3022593"/>
              <a:gd name="connsiteY16409" fmla="*/ 663839 h 4630814"/>
              <a:gd name="connsiteX16410" fmla="*/ 2070622 w 3022593"/>
              <a:gd name="connsiteY16410" fmla="*/ 663575 h 4630814"/>
              <a:gd name="connsiteX16411" fmla="*/ 2074855 w 3022593"/>
              <a:gd name="connsiteY16411" fmla="*/ 667384 h 4630814"/>
              <a:gd name="connsiteX16412" fmla="*/ 2074855 w 3022593"/>
              <a:gd name="connsiteY16412" fmla="*/ 667147 h 4630814"/>
              <a:gd name="connsiteX16413" fmla="*/ 2078030 w 3022593"/>
              <a:gd name="connsiteY16413" fmla="*/ 665163 h 4630814"/>
              <a:gd name="connsiteX16414" fmla="*/ 2076443 w 3022593"/>
              <a:gd name="connsiteY16414" fmla="*/ 669132 h 4630814"/>
              <a:gd name="connsiteX16415" fmla="*/ 2074855 w 3022593"/>
              <a:gd name="connsiteY16415" fmla="*/ 673101 h 4630814"/>
              <a:gd name="connsiteX16416" fmla="*/ 2074855 w 3022593"/>
              <a:gd name="connsiteY16416" fmla="*/ 667386 h 4630814"/>
              <a:gd name="connsiteX16417" fmla="*/ 2072779 w 3022593"/>
              <a:gd name="connsiteY16417" fmla="*/ 671122 h 4630814"/>
              <a:gd name="connsiteX16418" fmla="*/ 2073268 w 3022593"/>
              <a:gd name="connsiteY16418" fmla="*/ 671513 h 4630814"/>
              <a:gd name="connsiteX16419" fmla="*/ 2069299 w 3022593"/>
              <a:gd name="connsiteY16419" fmla="*/ 673101 h 4630814"/>
              <a:gd name="connsiteX16420" fmla="*/ 2065330 w 3022593"/>
              <a:gd name="connsiteY16420" fmla="*/ 669926 h 4630814"/>
              <a:gd name="connsiteX16421" fmla="*/ 2071284 w 3022593"/>
              <a:gd name="connsiteY16421" fmla="*/ 669926 h 4630814"/>
              <a:gd name="connsiteX16422" fmla="*/ 2071684 w 3022593"/>
              <a:gd name="connsiteY16422" fmla="*/ 670246 h 4630814"/>
              <a:gd name="connsiteX16423" fmla="*/ 2070622 w 3022593"/>
              <a:gd name="connsiteY16423" fmla="*/ 669290 h 4630814"/>
              <a:gd name="connsiteX16424" fmla="*/ 2070622 w 3022593"/>
              <a:gd name="connsiteY16424" fmla="*/ 663575 h 4630814"/>
              <a:gd name="connsiteX16425" fmla="*/ 2410215 w 3022593"/>
              <a:gd name="connsiteY16425" fmla="*/ 662305 h 4630814"/>
              <a:gd name="connsiteX16426" fmla="*/ 2418152 w 3022593"/>
              <a:gd name="connsiteY16426" fmla="*/ 662305 h 4630814"/>
              <a:gd name="connsiteX16427" fmla="*/ 2422121 w 3022593"/>
              <a:gd name="connsiteY16427" fmla="*/ 668020 h 4630814"/>
              <a:gd name="connsiteX16428" fmla="*/ 2414183 w 3022593"/>
              <a:gd name="connsiteY16428" fmla="*/ 668020 h 4630814"/>
              <a:gd name="connsiteX16429" fmla="*/ 2410215 w 3022593"/>
              <a:gd name="connsiteY16429" fmla="*/ 662305 h 4630814"/>
              <a:gd name="connsiteX16430" fmla="*/ 2707134 w 3022593"/>
              <a:gd name="connsiteY16430" fmla="*/ 660400 h 4630814"/>
              <a:gd name="connsiteX16431" fmla="*/ 2714391 w 3022593"/>
              <a:gd name="connsiteY16431" fmla="*/ 669660 h 4630814"/>
              <a:gd name="connsiteX16432" fmla="*/ 2712577 w 3022593"/>
              <a:gd name="connsiteY16432" fmla="*/ 682625 h 4630814"/>
              <a:gd name="connsiteX16433" fmla="*/ 2710807 w 3022593"/>
              <a:gd name="connsiteY16433" fmla="*/ 680366 h 4630814"/>
              <a:gd name="connsiteX16434" fmla="*/ 2711178 w 3022593"/>
              <a:gd name="connsiteY16434" fmla="*/ 682427 h 4630814"/>
              <a:gd name="connsiteX16435" fmla="*/ 2700066 w 3022593"/>
              <a:gd name="connsiteY16435" fmla="*/ 682427 h 4630814"/>
              <a:gd name="connsiteX16436" fmla="*/ 2692657 w 3022593"/>
              <a:gd name="connsiteY16436" fmla="*/ 673497 h 4630814"/>
              <a:gd name="connsiteX16437" fmla="*/ 2703770 w 3022593"/>
              <a:gd name="connsiteY16437" fmla="*/ 673497 h 4630814"/>
              <a:gd name="connsiteX16438" fmla="*/ 2706826 w 3022593"/>
              <a:gd name="connsiteY16438" fmla="*/ 675286 h 4630814"/>
              <a:gd name="connsiteX16439" fmla="*/ 2705320 w 3022593"/>
              <a:gd name="connsiteY16439" fmla="*/ 673364 h 4630814"/>
              <a:gd name="connsiteX16440" fmla="*/ 2707134 w 3022593"/>
              <a:gd name="connsiteY16440" fmla="*/ 660400 h 4630814"/>
              <a:gd name="connsiteX16441" fmla="*/ 1208079 w 3022593"/>
              <a:gd name="connsiteY16441" fmla="*/ 660400 h 4630814"/>
              <a:gd name="connsiteX16442" fmla="*/ 1225939 w 3022593"/>
              <a:gd name="connsiteY16442" fmla="*/ 691436 h 4630814"/>
              <a:gd name="connsiteX16443" fmla="*/ 1214032 w 3022593"/>
              <a:gd name="connsiteY16443" fmla="*/ 682080 h 4630814"/>
              <a:gd name="connsiteX16444" fmla="*/ 1209436 w 3022593"/>
              <a:gd name="connsiteY16444" fmla="*/ 665342 h 4630814"/>
              <a:gd name="connsiteX16445" fmla="*/ 1212247 w 3022593"/>
              <a:gd name="connsiteY16445" fmla="*/ 677733 h 4630814"/>
              <a:gd name="connsiteX16446" fmla="*/ 1210461 w 3022593"/>
              <a:gd name="connsiteY16446" fmla="*/ 694849 h 4630814"/>
              <a:gd name="connsiteX16447" fmla="*/ 1205549 w 3022593"/>
              <a:gd name="connsiteY16447" fmla="*/ 683210 h 4630814"/>
              <a:gd name="connsiteX16448" fmla="*/ 1208619 w 3022593"/>
              <a:gd name="connsiteY16448" fmla="*/ 662367 h 4630814"/>
              <a:gd name="connsiteX16449" fmla="*/ 1208079 w 3022593"/>
              <a:gd name="connsiteY16449" fmla="*/ 660400 h 4630814"/>
              <a:gd name="connsiteX16450" fmla="*/ 1243004 w 3022593"/>
              <a:gd name="connsiteY16450" fmla="*/ 671657 h 4630814"/>
              <a:gd name="connsiteX16451" fmla="*/ 1228452 w 3022593"/>
              <a:gd name="connsiteY16451" fmla="*/ 672361 h 4630814"/>
              <a:gd name="connsiteX16452" fmla="*/ 1223487 w 3022593"/>
              <a:gd name="connsiteY16452" fmla="*/ 669446 h 4630814"/>
              <a:gd name="connsiteX16453" fmla="*/ 1225095 w 3022593"/>
              <a:gd name="connsiteY16453" fmla="*/ 670470 h 4630814"/>
              <a:gd name="connsiteX16454" fmla="*/ 1236257 w 3022593"/>
              <a:gd name="connsiteY16454" fmla="*/ 684609 h 4630814"/>
              <a:gd name="connsiteX16455" fmla="*/ 1223755 w 3022593"/>
              <a:gd name="connsiteY16455" fmla="*/ 678954 h 4630814"/>
              <a:gd name="connsiteX16456" fmla="*/ 1211614 w 3022593"/>
              <a:gd name="connsiteY16456" fmla="*/ 662475 h 4630814"/>
              <a:gd name="connsiteX16457" fmla="*/ 1206492 w 3022593"/>
              <a:gd name="connsiteY16457" fmla="*/ 660400 h 4630814"/>
              <a:gd name="connsiteX16458" fmla="*/ 1177081 w 3022593"/>
              <a:gd name="connsiteY16458" fmla="*/ 675217 h 4630814"/>
              <a:gd name="connsiteX16459" fmla="*/ 1206492 w 3022593"/>
              <a:gd name="connsiteY16459" fmla="*/ 660400 h 4630814"/>
              <a:gd name="connsiteX16460" fmla="*/ 1206492 w 3022593"/>
              <a:gd name="connsiteY16460" fmla="*/ 660400 h 4630814"/>
              <a:gd name="connsiteX16461" fmla="*/ 1206287 w 3022593"/>
              <a:gd name="connsiteY16461" fmla="*/ 662140 h 4630814"/>
              <a:gd name="connsiteX16462" fmla="*/ 1206492 w 3022593"/>
              <a:gd name="connsiteY16462" fmla="*/ 661987 h 4630814"/>
              <a:gd name="connsiteX16463" fmla="*/ 1206257 w 3022593"/>
              <a:gd name="connsiteY16463" fmla="*/ 662391 h 4630814"/>
              <a:gd name="connsiteX16464" fmla="*/ 1204527 w 3022593"/>
              <a:gd name="connsiteY16464" fmla="*/ 677069 h 4630814"/>
              <a:gd name="connsiteX16465" fmla="*/ 1196014 w 3022593"/>
              <a:gd name="connsiteY16465" fmla="*/ 693738 h 4630814"/>
              <a:gd name="connsiteX16466" fmla="*/ 1196669 w 3022593"/>
              <a:gd name="connsiteY16466" fmla="*/ 679153 h 4630814"/>
              <a:gd name="connsiteX16467" fmla="*/ 1198007 w 3022593"/>
              <a:gd name="connsiteY16467" fmla="*/ 676599 h 4630814"/>
              <a:gd name="connsiteX16468" fmla="*/ 1183870 w 3022593"/>
              <a:gd name="connsiteY16468" fmla="*/ 688379 h 4630814"/>
              <a:gd name="connsiteX16469" fmla="*/ 1188818 w 3022593"/>
              <a:gd name="connsiteY16469" fmla="*/ 675183 h 4630814"/>
              <a:gd name="connsiteX16470" fmla="*/ 1205127 w 3022593"/>
              <a:gd name="connsiteY16470" fmla="*/ 663006 h 4630814"/>
              <a:gd name="connsiteX16471" fmla="*/ 732931 w 3022593"/>
              <a:gd name="connsiteY16471" fmla="*/ 658853 h 4630814"/>
              <a:gd name="connsiteX16472" fmla="*/ 740402 w 3022593"/>
              <a:gd name="connsiteY16472" fmla="*/ 659967 h 4630814"/>
              <a:gd name="connsiteX16473" fmla="*/ 739092 w 3022593"/>
              <a:gd name="connsiteY16473" fmla="*/ 664393 h 4630814"/>
              <a:gd name="connsiteX16474" fmla="*/ 730944 w 3022593"/>
              <a:gd name="connsiteY16474" fmla="*/ 668171 h 4630814"/>
              <a:gd name="connsiteX16475" fmla="*/ 738149 w 3022593"/>
              <a:gd name="connsiteY16475" fmla="*/ 667080 h 4630814"/>
              <a:gd name="connsiteX16476" fmla="*/ 744053 w 3022593"/>
              <a:gd name="connsiteY16476" fmla="*/ 669748 h 4630814"/>
              <a:gd name="connsiteX16477" fmla="*/ 732415 w 3022593"/>
              <a:gd name="connsiteY16477" fmla="*/ 676782 h 4630814"/>
              <a:gd name="connsiteX16478" fmla="*/ 729073 w 3022593"/>
              <a:gd name="connsiteY16478" fmla="*/ 676285 h 4630814"/>
              <a:gd name="connsiteX16479" fmla="*/ 737485 w 3022593"/>
              <a:gd name="connsiteY16479" fmla="*/ 678726 h 4630814"/>
              <a:gd name="connsiteX16480" fmla="*/ 742942 w 3022593"/>
              <a:gd name="connsiteY16480" fmla="*/ 684530 h 4630814"/>
              <a:gd name="connsiteX16481" fmla="*/ 737758 w 3022593"/>
              <a:gd name="connsiteY16481" fmla="*/ 687030 h 4630814"/>
              <a:gd name="connsiteX16482" fmla="*/ 728862 w 3022593"/>
              <a:gd name="connsiteY16482" fmla="*/ 684827 h 4630814"/>
              <a:gd name="connsiteX16483" fmla="*/ 733795 w 3022593"/>
              <a:gd name="connsiteY16483" fmla="*/ 689006 h 4630814"/>
              <a:gd name="connsiteX16484" fmla="*/ 736195 w 3022593"/>
              <a:gd name="connsiteY16484" fmla="*/ 695722 h 4630814"/>
              <a:gd name="connsiteX16485" fmla="*/ 723693 w 3022593"/>
              <a:gd name="connsiteY16485" fmla="*/ 690774 h 4630814"/>
              <a:gd name="connsiteX16486" fmla="*/ 713412 w 3022593"/>
              <a:gd name="connsiteY16486" fmla="*/ 676239 h 4630814"/>
              <a:gd name="connsiteX16487" fmla="*/ 708817 w 3022593"/>
              <a:gd name="connsiteY16487" fmla="*/ 673565 h 4630814"/>
              <a:gd name="connsiteX16488" fmla="*/ 708945 w 3022593"/>
              <a:gd name="connsiteY16488" fmla="*/ 674199 h 4630814"/>
              <a:gd name="connsiteX16489" fmla="*/ 711614 w 3022593"/>
              <a:gd name="connsiteY16489" fmla="*/ 677356 h 4630814"/>
              <a:gd name="connsiteX16490" fmla="*/ 723892 w 3022593"/>
              <a:gd name="connsiteY16490" fmla="*/ 705485 h 4630814"/>
              <a:gd name="connsiteX16491" fmla="*/ 713722 w 3022593"/>
              <a:gd name="connsiteY16491" fmla="*/ 695007 h 4630814"/>
              <a:gd name="connsiteX16492" fmla="*/ 711214 w 3022593"/>
              <a:gd name="connsiteY16492" fmla="*/ 685376 h 4630814"/>
              <a:gd name="connsiteX16493" fmla="*/ 712250 w 3022593"/>
              <a:gd name="connsiteY16493" fmla="*/ 690483 h 4630814"/>
              <a:gd name="connsiteX16494" fmla="*/ 710486 w 3022593"/>
              <a:gd name="connsiteY16494" fmla="*/ 709295 h 4630814"/>
              <a:gd name="connsiteX16495" fmla="*/ 704313 w 3022593"/>
              <a:gd name="connsiteY16495" fmla="*/ 695484 h 4630814"/>
              <a:gd name="connsiteX16496" fmla="*/ 708418 w 3022593"/>
              <a:gd name="connsiteY16496" fmla="*/ 674642 h 4630814"/>
              <a:gd name="connsiteX16497" fmla="*/ 708017 w 3022593"/>
              <a:gd name="connsiteY16497" fmla="*/ 673100 h 4630814"/>
              <a:gd name="connsiteX16498" fmla="*/ 708589 w 3022593"/>
              <a:gd name="connsiteY16498" fmla="*/ 673777 h 4630814"/>
              <a:gd name="connsiteX16499" fmla="*/ 708650 w 3022593"/>
              <a:gd name="connsiteY16499" fmla="*/ 673468 h 4630814"/>
              <a:gd name="connsiteX16500" fmla="*/ 708017 w 3022593"/>
              <a:gd name="connsiteY16500" fmla="*/ 673100 h 4630814"/>
              <a:gd name="connsiteX16501" fmla="*/ 708711 w 3022593"/>
              <a:gd name="connsiteY16501" fmla="*/ 673157 h 4630814"/>
              <a:gd name="connsiteX16502" fmla="*/ 708722 w 3022593"/>
              <a:gd name="connsiteY16502" fmla="*/ 673100 h 4630814"/>
              <a:gd name="connsiteX16503" fmla="*/ 708734 w 3022593"/>
              <a:gd name="connsiteY16503" fmla="*/ 673159 h 4630814"/>
              <a:gd name="connsiteX16504" fmla="*/ 711387 w 3022593"/>
              <a:gd name="connsiteY16504" fmla="*/ 673376 h 4630814"/>
              <a:gd name="connsiteX16505" fmla="*/ 711192 w 3022593"/>
              <a:gd name="connsiteY16505" fmla="*/ 673100 h 4630814"/>
              <a:gd name="connsiteX16506" fmla="*/ 711734 w 3022593"/>
              <a:gd name="connsiteY16506" fmla="*/ 673404 h 4630814"/>
              <a:gd name="connsiteX16507" fmla="*/ 711818 w 3022593"/>
              <a:gd name="connsiteY16507" fmla="*/ 673411 h 4630814"/>
              <a:gd name="connsiteX16508" fmla="*/ 716070 w 3022593"/>
              <a:gd name="connsiteY16508" fmla="*/ 671931 h 4630814"/>
              <a:gd name="connsiteX16509" fmla="*/ 721479 w 3022593"/>
              <a:gd name="connsiteY16509" fmla="*/ 670362 h 4630814"/>
              <a:gd name="connsiteX16510" fmla="*/ 708017 w 3022593"/>
              <a:gd name="connsiteY16510" fmla="*/ 673100 h 4630814"/>
              <a:gd name="connsiteX16511" fmla="*/ 732931 w 3022593"/>
              <a:gd name="connsiteY16511" fmla="*/ 658853 h 4630814"/>
              <a:gd name="connsiteX16512" fmla="*/ 528366 w 3022593"/>
              <a:gd name="connsiteY16512" fmla="*/ 658813 h 4630814"/>
              <a:gd name="connsiteX16513" fmla="*/ 526513 w 3022593"/>
              <a:gd name="connsiteY16513" fmla="*/ 666070 h 4630814"/>
              <a:gd name="connsiteX16514" fmla="*/ 521033 w 3022593"/>
              <a:gd name="connsiteY16514" fmla="*/ 671438 h 4630814"/>
              <a:gd name="connsiteX16515" fmla="*/ 527949 w 3022593"/>
              <a:gd name="connsiteY16515" fmla="*/ 669925 h 4630814"/>
              <a:gd name="connsiteX16516" fmla="*/ 533392 w 3022593"/>
              <a:gd name="connsiteY16516" fmla="*/ 673100 h 4630814"/>
              <a:gd name="connsiteX16517" fmla="*/ 526135 w 3022593"/>
              <a:gd name="connsiteY16517" fmla="*/ 674688 h 4630814"/>
              <a:gd name="connsiteX16518" fmla="*/ 523173 w 3022593"/>
              <a:gd name="connsiteY16518" fmla="*/ 672960 h 4630814"/>
              <a:gd name="connsiteX16519" fmla="*/ 526513 w 3022593"/>
              <a:gd name="connsiteY16519" fmla="*/ 675141 h 4630814"/>
              <a:gd name="connsiteX16520" fmla="*/ 528366 w 3022593"/>
              <a:gd name="connsiteY16520" fmla="*/ 682399 h 4630814"/>
              <a:gd name="connsiteX16521" fmla="*/ 520957 w 3022593"/>
              <a:gd name="connsiteY16521" fmla="*/ 678770 h 4630814"/>
              <a:gd name="connsiteX16522" fmla="*/ 520957 w 3022593"/>
              <a:gd name="connsiteY16522" fmla="*/ 671667 h 4630814"/>
              <a:gd name="connsiteX16523" fmla="*/ 520692 w 3022593"/>
              <a:gd name="connsiteY16523" fmla="*/ 671513 h 4630814"/>
              <a:gd name="connsiteX16524" fmla="*/ 520957 w 3022593"/>
              <a:gd name="connsiteY16524" fmla="*/ 671455 h 4630814"/>
              <a:gd name="connsiteX16525" fmla="*/ 520957 w 3022593"/>
              <a:gd name="connsiteY16525" fmla="*/ 662441 h 4630814"/>
              <a:gd name="connsiteX16526" fmla="*/ 528366 w 3022593"/>
              <a:gd name="connsiteY16526" fmla="*/ 658813 h 4630814"/>
              <a:gd name="connsiteX16527" fmla="*/ 2430456 w 3022593"/>
              <a:gd name="connsiteY16527" fmla="*/ 656091 h 4630814"/>
              <a:gd name="connsiteX16528" fmla="*/ 2430456 w 3022593"/>
              <a:gd name="connsiteY16528" fmla="*/ 664256 h 4630814"/>
              <a:gd name="connsiteX16529" fmla="*/ 2424105 w 3022593"/>
              <a:gd name="connsiteY16529" fmla="*/ 668338 h 4630814"/>
              <a:gd name="connsiteX16530" fmla="*/ 2425693 w 3022593"/>
              <a:gd name="connsiteY16530" fmla="*/ 660173 h 4630814"/>
              <a:gd name="connsiteX16531" fmla="*/ 2430456 w 3022593"/>
              <a:gd name="connsiteY16531" fmla="*/ 656091 h 4630814"/>
              <a:gd name="connsiteX16532" fmla="*/ 2147616 w 3022593"/>
              <a:gd name="connsiteY16532" fmla="*/ 655638 h 4630814"/>
              <a:gd name="connsiteX16533" fmla="*/ 2147616 w 3022593"/>
              <a:gd name="connsiteY16533" fmla="*/ 663802 h 4630814"/>
              <a:gd name="connsiteX16534" fmla="*/ 2140305 w 3022593"/>
              <a:gd name="connsiteY16534" fmla="*/ 669845 h 4630814"/>
              <a:gd name="connsiteX16535" fmla="*/ 2147086 w 3022593"/>
              <a:gd name="connsiteY16535" fmla="*/ 668338 h 4630814"/>
              <a:gd name="connsiteX16536" fmla="*/ 2152444 w 3022593"/>
              <a:gd name="connsiteY16536" fmla="*/ 671513 h 4630814"/>
              <a:gd name="connsiteX16537" fmla="*/ 2147086 w 3022593"/>
              <a:gd name="connsiteY16537" fmla="*/ 673101 h 4630814"/>
              <a:gd name="connsiteX16538" fmla="*/ 2140776 w 3022593"/>
              <a:gd name="connsiteY16538" fmla="*/ 670296 h 4630814"/>
              <a:gd name="connsiteX16539" fmla="*/ 2145764 w 3022593"/>
              <a:gd name="connsiteY16539" fmla="*/ 673553 h 4630814"/>
              <a:gd name="connsiteX16540" fmla="*/ 2147616 w 3022593"/>
              <a:gd name="connsiteY16540" fmla="*/ 680811 h 4630814"/>
              <a:gd name="connsiteX16541" fmla="*/ 2140429 w 3022593"/>
              <a:gd name="connsiteY16541" fmla="*/ 679051 h 4630814"/>
              <a:gd name="connsiteX16542" fmla="*/ 2137561 w 3022593"/>
              <a:gd name="connsiteY16542" fmla="*/ 684213 h 4630814"/>
              <a:gd name="connsiteX16543" fmla="*/ 2133991 w 3022593"/>
              <a:gd name="connsiteY16543" fmla="*/ 677787 h 4630814"/>
              <a:gd name="connsiteX16544" fmla="*/ 2127470 w 3022593"/>
              <a:gd name="connsiteY16544" fmla="*/ 679451 h 4630814"/>
              <a:gd name="connsiteX16545" fmla="*/ 2131098 w 3022593"/>
              <a:gd name="connsiteY16545" fmla="*/ 672042 h 4630814"/>
              <a:gd name="connsiteX16546" fmla="*/ 2137258 w 3022593"/>
              <a:gd name="connsiteY16546" fmla="*/ 670470 h 4630814"/>
              <a:gd name="connsiteX16547" fmla="*/ 2137561 w 3022593"/>
              <a:gd name="connsiteY16547" fmla="*/ 669925 h 4630814"/>
              <a:gd name="connsiteX16548" fmla="*/ 2137789 w 3022593"/>
              <a:gd name="connsiteY16548" fmla="*/ 670335 h 4630814"/>
              <a:gd name="connsiteX16549" fmla="*/ 2138355 w 3022593"/>
              <a:gd name="connsiteY16549" fmla="*/ 670190 h 4630814"/>
              <a:gd name="connsiteX16550" fmla="*/ 2138052 w 3022593"/>
              <a:gd name="connsiteY16550" fmla="*/ 670809 h 4630814"/>
              <a:gd name="connsiteX16551" fmla="*/ 2140207 w 3022593"/>
              <a:gd name="connsiteY16551" fmla="*/ 674688 h 4630814"/>
              <a:gd name="connsiteX16552" fmla="*/ 2140207 w 3022593"/>
              <a:gd name="connsiteY16552" fmla="*/ 670043 h 4630814"/>
              <a:gd name="connsiteX16553" fmla="*/ 2139942 w 3022593"/>
              <a:gd name="connsiteY16553" fmla="*/ 669926 h 4630814"/>
              <a:gd name="connsiteX16554" fmla="*/ 2140207 w 3022593"/>
              <a:gd name="connsiteY16554" fmla="*/ 669867 h 4630814"/>
              <a:gd name="connsiteX16555" fmla="*/ 2140207 w 3022593"/>
              <a:gd name="connsiteY16555" fmla="*/ 661761 h 4630814"/>
              <a:gd name="connsiteX16556" fmla="*/ 2147616 w 3022593"/>
              <a:gd name="connsiteY16556" fmla="*/ 655638 h 4630814"/>
              <a:gd name="connsiteX16557" fmla="*/ 785170 w 3022593"/>
              <a:gd name="connsiteY16557" fmla="*/ 655638 h 4630814"/>
              <a:gd name="connsiteX16558" fmla="*/ 802315 w 3022593"/>
              <a:gd name="connsiteY16558" fmla="*/ 685923 h 4630814"/>
              <a:gd name="connsiteX16559" fmla="*/ 794658 w 3022593"/>
              <a:gd name="connsiteY16559" fmla="*/ 694865 h 4630814"/>
              <a:gd name="connsiteX16560" fmla="*/ 795330 w 3022593"/>
              <a:gd name="connsiteY16560" fmla="*/ 696913 h 4630814"/>
              <a:gd name="connsiteX16561" fmla="*/ 794214 w 3022593"/>
              <a:gd name="connsiteY16561" fmla="*/ 695383 h 4630814"/>
              <a:gd name="connsiteX16562" fmla="*/ 788742 w 3022593"/>
              <a:gd name="connsiteY16562" fmla="*/ 701775 h 4630814"/>
              <a:gd name="connsiteX16563" fmla="*/ 779455 w 3022593"/>
              <a:gd name="connsiteY16563" fmla="*/ 704851 h 4630814"/>
              <a:gd name="connsiteX16564" fmla="*/ 779455 w 3022593"/>
              <a:gd name="connsiteY16564" fmla="*/ 704850 h 4630814"/>
              <a:gd name="connsiteX16565" fmla="*/ 779455 w 3022593"/>
              <a:gd name="connsiteY16565" fmla="*/ 704850 h 4630814"/>
              <a:gd name="connsiteX16566" fmla="*/ 779455 w 3022593"/>
              <a:gd name="connsiteY16566" fmla="*/ 704849 h 4630814"/>
              <a:gd name="connsiteX16567" fmla="*/ 781181 w 3022593"/>
              <a:gd name="connsiteY16567" fmla="*/ 698758 h 4630814"/>
              <a:gd name="connsiteX16568" fmla="*/ 769930 w 3022593"/>
              <a:gd name="connsiteY16568" fmla="*/ 672673 h 4630814"/>
              <a:gd name="connsiteX16569" fmla="*/ 785170 w 3022593"/>
              <a:gd name="connsiteY16569" fmla="*/ 655638 h 4630814"/>
              <a:gd name="connsiteX16570" fmla="*/ 514660 w 3022593"/>
              <a:gd name="connsiteY16570" fmla="*/ 655638 h 4630814"/>
              <a:gd name="connsiteX16571" fmla="*/ 520375 w 3022593"/>
              <a:gd name="connsiteY16571" fmla="*/ 661591 h 4630814"/>
              <a:gd name="connsiteX16572" fmla="*/ 518570 w 3022593"/>
              <a:gd name="connsiteY16572" fmla="*/ 669109 h 4630814"/>
              <a:gd name="connsiteX16573" fmla="*/ 519105 w 3022593"/>
              <a:gd name="connsiteY16573" fmla="*/ 669608 h 4630814"/>
              <a:gd name="connsiteX16574" fmla="*/ 510940 w 3022593"/>
              <a:gd name="connsiteY16574" fmla="*/ 669608 h 4630814"/>
              <a:gd name="connsiteX16575" fmla="*/ 504817 w 3022593"/>
              <a:gd name="connsiteY16575" fmla="*/ 663893 h 4630814"/>
              <a:gd name="connsiteX16576" fmla="*/ 512981 w 3022593"/>
              <a:gd name="connsiteY16576" fmla="*/ 663893 h 4630814"/>
              <a:gd name="connsiteX16577" fmla="*/ 513734 w 3022593"/>
              <a:gd name="connsiteY16577" fmla="*/ 664595 h 4630814"/>
              <a:gd name="connsiteX16578" fmla="*/ 512755 w 3022593"/>
              <a:gd name="connsiteY16578" fmla="*/ 663575 h 4630814"/>
              <a:gd name="connsiteX16579" fmla="*/ 514660 w 3022593"/>
              <a:gd name="connsiteY16579" fmla="*/ 655638 h 4630814"/>
              <a:gd name="connsiteX16580" fmla="*/ 263120 w 3022593"/>
              <a:gd name="connsiteY16580" fmla="*/ 655638 h 4630814"/>
              <a:gd name="connsiteX16581" fmla="*/ 261136 w 3022593"/>
              <a:gd name="connsiteY16581" fmla="*/ 672783 h 4630814"/>
              <a:gd name="connsiteX16582" fmla="*/ 263120 w 3022593"/>
              <a:gd name="connsiteY16582" fmla="*/ 655638 h 4630814"/>
              <a:gd name="connsiteX16583" fmla="*/ 263517 w 3022593"/>
              <a:gd name="connsiteY16583" fmla="*/ 654051 h 4630814"/>
              <a:gd name="connsiteX16584" fmla="*/ 263855 w 3022593"/>
              <a:gd name="connsiteY16584" fmla="*/ 654773 h 4630814"/>
              <a:gd name="connsiteX16585" fmla="*/ 264301 w 3022593"/>
              <a:gd name="connsiteY16585" fmla="*/ 654681 h 4630814"/>
              <a:gd name="connsiteX16586" fmla="*/ 263518 w 3022593"/>
              <a:gd name="connsiteY16586" fmla="*/ 654051 h 4630814"/>
              <a:gd name="connsiteX16587" fmla="*/ 263517 w 3022593"/>
              <a:gd name="connsiteY16587" fmla="*/ 654050 h 4630814"/>
              <a:gd name="connsiteX16588" fmla="*/ 263517 w 3022593"/>
              <a:gd name="connsiteY16588" fmla="*/ 654051 h 4630814"/>
              <a:gd name="connsiteX16589" fmla="*/ 263518 w 3022593"/>
              <a:gd name="connsiteY16589" fmla="*/ 654050 h 4630814"/>
              <a:gd name="connsiteX16590" fmla="*/ 2133910 w 3022593"/>
              <a:gd name="connsiteY16590" fmla="*/ 654050 h 4630814"/>
              <a:gd name="connsiteX16591" fmla="*/ 2139625 w 3022593"/>
              <a:gd name="connsiteY16591" fmla="*/ 660003 h 4630814"/>
              <a:gd name="connsiteX16592" fmla="*/ 2137899 w 3022593"/>
              <a:gd name="connsiteY16592" fmla="*/ 667194 h 4630814"/>
              <a:gd name="connsiteX16593" fmla="*/ 2138157 w 3022593"/>
              <a:gd name="connsiteY16593" fmla="*/ 668020 h 4630814"/>
              <a:gd name="connsiteX16594" fmla="*/ 2131013 w 3022593"/>
              <a:gd name="connsiteY16594" fmla="*/ 669925 h 4630814"/>
              <a:gd name="connsiteX16595" fmla="*/ 2125655 w 3022593"/>
              <a:gd name="connsiteY16595" fmla="*/ 662305 h 4630814"/>
              <a:gd name="connsiteX16596" fmla="*/ 2132799 w 3022593"/>
              <a:gd name="connsiteY16596" fmla="*/ 662305 h 4630814"/>
              <a:gd name="connsiteX16597" fmla="*/ 2135364 w 3022593"/>
              <a:gd name="connsiteY16597" fmla="*/ 664259 h 4630814"/>
              <a:gd name="connsiteX16598" fmla="*/ 2133910 w 3022593"/>
              <a:gd name="connsiteY16598" fmla="*/ 661987 h 4630814"/>
              <a:gd name="connsiteX16599" fmla="*/ 2133910 w 3022593"/>
              <a:gd name="connsiteY16599" fmla="*/ 654050 h 4630814"/>
              <a:gd name="connsiteX16600" fmla="*/ 2760655 w 3022593"/>
              <a:gd name="connsiteY16600" fmla="*/ 652463 h 4630814"/>
              <a:gd name="connsiteX16601" fmla="*/ 2760655 w 3022593"/>
              <a:gd name="connsiteY16601" fmla="*/ 652463 h 4630814"/>
              <a:gd name="connsiteX16602" fmla="*/ 2761164 w 3022593"/>
              <a:gd name="connsiteY16602" fmla="*/ 653177 h 4630814"/>
              <a:gd name="connsiteX16603" fmla="*/ 2761179 w 3022593"/>
              <a:gd name="connsiteY16603" fmla="*/ 653091 h 4630814"/>
              <a:gd name="connsiteX16604" fmla="*/ 2760659 w 3022593"/>
              <a:gd name="connsiteY16604" fmla="*/ 652463 h 4630814"/>
              <a:gd name="connsiteX16605" fmla="*/ 2761272 w 3022593"/>
              <a:gd name="connsiteY16605" fmla="*/ 652563 h 4630814"/>
              <a:gd name="connsiteX16606" fmla="*/ 2761280 w 3022593"/>
              <a:gd name="connsiteY16606" fmla="*/ 652513 h 4630814"/>
              <a:gd name="connsiteX16607" fmla="*/ 2419740 w 3022593"/>
              <a:gd name="connsiteY16607" fmla="*/ 652462 h 4630814"/>
              <a:gd name="connsiteX16608" fmla="*/ 2423709 w 3022593"/>
              <a:gd name="connsiteY16608" fmla="*/ 660399 h 4630814"/>
              <a:gd name="connsiteX16609" fmla="*/ 2423709 w 3022593"/>
              <a:gd name="connsiteY16609" fmla="*/ 668337 h 4630814"/>
              <a:gd name="connsiteX16610" fmla="*/ 2417755 w 3022593"/>
              <a:gd name="connsiteY16610" fmla="*/ 660399 h 4630814"/>
              <a:gd name="connsiteX16611" fmla="*/ 2419740 w 3022593"/>
              <a:gd name="connsiteY16611" fmla="*/ 652462 h 4630814"/>
              <a:gd name="connsiteX16612" fmla="*/ 2760676 w 3022593"/>
              <a:gd name="connsiteY16612" fmla="*/ 652457 h 4630814"/>
              <a:gd name="connsiteX16613" fmla="*/ 2760657 w 3022593"/>
              <a:gd name="connsiteY16613" fmla="*/ 652461 h 4630814"/>
              <a:gd name="connsiteX16614" fmla="*/ 2760656 w 3022593"/>
              <a:gd name="connsiteY16614" fmla="*/ 652462 h 4630814"/>
              <a:gd name="connsiteX16615" fmla="*/ 2761303 w 3022593"/>
              <a:gd name="connsiteY16615" fmla="*/ 651602 h 4630814"/>
              <a:gd name="connsiteX16616" fmla="*/ 2760655 w 3022593"/>
              <a:gd name="connsiteY16616" fmla="*/ 652461 h 4630814"/>
              <a:gd name="connsiteX16617" fmla="*/ 2760655 w 3022593"/>
              <a:gd name="connsiteY16617" fmla="*/ 652461 h 4630814"/>
              <a:gd name="connsiteX16618" fmla="*/ 2760656 w 3022593"/>
              <a:gd name="connsiteY16618" fmla="*/ 652461 h 4630814"/>
              <a:gd name="connsiteX16619" fmla="*/ 2761306 w 3022593"/>
              <a:gd name="connsiteY16619" fmla="*/ 651618 h 4630814"/>
              <a:gd name="connsiteX16620" fmla="*/ 2117189 w 3022593"/>
              <a:gd name="connsiteY16620" fmla="*/ 650875 h 4630814"/>
              <a:gd name="connsiteX16621" fmla="*/ 2117717 w 3022593"/>
              <a:gd name="connsiteY16621" fmla="*/ 651866 h 4630814"/>
              <a:gd name="connsiteX16622" fmla="*/ 2117717 w 3022593"/>
              <a:gd name="connsiteY16622" fmla="*/ 650875 h 4630814"/>
              <a:gd name="connsiteX16623" fmla="*/ 2120893 w 3022593"/>
              <a:gd name="connsiteY16623" fmla="*/ 652463 h 4630814"/>
              <a:gd name="connsiteX16624" fmla="*/ 2122480 w 3022593"/>
              <a:gd name="connsiteY16624" fmla="*/ 655638 h 4630814"/>
              <a:gd name="connsiteX16625" fmla="*/ 2119134 w 3022593"/>
              <a:gd name="connsiteY16625" fmla="*/ 654523 h 4630814"/>
              <a:gd name="connsiteX16626" fmla="*/ 2119305 w 3022593"/>
              <a:gd name="connsiteY16626" fmla="*/ 654844 h 4630814"/>
              <a:gd name="connsiteX16627" fmla="*/ 2115072 w 3022593"/>
              <a:gd name="connsiteY16627" fmla="*/ 658813 h 4630814"/>
              <a:gd name="connsiteX16628" fmla="*/ 2115072 w 3022593"/>
              <a:gd name="connsiteY16628" fmla="*/ 654844 h 4630814"/>
              <a:gd name="connsiteX16629" fmla="*/ 2117189 w 3022593"/>
              <a:gd name="connsiteY16629" fmla="*/ 650875 h 4630814"/>
              <a:gd name="connsiteX16630" fmla="*/ 2748352 w 3022593"/>
              <a:gd name="connsiteY16630" fmla="*/ 650676 h 4630814"/>
              <a:gd name="connsiteX16631" fmla="*/ 2759067 w 3022593"/>
              <a:gd name="connsiteY16631" fmla="*/ 652462 h 4630814"/>
              <a:gd name="connsiteX16632" fmla="*/ 2741922 w 3022593"/>
              <a:gd name="connsiteY16632" fmla="*/ 652462 h 4630814"/>
              <a:gd name="connsiteX16633" fmla="*/ 2748352 w 3022593"/>
              <a:gd name="connsiteY16633" fmla="*/ 650676 h 4630814"/>
              <a:gd name="connsiteX16634" fmla="*/ 2121686 w 3022593"/>
              <a:gd name="connsiteY16634" fmla="*/ 649288 h 4630814"/>
              <a:gd name="connsiteX16635" fmla="*/ 2125655 w 3022593"/>
              <a:gd name="connsiteY16635" fmla="*/ 650875 h 4630814"/>
              <a:gd name="connsiteX16636" fmla="*/ 2121686 w 3022593"/>
              <a:gd name="connsiteY16636" fmla="*/ 652463 h 4630814"/>
              <a:gd name="connsiteX16637" fmla="*/ 2117717 w 3022593"/>
              <a:gd name="connsiteY16637" fmla="*/ 650875 h 4630814"/>
              <a:gd name="connsiteX16638" fmla="*/ 2121686 w 3022593"/>
              <a:gd name="connsiteY16638" fmla="*/ 649288 h 4630814"/>
              <a:gd name="connsiteX16639" fmla="*/ 2117718 w 3022593"/>
              <a:gd name="connsiteY16639" fmla="*/ 649288 h 4630814"/>
              <a:gd name="connsiteX16640" fmla="*/ 2113749 w 3022593"/>
              <a:gd name="connsiteY16640" fmla="*/ 654051 h 4630814"/>
              <a:gd name="connsiteX16641" fmla="*/ 2109780 w 3022593"/>
              <a:gd name="connsiteY16641" fmla="*/ 654051 h 4630814"/>
              <a:gd name="connsiteX16642" fmla="*/ 2111765 w 3022593"/>
              <a:gd name="connsiteY16642" fmla="*/ 650876 h 4630814"/>
              <a:gd name="connsiteX16643" fmla="*/ 2117718 w 3022593"/>
              <a:gd name="connsiteY16643" fmla="*/ 649288 h 4630814"/>
              <a:gd name="connsiteX16644" fmla="*/ 681452 w 3022593"/>
              <a:gd name="connsiteY16644" fmla="*/ 647232 h 4630814"/>
              <a:gd name="connsiteX16645" fmla="*/ 693147 w 3022593"/>
              <a:gd name="connsiteY16645" fmla="*/ 653069 h 4630814"/>
              <a:gd name="connsiteX16646" fmla="*/ 703531 w 3022593"/>
              <a:gd name="connsiteY16646" fmla="*/ 669444 h 4630814"/>
              <a:gd name="connsiteX16647" fmla="*/ 706430 w 3022593"/>
              <a:gd name="connsiteY16647" fmla="*/ 671513 h 4630814"/>
              <a:gd name="connsiteX16648" fmla="*/ 704622 w 3022593"/>
              <a:gd name="connsiteY16648" fmla="*/ 671165 h 4630814"/>
              <a:gd name="connsiteX16649" fmla="*/ 704842 w 3022593"/>
              <a:gd name="connsiteY16649" fmla="*/ 671512 h 4630814"/>
              <a:gd name="connsiteX16650" fmla="*/ 704189 w 3022593"/>
              <a:gd name="connsiteY16650" fmla="*/ 671082 h 4630814"/>
              <a:gd name="connsiteX16651" fmla="*/ 701250 w 3022593"/>
              <a:gd name="connsiteY16651" fmla="*/ 670516 h 4630814"/>
              <a:gd name="connsiteX16652" fmla="*/ 674944 w 3022593"/>
              <a:gd name="connsiteY16652" fmla="*/ 658380 h 4630814"/>
              <a:gd name="connsiteX16653" fmla="*/ 678822 w 3022593"/>
              <a:gd name="connsiteY16653" fmla="*/ 656210 h 4630814"/>
              <a:gd name="connsiteX16654" fmla="*/ 690614 w 3022593"/>
              <a:gd name="connsiteY16654" fmla="*/ 661021 h 4630814"/>
              <a:gd name="connsiteX16655" fmla="*/ 683589 w 3022593"/>
              <a:gd name="connsiteY16655" fmla="*/ 654178 h 4630814"/>
              <a:gd name="connsiteX16656" fmla="*/ 681452 w 3022593"/>
              <a:gd name="connsiteY16656" fmla="*/ 647232 h 4630814"/>
              <a:gd name="connsiteX16657" fmla="*/ 1233796 w 3022593"/>
              <a:gd name="connsiteY16657" fmla="*/ 646153 h 4630814"/>
              <a:gd name="connsiteX16658" fmla="*/ 1240464 w 3022593"/>
              <a:gd name="connsiteY16658" fmla="*/ 647267 h 4630814"/>
              <a:gd name="connsiteX16659" fmla="*/ 1239154 w 3022593"/>
              <a:gd name="connsiteY16659" fmla="*/ 652485 h 4630814"/>
              <a:gd name="connsiteX16660" fmla="*/ 1233269 w 3022593"/>
              <a:gd name="connsiteY16660" fmla="*/ 655157 h 4630814"/>
              <a:gd name="connsiteX16661" fmla="*/ 1238981 w 3022593"/>
              <a:gd name="connsiteY16661" fmla="*/ 654661 h 4630814"/>
              <a:gd name="connsiteX16662" fmla="*/ 1245941 w 3022593"/>
              <a:gd name="connsiteY16662" fmla="*/ 658106 h 4630814"/>
              <a:gd name="connsiteX16663" fmla="*/ 1211254 w 3022593"/>
              <a:gd name="connsiteY16663" fmla="*/ 659870 h 4630814"/>
              <a:gd name="connsiteX16664" fmla="*/ 1211356 w 3022593"/>
              <a:gd name="connsiteY16664" fmla="*/ 659839 h 4630814"/>
              <a:gd name="connsiteX16665" fmla="*/ 1208079 w 3022593"/>
              <a:gd name="connsiteY16665" fmla="*/ 660400 h 4630814"/>
              <a:gd name="connsiteX16666" fmla="*/ 1233796 w 3022593"/>
              <a:gd name="connsiteY16666" fmla="*/ 646153 h 4630814"/>
              <a:gd name="connsiteX16667" fmla="*/ 2115072 w 3022593"/>
              <a:gd name="connsiteY16667" fmla="*/ 641350 h 4630814"/>
              <a:gd name="connsiteX16668" fmla="*/ 2117189 w 3022593"/>
              <a:gd name="connsiteY16668" fmla="*/ 645319 h 4630814"/>
              <a:gd name="connsiteX16669" fmla="*/ 2117189 w 3022593"/>
              <a:gd name="connsiteY16669" fmla="*/ 648193 h 4630814"/>
              <a:gd name="connsiteX16670" fmla="*/ 2117717 w 3022593"/>
              <a:gd name="connsiteY16670" fmla="*/ 648757 h 4630814"/>
              <a:gd name="connsiteX16671" fmla="*/ 2117717 w 3022593"/>
              <a:gd name="connsiteY16671" fmla="*/ 645160 h 4630814"/>
              <a:gd name="connsiteX16672" fmla="*/ 2120893 w 3022593"/>
              <a:gd name="connsiteY16672" fmla="*/ 643255 h 4630814"/>
              <a:gd name="connsiteX16673" fmla="*/ 2120893 w 3022593"/>
              <a:gd name="connsiteY16673" fmla="*/ 647065 h 4630814"/>
              <a:gd name="connsiteX16674" fmla="*/ 2117717 w 3022593"/>
              <a:gd name="connsiteY16674" fmla="*/ 648970 h 4630814"/>
              <a:gd name="connsiteX16675" fmla="*/ 2117717 w 3022593"/>
              <a:gd name="connsiteY16675" fmla="*/ 648758 h 4630814"/>
              <a:gd name="connsiteX16676" fmla="*/ 2117189 w 3022593"/>
              <a:gd name="connsiteY16676" fmla="*/ 648758 h 4630814"/>
              <a:gd name="connsiteX16677" fmla="*/ 2117189 w 3022593"/>
              <a:gd name="connsiteY16677" fmla="*/ 649288 h 4630814"/>
              <a:gd name="connsiteX16678" fmla="*/ 2116624 w 3022593"/>
              <a:gd name="connsiteY16678" fmla="*/ 648758 h 4630814"/>
              <a:gd name="connsiteX16679" fmla="*/ 2111765 w 3022593"/>
              <a:gd name="connsiteY16679" fmla="*/ 648758 h 4630814"/>
              <a:gd name="connsiteX16680" fmla="*/ 2109780 w 3022593"/>
              <a:gd name="connsiteY16680" fmla="*/ 644525 h 4630814"/>
              <a:gd name="connsiteX16681" fmla="*/ 2113379 w 3022593"/>
              <a:gd name="connsiteY16681" fmla="*/ 644525 h 4630814"/>
              <a:gd name="connsiteX16682" fmla="*/ 901547 w 3022593"/>
              <a:gd name="connsiteY16682" fmla="*/ 640022 h 4630814"/>
              <a:gd name="connsiteX16683" fmla="*/ 929689 w 3022593"/>
              <a:gd name="connsiteY16683" fmla="*/ 676968 h 4630814"/>
              <a:gd name="connsiteX16684" fmla="*/ 901547 w 3022593"/>
              <a:gd name="connsiteY16684" fmla="*/ 739775 h 4630814"/>
              <a:gd name="connsiteX16685" fmla="*/ 900984 w 3022593"/>
              <a:gd name="connsiteY16685" fmla="*/ 739632 h 4630814"/>
              <a:gd name="connsiteX16686" fmla="*/ 901057 w 3022593"/>
              <a:gd name="connsiteY16686" fmla="*/ 739775 h 4630814"/>
              <a:gd name="connsiteX16687" fmla="*/ 900481 w 3022593"/>
              <a:gd name="connsiteY16687" fmla="*/ 739504 h 4630814"/>
              <a:gd name="connsiteX16688" fmla="*/ 895860 w 3022593"/>
              <a:gd name="connsiteY16688" fmla="*/ 738332 h 4630814"/>
              <a:gd name="connsiteX16689" fmla="*/ 875347 w 3022593"/>
              <a:gd name="connsiteY16689" fmla="*/ 726967 h 4630814"/>
              <a:gd name="connsiteX16690" fmla="*/ 872449 w 3022593"/>
              <a:gd name="connsiteY16690" fmla="*/ 721892 h 4630814"/>
              <a:gd name="connsiteX16691" fmla="*/ 858396 w 3022593"/>
              <a:gd name="connsiteY16691" fmla="*/ 697288 h 4630814"/>
              <a:gd name="connsiteX16692" fmla="*/ 857153 w 3022593"/>
              <a:gd name="connsiteY16692" fmla="*/ 679160 h 4630814"/>
              <a:gd name="connsiteX16693" fmla="*/ 855654 w 3022593"/>
              <a:gd name="connsiteY16693" fmla="*/ 681038 h 4630814"/>
              <a:gd name="connsiteX16694" fmla="*/ 857084 w 3022593"/>
              <a:gd name="connsiteY16694" fmla="*/ 678150 h 4630814"/>
              <a:gd name="connsiteX16695" fmla="*/ 856696 w 3022593"/>
              <a:gd name="connsiteY16695" fmla="*/ 672494 h 4630814"/>
              <a:gd name="connsiteX16696" fmla="*/ 901547 w 3022593"/>
              <a:gd name="connsiteY16696" fmla="*/ 640022 h 4630814"/>
              <a:gd name="connsiteX16697" fmla="*/ 721150 w 3022593"/>
              <a:gd name="connsiteY16697" fmla="*/ 639762 h 4630814"/>
              <a:gd name="connsiteX16698" fmla="*/ 723319 w 3022593"/>
              <a:gd name="connsiteY16698" fmla="*/ 644710 h 4630814"/>
              <a:gd name="connsiteX16699" fmla="*/ 720368 w 3022593"/>
              <a:gd name="connsiteY16699" fmla="*/ 653864 h 4630814"/>
              <a:gd name="connsiteX16700" fmla="*/ 725351 w 3022593"/>
              <a:gd name="connsiteY16700" fmla="*/ 648449 h 4630814"/>
              <a:gd name="connsiteX16701" fmla="*/ 732296 w 3022593"/>
              <a:gd name="connsiteY16701" fmla="*/ 647005 h 4630814"/>
              <a:gd name="connsiteX16702" fmla="*/ 726460 w 3022593"/>
              <a:gd name="connsiteY16702" fmla="*/ 659259 h 4630814"/>
              <a:gd name="connsiteX16703" fmla="*/ 709834 w 3022593"/>
              <a:gd name="connsiteY16703" fmla="*/ 670306 h 4630814"/>
              <a:gd name="connsiteX16704" fmla="*/ 708017 w 3022593"/>
              <a:gd name="connsiteY16704" fmla="*/ 673100 h 4630814"/>
              <a:gd name="connsiteX16705" fmla="*/ 708347 w 3022593"/>
              <a:gd name="connsiteY16705" fmla="*/ 671293 h 4630814"/>
              <a:gd name="connsiteX16706" fmla="*/ 708017 w 3022593"/>
              <a:gd name="connsiteY16706" fmla="*/ 671513 h 4630814"/>
              <a:gd name="connsiteX16707" fmla="*/ 708421 w 3022593"/>
              <a:gd name="connsiteY16707" fmla="*/ 670891 h 4630814"/>
              <a:gd name="connsiteX16708" fmla="*/ 711066 w 3022593"/>
              <a:gd name="connsiteY16708" fmla="*/ 656431 h 4630814"/>
              <a:gd name="connsiteX16709" fmla="*/ 721150 w 3022593"/>
              <a:gd name="connsiteY16709" fmla="*/ 639762 h 4630814"/>
              <a:gd name="connsiteX16710" fmla="*/ 693296 w 3022593"/>
              <a:gd name="connsiteY16710" fmla="*/ 639127 h 4630814"/>
              <a:gd name="connsiteX16711" fmla="*/ 706430 w 3022593"/>
              <a:gd name="connsiteY16711" fmla="*/ 671512 h 4630814"/>
              <a:gd name="connsiteX16712" fmla="*/ 693296 w 3022593"/>
              <a:gd name="connsiteY16712" fmla="*/ 639127 h 4630814"/>
              <a:gd name="connsiteX16713" fmla="*/ 269867 w 3022593"/>
              <a:gd name="connsiteY16713" fmla="*/ 638334 h 4630814"/>
              <a:gd name="connsiteX16714" fmla="*/ 267287 w 3022593"/>
              <a:gd name="connsiteY16714" fmla="*/ 647502 h 4630814"/>
              <a:gd name="connsiteX16715" fmla="*/ 263522 w 3022593"/>
              <a:gd name="connsiteY16715" fmla="*/ 654043 h 4630814"/>
              <a:gd name="connsiteX16716" fmla="*/ 269768 w 3022593"/>
              <a:gd name="connsiteY16716" fmla="*/ 644569 h 4630814"/>
              <a:gd name="connsiteX16717" fmla="*/ 276019 w 3022593"/>
              <a:gd name="connsiteY16717" fmla="*/ 641703 h 4630814"/>
              <a:gd name="connsiteX16718" fmla="*/ 271058 w 3022593"/>
              <a:gd name="connsiteY16718" fmla="*/ 648366 h 4630814"/>
              <a:gd name="connsiteX16719" fmla="*/ 272116 w 3022593"/>
              <a:gd name="connsiteY16719" fmla="*/ 647568 h 4630814"/>
              <a:gd name="connsiteX16720" fmla="*/ 279392 w 3022593"/>
              <a:gd name="connsiteY16720" fmla="*/ 646642 h 4630814"/>
              <a:gd name="connsiteX16721" fmla="*/ 271454 w 3022593"/>
              <a:gd name="connsiteY16721" fmla="*/ 652430 h 4630814"/>
              <a:gd name="connsiteX16722" fmla="*/ 263519 w 3022593"/>
              <a:gd name="connsiteY16722" fmla="*/ 654051 h 4630814"/>
              <a:gd name="connsiteX16723" fmla="*/ 265099 w 3022593"/>
              <a:gd name="connsiteY16723" fmla="*/ 654514 h 4630814"/>
              <a:gd name="connsiteX16724" fmla="*/ 274213 w 3022593"/>
              <a:gd name="connsiteY16724" fmla="*/ 652611 h 4630814"/>
              <a:gd name="connsiteX16725" fmla="*/ 280980 w 3022593"/>
              <a:gd name="connsiteY16725" fmla="*/ 654844 h 4630814"/>
              <a:gd name="connsiteX16726" fmla="*/ 271593 w 3022593"/>
              <a:gd name="connsiteY16726" fmla="*/ 656332 h 4630814"/>
              <a:gd name="connsiteX16727" fmla="*/ 270797 w 3022593"/>
              <a:gd name="connsiteY16727" fmla="*/ 656186 h 4630814"/>
              <a:gd name="connsiteX16728" fmla="*/ 273776 w 3022593"/>
              <a:gd name="connsiteY16728" fmla="*/ 657060 h 4630814"/>
              <a:gd name="connsiteX16729" fmla="*/ 277487 w 3022593"/>
              <a:gd name="connsiteY16729" fmla="*/ 661459 h 4630814"/>
              <a:gd name="connsiteX16730" fmla="*/ 269847 w 3022593"/>
              <a:gd name="connsiteY16730" fmla="*/ 659143 h 4630814"/>
              <a:gd name="connsiteX16731" fmla="*/ 264797 w 3022593"/>
              <a:gd name="connsiteY16731" fmla="*/ 655080 h 4630814"/>
              <a:gd name="connsiteX16732" fmla="*/ 263923 w 3022593"/>
              <a:gd name="connsiteY16732" fmla="*/ 654919 h 4630814"/>
              <a:gd name="connsiteX16733" fmla="*/ 264763 w 3022593"/>
              <a:gd name="connsiteY16733" fmla="*/ 656715 h 4630814"/>
              <a:gd name="connsiteX16734" fmla="*/ 271554 w 3022593"/>
              <a:gd name="connsiteY16734" fmla="*/ 662583 h 4630814"/>
              <a:gd name="connsiteX16735" fmla="*/ 274233 w 3022593"/>
              <a:gd name="connsiteY16735" fmla="*/ 669528 h 4630814"/>
              <a:gd name="connsiteX16736" fmla="*/ 268098 w 3022593"/>
              <a:gd name="connsiteY16736" fmla="*/ 663849 h 4630814"/>
              <a:gd name="connsiteX16737" fmla="*/ 268280 w 3022593"/>
              <a:gd name="connsiteY16737" fmla="*/ 664237 h 4630814"/>
              <a:gd name="connsiteX16738" fmla="*/ 268280 w 3022593"/>
              <a:gd name="connsiteY16738" fmla="*/ 671513 h 4630814"/>
              <a:gd name="connsiteX16739" fmla="*/ 264707 w 3022593"/>
              <a:gd name="connsiteY16739" fmla="*/ 662781 h 4630814"/>
              <a:gd name="connsiteX16740" fmla="*/ 263810 w 3022593"/>
              <a:gd name="connsiteY16740" fmla="*/ 656198 h 4630814"/>
              <a:gd name="connsiteX16741" fmla="*/ 263517 w 3022593"/>
              <a:gd name="connsiteY16741" fmla="*/ 655638 h 4630814"/>
              <a:gd name="connsiteX16742" fmla="*/ 263762 w 3022593"/>
              <a:gd name="connsiteY16742" fmla="*/ 655850 h 4630814"/>
              <a:gd name="connsiteX16743" fmla="*/ 263628 w 3022593"/>
              <a:gd name="connsiteY16743" fmla="*/ 654864 h 4630814"/>
              <a:gd name="connsiteX16744" fmla="*/ 263517 w 3022593"/>
              <a:gd name="connsiteY16744" fmla="*/ 654844 h 4630814"/>
              <a:gd name="connsiteX16745" fmla="*/ 263622 w 3022593"/>
              <a:gd name="connsiteY16745" fmla="*/ 654822 h 4630814"/>
              <a:gd name="connsiteX16746" fmla="*/ 263517 w 3022593"/>
              <a:gd name="connsiteY16746" fmla="*/ 654051 h 4630814"/>
              <a:gd name="connsiteX16747" fmla="*/ 263517 w 3022593"/>
              <a:gd name="connsiteY16747" fmla="*/ 654051 h 4630814"/>
              <a:gd name="connsiteX16748" fmla="*/ 263517 w 3022593"/>
              <a:gd name="connsiteY16748" fmla="*/ 654050 h 4630814"/>
              <a:gd name="connsiteX16749" fmla="*/ 263517 w 3022593"/>
              <a:gd name="connsiteY16749" fmla="*/ 654050 h 4630814"/>
              <a:gd name="connsiteX16750" fmla="*/ 263518 w 3022593"/>
              <a:gd name="connsiteY16750" fmla="*/ 654050 h 4630814"/>
              <a:gd name="connsiteX16751" fmla="*/ 263536 w 3022593"/>
              <a:gd name="connsiteY16751" fmla="*/ 654036 h 4630814"/>
              <a:gd name="connsiteX16752" fmla="*/ 263518 w 3022593"/>
              <a:gd name="connsiteY16752" fmla="*/ 654049 h 4630814"/>
              <a:gd name="connsiteX16753" fmla="*/ 263517 w 3022593"/>
              <a:gd name="connsiteY16753" fmla="*/ 654050 h 4630814"/>
              <a:gd name="connsiteX16754" fmla="*/ 263517 w 3022593"/>
              <a:gd name="connsiteY16754" fmla="*/ 654050 h 4630814"/>
              <a:gd name="connsiteX16755" fmla="*/ 263517 w 3022593"/>
              <a:gd name="connsiteY16755" fmla="*/ 654050 h 4630814"/>
              <a:gd name="connsiteX16756" fmla="*/ 263517 w 3022593"/>
              <a:gd name="connsiteY16756" fmla="*/ 654049 h 4630814"/>
              <a:gd name="connsiteX16757" fmla="*/ 265501 w 3022593"/>
              <a:gd name="connsiteY16757" fmla="*/ 643573 h 4630814"/>
              <a:gd name="connsiteX16758" fmla="*/ 269867 w 3022593"/>
              <a:gd name="connsiteY16758" fmla="*/ 638334 h 4630814"/>
              <a:gd name="connsiteX16759" fmla="*/ 262882 w 3022593"/>
              <a:gd name="connsiteY16759" fmla="*/ 636588 h 4630814"/>
              <a:gd name="connsiteX16760" fmla="*/ 264311 w 3022593"/>
              <a:gd name="connsiteY16760" fmla="*/ 645974 h 4630814"/>
              <a:gd name="connsiteX16761" fmla="*/ 263122 w 3022593"/>
              <a:gd name="connsiteY16761" fmla="*/ 652695 h 4630814"/>
              <a:gd name="connsiteX16762" fmla="*/ 263517 w 3022593"/>
              <a:gd name="connsiteY16762" fmla="*/ 654050 h 4630814"/>
              <a:gd name="connsiteX16763" fmla="*/ 263003 w 3022593"/>
              <a:gd name="connsiteY16763" fmla="*/ 653368 h 4630814"/>
              <a:gd name="connsiteX16764" fmla="*/ 262939 w 3022593"/>
              <a:gd name="connsiteY16764" fmla="*/ 653730 h 4630814"/>
              <a:gd name="connsiteX16765" fmla="*/ 263517 w 3022593"/>
              <a:gd name="connsiteY16765" fmla="*/ 654050 h 4630814"/>
              <a:gd name="connsiteX16766" fmla="*/ 262902 w 3022593"/>
              <a:gd name="connsiteY16766" fmla="*/ 653940 h 4630814"/>
              <a:gd name="connsiteX16767" fmla="*/ 262882 w 3022593"/>
              <a:gd name="connsiteY16767" fmla="*/ 654051 h 4630814"/>
              <a:gd name="connsiteX16768" fmla="*/ 262850 w 3022593"/>
              <a:gd name="connsiteY16768" fmla="*/ 653930 h 4630814"/>
              <a:gd name="connsiteX16769" fmla="*/ 259972 w 3022593"/>
              <a:gd name="connsiteY16769" fmla="*/ 653415 h 4630814"/>
              <a:gd name="connsiteX16770" fmla="*/ 260341 w 3022593"/>
              <a:gd name="connsiteY16770" fmla="*/ 654050 h 4630814"/>
              <a:gd name="connsiteX16771" fmla="*/ 260341 w 3022593"/>
              <a:gd name="connsiteY16771" fmla="*/ 654050 h 4630814"/>
              <a:gd name="connsiteX16772" fmla="*/ 260341 w 3022593"/>
              <a:gd name="connsiteY16772" fmla="*/ 654051 h 4630814"/>
              <a:gd name="connsiteX16773" fmla="*/ 259851 w 3022593"/>
              <a:gd name="connsiteY16773" fmla="*/ 654869 h 4630814"/>
              <a:gd name="connsiteX16774" fmla="*/ 259902 w 3022593"/>
              <a:gd name="connsiteY16774" fmla="*/ 654883 h 4630814"/>
              <a:gd name="connsiteX16775" fmla="*/ 260341 w 3022593"/>
              <a:gd name="connsiteY16775" fmla="*/ 654051 h 4630814"/>
              <a:gd name="connsiteX16776" fmla="*/ 260342 w 3022593"/>
              <a:gd name="connsiteY16776" fmla="*/ 654050 h 4630814"/>
              <a:gd name="connsiteX16777" fmla="*/ 260342 w 3022593"/>
              <a:gd name="connsiteY16777" fmla="*/ 654051 h 4630814"/>
              <a:gd name="connsiteX16778" fmla="*/ 260184 w 3022593"/>
              <a:gd name="connsiteY16778" fmla="*/ 654960 h 4630814"/>
              <a:gd name="connsiteX16779" fmla="*/ 260342 w 3022593"/>
              <a:gd name="connsiteY16779" fmla="*/ 655003 h 4630814"/>
              <a:gd name="connsiteX16780" fmla="*/ 260170 w 3022593"/>
              <a:gd name="connsiteY16780" fmla="*/ 655041 h 4630814"/>
              <a:gd name="connsiteX16781" fmla="*/ 258357 w 3022593"/>
              <a:gd name="connsiteY16781" fmla="*/ 665480 h 4630814"/>
              <a:gd name="connsiteX16782" fmla="*/ 253991 w 3022593"/>
              <a:gd name="connsiteY16782" fmla="*/ 671195 h 4630814"/>
              <a:gd name="connsiteX16783" fmla="*/ 256571 w 3022593"/>
              <a:gd name="connsiteY16783" fmla="*/ 661194 h 4630814"/>
              <a:gd name="connsiteX16784" fmla="*/ 259773 w 3022593"/>
              <a:gd name="connsiteY16784" fmla="*/ 655127 h 4630814"/>
              <a:gd name="connsiteX16785" fmla="*/ 259685 w 3022593"/>
              <a:gd name="connsiteY16785" fmla="*/ 655146 h 4630814"/>
              <a:gd name="connsiteX16786" fmla="*/ 254091 w 3022593"/>
              <a:gd name="connsiteY16786" fmla="*/ 664479 h 4630814"/>
              <a:gd name="connsiteX16787" fmla="*/ 247840 w 3022593"/>
              <a:gd name="connsiteY16787" fmla="*/ 667632 h 4630814"/>
              <a:gd name="connsiteX16788" fmla="*/ 253255 w 3022593"/>
              <a:gd name="connsiteY16788" fmla="*/ 659631 h 4630814"/>
              <a:gd name="connsiteX16789" fmla="*/ 252404 w 3022593"/>
              <a:gd name="connsiteY16789" fmla="*/ 660301 h 4630814"/>
              <a:gd name="connsiteX16790" fmla="*/ 244467 w 3022593"/>
              <a:gd name="connsiteY16790" fmla="*/ 659606 h 4630814"/>
              <a:gd name="connsiteX16791" fmla="*/ 249712 w 3022593"/>
              <a:gd name="connsiteY16791" fmla="*/ 656853 h 4630814"/>
              <a:gd name="connsiteX16792" fmla="*/ 244625 w 3022593"/>
              <a:gd name="connsiteY16792" fmla="*/ 655003 h 4630814"/>
              <a:gd name="connsiteX16793" fmla="*/ 252484 w 3022593"/>
              <a:gd name="connsiteY16793" fmla="*/ 652860 h 4630814"/>
              <a:gd name="connsiteX16794" fmla="*/ 258213 w 3022593"/>
              <a:gd name="connsiteY16794" fmla="*/ 654422 h 4630814"/>
              <a:gd name="connsiteX16795" fmla="*/ 260341 w 3022593"/>
              <a:gd name="connsiteY16795" fmla="*/ 654050 h 4630814"/>
              <a:gd name="connsiteX16796" fmla="*/ 259390 w 3022593"/>
              <a:gd name="connsiteY16796" fmla="*/ 653310 h 4630814"/>
              <a:gd name="connsiteX16797" fmla="*/ 251556 w 3022593"/>
              <a:gd name="connsiteY16797" fmla="*/ 651907 h 4630814"/>
              <a:gd name="connsiteX16798" fmla="*/ 246631 w 3022593"/>
              <a:gd name="connsiteY16798" fmla="*/ 648335 h 4630814"/>
              <a:gd name="connsiteX16799" fmla="*/ 254591 w 3022593"/>
              <a:gd name="connsiteY16799" fmla="*/ 649578 h 4630814"/>
              <a:gd name="connsiteX16800" fmla="*/ 252305 w 3022593"/>
              <a:gd name="connsiteY16800" fmla="*/ 647800 h 4630814"/>
              <a:gd name="connsiteX16801" fmla="*/ 249626 w 3022593"/>
              <a:gd name="connsiteY16801" fmla="*/ 641549 h 4630814"/>
              <a:gd name="connsiteX16802" fmla="*/ 256323 w 3022593"/>
              <a:gd name="connsiteY16802" fmla="*/ 647130 h 4630814"/>
              <a:gd name="connsiteX16803" fmla="*/ 258836 w 3022593"/>
              <a:gd name="connsiteY16803" fmla="*/ 651457 h 4630814"/>
              <a:gd name="connsiteX16804" fmla="*/ 262771 w 3022593"/>
              <a:gd name="connsiteY16804" fmla="*/ 653637 h 4630814"/>
              <a:gd name="connsiteX16805" fmla="*/ 262533 w 3022593"/>
              <a:gd name="connsiteY16805" fmla="*/ 652745 h 4630814"/>
              <a:gd name="connsiteX16806" fmla="*/ 257034 w 3022593"/>
              <a:gd name="connsiteY16806" fmla="*/ 645451 h 4630814"/>
              <a:gd name="connsiteX16807" fmla="*/ 256108 w 3022593"/>
              <a:gd name="connsiteY16807" fmla="*/ 638175 h 4630814"/>
              <a:gd name="connsiteX16808" fmla="*/ 260447 w 3022593"/>
              <a:gd name="connsiteY16808" fmla="*/ 644936 h 4630814"/>
              <a:gd name="connsiteX16809" fmla="*/ 260024 w 3022593"/>
              <a:gd name="connsiteY16809" fmla="*/ 643355 h 4630814"/>
              <a:gd name="connsiteX16810" fmla="*/ 262882 w 3022593"/>
              <a:gd name="connsiteY16810" fmla="*/ 636588 h 4630814"/>
              <a:gd name="connsiteX16811" fmla="*/ 707134 w 3022593"/>
              <a:gd name="connsiteY16811" fmla="*/ 635317 h 4630814"/>
              <a:gd name="connsiteX16812" fmla="*/ 707134 w 3022593"/>
              <a:gd name="connsiteY16812" fmla="*/ 671512 h 4630814"/>
              <a:gd name="connsiteX16813" fmla="*/ 707134 w 3022593"/>
              <a:gd name="connsiteY16813" fmla="*/ 635317 h 4630814"/>
              <a:gd name="connsiteX16814" fmla="*/ 2761448 w 3022593"/>
              <a:gd name="connsiteY16814" fmla="*/ 633412 h 4630814"/>
              <a:gd name="connsiteX16815" fmla="*/ 2763681 w 3022593"/>
              <a:gd name="connsiteY16815" fmla="*/ 640794 h 4630814"/>
              <a:gd name="connsiteX16816" fmla="*/ 2763213 w 3022593"/>
              <a:gd name="connsiteY16816" fmla="*/ 643238 h 4630814"/>
              <a:gd name="connsiteX16817" fmla="*/ 2768063 w 3022593"/>
              <a:gd name="connsiteY16817" fmla="*/ 636587 h 4630814"/>
              <a:gd name="connsiteX16818" fmla="*/ 2767137 w 3022593"/>
              <a:gd name="connsiteY16818" fmla="*/ 643863 h 4630814"/>
              <a:gd name="connsiteX16819" fmla="*/ 2761718 w 3022593"/>
              <a:gd name="connsiteY16819" fmla="*/ 651051 h 4630814"/>
              <a:gd name="connsiteX16820" fmla="*/ 2761710 w 3022593"/>
              <a:gd name="connsiteY16820" fmla="*/ 651094 h 4630814"/>
              <a:gd name="connsiteX16821" fmla="*/ 2765990 w 3022593"/>
              <a:gd name="connsiteY16821" fmla="*/ 645542 h 4630814"/>
              <a:gd name="connsiteX16822" fmla="*/ 2774237 w 3022593"/>
              <a:gd name="connsiteY16822" fmla="*/ 639961 h 4630814"/>
              <a:gd name="connsiteX16823" fmla="*/ 2771084 w 3022593"/>
              <a:gd name="connsiteY16823" fmla="*/ 646212 h 4630814"/>
              <a:gd name="connsiteX16824" fmla="*/ 2768639 w 3022593"/>
              <a:gd name="connsiteY16824" fmla="*/ 647677 h 4630814"/>
              <a:gd name="connsiteX16825" fmla="*/ 2777799 w 3022593"/>
              <a:gd name="connsiteY16825" fmla="*/ 644842 h 4630814"/>
              <a:gd name="connsiteX16826" fmla="*/ 2772084 w 3022593"/>
              <a:gd name="connsiteY16826" fmla="*/ 650081 h 4630814"/>
              <a:gd name="connsiteX16827" fmla="*/ 2770043 w 3022593"/>
              <a:gd name="connsiteY16827" fmla="*/ 650506 h 4630814"/>
              <a:gd name="connsiteX16828" fmla="*/ 2779416 w 3022593"/>
              <a:gd name="connsiteY16828" fmla="*/ 650875 h 4630814"/>
              <a:gd name="connsiteX16829" fmla="*/ 2772849 w 3022593"/>
              <a:gd name="connsiteY16829" fmla="*/ 653455 h 4630814"/>
              <a:gd name="connsiteX16830" fmla="*/ 2761302 w 3022593"/>
              <a:gd name="connsiteY16830" fmla="*/ 652515 h 4630814"/>
              <a:gd name="connsiteX16831" fmla="*/ 2761316 w 3022593"/>
              <a:gd name="connsiteY16831" fmla="*/ 652570 h 4630814"/>
              <a:gd name="connsiteX16832" fmla="*/ 2769386 w 3022593"/>
              <a:gd name="connsiteY16832" fmla="*/ 653891 h 4630814"/>
              <a:gd name="connsiteX16833" fmla="*/ 2778117 w 3022593"/>
              <a:gd name="connsiteY16833" fmla="*/ 658177 h 4630814"/>
              <a:gd name="connsiteX16834" fmla="*/ 2770841 w 3022593"/>
              <a:gd name="connsiteY16834" fmla="*/ 658177 h 4630814"/>
              <a:gd name="connsiteX16835" fmla="*/ 2769982 w 3022593"/>
              <a:gd name="connsiteY16835" fmla="*/ 657695 h 4630814"/>
              <a:gd name="connsiteX16836" fmla="*/ 2776177 w 3022593"/>
              <a:gd name="connsiteY16836" fmla="*/ 664104 h 4630814"/>
              <a:gd name="connsiteX16837" fmla="*/ 2769143 w 3022593"/>
              <a:gd name="connsiteY16837" fmla="*/ 662649 h 4630814"/>
              <a:gd name="connsiteX16838" fmla="*/ 2761557 w 3022593"/>
              <a:gd name="connsiteY16838" fmla="*/ 653545 h 4630814"/>
              <a:gd name="connsiteX16839" fmla="*/ 2761626 w 3022593"/>
              <a:gd name="connsiteY16839" fmla="*/ 653825 h 4630814"/>
              <a:gd name="connsiteX16840" fmla="*/ 2765748 w 3022593"/>
              <a:gd name="connsiteY16840" fmla="*/ 659606 h 4630814"/>
              <a:gd name="connsiteX16841" fmla="*/ 2768063 w 3022593"/>
              <a:gd name="connsiteY16841" fmla="*/ 669607 h 4630814"/>
              <a:gd name="connsiteX16842" fmla="*/ 2763664 w 3022593"/>
              <a:gd name="connsiteY16842" fmla="*/ 663892 h 4630814"/>
              <a:gd name="connsiteX16843" fmla="*/ 2763212 w 3022593"/>
              <a:gd name="connsiteY16843" fmla="*/ 662176 h 4630814"/>
              <a:gd name="connsiteX16844" fmla="*/ 2761289 w 3022593"/>
              <a:gd name="connsiteY16844" fmla="*/ 671224 h 4630814"/>
              <a:gd name="connsiteX16845" fmla="*/ 2759146 w 3022593"/>
              <a:gd name="connsiteY16845" fmla="*/ 664657 h 4630814"/>
              <a:gd name="connsiteX16846" fmla="*/ 2761035 w 3022593"/>
              <a:gd name="connsiteY16846" fmla="*/ 653908 h 4630814"/>
              <a:gd name="connsiteX16847" fmla="*/ 2760655 w 3022593"/>
              <a:gd name="connsiteY16847" fmla="*/ 652465 h 4630814"/>
              <a:gd name="connsiteX16848" fmla="*/ 2759266 w 3022593"/>
              <a:gd name="connsiteY16848" fmla="*/ 661193 h 4630814"/>
              <a:gd name="connsiteX16849" fmla="*/ 2755099 w 3022593"/>
              <a:gd name="connsiteY16849" fmla="*/ 669925 h 4630814"/>
              <a:gd name="connsiteX16850" fmla="*/ 2754404 w 3022593"/>
              <a:gd name="connsiteY16850" fmla="*/ 662649 h 4630814"/>
              <a:gd name="connsiteX16851" fmla="*/ 2760655 w 3022593"/>
              <a:gd name="connsiteY16851" fmla="*/ 652463 h 4630814"/>
              <a:gd name="connsiteX16852" fmla="*/ 2760654 w 3022593"/>
              <a:gd name="connsiteY16852" fmla="*/ 652463 h 4630814"/>
              <a:gd name="connsiteX16853" fmla="*/ 2760654 w 3022593"/>
              <a:gd name="connsiteY16853" fmla="*/ 652463 h 4630814"/>
              <a:gd name="connsiteX16854" fmla="*/ 2760654 w 3022593"/>
              <a:gd name="connsiteY16854" fmla="*/ 652463 h 4630814"/>
              <a:gd name="connsiteX16855" fmla="*/ 2755804 w 3022593"/>
              <a:gd name="connsiteY16855" fmla="*/ 660151 h 4630814"/>
              <a:gd name="connsiteX16856" fmla="*/ 2748307 w 3022593"/>
              <a:gd name="connsiteY16856" fmla="*/ 666352 h 4630814"/>
              <a:gd name="connsiteX16857" fmla="*/ 2751173 w 3022593"/>
              <a:gd name="connsiteY16857" fmla="*/ 659407 h 4630814"/>
              <a:gd name="connsiteX16858" fmla="*/ 2753488 w 3022593"/>
              <a:gd name="connsiteY16858" fmla="*/ 657712 h 4630814"/>
              <a:gd name="connsiteX16859" fmla="*/ 2744939 w 3022593"/>
              <a:gd name="connsiteY16859" fmla="*/ 659871 h 4630814"/>
              <a:gd name="connsiteX16860" fmla="*/ 2750177 w 3022593"/>
              <a:gd name="connsiteY16860" fmla="*/ 654777 h 4630814"/>
              <a:gd name="connsiteX16861" fmla="*/ 2760653 w 3022593"/>
              <a:gd name="connsiteY16861" fmla="*/ 652463 h 4630814"/>
              <a:gd name="connsiteX16862" fmla="*/ 2758755 w 3022593"/>
              <a:gd name="connsiteY16862" fmla="*/ 651909 h 4630814"/>
              <a:gd name="connsiteX16863" fmla="*/ 2759067 w 3022593"/>
              <a:gd name="connsiteY16863" fmla="*/ 652462 h 4630814"/>
              <a:gd name="connsiteX16864" fmla="*/ 2758000 w 3022593"/>
              <a:gd name="connsiteY16864" fmla="*/ 651689 h 4630814"/>
              <a:gd name="connsiteX16865" fmla="*/ 2752717 w 3022593"/>
              <a:gd name="connsiteY16865" fmla="*/ 650148 h 4630814"/>
              <a:gd name="connsiteX16866" fmla="*/ 2744779 w 3022593"/>
              <a:gd name="connsiteY16866" fmla="*/ 645054 h 4630814"/>
              <a:gd name="connsiteX16867" fmla="*/ 2751394 w 3022593"/>
              <a:gd name="connsiteY16867" fmla="*/ 645980 h 4630814"/>
              <a:gd name="connsiteX16868" fmla="*/ 2751557 w 3022593"/>
              <a:gd name="connsiteY16868" fmla="*/ 646094 h 4630814"/>
              <a:gd name="connsiteX16869" fmla="*/ 2748351 w 3022593"/>
              <a:gd name="connsiteY16869" fmla="*/ 640115 h 4630814"/>
              <a:gd name="connsiteX16870" fmla="*/ 2753709 w 3022593"/>
              <a:gd name="connsiteY16870" fmla="*/ 642981 h 4630814"/>
              <a:gd name="connsiteX16871" fmla="*/ 2758029 w 3022593"/>
              <a:gd name="connsiteY16871" fmla="*/ 650625 h 4630814"/>
              <a:gd name="connsiteX16872" fmla="*/ 2760654 w 3022593"/>
              <a:gd name="connsiteY16872" fmla="*/ 652462 h 4630814"/>
              <a:gd name="connsiteX16873" fmla="*/ 2760654 w 3022593"/>
              <a:gd name="connsiteY16873" fmla="*/ 652462 h 4630814"/>
              <a:gd name="connsiteX16874" fmla="*/ 2760654 w 3022593"/>
              <a:gd name="connsiteY16874" fmla="*/ 652462 h 4630814"/>
              <a:gd name="connsiteX16875" fmla="*/ 2760655 w 3022593"/>
              <a:gd name="connsiteY16875" fmla="*/ 652462 h 4630814"/>
              <a:gd name="connsiteX16876" fmla="*/ 2760655 w 3022593"/>
              <a:gd name="connsiteY16876" fmla="*/ 652462 h 4630814"/>
              <a:gd name="connsiteX16877" fmla="*/ 2760655 w 3022593"/>
              <a:gd name="connsiteY16877" fmla="*/ 652462 h 4630814"/>
              <a:gd name="connsiteX16878" fmla="*/ 2760654 w 3022593"/>
              <a:gd name="connsiteY16878" fmla="*/ 652462 h 4630814"/>
              <a:gd name="connsiteX16879" fmla="*/ 2760655 w 3022593"/>
              <a:gd name="connsiteY16879" fmla="*/ 652461 h 4630814"/>
              <a:gd name="connsiteX16880" fmla="*/ 2760655 w 3022593"/>
              <a:gd name="connsiteY16880" fmla="*/ 652461 h 4630814"/>
              <a:gd name="connsiteX16881" fmla="*/ 2760654 w 3022593"/>
              <a:gd name="connsiteY16881" fmla="*/ 652462 h 4630814"/>
              <a:gd name="connsiteX16882" fmla="*/ 2760654 w 3022593"/>
              <a:gd name="connsiteY16882" fmla="*/ 652461 h 4630814"/>
              <a:gd name="connsiteX16883" fmla="*/ 2755562 w 3022593"/>
              <a:gd name="connsiteY16883" fmla="*/ 644604 h 4630814"/>
              <a:gd name="connsiteX16884" fmla="*/ 2753247 w 3022593"/>
              <a:gd name="connsiteY16884" fmla="*/ 635317 h 4630814"/>
              <a:gd name="connsiteX16885" fmla="*/ 2758340 w 3022593"/>
              <a:gd name="connsiteY16885" fmla="*/ 641032 h 4630814"/>
              <a:gd name="connsiteX16886" fmla="*/ 2760655 w 3022593"/>
              <a:gd name="connsiteY16886" fmla="*/ 652460 h 4630814"/>
              <a:gd name="connsiteX16887" fmla="*/ 2761089 w 3022593"/>
              <a:gd name="connsiteY16887" fmla="*/ 650334 h 4630814"/>
              <a:gd name="connsiteX16888" fmla="*/ 2759960 w 3022593"/>
              <a:gd name="connsiteY16888" fmla="*/ 643651 h 4630814"/>
              <a:gd name="connsiteX16889" fmla="*/ 2761448 w 3022593"/>
              <a:gd name="connsiteY16889" fmla="*/ 633412 h 4630814"/>
              <a:gd name="connsiteX16890" fmla="*/ 2620733 w 3022593"/>
              <a:gd name="connsiteY16890" fmla="*/ 631825 h 4630814"/>
              <a:gd name="connsiteX16891" fmla="*/ 2674847 w 3022593"/>
              <a:gd name="connsiteY16891" fmla="*/ 713623 h 4630814"/>
              <a:gd name="connsiteX16892" fmla="*/ 2660298 w 3022593"/>
              <a:gd name="connsiteY16892" fmla="*/ 744094 h 4630814"/>
              <a:gd name="connsiteX16893" fmla="*/ 2656632 w 3022593"/>
              <a:gd name="connsiteY16893" fmla="*/ 747537 h 4630814"/>
              <a:gd name="connsiteX16894" fmla="*/ 2657467 w 3022593"/>
              <a:gd name="connsiteY16894" fmla="*/ 749301 h 4630814"/>
              <a:gd name="connsiteX16895" fmla="*/ 2656560 w 3022593"/>
              <a:gd name="connsiteY16895" fmla="*/ 747605 h 4630814"/>
              <a:gd name="connsiteX16896" fmla="*/ 2641026 w 3022593"/>
              <a:gd name="connsiteY16896" fmla="*/ 762191 h 4630814"/>
              <a:gd name="connsiteX16897" fmla="*/ 2625544 w 3022593"/>
              <a:gd name="connsiteY16897" fmla="*/ 770184 h 4630814"/>
              <a:gd name="connsiteX16898" fmla="*/ 2623895 w 3022593"/>
              <a:gd name="connsiteY16898" fmla="*/ 772836 h 4630814"/>
              <a:gd name="connsiteX16899" fmla="*/ 2617780 w 3022593"/>
              <a:gd name="connsiteY16899" fmla="*/ 776288 h 4630814"/>
              <a:gd name="connsiteX16900" fmla="*/ 2619609 w 3022593"/>
              <a:gd name="connsiteY16900" fmla="*/ 772303 h 4630814"/>
              <a:gd name="connsiteX16901" fmla="*/ 2617001 w 3022593"/>
              <a:gd name="connsiteY16901" fmla="*/ 773113 h 4630814"/>
              <a:gd name="connsiteX16902" fmla="*/ 2583412 w 3022593"/>
              <a:gd name="connsiteY16902" fmla="*/ 685737 h 4630814"/>
              <a:gd name="connsiteX16903" fmla="*/ 2620733 w 3022593"/>
              <a:gd name="connsiteY16903" fmla="*/ 631825 h 4630814"/>
              <a:gd name="connsiteX16904" fmla="*/ 2547136 w 3022593"/>
              <a:gd name="connsiteY16904" fmla="*/ 631825 h 4630814"/>
              <a:gd name="connsiteX16905" fmla="*/ 2550362 w 3022593"/>
              <a:gd name="connsiteY16905" fmla="*/ 638360 h 4630814"/>
              <a:gd name="connsiteX16906" fmla="*/ 2548247 w 3022593"/>
              <a:gd name="connsiteY16906" fmla="*/ 632113 h 4630814"/>
              <a:gd name="connsiteX16907" fmla="*/ 2559677 w 3022593"/>
              <a:gd name="connsiteY16907" fmla="*/ 637742 h 4630814"/>
              <a:gd name="connsiteX16908" fmla="*/ 2561582 w 3022593"/>
              <a:gd name="connsiteY16908" fmla="*/ 648999 h 4630814"/>
              <a:gd name="connsiteX16909" fmla="*/ 2552401 w 3022593"/>
              <a:gd name="connsiteY16909" fmla="*/ 643573 h 4630814"/>
              <a:gd name="connsiteX16910" fmla="*/ 2547136 w 3022593"/>
              <a:gd name="connsiteY16910" fmla="*/ 652463 h 4630814"/>
              <a:gd name="connsiteX16911" fmla="*/ 2541579 w 3022593"/>
              <a:gd name="connsiteY16911" fmla="*/ 641206 h 4630814"/>
              <a:gd name="connsiteX16912" fmla="*/ 2547136 w 3022593"/>
              <a:gd name="connsiteY16912" fmla="*/ 631825 h 4630814"/>
              <a:gd name="connsiteX16913" fmla="*/ 2062835 w 3022593"/>
              <a:gd name="connsiteY16913" fmla="*/ 631825 h 4630814"/>
              <a:gd name="connsiteX16914" fmla="*/ 2062946 w 3022593"/>
              <a:gd name="connsiteY16914" fmla="*/ 632154 h 4630814"/>
              <a:gd name="connsiteX16915" fmla="*/ 2063107 w 3022593"/>
              <a:gd name="connsiteY16915" fmla="*/ 631825 h 4630814"/>
              <a:gd name="connsiteX16916" fmla="*/ 2063157 w 3022593"/>
              <a:gd name="connsiteY16916" fmla="*/ 632781 h 4630814"/>
              <a:gd name="connsiteX16917" fmla="*/ 2064196 w 3022593"/>
              <a:gd name="connsiteY16917" fmla="*/ 635873 h 4630814"/>
              <a:gd name="connsiteX16918" fmla="*/ 2066513 w 3022593"/>
              <a:gd name="connsiteY16918" fmla="*/ 638982 h 4630814"/>
              <a:gd name="connsiteX16919" fmla="*/ 2066917 w 3022593"/>
              <a:gd name="connsiteY16919" fmla="*/ 638175 h 4630814"/>
              <a:gd name="connsiteX16920" fmla="*/ 2066606 w 3022593"/>
              <a:gd name="connsiteY16920" fmla="*/ 639107 h 4630814"/>
              <a:gd name="connsiteX16921" fmla="*/ 2068278 w 3022593"/>
              <a:gd name="connsiteY16921" fmla="*/ 641350 h 4630814"/>
              <a:gd name="connsiteX16922" fmla="*/ 2066464 w 3022593"/>
              <a:gd name="connsiteY16922" fmla="*/ 648970 h 4630814"/>
              <a:gd name="connsiteX16923" fmla="*/ 2061684 w 3022593"/>
              <a:gd name="connsiteY16923" fmla="*/ 643951 h 4630814"/>
              <a:gd name="connsiteX16924" fmla="*/ 2059207 w 3022593"/>
              <a:gd name="connsiteY16924" fmla="*/ 641350 h 4630814"/>
              <a:gd name="connsiteX16925" fmla="*/ 2059889 w 3022593"/>
              <a:gd name="connsiteY16925" fmla="*/ 637193 h 4630814"/>
              <a:gd name="connsiteX16926" fmla="*/ 2060341 w 3022593"/>
              <a:gd name="connsiteY16926" fmla="*/ 634444 h 4630814"/>
              <a:gd name="connsiteX16927" fmla="*/ 2062835 w 3022593"/>
              <a:gd name="connsiteY16927" fmla="*/ 631825 h 4630814"/>
              <a:gd name="connsiteX16928" fmla="*/ 2546054 w 3022593"/>
              <a:gd name="connsiteY16928" fmla="*/ 630555 h 4630814"/>
              <a:gd name="connsiteX16929" fmla="*/ 2540426 w 3022593"/>
              <a:gd name="connsiteY16929" fmla="*/ 641985 h 4630814"/>
              <a:gd name="connsiteX16930" fmla="*/ 2529168 w 3022593"/>
              <a:gd name="connsiteY16930" fmla="*/ 643890 h 4630814"/>
              <a:gd name="connsiteX16931" fmla="*/ 2534797 w 3022593"/>
              <a:gd name="connsiteY16931" fmla="*/ 634365 h 4630814"/>
              <a:gd name="connsiteX16932" fmla="*/ 2546054 w 3022593"/>
              <a:gd name="connsiteY16932" fmla="*/ 630555 h 4630814"/>
              <a:gd name="connsiteX16933" fmla="*/ 2083745 w 3022593"/>
              <a:gd name="connsiteY16933" fmla="*/ 630531 h 4630814"/>
              <a:gd name="connsiteX16934" fmla="*/ 2100652 w 3022593"/>
              <a:gd name="connsiteY16934" fmla="*/ 635941 h 4630814"/>
              <a:gd name="connsiteX16935" fmla="*/ 2101895 w 3022593"/>
              <a:gd name="connsiteY16935" fmla="*/ 642370 h 4630814"/>
              <a:gd name="connsiteX16936" fmla="*/ 2101922 w 3022593"/>
              <a:gd name="connsiteY16936" fmla="*/ 642376 h 4630814"/>
              <a:gd name="connsiteX16937" fmla="*/ 2105017 w 3022593"/>
              <a:gd name="connsiteY16937" fmla="*/ 647701 h 4630814"/>
              <a:gd name="connsiteX16938" fmla="*/ 2102656 w 3022593"/>
              <a:gd name="connsiteY16938" fmla="*/ 646304 h 4630814"/>
              <a:gd name="connsiteX16939" fmla="*/ 2104700 w 3022593"/>
              <a:gd name="connsiteY16939" fmla="*/ 656872 h 4630814"/>
              <a:gd name="connsiteX16940" fmla="*/ 2098972 w 3022593"/>
              <a:gd name="connsiteY16940" fmla="*/ 667751 h 4630814"/>
              <a:gd name="connsiteX16941" fmla="*/ 2100255 w 3022593"/>
              <a:gd name="connsiteY16941" fmla="*/ 669926 h 4630814"/>
              <a:gd name="connsiteX16942" fmla="*/ 2098719 w 3022593"/>
              <a:gd name="connsiteY16942" fmla="*/ 668233 h 4630814"/>
              <a:gd name="connsiteX16943" fmla="*/ 2095413 w 3022593"/>
              <a:gd name="connsiteY16943" fmla="*/ 674511 h 4630814"/>
              <a:gd name="connsiteX16944" fmla="*/ 2088295 w 3022593"/>
              <a:gd name="connsiteY16944" fmla="*/ 678985 h 4630814"/>
              <a:gd name="connsiteX16945" fmla="*/ 2088031 w 3022593"/>
              <a:gd name="connsiteY16945" fmla="*/ 679451 h 4630814"/>
              <a:gd name="connsiteX16946" fmla="*/ 2088161 w 3022593"/>
              <a:gd name="connsiteY16946" fmla="*/ 679069 h 4630814"/>
              <a:gd name="connsiteX16947" fmla="*/ 2087555 w 3022593"/>
              <a:gd name="connsiteY16947" fmla="*/ 679450 h 4630814"/>
              <a:gd name="connsiteX16948" fmla="*/ 2072315 w 3022593"/>
              <a:gd name="connsiteY16948" fmla="*/ 651228 h 4630814"/>
              <a:gd name="connsiteX16949" fmla="*/ 2083745 w 3022593"/>
              <a:gd name="connsiteY16949" fmla="*/ 630531 h 4630814"/>
              <a:gd name="connsiteX16950" fmla="*/ 938381 w 3022593"/>
              <a:gd name="connsiteY16950" fmla="*/ 627207 h 4630814"/>
              <a:gd name="connsiteX16951" fmla="*/ 948964 w 3022593"/>
              <a:gd name="connsiteY16951" fmla="*/ 632402 h 4630814"/>
              <a:gd name="connsiteX16952" fmla="*/ 950728 w 3022593"/>
              <a:gd name="connsiteY16952" fmla="*/ 644525 h 4630814"/>
              <a:gd name="connsiteX16953" fmla="*/ 941908 w 3022593"/>
              <a:gd name="connsiteY16953" fmla="*/ 639329 h 4630814"/>
              <a:gd name="connsiteX16954" fmla="*/ 938381 w 3022593"/>
              <a:gd name="connsiteY16954" fmla="*/ 627207 h 4630814"/>
              <a:gd name="connsiteX16955" fmla="*/ 2562217 w 3022593"/>
              <a:gd name="connsiteY16955" fmla="*/ 627062 h 4630814"/>
              <a:gd name="connsiteX16956" fmla="*/ 2571477 w 3022593"/>
              <a:gd name="connsiteY16956" fmla="*/ 632618 h 4630814"/>
              <a:gd name="connsiteX16957" fmla="*/ 2562217 w 3022593"/>
              <a:gd name="connsiteY16957" fmla="*/ 638175 h 4630814"/>
              <a:gd name="connsiteX16958" fmla="*/ 2551104 w 3022593"/>
              <a:gd name="connsiteY16958" fmla="*/ 632618 h 4630814"/>
              <a:gd name="connsiteX16959" fmla="*/ 2562217 w 3022593"/>
              <a:gd name="connsiteY16959" fmla="*/ 627062 h 4630814"/>
              <a:gd name="connsiteX16960" fmla="*/ 935823 w 3022593"/>
              <a:gd name="connsiteY16960" fmla="*/ 627062 h 4630814"/>
              <a:gd name="connsiteX16961" fmla="*/ 941380 w 3022593"/>
              <a:gd name="connsiteY16961" fmla="*/ 638174 h 4630814"/>
              <a:gd name="connsiteX16962" fmla="*/ 935823 w 3022593"/>
              <a:gd name="connsiteY16962" fmla="*/ 649287 h 4630814"/>
              <a:gd name="connsiteX16963" fmla="*/ 930267 w 3022593"/>
              <a:gd name="connsiteY16963" fmla="*/ 638174 h 4630814"/>
              <a:gd name="connsiteX16964" fmla="*/ 935823 w 3022593"/>
              <a:gd name="connsiteY16964" fmla="*/ 627062 h 4630814"/>
              <a:gd name="connsiteX16965" fmla="*/ 1194224 w 3022593"/>
              <a:gd name="connsiteY16965" fmla="*/ 626110 h 4630814"/>
              <a:gd name="connsiteX16966" fmla="*/ 1203533 w 3022593"/>
              <a:gd name="connsiteY16966" fmla="*/ 637540 h 4630814"/>
              <a:gd name="connsiteX16967" fmla="*/ 1206330 w 3022593"/>
              <a:gd name="connsiteY16967" fmla="*/ 660266 h 4630814"/>
              <a:gd name="connsiteX16968" fmla="*/ 1206492 w 3022593"/>
              <a:gd name="connsiteY16968" fmla="*/ 660400 h 4630814"/>
              <a:gd name="connsiteX16969" fmla="*/ 1206343 w 3022593"/>
              <a:gd name="connsiteY16969" fmla="*/ 660371 h 4630814"/>
              <a:gd name="connsiteX16970" fmla="*/ 1206347 w 3022593"/>
              <a:gd name="connsiteY16970" fmla="*/ 660400 h 4630814"/>
              <a:gd name="connsiteX16971" fmla="*/ 1206330 w 3022593"/>
              <a:gd name="connsiteY16971" fmla="*/ 660368 h 4630814"/>
              <a:gd name="connsiteX16972" fmla="*/ 1202548 w 3022593"/>
              <a:gd name="connsiteY16972" fmla="*/ 659629 h 4630814"/>
              <a:gd name="connsiteX16973" fmla="*/ 1204904 w 3022593"/>
              <a:gd name="connsiteY16973" fmla="*/ 660399 h 4630814"/>
              <a:gd name="connsiteX16974" fmla="*/ 1171817 w 3022593"/>
              <a:gd name="connsiteY16974" fmla="*/ 660399 h 4630814"/>
              <a:gd name="connsiteX16975" fmla="*/ 1184914 w 3022593"/>
              <a:gd name="connsiteY16975" fmla="*/ 655935 h 4630814"/>
              <a:gd name="connsiteX16976" fmla="*/ 1192005 w 3022593"/>
              <a:gd name="connsiteY16976" fmla="*/ 656971 h 4630814"/>
              <a:gd name="connsiteX16977" fmla="*/ 1190054 w 3022593"/>
              <a:gd name="connsiteY16977" fmla="*/ 656464 h 4630814"/>
              <a:gd name="connsiteX16978" fmla="*/ 1175006 w 3022593"/>
              <a:gd name="connsiteY16978" fmla="*/ 645583 h 4630814"/>
              <a:gd name="connsiteX16979" fmla="*/ 1179925 w 3022593"/>
              <a:gd name="connsiteY16979" fmla="*/ 643731 h 4630814"/>
              <a:gd name="connsiteX16980" fmla="*/ 1189824 w 3022593"/>
              <a:gd name="connsiteY16980" fmla="*/ 648307 h 4630814"/>
              <a:gd name="connsiteX16981" fmla="*/ 1182401 w 3022593"/>
              <a:gd name="connsiteY16981" fmla="*/ 641478 h 4630814"/>
              <a:gd name="connsiteX16982" fmla="*/ 1180139 w 3022593"/>
              <a:gd name="connsiteY16982" fmla="*/ 634532 h 4630814"/>
              <a:gd name="connsiteX16983" fmla="*/ 1204904 w 3022593"/>
              <a:gd name="connsiteY16983" fmla="*/ 658812 h 4630814"/>
              <a:gd name="connsiteX16984" fmla="*/ 1203609 w 3022593"/>
              <a:gd name="connsiteY16984" fmla="*/ 658006 h 4630814"/>
              <a:gd name="connsiteX16985" fmla="*/ 1206231 w 3022593"/>
              <a:gd name="connsiteY16985" fmla="*/ 660184 h 4630814"/>
              <a:gd name="connsiteX16986" fmla="*/ 1198337 w 3022593"/>
              <a:gd name="connsiteY16986" fmla="*/ 645398 h 4630814"/>
              <a:gd name="connsiteX16987" fmla="*/ 1194224 w 3022593"/>
              <a:gd name="connsiteY16987" fmla="*/ 626110 h 4630814"/>
              <a:gd name="connsiteX16988" fmla="*/ 936329 w 3022593"/>
              <a:gd name="connsiteY16988" fmla="*/ 626110 h 4630814"/>
              <a:gd name="connsiteX16989" fmla="*/ 930700 w 3022593"/>
              <a:gd name="connsiteY16989" fmla="*/ 635635 h 4630814"/>
              <a:gd name="connsiteX16990" fmla="*/ 919443 w 3022593"/>
              <a:gd name="connsiteY16990" fmla="*/ 639445 h 4630814"/>
              <a:gd name="connsiteX16991" fmla="*/ 925071 w 3022593"/>
              <a:gd name="connsiteY16991" fmla="*/ 628015 h 4630814"/>
              <a:gd name="connsiteX16992" fmla="*/ 936329 w 3022593"/>
              <a:gd name="connsiteY16992" fmla="*/ 626110 h 4630814"/>
              <a:gd name="connsiteX16993" fmla="*/ 1579554 w 3022593"/>
              <a:gd name="connsiteY16993" fmla="*/ 625475 h 4630814"/>
              <a:gd name="connsiteX16994" fmla="*/ 1574792 w 3022593"/>
              <a:gd name="connsiteY16994" fmla="*/ 631825 h 4630814"/>
              <a:gd name="connsiteX16995" fmla="*/ 1579554 w 3022593"/>
              <a:gd name="connsiteY16995" fmla="*/ 625475 h 4630814"/>
              <a:gd name="connsiteX16996" fmla="*/ 1579554 w 3022593"/>
              <a:gd name="connsiteY16996" fmla="*/ 625475 h 4630814"/>
              <a:gd name="connsiteX16997" fmla="*/ 1585508 w 3022593"/>
              <a:gd name="connsiteY16997" fmla="*/ 630237 h 4630814"/>
              <a:gd name="connsiteX16998" fmla="*/ 1582650 w 3022593"/>
              <a:gd name="connsiteY16998" fmla="*/ 629094 h 4630814"/>
              <a:gd name="connsiteX16999" fmla="*/ 1583788 w 3022593"/>
              <a:gd name="connsiteY16999" fmla="*/ 631825 h 4630814"/>
              <a:gd name="connsiteX17000" fmla="*/ 1580349 w 3022593"/>
              <a:gd name="connsiteY17000" fmla="*/ 626667 h 4630814"/>
              <a:gd name="connsiteX17001" fmla="*/ 1577967 w 3022593"/>
              <a:gd name="connsiteY17001" fmla="*/ 625475 h 4630814"/>
              <a:gd name="connsiteX17002" fmla="*/ 1570029 w 3022593"/>
              <a:gd name="connsiteY17002" fmla="*/ 628650 h 4630814"/>
              <a:gd name="connsiteX17003" fmla="*/ 1577967 w 3022593"/>
              <a:gd name="connsiteY17003" fmla="*/ 625475 h 4630814"/>
              <a:gd name="connsiteX17004" fmla="*/ 1208873 w 3022593"/>
              <a:gd name="connsiteY17004" fmla="*/ 624522 h 4630814"/>
              <a:gd name="connsiteX17005" fmla="*/ 1212891 w 3022593"/>
              <a:gd name="connsiteY17005" fmla="*/ 637381 h 4630814"/>
              <a:gd name="connsiteX17006" fmla="*/ 1210300 w 3022593"/>
              <a:gd name="connsiteY17006" fmla="*/ 651200 h 4630814"/>
              <a:gd name="connsiteX17007" fmla="*/ 1212048 w 3022593"/>
              <a:gd name="connsiteY17007" fmla="*/ 643962 h 4630814"/>
              <a:gd name="connsiteX17008" fmla="*/ 1221970 w 3022593"/>
              <a:gd name="connsiteY17008" fmla="*/ 628914 h 4630814"/>
              <a:gd name="connsiteX17009" fmla="*/ 1221722 w 3022593"/>
              <a:gd name="connsiteY17009" fmla="*/ 642573 h 4630814"/>
              <a:gd name="connsiteX17010" fmla="*/ 1221557 w 3022593"/>
              <a:gd name="connsiteY17010" fmla="*/ 642788 h 4630814"/>
              <a:gd name="connsiteX17011" fmla="*/ 1234226 w 3022593"/>
              <a:gd name="connsiteY17011" fmla="*/ 634047 h 4630814"/>
              <a:gd name="connsiteX17012" fmla="*/ 1226755 w 3022593"/>
              <a:gd name="connsiteY17012" fmla="*/ 647144 h 4630814"/>
              <a:gd name="connsiteX17013" fmla="*/ 1210408 w 3022593"/>
              <a:gd name="connsiteY17013" fmla="*/ 657357 h 4630814"/>
              <a:gd name="connsiteX17014" fmla="*/ 1208079 w 3022593"/>
              <a:gd name="connsiteY17014" fmla="*/ 660400 h 4630814"/>
              <a:gd name="connsiteX17015" fmla="*/ 1208530 w 3022593"/>
              <a:gd name="connsiteY17015" fmla="*/ 658530 h 4630814"/>
              <a:gd name="connsiteX17016" fmla="*/ 1208079 w 3022593"/>
              <a:gd name="connsiteY17016" fmla="*/ 658812 h 4630814"/>
              <a:gd name="connsiteX17017" fmla="*/ 1208647 w 3022593"/>
              <a:gd name="connsiteY17017" fmla="*/ 658049 h 4630814"/>
              <a:gd name="connsiteX17018" fmla="*/ 1208707 w 3022593"/>
              <a:gd name="connsiteY17018" fmla="*/ 657797 h 4630814"/>
              <a:gd name="connsiteX17019" fmla="*/ 1206194 w 3022593"/>
              <a:gd name="connsiteY17019" fmla="*/ 642381 h 4630814"/>
              <a:gd name="connsiteX17020" fmla="*/ 1208873 w 3022593"/>
              <a:gd name="connsiteY17020" fmla="*/ 624522 h 4630814"/>
              <a:gd name="connsiteX17021" fmla="*/ 2501989 w 3022593"/>
              <a:gd name="connsiteY17021" fmla="*/ 624106 h 4630814"/>
              <a:gd name="connsiteX17022" fmla="*/ 2518901 w 3022593"/>
              <a:gd name="connsiteY17022" fmla="*/ 669432 h 4630814"/>
              <a:gd name="connsiteX17023" fmla="*/ 2499332 w 3022593"/>
              <a:gd name="connsiteY17023" fmla="*/ 690527 h 4630814"/>
              <a:gd name="connsiteX17024" fmla="*/ 2499328 w 3022593"/>
              <a:gd name="connsiteY17024" fmla="*/ 690563 h 4630814"/>
              <a:gd name="connsiteX17025" fmla="*/ 2499327 w 3022593"/>
              <a:gd name="connsiteY17025" fmla="*/ 690533 h 4630814"/>
              <a:gd name="connsiteX17026" fmla="*/ 2495680 w 3022593"/>
              <a:gd name="connsiteY17026" fmla="*/ 694464 h 4630814"/>
              <a:gd name="connsiteX17027" fmla="*/ 2472658 w 3022593"/>
              <a:gd name="connsiteY17027" fmla="*/ 710332 h 4630814"/>
              <a:gd name="connsiteX17028" fmla="*/ 2470863 w 3022593"/>
              <a:gd name="connsiteY17028" fmla="*/ 718562 h 4630814"/>
              <a:gd name="connsiteX17029" fmla="*/ 2471450 w 3022593"/>
              <a:gd name="connsiteY17029" fmla="*/ 722313 h 4630814"/>
              <a:gd name="connsiteX17030" fmla="*/ 2470284 w 3022593"/>
              <a:gd name="connsiteY17030" fmla="*/ 721214 h 4630814"/>
              <a:gd name="connsiteX17031" fmla="*/ 2470045 w 3022593"/>
              <a:gd name="connsiteY17031" fmla="*/ 722313 h 4630814"/>
              <a:gd name="connsiteX17032" fmla="*/ 2455482 w 3022593"/>
              <a:gd name="connsiteY17032" fmla="*/ 709093 h 4630814"/>
              <a:gd name="connsiteX17033" fmla="*/ 2448002 w 3022593"/>
              <a:gd name="connsiteY17033" fmla="*/ 695256 h 4630814"/>
              <a:gd name="connsiteX17034" fmla="*/ 2447917 w 3022593"/>
              <a:gd name="connsiteY17034" fmla="*/ 695326 h 4630814"/>
              <a:gd name="connsiteX17035" fmla="*/ 2447997 w 3022593"/>
              <a:gd name="connsiteY17035" fmla="*/ 695246 h 4630814"/>
              <a:gd name="connsiteX17036" fmla="*/ 2446262 w 3022593"/>
              <a:gd name="connsiteY17036" fmla="*/ 692037 h 4630814"/>
              <a:gd name="connsiteX17037" fmla="*/ 2443737 w 3022593"/>
              <a:gd name="connsiteY17037" fmla="*/ 667544 h 4630814"/>
              <a:gd name="connsiteX17038" fmla="*/ 2451394 w 3022593"/>
              <a:gd name="connsiteY17038" fmla="*/ 649622 h 4630814"/>
              <a:gd name="connsiteX17039" fmla="*/ 2447917 w 3022593"/>
              <a:gd name="connsiteY17039" fmla="*/ 650876 h 4630814"/>
              <a:gd name="connsiteX17040" fmla="*/ 2453126 w 3022593"/>
              <a:gd name="connsiteY17040" fmla="*/ 645569 h 4630814"/>
              <a:gd name="connsiteX17041" fmla="*/ 2460884 w 3022593"/>
              <a:gd name="connsiteY17041" fmla="*/ 627411 h 4630814"/>
              <a:gd name="connsiteX17042" fmla="*/ 2501989 w 3022593"/>
              <a:gd name="connsiteY17042" fmla="*/ 624106 h 4630814"/>
              <a:gd name="connsiteX17043" fmla="*/ 2068507 w 3022593"/>
              <a:gd name="connsiteY17043" fmla="*/ 622301 h 4630814"/>
              <a:gd name="connsiteX17044" fmla="*/ 2068506 w 3022593"/>
              <a:gd name="connsiteY17044" fmla="*/ 622301 h 4630814"/>
              <a:gd name="connsiteX17045" fmla="*/ 2068975 w 3022593"/>
              <a:gd name="connsiteY17045" fmla="*/ 622821 h 4630814"/>
              <a:gd name="connsiteX17046" fmla="*/ 2069003 w 3022593"/>
              <a:gd name="connsiteY17046" fmla="*/ 622571 h 4630814"/>
              <a:gd name="connsiteX17047" fmla="*/ 2589206 w 3022593"/>
              <a:gd name="connsiteY17047" fmla="*/ 622300 h 4630814"/>
              <a:gd name="connsiteX17048" fmla="*/ 2590793 w 3022593"/>
              <a:gd name="connsiteY17048" fmla="*/ 630464 h 4630814"/>
              <a:gd name="connsiteX17049" fmla="*/ 2587618 w 3022593"/>
              <a:gd name="connsiteY17049" fmla="*/ 636588 h 4630814"/>
              <a:gd name="connsiteX17050" fmla="*/ 2586030 w 3022593"/>
              <a:gd name="connsiteY17050" fmla="*/ 630464 h 4630814"/>
              <a:gd name="connsiteX17051" fmla="*/ 2588951 w 3022593"/>
              <a:gd name="connsiteY17051" fmla="*/ 622954 h 4630814"/>
              <a:gd name="connsiteX17052" fmla="*/ 2585577 w 3022593"/>
              <a:gd name="connsiteY17052" fmla="*/ 628122 h 4630814"/>
              <a:gd name="connsiteX17053" fmla="*/ 2578320 w 3022593"/>
              <a:gd name="connsiteY17053" fmla="*/ 629974 h 4630814"/>
              <a:gd name="connsiteX17054" fmla="*/ 2581948 w 3022593"/>
              <a:gd name="connsiteY17054" fmla="*/ 622565 h 4630814"/>
              <a:gd name="connsiteX17055" fmla="*/ 2589103 w 3022593"/>
              <a:gd name="connsiteY17055" fmla="*/ 622565 h 4630814"/>
              <a:gd name="connsiteX17056" fmla="*/ 2527556 w 3022593"/>
              <a:gd name="connsiteY17056" fmla="*/ 621109 h 4630814"/>
              <a:gd name="connsiteX17057" fmla="*/ 2538669 w 3022593"/>
              <a:gd name="connsiteY17057" fmla="*/ 621109 h 4630814"/>
              <a:gd name="connsiteX17058" fmla="*/ 2546077 w 3022593"/>
              <a:gd name="connsiteY17058" fmla="*/ 628253 h 4630814"/>
              <a:gd name="connsiteX17059" fmla="*/ 2534965 w 3022593"/>
              <a:gd name="connsiteY17059" fmla="*/ 630039 h 4630814"/>
              <a:gd name="connsiteX17060" fmla="*/ 2527556 w 3022593"/>
              <a:gd name="connsiteY17060" fmla="*/ 621109 h 4630814"/>
              <a:gd name="connsiteX17061" fmla="*/ 2063028 w 3022593"/>
              <a:gd name="connsiteY17061" fmla="*/ 620977 h 4630814"/>
              <a:gd name="connsiteX17062" fmla="*/ 2067033 w 3022593"/>
              <a:gd name="connsiteY17062" fmla="*/ 622718 h 4630814"/>
              <a:gd name="connsiteX17063" fmla="*/ 2068505 w 3022593"/>
              <a:gd name="connsiteY17063" fmla="*/ 622300 h 4630814"/>
              <a:gd name="connsiteX17064" fmla="*/ 2067626 w 3022593"/>
              <a:gd name="connsiteY17064" fmla="*/ 622976 h 4630814"/>
              <a:gd name="connsiteX17065" fmla="*/ 2067671 w 3022593"/>
              <a:gd name="connsiteY17065" fmla="*/ 622995 h 4630814"/>
              <a:gd name="connsiteX17066" fmla="*/ 2068505 w 3022593"/>
              <a:gd name="connsiteY17066" fmla="*/ 622300 h 4630814"/>
              <a:gd name="connsiteX17067" fmla="*/ 2068085 w 3022593"/>
              <a:gd name="connsiteY17067" fmla="*/ 623176 h 4630814"/>
              <a:gd name="connsiteX17068" fmla="*/ 2068311 w 3022593"/>
              <a:gd name="connsiteY17068" fmla="*/ 623274 h 4630814"/>
              <a:gd name="connsiteX17069" fmla="*/ 2068505 w 3022593"/>
              <a:gd name="connsiteY17069" fmla="*/ 623358 h 4630814"/>
              <a:gd name="connsiteX17070" fmla="*/ 2068285 w 3022593"/>
              <a:gd name="connsiteY17070" fmla="*/ 623401 h 4630814"/>
              <a:gd name="connsiteX17071" fmla="*/ 2067945 w 3022593"/>
              <a:gd name="connsiteY17071" fmla="*/ 623468 h 4630814"/>
              <a:gd name="connsiteX17072" fmla="*/ 2066719 w 3022593"/>
              <a:gd name="connsiteY17072" fmla="*/ 626021 h 4630814"/>
              <a:gd name="connsiteX17073" fmla="*/ 2063743 w 3022593"/>
              <a:gd name="connsiteY17073" fmla="*/ 628253 h 4630814"/>
              <a:gd name="connsiteX17074" fmla="*/ 2064933 w 3022593"/>
              <a:gd name="connsiteY17074" fmla="*/ 625277 h 4630814"/>
              <a:gd name="connsiteX17075" fmla="*/ 2066845 w 3022593"/>
              <a:gd name="connsiteY17075" fmla="*/ 623684 h 4630814"/>
              <a:gd name="connsiteX17076" fmla="*/ 2066659 w 3022593"/>
              <a:gd name="connsiteY17076" fmla="*/ 623720 h 4630814"/>
              <a:gd name="connsiteX17077" fmla="*/ 2065410 w 3022593"/>
              <a:gd name="connsiteY17077" fmla="*/ 624681 h 4630814"/>
              <a:gd name="connsiteX17078" fmla="*/ 2060885 w 3022593"/>
              <a:gd name="connsiteY17078" fmla="*/ 627063 h 4630814"/>
              <a:gd name="connsiteX17079" fmla="*/ 2063141 w 3022593"/>
              <a:gd name="connsiteY17079" fmla="*/ 623961 h 4630814"/>
              <a:gd name="connsiteX17080" fmla="*/ 2058980 w 3022593"/>
              <a:gd name="connsiteY17080" fmla="*/ 623358 h 4630814"/>
              <a:gd name="connsiteX17081" fmla="*/ 2063028 w 3022593"/>
              <a:gd name="connsiteY17081" fmla="*/ 620977 h 4630814"/>
              <a:gd name="connsiteX17082" fmla="*/ 1552303 w 3022593"/>
              <a:gd name="connsiteY17082" fmla="*/ 620712 h 4630814"/>
              <a:gd name="connsiteX17083" fmla="*/ 1561795 w 3022593"/>
              <a:gd name="connsiteY17083" fmla="*/ 626548 h 4630814"/>
              <a:gd name="connsiteX17084" fmla="*/ 1561641 w 3022593"/>
              <a:gd name="connsiteY17084" fmla="*/ 635054 h 4630814"/>
              <a:gd name="connsiteX17085" fmla="*/ 1562092 w 3022593"/>
              <a:gd name="connsiteY17085" fmla="*/ 636587 h 4630814"/>
              <a:gd name="connsiteX17086" fmla="*/ 1561626 w 3022593"/>
              <a:gd name="connsiteY17086" fmla="*/ 635934 h 4630814"/>
              <a:gd name="connsiteX17087" fmla="*/ 1561563 w 3022593"/>
              <a:gd name="connsiteY17087" fmla="*/ 639388 h 4630814"/>
              <a:gd name="connsiteX17088" fmla="*/ 1556493 w 3022593"/>
              <a:gd name="connsiteY17088" fmla="*/ 646305 h 4630814"/>
              <a:gd name="connsiteX17089" fmla="*/ 1557330 w 3022593"/>
              <a:gd name="connsiteY17089" fmla="*/ 647700 h 4630814"/>
              <a:gd name="connsiteX17090" fmla="*/ 1556360 w 3022593"/>
              <a:gd name="connsiteY17090" fmla="*/ 646487 h 4630814"/>
              <a:gd name="connsiteX17091" fmla="*/ 1553692 w 3022593"/>
              <a:gd name="connsiteY17091" fmla="*/ 650127 h 4630814"/>
              <a:gd name="connsiteX17092" fmla="*/ 1548598 w 3022593"/>
              <a:gd name="connsiteY17092" fmla="*/ 652462 h 4630814"/>
              <a:gd name="connsiteX17093" fmla="*/ 1548474 w 3022593"/>
              <a:gd name="connsiteY17093" fmla="*/ 651729 h 4630814"/>
              <a:gd name="connsiteX17094" fmla="*/ 1547804 w 3022593"/>
              <a:gd name="connsiteY17094" fmla="*/ 652462 h 4630814"/>
              <a:gd name="connsiteX17095" fmla="*/ 1548264 w 3022593"/>
              <a:gd name="connsiteY17095" fmla="*/ 650492 h 4630814"/>
              <a:gd name="connsiteX17096" fmla="*/ 1547209 w 3022593"/>
              <a:gd name="connsiteY17096" fmla="*/ 644291 h 4630814"/>
              <a:gd name="connsiteX17097" fmla="*/ 1545472 w 3022593"/>
              <a:gd name="connsiteY17097" fmla="*/ 639131 h 4630814"/>
              <a:gd name="connsiteX17098" fmla="*/ 1544629 w 3022593"/>
              <a:gd name="connsiteY17098" fmla="*/ 639763 h 4630814"/>
              <a:gd name="connsiteX17099" fmla="*/ 1545321 w 3022593"/>
              <a:gd name="connsiteY17099" fmla="*/ 638683 h 4630814"/>
              <a:gd name="connsiteX17100" fmla="*/ 1543042 w 3022593"/>
              <a:gd name="connsiteY17100" fmla="*/ 631918 h 4630814"/>
              <a:gd name="connsiteX17101" fmla="*/ 1552303 w 3022593"/>
              <a:gd name="connsiteY17101" fmla="*/ 620712 h 4630814"/>
              <a:gd name="connsiteX17102" fmla="*/ 2076125 w 3022593"/>
              <a:gd name="connsiteY17102" fmla="*/ 619126 h 4630814"/>
              <a:gd name="connsiteX17103" fmla="*/ 2074790 w 3022593"/>
              <a:gd name="connsiteY17103" fmla="*/ 620874 h 4630814"/>
              <a:gd name="connsiteX17104" fmla="*/ 2078030 w 3022593"/>
              <a:gd name="connsiteY17104" fmla="*/ 620712 h 4630814"/>
              <a:gd name="connsiteX17105" fmla="*/ 2070092 w 3022593"/>
              <a:gd name="connsiteY17105" fmla="*/ 622300 h 4630814"/>
              <a:gd name="connsiteX17106" fmla="*/ 2071530 w 3022593"/>
              <a:gd name="connsiteY17106" fmla="*/ 621797 h 4630814"/>
              <a:gd name="connsiteX17107" fmla="*/ 2068510 w 3022593"/>
              <a:gd name="connsiteY17107" fmla="*/ 622300 h 4630814"/>
              <a:gd name="connsiteX17108" fmla="*/ 2069030 w 3022593"/>
              <a:gd name="connsiteY17108" fmla="*/ 622333 h 4630814"/>
              <a:gd name="connsiteX17109" fmla="*/ 2069034 w 3022593"/>
              <a:gd name="connsiteY17109" fmla="*/ 622300 h 4630814"/>
              <a:gd name="connsiteX17110" fmla="*/ 2069050 w 3022593"/>
              <a:gd name="connsiteY17110" fmla="*/ 622334 h 4630814"/>
              <a:gd name="connsiteX17111" fmla="*/ 2070206 w 3022593"/>
              <a:gd name="connsiteY17111" fmla="*/ 622406 h 4630814"/>
              <a:gd name="connsiteX17112" fmla="*/ 2070092 w 3022593"/>
              <a:gd name="connsiteY17112" fmla="*/ 622300 h 4630814"/>
              <a:gd name="connsiteX17113" fmla="*/ 2070247 w 3022593"/>
              <a:gd name="connsiteY17113" fmla="*/ 622409 h 4630814"/>
              <a:gd name="connsiteX17114" fmla="*/ 2073268 w 3022593"/>
              <a:gd name="connsiteY17114" fmla="*/ 622598 h 4630814"/>
              <a:gd name="connsiteX17115" fmla="*/ 2078030 w 3022593"/>
              <a:gd name="connsiteY17115" fmla="*/ 624681 h 4630814"/>
              <a:gd name="connsiteX17116" fmla="*/ 2073982 w 3022593"/>
              <a:gd name="connsiteY17116" fmla="*/ 625277 h 4630814"/>
              <a:gd name="connsiteX17117" fmla="*/ 2073833 w 3022593"/>
              <a:gd name="connsiteY17117" fmla="*/ 625196 h 4630814"/>
              <a:gd name="connsiteX17118" fmla="*/ 2076442 w 3022593"/>
              <a:gd name="connsiteY17118" fmla="*/ 628253 h 4630814"/>
              <a:gd name="connsiteX17119" fmla="*/ 2072282 w 3022593"/>
              <a:gd name="connsiteY17119" fmla="*/ 624353 h 4630814"/>
              <a:gd name="connsiteX17120" fmla="*/ 2069213 w 3022593"/>
              <a:gd name="connsiteY17120" fmla="*/ 622685 h 4630814"/>
              <a:gd name="connsiteX17121" fmla="*/ 2069599 w 3022593"/>
              <a:gd name="connsiteY17121" fmla="*/ 623512 h 4630814"/>
              <a:gd name="connsiteX17122" fmla="*/ 2071416 w 3022593"/>
              <a:gd name="connsiteY17122" fmla="*/ 625525 h 4630814"/>
              <a:gd name="connsiteX17123" fmla="*/ 2072739 w 3022593"/>
              <a:gd name="connsiteY17123" fmla="*/ 630238 h 4630814"/>
              <a:gd name="connsiteX17124" fmla="*/ 2070923 w 3022593"/>
              <a:gd name="connsiteY17124" fmla="*/ 626834 h 4630814"/>
              <a:gd name="connsiteX17125" fmla="*/ 2071151 w 3022593"/>
              <a:gd name="connsiteY17125" fmla="*/ 630238 h 4630814"/>
              <a:gd name="connsiteX17126" fmla="*/ 2068505 w 3022593"/>
              <a:gd name="connsiteY17126" fmla="*/ 627013 h 4630814"/>
              <a:gd name="connsiteX17127" fmla="*/ 2068942 w 3022593"/>
              <a:gd name="connsiteY17127" fmla="*/ 623118 h 4630814"/>
              <a:gd name="connsiteX17128" fmla="*/ 2068506 w 3022593"/>
              <a:gd name="connsiteY17128" fmla="*/ 622301 h 4630814"/>
              <a:gd name="connsiteX17129" fmla="*/ 2068505 w 3022593"/>
              <a:gd name="connsiteY17129" fmla="*/ 622301 h 4630814"/>
              <a:gd name="connsiteX17130" fmla="*/ 2068506 w 3022593"/>
              <a:gd name="connsiteY17130" fmla="*/ 622301 h 4630814"/>
              <a:gd name="connsiteX17131" fmla="*/ 2068506 w 3022593"/>
              <a:gd name="connsiteY17131" fmla="*/ 622300 h 4630814"/>
              <a:gd name="connsiteX17132" fmla="*/ 2068505 w 3022593"/>
              <a:gd name="connsiteY17132" fmla="*/ 622300 h 4630814"/>
              <a:gd name="connsiteX17133" fmla="*/ 2068507 w 3022593"/>
              <a:gd name="connsiteY17133" fmla="*/ 622300 h 4630814"/>
              <a:gd name="connsiteX17134" fmla="*/ 2072315 w 3022593"/>
              <a:gd name="connsiteY17134" fmla="*/ 620118 h 4630814"/>
              <a:gd name="connsiteX17135" fmla="*/ 2076125 w 3022593"/>
              <a:gd name="connsiteY17135" fmla="*/ 619126 h 4630814"/>
              <a:gd name="connsiteX17136" fmla="*/ 2062155 w 3022593"/>
              <a:gd name="connsiteY17136" fmla="*/ 619125 h 4630814"/>
              <a:gd name="connsiteX17137" fmla="*/ 2068505 w 3022593"/>
              <a:gd name="connsiteY17137" fmla="*/ 620713 h 4630814"/>
              <a:gd name="connsiteX17138" fmla="*/ 2062155 w 3022593"/>
              <a:gd name="connsiteY17138" fmla="*/ 619125 h 4630814"/>
              <a:gd name="connsiteX17139" fmla="*/ 2598957 w 3022593"/>
              <a:gd name="connsiteY17139" fmla="*/ 619125 h 4630814"/>
              <a:gd name="connsiteX17140" fmla="*/ 2605080 w 3022593"/>
              <a:gd name="connsiteY17140" fmla="*/ 623094 h 4630814"/>
              <a:gd name="connsiteX17141" fmla="*/ 2596916 w 3022593"/>
              <a:gd name="connsiteY17141" fmla="*/ 627063 h 4630814"/>
              <a:gd name="connsiteX17142" fmla="*/ 2596669 w 3022593"/>
              <a:gd name="connsiteY17142" fmla="*/ 626903 h 4630814"/>
              <a:gd name="connsiteX17143" fmla="*/ 2598466 w 3022593"/>
              <a:gd name="connsiteY17143" fmla="*/ 634603 h 4630814"/>
              <a:gd name="connsiteX17144" fmla="*/ 2591057 w 3022593"/>
              <a:gd name="connsiteY17144" fmla="*/ 630635 h 4630814"/>
              <a:gd name="connsiteX17145" fmla="*/ 2591057 w 3022593"/>
              <a:gd name="connsiteY17145" fmla="*/ 623266 h 4630814"/>
              <a:gd name="connsiteX17146" fmla="*/ 2590792 w 3022593"/>
              <a:gd name="connsiteY17146" fmla="*/ 623094 h 4630814"/>
              <a:gd name="connsiteX17147" fmla="*/ 2591057 w 3022593"/>
              <a:gd name="connsiteY17147" fmla="*/ 622965 h 4630814"/>
              <a:gd name="connsiteX17148" fmla="*/ 2591057 w 3022593"/>
              <a:gd name="connsiteY17148" fmla="*/ 622697 h 4630814"/>
              <a:gd name="connsiteX17149" fmla="*/ 2591280 w 3022593"/>
              <a:gd name="connsiteY17149" fmla="*/ 622857 h 4630814"/>
              <a:gd name="connsiteX17150" fmla="*/ 1576380 w 3022593"/>
              <a:gd name="connsiteY17150" fmla="*/ 617855 h 4630814"/>
              <a:gd name="connsiteX17151" fmla="*/ 1578563 w 3022593"/>
              <a:gd name="connsiteY17151" fmla="*/ 620236 h 4630814"/>
              <a:gd name="connsiteX17152" fmla="*/ 1579352 w 3022593"/>
              <a:gd name="connsiteY17152" fmla="*/ 624399 h 4630814"/>
              <a:gd name="connsiteX17153" fmla="*/ 1579554 w 3022593"/>
              <a:gd name="connsiteY17153" fmla="*/ 624417 h 4630814"/>
              <a:gd name="connsiteX17154" fmla="*/ 1579368 w 3022593"/>
              <a:gd name="connsiteY17154" fmla="*/ 624489 h 4630814"/>
              <a:gd name="connsiteX17155" fmla="*/ 1579555 w 3022593"/>
              <a:gd name="connsiteY17155" fmla="*/ 625473 h 4630814"/>
              <a:gd name="connsiteX17156" fmla="*/ 1579555 w 3022593"/>
              <a:gd name="connsiteY17156" fmla="*/ 625474 h 4630814"/>
              <a:gd name="connsiteX17157" fmla="*/ 1579949 w 3022593"/>
              <a:gd name="connsiteY17157" fmla="*/ 624816 h 4630814"/>
              <a:gd name="connsiteX17158" fmla="*/ 1579554 w 3022593"/>
              <a:gd name="connsiteY17158" fmla="*/ 624681 h 4630814"/>
              <a:gd name="connsiteX17159" fmla="*/ 1580108 w 3022593"/>
              <a:gd name="connsiteY17159" fmla="*/ 624552 h 4630814"/>
              <a:gd name="connsiteX17160" fmla="*/ 1580349 w 3022593"/>
              <a:gd name="connsiteY17160" fmla="*/ 624151 h 4630814"/>
              <a:gd name="connsiteX17161" fmla="*/ 1580349 w 3022593"/>
              <a:gd name="connsiteY17161" fmla="*/ 622827 h 4630814"/>
              <a:gd name="connsiteX17162" fmla="*/ 1580349 w 3022593"/>
              <a:gd name="connsiteY17162" fmla="*/ 617855 h 4630814"/>
              <a:gd name="connsiteX17163" fmla="*/ 1581177 w 3022593"/>
              <a:gd name="connsiteY17163" fmla="*/ 620065 h 4630814"/>
              <a:gd name="connsiteX17164" fmla="*/ 1581242 w 3022593"/>
              <a:gd name="connsiteY17164" fmla="*/ 620236 h 4630814"/>
              <a:gd name="connsiteX17165" fmla="*/ 1580664 w 3022593"/>
              <a:gd name="connsiteY17165" fmla="*/ 623625 h 4630814"/>
              <a:gd name="connsiteX17166" fmla="*/ 1581787 w 3022593"/>
              <a:gd name="connsiteY17166" fmla="*/ 621754 h 4630814"/>
              <a:gd name="connsiteX17167" fmla="*/ 1585508 w 3022593"/>
              <a:gd name="connsiteY17167" fmla="*/ 619521 h 4630814"/>
              <a:gd name="connsiteX17168" fmla="*/ 1584215 w 3022593"/>
              <a:gd name="connsiteY17168" fmla="*/ 622107 h 4630814"/>
              <a:gd name="connsiteX17169" fmla="*/ 1587174 w 3022593"/>
              <a:gd name="connsiteY17169" fmla="*/ 621242 h 4630814"/>
              <a:gd name="connsiteX17170" fmla="*/ 1584813 w 3022593"/>
              <a:gd name="connsiteY17170" fmla="*/ 624128 h 4630814"/>
              <a:gd name="connsiteX17171" fmla="*/ 1587174 w 3022593"/>
              <a:gd name="connsiteY17171" fmla="*/ 624681 h 4630814"/>
              <a:gd name="connsiteX17172" fmla="*/ 1585111 w 3022593"/>
              <a:gd name="connsiteY17172" fmla="*/ 626229 h 4630814"/>
              <a:gd name="connsiteX17173" fmla="*/ 1587492 w 3022593"/>
              <a:gd name="connsiteY17173" fmla="*/ 627062 h 4630814"/>
              <a:gd name="connsiteX17174" fmla="*/ 1579554 w 3022593"/>
              <a:gd name="connsiteY17174" fmla="*/ 625475 h 4630814"/>
              <a:gd name="connsiteX17175" fmla="*/ 1582281 w 3022593"/>
              <a:gd name="connsiteY17175" fmla="*/ 625611 h 4630814"/>
              <a:gd name="connsiteX17176" fmla="*/ 1580891 w 3022593"/>
              <a:gd name="connsiteY17176" fmla="*/ 625137 h 4630814"/>
              <a:gd name="connsiteX17177" fmla="*/ 1580385 w 3022593"/>
              <a:gd name="connsiteY17177" fmla="*/ 625265 h 4630814"/>
              <a:gd name="connsiteX17178" fmla="*/ 1580349 w 3022593"/>
              <a:gd name="connsiteY17178" fmla="*/ 625475 h 4630814"/>
              <a:gd name="connsiteX17179" fmla="*/ 1580349 w 3022593"/>
              <a:gd name="connsiteY17179" fmla="*/ 625274 h 4630814"/>
              <a:gd name="connsiteX17180" fmla="*/ 1579554 w 3022593"/>
              <a:gd name="connsiteY17180" fmla="*/ 625475 h 4630814"/>
              <a:gd name="connsiteX17181" fmla="*/ 1579555 w 3022593"/>
              <a:gd name="connsiteY17181" fmla="*/ 625474 h 4630814"/>
              <a:gd name="connsiteX17182" fmla="*/ 1579555 w 3022593"/>
              <a:gd name="connsiteY17182" fmla="*/ 625474 h 4630814"/>
              <a:gd name="connsiteX17183" fmla="*/ 1578970 w 3022593"/>
              <a:gd name="connsiteY17183" fmla="*/ 624644 h 4630814"/>
              <a:gd name="connsiteX17184" fmla="*/ 1578757 w 3022593"/>
              <a:gd name="connsiteY17184" fmla="*/ 624727 h 4630814"/>
              <a:gd name="connsiteX17185" fmla="*/ 1579554 w 3022593"/>
              <a:gd name="connsiteY17185" fmla="*/ 625475 h 4630814"/>
              <a:gd name="connsiteX17186" fmla="*/ 1578585 w 3022593"/>
              <a:gd name="connsiteY17186" fmla="*/ 624794 h 4630814"/>
              <a:gd name="connsiteX17187" fmla="*/ 1577535 w 3022593"/>
              <a:gd name="connsiteY17187" fmla="*/ 625202 h 4630814"/>
              <a:gd name="connsiteX17188" fmla="*/ 1577967 w 3022593"/>
              <a:gd name="connsiteY17188" fmla="*/ 625475 h 4630814"/>
              <a:gd name="connsiteX17189" fmla="*/ 1577017 w 3022593"/>
              <a:gd name="connsiteY17189" fmla="*/ 625404 h 4630814"/>
              <a:gd name="connsiteX17190" fmla="*/ 1574792 w 3022593"/>
              <a:gd name="connsiteY17190" fmla="*/ 626269 h 4630814"/>
              <a:gd name="connsiteX17191" fmla="*/ 1570029 w 3022593"/>
              <a:gd name="connsiteY17191" fmla="*/ 626533 h 4630814"/>
              <a:gd name="connsiteX17192" fmla="*/ 1572638 w 3022593"/>
              <a:gd name="connsiteY17192" fmla="*/ 624463 h 4630814"/>
              <a:gd name="connsiteX17193" fmla="*/ 1570029 w 3022593"/>
              <a:gd name="connsiteY17193" fmla="*/ 623093 h 4630814"/>
              <a:gd name="connsiteX17194" fmla="*/ 1573254 w 3022593"/>
              <a:gd name="connsiteY17194" fmla="*/ 622498 h 4630814"/>
              <a:gd name="connsiteX17195" fmla="*/ 1575781 w 3022593"/>
              <a:gd name="connsiteY17195" fmla="*/ 624094 h 4630814"/>
              <a:gd name="connsiteX17196" fmla="*/ 1577841 w 3022593"/>
              <a:gd name="connsiteY17196" fmla="*/ 624270 h 4630814"/>
              <a:gd name="connsiteX17197" fmla="*/ 1576379 w 3022593"/>
              <a:gd name="connsiteY17197" fmla="*/ 623242 h 4630814"/>
              <a:gd name="connsiteX17198" fmla="*/ 1573204 w 3022593"/>
              <a:gd name="connsiteY17198" fmla="*/ 619521 h 4630814"/>
              <a:gd name="connsiteX17199" fmla="*/ 1578312 w 3022593"/>
              <a:gd name="connsiteY17199" fmla="*/ 624311 h 4630814"/>
              <a:gd name="connsiteX17200" fmla="*/ 1578761 w 3022593"/>
              <a:gd name="connsiteY17200" fmla="*/ 624349 h 4630814"/>
              <a:gd name="connsiteX17201" fmla="*/ 1577372 w 3022593"/>
              <a:gd name="connsiteY17201" fmla="*/ 622379 h 4630814"/>
              <a:gd name="connsiteX17202" fmla="*/ 1576380 w 3022593"/>
              <a:gd name="connsiteY17202" fmla="*/ 617855 h 4630814"/>
              <a:gd name="connsiteX17203" fmla="*/ 2063743 w 3022593"/>
              <a:gd name="connsiteY17203" fmla="*/ 614759 h 4630814"/>
              <a:gd name="connsiteX17204" fmla="*/ 2068505 w 3022593"/>
              <a:gd name="connsiteY17204" fmla="*/ 620713 h 4630814"/>
              <a:gd name="connsiteX17205" fmla="*/ 2063743 w 3022593"/>
              <a:gd name="connsiteY17205" fmla="*/ 614759 h 4630814"/>
              <a:gd name="connsiteX17206" fmla="*/ 2642953 w 3022593"/>
              <a:gd name="connsiteY17206" fmla="*/ 613040 h 4630814"/>
              <a:gd name="connsiteX17207" fmla="*/ 2639324 w 3022593"/>
              <a:gd name="connsiteY17207" fmla="*/ 618597 h 4630814"/>
              <a:gd name="connsiteX17208" fmla="*/ 2632067 w 3022593"/>
              <a:gd name="connsiteY17208" fmla="*/ 620449 h 4630814"/>
              <a:gd name="connsiteX17209" fmla="*/ 2635696 w 3022593"/>
              <a:gd name="connsiteY17209" fmla="*/ 614892 h 4630814"/>
              <a:gd name="connsiteX17210" fmla="*/ 2642953 w 3022593"/>
              <a:gd name="connsiteY17210" fmla="*/ 613040 h 4630814"/>
              <a:gd name="connsiteX17211" fmla="*/ 2072739 w 3022593"/>
              <a:gd name="connsiteY17211" fmla="*/ 612775 h 4630814"/>
              <a:gd name="connsiteX17212" fmla="*/ 2072209 w 3022593"/>
              <a:gd name="connsiteY17212" fmla="*/ 617537 h 4630814"/>
              <a:gd name="connsiteX17213" fmla="*/ 2071405 w 3022593"/>
              <a:gd name="connsiteY17213" fmla="*/ 618571 h 4630814"/>
              <a:gd name="connsiteX17214" fmla="*/ 2071730 w 3022593"/>
              <a:gd name="connsiteY17214" fmla="*/ 618331 h 4630814"/>
              <a:gd name="connsiteX17215" fmla="*/ 2076443 w 3022593"/>
              <a:gd name="connsiteY17215" fmla="*/ 615950 h 4630814"/>
              <a:gd name="connsiteX17216" fmla="*/ 2070820 w 3022593"/>
              <a:gd name="connsiteY17216" fmla="*/ 619324 h 4630814"/>
              <a:gd name="connsiteX17217" fmla="*/ 2068505 w 3022593"/>
              <a:gd name="connsiteY17217" fmla="*/ 622300 h 4630814"/>
              <a:gd name="connsiteX17218" fmla="*/ 2069034 w 3022593"/>
              <a:gd name="connsiteY17218" fmla="*/ 620396 h 4630814"/>
              <a:gd name="connsiteX17219" fmla="*/ 2068505 w 3022593"/>
              <a:gd name="connsiteY17219" fmla="*/ 620713 h 4630814"/>
              <a:gd name="connsiteX17220" fmla="*/ 2069060 w 3022593"/>
              <a:gd name="connsiteY17220" fmla="*/ 620303 h 4630814"/>
              <a:gd name="connsiteX17221" fmla="*/ 2069828 w 3022593"/>
              <a:gd name="connsiteY17221" fmla="*/ 617537 h 4630814"/>
              <a:gd name="connsiteX17222" fmla="*/ 2072739 w 3022593"/>
              <a:gd name="connsiteY17222" fmla="*/ 612775 h 4630814"/>
              <a:gd name="connsiteX17223" fmla="*/ 862004 w 3022593"/>
              <a:gd name="connsiteY17223" fmla="*/ 612775 h 4630814"/>
              <a:gd name="connsiteX17224" fmla="*/ 863592 w 3022593"/>
              <a:gd name="connsiteY17224" fmla="*/ 620712 h 4630814"/>
              <a:gd name="connsiteX17225" fmla="*/ 862004 w 3022593"/>
              <a:gd name="connsiteY17225" fmla="*/ 628650 h 4630814"/>
              <a:gd name="connsiteX17226" fmla="*/ 858829 w 3022593"/>
              <a:gd name="connsiteY17226" fmla="*/ 620712 h 4630814"/>
              <a:gd name="connsiteX17227" fmla="*/ 861427 w 3022593"/>
              <a:gd name="connsiteY17227" fmla="*/ 614217 h 4630814"/>
              <a:gd name="connsiteX17228" fmla="*/ 858375 w 3022593"/>
              <a:gd name="connsiteY17228" fmla="*/ 620449 h 4630814"/>
              <a:gd name="connsiteX17229" fmla="*/ 851118 w 3022593"/>
              <a:gd name="connsiteY17229" fmla="*/ 620449 h 4630814"/>
              <a:gd name="connsiteX17230" fmla="*/ 854747 w 3022593"/>
              <a:gd name="connsiteY17230" fmla="*/ 614892 h 4630814"/>
              <a:gd name="connsiteX17231" fmla="*/ 861886 w 3022593"/>
              <a:gd name="connsiteY17231" fmla="*/ 613070 h 4630814"/>
              <a:gd name="connsiteX17232" fmla="*/ 870849 w 3022593"/>
              <a:gd name="connsiteY17232" fmla="*/ 611584 h 4630814"/>
              <a:gd name="connsiteX17233" fmla="*/ 876292 w 3022593"/>
              <a:gd name="connsiteY17233" fmla="*/ 615553 h 4630814"/>
              <a:gd name="connsiteX17234" fmla="*/ 869536 w 3022593"/>
              <a:gd name="connsiteY17234" fmla="*/ 617401 h 4630814"/>
              <a:gd name="connsiteX17235" fmla="*/ 871265 w 3022593"/>
              <a:gd name="connsiteY17235" fmla="*/ 625022 h 4630814"/>
              <a:gd name="connsiteX17236" fmla="*/ 863856 w 3022593"/>
              <a:gd name="connsiteY17236" fmla="*/ 620939 h 4630814"/>
              <a:gd name="connsiteX17237" fmla="*/ 863856 w 3022593"/>
              <a:gd name="connsiteY17237" fmla="*/ 613761 h 4630814"/>
              <a:gd name="connsiteX17238" fmla="*/ 863592 w 3022593"/>
              <a:gd name="connsiteY17238" fmla="*/ 613569 h 4630814"/>
              <a:gd name="connsiteX17239" fmla="*/ 863856 w 3022593"/>
              <a:gd name="connsiteY17239" fmla="*/ 613497 h 4630814"/>
              <a:gd name="connsiteX17240" fmla="*/ 863856 w 3022593"/>
              <a:gd name="connsiteY17240" fmla="*/ 612775 h 4630814"/>
              <a:gd name="connsiteX17241" fmla="*/ 864572 w 3022593"/>
              <a:gd name="connsiteY17241" fmla="*/ 613301 h 4630814"/>
              <a:gd name="connsiteX17242" fmla="*/ 2561820 w 3022593"/>
              <a:gd name="connsiteY17242" fmla="*/ 611452 h 4630814"/>
              <a:gd name="connsiteX17243" fmla="*/ 2559835 w 3022593"/>
              <a:gd name="connsiteY17243" fmla="*/ 622564 h 4630814"/>
              <a:gd name="connsiteX17244" fmla="*/ 2549914 w 3022593"/>
              <a:gd name="connsiteY17244" fmla="*/ 629973 h 4630814"/>
              <a:gd name="connsiteX17245" fmla="*/ 2551898 w 3022593"/>
              <a:gd name="connsiteY17245" fmla="*/ 617008 h 4630814"/>
              <a:gd name="connsiteX17246" fmla="*/ 2561820 w 3022593"/>
              <a:gd name="connsiteY17246" fmla="*/ 611452 h 4630814"/>
              <a:gd name="connsiteX17247" fmla="*/ 309554 w 3022593"/>
              <a:gd name="connsiteY17247" fmla="*/ 611187 h 4630814"/>
              <a:gd name="connsiteX17248" fmla="*/ 333833 w 3022593"/>
              <a:gd name="connsiteY17248" fmla="*/ 637579 h 4630814"/>
              <a:gd name="connsiteX17249" fmla="*/ 326888 w 3022593"/>
              <a:gd name="connsiteY17249" fmla="*/ 635046 h 4630814"/>
              <a:gd name="connsiteX17250" fmla="*/ 320554 w 3022593"/>
              <a:gd name="connsiteY17250" fmla="*/ 627719 h 4630814"/>
              <a:gd name="connsiteX17251" fmla="*/ 321514 w 3022593"/>
              <a:gd name="connsiteY17251" fmla="*/ 629163 h 4630814"/>
              <a:gd name="connsiteX17252" fmla="*/ 320811 w 3022593"/>
              <a:gd name="connsiteY17252" fmla="*/ 642937 h 4630814"/>
              <a:gd name="connsiteX17253" fmla="*/ 309554 w 3022593"/>
              <a:gd name="connsiteY17253" fmla="*/ 611187 h 4630814"/>
              <a:gd name="connsiteX17254" fmla="*/ 309025 w 3022593"/>
              <a:gd name="connsiteY17254" fmla="*/ 611187 h 4630814"/>
              <a:gd name="connsiteX17255" fmla="*/ 307261 w 3022593"/>
              <a:gd name="connsiteY17255" fmla="*/ 647382 h 4630814"/>
              <a:gd name="connsiteX17256" fmla="*/ 309025 w 3022593"/>
              <a:gd name="connsiteY17256" fmla="*/ 611187 h 4630814"/>
              <a:gd name="connsiteX17257" fmla="*/ 305402 w 3022593"/>
              <a:gd name="connsiteY17257" fmla="*/ 610625 h 4630814"/>
              <a:gd name="connsiteX17258" fmla="*/ 298881 w 3022593"/>
              <a:gd name="connsiteY17258" fmla="*/ 612222 h 4630814"/>
              <a:gd name="connsiteX17259" fmla="*/ 302787 w 3022593"/>
              <a:gd name="connsiteY17259" fmla="*/ 611633 h 4630814"/>
              <a:gd name="connsiteX17260" fmla="*/ 306073 w 3022593"/>
              <a:gd name="connsiteY17260" fmla="*/ 611350 h 4630814"/>
              <a:gd name="connsiteX17261" fmla="*/ 306380 w 3022593"/>
              <a:gd name="connsiteY17261" fmla="*/ 611187 h 4630814"/>
              <a:gd name="connsiteX17262" fmla="*/ 306271 w 3022593"/>
              <a:gd name="connsiteY17262" fmla="*/ 611333 h 4630814"/>
              <a:gd name="connsiteX17263" fmla="*/ 307964 w 3022593"/>
              <a:gd name="connsiteY17263" fmla="*/ 611187 h 4630814"/>
              <a:gd name="connsiteX17264" fmla="*/ 2598466 w 3022593"/>
              <a:gd name="connsiteY17264" fmla="*/ 609799 h 4630814"/>
              <a:gd name="connsiteX17265" fmla="*/ 2596614 w 3022593"/>
              <a:gd name="connsiteY17265" fmla="*/ 616943 h 4630814"/>
              <a:gd name="connsiteX17266" fmla="*/ 2591057 w 3022593"/>
              <a:gd name="connsiteY17266" fmla="*/ 620515 h 4630814"/>
              <a:gd name="connsiteX17267" fmla="*/ 2591057 w 3022593"/>
              <a:gd name="connsiteY17267" fmla="*/ 613371 h 4630814"/>
              <a:gd name="connsiteX17268" fmla="*/ 2598466 w 3022593"/>
              <a:gd name="connsiteY17268" fmla="*/ 609799 h 4630814"/>
              <a:gd name="connsiteX17269" fmla="*/ 2714617 w 3022593"/>
              <a:gd name="connsiteY17269" fmla="*/ 609600 h 4630814"/>
              <a:gd name="connsiteX17270" fmla="*/ 2731286 w 3022593"/>
              <a:gd name="connsiteY17270" fmla="*/ 639010 h 4630814"/>
              <a:gd name="connsiteX17271" fmla="*/ 2714617 w 3022593"/>
              <a:gd name="connsiteY17271" fmla="*/ 609600 h 4630814"/>
              <a:gd name="connsiteX17272" fmla="*/ 2714617 w 3022593"/>
              <a:gd name="connsiteY17272" fmla="*/ 609600 h 4630814"/>
              <a:gd name="connsiteX17273" fmla="*/ 2716314 w 3022593"/>
              <a:gd name="connsiteY17273" fmla="*/ 609745 h 4630814"/>
              <a:gd name="connsiteX17274" fmla="*/ 2716205 w 3022593"/>
              <a:gd name="connsiteY17274" fmla="*/ 609600 h 4630814"/>
              <a:gd name="connsiteX17275" fmla="*/ 2716510 w 3022593"/>
              <a:gd name="connsiteY17275" fmla="*/ 609762 h 4630814"/>
              <a:gd name="connsiteX17276" fmla="*/ 2719826 w 3022593"/>
              <a:gd name="connsiteY17276" fmla="*/ 610046 h 4630814"/>
              <a:gd name="connsiteX17277" fmla="*/ 2747955 w 3022593"/>
              <a:gd name="connsiteY17277" fmla="*/ 621030 h 4630814"/>
              <a:gd name="connsiteX17278" fmla="*/ 2734064 w 3022593"/>
              <a:gd name="connsiteY17278" fmla="*/ 620316 h 4630814"/>
              <a:gd name="connsiteX17279" fmla="*/ 2732573 w 3022593"/>
              <a:gd name="connsiteY17279" fmla="*/ 619494 h 4630814"/>
              <a:gd name="connsiteX17280" fmla="*/ 2740065 w 3022593"/>
              <a:gd name="connsiteY17280" fmla="*/ 625506 h 4630814"/>
              <a:gd name="connsiteX17281" fmla="*/ 2742598 w 3022593"/>
              <a:gd name="connsiteY17281" fmla="*/ 632222 h 4630814"/>
              <a:gd name="connsiteX17282" fmla="*/ 2729402 w 3022593"/>
              <a:gd name="connsiteY17282" fmla="*/ 627274 h 4630814"/>
              <a:gd name="connsiteX17283" fmla="*/ 2717315 w 3022593"/>
              <a:gd name="connsiteY17283" fmla="*/ 611087 h 4630814"/>
              <a:gd name="connsiteX17284" fmla="*/ 2714220 w 3022593"/>
              <a:gd name="connsiteY17284" fmla="*/ 609600 h 4630814"/>
              <a:gd name="connsiteX17285" fmla="*/ 2716205 w 3022593"/>
              <a:gd name="connsiteY17285" fmla="*/ 645795 h 4630814"/>
              <a:gd name="connsiteX17286" fmla="*/ 2714220 w 3022593"/>
              <a:gd name="connsiteY17286" fmla="*/ 609600 h 4630814"/>
              <a:gd name="connsiteX17287" fmla="*/ 2652705 w 3022593"/>
              <a:gd name="connsiteY17287" fmla="*/ 609600 h 4630814"/>
              <a:gd name="connsiteX17288" fmla="*/ 2660642 w 3022593"/>
              <a:gd name="connsiteY17288" fmla="*/ 613569 h 4630814"/>
              <a:gd name="connsiteX17289" fmla="*/ 2652705 w 3022593"/>
              <a:gd name="connsiteY17289" fmla="*/ 617538 h 4630814"/>
              <a:gd name="connsiteX17290" fmla="*/ 2652581 w 3022593"/>
              <a:gd name="connsiteY17290" fmla="*/ 617476 h 4630814"/>
              <a:gd name="connsiteX17291" fmla="*/ 2654292 w 3022593"/>
              <a:gd name="connsiteY17291" fmla="*/ 625022 h 4630814"/>
              <a:gd name="connsiteX17292" fmla="*/ 2647664 w 3022593"/>
              <a:gd name="connsiteY17292" fmla="*/ 621369 h 4630814"/>
              <a:gd name="connsiteX17293" fmla="*/ 2643973 w 3022593"/>
              <a:gd name="connsiteY17293" fmla="*/ 627063 h 4630814"/>
              <a:gd name="connsiteX17294" fmla="*/ 2640004 w 3022593"/>
              <a:gd name="connsiteY17294" fmla="*/ 620939 h 4630814"/>
              <a:gd name="connsiteX17295" fmla="*/ 2643973 w 3022593"/>
              <a:gd name="connsiteY17295" fmla="*/ 612775 h 4630814"/>
              <a:gd name="connsiteX17296" fmla="*/ 2645957 w 3022593"/>
              <a:gd name="connsiteY17296" fmla="*/ 616856 h 4630814"/>
              <a:gd name="connsiteX17297" fmla="*/ 2645268 w 3022593"/>
              <a:gd name="connsiteY17297" fmla="*/ 613819 h 4630814"/>
              <a:gd name="connsiteX17298" fmla="*/ 2644767 w 3022593"/>
              <a:gd name="connsiteY17298" fmla="*/ 613569 h 4630814"/>
              <a:gd name="connsiteX17299" fmla="*/ 2645166 w 3022593"/>
              <a:gd name="connsiteY17299" fmla="*/ 613369 h 4630814"/>
              <a:gd name="connsiteX17300" fmla="*/ 2645031 w 3022593"/>
              <a:gd name="connsiteY17300" fmla="*/ 612775 h 4630814"/>
              <a:gd name="connsiteX17301" fmla="*/ 2645661 w 3022593"/>
              <a:gd name="connsiteY17301" fmla="*/ 613122 h 4630814"/>
              <a:gd name="connsiteX17302" fmla="*/ 309554 w 3022593"/>
              <a:gd name="connsiteY17302" fmla="*/ 609600 h 4630814"/>
              <a:gd name="connsiteX17303" fmla="*/ 340590 w 3022593"/>
              <a:gd name="connsiteY17303" fmla="*/ 626269 h 4630814"/>
              <a:gd name="connsiteX17304" fmla="*/ 309554 w 3022593"/>
              <a:gd name="connsiteY17304" fmla="*/ 609600 h 4630814"/>
              <a:gd name="connsiteX17305" fmla="*/ 2586030 w 3022593"/>
              <a:gd name="connsiteY17305" fmla="*/ 608211 h 4630814"/>
              <a:gd name="connsiteX17306" fmla="*/ 2590792 w 3022593"/>
              <a:gd name="connsiteY17306" fmla="*/ 613569 h 4630814"/>
              <a:gd name="connsiteX17307" fmla="*/ 2589205 w 3022593"/>
              <a:gd name="connsiteY17307" fmla="*/ 620713 h 4630814"/>
              <a:gd name="connsiteX17308" fmla="*/ 2588922 w 3022593"/>
              <a:gd name="connsiteY17308" fmla="*/ 620395 h 4630814"/>
              <a:gd name="connsiteX17309" fmla="*/ 2581948 w 3022593"/>
              <a:gd name="connsiteY17309" fmla="*/ 620395 h 4630814"/>
              <a:gd name="connsiteX17310" fmla="*/ 2576505 w 3022593"/>
              <a:gd name="connsiteY17310" fmla="*/ 614680 h 4630814"/>
              <a:gd name="connsiteX17311" fmla="*/ 2583762 w 3022593"/>
              <a:gd name="connsiteY17311" fmla="*/ 614680 h 4630814"/>
              <a:gd name="connsiteX17312" fmla="*/ 2584962 w 3022593"/>
              <a:gd name="connsiteY17312" fmla="*/ 615940 h 4630814"/>
              <a:gd name="connsiteX17313" fmla="*/ 2584442 w 3022593"/>
              <a:gd name="connsiteY17313" fmla="*/ 615355 h 4630814"/>
              <a:gd name="connsiteX17314" fmla="*/ 2586030 w 3022593"/>
              <a:gd name="connsiteY17314" fmla="*/ 608211 h 4630814"/>
              <a:gd name="connsiteX17315" fmla="*/ 2713030 w 3022593"/>
              <a:gd name="connsiteY17315" fmla="*/ 608013 h 4630814"/>
              <a:gd name="connsiteX17316" fmla="*/ 2682282 w 3022593"/>
              <a:gd name="connsiteY17316" fmla="*/ 622830 h 4630814"/>
              <a:gd name="connsiteX17317" fmla="*/ 2713030 w 3022593"/>
              <a:gd name="connsiteY17317" fmla="*/ 608013 h 4630814"/>
              <a:gd name="connsiteX17318" fmla="*/ 2713030 w 3022593"/>
              <a:gd name="connsiteY17318" fmla="*/ 608013 h 4630814"/>
              <a:gd name="connsiteX17319" fmla="*/ 2712805 w 3022593"/>
              <a:gd name="connsiteY17319" fmla="*/ 609768 h 4630814"/>
              <a:gd name="connsiteX17320" fmla="*/ 2713030 w 3022593"/>
              <a:gd name="connsiteY17320" fmla="*/ 609600 h 4630814"/>
              <a:gd name="connsiteX17321" fmla="*/ 2712768 w 3022593"/>
              <a:gd name="connsiteY17321" fmla="*/ 610051 h 4630814"/>
              <a:gd name="connsiteX17322" fmla="*/ 2710887 w 3022593"/>
              <a:gd name="connsiteY17322" fmla="*/ 624682 h 4630814"/>
              <a:gd name="connsiteX17323" fmla="*/ 2701600 w 3022593"/>
              <a:gd name="connsiteY17323" fmla="*/ 641351 h 4630814"/>
              <a:gd name="connsiteX17324" fmla="*/ 2702315 w 3022593"/>
              <a:gd name="connsiteY17324" fmla="*/ 627460 h 4630814"/>
              <a:gd name="connsiteX17325" fmla="*/ 2703731 w 3022593"/>
              <a:gd name="connsiteY17325" fmla="*/ 624890 h 4630814"/>
              <a:gd name="connsiteX17326" fmla="*/ 2690408 w 3022593"/>
              <a:gd name="connsiteY17326" fmla="*/ 635992 h 4630814"/>
              <a:gd name="connsiteX17327" fmla="*/ 2695357 w 3022593"/>
              <a:gd name="connsiteY17327" fmla="*/ 622796 h 4630814"/>
              <a:gd name="connsiteX17328" fmla="*/ 2711545 w 3022593"/>
              <a:gd name="connsiteY17328" fmla="*/ 610709 h 4630814"/>
              <a:gd name="connsiteX17329" fmla="*/ 2505067 w 3022593"/>
              <a:gd name="connsiteY17329" fmla="*/ 608013 h 4630814"/>
              <a:gd name="connsiteX17330" fmla="*/ 2504869 w 3022593"/>
              <a:gd name="connsiteY17330" fmla="*/ 612774 h 4630814"/>
              <a:gd name="connsiteX17331" fmla="*/ 2503480 w 3022593"/>
              <a:gd name="connsiteY17331" fmla="*/ 617537 h 4630814"/>
              <a:gd name="connsiteX17332" fmla="*/ 2505068 w 3022593"/>
              <a:gd name="connsiteY17332" fmla="*/ 608013 h 4630814"/>
              <a:gd name="connsiteX17333" fmla="*/ 2507978 w 3022593"/>
              <a:gd name="connsiteY17333" fmla="*/ 611822 h 4630814"/>
              <a:gd name="connsiteX17334" fmla="*/ 2509301 w 3022593"/>
              <a:gd name="connsiteY17334" fmla="*/ 615632 h 4630814"/>
              <a:gd name="connsiteX17335" fmla="*/ 2542487 w 3022593"/>
              <a:gd name="connsiteY17335" fmla="*/ 608012 h 4630814"/>
              <a:gd name="connsiteX17336" fmla="*/ 2550651 w 3022593"/>
              <a:gd name="connsiteY17336" fmla="*/ 617272 h 4630814"/>
              <a:gd name="connsiteX17337" fmla="*/ 2548610 w 3022593"/>
              <a:gd name="connsiteY17337" fmla="*/ 628385 h 4630814"/>
              <a:gd name="connsiteX17338" fmla="*/ 2540445 w 3022593"/>
              <a:gd name="connsiteY17338" fmla="*/ 619124 h 4630814"/>
              <a:gd name="connsiteX17339" fmla="*/ 2542487 w 3022593"/>
              <a:gd name="connsiteY17339" fmla="*/ 608012 h 4630814"/>
              <a:gd name="connsiteX17340" fmla="*/ 2710369 w 3022593"/>
              <a:gd name="connsiteY17340" fmla="*/ 607507 h 4630814"/>
              <a:gd name="connsiteX17341" fmla="*/ 2710973 w 3022593"/>
              <a:gd name="connsiteY17341" fmla="*/ 607692 h 4630814"/>
              <a:gd name="connsiteX17342" fmla="*/ 2710831 w 3022593"/>
              <a:gd name="connsiteY17342" fmla="*/ 607595 h 4630814"/>
              <a:gd name="connsiteX17343" fmla="*/ 950706 w 3022593"/>
              <a:gd name="connsiteY17343" fmla="*/ 606689 h 4630814"/>
              <a:gd name="connsiteX17344" fmla="*/ 948920 w 3022593"/>
              <a:gd name="connsiteY17344" fmla="*/ 617801 h 4630814"/>
              <a:gd name="connsiteX17345" fmla="*/ 943453 w 3022593"/>
              <a:gd name="connsiteY17345" fmla="*/ 622337 h 4630814"/>
              <a:gd name="connsiteX17346" fmla="*/ 951049 w 3022593"/>
              <a:gd name="connsiteY17346" fmla="*/ 622564 h 4630814"/>
              <a:gd name="connsiteX17347" fmla="*/ 960430 w 3022593"/>
              <a:gd name="connsiteY17347" fmla="*/ 628121 h 4630814"/>
              <a:gd name="connsiteX17348" fmla="*/ 949173 w 3022593"/>
              <a:gd name="connsiteY17348" fmla="*/ 631825 h 4630814"/>
              <a:gd name="connsiteX17349" fmla="*/ 939792 w 3022593"/>
              <a:gd name="connsiteY17349" fmla="*/ 626268 h 4630814"/>
              <a:gd name="connsiteX17350" fmla="*/ 942884 w 3022593"/>
              <a:gd name="connsiteY17350" fmla="*/ 622809 h 4630814"/>
              <a:gd name="connsiteX17351" fmla="*/ 939990 w 3022593"/>
              <a:gd name="connsiteY17351" fmla="*/ 625210 h 4630814"/>
              <a:gd name="connsiteX17352" fmla="*/ 941776 w 3022593"/>
              <a:gd name="connsiteY17352" fmla="*/ 614097 h 4630814"/>
              <a:gd name="connsiteX17353" fmla="*/ 950706 w 3022593"/>
              <a:gd name="connsiteY17353" fmla="*/ 606689 h 4630814"/>
              <a:gd name="connsiteX17354" fmla="*/ 2632265 w 3022593"/>
              <a:gd name="connsiteY17354" fmla="*/ 606425 h 4630814"/>
              <a:gd name="connsiteX17355" fmla="*/ 2639409 w 3022593"/>
              <a:gd name="connsiteY17355" fmla="*/ 606425 h 4630814"/>
              <a:gd name="connsiteX17356" fmla="*/ 2644767 w 3022593"/>
              <a:gd name="connsiteY17356" fmla="*/ 611188 h 4630814"/>
              <a:gd name="connsiteX17357" fmla="*/ 2635837 w 3022593"/>
              <a:gd name="connsiteY17357" fmla="*/ 611188 h 4630814"/>
              <a:gd name="connsiteX17358" fmla="*/ 2632265 w 3022593"/>
              <a:gd name="connsiteY17358" fmla="*/ 606425 h 4630814"/>
              <a:gd name="connsiteX17359" fmla="*/ 556035 w 3022593"/>
              <a:gd name="connsiteY17359" fmla="*/ 606425 h 4630814"/>
              <a:gd name="connsiteX17360" fmla="*/ 571659 w 3022593"/>
              <a:gd name="connsiteY17360" fmla="*/ 615584 h 4630814"/>
              <a:gd name="connsiteX17361" fmla="*/ 571301 w 3022593"/>
              <a:gd name="connsiteY17361" fmla="*/ 623451 h 4630814"/>
              <a:gd name="connsiteX17362" fmla="*/ 573080 w 3022593"/>
              <a:gd name="connsiteY17362" fmla="*/ 628650 h 4630814"/>
              <a:gd name="connsiteX17363" fmla="*/ 571155 w 3022593"/>
              <a:gd name="connsiteY17363" fmla="*/ 626644 h 4630814"/>
              <a:gd name="connsiteX17364" fmla="*/ 570740 w 3022593"/>
              <a:gd name="connsiteY17364" fmla="*/ 635733 h 4630814"/>
              <a:gd name="connsiteX17365" fmla="*/ 562596 w 3022593"/>
              <a:gd name="connsiteY17365" fmla="*/ 645992 h 4630814"/>
              <a:gd name="connsiteX17366" fmla="*/ 563555 w 3022593"/>
              <a:gd name="connsiteY17366" fmla="*/ 649288 h 4630814"/>
              <a:gd name="connsiteX17367" fmla="*/ 562118 w 3022593"/>
              <a:gd name="connsiteY17367" fmla="*/ 646594 h 4630814"/>
              <a:gd name="connsiteX17368" fmla="*/ 558563 w 3022593"/>
              <a:gd name="connsiteY17368" fmla="*/ 651073 h 4630814"/>
              <a:gd name="connsiteX17369" fmla="*/ 553342 w 3022593"/>
              <a:gd name="connsiteY17369" fmla="*/ 653006 h 4630814"/>
              <a:gd name="connsiteX17370" fmla="*/ 550855 w 3022593"/>
              <a:gd name="connsiteY17370" fmla="*/ 655638 h 4630814"/>
              <a:gd name="connsiteX17371" fmla="*/ 551280 w 3022593"/>
              <a:gd name="connsiteY17371" fmla="*/ 653769 h 4630814"/>
              <a:gd name="connsiteX17372" fmla="*/ 550521 w 3022593"/>
              <a:gd name="connsiteY17372" fmla="*/ 654050 h 4630814"/>
              <a:gd name="connsiteX17373" fmla="*/ 547993 w 3022593"/>
              <a:gd name="connsiteY17373" fmla="*/ 642831 h 4630814"/>
              <a:gd name="connsiteX17374" fmla="*/ 545265 w 3022593"/>
              <a:gd name="connsiteY17374" fmla="*/ 635424 h 4630814"/>
              <a:gd name="connsiteX17375" fmla="*/ 544505 w 3022593"/>
              <a:gd name="connsiteY17375" fmla="*/ 636588 h 4630814"/>
              <a:gd name="connsiteX17376" fmla="*/ 545200 w 3022593"/>
              <a:gd name="connsiteY17376" fmla="*/ 635248 h 4630814"/>
              <a:gd name="connsiteX17377" fmla="*/ 541330 w 3022593"/>
              <a:gd name="connsiteY17377" fmla="*/ 624742 h 4630814"/>
              <a:gd name="connsiteX17378" fmla="*/ 556035 w 3022593"/>
              <a:gd name="connsiteY17378" fmla="*/ 606425 h 4630814"/>
              <a:gd name="connsiteX17379" fmla="*/ 1525435 w 3022593"/>
              <a:gd name="connsiteY17379" fmla="*/ 603885 h 4630814"/>
              <a:gd name="connsiteX17380" fmla="*/ 1520240 w 3022593"/>
              <a:gd name="connsiteY17380" fmla="*/ 613410 h 4630814"/>
              <a:gd name="connsiteX17381" fmla="*/ 1509849 w 3022593"/>
              <a:gd name="connsiteY17381" fmla="*/ 617220 h 4630814"/>
              <a:gd name="connsiteX17382" fmla="*/ 1515045 w 3022593"/>
              <a:gd name="connsiteY17382" fmla="*/ 605790 h 4630814"/>
              <a:gd name="connsiteX17383" fmla="*/ 1525435 w 3022593"/>
              <a:gd name="connsiteY17383" fmla="*/ 603885 h 4630814"/>
              <a:gd name="connsiteX17384" fmla="*/ 1527485 w 3022593"/>
              <a:gd name="connsiteY17384" fmla="*/ 603646 h 4630814"/>
              <a:gd name="connsiteX17385" fmla="*/ 1538915 w 3022593"/>
              <a:gd name="connsiteY17385" fmla="*/ 609600 h 4630814"/>
              <a:gd name="connsiteX17386" fmla="*/ 1540820 w 3022593"/>
              <a:gd name="connsiteY17386" fmla="*/ 623490 h 4630814"/>
              <a:gd name="connsiteX17387" fmla="*/ 1531295 w 3022593"/>
              <a:gd name="connsiteY17387" fmla="*/ 617537 h 4630814"/>
              <a:gd name="connsiteX17388" fmla="*/ 1531239 w 3022593"/>
              <a:gd name="connsiteY17388" fmla="*/ 617332 h 4630814"/>
              <a:gd name="connsiteX17389" fmla="*/ 1526374 w 3022593"/>
              <a:gd name="connsiteY17389" fmla="*/ 627062 h 4630814"/>
              <a:gd name="connsiteX17390" fmla="*/ 1520817 w 3022593"/>
              <a:gd name="connsiteY17390" fmla="*/ 615949 h 4630814"/>
              <a:gd name="connsiteX17391" fmla="*/ 1526374 w 3022593"/>
              <a:gd name="connsiteY17391" fmla="*/ 604837 h 4630814"/>
              <a:gd name="connsiteX17392" fmla="*/ 1529559 w 3022593"/>
              <a:gd name="connsiteY17392" fmla="*/ 611207 h 4630814"/>
              <a:gd name="connsiteX17393" fmla="*/ 2511021 w 3022593"/>
              <a:gd name="connsiteY17393" fmla="*/ 602059 h 4630814"/>
              <a:gd name="connsiteX17394" fmla="*/ 2509728 w 3022593"/>
              <a:gd name="connsiteY17394" fmla="*/ 604644 h 4630814"/>
              <a:gd name="connsiteX17395" fmla="*/ 2512687 w 3022593"/>
              <a:gd name="connsiteY17395" fmla="*/ 603779 h 4630814"/>
              <a:gd name="connsiteX17396" fmla="*/ 2510306 w 3022593"/>
              <a:gd name="connsiteY17396" fmla="*/ 606689 h 4630814"/>
              <a:gd name="connsiteX17397" fmla="*/ 2505070 w 3022593"/>
              <a:gd name="connsiteY17397" fmla="*/ 608011 h 4630814"/>
              <a:gd name="connsiteX17398" fmla="*/ 2505069 w 3022593"/>
              <a:gd name="connsiteY17398" fmla="*/ 608012 h 4630814"/>
              <a:gd name="connsiteX17399" fmla="*/ 2505071 w 3022593"/>
              <a:gd name="connsiteY17399" fmla="*/ 608012 h 4630814"/>
              <a:gd name="connsiteX17400" fmla="*/ 2508877 w 3022593"/>
              <a:gd name="connsiteY17400" fmla="*/ 607417 h 4630814"/>
              <a:gd name="connsiteX17401" fmla="*/ 2512687 w 3022593"/>
              <a:gd name="connsiteY17401" fmla="*/ 608012 h 4630814"/>
              <a:gd name="connsiteX17402" fmla="*/ 2511385 w 3022593"/>
              <a:gd name="connsiteY17402" fmla="*/ 608664 h 4630814"/>
              <a:gd name="connsiteX17403" fmla="*/ 2514592 w 3022593"/>
              <a:gd name="connsiteY17403" fmla="*/ 609599 h 4630814"/>
              <a:gd name="connsiteX17404" fmla="*/ 2510544 w 3022593"/>
              <a:gd name="connsiteY17404" fmla="*/ 609996 h 4630814"/>
              <a:gd name="connsiteX17405" fmla="*/ 2505072 w 3022593"/>
              <a:gd name="connsiteY17405" fmla="*/ 608014 h 4630814"/>
              <a:gd name="connsiteX17406" fmla="*/ 2505069 w 3022593"/>
              <a:gd name="connsiteY17406" fmla="*/ 608013 h 4630814"/>
              <a:gd name="connsiteX17407" fmla="*/ 2509036 w 3022593"/>
              <a:gd name="connsiteY17407" fmla="*/ 610245 h 4630814"/>
              <a:gd name="connsiteX17408" fmla="*/ 2513005 w 3022593"/>
              <a:gd name="connsiteY17408" fmla="*/ 613965 h 4630814"/>
              <a:gd name="connsiteX17409" fmla="*/ 2505069 w 3022593"/>
              <a:gd name="connsiteY17409" fmla="*/ 608013 h 4630814"/>
              <a:gd name="connsiteX17410" fmla="*/ 2505068 w 3022593"/>
              <a:gd name="connsiteY17410" fmla="*/ 608013 h 4630814"/>
              <a:gd name="connsiteX17411" fmla="*/ 2505067 w 3022593"/>
              <a:gd name="connsiteY17411" fmla="*/ 608012 h 4630814"/>
              <a:gd name="connsiteX17412" fmla="*/ 2505068 w 3022593"/>
              <a:gd name="connsiteY17412" fmla="*/ 608012 h 4630814"/>
              <a:gd name="connsiteX17413" fmla="*/ 2505067 w 3022593"/>
              <a:gd name="connsiteY17413" fmla="*/ 608012 h 4630814"/>
              <a:gd name="connsiteX17414" fmla="*/ 2505068 w 3022593"/>
              <a:gd name="connsiteY17414" fmla="*/ 608012 h 4630814"/>
              <a:gd name="connsiteX17415" fmla="*/ 2505068 w 3022593"/>
              <a:gd name="connsiteY17415" fmla="*/ 608012 h 4630814"/>
              <a:gd name="connsiteX17416" fmla="*/ 2505067 w 3022593"/>
              <a:gd name="connsiteY17416" fmla="*/ 608012 h 4630814"/>
              <a:gd name="connsiteX17417" fmla="*/ 2505069 w 3022593"/>
              <a:gd name="connsiteY17417" fmla="*/ 608010 h 4630814"/>
              <a:gd name="connsiteX17418" fmla="*/ 2507300 w 3022593"/>
              <a:gd name="connsiteY17418" fmla="*/ 604292 h 4630814"/>
              <a:gd name="connsiteX17419" fmla="*/ 2511021 w 3022593"/>
              <a:gd name="connsiteY17419" fmla="*/ 602059 h 4630814"/>
              <a:gd name="connsiteX17420" fmla="*/ 2498717 w 3022593"/>
              <a:gd name="connsiteY17420" fmla="*/ 602059 h 4630814"/>
              <a:gd name="connsiteX17421" fmla="*/ 2505065 w 3022593"/>
              <a:gd name="connsiteY17421" fmla="*/ 608011 h 4630814"/>
              <a:gd name="connsiteX17422" fmla="*/ 2505067 w 3022593"/>
              <a:gd name="connsiteY17422" fmla="*/ 608012 h 4630814"/>
              <a:gd name="connsiteX17423" fmla="*/ 2505067 w 3022593"/>
              <a:gd name="connsiteY17423" fmla="*/ 608012 h 4630814"/>
              <a:gd name="connsiteX17424" fmla="*/ 2505066 w 3022593"/>
              <a:gd name="connsiteY17424" fmla="*/ 608012 h 4630814"/>
              <a:gd name="connsiteX17425" fmla="*/ 2505066 w 3022593"/>
              <a:gd name="connsiteY17425" fmla="*/ 608012 h 4630814"/>
              <a:gd name="connsiteX17426" fmla="*/ 2505066 w 3022593"/>
              <a:gd name="connsiteY17426" fmla="*/ 608012 h 4630814"/>
              <a:gd name="connsiteX17427" fmla="*/ 2505056 w 3022593"/>
              <a:gd name="connsiteY17427" fmla="*/ 608011 h 4630814"/>
              <a:gd name="connsiteX17428" fmla="*/ 2505065 w 3022593"/>
              <a:gd name="connsiteY17428" fmla="*/ 608012 h 4630814"/>
              <a:gd name="connsiteX17429" fmla="*/ 2505066 w 3022593"/>
              <a:gd name="connsiteY17429" fmla="*/ 608012 h 4630814"/>
              <a:gd name="connsiteX17430" fmla="*/ 2505067 w 3022593"/>
              <a:gd name="connsiteY17430" fmla="*/ 608012 h 4630814"/>
              <a:gd name="connsiteX17431" fmla="*/ 2505067 w 3022593"/>
              <a:gd name="connsiteY17431" fmla="*/ 608012 h 4630814"/>
              <a:gd name="connsiteX17432" fmla="*/ 2505067 w 3022593"/>
              <a:gd name="connsiteY17432" fmla="*/ 608012 h 4630814"/>
              <a:gd name="connsiteX17433" fmla="*/ 2505066 w 3022593"/>
              <a:gd name="connsiteY17433" fmla="*/ 608013 h 4630814"/>
              <a:gd name="connsiteX17434" fmla="*/ 2505067 w 3022593"/>
              <a:gd name="connsiteY17434" fmla="*/ 608013 h 4630814"/>
              <a:gd name="connsiteX17435" fmla="*/ 2505067 w 3022593"/>
              <a:gd name="connsiteY17435" fmla="*/ 608013 h 4630814"/>
              <a:gd name="connsiteX17436" fmla="*/ 2505067 w 3022593"/>
              <a:gd name="connsiteY17436" fmla="*/ 608013 h 4630814"/>
              <a:gd name="connsiteX17437" fmla="*/ 2505067 w 3022593"/>
              <a:gd name="connsiteY17437" fmla="*/ 608013 h 4630814"/>
              <a:gd name="connsiteX17438" fmla="*/ 2500305 w 3022593"/>
              <a:gd name="connsiteY17438" fmla="*/ 615950 h 4630814"/>
              <a:gd name="connsiteX17439" fmla="*/ 2501495 w 3022593"/>
              <a:gd name="connsiteY17439" fmla="*/ 611981 h 4630814"/>
              <a:gd name="connsiteX17440" fmla="*/ 2505066 w 3022593"/>
              <a:gd name="connsiteY17440" fmla="*/ 608013 h 4630814"/>
              <a:gd name="connsiteX17441" fmla="*/ 2505065 w 3022593"/>
              <a:gd name="connsiteY17441" fmla="*/ 608013 h 4630814"/>
              <a:gd name="connsiteX17442" fmla="*/ 2501257 w 3022593"/>
              <a:gd name="connsiteY17442" fmla="*/ 610195 h 4630814"/>
              <a:gd name="connsiteX17443" fmla="*/ 2497447 w 3022593"/>
              <a:gd name="connsiteY17443" fmla="*/ 611187 h 4630814"/>
              <a:gd name="connsiteX17444" fmla="*/ 2499114 w 3022593"/>
              <a:gd name="connsiteY17444" fmla="*/ 609600 h 4630814"/>
              <a:gd name="connsiteX17445" fmla="*/ 2500788 w 3022593"/>
              <a:gd name="connsiteY17445" fmla="*/ 609153 h 4630814"/>
              <a:gd name="connsiteX17446" fmla="*/ 2495542 w 3022593"/>
              <a:gd name="connsiteY17446" fmla="*/ 608013 h 4630814"/>
              <a:gd name="connsiteX17447" fmla="*/ 2499163 w 3022593"/>
              <a:gd name="connsiteY17447" fmla="*/ 607480 h 4630814"/>
              <a:gd name="connsiteX17448" fmla="*/ 2495542 w 3022593"/>
              <a:gd name="connsiteY17448" fmla="*/ 606424 h 4630814"/>
              <a:gd name="connsiteX17449" fmla="*/ 2499590 w 3022593"/>
              <a:gd name="connsiteY17449" fmla="*/ 606028 h 4630814"/>
              <a:gd name="connsiteX17450" fmla="*/ 2505064 w 3022593"/>
              <a:gd name="connsiteY17450" fmla="*/ 608011 h 4630814"/>
              <a:gd name="connsiteX17451" fmla="*/ 2501892 w 3022593"/>
              <a:gd name="connsiteY17451" fmla="*/ 605780 h 4630814"/>
              <a:gd name="connsiteX17452" fmla="*/ 2498717 w 3022593"/>
              <a:gd name="connsiteY17452" fmla="*/ 602059 h 4630814"/>
              <a:gd name="connsiteX17453" fmla="*/ 932307 w 3022593"/>
              <a:gd name="connsiteY17453" fmla="*/ 601662 h 4630814"/>
              <a:gd name="connsiteX17454" fmla="*/ 939564 w 3022593"/>
              <a:gd name="connsiteY17454" fmla="*/ 611584 h 4630814"/>
              <a:gd name="connsiteX17455" fmla="*/ 937750 w 3022593"/>
              <a:gd name="connsiteY17455" fmla="*/ 625475 h 4630814"/>
              <a:gd name="connsiteX17456" fmla="*/ 936036 w 3022593"/>
              <a:gd name="connsiteY17456" fmla="*/ 623131 h 4630814"/>
              <a:gd name="connsiteX17457" fmla="*/ 936352 w 3022593"/>
              <a:gd name="connsiteY17457" fmla="*/ 625077 h 4630814"/>
              <a:gd name="connsiteX17458" fmla="*/ 925239 w 3022593"/>
              <a:gd name="connsiteY17458" fmla="*/ 625077 h 4630814"/>
              <a:gd name="connsiteX17459" fmla="*/ 917831 w 3022593"/>
              <a:gd name="connsiteY17459" fmla="*/ 615156 h 4630814"/>
              <a:gd name="connsiteX17460" fmla="*/ 921304 w 3022593"/>
              <a:gd name="connsiteY17460" fmla="*/ 612179 h 4630814"/>
              <a:gd name="connsiteX17461" fmla="*/ 928943 w 3022593"/>
              <a:gd name="connsiteY17461" fmla="*/ 615156 h 4630814"/>
              <a:gd name="connsiteX17462" fmla="*/ 931346 w 3022593"/>
              <a:gd name="connsiteY17462" fmla="*/ 616719 h 4630814"/>
              <a:gd name="connsiteX17463" fmla="*/ 930493 w 3022593"/>
              <a:gd name="connsiteY17463" fmla="*/ 615553 h 4630814"/>
              <a:gd name="connsiteX17464" fmla="*/ 932307 w 3022593"/>
              <a:gd name="connsiteY17464" fmla="*/ 601662 h 4630814"/>
              <a:gd name="connsiteX17465" fmla="*/ 2501892 w 3022593"/>
              <a:gd name="connsiteY17465" fmla="*/ 600392 h 4630814"/>
              <a:gd name="connsiteX17466" fmla="*/ 2504075 w 3022593"/>
              <a:gd name="connsiteY17466" fmla="*/ 602773 h 4630814"/>
              <a:gd name="connsiteX17467" fmla="*/ 2505067 w 3022593"/>
              <a:gd name="connsiteY17467" fmla="*/ 608009 h 4630814"/>
              <a:gd name="connsiteX17468" fmla="*/ 2505067 w 3022593"/>
              <a:gd name="connsiteY17468" fmla="*/ 600392 h 4630814"/>
              <a:gd name="connsiteX17469" fmla="*/ 2505662 w 3022593"/>
              <a:gd name="connsiteY17469" fmla="*/ 602773 h 4630814"/>
              <a:gd name="connsiteX17470" fmla="*/ 2505067 w 3022593"/>
              <a:gd name="connsiteY17470" fmla="*/ 608010 h 4630814"/>
              <a:gd name="connsiteX17471" fmla="*/ 2505067 w 3022593"/>
              <a:gd name="connsiteY17471" fmla="*/ 608012 h 4630814"/>
              <a:gd name="connsiteX17472" fmla="*/ 2505067 w 3022593"/>
              <a:gd name="connsiteY17472" fmla="*/ 608011 h 4630814"/>
              <a:gd name="connsiteX17473" fmla="*/ 2505067 w 3022593"/>
              <a:gd name="connsiteY17473" fmla="*/ 608011 h 4630814"/>
              <a:gd name="connsiteX17474" fmla="*/ 2502884 w 3022593"/>
              <a:gd name="connsiteY17474" fmla="*/ 604916 h 4630814"/>
              <a:gd name="connsiteX17475" fmla="*/ 2501892 w 3022593"/>
              <a:gd name="connsiteY17475" fmla="*/ 600392 h 4630814"/>
              <a:gd name="connsiteX17476" fmla="*/ 1541455 w 3022593"/>
              <a:gd name="connsiteY17476" fmla="*/ 600339 h 4630814"/>
              <a:gd name="connsiteX17477" fmla="*/ 1550715 w 3022593"/>
              <a:gd name="connsiteY17477" fmla="*/ 605896 h 4630814"/>
              <a:gd name="connsiteX17478" fmla="*/ 1539603 w 3022593"/>
              <a:gd name="connsiteY17478" fmla="*/ 609600 h 4630814"/>
              <a:gd name="connsiteX17479" fmla="*/ 1530342 w 3022593"/>
              <a:gd name="connsiteY17479" fmla="*/ 604043 h 4630814"/>
              <a:gd name="connsiteX17480" fmla="*/ 1541455 w 3022593"/>
              <a:gd name="connsiteY17480" fmla="*/ 600339 h 4630814"/>
              <a:gd name="connsiteX17481" fmla="*/ 2447917 w 3022593"/>
              <a:gd name="connsiteY17481" fmla="*/ 600075 h 4630814"/>
              <a:gd name="connsiteX17482" fmla="*/ 2449768 w 3022593"/>
              <a:gd name="connsiteY17482" fmla="*/ 600710 h 4630814"/>
              <a:gd name="connsiteX17483" fmla="*/ 2455491 w 3022593"/>
              <a:gd name="connsiteY17483" fmla="*/ 600710 h 4630814"/>
              <a:gd name="connsiteX17484" fmla="*/ 2462205 w 3022593"/>
              <a:gd name="connsiteY17484" fmla="*/ 612140 h 4630814"/>
              <a:gd name="connsiteX17485" fmla="*/ 2451093 w 3022593"/>
              <a:gd name="connsiteY17485" fmla="*/ 625475 h 4630814"/>
              <a:gd name="connsiteX17486" fmla="*/ 2428867 w 3022593"/>
              <a:gd name="connsiteY17486" fmla="*/ 617855 h 4630814"/>
              <a:gd name="connsiteX17487" fmla="*/ 2429020 w 3022593"/>
              <a:gd name="connsiteY17487" fmla="*/ 617432 h 4630814"/>
              <a:gd name="connsiteX17488" fmla="*/ 2428867 w 3022593"/>
              <a:gd name="connsiteY17488" fmla="*/ 617538 h 4630814"/>
              <a:gd name="connsiteX17489" fmla="*/ 2429074 w 3022593"/>
              <a:gd name="connsiteY17489" fmla="*/ 617280 h 4630814"/>
              <a:gd name="connsiteX17490" fmla="*/ 2431182 w 3022593"/>
              <a:gd name="connsiteY17490" fmla="*/ 611426 h 4630814"/>
              <a:gd name="connsiteX17491" fmla="*/ 2435794 w 3022593"/>
              <a:gd name="connsiteY17491" fmla="*/ 606785 h 4630814"/>
              <a:gd name="connsiteX17492" fmla="*/ 2435217 w 3022593"/>
              <a:gd name="connsiteY17492" fmla="*/ 606425 h 4630814"/>
              <a:gd name="connsiteX17493" fmla="*/ 2435850 w 3022593"/>
              <a:gd name="connsiteY17493" fmla="*/ 606729 h 4630814"/>
              <a:gd name="connsiteX17494" fmla="*/ 2441832 w 3022593"/>
              <a:gd name="connsiteY17494" fmla="*/ 600710 h 4630814"/>
              <a:gd name="connsiteX17495" fmla="*/ 2448522 w 3022593"/>
              <a:gd name="connsiteY17495" fmla="*/ 600710 h 4630814"/>
              <a:gd name="connsiteX17496" fmla="*/ 871265 w 3022593"/>
              <a:gd name="connsiteY17496" fmla="*/ 600075 h 4630814"/>
              <a:gd name="connsiteX17497" fmla="*/ 869412 w 3022593"/>
              <a:gd name="connsiteY17497" fmla="*/ 607332 h 4630814"/>
              <a:gd name="connsiteX17498" fmla="*/ 863856 w 3022593"/>
              <a:gd name="connsiteY17498" fmla="*/ 610961 h 4630814"/>
              <a:gd name="connsiteX17499" fmla="*/ 863856 w 3022593"/>
              <a:gd name="connsiteY17499" fmla="*/ 603703 h 4630814"/>
              <a:gd name="connsiteX17500" fmla="*/ 871265 w 3022593"/>
              <a:gd name="connsiteY17500" fmla="*/ 600075 h 4630814"/>
              <a:gd name="connsiteX17501" fmla="*/ 2641989 w 3022593"/>
              <a:gd name="connsiteY17501" fmla="*/ 598488 h 4630814"/>
              <a:gd name="connsiteX17502" fmla="*/ 2647371 w 3022593"/>
              <a:gd name="connsiteY17502" fmla="*/ 603409 h 4630814"/>
              <a:gd name="connsiteX17503" fmla="*/ 2652387 w 3022593"/>
              <a:gd name="connsiteY17503" fmla="*/ 600274 h 4630814"/>
              <a:gd name="connsiteX17504" fmla="*/ 2652387 w 3022593"/>
              <a:gd name="connsiteY17504" fmla="*/ 607418 h 4630814"/>
              <a:gd name="connsiteX17505" fmla="*/ 2646672 w 3022593"/>
              <a:gd name="connsiteY17505" fmla="*/ 610990 h 4630814"/>
              <a:gd name="connsiteX17506" fmla="*/ 2646672 w 3022593"/>
              <a:gd name="connsiteY17506" fmla="*/ 608575 h 4630814"/>
              <a:gd name="connsiteX17507" fmla="*/ 2645958 w 3022593"/>
              <a:gd name="connsiteY17507" fmla="*/ 611188 h 4630814"/>
              <a:gd name="connsiteX17508" fmla="*/ 2640004 w 3022593"/>
              <a:gd name="connsiteY17508" fmla="*/ 605745 h 4630814"/>
              <a:gd name="connsiteX17509" fmla="*/ 2641989 w 3022593"/>
              <a:gd name="connsiteY17509" fmla="*/ 598488 h 4630814"/>
              <a:gd name="connsiteX17510" fmla="*/ 857638 w 3022593"/>
              <a:gd name="connsiteY17510" fmla="*/ 598488 h 4630814"/>
              <a:gd name="connsiteX17511" fmla="*/ 863592 w 3022593"/>
              <a:gd name="connsiteY17511" fmla="*/ 603931 h 4630814"/>
              <a:gd name="connsiteX17512" fmla="*/ 861684 w 3022593"/>
              <a:gd name="connsiteY17512" fmla="*/ 610908 h 4630814"/>
              <a:gd name="connsiteX17513" fmla="*/ 862004 w 3022593"/>
              <a:gd name="connsiteY17513" fmla="*/ 611188 h 4630814"/>
              <a:gd name="connsiteX17514" fmla="*/ 854747 w 3022593"/>
              <a:gd name="connsiteY17514" fmla="*/ 611188 h 4630814"/>
              <a:gd name="connsiteX17515" fmla="*/ 849304 w 3022593"/>
              <a:gd name="connsiteY17515" fmla="*/ 606425 h 4630814"/>
              <a:gd name="connsiteX17516" fmla="*/ 856561 w 3022593"/>
              <a:gd name="connsiteY17516" fmla="*/ 606425 h 4630814"/>
              <a:gd name="connsiteX17517" fmla="*/ 860909 w 3022593"/>
              <a:gd name="connsiteY17517" fmla="*/ 610231 h 4630814"/>
              <a:gd name="connsiteX17518" fmla="*/ 857638 w 3022593"/>
              <a:gd name="connsiteY17518" fmla="*/ 605745 h 4630814"/>
              <a:gd name="connsiteX17519" fmla="*/ 857638 w 3022593"/>
              <a:gd name="connsiteY17519" fmla="*/ 598488 h 4630814"/>
              <a:gd name="connsiteX17520" fmla="*/ 1576380 w 3022593"/>
              <a:gd name="connsiteY17520" fmla="*/ 598487 h 4630814"/>
              <a:gd name="connsiteX17521" fmla="*/ 1582333 w 3022593"/>
              <a:gd name="connsiteY17521" fmla="*/ 602720 h 4630814"/>
              <a:gd name="connsiteX17522" fmla="*/ 1576380 w 3022593"/>
              <a:gd name="connsiteY17522" fmla="*/ 604837 h 4630814"/>
              <a:gd name="connsiteX17523" fmla="*/ 1574265 w 3022593"/>
              <a:gd name="connsiteY17523" fmla="*/ 603709 h 4630814"/>
              <a:gd name="connsiteX17524" fmla="*/ 1576116 w 3022593"/>
              <a:gd name="connsiteY17524" fmla="*/ 612775 h 4630814"/>
              <a:gd name="connsiteX17525" fmla="*/ 1569434 w 3022593"/>
              <a:gd name="connsiteY17525" fmla="*/ 609502 h 4630814"/>
              <a:gd name="connsiteX17526" fmla="*/ 1566855 w 3022593"/>
              <a:gd name="connsiteY17526" fmla="*/ 615950 h 4630814"/>
              <a:gd name="connsiteX17527" fmla="*/ 1563680 w 3022593"/>
              <a:gd name="connsiteY17527" fmla="*/ 608012 h 4630814"/>
              <a:gd name="connsiteX17528" fmla="*/ 1566279 w 3022593"/>
              <a:gd name="connsiteY17528" fmla="*/ 601517 h 4630814"/>
              <a:gd name="connsiteX17529" fmla="*/ 1563227 w 3022593"/>
              <a:gd name="connsiteY17529" fmla="*/ 607748 h 4630814"/>
              <a:gd name="connsiteX17530" fmla="*/ 1555970 w 3022593"/>
              <a:gd name="connsiteY17530" fmla="*/ 609600 h 4630814"/>
              <a:gd name="connsiteX17531" fmla="*/ 1559598 w 3022593"/>
              <a:gd name="connsiteY17531" fmla="*/ 602191 h 4630814"/>
              <a:gd name="connsiteX17532" fmla="*/ 1566738 w 3022593"/>
              <a:gd name="connsiteY17532" fmla="*/ 600369 h 4630814"/>
              <a:gd name="connsiteX17533" fmla="*/ 1566855 w 3022593"/>
              <a:gd name="connsiteY17533" fmla="*/ 600075 h 4630814"/>
              <a:gd name="connsiteX17534" fmla="*/ 1568707 w 3022593"/>
              <a:gd name="connsiteY17534" fmla="*/ 604705 h 4630814"/>
              <a:gd name="connsiteX17535" fmla="*/ 1568707 w 3022593"/>
              <a:gd name="connsiteY17535" fmla="*/ 600745 h 4630814"/>
              <a:gd name="connsiteX17536" fmla="*/ 1568442 w 3022593"/>
              <a:gd name="connsiteY17536" fmla="*/ 600604 h 4630814"/>
              <a:gd name="connsiteX17537" fmla="*/ 1568707 w 3022593"/>
              <a:gd name="connsiteY17537" fmla="*/ 600533 h 4630814"/>
              <a:gd name="connsiteX17538" fmla="*/ 1568707 w 3022593"/>
              <a:gd name="connsiteY17538" fmla="*/ 600075 h 4630814"/>
              <a:gd name="connsiteX17539" fmla="*/ 1569205 w 3022593"/>
              <a:gd name="connsiteY17539" fmla="*/ 600400 h 4630814"/>
              <a:gd name="connsiteX17540" fmla="*/ 818507 w 3022593"/>
              <a:gd name="connsiteY17540" fmla="*/ 596900 h 4630814"/>
              <a:gd name="connsiteX17541" fmla="*/ 835652 w 3022593"/>
              <a:gd name="connsiteY17541" fmla="*/ 626208 h 4630814"/>
              <a:gd name="connsiteX17542" fmla="*/ 827419 w 3022593"/>
              <a:gd name="connsiteY17542" fmla="*/ 635513 h 4630814"/>
              <a:gd name="connsiteX17543" fmla="*/ 828667 w 3022593"/>
              <a:gd name="connsiteY17543" fmla="*/ 638175 h 4630814"/>
              <a:gd name="connsiteX17544" fmla="*/ 827039 w 3022593"/>
              <a:gd name="connsiteY17544" fmla="*/ 635942 h 4630814"/>
              <a:gd name="connsiteX17545" fmla="*/ 822079 w 3022593"/>
              <a:gd name="connsiteY17545" fmla="*/ 641548 h 4630814"/>
              <a:gd name="connsiteX17546" fmla="*/ 812793 w 3022593"/>
              <a:gd name="connsiteY17546" fmla="*/ 644524 h 4630814"/>
              <a:gd name="connsiteX17547" fmla="*/ 812792 w 3022593"/>
              <a:gd name="connsiteY17547" fmla="*/ 644526 h 4630814"/>
              <a:gd name="connsiteX17548" fmla="*/ 812793 w 3022593"/>
              <a:gd name="connsiteY17548" fmla="*/ 644525 h 4630814"/>
              <a:gd name="connsiteX17549" fmla="*/ 812792 w 3022593"/>
              <a:gd name="connsiteY17549" fmla="*/ 644525 h 4630814"/>
              <a:gd name="connsiteX17550" fmla="*/ 810887 w 3022593"/>
              <a:gd name="connsiteY17550" fmla="*/ 631703 h 4630814"/>
              <a:gd name="connsiteX17551" fmla="*/ 808183 w 3022593"/>
              <a:gd name="connsiteY17551" fmla="*/ 625204 h 4630814"/>
              <a:gd name="connsiteX17552" fmla="*/ 808029 w 3022593"/>
              <a:gd name="connsiteY17552" fmla="*/ 625475 h 4630814"/>
              <a:gd name="connsiteX17553" fmla="*/ 808168 w 3022593"/>
              <a:gd name="connsiteY17553" fmla="*/ 625168 h 4630814"/>
              <a:gd name="connsiteX17554" fmla="*/ 803267 w 3022593"/>
              <a:gd name="connsiteY17554" fmla="*/ 613385 h 4630814"/>
              <a:gd name="connsiteX17555" fmla="*/ 818507 w 3022593"/>
              <a:gd name="connsiteY17555" fmla="*/ 596900 h 4630814"/>
              <a:gd name="connsiteX17556" fmla="*/ 282834 w 3022593"/>
              <a:gd name="connsiteY17556" fmla="*/ 596149 h 4630814"/>
              <a:gd name="connsiteX17557" fmla="*/ 299150 w 3022593"/>
              <a:gd name="connsiteY17557" fmla="*/ 604955 h 4630814"/>
              <a:gd name="connsiteX17558" fmla="*/ 305261 w 3022593"/>
              <a:gd name="connsiteY17558" fmla="*/ 609275 h 4630814"/>
              <a:gd name="connsiteX17559" fmla="*/ 307967 w 3022593"/>
              <a:gd name="connsiteY17559" fmla="*/ 609997 h 4630814"/>
              <a:gd name="connsiteX17560" fmla="*/ 306716 w 3022593"/>
              <a:gd name="connsiteY17560" fmla="*/ 610303 h 4630814"/>
              <a:gd name="connsiteX17561" fmla="*/ 307966 w 3022593"/>
              <a:gd name="connsiteY17561" fmla="*/ 611187 h 4630814"/>
              <a:gd name="connsiteX17562" fmla="*/ 307967 w 3022593"/>
              <a:gd name="connsiteY17562" fmla="*/ 611187 h 4630814"/>
              <a:gd name="connsiteX17563" fmla="*/ 307966 w 3022593"/>
              <a:gd name="connsiteY17563" fmla="*/ 611187 h 4630814"/>
              <a:gd name="connsiteX17564" fmla="*/ 307966 w 3022593"/>
              <a:gd name="connsiteY17564" fmla="*/ 611188 h 4630814"/>
              <a:gd name="connsiteX17565" fmla="*/ 307967 w 3022593"/>
              <a:gd name="connsiteY17565" fmla="*/ 611187 h 4630814"/>
              <a:gd name="connsiteX17566" fmla="*/ 307967 w 3022593"/>
              <a:gd name="connsiteY17566" fmla="*/ 611188 h 4630814"/>
              <a:gd name="connsiteX17567" fmla="*/ 307967 w 3022593"/>
              <a:gd name="connsiteY17567" fmla="*/ 611188 h 4630814"/>
              <a:gd name="connsiteX17568" fmla="*/ 302573 w 3022593"/>
              <a:gd name="connsiteY17568" fmla="*/ 632326 h 4630814"/>
              <a:gd name="connsiteX17569" fmla="*/ 292957 w 3022593"/>
              <a:gd name="connsiteY17569" fmla="*/ 641935 h 4630814"/>
              <a:gd name="connsiteX17570" fmla="*/ 304830 w 3022593"/>
              <a:gd name="connsiteY17570" fmla="*/ 615451 h 4630814"/>
              <a:gd name="connsiteX17571" fmla="*/ 307966 w 3022593"/>
              <a:gd name="connsiteY17571" fmla="*/ 611188 h 4630814"/>
              <a:gd name="connsiteX17572" fmla="*/ 307966 w 3022593"/>
              <a:gd name="connsiteY17572" fmla="*/ 611188 h 4630814"/>
              <a:gd name="connsiteX17573" fmla="*/ 305023 w 3022593"/>
              <a:gd name="connsiteY17573" fmla="*/ 613004 h 4630814"/>
              <a:gd name="connsiteX17574" fmla="*/ 293184 w 3022593"/>
              <a:gd name="connsiteY17574" fmla="*/ 628861 h 4630814"/>
              <a:gd name="connsiteX17575" fmla="*/ 279987 w 3022593"/>
              <a:gd name="connsiteY17575" fmla="*/ 633809 h 4630814"/>
              <a:gd name="connsiteX17576" fmla="*/ 282520 w 3022593"/>
              <a:gd name="connsiteY17576" fmla="*/ 627093 h 4630814"/>
              <a:gd name="connsiteX17577" fmla="*/ 287395 w 3022593"/>
              <a:gd name="connsiteY17577" fmla="*/ 623181 h 4630814"/>
              <a:gd name="connsiteX17578" fmla="*/ 280359 w 3022593"/>
              <a:gd name="connsiteY17578" fmla="*/ 625117 h 4630814"/>
              <a:gd name="connsiteX17579" fmla="*/ 276481 w 3022593"/>
              <a:gd name="connsiteY17579" fmla="*/ 622617 h 4630814"/>
              <a:gd name="connsiteX17580" fmla="*/ 291529 w 3022593"/>
              <a:gd name="connsiteY17580" fmla="*/ 613330 h 4630814"/>
              <a:gd name="connsiteX17581" fmla="*/ 296970 w 3022593"/>
              <a:gd name="connsiteY17581" fmla="*/ 612510 h 4630814"/>
              <a:gd name="connsiteX17582" fmla="*/ 279268 w 3022593"/>
              <a:gd name="connsiteY17582" fmla="*/ 613175 h 4630814"/>
              <a:gd name="connsiteX17583" fmla="*/ 272059 w 3022593"/>
              <a:gd name="connsiteY17583" fmla="*/ 608012 h 4630814"/>
              <a:gd name="connsiteX17584" fmla="*/ 278467 w 3022593"/>
              <a:gd name="connsiteY17584" fmla="*/ 604974 h 4630814"/>
              <a:gd name="connsiteX17585" fmla="*/ 284708 w 3022593"/>
              <a:gd name="connsiteY17585" fmla="*/ 605511 h 4630814"/>
              <a:gd name="connsiteX17586" fmla="*/ 277429 w 3022593"/>
              <a:gd name="connsiteY17586" fmla="*/ 601690 h 4630814"/>
              <a:gd name="connsiteX17587" fmla="*/ 275297 w 3022593"/>
              <a:gd name="connsiteY17587" fmla="*/ 596178 h 4630814"/>
              <a:gd name="connsiteX17588" fmla="*/ 282834 w 3022593"/>
              <a:gd name="connsiteY17588" fmla="*/ 596149 h 4630814"/>
              <a:gd name="connsiteX17589" fmla="*/ 1510267 w 3022593"/>
              <a:gd name="connsiteY17589" fmla="*/ 590698 h 4630814"/>
              <a:gd name="connsiteX17590" fmla="*/ 1517907 w 3022593"/>
              <a:gd name="connsiteY17590" fmla="*/ 592931 h 4630814"/>
              <a:gd name="connsiteX17591" fmla="*/ 1525315 w 3022593"/>
              <a:gd name="connsiteY17591" fmla="*/ 602852 h 4630814"/>
              <a:gd name="connsiteX17592" fmla="*/ 1514203 w 3022593"/>
              <a:gd name="connsiteY17592" fmla="*/ 602852 h 4630814"/>
              <a:gd name="connsiteX17593" fmla="*/ 1506794 w 3022593"/>
              <a:gd name="connsiteY17593" fmla="*/ 592931 h 4630814"/>
              <a:gd name="connsiteX17594" fmla="*/ 1510267 w 3022593"/>
              <a:gd name="connsiteY17594" fmla="*/ 590698 h 4630814"/>
              <a:gd name="connsiteX17595" fmla="*/ 642408 w 3022593"/>
              <a:gd name="connsiteY17595" fmla="*/ 587907 h 4630814"/>
              <a:gd name="connsiteX17596" fmla="*/ 640019 w 3022593"/>
              <a:gd name="connsiteY17596" fmla="*/ 591820 h 4630814"/>
              <a:gd name="connsiteX17597" fmla="*/ 637630 w 3022593"/>
              <a:gd name="connsiteY17597" fmla="*/ 590591 h 4630814"/>
              <a:gd name="connsiteX17598" fmla="*/ 637893 w 3022593"/>
              <a:gd name="connsiteY17598" fmla="*/ 591385 h 4630814"/>
              <a:gd name="connsiteX17599" fmla="*/ 631727 w 3022593"/>
              <a:gd name="connsiteY17599" fmla="*/ 593622 h 4630814"/>
              <a:gd name="connsiteX17600" fmla="*/ 636013 w 3022593"/>
              <a:gd name="connsiteY17600" fmla="*/ 594554 h 4630814"/>
              <a:gd name="connsiteX17601" fmla="*/ 635763 w 3022593"/>
              <a:gd name="connsiteY17601" fmla="*/ 597041 h 4630814"/>
              <a:gd name="connsiteX17602" fmla="*/ 635944 w 3022593"/>
              <a:gd name="connsiteY17602" fmla="*/ 596900 h 4630814"/>
              <a:gd name="connsiteX17603" fmla="*/ 641472 w 3022593"/>
              <a:gd name="connsiteY17603" fmla="*/ 601885 h 4630814"/>
              <a:gd name="connsiteX17604" fmla="*/ 642170 w 3022593"/>
              <a:gd name="connsiteY17604" fmla="*/ 599168 h 4630814"/>
              <a:gd name="connsiteX17605" fmla="*/ 644967 w 3022593"/>
              <a:gd name="connsiteY17605" fmla="*/ 599219 h 4630814"/>
              <a:gd name="connsiteX17606" fmla="*/ 642929 w 3022593"/>
              <a:gd name="connsiteY17606" fmla="*/ 596674 h 4630814"/>
              <a:gd name="connsiteX17607" fmla="*/ 650949 w 3022593"/>
              <a:gd name="connsiteY17607" fmla="*/ 588856 h 4630814"/>
              <a:gd name="connsiteX17608" fmla="*/ 643795 w 3022593"/>
              <a:gd name="connsiteY17608" fmla="*/ 593442 h 4630814"/>
              <a:gd name="connsiteX17609" fmla="*/ 1576116 w 3022593"/>
              <a:gd name="connsiteY17609" fmla="*/ 587375 h 4630814"/>
              <a:gd name="connsiteX17610" fmla="*/ 1576116 w 3022593"/>
              <a:gd name="connsiteY17610" fmla="*/ 594632 h 4630814"/>
              <a:gd name="connsiteX17611" fmla="*/ 1568707 w 3022593"/>
              <a:gd name="connsiteY17611" fmla="*/ 600075 h 4630814"/>
              <a:gd name="connsiteX17612" fmla="*/ 1568707 w 3022593"/>
              <a:gd name="connsiteY17612" fmla="*/ 592818 h 4630814"/>
              <a:gd name="connsiteX17613" fmla="*/ 1576116 w 3022593"/>
              <a:gd name="connsiteY17613" fmla="*/ 587375 h 4630814"/>
              <a:gd name="connsiteX17614" fmla="*/ 1563680 w 3022593"/>
              <a:gd name="connsiteY17614" fmla="*/ 585787 h 4630814"/>
              <a:gd name="connsiteX17615" fmla="*/ 1568443 w 3022593"/>
              <a:gd name="connsiteY17615" fmla="*/ 591145 h 4630814"/>
              <a:gd name="connsiteX17616" fmla="*/ 1566855 w 3022593"/>
              <a:gd name="connsiteY17616" fmla="*/ 598289 h 4630814"/>
              <a:gd name="connsiteX17617" fmla="*/ 1566794 w 3022593"/>
              <a:gd name="connsiteY17617" fmla="*/ 598186 h 4630814"/>
              <a:gd name="connsiteX17618" fmla="*/ 1559598 w 3022593"/>
              <a:gd name="connsiteY17618" fmla="*/ 600075 h 4630814"/>
              <a:gd name="connsiteX17619" fmla="*/ 1554155 w 3022593"/>
              <a:gd name="connsiteY17619" fmla="*/ 592455 h 4630814"/>
              <a:gd name="connsiteX17620" fmla="*/ 1561412 w 3022593"/>
              <a:gd name="connsiteY17620" fmla="*/ 592455 h 4630814"/>
              <a:gd name="connsiteX17621" fmla="*/ 1566669 w 3022593"/>
              <a:gd name="connsiteY17621" fmla="*/ 597974 h 4630814"/>
              <a:gd name="connsiteX17622" fmla="*/ 1563680 w 3022593"/>
              <a:gd name="connsiteY17622" fmla="*/ 592931 h 4630814"/>
              <a:gd name="connsiteX17623" fmla="*/ 1563680 w 3022593"/>
              <a:gd name="connsiteY17623" fmla="*/ 585787 h 4630814"/>
              <a:gd name="connsiteX17624" fmla="*/ 283687 w 3022593"/>
              <a:gd name="connsiteY17624" fmla="*/ 585092 h 4630814"/>
              <a:gd name="connsiteX17625" fmla="*/ 307967 w 3022593"/>
              <a:gd name="connsiteY17625" fmla="*/ 609600 h 4630814"/>
              <a:gd name="connsiteX17626" fmla="*/ 283687 w 3022593"/>
              <a:gd name="connsiteY17626" fmla="*/ 585092 h 4630814"/>
              <a:gd name="connsiteX17627" fmla="*/ 1541058 w 3022593"/>
              <a:gd name="connsiteY17627" fmla="*/ 584464 h 4630814"/>
              <a:gd name="connsiteX17628" fmla="*/ 1539073 w 3022593"/>
              <a:gd name="connsiteY17628" fmla="*/ 597429 h 4630814"/>
              <a:gd name="connsiteX17629" fmla="*/ 1529152 w 3022593"/>
              <a:gd name="connsiteY17629" fmla="*/ 602985 h 4630814"/>
              <a:gd name="connsiteX17630" fmla="*/ 1531136 w 3022593"/>
              <a:gd name="connsiteY17630" fmla="*/ 591872 h 4630814"/>
              <a:gd name="connsiteX17631" fmla="*/ 1541058 w 3022593"/>
              <a:gd name="connsiteY17631" fmla="*/ 584464 h 4630814"/>
              <a:gd name="connsiteX17632" fmla="*/ 1522859 w 3022593"/>
              <a:gd name="connsiteY17632" fmla="*/ 579437 h 4630814"/>
              <a:gd name="connsiteX17633" fmla="*/ 1530116 w 3022593"/>
              <a:gd name="connsiteY17633" fmla="*/ 588697 h 4630814"/>
              <a:gd name="connsiteX17634" fmla="*/ 1528302 w 3022593"/>
              <a:gd name="connsiteY17634" fmla="*/ 601662 h 4630814"/>
              <a:gd name="connsiteX17635" fmla="*/ 1521045 w 3022593"/>
              <a:gd name="connsiteY17635" fmla="*/ 592401 h 4630814"/>
              <a:gd name="connsiteX17636" fmla="*/ 1522859 w 3022593"/>
              <a:gd name="connsiteY17636" fmla="*/ 579437 h 4630814"/>
              <a:gd name="connsiteX17637" fmla="*/ 2529938 w 3022593"/>
              <a:gd name="connsiteY17637" fmla="*/ 577850 h 4630814"/>
              <a:gd name="connsiteX17638" fmla="*/ 2530030 w 3022593"/>
              <a:gd name="connsiteY17638" fmla="*/ 578195 h 4630814"/>
              <a:gd name="connsiteX17639" fmla="*/ 2530467 w 3022593"/>
              <a:gd name="connsiteY17639" fmla="*/ 578115 h 4630814"/>
              <a:gd name="connsiteX17640" fmla="*/ 2530158 w 3022593"/>
              <a:gd name="connsiteY17640" fmla="*/ 578676 h 4630814"/>
              <a:gd name="connsiteX17641" fmla="*/ 2531485 w 3022593"/>
              <a:gd name="connsiteY17641" fmla="*/ 583653 h 4630814"/>
              <a:gd name="connsiteX17642" fmla="*/ 2530467 w 3022593"/>
              <a:gd name="connsiteY17642" fmla="*/ 579664 h 4630814"/>
              <a:gd name="connsiteX17643" fmla="*/ 2537876 w 3022593"/>
              <a:gd name="connsiteY17643" fmla="*/ 583293 h 4630814"/>
              <a:gd name="connsiteX17644" fmla="*/ 2539728 w 3022593"/>
              <a:gd name="connsiteY17644" fmla="*/ 590550 h 4630814"/>
              <a:gd name="connsiteX17645" fmla="*/ 2532319 w 3022593"/>
              <a:gd name="connsiteY17645" fmla="*/ 586921 h 4630814"/>
              <a:gd name="connsiteX17646" fmla="*/ 2532038 w 3022593"/>
              <a:gd name="connsiteY17646" fmla="*/ 585818 h 4630814"/>
              <a:gd name="connsiteX17647" fmla="*/ 2527821 w 3022593"/>
              <a:gd name="connsiteY17647" fmla="*/ 593725 h 4630814"/>
              <a:gd name="connsiteX17648" fmla="*/ 2525704 w 3022593"/>
              <a:gd name="connsiteY17648" fmla="*/ 585787 h 4630814"/>
              <a:gd name="connsiteX17649" fmla="*/ 2525771 w 3022593"/>
              <a:gd name="connsiteY17649" fmla="*/ 585663 h 4630814"/>
              <a:gd name="connsiteX17650" fmla="*/ 2518220 w 3022593"/>
              <a:gd name="connsiteY17650" fmla="*/ 587376 h 4630814"/>
              <a:gd name="connsiteX17651" fmla="*/ 2520262 w 3022593"/>
              <a:gd name="connsiteY17651" fmla="*/ 579967 h 4630814"/>
              <a:gd name="connsiteX17652" fmla="*/ 2529724 w 3022593"/>
              <a:gd name="connsiteY17652" fmla="*/ 578250 h 4630814"/>
              <a:gd name="connsiteX17653" fmla="*/ 294737 w 3022593"/>
              <a:gd name="connsiteY17653" fmla="*/ 577850 h 4630814"/>
              <a:gd name="connsiteX17654" fmla="*/ 309554 w 3022593"/>
              <a:gd name="connsiteY17654" fmla="*/ 609600 h 4630814"/>
              <a:gd name="connsiteX17655" fmla="*/ 294737 w 3022593"/>
              <a:gd name="connsiteY17655" fmla="*/ 577850 h 4630814"/>
              <a:gd name="connsiteX17656" fmla="*/ 2539311 w 3022593"/>
              <a:gd name="connsiteY17656" fmla="*/ 576263 h 4630814"/>
              <a:gd name="connsiteX17657" fmla="*/ 2544754 w 3022593"/>
              <a:gd name="connsiteY17657" fmla="*/ 580232 h 4630814"/>
              <a:gd name="connsiteX17658" fmla="*/ 2537497 w 3022593"/>
              <a:gd name="connsiteY17658" fmla="*/ 582216 h 4630814"/>
              <a:gd name="connsiteX17659" fmla="*/ 2532054 w 3022593"/>
              <a:gd name="connsiteY17659" fmla="*/ 578247 h 4630814"/>
              <a:gd name="connsiteX17660" fmla="*/ 2539311 w 3022593"/>
              <a:gd name="connsiteY17660" fmla="*/ 576263 h 4630814"/>
              <a:gd name="connsiteX17661" fmla="*/ 2699609 w 3022593"/>
              <a:gd name="connsiteY17661" fmla="*/ 575628 h 4630814"/>
              <a:gd name="connsiteX17662" fmla="*/ 2709693 w 3022593"/>
              <a:gd name="connsiteY17662" fmla="*/ 586105 h 4630814"/>
              <a:gd name="connsiteX17663" fmla="*/ 2712705 w 3022593"/>
              <a:gd name="connsiteY17663" fmla="*/ 607746 h 4630814"/>
              <a:gd name="connsiteX17664" fmla="*/ 2713030 w 3022593"/>
              <a:gd name="connsiteY17664" fmla="*/ 608013 h 4630814"/>
              <a:gd name="connsiteX17665" fmla="*/ 2712734 w 3022593"/>
              <a:gd name="connsiteY17665" fmla="*/ 607957 h 4630814"/>
              <a:gd name="connsiteX17666" fmla="*/ 2712742 w 3022593"/>
              <a:gd name="connsiteY17666" fmla="*/ 608013 h 4630814"/>
              <a:gd name="connsiteX17667" fmla="*/ 2712706 w 3022593"/>
              <a:gd name="connsiteY17667" fmla="*/ 607951 h 4630814"/>
              <a:gd name="connsiteX17668" fmla="*/ 2711249 w 3022593"/>
              <a:gd name="connsiteY17668" fmla="*/ 607675 h 4630814"/>
              <a:gd name="connsiteX17669" fmla="*/ 2711320 w 3022593"/>
              <a:gd name="connsiteY17669" fmla="*/ 607798 h 4630814"/>
              <a:gd name="connsiteX17670" fmla="*/ 2711443 w 3022593"/>
              <a:gd name="connsiteY17670" fmla="*/ 607836 h 4630814"/>
              <a:gd name="connsiteX17671" fmla="*/ 2711355 w 3022593"/>
              <a:gd name="connsiteY17671" fmla="*/ 607860 h 4630814"/>
              <a:gd name="connsiteX17672" fmla="*/ 2711442 w 3022593"/>
              <a:gd name="connsiteY17672" fmla="*/ 608013 h 4630814"/>
              <a:gd name="connsiteX17673" fmla="*/ 2711256 w 3022593"/>
              <a:gd name="connsiteY17673" fmla="*/ 607886 h 4630814"/>
              <a:gd name="connsiteX17674" fmla="*/ 2706309 w 3022593"/>
              <a:gd name="connsiteY17674" fmla="*/ 609200 h 4630814"/>
              <a:gd name="connsiteX17675" fmla="*/ 2676852 w 3022593"/>
              <a:gd name="connsiteY17675" fmla="*/ 607836 h 4630814"/>
              <a:gd name="connsiteX17676" fmla="*/ 2690544 w 3022593"/>
              <a:gd name="connsiteY17676" fmla="*/ 603471 h 4630814"/>
              <a:gd name="connsiteX17677" fmla="*/ 2696544 w 3022593"/>
              <a:gd name="connsiteY17677" fmla="*/ 604291 h 4630814"/>
              <a:gd name="connsiteX17678" fmla="*/ 2685683 w 3022593"/>
              <a:gd name="connsiteY17678" fmla="*/ 600200 h 4630814"/>
              <a:gd name="connsiteX17679" fmla="*/ 2681544 w 3022593"/>
              <a:gd name="connsiteY17679" fmla="*/ 595048 h 4630814"/>
              <a:gd name="connsiteX17680" fmla="*/ 2686464 w 3022593"/>
              <a:gd name="connsiteY17680" fmla="*/ 592126 h 4630814"/>
              <a:gd name="connsiteX17681" fmla="*/ 2695771 w 3022593"/>
              <a:gd name="connsiteY17681" fmla="*/ 595993 h 4630814"/>
              <a:gd name="connsiteX17682" fmla="*/ 2688939 w 3022593"/>
              <a:gd name="connsiteY17682" fmla="*/ 589260 h 4630814"/>
              <a:gd name="connsiteX17683" fmla="*/ 2686677 w 3022593"/>
              <a:gd name="connsiteY17683" fmla="*/ 582083 h 4630814"/>
              <a:gd name="connsiteX17684" fmla="*/ 2700489 w 3022593"/>
              <a:gd name="connsiteY17684" fmla="*/ 588797 h 4630814"/>
              <a:gd name="connsiteX17685" fmla="*/ 2710041 w 3022593"/>
              <a:gd name="connsiteY17685" fmla="*/ 605555 h 4630814"/>
              <a:gd name="connsiteX17686" fmla="*/ 2712473 w 3022593"/>
              <a:gd name="connsiteY17686" fmla="*/ 607555 h 4630814"/>
              <a:gd name="connsiteX17687" fmla="*/ 2704065 w 3022593"/>
              <a:gd name="connsiteY17687" fmla="*/ 593249 h 4630814"/>
              <a:gd name="connsiteX17688" fmla="*/ 2699609 w 3022593"/>
              <a:gd name="connsiteY17688" fmla="*/ 575628 h 4630814"/>
              <a:gd name="connsiteX17689" fmla="*/ 309730 w 3022593"/>
              <a:gd name="connsiteY17689" fmla="*/ 574913 h 4630814"/>
              <a:gd name="connsiteX17690" fmla="*/ 313141 w 3022593"/>
              <a:gd name="connsiteY17690" fmla="*/ 586690 h 4630814"/>
              <a:gd name="connsiteX17691" fmla="*/ 311098 w 3022593"/>
              <a:gd name="connsiteY17691" fmla="*/ 602325 h 4630814"/>
              <a:gd name="connsiteX17692" fmla="*/ 314010 w 3022593"/>
              <a:gd name="connsiteY17692" fmla="*/ 588605 h 4630814"/>
              <a:gd name="connsiteX17693" fmla="*/ 322687 w 3022593"/>
              <a:gd name="connsiteY17693" fmla="*/ 578564 h 4630814"/>
              <a:gd name="connsiteX17694" fmla="*/ 312661 w 3022593"/>
              <a:gd name="connsiteY17694" fmla="*/ 605521 h 4630814"/>
              <a:gd name="connsiteX17695" fmla="*/ 309798 w 3022593"/>
              <a:gd name="connsiteY17695" fmla="*/ 609279 h 4630814"/>
              <a:gd name="connsiteX17696" fmla="*/ 309760 w 3022593"/>
              <a:gd name="connsiteY17696" fmla="*/ 609460 h 4630814"/>
              <a:gd name="connsiteX17697" fmla="*/ 312447 w 3022593"/>
              <a:gd name="connsiteY17697" fmla="*/ 607635 h 4630814"/>
              <a:gd name="connsiteX17698" fmla="*/ 323396 w 3022593"/>
              <a:gd name="connsiteY17698" fmla="*/ 591157 h 4630814"/>
              <a:gd name="connsiteX17699" fmla="*/ 335649 w 3022593"/>
              <a:gd name="connsiteY17699" fmla="*/ 585320 h 4630814"/>
              <a:gd name="connsiteX17700" fmla="*/ 334206 w 3022593"/>
              <a:gd name="connsiteY17700" fmla="*/ 591478 h 4630814"/>
              <a:gd name="connsiteX17701" fmla="*/ 328471 w 3022593"/>
              <a:gd name="connsiteY17701" fmla="*/ 596813 h 4630814"/>
              <a:gd name="connsiteX17702" fmla="*/ 337943 w 3022593"/>
              <a:gd name="connsiteY17702" fmla="*/ 593713 h 4630814"/>
              <a:gd name="connsiteX17703" fmla="*/ 342892 w 3022593"/>
              <a:gd name="connsiteY17703" fmla="*/ 596635 h 4630814"/>
              <a:gd name="connsiteX17704" fmla="*/ 314763 w 3022593"/>
              <a:gd name="connsiteY17704" fmla="*/ 608616 h 4630814"/>
              <a:gd name="connsiteX17705" fmla="*/ 311792 w 3022593"/>
              <a:gd name="connsiteY17705" fmla="*/ 609177 h 4630814"/>
              <a:gd name="connsiteX17706" fmla="*/ 311530 w 3022593"/>
              <a:gd name="connsiteY17706" fmla="*/ 609347 h 4630814"/>
              <a:gd name="connsiteX17707" fmla="*/ 333526 w 3022593"/>
              <a:gd name="connsiteY17707" fmla="*/ 605058 h 4630814"/>
              <a:gd name="connsiteX17708" fmla="*/ 347337 w 3022593"/>
              <a:gd name="connsiteY17708" fmla="*/ 609423 h 4630814"/>
              <a:gd name="connsiteX17709" fmla="*/ 316529 w 3022593"/>
              <a:gd name="connsiteY17709" fmla="*/ 610788 h 4630814"/>
              <a:gd name="connsiteX17710" fmla="*/ 311338 w 3022593"/>
              <a:gd name="connsiteY17710" fmla="*/ 609473 h 4630814"/>
              <a:gd name="connsiteX17711" fmla="*/ 311142 w 3022593"/>
              <a:gd name="connsiteY17711" fmla="*/ 609600 h 4630814"/>
              <a:gd name="connsiteX17712" fmla="*/ 311242 w 3022593"/>
              <a:gd name="connsiteY17712" fmla="*/ 609449 h 4630814"/>
              <a:gd name="connsiteX17713" fmla="*/ 311142 w 3022593"/>
              <a:gd name="connsiteY17713" fmla="*/ 609423 h 4630814"/>
              <a:gd name="connsiteX17714" fmla="*/ 311277 w 3022593"/>
              <a:gd name="connsiteY17714" fmla="*/ 609397 h 4630814"/>
              <a:gd name="connsiteX17715" fmla="*/ 311370 w 3022593"/>
              <a:gd name="connsiteY17715" fmla="*/ 609257 h 4630814"/>
              <a:gd name="connsiteX17716" fmla="*/ 309738 w 3022593"/>
              <a:gd name="connsiteY17716" fmla="*/ 609565 h 4630814"/>
              <a:gd name="connsiteX17717" fmla="*/ 309730 w 3022593"/>
              <a:gd name="connsiteY17717" fmla="*/ 609600 h 4630814"/>
              <a:gd name="connsiteX17718" fmla="*/ 309723 w 3022593"/>
              <a:gd name="connsiteY17718" fmla="*/ 609568 h 4630814"/>
              <a:gd name="connsiteX17719" fmla="*/ 309554 w 3022593"/>
              <a:gd name="connsiteY17719" fmla="*/ 609600 h 4630814"/>
              <a:gd name="connsiteX17720" fmla="*/ 309706 w 3022593"/>
              <a:gd name="connsiteY17720" fmla="*/ 609497 h 4630814"/>
              <a:gd name="connsiteX17721" fmla="*/ 309688 w 3022593"/>
              <a:gd name="connsiteY17721" fmla="*/ 609423 h 4630814"/>
              <a:gd name="connsiteX17722" fmla="*/ 309554 w 3022593"/>
              <a:gd name="connsiteY17722" fmla="*/ 609600 h 4630814"/>
              <a:gd name="connsiteX17723" fmla="*/ 309637 w 3022593"/>
              <a:gd name="connsiteY17723" fmla="*/ 609207 h 4630814"/>
              <a:gd name="connsiteX17724" fmla="*/ 304637 w 3022593"/>
              <a:gd name="connsiteY17724" fmla="*/ 588149 h 4630814"/>
              <a:gd name="connsiteX17725" fmla="*/ 309730 w 3022593"/>
              <a:gd name="connsiteY17725" fmla="*/ 574913 h 4630814"/>
              <a:gd name="connsiteX17726" fmla="*/ 2714794 w 3022593"/>
              <a:gd name="connsiteY17726" fmla="*/ 571835 h 4630814"/>
              <a:gd name="connsiteX17727" fmla="*/ 2719160 w 3022593"/>
              <a:gd name="connsiteY17727" fmla="*/ 585527 h 4630814"/>
              <a:gd name="connsiteX17728" fmla="*/ 2714863 w 3022593"/>
              <a:gd name="connsiteY17728" fmla="*/ 606095 h 4630814"/>
              <a:gd name="connsiteX17729" fmla="*/ 2715131 w 3022593"/>
              <a:gd name="connsiteY17729" fmla="*/ 605735 h 4630814"/>
              <a:gd name="connsiteX17730" fmla="*/ 2718321 w 3022593"/>
              <a:gd name="connsiteY17730" fmla="*/ 591575 h 4630814"/>
              <a:gd name="connsiteX17731" fmla="*/ 2727582 w 3022593"/>
              <a:gd name="connsiteY17731" fmla="*/ 576527 h 4630814"/>
              <a:gd name="connsiteX17732" fmla="*/ 2727350 w 3022593"/>
              <a:gd name="connsiteY17732" fmla="*/ 590881 h 4630814"/>
              <a:gd name="connsiteX17733" fmla="*/ 2727298 w 3022593"/>
              <a:gd name="connsiteY17733" fmla="*/ 590952 h 4630814"/>
              <a:gd name="connsiteX17734" fmla="*/ 2740764 w 3022593"/>
              <a:gd name="connsiteY17734" fmla="*/ 581660 h 4630814"/>
              <a:gd name="connsiteX17735" fmla="*/ 2733294 w 3022593"/>
              <a:gd name="connsiteY17735" fmla="*/ 595471 h 4630814"/>
              <a:gd name="connsiteX17736" fmla="*/ 2716710 w 3022593"/>
              <a:gd name="connsiteY17736" fmla="*/ 605198 h 4630814"/>
              <a:gd name="connsiteX17737" fmla="*/ 2715035 w 3022593"/>
              <a:gd name="connsiteY17737" fmla="*/ 607450 h 4630814"/>
              <a:gd name="connsiteX17738" fmla="*/ 2718953 w 3022593"/>
              <a:gd name="connsiteY17738" fmla="*/ 604881 h 4630814"/>
              <a:gd name="connsiteX17739" fmla="*/ 2745653 w 3022593"/>
              <a:gd name="connsiteY17739" fmla="*/ 594591 h 4630814"/>
              <a:gd name="connsiteX17740" fmla="*/ 2744398 w 3022593"/>
              <a:gd name="connsiteY17740" fmla="*/ 600073 h 4630814"/>
              <a:gd name="connsiteX17741" fmla="*/ 2737946 w 3022593"/>
              <a:gd name="connsiteY17741" fmla="*/ 603454 h 4630814"/>
              <a:gd name="connsiteX17742" fmla="*/ 2745137 w 3022593"/>
              <a:gd name="connsiteY17742" fmla="*/ 602897 h 4630814"/>
              <a:gd name="connsiteX17743" fmla="*/ 2752400 w 3022593"/>
              <a:gd name="connsiteY17743" fmla="*/ 605632 h 4630814"/>
              <a:gd name="connsiteX17744" fmla="*/ 2738589 w 3022593"/>
              <a:gd name="connsiteY17744" fmla="*/ 610543 h 4630814"/>
              <a:gd name="connsiteX17745" fmla="*/ 2716473 w 3022593"/>
              <a:gd name="connsiteY17745" fmla="*/ 607455 h 4630814"/>
              <a:gd name="connsiteX17746" fmla="*/ 2714857 w 3022593"/>
              <a:gd name="connsiteY17746" fmla="*/ 607690 h 4630814"/>
              <a:gd name="connsiteX17747" fmla="*/ 2714617 w 3022593"/>
              <a:gd name="connsiteY17747" fmla="*/ 608013 h 4630814"/>
              <a:gd name="connsiteX17748" fmla="*/ 2714684 w 3022593"/>
              <a:gd name="connsiteY17748" fmla="*/ 607715 h 4630814"/>
              <a:gd name="connsiteX17749" fmla="*/ 2714617 w 3022593"/>
              <a:gd name="connsiteY17749" fmla="*/ 607725 h 4630814"/>
              <a:gd name="connsiteX17750" fmla="*/ 2714694 w 3022593"/>
              <a:gd name="connsiteY17750" fmla="*/ 607675 h 4630814"/>
              <a:gd name="connsiteX17751" fmla="*/ 2715030 w 3022593"/>
              <a:gd name="connsiteY17751" fmla="*/ 606183 h 4630814"/>
              <a:gd name="connsiteX17752" fmla="*/ 2714819 w 3022593"/>
              <a:gd name="connsiteY17752" fmla="*/ 606307 h 4630814"/>
              <a:gd name="connsiteX17753" fmla="*/ 2714794 w 3022593"/>
              <a:gd name="connsiteY17753" fmla="*/ 606426 h 4630814"/>
              <a:gd name="connsiteX17754" fmla="*/ 2714773 w 3022593"/>
              <a:gd name="connsiteY17754" fmla="*/ 606333 h 4630814"/>
              <a:gd name="connsiteX17755" fmla="*/ 2714617 w 3022593"/>
              <a:gd name="connsiteY17755" fmla="*/ 606425 h 4630814"/>
              <a:gd name="connsiteX17756" fmla="*/ 2714753 w 3022593"/>
              <a:gd name="connsiteY17756" fmla="*/ 606242 h 4630814"/>
              <a:gd name="connsiteX17757" fmla="*/ 2711156 w 3022593"/>
              <a:gd name="connsiteY17757" fmla="*/ 589851 h 4630814"/>
              <a:gd name="connsiteX17758" fmla="*/ 2714794 w 3022593"/>
              <a:gd name="connsiteY17758" fmla="*/ 571835 h 4630814"/>
              <a:gd name="connsiteX17759" fmla="*/ 2539728 w 3022593"/>
              <a:gd name="connsiteY17759" fmla="*/ 565150 h 4630814"/>
              <a:gd name="connsiteX17760" fmla="*/ 2537876 w 3022593"/>
              <a:gd name="connsiteY17760" fmla="*/ 574221 h 4630814"/>
              <a:gd name="connsiteX17761" fmla="*/ 2532319 w 3022593"/>
              <a:gd name="connsiteY17761" fmla="*/ 577850 h 4630814"/>
              <a:gd name="connsiteX17762" fmla="*/ 2532319 w 3022593"/>
              <a:gd name="connsiteY17762" fmla="*/ 570593 h 4630814"/>
              <a:gd name="connsiteX17763" fmla="*/ 2539728 w 3022593"/>
              <a:gd name="connsiteY17763" fmla="*/ 565150 h 4630814"/>
              <a:gd name="connsiteX17764" fmla="*/ 2526102 w 3022593"/>
              <a:gd name="connsiteY17764" fmla="*/ 563563 h 4630814"/>
              <a:gd name="connsiteX17765" fmla="*/ 2532055 w 3022593"/>
              <a:gd name="connsiteY17765" fmla="*/ 568921 h 4630814"/>
              <a:gd name="connsiteX17766" fmla="*/ 2530212 w 3022593"/>
              <a:gd name="connsiteY17766" fmla="*/ 577215 h 4630814"/>
              <a:gd name="connsiteX17767" fmla="*/ 2530467 w 3022593"/>
              <a:gd name="connsiteY17767" fmla="*/ 577533 h 4630814"/>
              <a:gd name="connsiteX17768" fmla="*/ 2530141 w 3022593"/>
              <a:gd name="connsiteY17768" fmla="*/ 577533 h 4630814"/>
              <a:gd name="connsiteX17769" fmla="*/ 2530071 w 3022593"/>
              <a:gd name="connsiteY17769" fmla="*/ 577851 h 4630814"/>
              <a:gd name="connsiteX17770" fmla="*/ 2529806 w 3022593"/>
              <a:gd name="connsiteY17770" fmla="*/ 577533 h 4630814"/>
              <a:gd name="connsiteX17771" fmla="*/ 2522303 w 3022593"/>
              <a:gd name="connsiteY17771" fmla="*/ 577533 h 4630814"/>
              <a:gd name="connsiteX17772" fmla="*/ 2516179 w 3022593"/>
              <a:gd name="connsiteY17772" fmla="*/ 571818 h 4630814"/>
              <a:gd name="connsiteX17773" fmla="*/ 2524337 w 3022593"/>
              <a:gd name="connsiteY17773" fmla="*/ 569914 h 4630814"/>
              <a:gd name="connsiteX17774" fmla="*/ 2477579 w 3022593"/>
              <a:gd name="connsiteY17774" fmla="*/ 563563 h 4630814"/>
              <a:gd name="connsiteX17775" fmla="*/ 2493914 w 3022593"/>
              <a:gd name="connsiteY17775" fmla="*/ 572722 h 4630814"/>
              <a:gd name="connsiteX17776" fmla="*/ 2493379 w 3022593"/>
              <a:gd name="connsiteY17776" fmla="*/ 583936 h 4630814"/>
              <a:gd name="connsiteX17777" fmla="*/ 2493955 w 3022593"/>
              <a:gd name="connsiteY17777" fmla="*/ 585788 h 4630814"/>
              <a:gd name="connsiteX17778" fmla="*/ 2493325 w 3022593"/>
              <a:gd name="connsiteY17778" fmla="*/ 585066 h 4630814"/>
              <a:gd name="connsiteX17779" fmla="*/ 2492953 w 3022593"/>
              <a:gd name="connsiteY17779" fmla="*/ 592871 h 4630814"/>
              <a:gd name="connsiteX17780" fmla="*/ 2485883 w 3022593"/>
              <a:gd name="connsiteY17780" fmla="*/ 601389 h 4630814"/>
              <a:gd name="connsiteX17781" fmla="*/ 2487605 w 3022593"/>
              <a:gd name="connsiteY17781" fmla="*/ 604838 h 4630814"/>
              <a:gd name="connsiteX17782" fmla="*/ 2485388 w 3022593"/>
              <a:gd name="connsiteY17782" fmla="*/ 601987 h 4630814"/>
              <a:gd name="connsiteX17783" fmla="*/ 2480221 w 3022593"/>
              <a:gd name="connsiteY17783" fmla="*/ 608211 h 4630814"/>
              <a:gd name="connsiteX17784" fmla="*/ 2471814 w 3022593"/>
              <a:gd name="connsiteY17784" fmla="*/ 611188 h 4630814"/>
              <a:gd name="connsiteX17785" fmla="*/ 2471830 w 3022593"/>
              <a:gd name="connsiteY17785" fmla="*/ 611103 h 4630814"/>
              <a:gd name="connsiteX17786" fmla="*/ 2471730 w 3022593"/>
              <a:gd name="connsiteY17786" fmla="*/ 611188 h 4630814"/>
              <a:gd name="connsiteX17787" fmla="*/ 2472057 w 3022593"/>
              <a:gd name="connsiteY17787" fmla="*/ 609922 h 4630814"/>
              <a:gd name="connsiteX17788" fmla="*/ 2472745 w 3022593"/>
              <a:gd name="connsiteY17788" fmla="*/ 606351 h 4630814"/>
              <a:gd name="connsiteX17789" fmla="*/ 2462205 w 3022593"/>
              <a:gd name="connsiteY17789" fmla="*/ 581880 h 4630814"/>
              <a:gd name="connsiteX17790" fmla="*/ 2477579 w 3022593"/>
              <a:gd name="connsiteY17790" fmla="*/ 563563 h 4630814"/>
              <a:gd name="connsiteX17791" fmla="*/ 1582465 w 3022593"/>
              <a:gd name="connsiteY17791" fmla="*/ 558800 h 4630814"/>
              <a:gd name="connsiteX17792" fmla="*/ 1592883 w 3022593"/>
              <a:gd name="connsiteY17792" fmla="*/ 563936 h 4630814"/>
              <a:gd name="connsiteX17793" fmla="*/ 1593270 w 3022593"/>
              <a:gd name="connsiteY17793" fmla="*/ 571495 h 4630814"/>
              <a:gd name="connsiteX17794" fmla="*/ 1593842 w 3022593"/>
              <a:gd name="connsiteY17794" fmla="*/ 573088 h 4630814"/>
              <a:gd name="connsiteX17795" fmla="*/ 1593321 w 3022593"/>
              <a:gd name="connsiteY17795" fmla="*/ 572481 h 4630814"/>
              <a:gd name="connsiteX17796" fmla="*/ 1593577 w 3022593"/>
              <a:gd name="connsiteY17796" fmla="*/ 577476 h 4630814"/>
              <a:gd name="connsiteX17797" fmla="*/ 1587249 w 3022593"/>
              <a:gd name="connsiteY17797" fmla="*/ 585202 h 4630814"/>
              <a:gd name="connsiteX17798" fmla="*/ 1584780 w 3022593"/>
              <a:gd name="connsiteY17798" fmla="*/ 588215 h 4630814"/>
              <a:gd name="connsiteX17799" fmla="*/ 1578760 w 3022593"/>
              <a:gd name="connsiteY17799" fmla="*/ 590550 h 4630814"/>
              <a:gd name="connsiteX17800" fmla="*/ 1578644 w 3022593"/>
              <a:gd name="connsiteY17800" fmla="*/ 589808 h 4630814"/>
              <a:gd name="connsiteX17801" fmla="*/ 1577967 w 3022593"/>
              <a:gd name="connsiteY17801" fmla="*/ 590550 h 4630814"/>
              <a:gd name="connsiteX17802" fmla="*/ 1578483 w 3022593"/>
              <a:gd name="connsiteY17802" fmla="*/ 588780 h 4630814"/>
              <a:gd name="connsiteX17803" fmla="*/ 1577371 w 3022593"/>
              <a:gd name="connsiteY17803" fmla="*/ 581679 h 4630814"/>
              <a:gd name="connsiteX17804" fmla="*/ 1575740 w 3022593"/>
              <a:gd name="connsiteY17804" fmla="*/ 577109 h 4630814"/>
              <a:gd name="connsiteX17805" fmla="*/ 1574792 w 3022593"/>
              <a:gd name="connsiteY17805" fmla="*/ 577850 h 4630814"/>
              <a:gd name="connsiteX17806" fmla="*/ 1575559 w 3022593"/>
              <a:gd name="connsiteY17806" fmla="*/ 576602 h 4630814"/>
              <a:gd name="connsiteX17807" fmla="*/ 1573204 w 3022593"/>
              <a:gd name="connsiteY17807" fmla="*/ 570006 h 4630814"/>
              <a:gd name="connsiteX17808" fmla="*/ 1582465 w 3022593"/>
              <a:gd name="connsiteY17808" fmla="*/ 558800 h 4630814"/>
              <a:gd name="connsiteX17809" fmla="*/ 805648 w 3022593"/>
              <a:gd name="connsiteY17809" fmla="*/ 557213 h 4630814"/>
              <a:gd name="connsiteX17810" fmla="*/ 805844 w 3022593"/>
              <a:gd name="connsiteY17810" fmla="*/ 557572 h 4630814"/>
              <a:gd name="connsiteX17811" fmla="*/ 806214 w 3022593"/>
              <a:gd name="connsiteY17811" fmla="*/ 557477 h 4630814"/>
              <a:gd name="connsiteX17812" fmla="*/ 805985 w 3022593"/>
              <a:gd name="connsiteY17812" fmla="*/ 557829 h 4630814"/>
              <a:gd name="connsiteX17813" fmla="*/ 809617 w 3022593"/>
              <a:gd name="connsiteY17813" fmla="*/ 564470 h 4630814"/>
              <a:gd name="connsiteX17814" fmla="*/ 805648 w 3022593"/>
              <a:gd name="connsiteY17814" fmla="*/ 569913 h 4630814"/>
              <a:gd name="connsiteX17815" fmla="*/ 801679 w 3022593"/>
              <a:gd name="connsiteY17815" fmla="*/ 564470 h 4630814"/>
              <a:gd name="connsiteX17816" fmla="*/ 802445 w 3022593"/>
              <a:gd name="connsiteY17816" fmla="*/ 563070 h 4630814"/>
              <a:gd name="connsiteX17817" fmla="*/ 795329 w 3022593"/>
              <a:gd name="connsiteY17817" fmla="*/ 564886 h 4630814"/>
              <a:gd name="connsiteX17818" fmla="*/ 798957 w 3022593"/>
              <a:gd name="connsiteY17818" fmla="*/ 559329 h 4630814"/>
              <a:gd name="connsiteX17819" fmla="*/ 805388 w 3022593"/>
              <a:gd name="connsiteY17819" fmla="*/ 557688 h 4630814"/>
              <a:gd name="connsiteX17820" fmla="*/ 962435 w 3022593"/>
              <a:gd name="connsiteY17820" fmla="*/ 555625 h 4630814"/>
              <a:gd name="connsiteX17821" fmla="*/ 978059 w 3022593"/>
              <a:gd name="connsiteY17821" fmla="*/ 563669 h 4630814"/>
              <a:gd name="connsiteX17822" fmla="*/ 977748 w 3022593"/>
              <a:gd name="connsiteY17822" fmla="*/ 571203 h 4630814"/>
              <a:gd name="connsiteX17823" fmla="*/ 979480 w 3022593"/>
              <a:gd name="connsiteY17823" fmla="*/ 576263 h 4630814"/>
              <a:gd name="connsiteX17824" fmla="*/ 977619 w 3022593"/>
              <a:gd name="connsiteY17824" fmla="*/ 574324 h 4630814"/>
              <a:gd name="connsiteX17825" fmla="*/ 977140 w 3022593"/>
              <a:gd name="connsiteY17825" fmla="*/ 585910 h 4630814"/>
              <a:gd name="connsiteX17826" fmla="*/ 970421 w 3022593"/>
              <a:gd name="connsiteY17826" fmla="*/ 594658 h 4630814"/>
              <a:gd name="connsiteX17827" fmla="*/ 971542 w 3022593"/>
              <a:gd name="connsiteY17827" fmla="*/ 596900 h 4630814"/>
              <a:gd name="connsiteX17828" fmla="*/ 970314 w 3022593"/>
              <a:gd name="connsiteY17828" fmla="*/ 594796 h 4630814"/>
              <a:gd name="connsiteX17829" fmla="*/ 964963 w 3022593"/>
              <a:gd name="connsiteY17829" fmla="*/ 601762 h 4630814"/>
              <a:gd name="connsiteX17830" fmla="*/ 957435 w 3022593"/>
              <a:gd name="connsiteY17830" fmla="*/ 604641 h 4630814"/>
              <a:gd name="connsiteX17831" fmla="*/ 957255 w 3022593"/>
              <a:gd name="connsiteY17831" fmla="*/ 604838 h 4630814"/>
              <a:gd name="connsiteX17832" fmla="*/ 957338 w 3022593"/>
              <a:gd name="connsiteY17832" fmla="*/ 604678 h 4630814"/>
              <a:gd name="connsiteX17833" fmla="*/ 956921 w 3022593"/>
              <a:gd name="connsiteY17833" fmla="*/ 604838 h 4630814"/>
              <a:gd name="connsiteX17834" fmla="*/ 954393 w 3022593"/>
              <a:gd name="connsiteY17834" fmla="*/ 591588 h 4630814"/>
              <a:gd name="connsiteX17835" fmla="*/ 951505 w 3022593"/>
              <a:gd name="connsiteY17835" fmla="*/ 583384 h 4630814"/>
              <a:gd name="connsiteX17836" fmla="*/ 950905 w 3022593"/>
              <a:gd name="connsiteY17836" fmla="*/ 584201 h 4630814"/>
              <a:gd name="connsiteX17837" fmla="*/ 951458 w 3022593"/>
              <a:gd name="connsiteY17837" fmla="*/ 583252 h 4630814"/>
              <a:gd name="connsiteX17838" fmla="*/ 947730 w 3022593"/>
              <a:gd name="connsiteY17838" fmla="*/ 572660 h 4630814"/>
              <a:gd name="connsiteX17839" fmla="*/ 962435 w 3022593"/>
              <a:gd name="connsiteY17839" fmla="*/ 555625 h 4630814"/>
              <a:gd name="connsiteX17840" fmla="*/ 1806567 w 3022593"/>
              <a:gd name="connsiteY17840" fmla="*/ 554038 h 4630814"/>
              <a:gd name="connsiteX17841" fmla="*/ 1806567 w 3022593"/>
              <a:gd name="connsiteY17841" fmla="*/ 555626 h 4630814"/>
              <a:gd name="connsiteX17842" fmla="*/ 1806567 w 3022593"/>
              <a:gd name="connsiteY17842" fmla="*/ 554038 h 4630814"/>
              <a:gd name="connsiteX17843" fmla="*/ 815173 w 3022593"/>
              <a:gd name="connsiteY17843" fmla="*/ 554038 h 4630814"/>
              <a:gd name="connsiteX17844" fmla="*/ 822317 w 3022593"/>
              <a:gd name="connsiteY17844" fmla="*/ 558007 h 4630814"/>
              <a:gd name="connsiteX17845" fmla="*/ 815891 w 3022593"/>
              <a:gd name="connsiteY17845" fmla="*/ 561577 h 4630814"/>
              <a:gd name="connsiteX17846" fmla="*/ 817555 w 3022593"/>
              <a:gd name="connsiteY17846" fmla="*/ 568099 h 4630814"/>
              <a:gd name="connsiteX17847" fmla="*/ 810146 w 3022593"/>
              <a:gd name="connsiteY17847" fmla="*/ 564470 h 4630814"/>
              <a:gd name="connsiteX17848" fmla="*/ 808574 w 3022593"/>
              <a:gd name="connsiteY17848" fmla="*/ 558310 h 4630814"/>
              <a:gd name="connsiteX17849" fmla="*/ 808029 w 3022593"/>
              <a:gd name="connsiteY17849" fmla="*/ 558007 h 4630814"/>
              <a:gd name="connsiteX17850" fmla="*/ 808438 w 3022593"/>
              <a:gd name="connsiteY17850" fmla="*/ 557779 h 4630814"/>
              <a:gd name="connsiteX17851" fmla="*/ 808294 w 3022593"/>
              <a:gd name="connsiteY17851" fmla="*/ 557213 h 4630814"/>
              <a:gd name="connsiteX17852" fmla="*/ 808912 w 3022593"/>
              <a:gd name="connsiteY17852" fmla="*/ 557516 h 4630814"/>
              <a:gd name="connsiteX17853" fmla="*/ 1852604 w 3022593"/>
              <a:gd name="connsiteY17853" fmla="*/ 552450 h 4630814"/>
              <a:gd name="connsiteX17854" fmla="*/ 1860542 w 3022593"/>
              <a:gd name="connsiteY17854" fmla="*/ 554037 h 4630814"/>
              <a:gd name="connsiteX17855" fmla="*/ 1852604 w 3022593"/>
              <a:gd name="connsiteY17855" fmla="*/ 552450 h 4630814"/>
              <a:gd name="connsiteX17856" fmla="*/ 1851017 w 3022593"/>
              <a:gd name="connsiteY17856" fmla="*/ 552450 h 4630814"/>
              <a:gd name="connsiteX17857" fmla="*/ 1843397 w 3022593"/>
              <a:gd name="connsiteY17857" fmla="*/ 555625 h 4630814"/>
              <a:gd name="connsiteX17858" fmla="*/ 1851017 w 3022593"/>
              <a:gd name="connsiteY17858" fmla="*/ 552450 h 4630814"/>
              <a:gd name="connsiteX17859" fmla="*/ 1851017 w 3022593"/>
              <a:gd name="connsiteY17859" fmla="*/ 552450 h 4630814"/>
              <a:gd name="connsiteX17860" fmla="*/ 1845064 w 3022593"/>
              <a:gd name="connsiteY17860" fmla="*/ 558800 h 4630814"/>
              <a:gd name="connsiteX17861" fmla="*/ 1851017 w 3022593"/>
              <a:gd name="connsiteY17861" fmla="*/ 552450 h 4630814"/>
              <a:gd name="connsiteX17862" fmla="*/ 1851017 w 3022593"/>
              <a:gd name="connsiteY17862" fmla="*/ 552450 h 4630814"/>
              <a:gd name="connsiteX17863" fmla="*/ 1852605 w 3022593"/>
              <a:gd name="connsiteY17863" fmla="*/ 560070 h 4630814"/>
              <a:gd name="connsiteX17864" fmla="*/ 1851017 w 3022593"/>
              <a:gd name="connsiteY17864" fmla="*/ 552450 h 4630814"/>
              <a:gd name="connsiteX17865" fmla="*/ 1851017 w 3022593"/>
              <a:gd name="connsiteY17865" fmla="*/ 552450 h 4630814"/>
              <a:gd name="connsiteX17866" fmla="*/ 1855780 w 3022593"/>
              <a:gd name="connsiteY17866" fmla="*/ 560070 h 4630814"/>
              <a:gd name="connsiteX17867" fmla="*/ 1851017 w 3022593"/>
              <a:gd name="connsiteY17867" fmla="*/ 552450 h 4630814"/>
              <a:gd name="connsiteX17868" fmla="*/ 1851017 w 3022593"/>
              <a:gd name="connsiteY17868" fmla="*/ 552450 h 4630814"/>
              <a:gd name="connsiteX17869" fmla="*/ 1857367 w 3022593"/>
              <a:gd name="connsiteY17869" fmla="*/ 557212 h 4630814"/>
              <a:gd name="connsiteX17870" fmla="*/ 1851017 w 3022593"/>
              <a:gd name="connsiteY17870" fmla="*/ 552450 h 4630814"/>
              <a:gd name="connsiteX17871" fmla="*/ 1806567 w 3022593"/>
              <a:gd name="connsiteY17871" fmla="*/ 550863 h 4630814"/>
              <a:gd name="connsiteX17872" fmla="*/ 1806567 w 3022593"/>
              <a:gd name="connsiteY17872" fmla="*/ 552450 h 4630814"/>
              <a:gd name="connsiteX17873" fmla="*/ 1806567 w 3022593"/>
              <a:gd name="connsiteY17873" fmla="*/ 552450 h 4630814"/>
              <a:gd name="connsiteX17874" fmla="*/ 1806568 w 3022593"/>
              <a:gd name="connsiteY17874" fmla="*/ 552450 h 4630814"/>
              <a:gd name="connsiteX17875" fmla="*/ 1806567 w 3022593"/>
              <a:gd name="connsiteY17875" fmla="*/ 552451 h 4630814"/>
              <a:gd name="connsiteX17876" fmla="*/ 1806567 w 3022593"/>
              <a:gd name="connsiteY17876" fmla="*/ 552451 h 4630814"/>
              <a:gd name="connsiteX17877" fmla="*/ 1804187 w 3022593"/>
              <a:gd name="connsiteY17877" fmla="*/ 554037 h 4630814"/>
              <a:gd name="connsiteX17878" fmla="*/ 1804484 w 3022593"/>
              <a:gd name="connsiteY17878" fmla="*/ 553244 h 4630814"/>
              <a:gd name="connsiteX17879" fmla="*/ 1806567 w 3022593"/>
              <a:gd name="connsiteY17879" fmla="*/ 552451 h 4630814"/>
              <a:gd name="connsiteX17880" fmla="*/ 1805377 w 3022593"/>
              <a:gd name="connsiteY17880" fmla="*/ 551657 h 4630814"/>
              <a:gd name="connsiteX17881" fmla="*/ 1806567 w 3022593"/>
              <a:gd name="connsiteY17881" fmla="*/ 550863 h 4630814"/>
              <a:gd name="connsiteX17882" fmla="*/ 1279781 w 3022593"/>
              <a:gd name="connsiteY17882" fmla="*/ 550863 h 4630814"/>
              <a:gd name="connsiteX17883" fmla="*/ 1287190 w 3022593"/>
              <a:gd name="connsiteY17883" fmla="*/ 554491 h 4630814"/>
              <a:gd name="connsiteX17884" fmla="*/ 1287190 w 3022593"/>
              <a:gd name="connsiteY17884" fmla="*/ 561749 h 4630814"/>
              <a:gd name="connsiteX17885" fmla="*/ 1281633 w 3022593"/>
              <a:gd name="connsiteY17885" fmla="*/ 558120 h 4630814"/>
              <a:gd name="connsiteX17886" fmla="*/ 1279781 w 3022593"/>
              <a:gd name="connsiteY17886" fmla="*/ 550863 h 4630814"/>
              <a:gd name="connsiteX17887" fmla="*/ 1277929 w 3022593"/>
              <a:gd name="connsiteY17887" fmla="*/ 550863 h 4630814"/>
              <a:gd name="connsiteX17888" fmla="*/ 1281104 w 3022593"/>
              <a:gd name="connsiteY17888" fmla="*/ 558007 h 4630814"/>
              <a:gd name="connsiteX17889" fmla="*/ 1277929 w 3022593"/>
              <a:gd name="connsiteY17889" fmla="*/ 565151 h 4630814"/>
              <a:gd name="connsiteX17890" fmla="*/ 1274754 w 3022593"/>
              <a:gd name="connsiteY17890" fmla="*/ 558007 h 4630814"/>
              <a:gd name="connsiteX17891" fmla="*/ 1277929 w 3022593"/>
              <a:gd name="connsiteY17891" fmla="*/ 550863 h 4630814"/>
              <a:gd name="connsiteX17892" fmla="*/ 1822442 w 3022593"/>
              <a:gd name="connsiteY17892" fmla="*/ 550862 h 4630814"/>
              <a:gd name="connsiteX17893" fmla="*/ 1822443 w 3022593"/>
              <a:gd name="connsiteY17893" fmla="*/ 550862 h 4630814"/>
              <a:gd name="connsiteX17894" fmla="*/ 1829851 w 3022593"/>
              <a:gd name="connsiteY17894" fmla="*/ 554490 h 4630814"/>
              <a:gd name="connsiteX17895" fmla="*/ 1831703 w 3022593"/>
              <a:gd name="connsiteY17895" fmla="*/ 563562 h 4630814"/>
              <a:gd name="connsiteX17896" fmla="*/ 1824294 w 3022593"/>
              <a:gd name="connsiteY17896" fmla="*/ 559933 h 4630814"/>
              <a:gd name="connsiteX17897" fmla="*/ 1823941 w 3022593"/>
              <a:gd name="connsiteY17897" fmla="*/ 558206 h 4630814"/>
              <a:gd name="connsiteX17898" fmla="*/ 1820855 w 3022593"/>
              <a:gd name="connsiteY17898" fmla="*/ 565150 h 4630814"/>
              <a:gd name="connsiteX17899" fmla="*/ 1819267 w 3022593"/>
              <a:gd name="connsiteY17899" fmla="*/ 558006 h 4630814"/>
              <a:gd name="connsiteX17900" fmla="*/ 1822442 w 3022593"/>
              <a:gd name="connsiteY17900" fmla="*/ 550863 h 4630814"/>
              <a:gd name="connsiteX17901" fmla="*/ 1277702 w 3022593"/>
              <a:gd name="connsiteY17901" fmla="*/ 549540 h 4630814"/>
              <a:gd name="connsiteX17902" fmla="*/ 1274074 w 3022593"/>
              <a:gd name="connsiteY17902" fmla="*/ 556949 h 4630814"/>
              <a:gd name="connsiteX17903" fmla="*/ 1266817 w 3022593"/>
              <a:gd name="connsiteY17903" fmla="*/ 556949 h 4630814"/>
              <a:gd name="connsiteX17904" fmla="*/ 1270445 w 3022593"/>
              <a:gd name="connsiteY17904" fmla="*/ 551392 h 4630814"/>
              <a:gd name="connsiteX17905" fmla="*/ 1277702 w 3022593"/>
              <a:gd name="connsiteY17905" fmla="*/ 549540 h 4630814"/>
              <a:gd name="connsiteX17906" fmla="*/ 1822442 w 3022593"/>
              <a:gd name="connsiteY17906" fmla="*/ 549539 h 4630814"/>
              <a:gd name="connsiteX17907" fmla="*/ 1818814 w 3022593"/>
              <a:gd name="connsiteY17907" fmla="*/ 556948 h 4630814"/>
              <a:gd name="connsiteX17908" fmla="*/ 1811557 w 3022593"/>
              <a:gd name="connsiteY17908" fmla="*/ 558800 h 4630814"/>
              <a:gd name="connsiteX17909" fmla="*/ 1813371 w 3022593"/>
              <a:gd name="connsiteY17909" fmla="*/ 551391 h 4630814"/>
              <a:gd name="connsiteX17910" fmla="*/ 1822442 w 3022593"/>
              <a:gd name="connsiteY17910" fmla="*/ 549539 h 4630814"/>
              <a:gd name="connsiteX17911" fmla="*/ 1858558 w 3022593"/>
              <a:gd name="connsiteY17911" fmla="*/ 548217 h 4630814"/>
              <a:gd name="connsiteX17912" fmla="*/ 1857125 w 3022593"/>
              <a:gd name="connsiteY17912" fmla="*/ 550254 h 4630814"/>
              <a:gd name="connsiteX17913" fmla="*/ 1860542 w 3022593"/>
              <a:gd name="connsiteY17913" fmla="*/ 550068 h 4630814"/>
              <a:gd name="connsiteX17914" fmla="*/ 1857209 w 3022593"/>
              <a:gd name="connsiteY17914" fmla="*/ 552152 h 4630814"/>
              <a:gd name="connsiteX17915" fmla="*/ 1852783 w 3022593"/>
              <a:gd name="connsiteY17915" fmla="*/ 552365 h 4630814"/>
              <a:gd name="connsiteX17916" fmla="*/ 1852604 w 3022593"/>
              <a:gd name="connsiteY17916" fmla="*/ 552450 h 4630814"/>
              <a:gd name="connsiteX17917" fmla="*/ 1852686 w 3022593"/>
              <a:gd name="connsiteY17917" fmla="*/ 552370 h 4630814"/>
              <a:gd name="connsiteX17918" fmla="*/ 1851017 w 3022593"/>
              <a:gd name="connsiteY17918" fmla="*/ 552450 h 4630814"/>
              <a:gd name="connsiteX17919" fmla="*/ 1854369 w 3022593"/>
              <a:gd name="connsiteY17919" fmla="*/ 550725 h 4630814"/>
              <a:gd name="connsiteX17920" fmla="*/ 1855581 w 3022593"/>
              <a:gd name="connsiteY17920" fmla="*/ 549540 h 4630814"/>
              <a:gd name="connsiteX17921" fmla="*/ 1858558 w 3022593"/>
              <a:gd name="connsiteY17921" fmla="*/ 548217 h 4630814"/>
              <a:gd name="connsiteX17922" fmla="*/ 1541455 w 3022593"/>
              <a:gd name="connsiteY17922" fmla="*/ 547687 h 4630814"/>
              <a:gd name="connsiteX17923" fmla="*/ 1555426 w 3022593"/>
              <a:gd name="connsiteY17923" fmla="*/ 573834 h 4630814"/>
              <a:gd name="connsiteX17924" fmla="*/ 1541455 w 3022593"/>
              <a:gd name="connsiteY17924" fmla="*/ 547687 h 4630814"/>
              <a:gd name="connsiteX17925" fmla="*/ 1541455 w 3022593"/>
              <a:gd name="connsiteY17925" fmla="*/ 547687 h 4630814"/>
              <a:gd name="connsiteX17926" fmla="*/ 1543156 w 3022593"/>
              <a:gd name="connsiteY17926" fmla="*/ 547849 h 4630814"/>
              <a:gd name="connsiteX17927" fmla="*/ 1543042 w 3022593"/>
              <a:gd name="connsiteY17927" fmla="*/ 547687 h 4630814"/>
              <a:gd name="connsiteX17928" fmla="*/ 1543365 w 3022593"/>
              <a:gd name="connsiteY17928" fmla="*/ 547869 h 4630814"/>
              <a:gd name="connsiteX17929" fmla="*/ 1545920 w 3022593"/>
              <a:gd name="connsiteY17929" fmla="*/ 548111 h 4630814"/>
              <a:gd name="connsiteX17930" fmla="*/ 1570030 w 3022593"/>
              <a:gd name="connsiteY17930" fmla="*/ 557389 h 4630814"/>
              <a:gd name="connsiteX17931" fmla="*/ 1558257 w 3022593"/>
              <a:gd name="connsiteY17931" fmla="*/ 557621 h 4630814"/>
              <a:gd name="connsiteX17932" fmla="*/ 1562943 w 3022593"/>
              <a:gd name="connsiteY17932" fmla="*/ 561512 h 4630814"/>
              <a:gd name="connsiteX17933" fmla="*/ 1564814 w 3022593"/>
              <a:gd name="connsiteY17933" fmla="*/ 566964 h 4630814"/>
              <a:gd name="connsiteX17934" fmla="*/ 1553928 w 3022593"/>
              <a:gd name="connsiteY17934" fmla="*/ 563109 h 4630814"/>
              <a:gd name="connsiteX17935" fmla="*/ 1544243 w 3022593"/>
              <a:gd name="connsiteY17935" fmla="*/ 549388 h 4630814"/>
              <a:gd name="connsiteX17936" fmla="*/ 1855780 w 3022593"/>
              <a:gd name="connsiteY17936" fmla="*/ 546496 h 4630814"/>
              <a:gd name="connsiteX17937" fmla="*/ 1851017 w 3022593"/>
              <a:gd name="connsiteY17937" fmla="*/ 552450 h 4630814"/>
              <a:gd name="connsiteX17938" fmla="*/ 1855780 w 3022593"/>
              <a:gd name="connsiteY17938" fmla="*/ 546496 h 4630814"/>
              <a:gd name="connsiteX17939" fmla="*/ 1541455 w 3022593"/>
              <a:gd name="connsiteY17939" fmla="*/ 546100 h 4630814"/>
              <a:gd name="connsiteX17940" fmla="*/ 1541112 w 3022593"/>
              <a:gd name="connsiteY17940" fmla="*/ 547879 h 4630814"/>
              <a:gd name="connsiteX17941" fmla="*/ 1545027 w 3022593"/>
              <a:gd name="connsiteY17941" fmla="*/ 561928 h 4630814"/>
              <a:gd name="connsiteX17942" fmla="*/ 1543043 w 3022593"/>
              <a:gd name="connsiteY17942" fmla="*/ 577569 h 4630814"/>
              <a:gd name="connsiteX17943" fmla="*/ 1537586 w 3022593"/>
              <a:gd name="connsiteY17943" fmla="*/ 566130 h 4630814"/>
              <a:gd name="connsiteX17944" fmla="*/ 1538504 w 3022593"/>
              <a:gd name="connsiteY17944" fmla="*/ 561251 h 4630814"/>
              <a:gd name="connsiteX17945" fmla="*/ 1529813 w 3022593"/>
              <a:gd name="connsiteY17945" fmla="*/ 576263 h 4630814"/>
              <a:gd name="connsiteX17946" fmla="*/ 1541455 w 3022593"/>
              <a:gd name="connsiteY17946" fmla="*/ 546100 h 4630814"/>
              <a:gd name="connsiteX17947" fmla="*/ 1854193 w 3022593"/>
              <a:gd name="connsiteY17947" fmla="*/ 544830 h 4630814"/>
              <a:gd name="connsiteX17948" fmla="*/ 1851017 w 3022593"/>
              <a:gd name="connsiteY17948" fmla="*/ 552450 h 4630814"/>
              <a:gd name="connsiteX17949" fmla="*/ 1854193 w 3022593"/>
              <a:gd name="connsiteY17949" fmla="*/ 544830 h 4630814"/>
              <a:gd name="connsiteX17950" fmla="*/ 1846784 w 3022593"/>
              <a:gd name="connsiteY17950" fmla="*/ 544830 h 4630814"/>
              <a:gd name="connsiteX17951" fmla="*/ 1849694 w 3022593"/>
              <a:gd name="connsiteY17951" fmla="*/ 547211 h 4630814"/>
              <a:gd name="connsiteX17952" fmla="*/ 1851017 w 3022593"/>
              <a:gd name="connsiteY17952" fmla="*/ 552448 h 4630814"/>
              <a:gd name="connsiteX17953" fmla="*/ 1851017 w 3022593"/>
              <a:gd name="connsiteY17953" fmla="*/ 552449 h 4630814"/>
              <a:gd name="connsiteX17954" fmla="*/ 1851017 w 3022593"/>
              <a:gd name="connsiteY17954" fmla="*/ 552450 h 4630814"/>
              <a:gd name="connsiteX17955" fmla="*/ 1851016 w 3022593"/>
              <a:gd name="connsiteY17955" fmla="*/ 552450 h 4630814"/>
              <a:gd name="connsiteX17956" fmla="*/ 1847207 w 3022593"/>
              <a:gd name="connsiteY17956" fmla="*/ 553045 h 4630814"/>
              <a:gd name="connsiteX17957" fmla="*/ 1843397 w 3022593"/>
              <a:gd name="connsiteY17957" fmla="*/ 552449 h 4630814"/>
              <a:gd name="connsiteX17958" fmla="*/ 1845433 w 3022593"/>
              <a:gd name="connsiteY17958" fmla="*/ 551432 h 4630814"/>
              <a:gd name="connsiteX17959" fmla="*/ 1843079 w 3022593"/>
              <a:gd name="connsiteY17959" fmla="*/ 550333 h 4630814"/>
              <a:gd name="connsiteX17960" fmla="*/ 1846304 w 3022593"/>
              <a:gd name="connsiteY17960" fmla="*/ 549010 h 4630814"/>
              <a:gd name="connsiteX17961" fmla="*/ 1846781 w 3022593"/>
              <a:gd name="connsiteY17961" fmla="*/ 549358 h 4630814"/>
              <a:gd name="connsiteX17962" fmla="*/ 1845064 w 3022593"/>
              <a:gd name="connsiteY17962" fmla="*/ 546496 h 4630814"/>
              <a:gd name="connsiteX17963" fmla="*/ 1847845 w 3022593"/>
              <a:gd name="connsiteY17963" fmla="*/ 547887 h 4630814"/>
              <a:gd name="connsiteX17964" fmla="*/ 815649 w 3022593"/>
              <a:gd name="connsiteY17964" fmla="*/ 544711 h 4630814"/>
              <a:gd name="connsiteX17965" fmla="*/ 815649 w 3022593"/>
              <a:gd name="connsiteY17965" fmla="*/ 551855 h 4630814"/>
              <a:gd name="connsiteX17966" fmla="*/ 808029 w 3022593"/>
              <a:gd name="connsiteY17966" fmla="*/ 555427 h 4630814"/>
              <a:gd name="connsiteX17967" fmla="*/ 809934 w 3022593"/>
              <a:gd name="connsiteY17967" fmla="*/ 548283 h 4630814"/>
              <a:gd name="connsiteX17968" fmla="*/ 815649 w 3022593"/>
              <a:gd name="connsiteY17968" fmla="*/ 544711 h 4630814"/>
              <a:gd name="connsiteX17969" fmla="*/ 893755 w 3022593"/>
              <a:gd name="connsiteY17969" fmla="*/ 544513 h 4630814"/>
              <a:gd name="connsiteX17970" fmla="*/ 895452 w 3022593"/>
              <a:gd name="connsiteY17970" fmla="*/ 544689 h 4630814"/>
              <a:gd name="connsiteX17971" fmla="*/ 895342 w 3022593"/>
              <a:gd name="connsiteY17971" fmla="*/ 544513 h 4630814"/>
              <a:gd name="connsiteX17972" fmla="*/ 895728 w 3022593"/>
              <a:gd name="connsiteY17972" fmla="*/ 544718 h 4630814"/>
              <a:gd name="connsiteX17973" fmla="*/ 901196 w 3022593"/>
              <a:gd name="connsiteY17973" fmla="*/ 545287 h 4630814"/>
              <a:gd name="connsiteX17974" fmla="*/ 941380 w 3022593"/>
              <a:gd name="connsiteY17974" fmla="*/ 559753 h 4630814"/>
              <a:gd name="connsiteX17975" fmla="*/ 921689 w 3022593"/>
              <a:gd name="connsiteY17975" fmla="*/ 560705 h 4630814"/>
              <a:gd name="connsiteX17976" fmla="*/ 921113 w 3022593"/>
              <a:gd name="connsiteY17976" fmla="*/ 560418 h 4630814"/>
              <a:gd name="connsiteX17977" fmla="*/ 930503 w 3022593"/>
              <a:gd name="connsiteY17977" fmla="*/ 567953 h 4630814"/>
              <a:gd name="connsiteX17978" fmla="*/ 934236 w 3022593"/>
              <a:gd name="connsiteY17978" fmla="*/ 577850 h 4630814"/>
              <a:gd name="connsiteX17979" fmla="*/ 920953 w 3022593"/>
              <a:gd name="connsiteY17979" fmla="*/ 575604 h 4630814"/>
              <a:gd name="connsiteX17980" fmla="*/ 903507 w 3022593"/>
              <a:gd name="connsiteY17980" fmla="*/ 557306 h 4630814"/>
              <a:gd name="connsiteX17981" fmla="*/ 908463 w 3022593"/>
              <a:gd name="connsiteY17981" fmla="*/ 564158 h 4630814"/>
              <a:gd name="connsiteX17982" fmla="*/ 916167 w 3022593"/>
              <a:gd name="connsiteY17982" fmla="*/ 589417 h 4630814"/>
              <a:gd name="connsiteX17983" fmla="*/ 893755 w 3022593"/>
              <a:gd name="connsiteY17983" fmla="*/ 544513 h 4630814"/>
              <a:gd name="connsiteX17984" fmla="*/ 898570 w 3022593"/>
              <a:gd name="connsiteY17984" fmla="*/ 550477 h 4630814"/>
              <a:gd name="connsiteX17985" fmla="*/ 902181 w 3022593"/>
              <a:gd name="connsiteY17985" fmla="*/ 555471 h 4630814"/>
              <a:gd name="connsiteX17986" fmla="*/ 896527 w 3022593"/>
              <a:gd name="connsiteY17986" fmla="*/ 546412 h 4630814"/>
              <a:gd name="connsiteX17987" fmla="*/ 893490 w 3022593"/>
              <a:gd name="connsiteY17987" fmla="*/ 544513 h 4630814"/>
              <a:gd name="connsiteX17988" fmla="*/ 895342 w 3022593"/>
              <a:gd name="connsiteY17988" fmla="*/ 594765 h 4630814"/>
              <a:gd name="connsiteX17989" fmla="*/ 893490 w 3022593"/>
              <a:gd name="connsiteY17989" fmla="*/ 544513 h 4630814"/>
              <a:gd name="connsiteX17990" fmla="*/ 1267015 w 3022593"/>
              <a:gd name="connsiteY17990" fmla="*/ 543243 h 4630814"/>
              <a:gd name="connsiteX17991" fmla="*/ 1274159 w 3022593"/>
              <a:gd name="connsiteY17991" fmla="*/ 543243 h 4630814"/>
              <a:gd name="connsiteX17992" fmla="*/ 1277731 w 3022593"/>
              <a:gd name="connsiteY17992" fmla="*/ 548958 h 4630814"/>
              <a:gd name="connsiteX17993" fmla="*/ 1270587 w 3022593"/>
              <a:gd name="connsiteY17993" fmla="*/ 548958 h 4630814"/>
              <a:gd name="connsiteX17994" fmla="*/ 1267015 w 3022593"/>
              <a:gd name="connsiteY17994" fmla="*/ 543243 h 4630814"/>
              <a:gd name="connsiteX17995" fmla="*/ 1809742 w 3022593"/>
              <a:gd name="connsiteY17995" fmla="*/ 543242 h 4630814"/>
              <a:gd name="connsiteX17996" fmla="*/ 1816999 w 3022593"/>
              <a:gd name="connsiteY17996" fmla="*/ 543242 h 4630814"/>
              <a:gd name="connsiteX17997" fmla="*/ 1822442 w 3022593"/>
              <a:gd name="connsiteY17997" fmla="*/ 548957 h 4630814"/>
              <a:gd name="connsiteX17998" fmla="*/ 1815185 w 3022593"/>
              <a:gd name="connsiteY17998" fmla="*/ 550862 h 4630814"/>
              <a:gd name="connsiteX17999" fmla="*/ 1809742 w 3022593"/>
              <a:gd name="connsiteY17999" fmla="*/ 543242 h 4630814"/>
              <a:gd name="connsiteX18000" fmla="*/ 2468819 w 3022593"/>
              <a:gd name="connsiteY18000" fmla="*/ 543152 h 4630814"/>
              <a:gd name="connsiteX18001" fmla="*/ 2476228 w 3022593"/>
              <a:gd name="connsiteY18001" fmla="*/ 546781 h 4630814"/>
              <a:gd name="connsiteX18002" fmla="*/ 2476228 w 3022593"/>
              <a:gd name="connsiteY18002" fmla="*/ 554038 h 4630814"/>
              <a:gd name="connsiteX18003" fmla="*/ 2470672 w 3022593"/>
              <a:gd name="connsiteY18003" fmla="*/ 550409 h 4630814"/>
              <a:gd name="connsiteX18004" fmla="*/ 2468819 w 3022593"/>
              <a:gd name="connsiteY18004" fmla="*/ 543152 h 4630814"/>
              <a:gd name="connsiteX18005" fmla="*/ 1839905 w 3022593"/>
              <a:gd name="connsiteY18005" fmla="*/ 542925 h 4630814"/>
              <a:gd name="connsiteX18006" fmla="*/ 1840435 w 3022593"/>
              <a:gd name="connsiteY18006" fmla="*/ 543454 h 4630814"/>
              <a:gd name="connsiteX18007" fmla="*/ 1841493 w 3022593"/>
              <a:gd name="connsiteY18007" fmla="*/ 542925 h 4630814"/>
              <a:gd name="connsiteX18008" fmla="*/ 1843082 w 3022593"/>
              <a:gd name="connsiteY18008" fmla="*/ 543719 h 4630814"/>
              <a:gd name="connsiteX18009" fmla="*/ 1841493 w 3022593"/>
              <a:gd name="connsiteY18009" fmla="*/ 544513 h 4630814"/>
              <a:gd name="connsiteX18010" fmla="*/ 1841493 w 3022593"/>
              <a:gd name="connsiteY18010" fmla="*/ 546100 h 4630814"/>
              <a:gd name="connsiteX18011" fmla="*/ 1839905 w 3022593"/>
              <a:gd name="connsiteY18011" fmla="*/ 544512 h 4630814"/>
              <a:gd name="connsiteX18012" fmla="*/ 1838317 w 3022593"/>
              <a:gd name="connsiteY18012" fmla="*/ 546100 h 4630814"/>
              <a:gd name="connsiteX18013" fmla="*/ 1838317 w 3022593"/>
              <a:gd name="connsiteY18013" fmla="*/ 544512 h 4630814"/>
              <a:gd name="connsiteX18014" fmla="*/ 1839905 w 3022593"/>
              <a:gd name="connsiteY18014" fmla="*/ 542925 h 4630814"/>
              <a:gd name="connsiteX18015" fmla="*/ 892168 w 3022593"/>
              <a:gd name="connsiteY18015" fmla="*/ 542925 h 4630814"/>
              <a:gd name="connsiteX18016" fmla="*/ 892167 w 3022593"/>
              <a:gd name="connsiteY18016" fmla="*/ 542926 h 4630814"/>
              <a:gd name="connsiteX18017" fmla="*/ 891980 w 3022593"/>
              <a:gd name="connsiteY18017" fmla="*/ 544651 h 4630814"/>
              <a:gd name="connsiteX18018" fmla="*/ 892168 w 3022593"/>
              <a:gd name="connsiteY18018" fmla="*/ 544513 h 4630814"/>
              <a:gd name="connsiteX18019" fmla="*/ 891955 w 3022593"/>
              <a:gd name="connsiteY18019" fmla="*/ 544887 h 4630814"/>
              <a:gd name="connsiteX18020" fmla="*/ 891363 w 3022593"/>
              <a:gd name="connsiteY18020" fmla="*/ 550366 h 4630814"/>
              <a:gd name="connsiteX18021" fmla="*/ 875022 w 3022593"/>
              <a:gd name="connsiteY18021" fmla="*/ 590550 h 4630814"/>
              <a:gd name="connsiteX18022" fmla="*/ 875736 w 3022593"/>
              <a:gd name="connsiteY18022" fmla="*/ 570172 h 4630814"/>
              <a:gd name="connsiteX18023" fmla="*/ 876841 w 3022593"/>
              <a:gd name="connsiteY18023" fmla="*/ 568339 h 4630814"/>
              <a:gd name="connsiteX18024" fmla="*/ 867890 w 3022593"/>
              <a:gd name="connsiteY18024" fmla="*/ 579106 h 4630814"/>
              <a:gd name="connsiteX18025" fmla="*/ 857639 w 3022593"/>
              <a:gd name="connsiteY18025" fmla="*/ 583649 h 4630814"/>
              <a:gd name="connsiteX18026" fmla="*/ 865552 w 3022593"/>
              <a:gd name="connsiteY18026" fmla="*/ 564081 h 4630814"/>
              <a:gd name="connsiteX18027" fmla="*/ 890446 w 3022593"/>
              <a:gd name="connsiteY18027" fmla="*/ 545779 h 4630814"/>
              <a:gd name="connsiteX18028" fmla="*/ 892166 w 3022593"/>
              <a:gd name="connsiteY18028" fmla="*/ 542927 h 4630814"/>
              <a:gd name="connsiteX18029" fmla="*/ 886204 w 3022593"/>
              <a:gd name="connsiteY18029" fmla="*/ 547740 h 4630814"/>
              <a:gd name="connsiteX18030" fmla="*/ 847264 w 3022593"/>
              <a:gd name="connsiteY18030" fmla="*/ 565337 h 4630814"/>
              <a:gd name="connsiteX18031" fmla="*/ 877784 w 3022593"/>
              <a:gd name="connsiteY18031" fmla="*/ 545114 h 4630814"/>
              <a:gd name="connsiteX18032" fmla="*/ 892167 w 3022593"/>
              <a:gd name="connsiteY18032" fmla="*/ 542925 h 4630814"/>
              <a:gd name="connsiteX18033" fmla="*/ 803663 w 3022593"/>
              <a:gd name="connsiteY18033" fmla="*/ 542925 h 4630814"/>
              <a:gd name="connsiteX18034" fmla="*/ 809617 w 3022593"/>
              <a:gd name="connsiteY18034" fmla="*/ 548368 h 4630814"/>
              <a:gd name="connsiteX18035" fmla="*/ 807632 w 3022593"/>
              <a:gd name="connsiteY18035" fmla="*/ 555625 h 4630814"/>
              <a:gd name="connsiteX18036" fmla="*/ 803886 w 3022593"/>
              <a:gd name="connsiteY18036" fmla="*/ 552200 h 4630814"/>
              <a:gd name="connsiteX18037" fmla="*/ 806044 w 3022593"/>
              <a:gd name="connsiteY18037" fmla="*/ 555308 h 4630814"/>
              <a:gd name="connsiteX18038" fmla="*/ 798107 w 3022593"/>
              <a:gd name="connsiteY18038" fmla="*/ 555308 h 4630814"/>
              <a:gd name="connsiteX18039" fmla="*/ 794138 w 3022593"/>
              <a:gd name="connsiteY18039" fmla="*/ 549593 h 4630814"/>
              <a:gd name="connsiteX18040" fmla="*/ 801840 w 3022593"/>
              <a:gd name="connsiteY18040" fmla="*/ 549593 h 4630814"/>
              <a:gd name="connsiteX18041" fmla="*/ 1520759 w 3022593"/>
              <a:gd name="connsiteY18041" fmla="*/ 542875 h 4630814"/>
              <a:gd name="connsiteX18042" fmla="*/ 1538207 w 3022593"/>
              <a:gd name="connsiteY18042" fmla="*/ 546877 h 4630814"/>
              <a:gd name="connsiteX18043" fmla="*/ 1541455 w 3022593"/>
              <a:gd name="connsiteY18043" fmla="*/ 546100 h 4630814"/>
              <a:gd name="connsiteX18044" fmla="*/ 1537866 w 3022593"/>
              <a:gd name="connsiteY18044" fmla="*/ 548987 h 4630814"/>
              <a:gd name="connsiteX18045" fmla="*/ 1537398 w 3022593"/>
              <a:gd name="connsiteY18045" fmla="*/ 549321 h 4630814"/>
              <a:gd name="connsiteX18046" fmla="*/ 1531250 w 3022593"/>
              <a:gd name="connsiteY18046" fmla="*/ 560699 h 4630814"/>
              <a:gd name="connsiteX18047" fmla="*/ 1520137 w 3022593"/>
              <a:gd name="connsiteY18047" fmla="*/ 570819 h 4630814"/>
              <a:gd name="connsiteX18048" fmla="*/ 1523766 w 3022593"/>
              <a:gd name="connsiteY18048" fmla="*/ 559253 h 4630814"/>
              <a:gd name="connsiteX18049" fmla="*/ 1529034 w 3022593"/>
              <a:gd name="connsiteY18049" fmla="*/ 555055 h 4630814"/>
              <a:gd name="connsiteX18050" fmla="*/ 1513441 w 3022593"/>
              <a:gd name="connsiteY18050" fmla="*/ 559435 h 4630814"/>
              <a:gd name="connsiteX18051" fmla="*/ 1522545 w 3022593"/>
              <a:gd name="connsiteY18051" fmla="*/ 550624 h 4630814"/>
              <a:gd name="connsiteX18052" fmla="*/ 1533472 w 3022593"/>
              <a:gd name="connsiteY18052" fmla="*/ 548010 h 4630814"/>
              <a:gd name="connsiteX18053" fmla="*/ 1524751 w 3022593"/>
              <a:gd name="connsiteY18053" fmla="*/ 549573 h 4630814"/>
              <a:gd name="connsiteX18054" fmla="*/ 1509892 w 3022593"/>
              <a:gd name="connsiteY18054" fmla="*/ 546894 h 4630814"/>
              <a:gd name="connsiteX18055" fmla="*/ 1520759 w 3022593"/>
              <a:gd name="connsiteY18055" fmla="*/ 542875 h 4630814"/>
              <a:gd name="connsiteX18056" fmla="*/ 2466571 w 3022593"/>
              <a:gd name="connsiteY18056" fmla="*/ 541564 h 4630814"/>
              <a:gd name="connsiteX18057" fmla="*/ 2463396 w 3022593"/>
              <a:gd name="connsiteY18057" fmla="*/ 547369 h 4630814"/>
              <a:gd name="connsiteX18058" fmla="*/ 2466174 w 3022593"/>
              <a:gd name="connsiteY18058" fmla="*/ 542925 h 4630814"/>
              <a:gd name="connsiteX18059" fmla="*/ 2470143 w 3022593"/>
              <a:gd name="connsiteY18059" fmla="*/ 549275 h 4630814"/>
              <a:gd name="connsiteX18060" fmla="*/ 2466174 w 3022593"/>
              <a:gd name="connsiteY18060" fmla="*/ 555625 h 4630814"/>
              <a:gd name="connsiteX18061" fmla="*/ 2462205 w 3022593"/>
              <a:gd name="connsiteY18061" fmla="*/ 549275 h 4630814"/>
              <a:gd name="connsiteX18062" fmla="*/ 2462470 w 3022593"/>
              <a:gd name="connsiteY18062" fmla="*/ 548852 h 4630814"/>
              <a:gd name="connsiteX18063" fmla="*/ 2454665 w 3022593"/>
              <a:gd name="connsiteY18063" fmla="*/ 550636 h 4630814"/>
              <a:gd name="connsiteX18064" fmla="*/ 2458633 w 3022593"/>
              <a:gd name="connsiteY18064" fmla="*/ 543378 h 4630814"/>
              <a:gd name="connsiteX18065" fmla="*/ 2466571 w 3022593"/>
              <a:gd name="connsiteY18065" fmla="*/ 541564 h 4630814"/>
              <a:gd name="connsiteX18066" fmla="*/ 1835672 w 3022593"/>
              <a:gd name="connsiteY18066" fmla="*/ 541337 h 4630814"/>
              <a:gd name="connsiteX18067" fmla="*/ 1837789 w 3022593"/>
              <a:gd name="connsiteY18067" fmla="*/ 541337 h 4630814"/>
              <a:gd name="connsiteX18068" fmla="*/ 1839905 w 3022593"/>
              <a:gd name="connsiteY18068" fmla="*/ 542925 h 4630814"/>
              <a:gd name="connsiteX18069" fmla="*/ 1837789 w 3022593"/>
              <a:gd name="connsiteY18069" fmla="*/ 542925 h 4630814"/>
              <a:gd name="connsiteX18070" fmla="*/ 1837789 w 3022593"/>
              <a:gd name="connsiteY18070" fmla="*/ 544512 h 4630814"/>
              <a:gd name="connsiteX18071" fmla="*/ 1835672 w 3022593"/>
              <a:gd name="connsiteY18071" fmla="*/ 544512 h 4630814"/>
              <a:gd name="connsiteX18072" fmla="*/ 1835672 w 3022593"/>
              <a:gd name="connsiteY18072" fmla="*/ 542925 h 4630814"/>
              <a:gd name="connsiteX18073" fmla="*/ 1835672 w 3022593"/>
              <a:gd name="connsiteY18073" fmla="*/ 541337 h 4630814"/>
              <a:gd name="connsiteX18074" fmla="*/ 2543167 w 3022593"/>
              <a:gd name="connsiteY18074" fmla="*/ 539750 h 4630814"/>
              <a:gd name="connsiteX18075" fmla="*/ 2539357 w 3022593"/>
              <a:gd name="connsiteY18075" fmla="*/ 541933 h 4630814"/>
              <a:gd name="connsiteX18076" fmla="*/ 2535547 w 3022593"/>
              <a:gd name="connsiteY18076" fmla="*/ 542925 h 4630814"/>
              <a:gd name="connsiteX18077" fmla="*/ 2537214 w 3022593"/>
              <a:gd name="connsiteY18077" fmla="*/ 540742 h 4630814"/>
              <a:gd name="connsiteX18078" fmla="*/ 2686042 w 3022593"/>
              <a:gd name="connsiteY18078" fmla="*/ 539750 h 4630814"/>
              <a:gd name="connsiteX18079" fmla="*/ 2680486 w 3022593"/>
              <a:gd name="connsiteY18079" fmla="*/ 555625 h 4630814"/>
              <a:gd name="connsiteX18080" fmla="*/ 2686042 w 3022593"/>
              <a:gd name="connsiteY18080" fmla="*/ 539750 h 4630814"/>
              <a:gd name="connsiteX18081" fmla="*/ 2686042 w 3022593"/>
              <a:gd name="connsiteY18081" fmla="*/ 539750 h 4630814"/>
              <a:gd name="connsiteX18082" fmla="*/ 2686814 w 3022593"/>
              <a:gd name="connsiteY18082" fmla="*/ 539855 h 4630814"/>
              <a:gd name="connsiteX18083" fmla="*/ 2686836 w 3022593"/>
              <a:gd name="connsiteY18083" fmla="*/ 539750 h 4630814"/>
              <a:gd name="connsiteX18084" fmla="*/ 2686857 w 3022593"/>
              <a:gd name="connsiteY18084" fmla="*/ 539861 h 4630814"/>
              <a:gd name="connsiteX18085" fmla="*/ 2694774 w 3022593"/>
              <a:gd name="connsiteY18085" fmla="*/ 540941 h 4630814"/>
              <a:gd name="connsiteX18086" fmla="*/ 2703505 w 3022593"/>
              <a:gd name="connsiteY18086" fmla="*/ 544513 h 4630814"/>
              <a:gd name="connsiteX18087" fmla="*/ 2696229 w 3022593"/>
              <a:gd name="connsiteY18087" fmla="*/ 544513 h 4630814"/>
              <a:gd name="connsiteX18088" fmla="*/ 2686913 w 3022593"/>
              <a:gd name="connsiteY18088" fmla="*/ 540157 h 4630814"/>
              <a:gd name="connsiteX18089" fmla="*/ 2686923 w 3022593"/>
              <a:gd name="connsiteY18089" fmla="*/ 540210 h 4630814"/>
              <a:gd name="connsiteX18090" fmla="*/ 2693732 w 3022593"/>
              <a:gd name="connsiteY18090" fmla="*/ 543768 h 4630814"/>
              <a:gd name="connsiteX18091" fmla="*/ 2699933 w 3022593"/>
              <a:gd name="connsiteY18091" fmla="*/ 550466 h 4630814"/>
              <a:gd name="connsiteX18092" fmla="*/ 2692988 w 3022593"/>
              <a:gd name="connsiteY18092" fmla="*/ 547787 h 4630814"/>
              <a:gd name="connsiteX18093" fmla="*/ 2687059 w 3022593"/>
              <a:gd name="connsiteY18093" fmla="*/ 540926 h 4630814"/>
              <a:gd name="connsiteX18094" fmla="*/ 2687080 w 3022593"/>
              <a:gd name="connsiteY18094" fmla="*/ 541040 h 4630814"/>
              <a:gd name="connsiteX18095" fmla="*/ 2691136 w 3022593"/>
              <a:gd name="connsiteY18095" fmla="*/ 546080 h 4630814"/>
              <a:gd name="connsiteX18096" fmla="*/ 2693451 w 3022593"/>
              <a:gd name="connsiteY18096" fmla="*/ 553720 h 4630814"/>
              <a:gd name="connsiteX18097" fmla="*/ 2688358 w 3022593"/>
              <a:gd name="connsiteY18097" fmla="*/ 550010 h 4630814"/>
              <a:gd name="connsiteX18098" fmla="*/ 2688092 w 3022593"/>
              <a:gd name="connsiteY18098" fmla="*/ 548835 h 4630814"/>
              <a:gd name="connsiteX18099" fmla="*/ 2686836 w 3022593"/>
              <a:gd name="connsiteY18099" fmla="*/ 555467 h 4630814"/>
              <a:gd name="connsiteX18100" fmla="*/ 2684604 w 3022593"/>
              <a:gd name="connsiteY18100" fmla="*/ 550228 h 4630814"/>
              <a:gd name="connsiteX18101" fmla="*/ 2686451 w 3022593"/>
              <a:gd name="connsiteY18101" fmla="*/ 541560 h 4630814"/>
              <a:gd name="connsiteX18102" fmla="*/ 2686042 w 3022593"/>
              <a:gd name="connsiteY18102" fmla="*/ 539750 h 4630814"/>
              <a:gd name="connsiteX18103" fmla="*/ 2686670 w 3022593"/>
              <a:gd name="connsiteY18103" fmla="*/ 540530 h 4630814"/>
              <a:gd name="connsiteX18104" fmla="*/ 2686679 w 3022593"/>
              <a:gd name="connsiteY18104" fmla="*/ 540487 h 4630814"/>
              <a:gd name="connsiteX18105" fmla="*/ 2686042 w 3022593"/>
              <a:gd name="connsiteY18105" fmla="*/ 539750 h 4630814"/>
              <a:gd name="connsiteX18106" fmla="*/ 2686757 w 3022593"/>
              <a:gd name="connsiteY18106" fmla="*/ 540123 h 4630814"/>
              <a:gd name="connsiteX18107" fmla="*/ 2686764 w 3022593"/>
              <a:gd name="connsiteY18107" fmla="*/ 540088 h 4630814"/>
              <a:gd name="connsiteX18108" fmla="*/ 2684454 w 3022593"/>
              <a:gd name="connsiteY18108" fmla="*/ 539750 h 4630814"/>
              <a:gd name="connsiteX18109" fmla="*/ 2684447 w 3022593"/>
              <a:gd name="connsiteY18109" fmla="*/ 539756 h 4630814"/>
              <a:gd name="connsiteX18110" fmla="*/ 2684455 w 3022593"/>
              <a:gd name="connsiteY18110" fmla="*/ 539750 h 4630814"/>
              <a:gd name="connsiteX18111" fmla="*/ 2673739 w 3022593"/>
              <a:gd name="connsiteY18111" fmla="*/ 552252 h 4630814"/>
              <a:gd name="connsiteX18112" fmla="*/ 2676418 w 3022593"/>
              <a:gd name="connsiteY18112" fmla="*/ 546001 h 4630814"/>
              <a:gd name="connsiteX18113" fmla="*/ 2677457 w 3022593"/>
              <a:gd name="connsiteY18113" fmla="*/ 545193 h 4630814"/>
              <a:gd name="connsiteX18114" fmla="*/ 2670343 w 3022593"/>
              <a:gd name="connsiteY18114" fmla="*/ 547159 h 4630814"/>
              <a:gd name="connsiteX18115" fmla="*/ 2684454 w 3022593"/>
              <a:gd name="connsiteY18115" fmla="*/ 539750 h 4630814"/>
              <a:gd name="connsiteX18116" fmla="*/ 2543167 w 3022593"/>
              <a:gd name="connsiteY18116" fmla="*/ 539750 h 4630814"/>
              <a:gd name="connsiteX18117" fmla="*/ 2537214 w 3022593"/>
              <a:gd name="connsiteY18117" fmla="*/ 544512 h 4630814"/>
              <a:gd name="connsiteX18118" fmla="*/ 2543167 w 3022593"/>
              <a:gd name="connsiteY18118" fmla="*/ 539750 h 4630814"/>
              <a:gd name="connsiteX18119" fmla="*/ 2543167 w 3022593"/>
              <a:gd name="connsiteY18119" fmla="*/ 539750 h 4630814"/>
              <a:gd name="connsiteX18120" fmla="*/ 2546343 w 3022593"/>
              <a:gd name="connsiteY18120" fmla="*/ 546100 h 4630814"/>
              <a:gd name="connsiteX18121" fmla="*/ 2543167 w 3022593"/>
              <a:gd name="connsiteY18121" fmla="*/ 539750 h 4630814"/>
              <a:gd name="connsiteX18122" fmla="*/ 2543167 w 3022593"/>
              <a:gd name="connsiteY18122" fmla="*/ 539750 h 4630814"/>
              <a:gd name="connsiteX18123" fmla="*/ 2551105 w 3022593"/>
              <a:gd name="connsiteY18123" fmla="*/ 544512 h 4630814"/>
              <a:gd name="connsiteX18124" fmla="*/ 2543167 w 3022593"/>
              <a:gd name="connsiteY18124" fmla="*/ 539750 h 4630814"/>
              <a:gd name="connsiteX18125" fmla="*/ 2543167 w 3022593"/>
              <a:gd name="connsiteY18125" fmla="*/ 539750 h 4630814"/>
              <a:gd name="connsiteX18126" fmla="*/ 2552692 w 3022593"/>
              <a:gd name="connsiteY18126" fmla="*/ 541337 h 4630814"/>
              <a:gd name="connsiteX18127" fmla="*/ 2543167 w 3022593"/>
              <a:gd name="connsiteY18127" fmla="*/ 539750 h 4630814"/>
              <a:gd name="connsiteX18128" fmla="*/ 2475699 w 3022593"/>
              <a:gd name="connsiteY18128" fmla="*/ 539750 h 4630814"/>
              <a:gd name="connsiteX18129" fmla="*/ 2482843 w 3022593"/>
              <a:gd name="connsiteY18129" fmla="*/ 542925 h 4630814"/>
              <a:gd name="connsiteX18130" fmla="*/ 2475699 w 3022593"/>
              <a:gd name="connsiteY18130" fmla="*/ 546100 h 4630814"/>
              <a:gd name="connsiteX18131" fmla="*/ 2468555 w 3022593"/>
              <a:gd name="connsiteY18131" fmla="*/ 542925 h 4630814"/>
              <a:gd name="connsiteX18132" fmla="*/ 2475699 w 3022593"/>
              <a:gd name="connsiteY18132" fmla="*/ 539750 h 4630814"/>
              <a:gd name="connsiteX18133" fmla="*/ 1838317 w 3022593"/>
              <a:gd name="connsiteY18133" fmla="*/ 539750 h 4630814"/>
              <a:gd name="connsiteX18134" fmla="*/ 1839905 w 3022593"/>
              <a:gd name="connsiteY18134" fmla="*/ 541337 h 4630814"/>
              <a:gd name="connsiteX18135" fmla="*/ 1841493 w 3022593"/>
              <a:gd name="connsiteY18135" fmla="*/ 539750 h 4630814"/>
              <a:gd name="connsiteX18136" fmla="*/ 1841493 w 3022593"/>
              <a:gd name="connsiteY18136" fmla="*/ 541337 h 4630814"/>
              <a:gd name="connsiteX18137" fmla="*/ 1839905 w 3022593"/>
              <a:gd name="connsiteY18137" fmla="*/ 542925 h 4630814"/>
              <a:gd name="connsiteX18138" fmla="*/ 1838317 w 3022593"/>
              <a:gd name="connsiteY18138" fmla="*/ 541337 h 4630814"/>
              <a:gd name="connsiteX18139" fmla="*/ 1838317 w 3022593"/>
              <a:gd name="connsiteY18139" fmla="*/ 539750 h 4630814"/>
              <a:gd name="connsiteX18140" fmla="*/ 2230066 w 3022593"/>
              <a:gd name="connsiteY18140" fmla="*/ 539273 h 4630814"/>
              <a:gd name="connsiteX18141" fmla="*/ 2236780 w 3022593"/>
              <a:gd name="connsiteY18141" fmla="*/ 552132 h 4630814"/>
              <a:gd name="connsiteX18142" fmla="*/ 2225668 w 3022593"/>
              <a:gd name="connsiteY18142" fmla="*/ 563562 h 4630814"/>
              <a:gd name="connsiteX18143" fmla="*/ 2203442 w 3022593"/>
              <a:gd name="connsiteY18143" fmla="*/ 555942 h 4630814"/>
              <a:gd name="connsiteX18144" fmla="*/ 2203592 w 3022593"/>
              <a:gd name="connsiteY18144" fmla="*/ 555543 h 4630814"/>
              <a:gd name="connsiteX18145" fmla="*/ 2203442 w 3022593"/>
              <a:gd name="connsiteY18145" fmla="*/ 555625 h 4630814"/>
              <a:gd name="connsiteX18146" fmla="*/ 2203627 w 3022593"/>
              <a:gd name="connsiteY18146" fmla="*/ 555447 h 4630814"/>
              <a:gd name="connsiteX18147" fmla="*/ 2205757 w 3022593"/>
              <a:gd name="connsiteY18147" fmla="*/ 549751 h 4630814"/>
              <a:gd name="connsiteX18148" fmla="*/ 2209270 w 3022593"/>
              <a:gd name="connsiteY18148" fmla="*/ 546766 h 4630814"/>
              <a:gd name="connsiteX18149" fmla="*/ 2208205 w 3022593"/>
              <a:gd name="connsiteY18149" fmla="*/ 546100 h 4630814"/>
              <a:gd name="connsiteX18150" fmla="*/ 2209478 w 3022593"/>
              <a:gd name="connsiteY18150" fmla="*/ 546589 h 4630814"/>
              <a:gd name="connsiteX18151" fmla="*/ 2216407 w 3022593"/>
              <a:gd name="connsiteY18151" fmla="*/ 540702 h 4630814"/>
              <a:gd name="connsiteX18152" fmla="*/ 2222810 w 3022593"/>
              <a:gd name="connsiteY18152" fmla="*/ 540032 h 4630814"/>
              <a:gd name="connsiteX18153" fmla="*/ 2222492 w 3022593"/>
              <a:gd name="connsiteY18153" fmla="*/ 539750 h 4630814"/>
              <a:gd name="connsiteX18154" fmla="*/ 2223208 w 3022593"/>
              <a:gd name="connsiteY18154" fmla="*/ 539991 h 4630814"/>
              <a:gd name="connsiteX18155" fmla="*/ 2609273 w 3022593"/>
              <a:gd name="connsiteY18155" fmla="*/ 539223 h 4630814"/>
              <a:gd name="connsiteX18156" fmla="*/ 2606854 w 3022593"/>
              <a:gd name="connsiteY18156" fmla="*/ 542661 h 4630814"/>
              <a:gd name="connsiteX18157" fmla="*/ 2604570 w 3022593"/>
              <a:gd name="connsiteY18157" fmla="*/ 541430 h 4630814"/>
              <a:gd name="connsiteX18158" fmla="*/ 2604806 w 3022593"/>
              <a:gd name="connsiteY18158" fmla="*/ 542173 h 4630814"/>
              <a:gd name="connsiteX18159" fmla="*/ 2595905 w 3022593"/>
              <a:gd name="connsiteY18159" fmla="*/ 545403 h 4630814"/>
              <a:gd name="connsiteX18160" fmla="*/ 2602926 w 3022593"/>
              <a:gd name="connsiteY18160" fmla="*/ 546929 h 4630814"/>
              <a:gd name="connsiteX18161" fmla="*/ 2602838 w 3022593"/>
              <a:gd name="connsiteY18161" fmla="*/ 547808 h 4630814"/>
              <a:gd name="connsiteX18162" fmla="*/ 2607218 w 3022593"/>
              <a:gd name="connsiteY18162" fmla="*/ 551615 h 4630814"/>
              <a:gd name="connsiteX18163" fmla="*/ 2607496 w 3022593"/>
              <a:gd name="connsiteY18163" fmla="*/ 550126 h 4630814"/>
              <a:gd name="connsiteX18164" fmla="*/ 2611393 w 3022593"/>
              <a:gd name="connsiteY18164" fmla="*/ 550200 h 4630814"/>
              <a:gd name="connsiteX18165" fmla="*/ 2609842 w 3022593"/>
              <a:gd name="connsiteY18165" fmla="*/ 548141 h 4630814"/>
              <a:gd name="connsiteX18166" fmla="*/ 2614518 w 3022593"/>
              <a:gd name="connsiteY18166" fmla="*/ 543298 h 4630814"/>
              <a:gd name="connsiteX18167" fmla="*/ 2610492 w 3022593"/>
              <a:gd name="connsiteY18167" fmla="*/ 543965 h 4630814"/>
              <a:gd name="connsiteX18168" fmla="*/ 627054 w 3022593"/>
              <a:gd name="connsiteY18168" fmla="*/ 538480 h 4630814"/>
              <a:gd name="connsiteX18169" fmla="*/ 645576 w 3022593"/>
              <a:gd name="connsiteY18169" fmla="*/ 561340 h 4630814"/>
              <a:gd name="connsiteX18170" fmla="*/ 645806 w 3022593"/>
              <a:gd name="connsiteY18170" fmla="*/ 568056 h 4630814"/>
              <a:gd name="connsiteX18171" fmla="*/ 647547 w 3022593"/>
              <a:gd name="connsiteY18171" fmla="*/ 563506 h 4630814"/>
              <a:gd name="connsiteX18172" fmla="*/ 671937 w 3022593"/>
              <a:gd name="connsiteY18172" fmla="*/ 546667 h 4630814"/>
              <a:gd name="connsiteX18173" fmla="*/ 670061 w 3022593"/>
              <a:gd name="connsiteY18173" fmla="*/ 576603 h 4630814"/>
              <a:gd name="connsiteX18174" fmla="*/ 651541 w 3022593"/>
              <a:gd name="connsiteY18174" fmla="*/ 588476 h 4630814"/>
              <a:gd name="connsiteX18175" fmla="*/ 670847 w 3022593"/>
              <a:gd name="connsiteY18175" fmla="*/ 585788 h 4630814"/>
              <a:gd name="connsiteX18176" fmla="*/ 696904 w 3022593"/>
              <a:gd name="connsiteY18176" fmla="*/ 600302 h 4630814"/>
              <a:gd name="connsiteX18177" fmla="*/ 668986 w 3022593"/>
              <a:gd name="connsiteY18177" fmla="*/ 611188 h 4630814"/>
              <a:gd name="connsiteX18178" fmla="*/ 666852 w 3022593"/>
              <a:gd name="connsiteY18178" fmla="*/ 610590 h 4630814"/>
              <a:gd name="connsiteX18179" fmla="*/ 668260 w 3022593"/>
              <a:gd name="connsiteY18179" fmla="*/ 611868 h 4630814"/>
              <a:gd name="connsiteX18180" fmla="*/ 673851 w 3022593"/>
              <a:gd name="connsiteY18180" fmla="*/ 640896 h 4630814"/>
              <a:gd name="connsiteX18181" fmla="*/ 647760 w 3022593"/>
              <a:gd name="connsiteY18181" fmla="*/ 626382 h 4630814"/>
              <a:gd name="connsiteX18182" fmla="*/ 647255 w 3022593"/>
              <a:gd name="connsiteY18182" fmla="*/ 625398 h 4630814"/>
              <a:gd name="connsiteX18183" fmla="*/ 643564 w 3022593"/>
              <a:gd name="connsiteY18183" fmla="*/ 643430 h 4630814"/>
              <a:gd name="connsiteX18184" fmla="*/ 634039 w 3022593"/>
              <a:gd name="connsiteY18184" fmla="*/ 650875 h 4630814"/>
              <a:gd name="connsiteX18185" fmla="*/ 622609 w 3022593"/>
              <a:gd name="connsiteY18185" fmla="*/ 622957 h 4630814"/>
              <a:gd name="connsiteX18186" fmla="*/ 623638 w 3022593"/>
              <a:gd name="connsiteY18186" fmla="*/ 617930 h 4630814"/>
              <a:gd name="connsiteX18187" fmla="*/ 621045 w 3022593"/>
              <a:gd name="connsiteY18187" fmla="*/ 620644 h 4630814"/>
              <a:gd name="connsiteX18188" fmla="*/ 592980 w 3022593"/>
              <a:gd name="connsiteY18188" fmla="*/ 626235 h 4630814"/>
              <a:gd name="connsiteX18189" fmla="*/ 606077 w 3022593"/>
              <a:gd name="connsiteY18189" fmla="*/ 600145 h 4630814"/>
              <a:gd name="connsiteX18190" fmla="*/ 618946 w 3022593"/>
              <a:gd name="connsiteY18190" fmla="*/ 593823 h 4630814"/>
              <a:gd name="connsiteX18191" fmla="*/ 608113 w 3022593"/>
              <a:gd name="connsiteY18191" fmla="*/ 591385 h 4630814"/>
              <a:gd name="connsiteX18192" fmla="*/ 587640 w 3022593"/>
              <a:gd name="connsiteY18192" fmla="*/ 569328 h 4630814"/>
              <a:gd name="connsiteX18193" fmla="*/ 599040 w 3022593"/>
              <a:gd name="connsiteY18193" fmla="*/ 563583 h 4630814"/>
              <a:gd name="connsiteX18194" fmla="*/ 617419 w 3022593"/>
              <a:gd name="connsiteY18194" fmla="*/ 567489 h 4630814"/>
              <a:gd name="connsiteX18195" fmla="*/ 621091 w 3022593"/>
              <a:gd name="connsiteY18195" fmla="*/ 570145 h 4630814"/>
              <a:gd name="connsiteX18196" fmla="*/ 619646 w 3022593"/>
              <a:gd name="connsiteY18196" fmla="*/ 567055 h 4630814"/>
              <a:gd name="connsiteX18197" fmla="*/ 627054 w 3022593"/>
              <a:gd name="connsiteY18197" fmla="*/ 538480 h 4630814"/>
              <a:gd name="connsiteX18198" fmla="*/ 1831967 w 3022593"/>
              <a:gd name="connsiteY18198" fmla="*/ 536575 h 4630814"/>
              <a:gd name="connsiteX18199" fmla="*/ 1830062 w 3022593"/>
              <a:gd name="connsiteY18199" fmla="*/ 544739 h 4630814"/>
              <a:gd name="connsiteX18200" fmla="*/ 1825753 w 3022593"/>
              <a:gd name="connsiteY18200" fmla="*/ 549357 h 4630814"/>
              <a:gd name="connsiteX18201" fmla="*/ 1832195 w 3022593"/>
              <a:gd name="connsiteY18201" fmla="*/ 547687 h 4630814"/>
              <a:gd name="connsiteX18202" fmla="*/ 1838318 w 3022593"/>
              <a:gd name="connsiteY18202" fmla="*/ 551920 h 4630814"/>
              <a:gd name="connsiteX18203" fmla="*/ 1830154 w 3022593"/>
              <a:gd name="connsiteY18203" fmla="*/ 554037 h 4630814"/>
              <a:gd name="connsiteX18204" fmla="*/ 1824824 w 3022593"/>
              <a:gd name="connsiteY18204" fmla="*/ 550352 h 4630814"/>
              <a:gd name="connsiteX18205" fmla="*/ 1824347 w 3022593"/>
              <a:gd name="connsiteY18205" fmla="*/ 550863 h 4630814"/>
              <a:gd name="connsiteX18206" fmla="*/ 1824347 w 3022593"/>
              <a:gd name="connsiteY18206" fmla="*/ 550023 h 4630814"/>
              <a:gd name="connsiteX18207" fmla="*/ 1824030 w 3022593"/>
              <a:gd name="connsiteY18207" fmla="*/ 549804 h 4630814"/>
              <a:gd name="connsiteX18208" fmla="*/ 1824347 w 3022593"/>
              <a:gd name="connsiteY18208" fmla="*/ 549722 h 4630814"/>
              <a:gd name="connsiteX18209" fmla="*/ 1824347 w 3022593"/>
              <a:gd name="connsiteY18209" fmla="*/ 542698 h 4630814"/>
              <a:gd name="connsiteX18210" fmla="*/ 1831967 w 3022593"/>
              <a:gd name="connsiteY18210" fmla="*/ 536575 h 4630814"/>
              <a:gd name="connsiteX18211" fmla="*/ 1287137 w 3022593"/>
              <a:gd name="connsiteY18211" fmla="*/ 536575 h 4630814"/>
              <a:gd name="connsiteX18212" fmla="*/ 1287137 w 3022593"/>
              <a:gd name="connsiteY18212" fmla="*/ 544739 h 4630814"/>
              <a:gd name="connsiteX18213" fmla="*/ 1281488 w 3022593"/>
              <a:gd name="connsiteY18213" fmla="*/ 549279 h 4630814"/>
              <a:gd name="connsiteX18214" fmla="*/ 1287454 w 3022593"/>
              <a:gd name="connsiteY18214" fmla="*/ 547688 h 4630814"/>
              <a:gd name="connsiteX18215" fmla="*/ 1295392 w 3022593"/>
              <a:gd name="connsiteY18215" fmla="*/ 551921 h 4630814"/>
              <a:gd name="connsiteX18216" fmla="*/ 1287454 w 3022593"/>
              <a:gd name="connsiteY18216" fmla="*/ 554038 h 4630814"/>
              <a:gd name="connsiteX18217" fmla="*/ 1280308 w 3022593"/>
              <a:gd name="connsiteY18217" fmla="*/ 550227 h 4630814"/>
              <a:gd name="connsiteX18218" fmla="*/ 1279517 w 3022593"/>
              <a:gd name="connsiteY18218" fmla="*/ 550863 h 4630814"/>
              <a:gd name="connsiteX18219" fmla="*/ 1279696 w 3022593"/>
              <a:gd name="connsiteY18219" fmla="*/ 549901 h 4630814"/>
              <a:gd name="connsiteX18220" fmla="*/ 1279517 w 3022593"/>
              <a:gd name="connsiteY18220" fmla="*/ 549805 h 4630814"/>
              <a:gd name="connsiteX18221" fmla="*/ 1279725 w 3022593"/>
              <a:gd name="connsiteY18221" fmla="*/ 549749 h 4630814"/>
              <a:gd name="connsiteX18222" fmla="*/ 1281422 w 3022593"/>
              <a:gd name="connsiteY18222" fmla="*/ 540657 h 4630814"/>
              <a:gd name="connsiteX18223" fmla="*/ 1287137 w 3022593"/>
              <a:gd name="connsiteY18223" fmla="*/ 536575 h 4630814"/>
              <a:gd name="connsiteX18224" fmla="*/ 2673739 w 3022593"/>
              <a:gd name="connsiteY18224" fmla="*/ 535543 h 4630814"/>
              <a:gd name="connsiteX18225" fmla="*/ 2684454 w 3022593"/>
              <a:gd name="connsiteY18225" fmla="*/ 539115 h 4630814"/>
              <a:gd name="connsiteX18226" fmla="*/ 2667309 w 3022593"/>
              <a:gd name="connsiteY18226" fmla="*/ 539115 h 4630814"/>
              <a:gd name="connsiteX18227" fmla="*/ 2673739 w 3022593"/>
              <a:gd name="connsiteY18227" fmla="*/ 535543 h 4630814"/>
              <a:gd name="connsiteX18228" fmla="*/ 1276341 w 3022593"/>
              <a:gd name="connsiteY18228" fmla="*/ 534988 h 4630814"/>
              <a:gd name="connsiteX18229" fmla="*/ 1281104 w 3022593"/>
              <a:gd name="connsiteY18229" fmla="*/ 540941 h 4630814"/>
              <a:gd name="connsiteX18230" fmla="*/ 1279516 w 3022593"/>
              <a:gd name="connsiteY18230" fmla="*/ 548878 h 4630814"/>
              <a:gd name="connsiteX18231" fmla="*/ 1274754 w 3022593"/>
              <a:gd name="connsiteY18231" fmla="*/ 542925 h 4630814"/>
              <a:gd name="connsiteX18232" fmla="*/ 1276341 w 3022593"/>
              <a:gd name="connsiteY18232" fmla="*/ 534988 h 4630814"/>
              <a:gd name="connsiteX18233" fmla="*/ 1819268 w 3022593"/>
              <a:gd name="connsiteY18233" fmla="*/ 534987 h 4630814"/>
              <a:gd name="connsiteX18234" fmla="*/ 1824030 w 3022593"/>
              <a:gd name="connsiteY18234" fmla="*/ 540940 h 4630814"/>
              <a:gd name="connsiteX18235" fmla="*/ 1822443 w 3022593"/>
              <a:gd name="connsiteY18235" fmla="*/ 548877 h 4630814"/>
              <a:gd name="connsiteX18236" fmla="*/ 1817680 w 3022593"/>
              <a:gd name="connsiteY18236" fmla="*/ 542924 h 4630814"/>
              <a:gd name="connsiteX18237" fmla="*/ 1819268 w 3022593"/>
              <a:gd name="connsiteY18237" fmla="*/ 534987 h 4630814"/>
              <a:gd name="connsiteX18238" fmla="*/ 1325588 w 3022593"/>
              <a:gd name="connsiteY18238" fmla="*/ 534326 h 4630814"/>
              <a:gd name="connsiteX18239" fmla="*/ 1333228 w 3022593"/>
              <a:gd name="connsiteY18239" fmla="*/ 535693 h 4630814"/>
              <a:gd name="connsiteX18240" fmla="*/ 1341794 w 3022593"/>
              <a:gd name="connsiteY18240" fmla="*/ 552097 h 4630814"/>
              <a:gd name="connsiteX18241" fmla="*/ 1337165 w 3022593"/>
              <a:gd name="connsiteY18241" fmla="*/ 558285 h 4630814"/>
              <a:gd name="connsiteX18242" fmla="*/ 1335987 w 3022593"/>
              <a:gd name="connsiteY18242" fmla="*/ 563563 h 4630814"/>
              <a:gd name="connsiteX18243" fmla="*/ 1335460 w 3022593"/>
              <a:gd name="connsiteY18243" fmla="*/ 560565 h 4630814"/>
              <a:gd name="connsiteX18244" fmla="*/ 1329523 w 3022593"/>
              <a:gd name="connsiteY18244" fmla="*/ 568502 h 4630814"/>
              <a:gd name="connsiteX18245" fmla="*/ 1318146 w 3022593"/>
              <a:gd name="connsiteY18245" fmla="*/ 571968 h 4630814"/>
              <a:gd name="connsiteX18246" fmla="*/ 1317617 w 3022593"/>
              <a:gd name="connsiteY18246" fmla="*/ 574675 h 4630814"/>
              <a:gd name="connsiteX18247" fmla="*/ 1317617 w 3022593"/>
              <a:gd name="connsiteY18247" fmla="*/ 572129 h 4630814"/>
              <a:gd name="connsiteX18248" fmla="*/ 1310077 w 3022593"/>
              <a:gd name="connsiteY18248" fmla="*/ 574426 h 4630814"/>
              <a:gd name="connsiteX18249" fmla="*/ 1301742 w 3022593"/>
              <a:gd name="connsiteY18249" fmla="*/ 572147 h 4630814"/>
              <a:gd name="connsiteX18250" fmla="*/ 1301876 w 3022593"/>
              <a:gd name="connsiteY18250" fmla="*/ 571759 h 4630814"/>
              <a:gd name="connsiteX18251" fmla="*/ 1300155 w 3022593"/>
              <a:gd name="connsiteY18251" fmla="*/ 572072 h 4630814"/>
              <a:gd name="connsiteX18252" fmla="*/ 1302048 w 3022593"/>
              <a:gd name="connsiteY18252" fmla="*/ 571263 h 4630814"/>
              <a:gd name="connsiteX18253" fmla="*/ 1305678 w 3022593"/>
              <a:gd name="connsiteY18253" fmla="*/ 560755 h 4630814"/>
              <a:gd name="connsiteX18254" fmla="*/ 1311003 w 3022593"/>
              <a:gd name="connsiteY18254" fmla="*/ 541161 h 4630814"/>
              <a:gd name="connsiteX18255" fmla="*/ 1325588 w 3022593"/>
              <a:gd name="connsiteY18255" fmla="*/ 534326 h 4630814"/>
              <a:gd name="connsiteX18256" fmla="*/ 2549121 w 3022593"/>
              <a:gd name="connsiteY18256" fmla="*/ 533796 h 4630814"/>
              <a:gd name="connsiteX18257" fmla="*/ 2547632 w 3022593"/>
              <a:gd name="connsiteY18257" fmla="*/ 536029 h 4630814"/>
              <a:gd name="connsiteX18258" fmla="*/ 2546874 w 3022593"/>
              <a:gd name="connsiteY18258" fmla="*/ 536661 h 4630814"/>
              <a:gd name="connsiteX18259" fmla="*/ 2550787 w 3022593"/>
              <a:gd name="connsiteY18259" fmla="*/ 535517 h 4630814"/>
              <a:gd name="connsiteX18260" fmla="*/ 2548444 w 3022593"/>
              <a:gd name="connsiteY18260" fmla="*/ 537599 h 4630814"/>
              <a:gd name="connsiteX18261" fmla="*/ 2552692 w 3022593"/>
              <a:gd name="connsiteY18261" fmla="*/ 537368 h 4630814"/>
              <a:gd name="connsiteX18262" fmla="*/ 2543167 w 3022593"/>
              <a:gd name="connsiteY18262" fmla="*/ 539750 h 4630814"/>
              <a:gd name="connsiteX18263" fmla="*/ 2549121 w 3022593"/>
              <a:gd name="connsiteY18263" fmla="*/ 533796 h 4630814"/>
              <a:gd name="connsiteX18264" fmla="*/ 1848901 w 3022593"/>
              <a:gd name="connsiteY18264" fmla="*/ 533400 h 4630814"/>
              <a:gd name="connsiteX18265" fmla="*/ 1848969 w 3022593"/>
              <a:gd name="connsiteY18265" fmla="*/ 534137 h 4630814"/>
              <a:gd name="connsiteX18266" fmla="*/ 1849429 w 3022593"/>
              <a:gd name="connsiteY18266" fmla="*/ 533400 h 4630814"/>
              <a:gd name="connsiteX18267" fmla="*/ 1849059 w 3022593"/>
              <a:gd name="connsiteY18267" fmla="*/ 535105 h 4630814"/>
              <a:gd name="connsiteX18268" fmla="*/ 1849165 w 3022593"/>
              <a:gd name="connsiteY18268" fmla="*/ 536257 h 4630814"/>
              <a:gd name="connsiteX18269" fmla="*/ 1849343 w 3022593"/>
              <a:gd name="connsiteY18269" fmla="*/ 536532 h 4630814"/>
              <a:gd name="connsiteX18270" fmla="*/ 1850300 w 3022593"/>
              <a:gd name="connsiteY18270" fmla="*/ 538009 h 4630814"/>
              <a:gd name="connsiteX18271" fmla="*/ 1851017 w 3022593"/>
              <a:gd name="connsiteY18271" fmla="*/ 539115 h 4630814"/>
              <a:gd name="connsiteX18272" fmla="*/ 1849313 w 3022593"/>
              <a:gd name="connsiteY18272" fmla="*/ 542182 h 4630814"/>
              <a:gd name="connsiteX18273" fmla="*/ 1849429 w 3022593"/>
              <a:gd name="connsiteY18273" fmla="*/ 542925 h 4630814"/>
              <a:gd name="connsiteX18274" fmla="*/ 1849246 w 3022593"/>
              <a:gd name="connsiteY18274" fmla="*/ 542303 h 4630814"/>
              <a:gd name="connsiteX18275" fmla="*/ 1848901 w 3022593"/>
              <a:gd name="connsiteY18275" fmla="*/ 542925 h 4630814"/>
              <a:gd name="connsiteX18276" fmla="*/ 1845788 w 3022593"/>
              <a:gd name="connsiteY18276" fmla="*/ 540124 h 4630814"/>
              <a:gd name="connsiteX18277" fmla="*/ 1844667 w 3022593"/>
              <a:gd name="connsiteY18277" fmla="*/ 539115 h 4630814"/>
              <a:gd name="connsiteX18278" fmla="*/ 1847328 w 3022593"/>
              <a:gd name="connsiteY18278" fmla="*/ 535524 h 4630814"/>
              <a:gd name="connsiteX18279" fmla="*/ 2544755 w 3022593"/>
              <a:gd name="connsiteY18279" fmla="*/ 532130 h 4630814"/>
              <a:gd name="connsiteX18280" fmla="*/ 2543167 w 3022593"/>
              <a:gd name="connsiteY18280" fmla="*/ 539750 h 4630814"/>
              <a:gd name="connsiteX18281" fmla="*/ 2544755 w 3022593"/>
              <a:gd name="connsiteY18281" fmla="*/ 532130 h 4630814"/>
              <a:gd name="connsiteX18282" fmla="*/ 2538934 w 3022593"/>
              <a:gd name="connsiteY18282" fmla="*/ 532130 h 4630814"/>
              <a:gd name="connsiteX18283" fmla="*/ 2541844 w 3022593"/>
              <a:gd name="connsiteY18283" fmla="*/ 534511 h 4630814"/>
              <a:gd name="connsiteX18284" fmla="*/ 2542949 w 3022593"/>
              <a:gd name="connsiteY18284" fmla="*/ 538885 h 4630814"/>
              <a:gd name="connsiteX18285" fmla="*/ 2543167 w 3022593"/>
              <a:gd name="connsiteY18285" fmla="*/ 538956 h 4630814"/>
              <a:gd name="connsiteX18286" fmla="*/ 2542977 w 3022593"/>
              <a:gd name="connsiteY18286" fmla="*/ 538998 h 4630814"/>
              <a:gd name="connsiteX18287" fmla="*/ 2543167 w 3022593"/>
              <a:gd name="connsiteY18287" fmla="*/ 539748 h 4630814"/>
              <a:gd name="connsiteX18288" fmla="*/ 2543167 w 3022593"/>
              <a:gd name="connsiteY18288" fmla="*/ 539750 h 4630814"/>
              <a:gd name="connsiteX18289" fmla="*/ 2543167 w 3022593"/>
              <a:gd name="connsiteY18289" fmla="*/ 539749 h 4630814"/>
              <a:gd name="connsiteX18290" fmla="*/ 2542648 w 3022593"/>
              <a:gd name="connsiteY18290" fmla="*/ 539071 h 4630814"/>
              <a:gd name="connsiteX18291" fmla="*/ 2542350 w 3022593"/>
              <a:gd name="connsiteY18291" fmla="*/ 539137 h 4630814"/>
              <a:gd name="connsiteX18292" fmla="*/ 2543167 w 3022593"/>
              <a:gd name="connsiteY18292" fmla="*/ 539750 h 4630814"/>
              <a:gd name="connsiteX18293" fmla="*/ 2540775 w 3022593"/>
              <a:gd name="connsiteY18293" fmla="*/ 539484 h 4630814"/>
              <a:gd name="connsiteX18294" fmla="*/ 2539119 w 3022593"/>
              <a:gd name="connsiteY18294" fmla="*/ 539849 h 4630814"/>
              <a:gd name="connsiteX18295" fmla="*/ 2533642 w 3022593"/>
              <a:gd name="connsiteY18295" fmla="*/ 538956 h 4630814"/>
              <a:gd name="connsiteX18296" fmla="*/ 2536464 w 3022593"/>
              <a:gd name="connsiteY18296" fmla="*/ 537711 h 4630814"/>
              <a:gd name="connsiteX18297" fmla="*/ 2533642 w 3022593"/>
              <a:gd name="connsiteY18297" fmla="*/ 535517 h 4630814"/>
              <a:gd name="connsiteX18298" fmla="*/ 2537618 w 3022593"/>
              <a:gd name="connsiteY18298" fmla="*/ 536036 h 4630814"/>
              <a:gd name="connsiteX18299" fmla="*/ 2535229 w 3022593"/>
              <a:gd name="connsiteY18299" fmla="*/ 533796 h 4630814"/>
              <a:gd name="connsiteX18300" fmla="*/ 2541296 w 3022593"/>
              <a:gd name="connsiteY18300" fmla="*/ 538346 h 4630814"/>
              <a:gd name="connsiteX18301" fmla="*/ 2542360 w 3022593"/>
              <a:gd name="connsiteY18301" fmla="*/ 538693 h 4630814"/>
              <a:gd name="connsiteX18302" fmla="*/ 2540257 w 3022593"/>
              <a:gd name="connsiteY18302" fmla="*/ 535940 h 4630814"/>
              <a:gd name="connsiteX18303" fmla="*/ 2538934 w 3022593"/>
              <a:gd name="connsiteY18303" fmla="*/ 532130 h 4630814"/>
              <a:gd name="connsiteX18304" fmla="*/ 1800216 w 3022593"/>
              <a:gd name="connsiteY18304" fmla="*/ 531813 h 4630814"/>
              <a:gd name="connsiteX18305" fmla="*/ 1799689 w 3022593"/>
              <a:gd name="connsiteY18305" fmla="*/ 532341 h 4630814"/>
              <a:gd name="connsiteX18306" fmla="*/ 1800217 w 3022593"/>
              <a:gd name="connsiteY18306" fmla="*/ 533398 h 4630814"/>
              <a:gd name="connsiteX18307" fmla="*/ 1800217 w 3022593"/>
              <a:gd name="connsiteY18307" fmla="*/ 531813 h 4630814"/>
              <a:gd name="connsiteX18308" fmla="*/ 1811329 w 3022593"/>
              <a:gd name="connsiteY18308" fmla="*/ 531812 h 4630814"/>
              <a:gd name="connsiteX18309" fmla="*/ 1811329 w 3022593"/>
              <a:gd name="connsiteY18309" fmla="*/ 531813 h 4630814"/>
              <a:gd name="connsiteX18310" fmla="*/ 1811330 w 3022593"/>
              <a:gd name="connsiteY18310" fmla="*/ 531812 h 4630814"/>
              <a:gd name="connsiteX18311" fmla="*/ 1812237 w 3022593"/>
              <a:gd name="connsiteY18311" fmla="*/ 534080 h 4630814"/>
              <a:gd name="connsiteX18312" fmla="*/ 1812917 w 3022593"/>
              <a:gd name="connsiteY18312" fmla="*/ 533400 h 4630814"/>
              <a:gd name="connsiteX18313" fmla="*/ 1812388 w 3022593"/>
              <a:gd name="connsiteY18313" fmla="*/ 534458 h 4630814"/>
              <a:gd name="connsiteX18314" fmla="*/ 1812917 w 3022593"/>
              <a:gd name="connsiteY18314" fmla="*/ 535781 h 4630814"/>
              <a:gd name="connsiteX18315" fmla="*/ 1811330 w 3022593"/>
              <a:gd name="connsiteY18315" fmla="*/ 539750 h 4630814"/>
              <a:gd name="connsiteX18316" fmla="*/ 1811329 w 3022593"/>
              <a:gd name="connsiteY18316" fmla="*/ 539749 h 4630814"/>
              <a:gd name="connsiteX18317" fmla="*/ 1811329 w 3022593"/>
              <a:gd name="connsiteY18317" fmla="*/ 539750 h 4630814"/>
              <a:gd name="connsiteX18318" fmla="*/ 1808154 w 3022593"/>
              <a:gd name="connsiteY18318" fmla="*/ 536575 h 4630814"/>
              <a:gd name="connsiteX18319" fmla="*/ 1808790 w 3022593"/>
              <a:gd name="connsiteY18319" fmla="*/ 536575 h 4630814"/>
              <a:gd name="connsiteX18320" fmla="*/ 1808154 w 3022593"/>
              <a:gd name="connsiteY18320" fmla="*/ 535781 h 4630814"/>
              <a:gd name="connsiteX18321" fmla="*/ 1809742 w 3022593"/>
              <a:gd name="connsiteY18321" fmla="*/ 533796 h 4630814"/>
              <a:gd name="connsiteX18322" fmla="*/ 1810209 w 3022593"/>
              <a:gd name="connsiteY18322" fmla="*/ 533213 h 4630814"/>
              <a:gd name="connsiteX18323" fmla="*/ 1810139 w 3022593"/>
              <a:gd name="connsiteY18323" fmla="*/ 532804 h 4630814"/>
              <a:gd name="connsiteX18324" fmla="*/ 1811329 w 3022593"/>
              <a:gd name="connsiteY18324" fmla="*/ 531812 h 4630814"/>
              <a:gd name="connsiteX18325" fmla="*/ 1859589 w 3022593"/>
              <a:gd name="connsiteY18325" fmla="*/ 530225 h 4630814"/>
              <a:gd name="connsiteX18326" fmla="*/ 1859732 w 3022593"/>
              <a:gd name="connsiteY18326" fmla="*/ 530502 h 4630814"/>
              <a:gd name="connsiteX18327" fmla="*/ 1859749 w 3022593"/>
              <a:gd name="connsiteY18327" fmla="*/ 530225 h 4630814"/>
              <a:gd name="connsiteX18328" fmla="*/ 1859740 w 3022593"/>
              <a:gd name="connsiteY18328" fmla="*/ 530518 h 4630814"/>
              <a:gd name="connsiteX18329" fmla="*/ 1863399 w 3022593"/>
              <a:gd name="connsiteY18329" fmla="*/ 537634 h 4630814"/>
              <a:gd name="connsiteX18330" fmla="*/ 1861776 w 3022593"/>
              <a:gd name="connsiteY18330" fmla="*/ 538686 h 4630814"/>
              <a:gd name="connsiteX18331" fmla="*/ 1862130 w 3022593"/>
              <a:gd name="connsiteY18331" fmla="*/ 539750 h 4630814"/>
              <a:gd name="connsiteX18332" fmla="*/ 1861528 w 3022593"/>
              <a:gd name="connsiteY18332" fmla="*/ 538847 h 4630814"/>
              <a:gd name="connsiteX18333" fmla="*/ 1857684 w 3022593"/>
              <a:gd name="connsiteY18333" fmla="*/ 541338 h 4630814"/>
              <a:gd name="connsiteX18334" fmla="*/ 1857668 w 3022593"/>
              <a:gd name="connsiteY18334" fmla="*/ 541137 h 4630814"/>
              <a:gd name="connsiteX18335" fmla="*/ 1857367 w 3022593"/>
              <a:gd name="connsiteY18335" fmla="*/ 541338 h 4630814"/>
              <a:gd name="connsiteX18336" fmla="*/ 1857623 w 3022593"/>
              <a:gd name="connsiteY18336" fmla="*/ 540569 h 4630814"/>
              <a:gd name="connsiteX18337" fmla="*/ 1857446 w 3022593"/>
              <a:gd name="connsiteY18337" fmla="*/ 538328 h 4630814"/>
              <a:gd name="connsiteX18338" fmla="*/ 1856135 w 3022593"/>
              <a:gd name="connsiteY18338" fmla="*/ 534869 h 4630814"/>
              <a:gd name="connsiteX18339" fmla="*/ 1855779 w 3022593"/>
              <a:gd name="connsiteY18339" fmla="*/ 533929 h 4630814"/>
              <a:gd name="connsiteX18340" fmla="*/ 1859589 w 3022593"/>
              <a:gd name="connsiteY18340" fmla="*/ 530225 h 4630814"/>
              <a:gd name="connsiteX18341" fmla="*/ 2476228 w 3022593"/>
              <a:gd name="connsiteY18341" fmla="*/ 529091 h 4630814"/>
              <a:gd name="connsiteX18342" fmla="*/ 2476228 w 3022593"/>
              <a:gd name="connsiteY18342" fmla="*/ 537256 h 4630814"/>
              <a:gd name="connsiteX18343" fmla="*/ 2468819 w 3022593"/>
              <a:gd name="connsiteY18343" fmla="*/ 541338 h 4630814"/>
              <a:gd name="connsiteX18344" fmla="*/ 2470672 w 3022593"/>
              <a:gd name="connsiteY18344" fmla="*/ 533173 h 4630814"/>
              <a:gd name="connsiteX18345" fmla="*/ 2476228 w 3022593"/>
              <a:gd name="connsiteY18345" fmla="*/ 529091 h 4630814"/>
              <a:gd name="connsiteX18346" fmla="*/ 1866892 w 3022593"/>
              <a:gd name="connsiteY18346" fmla="*/ 527050 h 4630814"/>
              <a:gd name="connsiteX18347" fmla="*/ 1869274 w 3022593"/>
              <a:gd name="connsiteY18347" fmla="*/ 530225 h 4630814"/>
              <a:gd name="connsiteX18348" fmla="*/ 1866892 w 3022593"/>
              <a:gd name="connsiteY18348" fmla="*/ 527050 h 4630814"/>
              <a:gd name="connsiteX18349" fmla="*/ 1798630 w 3022593"/>
              <a:gd name="connsiteY18349" fmla="*/ 527050 h 4630814"/>
              <a:gd name="connsiteX18350" fmla="*/ 1800218 w 3022593"/>
              <a:gd name="connsiteY18350" fmla="*/ 529431 h 4630814"/>
              <a:gd name="connsiteX18351" fmla="*/ 1801805 w 3022593"/>
              <a:gd name="connsiteY18351" fmla="*/ 527050 h 4630814"/>
              <a:gd name="connsiteX18352" fmla="*/ 1801805 w 3022593"/>
              <a:gd name="connsiteY18352" fmla="*/ 529431 h 4630814"/>
              <a:gd name="connsiteX18353" fmla="*/ 1800218 w 3022593"/>
              <a:gd name="connsiteY18353" fmla="*/ 531811 h 4630814"/>
              <a:gd name="connsiteX18354" fmla="*/ 1800218 w 3022593"/>
              <a:gd name="connsiteY18354" fmla="*/ 531812 h 4630814"/>
              <a:gd name="connsiteX18355" fmla="*/ 1801805 w 3022593"/>
              <a:gd name="connsiteY18355" fmla="*/ 531812 h 4630814"/>
              <a:gd name="connsiteX18356" fmla="*/ 1803392 w 3022593"/>
              <a:gd name="connsiteY18356" fmla="*/ 531812 h 4630814"/>
              <a:gd name="connsiteX18357" fmla="*/ 1801805 w 3022593"/>
              <a:gd name="connsiteY18357" fmla="*/ 533399 h 4630814"/>
              <a:gd name="connsiteX18358" fmla="*/ 1801805 w 3022593"/>
              <a:gd name="connsiteY18358" fmla="*/ 534987 h 4630814"/>
              <a:gd name="connsiteX18359" fmla="*/ 1800218 w 3022593"/>
              <a:gd name="connsiteY18359" fmla="*/ 533400 h 4630814"/>
              <a:gd name="connsiteX18360" fmla="*/ 1799424 w 3022593"/>
              <a:gd name="connsiteY18360" fmla="*/ 534988 h 4630814"/>
              <a:gd name="connsiteX18361" fmla="*/ 1798630 w 3022593"/>
              <a:gd name="connsiteY18361" fmla="*/ 533400 h 4630814"/>
              <a:gd name="connsiteX18362" fmla="*/ 1798632 w 3022593"/>
              <a:gd name="connsiteY18362" fmla="*/ 533398 h 4630814"/>
              <a:gd name="connsiteX18363" fmla="*/ 1798630 w 3022593"/>
              <a:gd name="connsiteY18363" fmla="*/ 533399 h 4630814"/>
              <a:gd name="connsiteX18364" fmla="*/ 1797042 w 3022593"/>
              <a:gd name="connsiteY18364" fmla="*/ 533399 h 4630814"/>
              <a:gd name="connsiteX18365" fmla="*/ 1797042 w 3022593"/>
              <a:gd name="connsiteY18365" fmla="*/ 531812 h 4630814"/>
              <a:gd name="connsiteX18366" fmla="*/ 1797043 w 3022593"/>
              <a:gd name="connsiteY18366" fmla="*/ 531812 h 4630814"/>
              <a:gd name="connsiteX18367" fmla="*/ 1797043 w 3022593"/>
              <a:gd name="connsiteY18367" fmla="*/ 530225 h 4630814"/>
              <a:gd name="connsiteX18368" fmla="*/ 1798631 w 3022593"/>
              <a:gd name="connsiteY18368" fmla="*/ 530225 h 4630814"/>
              <a:gd name="connsiteX18369" fmla="*/ 1800217 w 3022593"/>
              <a:gd name="connsiteY18369" fmla="*/ 531812 h 4630814"/>
              <a:gd name="connsiteX18370" fmla="*/ 1800217 w 3022593"/>
              <a:gd name="connsiteY18370" fmla="*/ 531811 h 4630814"/>
              <a:gd name="connsiteX18371" fmla="*/ 1798630 w 3022593"/>
              <a:gd name="connsiteY18371" fmla="*/ 529431 h 4630814"/>
              <a:gd name="connsiteX18372" fmla="*/ 1798630 w 3022593"/>
              <a:gd name="connsiteY18372" fmla="*/ 527050 h 4630814"/>
              <a:gd name="connsiteX18373" fmla="*/ 2132322 w 3022593"/>
              <a:gd name="connsiteY18373" fmla="*/ 525992 h 4630814"/>
              <a:gd name="connsiteX18374" fmla="*/ 2136132 w 3022593"/>
              <a:gd name="connsiteY18374" fmla="*/ 525992 h 4630814"/>
              <a:gd name="connsiteX18375" fmla="*/ 2138037 w 3022593"/>
              <a:gd name="connsiteY18375" fmla="*/ 530225 h 4630814"/>
              <a:gd name="connsiteX18376" fmla="*/ 2137959 w 3022593"/>
              <a:gd name="connsiteY18376" fmla="*/ 530225 h 4630814"/>
              <a:gd name="connsiteX18377" fmla="*/ 2135974 w 3022593"/>
              <a:gd name="connsiteY18377" fmla="*/ 533400 h 4630814"/>
              <a:gd name="connsiteX18378" fmla="*/ 2132005 w 3022593"/>
              <a:gd name="connsiteY18378" fmla="*/ 533400 h 4630814"/>
              <a:gd name="connsiteX18379" fmla="*/ 2133990 w 3022593"/>
              <a:gd name="connsiteY18379" fmla="*/ 530225 h 4630814"/>
              <a:gd name="connsiteX18380" fmla="*/ 2134227 w 3022593"/>
              <a:gd name="connsiteY18380" fmla="*/ 530225 h 4630814"/>
              <a:gd name="connsiteX18381" fmla="*/ 2132322 w 3022593"/>
              <a:gd name="connsiteY18381" fmla="*/ 525992 h 4630814"/>
              <a:gd name="connsiteX18382" fmla="*/ 1585678 w 3022593"/>
              <a:gd name="connsiteY18382" fmla="*/ 525727 h 4630814"/>
              <a:gd name="connsiteX18383" fmla="*/ 1582049 w 3022593"/>
              <a:gd name="connsiteY18383" fmla="*/ 533136 h 4630814"/>
              <a:gd name="connsiteX18384" fmla="*/ 1574792 w 3022593"/>
              <a:gd name="connsiteY18384" fmla="*/ 534988 h 4630814"/>
              <a:gd name="connsiteX18385" fmla="*/ 1578421 w 3022593"/>
              <a:gd name="connsiteY18385" fmla="*/ 527579 h 4630814"/>
              <a:gd name="connsiteX18386" fmla="*/ 1585678 w 3022593"/>
              <a:gd name="connsiteY18386" fmla="*/ 525727 h 4630814"/>
              <a:gd name="connsiteX18387" fmla="*/ 2464427 w 3022593"/>
              <a:gd name="connsiteY18387" fmla="*/ 525463 h 4630814"/>
              <a:gd name="connsiteX18388" fmla="*/ 2468237 w 3022593"/>
              <a:gd name="connsiteY18388" fmla="*/ 533400 h 4630814"/>
              <a:gd name="connsiteX18389" fmla="*/ 2468237 w 3022593"/>
              <a:gd name="connsiteY18389" fmla="*/ 541338 h 4630814"/>
              <a:gd name="connsiteX18390" fmla="*/ 2463012 w 3022593"/>
              <a:gd name="connsiteY18390" fmla="*/ 535895 h 4630814"/>
              <a:gd name="connsiteX18391" fmla="*/ 2466571 w 3022593"/>
              <a:gd name="connsiteY18391" fmla="*/ 541020 h 4630814"/>
              <a:gd name="connsiteX18392" fmla="*/ 2458633 w 3022593"/>
              <a:gd name="connsiteY18392" fmla="*/ 541020 h 4630814"/>
              <a:gd name="connsiteX18393" fmla="*/ 2452680 w 3022593"/>
              <a:gd name="connsiteY18393" fmla="*/ 535305 h 4630814"/>
              <a:gd name="connsiteX18394" fmla="*/ 2462538 w 3022593"/>
              <a:gd name="connsiteY18394" fmla="*/ 535305 h 4630814"/>
              <a:gd name="connsiteX18395" fmla="*/ 1516509 w 3022593"/>
              <a:gd name="connsiteY18395" fmla="*/ 524509 h 4630814"/>
              <a:gd name="connsiteX18396" fmla="*/ 1538280 w 3022593"/>
              <a:gd name="connsiteY18396" fmla="*/ 546100 h 4630814"/>
              <a:gd name="connsiteX18397" fmla="*/ 1513091 w 3022593"/>
              <a:gd name="connsiteY18397" fmla="*/ 534670 h 4630814"/>
              <a:gd name="connsiteX18398" fmla="*/ 1522432 w 3022593"/>
              <a:gd name="connsiteY18398" fmla="*/ 534670 h 4630814"/>
              <a:gd name="connsiteX18399" fmla="*/ 1518380 w 3022593"/>
              <a:gd name="connsiteY18399" fmla="*/ 530919 h 4630814"/>
              <a:gd name="connsiteX18400" fmla="*/ 1516509 w 3022593"/>
              <a:gd name="connsiteY18400" fmla="*/ 524509 h 4630814"/>
              <a:gd name="connsiteX18401" fmla="*/ 1594523 w 3022593"/>
              <a:gd name="connsiteY18401" fmla="*/ 523875 h 4630814"/>
              <a:gd name="connsiteX18402" fmla="*/ 1601780 w 3022593"/>
              <a:gd name="connsiteY18402" fmla="*/ 528108 h 4630814"/>
              <a:gd name="connsiteX18403" fmla="*/ 1594999 w 3022593"/>
              <a:gd name="connsiteY18403" fmla="*/ 530086 h 4630814"/>
              <a:gd name="connsiteX18404" fmla="*/ 1596753 w 3022593"/>
              <a:gd name="connsiteY18404" fmla="*/ 539750 h 4630814"/>
              <a:gd name="connsiteX18405" fmla="*/ 1589344 w 3022593"/>
              <a:gd name="connsiteY18405" fmla="*/ 535668 h 4630814"/>
              <a:gd name="connsiteX18406" fmla="*/ 1588979 w 3022593"/>
              <a:gd name="connsiteY18406" fmla="*/ 533653 h 4630814"/>
              <a:gd name="connsiteX18407" fmla="*/ 1585905 w 3022593"/>
              <a:gd name="connsiteY18407" fmla="*/ 541337 h 4630814"/>
              <a:gd name="connsiteX18408" fmla="*/ 1584317 w 3022593"/>
              <a:gd name="connsiteY18408" fmla="*/ 533399 h 4630814"/>
              <a:gd name="connsiteX18409" fmla="*/ 1585905 w 3022593"/>
              <a:gd name="connsiteY18409" fmla="*/ 525462 h 4630814"/>
              <a:gd name="connsiteX18410" fmla="*/ 1588810 w 3022593"/>
              <a:gd name="connsiteY18410" fmla="*/ 532724 h 4630814"/>
              <a:gd name="connsiteX18411" fmla="*/ 1587492 w 3022593"/>
              <a:gd name="connsiteY18411" fmla="*/ 525462 h 4630814"/>
              <a:gd name="connsiteX18412" fmla="*/ 1590603 w 3022593"/>
              <a:gd name="connsiteY18412" fmla="*/ 527176 h 4630814"/>
              <a:gd name="connsiteX18413" fmla="*/ 1589080 w 3022593"/>
              <a:gd name="connsiteY18413" fmla="*/ 525992 h 4630814"/>
              <a:gd name="connsiteX18414" fmla="*/ 1594523 w 3022593"/>
              <a:gd name="connsiteY18414" fmla="*/ 523875 h 4630814"/>
              <a:gd name="connsiteX18415" fmla="*/ 1828792 w 3022593"/>
              <a:gd name="connsiteY18415" fmla="*/ 523874 h 4630814"/>
              <a:gd name="connsiteX18416" fmla="*/ 1825617 w 3022593"/>
              <a:gd name="connsiteY18416" fmla="*/ 525065 h 4630814"/>
              <a:gd name="connsiteX18417" fmla="*/ 1830153 w 3022593"/>
              <a:gd name="connsiteY18417" fmla="*/ 525991 h 4630814"/>
              <a:gd name="connsiteX18418" fmla="*/ 1830153 w 3022593"/>
              <a:gd name="connsiteY18418" fmla="*/ 530073 h 4630814"/>
              <a:gd name="connsiteX18419" fmla="*/ 1830380 w 3022593"/>
              <a:gd name="connsiteY18419" fmla="*/ 530225 h 4630814"/>
              <a:gd name="connsiteX18420" fmla="*/ 1830153 w 3022593"/>
              <a:gd name="connsiteY18420" fmla="*/ 530225 h 4630814"/>
              <a:gd name="connsiteX18421" fmla="*/ 1830153 w 3022593"/>
              <a:gd name="connsiteY18421" fmla="*/ 533400 h 4630814"/>
              <a:gd name="connsiteX18422" fmla="*/ 1830114 w 3022593"/>
              <a:gd name="connsiteY18422" fmla="*/ 533385 h 4630814"/>
              <a:gd name="connsiteX18423" fmla="*/ 1830115 w 3022593"/>
              <a:gd name="connsiteY18423" fmla="*/ 533400 h 4630814"/>
              <a:gd name="connsiteX18424" fmla="*/ 1830095 w 3022593"/>
              <a:gd name="connsiteY18424" fmla="*/ 533377 h 4630814"/>
              <a:gd name="connsiteX18425" fmla="*/ 1827205 w 3022593"/>
              <a:gd name="connsiteY18425" fmla="*/ 532242 h 4630814"/>
              <a:gd name="connsiteX18426" fmla="*/ 1824029 w 3022593"/>
              <a:gd name="connsiteY18426" fmla="*/ 530366 h 4630814"/>
              <a:gd name="connsiteX18427" fmla="*/ 1822896 w 3022593"/>
              <a:gd name="connsiteY18427" fmla="*/ 529696 h 4630814"/>
              <a:gd name="connsiteX18428" fmla="*/ 1821082 w 3022593"/>
              <a:gd name="connsiteY18428" fmla="*/ 524139 h 4630814"/>
              <a:gd name="connsiteX18429" fmla="*/ 1824743 w 3022593"/>
              <a:gd name="connsiteY18429" fmla="*/ 524887 h 4630814"/>
              <a:gd name="connsiteX18430" fmla="*/ 2678634 w 3022593"/>
              <a:gd name="connsiteY18430" fmla="*/ 522604 h 4630814"/>
              <a:gd name="connsiteX18431" fmla="*/ 2683495 w 3022593"/>
              <a:gd name="connsiteY18431" fmla="*/ 526970 h 4630814"/>
              <a:gd name="connsiteX18432" fmla="*/ 2684159 w 3022593"/>
              <a:gd name="connsiteY18432" fmla="*/ 536149 h 4630814"/>
              <a:gd name="connsiteX18433" fmla="*/ 2684455 w 3022593"/>
              <a:gd name="connsiteY18433" fmla="*/ 536575 h 4630814"/>
              <a:gd name="connsiteX18434" fmla="*/ 2684451 w 3022593"/>
              <a:gd name="connsiteY18434" fmla="*/ 536572 h 4630814"/>
              <a:gd name="connsiteX18435" fmla="*/ 2684454 w 3022593"/>
              <a:gd name="connsiteY18435" fmla="*/ 536575 h 4630814"/>
              <a:gd name="connsiteX18436" fmla="*/ 2684187 w 3022593"/>
              <a:gd name="connsiteY18436" fmla="*/ 536525 h 4630814"/>
              <a:gd name="connsiteX18437" fmla="*/ 2684190 w 3022593"/>
              <a:gd name="connsiteY18437" fmla="*/ 536575 h 4630814"/>
              <a:gd name="connsiteX18438" fmla="*/ 2684154 w 3022593"/>
              <a:gd name="connsiteY18438" fmla="*/ 536519 h 4630814"/>
              <a:gd name="connsiteX18439" fmla="*/ 2676737 w 3022593"/>
              <a:gd name="connsiteY18439" fmla="*/ 535146 h 4630814"/>
              <a:gd name="connsiteX18440" fmla="*/ 2670343 w 3022593"/>
              <a:gd name="connsiteY18440" fmla="*/ 530860 h 4630814"/>
              <a:gd name="connsiteX18441" fmla="*/ 2676121 w 3022593"/>
              <a:gd name="connsiteY18441" fmla="*/ 530860 h 4630814"/>
              <a:gd name="connsiteX18442" fmla="*/ 2671953 w 3022593"/>
              <a:gd name="connsiteY18442" fmla="*/ 525859 h 4630814"/>
              <a:gd name="connsiteX18443" fmla="*/ 2678874 w 3022593"/>
              <a:gd name="connsiteY18443" fmla="*/ 528538 h 4630814"/>
              <a:gd name="connsiteX18444" fmla="*/ 2680010 w 3022593"/>
              <a:gd name="connsiteY18444" fmla="*/ 530174 h 4630814"/>
              <a:gd name="connsiteX18445" fmla="*/ 2143118 w 3022593"/>
              <a:gd name="connsiteY18445" fmla="*/ 522288 h 4630814"/>
              <a:gd name="connsiteX18446" fmla="*/ 2143118 w 3022593"/>
              <a:gd name="connsiteY18446" fmla="*/ 526257 h 4630814"/>
              <a:gd name="connsiteX18447" fmla="*/ 2141164 w 3022593"/>
              <a:gd name="connsiteY18447" fmla="*/ 528699 h 4630814"/>
              <a:gd name="connsiteX18448" fmla="*/ 2143911 w 3022593"/>
              <a:gd name="connsiteY18448" fmla="*/ 527050 h 4630814"/>
              <a:gd name="connsiteX18449" fmla="*/ 2147880 w 3022593"/>
              <a:gd name="connsiteY18449" fmla="*/ 529432 h 4630814"/>
              <a:gd name="connsiteX18450" fmla="*/ 2143911 w 3022593"/>
              <a:gd name="connsiteY18450" fmla="*/ 531814 h 4630814"/>
              <a:gd name="connsiteX18451" fmla="*/ 2140371 w 3022593"/>
              <a:gd name="connsiteY18451" fmla="*/ 529690 h 4630814"/>
              <a:gd name="connsiteX18452" fmla="*/ 2139943 w 3022593"/>
              <a:gd name="connsiteY18452" fmla="*/ 530225 h 4630814"/>
              <a:gd name="connsiteX18453" fmla="*/ 2143118 w 3022593"/>
              <a:gd name="connsiteY18453" fmla="*/ 531812 h 4630814"/>
              <a:gd name="connsiteX18454" fmla="*/ 2143118 w 3022593"/>
              <a:gd name="connsiteY18454" fmla="*/ 536575 h 4630814"/>
              <a:gd name="connsiteX18455" fmla="*/ 2139943 w 3022593"/>
              <a:gd name="connsiteY18455" fmla="*/ 533401 h 4630814"/>
              <a:gd name="connsiteX18456" fmla="*/ 2138355 w 3022593"/>
              <a:gd name="connsiteY18456" fmla="*/ 536575 h 4630814"/>
              <a:gd name="connsiteX18457" fmla="*/ 2136767 w 3022593"/>
              <a:gd name="connsiteY18457" fmla="*/ 533400 h 4630814"/>
              <a:gd name="connsiteX18458" fmla="*/ 2138355 w 3022593"/>
              <a:gd name="connsiteY18458" fmla="*/ 530225 h 4630814"/>
              <a:gd name="connsiteX18459" fmla="*/ 2139943 w 3022593"/>
              <a:gd name="connsiteY18459" fmla="*/ 533398 h 4630814"/>
              <a:gd name="connsiteX18460" fmla="*/ 2139943 w 3022593"/>
              <a:gd name="connsiteY18460" fmla="*/ 530225 h 4630814"/>
              <a:gd name="connsiteX18461" fmla="*/ 2139942 w 3022593"/>
              <a:gd name="connsiteY18461" fmla="*/ 530226 h 4630814"/>
              <a:gd name="connsiteX18462" fmla="*/ 2139942 w 3022593"/>
              <a:gd name="connsiteY18462" fmla="*/ 530225 h 4630814"/>
              <a:gd name="connsiteX18463" fmla="*/ 2136767 w 3022593"/>
              <a:gd name="connsiteY18463" fmla="*/ 526415 h 4630814"/>
              <a:gd name="connsiteX18464" fmla="*/ 2138355 w 3022593"/>
              <a:gd name="connsiteY18464" fmla="*/ 522605 h 4630814"/>
              <a:gd name="connsiteX18465" fmla="*/ 2139942 w 3022593"/>
              <a:gd name="connsiteY18465" fmla="*/ 524510 h 4630814"/>
              <a:gd name="connsiteX18466" fmla="*/ 2139942 w 3022593"/>
              <a:gd name="connsiteY18466" fmla="*/ 524272 h 4630814"/>
              <a:gd name="connsiteX18467" fmla="*/ 2143118 w 3022593"/>
              <a:gd name="connsiteY18467" fmla="*/ 522288 h 4630814"/>
              <a:gd name="connsiteX18468" fmla="*/ 1831968 w 3022593"/>
              <a:gd name="connsiteY18468" fmla="*/ 522287 h 4630814"/>
              <a:gd name="connsiteX18469" fmla="*/ 1833555 w 3022593"/>
              <a:gd name="connsiteY18469" fmla="*/ 522287 h 4630814"/>
              <a:gd name="connsiteX18470" fmla="*/ 1833555 w 3022593"/>
              <a:gd name="connsiteY18470" fmla="*/ 523875 h 4630814"/>
              <a:gd name="connsiteX18471" fmla="*/ 1830380 w 3022593"/>
              <a:gd name="connsiteY18471" fmla="*/ 523875 h 4630814"/>
              <a:gd name="connsiteX18472" fmla="*/ 1831968 w 3022593"/>
              <a:gd name="connsiteY18472" fmla="*/ 522287 h 4630814"/>
              <a:gd name="connsiteX18473" fmla="*/ 2504274 w 3022593"/>
              <a:gd name="connsiteY18473" fmla="*/ 522287 h 4630814"/>
              <a:gd name="connsiteX18474" fmla="*/ 2506027 w 3022593"/>
              <a:gd name="connsiteY18474" fmla="*/ 525839 h 4630814"/>
              <a:gd name="connsiteX18475" fmla="*/ 2507289 w 3022593"/>
              <a:gd name="connsiteY18475" fmla="*/ 522576 h 4630814"/>
              <a:gd name="connsiteX18476" fmla="*/ 2516814 w 3022593"/>
              <a:gd name="connsiteY18476" fmla="*/ 528205 h 4630814"/>
              <a:gd name="connsiteX18477" fmla="*/ 2518719 w 3022593"/>
              <a:gd name="connsiteY18477" fmla="*/ 539462 h 4630814"/>
              <a:gd name="connsiteX18478" fmla="*/ 2509538 w 3022593"/>
              <a:gd name="connsiteY18478" fmla="*/ 534037 h 4630814"/>
              <a:gd name="connsiteX18479" fmla="*/ 2504274 w 3022593"/>
              <a:gd name="connsiteY18479" fmla="*/ 542925 h 4630814"/>
              <a:gd name="connsiteX18480" fmla="*/ 2498717 w 3022593"/>
              <a:gd name="connsiteY18480" fmla="*/ 531668 h 4630814"/>
              <a:gd name="connsiteX18481" fmla="*/ 2504274 w 3022593"/>
              <a:gd name="connsiteY18481" fmla="*/ 522287 h 4630814"/>
              <a:gd name="connsiteX18482" fmla="*/ 1834349 w 3022593"/>
              <a:gd name="connsiteY18482" fmla="*/ 522287 h 4630814"/>
              <a:gd name="connsiteX18483" fmla="*/ 1835143 w 3022593"/>
              <a:gd name="connsiteY18483" fmla="*/ 523875 h 4630814"/>
              <a:gd name="connsiteX18484" fmla="*/ 1834349 w 3022593"/>
              <a:gd name="connsiteY18484" fmla="*/ 525463 h 4630814"/>
              <a:gd name="connsiteX18485" fmla="*/ 1833555 w 3022593"/>
              <a:gd name="connsiteY18485" fmla="*/ 523875 h 4630814"/>
              <a:gd name="connsiteX18486" fmla="*/ 1834349 w 3022593"/>
              <a:gd name="connsiteY18486" fmla="*/ 522287 h 4630814"/>
              <a:gd name="connsiteX18487" fmla="*/ 2503191 w 3022593"/>
              <a:gd name="connsiteY18487" fmla="*/ 520876 h 4630814"/>
              <a:gd name="connsiteX18488" fmla="*/ 2497563 w 3022593"/>
              <a:gd name="connsiteY18488" fmla="*/ 531459 h 4630814"/>
              <a:gd name="connsiteX18489" fmla="*/ 2486305 w 3022593"/>
              <a:gd name="connsiteY18489" fmla="*/ 533223 h 4630814"/>
              <a:gd name="connsiteX18490" fmla="*/ 2491934 w 3022593"/>
              <a:gd name="connsiteY18490" fmla="*/ 524404 h 4630814"/>
              <a:gd name="connsiteX18491" fmla="*/ 2503191 w 3022593"/>
              <a:gd name="connsiteY18491" fmla="*/ 520876 h 4630814"/>
              <a:gd name="connsiteX18492" fmla="*/ 2686836 w 3022593"/>
              <a:gd name="connsiteY18492" fmla="*/ 520858 h 4630814"/>
              <a:gd name="connsiteX18493" fmla="*/ 2689069 w 3022593"/>
              <a:gd name="connsiteY18493" fmla="*/ 526752 h 4630814"/>
              <a:gd name="connsiteX18494" fmla="*/ 2688327 w 3022593"/>
              <a:gd name="connsiteY18494" fmla="*/ 530017 h 4630814"/>
              <a:gd name="connsiteX18495" fmla="*/ 2693451 w 3022593"/>
              <a:gd name="connsiteY18495" fmla="*/ 522287 h 4630814"/>
              <a:gd name="connsiteX18496" fmla="*/ 2692525 w 3022593"/>
              <a:gd name="connsiteY18496" fmla="*/ 529563 h 4630814"/>
              <a:gd name="connsiteX18497" fmla="*/ 2692297 w 3022593"/>
              <a:gd name="connsiteY18497" fmla="*/ 529921 h 4630814"/>
              <a:gd name="connsiteX18498" fmla="*/ 2699625 w 3022593"/>
              <a:gd name="connsiteY18498" fmla="*/ 525689 h 4630814"/>
              <a:gd name="connsiteX18499" fmla="*/ 2696472 w 3022593"/>
              <a:gd name="connsiteY18499" fmla="*/ 531132 h 4630814"/>
              <a:gd name="connsiteX18500" fmla="*/ 2689067 w 3022593"/>
              <a:gd name="connsiteY18500" fmla="*/ 534996 h 4630814"/>
              <a:gd name="connsiteX18501" fmla="*/ 2686350 w 3022593"/>
              <a:gd name="connsiteY18501" fmla="*/ 539267 h 4630814"/>
              <a:gd name="connsiteX18502" fmla="*/ 2686786 w 3022593"/>
              <a:gd name="connsiteY18502" fmla="*/ 539144 h 4630814"/>
              <a:gd name="connsiteX18503" fmla="*/ 2693186 w 3022593"/>
              <a:gd name="connsiteY18503" fmla="*/ 533929 h 4630814"/>
              <a:gd name="connsiteX18504" fmla="*/ 2703187 w 3022593"/>
              <a:gd name="connsiteY18504" fmla="*/ 531283 h 4630814"/>
              <a:gd name="connsiteX18505" fmla="*/ 2697570 w 3022593"/>
              <a:gd name="connsiteY18505" fmla="*/ 537004 h 4630814"/>
              <a:gd name="connsiteX18506" fmla="*/ 2705092 w 3022593"/>
              <a:gd name="connsiteY18506" fmla="*/ 537369 h 4630814"/>
              <a:gd name="connsiteX18507" fmla="*/ 2697710 w 3022593"/>
              <a:gd name="connsiteY18507" fmla="*/ 540594 h 4630814"/>
              <a:gd name="connsiteX18508" fmla="*/ 2687216 w 3022593"/>
              <a:gd name="connsiteY18508" fmla="*/ 539478 h 4630814"/>
              <a:gd name="connsiteX18509" fmla="*/ 2686042 w 3022593"/>
              <a:gd name="connsiteY18509" fmla="*/ 539750 h 4630814"/>
              <a:gd name="connsiteX18510" fmla="*/ 2686473 w 3022593"/>
              <a:gd name="connsiteY18510" fmla="*/ 539399 h 4630814"/>
              <a:gd name="connsiteX18511" fmla="*/ 2686279 w 3022593"/>
              <a:gd name="connsiteY18511" fmla="*/ 539379 h 4630814"/>
              <a:gd name="connsiteX18512" fmla="*/ 2686042 w 3022593"/>
              <a:gd name="connsiteY18512" fmla="*/ 539750 h 4630814"/>
              <a:gd name="connsiteX18513" fmla="*/ 2686114 w 3022593"/>
              <a:gd name="connsiteY18513" fmla="*/ 539361 h 4630814"/>
              <a:gd name="connsiteX18514" fmla="*/ 2686042 w 3022593"/>
              <a:gd name="connsiteY18514" fmla="*/ 539353 h 4630814"/>
              <a:gd name="connsiteX18515" fmla="*/ 2686120 w 3022593"/>
              <a:gd name="connsiteY18515" fmla="*/ 539332 h 4630814"/>
              <a:gd name="connsiteX18516" fmla="*/ 2686695 w 3022593"/>
              <a:gd name="connsiteY18516" fmla="*/ 536234 h 4630814"/>
              <a:gd name="connsiteX18517" fmla="*/ 2686042 w 3022593"/>
              <a:gd name="connsiteY18517" fmla="*/ 536575 h 4630814"/>
              <a:gd name="connsiteX18518" fmla="*/ 2686694 w 3022593"/>
              <a:gd name="connsiteY18518" fmla="*/ 535827 h 4630814"/>
              <a:gd name="connsiteX18519" fmla="*/ 2685348 w 3022593"/>
              <a:gd name="connsiteY18519" fmla="*/ 528717 h 4630814"/>
              <a:gd name="connsiteX18520" fmla="*/ 2686836 w 3022593"/>
              <a:gd name="connsiteY18520" fmla="*/ 520858 h 4630814"/>
              <a:gd name="connsiteX18521" fmla="*/ 1830380 w 3022593"/>
              <a:gd name="connsiteY18521" fmla="*/ 520699 h 4630814"/>
              <a:gd name="connsiteX18522" fmla="*/ 1833556 w 3022593"/>
              <a:gd name="connsiteY18522" fmla="*/ 520699 h 4630814"/>
              <a:gd name="connsiteX18523" fmla="*/ 1831968 w 3022593"/>
              <a:gd name="connsiteY18523" fmla="*/ 522287 h 4630814"/>
              <a:gd name="connsiteX18524" fmla="*/ 1830380 w 3022593"/>
              <a:gd name="connsiteY18524" fmla="*/ 520699 h 4630814"/>
              <a:gd name="connsiteX18525" fmla="*/ 1657343 w 3022593"/>
              <a:gd name="connsiteY18525" fmla="*/ 519113 h 4630814"/>
              <a:gd name="connsiteX18526" fmla="*/ 1659525 w 3022593"/>
              <a:gd name="connsiteY18526" fmla="*/ 522287 h 4630814"/>
              <a:gd name="connsiteX18527" fmla="*/ 1660518 w 3022593"/>
              <a:gd name="connsiteY18527" fmla="*/ 525462 h 4630814"/>
              <a:gd name="connsiteX18528" fmla="*/ 1493830 w 3022593"/>
              <a:gd name="connsiteY18528" fmla="*/ 519113 h 4630814"/>
              <a:gd name="connsiteX18529" fmla="*/ 1495913 w 3022593"/>
              <a:gd name="connsiteY18529" fmla="*/ 522486 h 4630814"/>
              <a:gd name="connsiteX18530" fmla="*/ 1496211 w 3022593"/>
              <a:gd name="connsiteY18530" fmla="*/ 527050 h 4630814"/>
              <a:gd name="connsiteX18531" fmla="*/ 1493830 w 3022593"/>
              <a:gd name="connsiteY18531" fmla="*/ 519113 h 4630814"/>
              <a:gd name="connsiteX18532" fmla="*/ 1493829 w 3022593"/>
              <a:gd name="connsiteY18532" fmla="*/ 519113 h 4630814"/>
              <a:gd name="connsiteX18533" fmla="*/ 1657343 w 3022593"/>
              <a:gd name="connsiteY18533" fmla="*/ 519112 h 4630814"/>
              <a:gd name="connsiteX18534" fmla="*/ 1660319 w 3022593"/>
              <a:gd name="connsiteY18534" fmla="*/ 520898 h 4630814"/>
              <a:gd name="connsiteX18535" fmla="*/ 1662105 w 3022593"/>
              <a:gd name="connsiteY18535" fmla="*/ 523874 h 4630814"/>
              <a:gd name="connsiteX18536" fmla="*/ 1657343 w 3022593"/>
              <a:gd name="connsiteY18536" fmla="*/ 519113 h 4630814"/>
              <a:gd name="connsiteX18537" fmla="*/ 1657342 w 3022593"/>
              <a:gd name="connsiteY18537" fmla="*/ 519113 h 4630814"/>
              <a:gd name="connsiteX18538" fmla="*/ 1493830 w 3022593"/>
              <a:gd name="connsiteY18538" fmla="*/ 519112 h 4630814"/>
              <a:gd name="connsiteX18539" fmla="*/ 1497004 w 3022593"/>
              <a:gd name="connsiteY18539" fmla="*/ 521692 h 4630814"/>
              <a:gd name="connsiteX18540" fmla="*/ 1500179 w 3022593"/>
              <a:gd name="connsiteY18540" fmla="*/ 525462 h 4630814"/>
              <a:gd name="connsiteX18541" fmla="*/ 1493830 w 3022593"/>
              <a:gd name="connsiteY18541" fmla="*/ 519113 h 4630814"/>
              <a:gd name="connsiteX18542" fmla="*/ 1657343 w 3022593"/>
              <a:gd name="connsiteY18542" fmla="*/ 519112 h 4630814"/>
              <a:gd name="connsiteX18543" fmla="*/ 1660517 w 3022593"/>
              <a:gd name="connsiteY18543" fmla="*/ 519310 h 4630814"/>
              <a:gd name="connsiteX18544" fmla="*/ 1663692 w 3022593"/>
              <a:gd name="connsiteY18544" fmla="*/ 520699 h 4630814"/>
              <a:gd name="connsiteX18545" fmla="*/ 1654167 w 3022593"/>
              <a:gd name="connsiteY18545" fmla="*/ 519112 h 4630814"/>
              <a:gd name="connsiteX18546" fmla="*/ 1656549 w 3022593"/>
              <a:gd name="connsiteY18546" fmla="*/ 527050 h 4630814"/>
              <a:gd name="connsiteX18547" fmla="*/ 1654167 w 3022593"/>
              <a:gd name="connsiteY18547" fmla="*/ 519112 h 4630814"/>
              <a:gd name="connsiteX18548" fmla="*/ 1551933 w 3022593"/>
              <a:gd name="connsiteY18548" fmla="*/ 519112 h 4630814"/>
              <a:gd name="connsiteX18549" fmla="*/ 1551933 w 3022593"/>
              <a:gd name="connsiteY18549" fmla="*/ 531257 h 4630814"/>
              <a:gd name="connsiteX18550" fmla="*/ 1541653 w 3022593"/>
              <a:gd name="connsiteY18550" fmla="*/ 545820 h 4630814"/>
              <a:gd name="connsiteX18551" fmla="*/ 1541658 w 3022593"/>
              <a:gd name="connsiteY18551" fmla="*/ 545817 h 4630814"/>
              <a:gd name="connsiteX18552" fmla="*/ 1550226 w 3022593"/>
              <a:gd name="connsiteY18552" fmla="*/ 533854 h 4630814"/>
              <a:gd name="connsiteX18553" fmla="*/ 1563046 w 3022593"/>
              <a:gd name="connsiteY18553" fmla="*/ 524328 h 4630814"/>
              <a:gd name="connsiteX18554" fmla="*/ 1557648 w 3022593"/>
              <a:gd name="connsiteY18554" fmla="*/ 535214 h 4630814"/>
              <a:gd name="connsiteX18555" fmla="*/ 1544281 w 3022593"/>
              <a:gd name="connsiteY18555" fmla="*/ 544200 h 4630814"/>
              <a:gd name="connsiteX18556" fmla="*/ 1545307 w 3022593"/>
              <a:gd name="connsiteY18556" fmla="*/ 543568 h 4630814"/>
              <a:gd name="connsiteX18557" fmla="*/ 1569470 w 3022593"/>
              <a:gd name="connsiteY18557" fmla="*/ 535464 h 4630814"/>
              <a:gd name="connsiteX18558" fmla="*/ 1567982 w 3022593"/>
              <a:gd name="connsiteY18558" fmla="*/ 539557 h 4630814"/>
              <a:gd name="connsiteX18559" fmla="*/ 1563213 w 3022593"/>
              <a:gd name="connsiteY18559" fmla="*/ 541914 h 4630814"/>
              <a:gd name="connsiteX18560" fmla="*/ 1567468 w 3022593"/>
              <a:gd name="connsiteY18560" fmla="*/ 541474 h 4630814"/>
              <a:gd name="connsiteX18561" fmla="*/ 1572925 w 3022593"/>
              <a:gd name="connsiteY18561" fmla="*/ 544512 h 4630814"/>
              <a:gd name="connsiteX18562" fmla="*/ 1543042 w 3022593"/>
              <a:gd name="connsiteY18562" fmla="*/ 546497 h 4630814"/>
              <a:gd name="connsiteX18563" fmla="*/ 1547228 w 3022593"/>
              <a:gd name="connsiteY18563" fmla="*/ 545142 h 4630814"/>
              <a:gd name="connsiteX18564" fmla="*/ 1541752 w 3022593"/>
              <a:gd name="connsiteY18564" fmla="*/ 545901 h 4630814"/>
              <a:gd name="connsiteX18565" fmla="*/ 1541455 w 3022593"/>
              <a:gd name="connsiteY18565" fmla="*/ 546100 h 4630814"/>
              <a:gd name="connsiteX18566" fmla="*/ 1541581 w 3022593"/>
              <a:gd name="connsiteY18566" fmla="*/ 545924 h 4630814"/>
              <a:gd name="connsiteX18567" fmla="*/ 1541579 w 3022593"/>
              <a:gd name="connsiteY18567" fmla="*/ 545925 h 4630814"/>
              <a:gd name="connsiteX18568" fmla="*/ 1541455 w 3022593"/>
              <a:gd name="connsiteY18568" fmla="*/ 546100 h 4630814"/>
              <a:gd name="connsiteX18569" fmla="*/ 1541495 w 3022593"/>
              <a:gd name="connsiteY18569" fmla="*/ 545936 h 4630814"/>
              <a:gd name="connsiteX18570" fmla="*/ 1541455 w 3022593"/>
              <a:gd name="connsiteY18570" fmla="*/ 545942 h 4630814"/>
              <a:gd name="connsiteX18571" fmla="*/ 1541500 w 3022593"/>
              <a:gd name="connsiteY18571" fmla="*/ 545914 h 4630814"/>
              <a:gd name="connsiteX18572" fmla="*/ 1544730 w 3022593"/>
              <a:gd name="connsiteY18572" fmla="*/ 532606 h 4630814"/>
              <a:gd name="connsiteX18573" fmla="*/ 1551933 w 3022593"/>
              <a:gd name="connsiteY18573" fmla="*/ 519112 h 4630814"/>
              <a:gd name="connsiteX18574" fmla="*/ 1653360 w 3022593"/>
              <a:gd name="connsiteY18574" fmla="*/ 518508 h 4630814"/>
              <a:gd name="connsiteX18575" fmla="*/ 1652864 w 3022593"/>
              <a:gd name="connsiteY18575" fmla="*/ 518624 h 4630814"/>
              <a:gd name="connsiteX18576" fmla="*/ 1654166 w 3022593"/>
              <a:gd name="connsiteY18576" fmla="*/ 519112 h 4630814"/>
              <a:gd name="connsiteX18577" fmla="*/ 1654166 w 3022593"/>
              <a:gd name="connsiteY18577" fmla="*/ 519112 h 4630814"/>
              <a:gd name="connsiteX18578" fmla="*/ 1493022 w 3022593"/>
              <a:gd name="connsiteY18578" fmla="*/ 518508 h 4630814"/>
              <a:gd name="connsiteX18579" fmla="*/ 1492526 w 3022593"/>
              <a:gd name="connsiteY18579" fmla="*/ 518624 h 4630814"/>
              <a:gd name="connsiteX18580" fmla="*/ 1493828 w 3022593"/>
              <a:gd name="connsiteY18580" fmla="*/ 519112 h 4630814"/>
              <a:gd name="connsiteX18581" fmla="*/ 1493828 w 3022593"/>
              <a:gd name="connsiteY18581" fmla="*/ 519112 h 4630814"/>
              <a:gd name="connsiteX18582" fmla="*/ 1493999 w 3022593"/>
              <a:gd name="connsiteY18582" fmla="*/ 518367 h 4630814"/>
              <a:gd name="connsiteX18583" fmla="*/ 1493830 w 3022593"/>
              <a:gd name="connsiteY18583" fmla="*/ 519111 h 4630814"/>
              <a:gd name="connsiteX18584" fmla="*/ 1493830 w 3022593"/>
              <a:gd name="connsiteY18584" fmla="*/ 519111 h 4630814"/>
              <a:gd name="connsiteX18585" fmla="*/ 1494197 w 3022593"/>
              <a:gd name="connsiteY18585" fmla="*/ 518424 h 4630814"/>
              <a:gd name="connsiteX18586" fmla="*/ 1528120 w 3022593"/>
              <a:gd name="connsiteY18586" fmla="*/ 518085 h 4630814"/>
              <a:gd name="connsiteX18587" fmla="*/ 1539550 w 3022593"/>
              <a:gd name="connsiteY18587" fmla="*/ 546100 h 4630814"/>
              <a:gd name="connsiteX18588" fmla="*/ 1528120 w 3022593"/>
              <a:gd name="connsiteY18588" fmla="*/ 518085 h 4630814"/>
              <a:gd name="connsiteX18589" fmla="*/ 1835937 w 3022593"/>
              <a:gd name="connsiteY18589" fmla="*/ 518054 h 4630814"/>
              <a:gd name="connsiteX18590" fmla="*/ 1838318 w 3022593"/>
              <a:gd name="connsiteY18590" fmla="*/ 518054 h 4630814"/>
              <a:gd name="connsiteX18591" fmla="*/ 1838318 w 3022593"/>
              <a:gd name="connsiteY18591" fmla="*/ 520170 h 4630814"/>
              <a:gd name="connsiteX18592" fmla="*/ 1837637 w 3022593"/>
              <a:gd name="connsiteY18592" fmla="*/ 520776 h 4630814"/>
              <a:gd name="connsiteX18593" fmla="*/ 1839905 w 3022593"/>
              <a:gd name="connsiteY18593" fmla="*/ 522288 h 4630814"/>
              <a:gd name="connsiteX18594" fmla="*/ 1838318 w 3022593"/>
              <a:gd name="connsiteY18594" fmla="*/ 522288 h 4630814"/>
              <a:gd name="connsiteX18595" fmla="*/ 1838318 w 3022593"/>
              <a:gd name="connsiteY18595" fmla="*/ 525462 h 4630814"/>
              <a:gd name="connsiteX18596" fmla="*/ 1835937 w 3022593"/>
              <a:gd name="connsiteY18596" fmla="*/ 523874 h 4630814"/>
              <a:gd name="connsiteX18597" fmla="*/ 1835937 w 3022593"/>
              <a:gd name="connsiteY18597" fmla="*/ 522288 h 4630814"/>
              <a:gd name="connsiteX18598" fmla="*/ 1835142 w 3022593"/>
              <a:gd name="connsiteY18598" fmla="*/ 522288 h 4630814"/>
              <a:gd name="connsiteX18599" fmla="*/ 1835937 w 3022593"/>
              <a:gd name="connsiteY18599" fmla="*/ 521758 h 4630814"/>
              <a:gd name="connsiteX18600" fmla="*/ 1809147 w 3022593"/>
              <a:gd name="connsiteY18600" fmla="*/ 517978 h 4630814"/>
              <a:gd name="connsiteX18601" fmla="*/ 1814505 w 3022593"/>
              <a:gd name="connsiteY18601" fmla="*/ 522060 h 4630814"/>
              <a:gd name="connsiteX18602" fmla="*/ 1814104 w 3022593"/>
              <a:gd name="connsiteY18602" fmla="*/ 522336 h 4630814"/>
              <a:gd name="connsiteX18603" fmla="*/ 1815740 w 3022593"/>
              <a:gd name="connsiteY18603" fmla="*/ 522288 h 4630814"/>
              <a:gd name="connsiteX18604" fmla="*/ 1813768 w 3022593"/>
              <a:gd name="connsiteY18604" fmla="*/ 522566 h 4630814"/>
              <a:gd name="connsiteX18605" fmla="*/ 1811858 w 3022593"/>
              <a:gd name="connsiteY18605" fmla="*/ 523876 h 4630814"/>
              <a:gd name="connsiteX18606" fmla="*/ 1805575 w 3022593"/>
              <a:gd name="connsiteY18606" fmla="*/ 528184 h 4630814"/>
              <a:gd name="connsiteX18607" fmla="*/ 1802640 w 3022593"/>
              <a:gd name="connsiteY18607" fmla="*/ 525149 h 4630814"/>
              <a:gd name="connsiteX18608" fmla="*/ 1800887 w 3022593"/>
              <a:gd name="connsiteY18608" fmla="*/ 523336 h 4630814"/>
              <a:gd name="connsiteX18609" fmla="*/ 1800390 w 3022593"/>
              <a:gd name="connsiteY18609" fmla="*/ 520877 h 4630814"/>
              <a:gd name="connsiteX18610" fmla="*/ 1800217 w 3022593"/>
              <a:gd name="connsiteY18610" fmla="*/ 520700 h 4630814"/>
              <a:gd name="connsiteX18611" fmla="*/ 1800364 w 3022593"/>
              <a:gd name="connsiteY18611" fmla="*/ 520744 h 4630814"/>
              <a:gd name="connsiteX18612" fmla="*/ 1800217 w 3022593"/>
              <a:gd name="connsiteY18612" fmla="*/ 520019 h 4630814"/>
              <a:gd name="connsiteX18613" fmla="*/ 1803343 w 3022593"/>
              <a:gd name="connsiteY18613" fmla="*/ 520530 h 4630814"/>
              <a:gd name="connsiteX18614" fmla="*/ 1806567 w 3022593"/>
              <a:gd name="connsiteY18614" fmla="*/ 519112 h 4630814"/>
              <a:gd name="connsiteX18615" fmla="*/ 1540661 w 3022593"/>
              <a:gd name="connsiteY18615" fmla="*/ 516218 h 4630814"/>
              <a:gd name="connsiteX18616" fmla="*/ 1540661 w 3022593"/>
              <a:gd name="connsiteY18616" fmla="*/ 546100 h 4630814"/>
              <a:gd name="connsiteX18617" fmla="*/ 1540661 w 3022593"/>
              <a:gd name="connsiteY18617" fmla="*/ 516218 h 4630814"/>
              <a:gd name="connsiteX18618" fmla="*/ 1625063 w 3022593"/>
              <a:gd name="connsiteY18618" fmla="*/ 515938 h 4630814"/>
              <a:gd name="connsiteX18619" fmla="*/ 1630354 w 3022593"/>
              <a:gd name="connsiteY18619" fmla="*/ 519642 h 4630814"/>
              <a:gd name="connsiteX18620" fmla="*/ 1628675 w 3022593"/>
              <a:gd name="connsiteY18620" fmla="*/ 520700 h 4630814"/>
              <a:gd name="connsiteX18621" fmla="*/ 1630354 w 3022593"/>
              <a:gd name="connsiteY18621" fmla="*/ 520700 h 4630814"/>
              <a:gd name="connsiteX18622" fmla="*/ 1628396 w 3022593"/>
              <a:gd name="connsiteY18622" fmla="*/ 520876 h 4630814"/>
              <a:gd name="connsiteX18623" fmla="*/ 1621535 w 3022593"/>
              <a:gd name="connsiteY18623" fmla="*/ 525199 h 4630814"/>
              <a:gd name="connsiteX18624" fmla="*/ 1619000 w 3022593"/>
              <a:gd name="connsiteY18624" fmla="*/ 523202 h 4630814"/>
              <a:gd name="connsiteX18625" fmla="*/ 1617654 w 3022593"/>
              <a:gd name="connsiteY18625" fmla="*/ 523875 h 4630814"/>
              <a:gd name="connsiteX18626" fmla="*/ 1618623 w 3022593"/>
              <a:gd name="connsiteY18626" fmla="*/ 522906 h 4630814"/>
              <a:gd name="connsiteX18627" fmla="*/ 1617313 w 3022593"/>
              <a:gd name="connsiteY18627" fmla="*/ 521874 h 4630814"/>
              <a:gd name="connsiteX18628" fmla="*/ 1617125 w 3022593"/>
              <a:gd name="connsiteY18628" fmla="*/ 521891 h 4630814"/>
              <a:gd name="connsiteX18629" fmla="*/ 1614479 w 3022593"/>
              <a:gd name="connsiteY18629" fmla="*/ 520700 h 4630814"/>
              <a:gd name="connsiteX18630" fmla="*/ 1616150 w 3022593"/>
              <a:gd name="connsiteY18630" fmla="*/ 520958 h 4630814"/>
              <a:gd name="connsiteX18631" fmla="*/ 1614479 w 3022593"/>
              <a:gd name="connsiteY18631" fmla="*/ 519642 h 4630814"/>
              <a:gd name="connsiteX18632" fmla="*/ 1625063 w 3022593"/>
              <a:gd name="connsiteY18632" fmla="*/ 515938 h 4630814"/>
              <a:gd name="connsiteX18633" fmla="*/ 1833555 w 3022593"/>
              <a:gd name="connsiteY18633" fmla="*/ 515937 h 4630814"/>
              <a:gd name="connsiteX18634" fmla="*/ 1835142 w 3022593"/>
              <a:gd name="connsiteY18634" fmla="*/ 518054 h 4630814"/>
              <a:gd name="connsiteX18635" fmla="*/ 1833555 w 3022593"/>
              <a:gd name="connsiteY18635" fmla="*/ 520170 h 4630814"/>
              <a:gd name="connsiteX18636" fmla="*/ 1833555 w 3022593"/>
              <a:gd name="connsiteY18636" fmla="*/ 515937 h 4630814"/>
              <a:gd name="connsiteX18637" fmla="*/ 990592 w 3022593"/>
              <a:gd name="connsiteY18637" fmla="*/ 515937 h 4630814"/>
              <a:gd name="connsiteX18638" fmla="*/ 996145 w 3022593"/>
              <a:gd name="connsiteY18638" fmla="*/ 517987 h 4630814"/>
              <a:gd name="connsiteX18639" fmla="*/ 1003658 w 3022593"/>
              <a:gd name="connsiteY18639" fmla="*/ 517723 h 4630814"/>
              <a:gd name="connsiteX18640" fmla="*/ 1012817 w 3022593"/>
              <a:gd name="connsiteY18640" fmla="*/ 535441 h 4630814"/>
              <a:gd name="connsiteX18641" fmla="*/ 998163 w 3022593"/>
              <a:gd name="connsiteY18641" fmla="*/ 552450 h 4630814"/>
              <a:gd name="connsiteX18642" fmla="*/ 984611 w 3022593"/>
              <a:gd name="connsiteY18642" fmla="*/ 547478 h 4630814"/>
              <a:gd name="connsiteX18643" fmla="*/ 984242 w 3022593"/>
              <a:gd name="connsiteY18643" fmla="*/ 547688 h 4630814"/>
              <a:gd name="connsiteX18644" fmla="*/ 984551 w 3022593"/>
              <a:gd name="connsiteY18644" fmla="*/ 547456 h 4630814"/>
              <a:gd name="connsiteX18645" fmla="*/ 977556 w 3022593"/>
              <a:gd name="connsiteY18645" fmla="*/ 544890 h 4630814"/>
              <a:gd name="connsiteX18646" fmla="*/ 965192 w 3022593"/>
              <a:gd name="connsiteY18646" fmla="*/ 543000 h 4630814"/>
              <a:gd name="connsiteX18647" fmla="*/ 965222 w 3022593"/>
              <a:gd name="connsiteY18647" fmla="*/ 542903 h 4630814"/>
              <a:gd name="connsiteX18648" fmla="*/ 965192 w 3022593"/>
              <a:gd name="connsiteY18648" fmla="*/ 542925 h 4630814"/>
              <a:gd name="connsiteX18649" fmla="*/ 965904 w 3022593"/>
              <a:gd name="connsiteY18649" fmla="*/ 540348 h 4630814"/>
              <a:gd name="connsiteX18650" fmla="*/ 966083 w 3022593"/>
              <a:gd name="connsiteY18650" fmla="*/ 540170 h 4630814"/>
              <a:gd name="connsiteX18651" fmla="*/ 968168 w 3022593"/>
              <a:gd name="connsiteY18651" fmla="*/ 533551 h 4630814"/>
              <a:gd name="connsiteX18652" fmla="*/ 973774 w 3022593"/>
              <a:gd name="connsiteY18652" fmla="*/ 528026 h 4630814"/>
              <a:gd name="connsiteX18653" fmla="*/ 971542 w 3022593"/>
              <a:gd name="connsiteY18653" fmla="*/ 527050 h 4630814"/>
              <a:gd name="connsiteX18654" fmla="*/ 973912 w 3022593"/>
              <a:gd name="connsiteY18654" fmla="*/ 527891 h 4630814"/>
              <a:gd name="connsiteX18655" fmla="*/ 983509 w 3022593"/>
              <a:gd name="connsiteY18655" fmla="*/ 518432 h 4630814"/>
              <a:gd name="connsiteX18656" fmla="*/ 992677 w 3022593"/>
              <a:gd name="connsiteY18656" fmla="*/ 518109 h 4630814"/>
              <a:gd name="connsiteX18657" fmla="*/ 1662105 w 3022593"/>
              <a:gd name="connsiteY18657" fmla="*/ 513159 h 4630814"/>
              <a:gd name="connsiteX18658" fmla="*/ 1658163 w 3022593"/>
              <a:gd name="connsiteY18658" fmla="*/ 518088 h 4630814"/>
              <a:gd name="connsiteX18659" fmla="*/ 1660517 w 3022593"/>
              <a:gd name="connsiteY18659" fmla="*/ 517425 h 4630814"/>
              <a:gd name="connsiteX18660" fmla="*/ 1663692 w 3022593"/>
              <a:gd name="connsiteY18660" fmla="*/ 518318 h 4630814"/>
              <a:gd name="connsiteX18661" fmla="*/ 1657978 w 3022593"/>
              <a:gd name="connsiteY18661" fmla="*/ 518318 h 4630814"/>
              <a:gd name="connsiteX18662" fmla="*/ 1657344 w 3022593"/>
              <a:gd name="connsiteY18662" fmla="*/ 519111 h 4630814"/>
              <a:gd name="connsiteX18663" fmla="*/ 1657343 w 3022593"/>
              <a:gd name="connsiteY18663" fmla="*/ 519112 h 4630814"/>
              <a:gd name="connsiteX18664" fmla="*/ 1657343 w 3022593"/>
              <a:gd name="connsiteY18664" fmla="*/ 519112 h 4630814"/>
              <a:gd name="connsiteX18665" fmla="*/ 1657343 w 3022593"/>
              <a:gd name="connsiteY18665" fmla="*/ 519112 h 4630814"/>
              <a:gd name="connsiteX18666" fmla="*/ 1657342 w 3022593"/>
              <a:gd name="connsiteY18666" fmla="*/ 519112 h 4630814"/>
              <a:gd name="connsiteX18667" fmla="*/ 1657343 w 3022593"/>
              <a:gd name="connsiteY18667" fmla="*/ 519112 h 4630814"/>
              <a:gd name="connsiteX18668" fmla="*/ 1657343 w 3022593"/>
              <a:gd name="connsiteY18668" fmla="*/ 519111 h 4630814"/>
              <a:gd name="connsiteX18669" fmla="*/ 1657724 w 3022593"/>
              <a:gd name="connsiteY18669" fmla="*/ 518318 h 4630814"/>
              <a:gd name="connsiteX18670" fmla="*/ 1657342 w 3022593"/>
              <a:gd name="connsiteY18670" fmla="*/ 518318 h 4630814"/>
              <a:gd name="connsiteX18671" fmla="*/ 1657783 w 3022593"/>
              <a:gd name="connsiteY18671" fmla="*/ 518194 h 4630814"/>
              <a:gd name="connsiteX18672" fmla="*/ 1659128 w 3022593"/>
              <a:gd name="connsiteY18672" fmla="*/ 515392 h 4630814"/>
              <a:gd name="connsiteX18673" fmla="*/ 1662105 w 3022593"/>
              <a:gd name="connsiteY18673" fmla="*/ 513159 h 4630814"/>
              <a:gd name="connsiteX18674" fmla="*/ 1863717 w 3022593"/>
              <a:gd name="connsiteY18674" fmla="*/ 512762 h 4630814"/>
              <a:gd name="connsiteX18675" fmla="*/ 1866892 w 3022593"/>
              <a:gd name="connsiteY18675" fmla="*/ 518477 h 4630814"/>
              <a:gd name="connsiteX18676" fmla="*/ 1865305 w 3022593"/>
              <a:gd name="connsiteY18676" fmla="*/ 522287 h 4630814"/>
              <a:gd name="connsiteX18677" fmla="*/ 1862130 w 3022593"/>
              <a:gd name="connsiteY18677" fmla="*/ 516572 h 4630814"/>
              <a:gd name="connsiteX18678" fmla="*/ 1862783 w 3022593"/>
              <a:gd name="connsiteY18678" fmla="*/ 515004 h 4630814"/>
              <a:gd name="connsiteX18679" fmla="*/ 1863717 w 3022593"/>
              <a:gd name="connsiteY18679" fmla="*/ 512763 h 4630814"/>
              <a:gd name="connsiteX18680" fmla="*/ 1791221 w 3022593"/>
              <a:gd name="connsiteY18680" fmla="*/ 512762 h 4630814"/>
              <a:gd name="connsiteX18681" fmla="*/ 1791234 w 3022593"/>
              <a:gd name="connsiteY18681" fmla="*/ 512843 h 4630814"/>
              <a:gd name="connsiteX18682" fmla="*/ 1791372 w 3022593"/>
              <a:gd name="connsiteY18682" fmla="*/ 512762 h 4630814"/>
              <a:gd name="connsiteX18683" fmla="*/ 1793313 w 3022593"/>
              <a:gd name="connsiteY18683" fmla="*/ 516222 h 4630814"/>
              <a:gd name="connsiteX18684" fmla="*/ 1796248 w 3022593"/>
              <a:gd name="connsiteY18684" fmla="*/ 518319 h 4630814"/>
              <a:gd name="connsiteX18685" fmla="*/ 1797042 w 3022593"/>
              <a:gd name="connsiteY18685" fmla="*/ 520700 h 4630814"/>
              <a:gd name="connsiteX18686" fmla="*/ 1793867 w 3022593"/>
              <a:gd name="connsiteY18686" fmla="*/ 516996 h 4630814"/>
              <a:gd name="connsiteX18687" fmla="*/ 1793735 w 3022593"/>
              <a:gd name="connsiteY18687" fmla="*/ 516974 h 4630814"/>
              <a:gd name="connsiteX18688" fmla="*/ 1796815 w 3022593"/>
              <a:gd name="connsiteY18688" fmla="*/ 522464 h 4630814"/>
              <a:gd name="connsiteX18689" fmla="*/ 1795018 w 3022593"/>
              <a:gd name="connsiteY18689" fmla="*/ 525026 h 4630814"/>
              <a:gd name="connsiteX18690" fmla="*/ 1791372 w 3022593"/>
              <a:gd name="connsiteY18690" fmla="*/ 530225 h 4630814"/>
              <a:gd name="connsiteX18691" fmla="*/ 1790868 w 3022593"/>
              <a:gd name="connsiteY18691" fmla="*/ 528285 h 4630814"/>
              <a:gd name="connsiteX18692" fmla="*/ 1789104 w 3022593"/>
              <a:gd name="connsiteY18692" fmla="*/ 530225 h 4630814"/>
              <a:gd name="connsiteX18693" fmla="*/ 1790427 w 3022593"/>
              <a:gd name="connsiteY18693" fmla="*/ 526587 h 4630814"/>
              <a:gd name="connsiteX18694" fmla="*/ 1790238 w 3022593"/>
              <a:gd name="connsiteY18694" fmla="*/ 525859 h 4630814"/>
              <a:gd name="connsiteX18695" fmla="*/ 1788795 w 3022593"/>
              <a:gd name="connsiteY18695" fmla="*/ 521648 h 4630814"/>
              <a:gd name="connsiteX18696" fmla="*/ 1787517 w 3022593"/>
              <a:gd name="connsiteY18696" fmla="*/ 522287 h 4630814"/>
              <a:gd name="connsiteX18697" fmla="*/ 1788632 w 3022593"/>
              <a:gd name="connsiteY18697" fmla="*/ 521173 h 4630814"/>
              <a:gd name="connsiteX18698" fmla="*/ 1787744 w 3022593"/>
              <a:gd name="connsiteY18698" fmla="*/ 518583 h 4630814"/>
              <a:gd name="connsiteX18699" fmla="*/ 1788878 w 3022593"/>
              <a:gd name="connsiteY18699" fmla="*/ 514217 h 4630814"/>
              <a:gd name="connsiteX18700" fmla="*/ 1791224 w 3022593"/>
              <a:gd name="connsiteY18700" fmla="*/ 512848 h 4630814"/>
              <a:gd name="connsiteX18701" fmla="*/ 1597017 w 3022593"/>
              <a:gd name="connsiteY18701" fmla="*/ 512762 h 4630814"/>
              <a:gd name="connsiteX18702" fmla="*/ 1595112 w 3022593"/>
              <a:gd name="connsiteY18702" fmla="*/ 520019 h 4630814"/>
              <a:gd name="connsiteX18703" fmla="*/ 1589397 w 3022593"/>
              <a:gd name="connsiteY18703" fmla="*/ 525462 h 4630814"/>
              <a:gd name="connsiteX18704" fmla="*/ 1589397 w 3022593"/>
              <a:gd name="connsiteY18704" fmla="*/ 518205 h 4630814"/>
              <a:gd name="connsiteX18705" fmla="*/ 1597017 w 3022593"/>
              <a:gd name="connsiteY18705" fmla="*/ 512762 h 4630814"/>
              <a:gd name="connsiteX18706" fmla="*/ 1654961 w 3022593"/>
              <a:gd name="connsiteY18706" fmla="*/ 511492 h 4630814"/>
              <a:gd name="connsiteX18707" fmla="*/ 1657342 w 3022593"/>
              <a:gd name="connsiteY18707" fmla="*/ 519112 h 4630814"/>
              <a:gd name="connsiteX18708" fmla="*/ 1654961 w 3022593"/>
              <a:gd name="connsiteY18708" fmla="*/ 511492 h 4630814"/>
              <a:gd name="connsiteX18709" fmla="*/ 1650992 w 3022593"/>
              <a:gd name="connsiteY18709" fmla="*/ 511492 h 4630814"/>
              <a:gd name="connsiteX18710" fmla="*/ 1653175 w 3022593"/>
              <a:gd name="connsiteY18710" fmla="*/ 513873 h 4630814"/>
              <a:gd name="connsiteX18711" fmla="*/ 1654012 w 3022593"/>
              <a:gd name="connsiteY18711" fmla="*/ 518292 h 4630814"/>
              <a:gd name="connsiteX18712" fmla="*/ 1654167 w 3022593"/>
              <a:gd name="connsiteY18712" fmla="*/ 518318 h 4630814"/>
              <a:gd name="connsiteX18713" fmla="*/ 1654023 w 3022593"/>
              <a:gd name="connsiteY18713" fmla="*/ 518352 h 4630814"/>
              <a:gd name="connsiteX18714" fmla="*/ 1654167 w 3022593"/>
              <a:gd name="connsiteY18714" fmla="*/ 519112 h 4630814"/>
              <a:gd name="connsiteX18715" fmla="*/ 1653866 w 3022593"/>
              <a:gd name="connsiteY18715" fmla="*/ 518389 h 4630814"/>
              <a:gd name="connsiteX18716" fmla="*/ 1653632 w 3022593"/>
              <a:gd name="connsiteY18716" fmla="*/ 518444 h 4630814"/>
              <a:gd name="connsiteX18717" fmla="*/ 1654167 w 3022593"/>
              <a:gd name="connsiteY18717" fmla="*/ 519112 h 4630814"/>
              <a:gd name="connsiteX18718" fmla="*/ 1654167 w 3022593"/>
              <a:gd name="connsiteY18718" fmla="*/ 519112 h 4630814"/>
              <a:gd name="connsiteX18719" fmla="*/ 1654167 w 3022593"/>
              <a:gd name="connsiteY18719" fmla="*/ 519112 h 4630814"/>
              <a:gd name="connsiteX18720" fmla="*/ 1654166 w 3022593"/>
              <a:gd name="connsiteY18720" fmla="*/ 519113 h 4630814"/>
              <a:gd name="connsiteX18721" fmla="*/ 1654167 w 3022593"/>
              <a:gd name="connsiteY18721" fmla="*/ 519113 h 4630814"/>
              <a:gd name="connsiteX18722" fmla="*/ 1654166 w 3022593"/>
              <a:gd name="connsiteY18722" fmla="*/ 519113 h 4630814"/>
              <a:gd name="connsiteX18723" fmla="*/ 1651072 w 3022593"/>
              <a:gd name="connsiteY18723" fmla="*/ 521295 h 4630814"/>
              <a:gd name="connsiteX18724" fmla="*/ 1646547 w 3022593"/>
              <a:gd name="connsiteY18724" fmla="*/ 522287 h 4630814"/>
              <a:gd name="connsiteX18725" fmla="*/ 1648929 w 3022593"/>
              <a:gd name="connsiteY18725" fmla="*/ 520104 h 4630814"/>
              <a:gd name="connsiteX18726" fmla="*/ 1654164 w 3022593"/>
              <a:gd name="connsiteY18726" fmla="*/ 519113 h 4630814"/>
              <a:gd name="connsiteX18727" fmla="*/ 1651747 w 3022593"/>
              <a:gd name="connsiteY18727" fmla="*/ 518886 h 4630814"/>
              <a:gd name="connsiteX18728" fmla="*/ 1650357 w 3022593"/>
              <a:gd name="connsiteY18728" fmla="*/ 519212 h 4630814"/>
              <a:gd name="connsiteX18729" fmla="*/ 1646547 w 3022593"/>
              <a:gd name="connsiteY18729" fmla="*/ 518318 h 4630814"/>
              <a:gd name="connsiteX18730" fmla="*/ 1648894 w 3022593"/>
              <a:gd name="connsiteY18730" fmla="*/ 517438 h 4630814"/>
              <a:gd name="connsiteX18731" fmla="*/ 1647817 w 3022593"/>
              <a:gd name="connsiteY18731" fmla="*/ 516731 h 4630814"/>
              <a:gd name="connsiteX18732" fmla="*/ 1650284 w 3022593"/>
              <a:gd name="connsiteY18732" fmla="*/ 517656 h 4630814"/>
              <a:gd name="connsiteX18733" fmla="*/ 1652797 w 3022593"/>
              <a:gd name="connsiteY18733" fmla="*/ 518085 h 4630814"/>
              <a:gd name="connsiteX18734" fmla="*/ 1651191 w 3022593"/>
              <a:gd name="connsiteY18734" fmla="*/ 516880 h 4630814"/>
              <a:gd name="connsiteX18735" fmla="*/ 1649405 w 3022593"/>
              <a:gd name="connsiteY18735" fmla="*/ 513159 h 4630814"/>
              <a:gd name="connsiteX18736" fmla="*/ 1653432 w 3022593"/>
              <a:gd name="connsiteY18736" fmla="*/ 518193 h 4630814"/>
              <a:gd name="connsiteX18737" fmla="*/ 1653811 w 3022593"/>
              <a:gd name="connsiteY18737" fmla="*/ 518258 h 4630814"/>
              <a:gd name="connsiteX18738" fmla="*/ 1820854 w 3022593"/>
              <a:gd name="connsiteY18738" fmla="*/ 511175 h 4630814"/>
              <a:gd name="connsiteX18739" fmla="*/ 1820855 w 3022593"/>
              <a:gd name="connsiteY18739" fmla="*/ 511177 h 4630814"/>
              <a:gd name="connsiteX18740" fmla="*/ 1820855 w 3022593"/>
              <a:gd name="connsiteY18740" fmla="*/ 511175 h 4630814"/>
              <a:gd name="connsiteX18741" fmla="*/ 1820856 w 3022593"/>
              <a:gd name="connsiteY18741" fmla="*/ 511182 h 4630814"/>
              <a:gd name="connsiteX18742" fmla="*/ 1821890 w 3022593"/>
              <a:gd name="connsiteY18742" fmla="*/ 514903 h 4630814"/>
              <a:gd name="connsiteX18743" fmla="*/ 1822442 w 3022593"/>
              <a:gd name="connsiteY18743" fmla="*/ 516890 h 4630814"/>
              <a:gd name="connsiteX18744" fmla="*/ 1822442 w 3022593"/>
              <a:gd name="connsiteY18744" fmla="*/ 518792 h 4630814"/>
              <a:gd name="connsiteX18745" fmla="*/ 1822442 w 3022593"/>
              <a:gd name="connsiteY18745" fmla="*/ 518795 h 4630814"/>
              <a:gd name="connsiteX18746" fmla="*/ 1822442 w 3022593"/>
              <a:gd name="connsiteY18746" fmla="*/ 518795 h 4630814"/>
              <a:gd name="connsiteX18747" fmla="*/ 1822442 w 3022593"/>
              <a:gd name="connsiteY18747" fmla="*/ 520700 h 4630814"/>
              <a:gd name="connsiteX18748" fmla="*/ 1821383 w 3022593"/>
              <a:gd name="connsiteY18748" fmla="*/ 518795 h 4630814"/>
              <a:gd name="connsiteX18749" fmla="*/ 1820855 w 3022593"/>
              <a:gd name="connsiteY18749" fmla="*/ 518795 h 4630814"/>
              <a:gd name="connsiteX18750" fmla="*/ 1820855 w 3022593"/>
              <a:gd name="connsiteY18750" fmla="*/ 517843 h 4630814"/>
              <a:gd name="connsiteX18751" fmla="*/ 1819267 w 3022593"/>
              <a:gd name="connsiteY18751" fmla="*/ 514985 h 4630814"/>
              <a:gd name="connsiteX18752" fmla="*/ 1819921 w 3022593"/>
              <a:gd name="connsiteY18752" fmla="*/ 513415 h 4630814"/>
              <a:gd name="connsiteX18753" fmla="*/ 1584318 w 3022593"/>
              <a:gd name="connsiteY18753" fmla="*/ 511175 h 4630814"/>
              <a:gd name="connsiteX18754" fmla="*/ 1589080 w 3022593"/>
              <a:gd name="connsiteY18754" fmla="*/ 516533 h 4630814"/>
              <a:gd name="connsiteX18755" fmla="*/ 1587493 w 3022593"/>
              <a:gd name="connsiteY18755" fmla="*/ 523677 h 4630814"/>
              <a:gd name="connsiteX18756" fmla="*/ 1587407 w 3022593"/>
              <a:gd name="connsiteY18756" fmla="*/ 523580 h 4630814"/>
              <a:gd name="connsiteX18757" fmla="*/ 1580349 w 3022593"/>
              <a:gd name="connsiteY18757" fmla="*/ 525462 h 4630814"/>
              <a:gd name="connsiteX18758" fmla="*/ 1574991 w 3022593"/>
              <a:gd name="connsiteY18758" fmla="*/ 517842 h 4630814"/>
              <a:gd name="connsiteX18759" fmla="*/ 1582135 w 3022593"/>
              <a:gd name="connsiteY18759" fmla="*/ 517842 h 4630814"/>
              <a:gd name="connsiteX18760" fmla="*/ 1585430 w 3022593"/>
              <a:gd name="connsiteY18760" fmla="*/ 521356 h 4630814"/>
              <a:gd name="connsiteX18761" fmla="*/ 1582730 w 3022593"/>
              <a:gd name="connsiteY18761" fmla="*/ 518319 h 4630814"/>
              <a:gd name="connsiteX18762" fmla="*/ 1584318 w 3022593"/>
              <a:gd name="connsiteY18762" fmla="*/ 511175 h 4630814"/>
              <a:gd name="connsiteX18763" fmla="*/ 1498063 w 3022593"/>
              <a:gd name="connsiteY18763" fmla="*/ 511175 h 4630814"/>
              <a:gd name="connsiteX18764" fmla="*/ 1497533 w 3022593"/>
              <a:gd name="connsiteY18764" fmla="*/ 514400 h 4630814"/>
              <a:gd name="connsiteX18765" fmla="*/ 1497371 w 3022593"/>
              <a:gd name="connsiteY18765" fmla="*/ 514607 h 4630814"/>
              <a:gd name="connsiteX18766" fmla="*/ 1499783 w 3022593"/>
              <a:gd name="connsiteY18766" fmla="*/ 513159 h 4630814"/>
              <a:gd name="connsiteX18767" fmla="*/ 1498392 w 3022593"/>
              <a:gd name="connsiteY18767" fmla="*/ 515940 h 4630814"/>
              <a:gd name="connsiteX18768" fmla="*/ 1501449 w 3022593"/>
              <a:gd name="connsiteY18768" fmla="*/ 514879 h 4630814"/>
              <a:gd name="connsiteX18769" fmla="*/ 1499782 w 3022593"/>
              <a:gd name="connsiteY18769" fmla="*/ 516995 h 4630814"/>
              <a:gd name="connsiteX18770" fmla="*/ 1498354 w 3022593"/>
              <a:gd name="connsiteY18770" fmla="*/ 517503 h 4630814"/>
              <a:gd name="connsiteX18771" fmla="*/ 1503354 w 3022593"/>
              <a:gd name="connsiteY18771" fmla="*/ 518318 h 4630814"/>
              <a:gd name="connsiteX18772" fmla="*/ 1500667 w 3022593"/>
              <a:gd name="connsiteY18772" fmla="*/ 519759 h 4630814"/>
              <a:gd name="connsiteX18773" fmla="*/ 1503355 w 3022593"/>
              <a:gd name="connsiteY18773" fmla="*/ 520699 h 4630814"/>
              <a:gd name="connsiteX18774" fmla="*/ 1495417 w 3022593"/>
              <a:gd name="connsiteY18774" fmla="*/ 519112 h 4630814"/>
              <a:gd name="connsiteX18775" fmla="*/ 1496824 w 3022593"/>
              <a:gd name="connsiteY18775" fmla="*/ 519182 h 4630814"/>
              <a:gd name="connsiteX18776" fmla="*/ 1495062 w 3022593"/>
              <a:gd name="connsiteY18776" fmla="*/ 518674 h 4630814"/>
              <a:gd name="connsiteX18777" fmla="*/ 1493832 w 3022593"/>
              <a:gd name="connsiteY18777" fmla="*/ 519111 h 4630814"/>
              <a:gd name="connsiteX18778" fmla="*/ 1493830 w 3022593"/>
              <a:gd name="connsiteY18778" fmla="*/ 519112 h 4630814"/>
              <a:gd name="connsiteX18779" fmla="*/ 1497798 w 3022593"/>
              <a:gd name="connsiteY18779" fmla="*/ 520898 h 4630814"/>
              <a:gd name="connsiteX18780" fmla="*/ 1501767 w 3022593"/>
              <a:gd name="connsiteY18780" fmla="*/ 523874 h 4630814"/>
              <a:gd name="connsiteX18781" fmla="*/ 1498542 w 3022593"/>
              <a:gd name="connsiteY18781" fmla="*/ 522684 h 4630814"/>
              <a:gd name="connsiteX18782" fmla="*/ 1493830 w 3022593"/>
              <a:gd name="connsiteY18782" fmla="*/ 519112 h 4630814"/>
              <a:gd name="connsiteX18783" fmla="*/ 1493829 w 3022593"/>
              <a:gd name="connsiteY18783" fmla="*/ 519112 h 4630814"/>
              <a:gd name="connsiteX18784" fmla="*/ 1493830 w 3022593"/>
              <a:gd name="connsiteY18784" fmla="*/ 519112 h 4630814"/>
              <a:gd name="connsiteX18785" fmla="*/ 1493830 w 3022593"/>
              <a:gd name="connsiteY18785" fmla="*/ 519112 h 4630814"/>
              <a:gd name="connsiteX18786" fmla="*/ 1493829 w 3022593"/>
              <a:gd name="connsiteY18786" fmla="*/ 519112 h 4630814"/>
              <a:gd name="connsiteX18787" fmla="*/ 1493830 w 3022593"/>
              <a:gd name="connsiteY18787" fmla="*/ 519112 h 4630814"/>
              <a:gd name="connsiteX18788" fmla="*/ 1493830 w 3022593"/>
              <a:gd name="connsiteY18788" fmla="*/ 519111 h 4630814"/>
              <a:gd name="connsiteX18789" fmla="*/ 1493350 w 3022593"/>
              <a:gd name="connsiteY18789" fmla="*/ 518431 h 4630814"/>
              <a:gd name="connsiteX18790" fmla="*/ 1493294 w 3022593"/>
              <a:gd name="connsiteY18790" fmla="*/ 518444 h 4630814"/>
              <a:gd name="connsiteX18791" fmla="*/ 1493829 w 3022593"/>
              <a:gd name="connsiteY18791" fmla="*/ 519112 h 4630814"/>
              <a:gd name="connsiteX18792" fmla="*/ 1493829 w 3022593"/>
              <a:gd name="connsiteY18792" fmla="*/ 519112 h 4630814"/>
              <a:gd name="connsiteX18793" fmla="*/ 1493829 w 3022593"/>
              <a:gd name="connsiteY18793" fmla="*/ 519113 h 4630814"/>
              <a:gd name="connsiteX18794" fmla="*/ 1489067 w 3022593"/>
              <a:gd name="connsiteY18794" fmla="*/ 525462 h 4630814"/>
              <a:gd name="connsiteX18795" fmla="*/ 1490257 w 3022593"/>
              <a:gd name="connsiteY18795" fmla="*/ 522287 h 4630814"/>
              <a:gd name="connsiteX18796" fmla="*/ 1493828 w 3022593"/>
              <a:gd name="connsiteY18796" fmla="*/ 519113 h 4630814"/>
              <a:gd name="connsiteX18797" fmla="*/ 1490734 w 3022593"/>
              <a:gd name="connsiteY18797" fmla="*/ 521295 h 4630814"/>
              <a:gd name="connsiteX18798" fmla="*/ 1486209 w 3022593"/>
              <a:gd name="connsiteY18798" fmla="*/ 522287 h 4630814"/>
              <a:gd name="connsiteX18799" fmla="*/ 1488591 w 3022593"/>
              <a:gd name="connsiteY18799" fmla="*/ 520104 h 4630814"/>
              <a:gd name="connsiteX18800" fmla="*/ 1493826 w 3022593"/>
              <a:gd name="connsiteY18800" fmla="*/ 519113 h 4630814"/>
              <a:gd name="connsiteX18801" fmla="*/ 1491409 w 3022593"/>
              <a:gd name="connsiteY18801" fmla="*/ 518886 h 4630814"/>
              <a:gd name="connsiteX18802" fmla="*/ 1490019 w 3022593"/>
              <a:gd name="connsiteY18802" fmla="*/ 519212 h 4630814"/>
              <a:gd name="connsiteX18803" fmla="*/ 1486209 w 3022593"/>
              <a:gd name="connsiteY18803" fmla="*/ 518318 h 4630814"/>
              <a:gd name="connsiteX18804" fmla="*/ 1488556 w 3022593"/>
              <a:gd name="connsiteY18804" fmla="*/ 517438 h 4630814"/>
              <a:gd name="connsiteX18805" fmla="*/ 1487479 w 3022593"/>
              <a:gd name="connsiteY18805" fmla="*/ 516731 h 4630814"/>
              <a:gd name="connsiteX18806" fmla="*/ 1489946 w 3022593"/>
              <a:gd name="connsiteY18806" fmla="*/ 517656 h 4630814"/>
              <a:gd name="connsiteX18807" fmla="*/ 1492458 w 3022593"/>
              <a:gd name="connsiteY18807" fmla="*/ 518085 h 4630814"/>
              <a:gd name="connsiteX18808" fmla="*/ 1490853 w 3022593"/>
              <a:gd name="connsiteY18808" fmla="*/ 516880 h 4630814"/>
              <a:gd name="connsiteX18809" fmla="*/ 1489067 w 3022593"/>
              <a:gd name="connsiteY18809" fmla="*/ 513159 h 4630814"/>
              <a:gd name="connsiteX18810" fmla="*/ 1493093 w 3022593"/>
              <a:gd name="connsiteY18810" fmla="*/ 518193 h 4630814"/>
              <a:gd name="connsiteX18811" fmla="*/ 1493194 w 3022593"/>
              <a:gd name="connsiteY18811" fmla="*/ 518210 h 4630814"/>
              <a:gd name="connsiteX18812" fmla="*/ 1491647 w 3022593"/>
              <a:gd name="connsiteY18812" fmla="*/ 516016 h 4630814"/>
              <a:gd name="connsiteX18813" fmla="*/ 1490655 w 3022593"/>
              <a:gd name="connsiteY18813" fmla="*/ 511492 h 4630814"/>
              <a:gd name="connsiteX18814" fmla="*/ 1492838 w 3022593"/>
              <a:gd name="connsiteY18814" fmla="*/ 513873 h 4630814"/>
              <a:gd name="connsiteX18815" fmla="*/ 1493675 w 3022593"/>
              <a:gd name="connsiteY18815" fmla="*/ 518292 h 4630814"/>
              <a:gd name="connsiteX18816" fmla="*/ 1493829 w 3022593"/>
              <a:gd name="connsiteY18816" fmla="*/ 518318 h 4630814"/>
              <a:gd name="connsiteX18817" fmla="*/ 1493686 w 3022593"/>
              <a:gd name="connsiteY18817" fmla="*/ 518352 h 4630814"/>
              <a:gd name="connsiteX18818" fmla="*/ 1493830 w 3022593"/>
              <a:gd name="connsiteY18818" fmla="*/ 519109 h 4630814"/>
              <a:gd name="connsiteX18819" fmla="*/ 1493830 w 3022593"/>
              <a:gd name="connsiteY18819" fmla="*/ 518319 h 4630814"/>
              <a:gd name="connsiteX18820" fmla="*/ 1493829 w 3022593"/>
              <a:gd name="connsiteY18820" fmla="*/ 518318 h 4630814"/>
              <a:gd name="connsiteX18821" fmla="*/ 1493830 w 3022593"/>
              <a:gd name="connsiteY18821" fmla="*/ 518318 h 4630814"/>
              <a:gd name="connsiteX18822" fmla="*/ 1493830 w 3022593"/>
              <a:gd name="connsiteY18822" fmla="*/ 511492 h 4630814"/>
              <a:gd name="connsiteX18823" fmla="*/ 1495020 w 3022593"/>
              <a:gd name="connsiteY18823" fmla="*/ 513873 h 4630814"/>
              <a:gd name="connsiteX18824" fmla="*/ 1494020 w 3022593"/>
              <a:gd name="connsiteY18824" fmla="*/ 518276 h 4630814"/>
              <a:gd name="connsiteX18825" fmla="*/ 1494310 w 3022593"/>
              <a:gd name="connsiteY18825" fmla="*/ 518213 h 4630814"/>
              <a:gd name="connsiteX18826" fmla="*/ 2495807 w 3022593"/>
              <a:gd name="connsiteY18826" fmla="*/ 509786 h 4630814"/>
              <a:gd name="connsiteX18827" fmla="*/ 2505067 w 3022593"/>
              <a:gd name="connsiteY18827" fmla="*/ 518716 h 4630814"/>
              <a:gd name="connsiteX18828" fmla="*/ 2492103 w 3022593"/>
              <a:gd name="connsiteY18828" fmla="*/ 518716 h 4630814"/>
              <a:gd name="connsiteX18829" fmla="*/ 2484694 w 3022593"/>
              <a:gd name="connsiteY18829" fmla="*/ 511572 h 4630814"/>
              <a:gd name="connsiteX18830" fmla="*/ 2495807 w 3022593"/>
              <a:gd name="connsiteY18830" fmla="*/ 509786 h 4630814"/>
              <a:gd name="connsiteX18831" fmla="*/ 2166563 w 3022593"/>
              <a:gd name="connsiteY18831" fmla="*/ 509588 h 4630814"/>
              <a:gd name="connsiteX18832" fmla="*/ 2177554 w 3022593"/>
              <a:gd name="connsiteY18832" fmla="*/ 528440 h 4630814"/>
              <a:gd name="connsiteX18833" fmla="*/ 2164731 w 3022593"/>
              <a:gd name="connsiteY18833" fmla="*/ 539751 h 4630814"/>
              <a:gd name="connsiteX18834" fmla="*/ 2164214 w 3022593"/>
              <a:gd name="connsiteY18834" fmla="*/ 538099 h 4630814"/>
              <a:gd name="connsiteX18835" fmla="*/ 2162167 w 3022593"/>
              <a:gd name="connsiteY18835" fmla="*/ 539750 h 4630814"/>
              <a:gd name="connsiteX18836" fmla="*/ 2163474 w 3022593"/>
              <a:gd name="connsiteY18836" fmla="*/ 535740 h 4630814"/>
              <a:gd name="connsiteX18837" fmla="*/ 2162442 w 3022593"/>
              <a:gd name="connsiteY18837" fmla="*/ 532446 h 4630814"/>
              <a:gd name="connsiteX18838" fmla="*/ 2157404 w 3022593"/>
              <a:gd name="connsiteY18838" fmla="*/ 520899 h 4630814"/>
              <a:gd name="connsiteX18839" fmla="*/ 2166563 w 3022593"/>
              <a:gd name="connsiteY18839" fmla="*/ 509588 h 4630814"/>
              <a:gd name="connsiteX18840" fmla="*/ 1809743 w 3022593"/>
              <a:gd name="connsiteY18840" fmla="*/ 508000 h 4630814"/>
              <a:gd name="connsiteX18841" fmla="*/ 1811332 w 3022593"/>
              <a:gd name="connsiteY18841" fmla="*/ 511175 h 4630814"/>
              <a:gd name="connsiteX18842" fmla="*/ 1809743 w 3022593"/>
              <a:gd name="connsiteY18842" fmla="*/ 514350 h 4630814"/>
              <a:gd name="connsiteX18843" fmla="*/ 1808155 w 3022593"/>
              <a:gd name="connsiteY18843" fmla="*/ 511175 h 4630814"/>
              <a:gd name="connsiteX18844" fmla="*/ 1809743 w 3022593"/>
              <a:gd name="connsiteY18844" fmla="*/ 508000 h 4630814"/>
              <a:gd name="connsiteX18845" fmla="*/ 1809346 w 3022593"/>
              <a:gd name="connsiteY18845" fmla="*/ 508000 h 4630814"/>
              <a:gd name="connsiteX18846" fmla="*/ 1807361 w 3022593"/>
              <a:gd name="connsiteY18846" fmla="*/ 511175 h 4630814"/>
              <a:gd name="connsiteX18847" fmla="*/ 1803392 w 3022593"/>
              <a:gd name="connsiteY18847" fmla="*/ 512763 h 4630814"/>
              <a:gd name="connsiteX18848" fmla="*/ 1805377 w 3022593"/>
              <a:gd name="connsiteY18848" fmla="*/ 509588 h 4630814"/>
              <a:gd name="connsiteX18849" fmla="*/ 1809346 w 3022593"/>
              <a:gd name="connsiteY18849" fmla="*/ 508000 h 4630814"/>
              <a:gd name="connsiteX18850" fmla="*/ 362168 w 3022593"/>
              <a:gd name="connsiteY18850" fmla="*/ 505089 h 4630814"/>
              <a:gd name="connsiteX18851" fmla="*/ 369425 w 3022593"/>
              <a:gd name="connsiteY18851" fmla="*/ 506941 h 4630814"/>
              <a:gd name="connsiteX18852" fmla="*/ 373054 w 3022593"/>
              <a:gd name="connsiteY18852" fmla="*/ 512498 h 4630814"/>
              <a:gd name="connsiteX18853" fmla="*/ 363982 w 3022593"/>
              <a:gd name="connsiteY18853" fmla="*/ 510646 h 4630814"/>
              <a:gd name="connsiteX18854" fmla="*/ 362168 w 3022593"/>
              <a:gd name="connsiteY18854" fmla="*/ 505089 h 4630814"/>
              <a:gd name="connsiteX18855" fmla="*/ 860689 w 3022593"/>
              <a:gd name="connsiteY18855" fmla="*/ 504101 h 4630814"/>
              <a:gd name="connsiteX18856" fmla="*/ 871289 w 3022593"/>
              <a:gd name="connsiteY18856" fmla="*/ 513954 h 4630814"/>
              <a:gd name="connsiteX18857" fmla="*/ 887879 w 3022593"/>
              <a:gd name="connsiteY18857" fmla="*/ 539615 h 4630814"/>
              <a:gd name="connsiteX18858" fmla="*/ 892168 w 3022593"/>
              <a:gd name="connsiteY18858" fmla="*/ 542925 h 4630814"/>
              <a:gd name="connsiteX18859" fmla="*/ 884508 w 3022593"/>
              <a:gd name="connsiteY18859" fmla="*/ 541553 h 4630814"/>
              <a:gd name="connsiteX18860" fmla="*/ 881930 w 3022593"/>
              <a:gd name="connsiteY18860" fmla="*/ 540937 h 4630814"/>
              <a:gd name="connsiteX18861" fmla="*/ 888992 w 3022593"/>
              <a:gd name="connsiteY18861" fmla="*/ 542925 h 4630814"/>
              <a:gd name="connsiteX18862" fmla="*/ 838739 w 3022593"/>
              <a:gd name="connsiteY18862" fmla="*/ 542925 h 4630814"/>
              <a:gd name="connsiteX18863" fmla="*/ 857584 w 3022593"/>
              <a:gd name="connsiteY18863" fmla="*/ 536675 h 4630814"/>
              <a:gd name="connsiteX18864" fmla="*/ 872387 w 3022593"/>
              <a:gd name="connsiteY18864" fmla="*/ 538653 h 4630814"/>
              <a:gd name="connsiteX18865" fmla="*/ 867798 w 3022593"/>
              <a:gd name="connsiteY18865" fmla="*/ 537556 h 4630814"/>
              <a:gd name="connsiteX18866" fmla="*/ 844848 w 3022593"/>
              <a:gd name="connsiteY18866" fmla="*/ 522381 h 4630814"/>
              <a:gd name="connsiteX18867" fmla="*/ 851709 w 3022593"/>
              <a:gd name="connsiteY18867" fmla="*/ 519288 h 4630814"/>
              <a:gd name="connsiteX18868" fmla="*/ 866367 w 3022593"/>
              <a:gd name="connsiteY18868" fmla="*/ 525505 h 4630814"/>
              <a:gd name="connsiteX18869" fmla="*/ 855972 w 3022593"/>
              <a:gd name="connsiteY18869" fmla="*/ 515620 h 4630814"/>
              <a:gd name="connsiteX18870" fmla="*/ 853584 w 3022593"/>
              <a:gd name="connsiteY18870" fmla="*/ 505143 h 4630814"/>
              <a:gd name="connsiteX18871" fmla="*/ 860689 w 3022593"/>
              <a:gd name="connsiteY18871" fmla="*/ 504101 h 4630814"/>
              <a:gd name="connsiteX18872" fmla="*/ 1803710 w 3022593"/>
              <a:gd name="connsiteY18872" fmla="*/ 503767 h 4630814"/>
              <a:gd name="connsiteX18873" fmla="*/ 1807520 w 3022593"/>
              <a:gd name="connsiteY18873" fmla="*/ 503767 h 4630814"/>
              <a:gd name="connsiteX18874" fmla="*/ 1809425 w 3022593"/>
              <a:gd name="connsiteY18874" fmla="*/ 508000 h 4630814"/>
              <a:gd name="connsiteX18875" fmla="*/ 1809346 w 3022593"/>
              <a:gd name="connsiteY18875" fmla="*/ 508000 h 4630814"/>
              <a:gd name="connsiteX18876" fmla="*/ 1805615 w 3022593"/>
              <a:gd name="connsiteY18876" fmla="*/ 508000 h 4630814"/>
              <a:gd name="connsiteX18877" fmla="*/ 1803710 w 3022593"/>
              <a:gd name="connsiteY18877" fmla="*/ 503767 h 4630814"/>
              <a:gd name="connsiteX18878" fmla="*/ 2654887 w 3022593"/>
              <a:gd name="connsiteY18878" fmla="*/ 503502 h 4630814"/>
              <a:gd name="connsiteX18879" fmla="*/ 2662031 w 3022593"/>
              <a:gd name="connsiteY18879" fmla="*/ 503502 h 4630814"/>
              <a:gd name="connsiteX18880" fmla="*/ 2658459 w 3022593"/>
              <a:gd name="connsiteY18880" fmla="*/ 509059 h 4630814"/>
              <a:gd name="connsiteX18881" fmla="*/ 2651315 w 3022593"/>
              <a:gd name="connsiteY18881" fmla="*/ 510911 h 4630814"/>
              <a:gd name="connsiteX18882" fmla="*/ 2654887 w 3022593"/>
              <a:gd name="connsiteY18882" fmla="*/ 503502 h 4630814"/>
              <a:gd name="connsiteX18883" fmla="*/ 2662229 w 3022593"/>
              <a:gd name="connsiteY18883" fmla="*/ 503238 h 4630814"/>
              <a:gd name="connsiteX18884" fmla="*/ 2665404 w 3022593"/>
              <a:gd name="connsiteY18884" fmla="*/ 510495 h 4630814"/>
              <a:gd name="connsiteX18885" fmla="*/ 2662229 w 3022593"/>
              <a:gd name="connsiteY18885" fmla="*/ 515938 h 4630814"/>
              <a:gd name="connsiteX18886" fmla="*/ 2659054 w 3022593"/>
              <a:gd name="connsiteY18886" fmla="*/ 510495 h 4630814"/>
              <a:gd name="connsiteX18887" fmla="*/ 2662229 w 3022593"/>
              <a:gd name="connsiteY18887" fmla="*/ 503238 h 4630814"/>
              <a:gd name="connsiteX18888" fmla="*/ 2518958 w 3022593"/>
              <a:gd name="connsiteY18888" fmla="*/ 501938 h 4630814"/>
              <a:gd name="connsiteX18889" fmla="*/ 2516973 w 3022593"/>
              <a:gd name="connsiteY18889" fmla="*/ 513195 h 4630814"/>
              <a:gd name="connsiteX18890" fmla="*/ 2511841 w 3022593"/>
              <a:gd name="connsiteY18890" fmla="*/ 517077 h 4630814"/>
              <a:gd name="connsiteX18891" fmla="*/ 2518561 w 3022593"/>
              <a:gd name="connsiteY18891" fmla="*/ 515937 h 4630814"/>
              <a:gd name="connsiteX18892" fmla="*/ 2530467 w 3022593"/>
              <a:gd name="connsiteY18892" fmla="*/ 521493 h 4630814"/>
              <a:gd name="connsiteX18893" fmla="*/ 2518561 w 3022593"/>
              <a:gd name="connsiteY18893" fmla="*/ 527050 h 4630814"/>
              <a:gd name="connsiteX18894" fmla="*/ 2506654 w 3022593"/>
              <a:gd name="connsiteY18894" fmla="*/ 521493 h 4630814"/>
              <a:gd name="connsiteX18895" fmla="*/ 2508009 w 3022593"/>
              <a:gd name="connsiteY18895" fmla="*/ 519976 h 4630814"/>
              <a:gd name="connsiteX18896" fmla="*/ 2507052 w 3022593"/>
              <a:gd name="connsiteY18896" fmla="*/ 520700 h 4630814"/>
              <a:gd name="connsiteX18897" fmla="*/ 2509036 w 3022593"/>
              <a:gd name="connsiteY18897" fmla="*/ 507567 h 4630814"/>
              <a:gd name="connsiteX18898" fmla="*/ 2518958 w 3022593"/>
              <a:gd name="connsiteY18898" fmla="*/ 501938 h 4630814"/>
              <a:gd name="connsiteX18899" fmla="*/ 1849165 w 3022593"/>
              <a:gd name="connsiteY18899" fmla="*/ 501650 h 4630814"/>
              <a:gd name="connsiteX18900" fmla="*/ 1859351 w 3022593"/>
              <a:gd name="connsiteY18900" fmla="*/ 506834 h 4630814"/>
              <a:gd name="connsiteX18901" fmla="*/ 1859066 w 3022593"/>
              <a:gd name="connsiteY18901" fmla="*/ 511050 h 4630814"/>
              <a:gd name="connsiteX18902" fmla="*/ 1859385 w 3022593"/>
              <a:gd name="connsiteY18902" fmla="*/ 511175 h 4630814"/>
              <a:gd name="connsiteX18903" fmla="*/ 1860542 w 3022593"/>
              <a:gd name="connsiteY18903" fmla="*/ 514350 h 4630814"/>
              <a:gd name="connsiteX18904" fmla="*/ 1858943 w 3022593"/>
              <a:gd name="connsiteY18904" fmla="*/ 512860 h 4630814"/>
              <a:gd name="connsiteX18905" fmla="*/ 1858425 w 3022593"/>
              <a:gd name="connsiteY18905" fmla="*/ 520502 h 4630814"/>
              <a:gd name="connsiteX18906" fmla="*/ 1854009 w 3022593"/>
              <a:gd name="connsiteY18906" fmla="*/ 526592 h 4630814"/>
              <a:gd name="connsiteX18907" fmla="*/ 1854192 w 3022593"/>
              <a:gd name="connsiteY18907" fmla="*/ 527050 h 4630814"/>
              <a:gd name="connsiteX18908" fmla="*/ 1853982 w 3022593"/>
              <a:gd name="connsiteY18908" fmla="*/ 526629 h 4630814"/>
              <a:gd name="connsiteX18909" fmla="*/ 1851248 w 3022593"/>
              <a:gd name="connsiteY18909" fmla="*/ 530399 h 4630814"/>
              <a:gd name="connsiteX18910" fmla="*/ 1846304 w 3022593"/>
              <a:gd name="connsiteY18910" fmla="*/ 531607 h 4630814"/>
              <a:gd name="connsiteX18911" fmla="*/ 1844667 w 3022593"/>
              <a:gd name="connsiteY18911" fmla="*/ 533400 h 4630814"/>
              <a:gd name="connsiteX18912" fmla="*/ 1845259 w 3022593"/>
              <a:gd name="connsiteY18912" fmla="*/ 530754 h 4630814"/>
              <a:gd name="connsiteX18913" fmla="*/ 1844071 w 3022593"/>
              <a:gd name="connsiteY18913" fmla="*/ 524508 h 4630814"/>
              <a:gd name="connsiteX18914" fmla="*/ 1842432 w 3022593"/>
              <a:gd name="connsiteY18914" fmla="*/ 519966 h 4630814"/>
              <a:gd name="connsiteX18915" fmla="*/ 1841492 w 3022593"/>
              <a:gd name="connsiteY18915" fmla="*/ 520700 h 4630814"/>
              <a:gd name="connsiteX18916" fmla="*/ 1842251 w 3022593"/>
              <a:gd name="connsiteY18916" fmla="*/ 519465 h 4630814"/>
              <a:gd name="connsiteX18917" fmla="*/ 1839904 w 3022593"/>
              <a:gd name="connsiteY18917" fmla="*/ 512961 h 4630814"/>
              <a:gd name="connsiteX18918" fmla="*/ 1849165 w 3022593"/>
              <a:gd name="connsiteY18918" fmla="*/ 501650 h 4630814"/>
              <a:gd name="connsiteX18919" fmla="*/ 352643 w 3022593"/>
              <a:gd name="connsiteY18919" fmla="*/ 501650 h 4630814"/>
              <a:gd name="connsiteX18920" fmla="*/ 358767 w 3022593"/>
              <a:gd name="connsiteY18920" fmla="*/ 505619 h 4630814"/>
              <a:gd name="connsiteX18921" fmla="*/ 357933 w 3022593"/>
              <a:gd name="connsiteY18921" fmla="*/ 506159 h 4630814"/>
              <a:gd name="connsiteX18922" fmla="*/ 360354 w 3022593"/>
              <a:gd name="connsiteY18922" fmla="*/ 504825 h 4630814"/>
              <a:gd name="connsiteX18923" fmla="*/ 360354 w 3022593"/>
              <a:gd name="connsiteY18923" fmla="*/ 504825 h 4630814"/>
              <a:gd name="connsiteX18924" fmla="*/ 360355 w 3022593"/>
              <a:gd name="connsiteY18924" fmla="*/ 504825 h 4630814"/>
              <a:gd name="connsiteX18925" fmla="*/ 360355 w 3022593"/>
              <a:gd name="connsiteY18925" fmla="*/ 504826 h 4630814"/>
              <a:gd name="connsiteX18926" fmla="*/ 363530 w 3022593"/>
              <a:gd name="connsiteY18926" fmla="*/ 512762 h 4630814"/>
              <a:gd name="connsiteX18927" fmla="*/ 361942 w 3022593"/>
              <a:gd name="connsiteY18927" fmla="*/ 520700 h 4630814"/>
              <a:gd name="connsiteX18928" fmla="*/ 358767 w 3022593"/>
              <a:gd name="connsiteY18928" fmla="*/ 512762 h 4630814"/>
              <a:gd name="connsiteX18929" fmla="*/ 360351 w 3022593"/>
              <a:gd name="connsiteY18929" fmla="*/ 504843 h 4630814"/>
              <a:gd name="connsiteX18930" fmla="*/ 358503 w 3022593"/>
              <a:gd name="connsiteY18930" fmla="*/ 512989 h 4630814"/>
              <a:gd name="connsiteX18931" fmla="*/ 351094 w 3022593"/>
              <a:gd name="connsiteY18931" fmla="*/ 517072 h 4630814"/>
              <a:gd name="connsiteX18932" fmla="*/ 352817 w 3022593"/>
              <a:gd name="connsiteY18932" fmla="*/ 509475 h 4630814"/>
              <a:gd name="connsiteX18933" fmla="*/ 352643 w 3022593"/>
              <a:gd name="connsiteY18933" fmla="*/ 509588 h 4630814"/>
              <a:gd name="connsiteX18934" fmla="*/ 344479 w 3022593"/>
              <a:gd name="connsiteY18934" fmla="*/ 505619 h 4630814"/>
              <a:gd name="connsiteX18935" fmla="*/ 352643 w 3022593"/>
              <a:gd name="connsiteY18935" fmla="*/ 501650 h 4630814"/>
              <a:gd name="connsiteX18936" fmla="*/ 2256094 w 3022593"/>
              <a:gd name="connsiteY18936" fmla="*/ 500289 h 4630814"/>
              <a:gd name="connsiteX18937" fmla="*/ 2263503 w 3022593"/>
              <a:gd name="connsiteY18937" fmla="*/ 503918 h 4630814"/>
              <a:gd name="connsiteX18938" fmla="*/ 2265355 w 3022593"/>
              <a:gd name="connsiteY18938" fmla="*/ 511175 h 4630814"/>
              <a:gd name="connsiteX18939" fmla="*/ 2257947 w 3022593"/>
              <a:gd name="connsiteY18939" fmla="*/ 507546 h 4630814"/>
              <a:gd name="connsiteX18940" fmla="*/ 2256094 w 3022593"/>
              <a:gd name="connsiteY18940" fmla="*/ 500289 h 4630814"/>
              <a:gd name="connsiteX18941" fmla="*/ 684501 w 3022593"/>
              <a:gd name="connsiteY18941" fmla="*/ 500096 h 4630814"/>
              <a:gd name="connsiteX18942" fmla="*/ 692141 w 3022593"/>
              <a:gd name="connsiteY18942" fmla="*/ 500327 h 4630814"/>
              <a:gd name="connsiteX18943" fmla="*/ 703254 w 3022593"/>
              <a:gd name="connsiteY18943" fmla="*/ 505884 h 4630814"/>
              <a:gd name="connsiteX18944" fmla="*/ 692141 w 3022593"/>
              <a:gd name="connsiteY18944" fmla="*/ 509588 h 4630814"/>
              <a:gd name="connsiteX18945" fmla="*/ 686395 w 3022593"/>
              <a:gd name="connsiteY18945" fmla="*/ 506715 h 4630814"/>
              <a:gd name="connsiteX18946" fmla="*/ 690078 w 3022593"/>
              <a:gd name="connsiteY18946" fmla="*/ 509058 h 4630814"/>
              <a:gd name="connsiteX18947" fmla="*/ 691824 w 3022593"/>
              <a:gd name="connsiteY18947" fmla="*/ 522023 h 4630814"/>
              <a:gd name="connsiteX18948" fmla="*/ 683093 w 3022593"/>
              <a:gd name="connsiteY18948" fmla="*/ 516467 h 4630814"/>
              <a:gd name="connsiteX18949" fmla="*/ 682371 w 3022593"/>
              <a:gd name="connsiteY18949" fmla="*/ 514841 h 4630814"/>
              <a:gd name="connsiteX18950" fmla="*/ 677060 w 3022593"/>
              <a:gd name="connsiteY18950" fmla="*/ 525462 h 4630814"/>
              <a:gd name="connsiteX18951" fmla="*/ 671504 w 3022593"/>
              <a:gd name="connsiteY18951" fmla="*/ 514349 h 4630814"/>
              <a:gd name="connsiteX18952" fmla="*/ 672216 w 3022593"/>
              <a:gd name="connsiteY18952" fmla="*/ 512926 h 4630814"/>
              <a:gd name="connsiteX18953" fmla="*/ 671937 w 3022593"/>
              <a:gd name="connsiteY18953" fmla="*/ 513397 h 4630814"/>
              <a:gd name="connsiteX18954" fmla="*/ 660680 w 3022593"/>
              <a:gd name="connsiteY18954" fmla="*/ 517207 h 4630814"/>
              <a:gd name="connsiteX18955" fmla="*/ 666308 w 3022593"/>
              <a:gd name="connsiteY18955" fmla="*/ 505777 h 4630814"/>
              <a:gd name="connsiteX18956" fmla="*/ 676667 w 3022593"/>
              <a:gd name="connsiteY18956" fmla="*/ 504024 h 4630814"/>
              <a:gd name="connsiteX18957" fmla="*/ 677060 w 3022593"/>
              <a:gd name="connsiteY18957" fmla="*/ 503237 h 4630814"/>
              <a:gd name="connsiteX18958" fmla="*/ 677392 w 3022593"/>
              <a:gd name="connsiteY18958" fmla="*/ 503901 h 4630814"/>
              <a:gd name="connsiteX18959" fmla="*/ 677566 w 3022593"/>
              <a:gd name="connsiteY18959" fmla="*/ 503872 h 4630814"/>
              <a:gd name="connsiteX18960" fmla="*/ 677464 w 3022593"/>
              <a:gd name="connsiteY18960" fmla="*/ 504044 h 4630814"/>
              <a:gd name="connsiteX18961" fmla="*/ 679657 w 3022593"/>
              <a:gd name="connsiteY18961" fmla="*/ 508430 h 4630814"/>
              <a:gd name="connsiteX18962" fmla="*/ 681145 w 3022593"/>
              <a:gd name="connsiteY18962" fmla="*/ 504089 h 4630814"/>
              <a:gd name="connsiteX18963" fmla="*/ 681029 w 3022593"/>
              <a:gd name="connsiteY18963" fmla="*/ 504031 h 4630814"/>
              <a:gd name="connsiteX18964" fmla="*/ 681251 w 3022593"/>
              <a:gd name="connsiteY18964" fmla="*/ 503779 h 4630814"/>
              <a:gd name="connsiteX18965" fmla="*/ 681346 w 3022593"/>
              <a:gd name="connsiteY18965" fmla="*/ 503502 h 4630814"/>
              <a:gd name="connsiteX18966" fmla="*/ 681442 w 3022593"/>
              <a:gd name="connsiteY18966" fmla="*/ 503563 h 4630814"/>
              <a:gd name="connsiteX18967" fmla="*/ 2671755 w 3022593"/>
              <a:gd name="connsiteY18967" fmla="*/ 500063 h 4630814"/>
              <a:gd name="connsiteX18968" fmla="*/ 2679692 w 3022593"/>
              <a:gd name="connsiteY18968" fmla="*/ 504032 h 4630814"/>
              <a:gd name="connsiteX18969" fmla="*/ 2671755 w 3022593"/>
              <a:gd name="connsiteY18969" fmla="*/ 508001 h 4630814"/>
              <a:gd name="connsiteX18970" fmla="*/ 2671490 w 3022593"/>
              <a:gd name="connsiteY18970" fmla="*/ 507869 h 4630814"/>
              <a:gd name="connsiteX18971" fmla="*/ 2671490 w 3022593"/>
              <a:gd name="connsiteY18971" fmla="*/ 514152 h 4630814"/>
              <a:gd name="connsiteX18972" fmla="*/ 2665934 w 3022593"/>
              <a:gd name="connsiteY18972" fmla="*/ 510580 h 4630814"/>
              <a:gd name="connsiteX18973" fmla="*/ 2664298 w 3022593"/>
              <a:gd name="connsiteY18973" fmla="*/ 504272 h 4630814"/>
              <a:gd name="connsiteX18974" fmla="*/ 2663817 w 3022593"/>
              <a:gd name="connsiteY18974" fmla="*/ 504032 h 4630814"/>
              <a:gd name="connsiteX18975" fmla="*/ 2664188 w 3022593"/>
              <a:gd name="connsiteY18975" fmla="*/ 503847 h 4630814"/>
              <a:gd name="connsiteX18976" fmla="*/ 2664081 w 3022593"/>
              <a:gd name="connsiteY18976" fmla="*/ 503436 h 4630814"/>
              <a:gd name="connsiteX18977" fmla="*/ 2664554 w 3022593"/>
              <a:gd name="connsiteY18977" fmla="*/ 503664 h 4630814"/>
              <a:gd name="connsiteX18978" fmla="*/ 1815564 w 3022593"/>
              <a:gd name="connsiteY18978" fmla="*/ 500063 h 4630814"/>
              <a:gd name="connsiteX18979" fmla="*/ 1815564 w 3022593"/>
              <a:gd name="connsiteY18979" fmla="*/ 504984 h 4630814"/>
              <a:gd name="connsiteX18980" fmla="*/ 1819268 w 3022593"/>
              <a:gd name="connsiteY18980" fmla="*/ 507207 h 4630814"/>
              <a:gd name="connsiteX18981" fmla="*/ 1815459 w 3022593"/>
              <a:gd name="connsiteY18981" fmla="*/ 509493 h 4630814"/>
              <a:gd name="connsiteX18982" fmla="*/ 1815696 w 3022593"/>
              <a:gd name="connsiteY18982" fmla="*/ 509587 h 4630814"/>
              <a:gd name="connsiteX18983" fmla="*/ 1815696 w 3022593"/>
              <a:gd name="connsiteY18983" fmla="*/ 514350 h 4630814"/>
              <a:gd name="connsiteX18984" fmla="*/ 1811727 w 3022593"/>
              <a:gd name="connsiteY18984" fmla="*/ 512762 h 4630814"/>
              <a:gd name="connsiteX18985" fmla="*/ 1811727 w 3022593"/>
              <a:gd name="connsiteY18985" fmla="*/ 508000 h 4630814"/>
              <a:gd name="connsiteX18986" fmla="*/ 1814500 w 3022593"/>
              <a:gd name="connsiteY18986" fmla="*/ 509109 h 4630814"/>
              <a:gd name="connsiteX18987" fmla="*/ 1812073 w 3022593"/>
              <a:gd name="connsiteY18987" fmla="*/ 507653 h 4630814"/>
              <a:gd name="connsiteX18988" fmla="*/ 1811330 w 3022593"/>
              <a:gd name="connsiteY18988" fmla="*/ 508001 h 4630814"/>
              <a:gd name="connsiteX18989" fmla="*/ 1811330 w 3022593"/>
              <a:gd name="connsiteY18989" fmla="*/ 508000 h 4630814"/>
              <a:gd name="connsiteX18990" fmla="*/ 1808155 w 3022593"/>
              <a:gd name="connsiteY18990" fmla="*/ 504190 h 4630814"/>
              <a:gd name="connsiteX18991" fmla="*/ 1809743 w 3022593"/>
              <a:gd name="connsiteY18991" fmla="*/ 500380 h 4630814"/>
              <a:gd name="connsiteX18992" fmla="*/ 1811330 w 3022593"/>
              <a:gd name="connsiteY18992" fmla="*/ 502285 h 4630814"/>
              <a:gd name="connsiteX18993" fmla="*/ 1811330 w 3022593"/>
              <a:gd name="connsiteY18993" fmla="*/ 504032 h 4630814"/>
              <a:gd name="connsiteX18994" fmla="*/ 1815564 w 3022593"/>
              <a:gd name="connsiteY18994" fmla="*/ 500063 h 4630814"/>
              <a:gd name="connsiteX18995" fmla="*/ 1835936 w 3022593"/>
              <a:gd name="connsiteY18995" fmla="*/ 500062 h 4630814"/>
              <a:gd name="connsiteX18996" fmla="*/ 1838187 w 3022593"/>
              <a:gd name="connsiteY18996" fmla="*/ 503302 h 4630814"/>
              <a:gd name="connsiteX18997" fmla="*/ 1839905 w 3022593"/>
              <a:gd name="connsiteY18997" fmla="*/ 505777 h 4630814"/>
              <a:gd name="connsiteX18998" fmla="*/ 1837597 w 3022593"/>
              <a:gd name="connsiteY18998" fmla="*/ 506885 h 4630814"/>
              <a:gd name="connsiteX18999" fmla="*/ 1838317 w 3022593"/>
              <a:gd name="connsiteY18999" fmla="*/ 508000 h 4630814"/>
              <a:gd name="connsiteX19000" fmla="*/ 1835936 w 3022593"/>
              <a:gd name="connsiteY19000" fmla="*/ 508000 h 4630814"/>
              <a:gd name="connsiteX19001" fmla="*/ 1835936 w 3022593"/>
              <a:gd name="connsiteY19001" fmla="*/ 507681 h 4630814"/>
              <a:gd name="connsiteX19002" fmla="*/ 1833952 w 3022593"/>
              <a:gd name="connsiteY19002" fmla="*/ 503872 h 4630814"/>
              <a:gd name="connsiteX19003" fmla="*/ 1834577 w 3022593"/>
              <a:gd name="connsiteY19003" fmla="*/ 502672 h 4630814"/>
              <a:gd name="connsiteX19004" fmla="*/ 1835936 w 3022593"/>
              <a:gd name="connsiteY19004" fmla="*/ 500063 h 4630814"/>
              <a:gd name="connsiteX19005" fmla="*/ 2499625 w 3022593"/>
              <a:gd name="connsiteY19005" fmla="*/ 498475 h 4630814"/>
              <a:gd name="connsiteX19006" fmla="*/ 2507789 w 3022593"/>
              <a:gd name="connsiteY19006" fmla="*/ 507735 h 4630814"/>
              <a:gd name="connsiteX19007" fmla="*/ 2505748 w 3022593"/>
              <a:gd name="connsiteY19007" fmla="*/ 518848 h 4630814"/>
              <a:gd name="connsiteX19008" fmla="*/ 2497583 w 3022593"/>
              <a:gd name="connsiteY19008" fmla="*/ 509587 h 4630814"/>
              <a:gd name="connsiteX19009" fmla="*/ 2499625 w 3022593"/>
              <a:gd name="connsiteY19009" fmla="*/ 498475 h 4630814"/>
              <a:gd name="connsiteX19010" fmla="*/ 2253449 w 3022593"/>
              <a:gd name="connsiteY19010" fmla="*/ 498475 h 4630814"/>
              <a:gd name="connsiteX19011" fmla="*/ 2253648 w 3022593"/>
              <a:gd name="connsiteY19011" fmla="*/ 498833 h 4630814"/>
              <a:gd name="connsiteX19012" fmla="*/ 2254016 w 3022593"/>
              <a:gd name="connsiteY19012" fmla="*/ 498739 h 4630814"/>
              <a:gd name="connsiteX19013" fmla="*/ 2253819 w 3022593"/>
              <a:gd name="connsiteY19013" fmla="*/ 499141 h 4630814"/>
              <a:gd name="connsiteX19014" fmla="*/ 2257418 w 3022593"/>
              <a:gd name="connsiteY19014" fmla="*/ 505619 h 4630814"/>
              <a:gd name="connsiteX19015" fmla="*/ 2253449 w 3022593"/>
              <a:gd name="connsiteY19015" fmla="*/ 512763 h 4630814"/>
              <a:gd name="connsiteX19016" fmla="*/ 2249850 w 3022593"/>
              <a:gd name="connsiteY19016" fmla="*/ 506285 h 4630814"/>
              <a:gd name="connsiteX19017" fmla="*/ 2243130 w 3022593"/>
              <a:gd name="connsiteY19017" fmla="*/ 508000 h 4630814"/>
              <a:gd name="connsiteX19018" fmla="*/ 2246759 w 3022593"/>
              <a:gd name="connsiteY19018" fmla="*/ 500591 h 4630814"/>
              <a:gd name="connsiteX19019" fmla="*/ 2253185 w 3022593"/>
              <a:gd name="connsiteY19019" fmla="*/ 498951 h 4630814"/>
              <a:gd name="connsiteX19020" fmla="*/ 735060 w 3022593"/>
              <a:gd name="connsiteY19020" fmla="*/ 498475 h 4630814"/>
              <a:gd name="connsiteX19021" fmla="*/ 787309 w 3022593"/>
              <a:gd name="connsiteY19021" fmla="*/ 580118 h 4630814"/>
              <a:gd name="connsiteX19022" fmla="*/ 773051 w 3022593"/>
              <a:gd name="connsiteY19022" fmla="*/ 610821 h 4630814"/>
              <a:gd name="connsiteX19023" fmla="*/ 768223 w 3022593"/>
              <a:gd name="connsiteY19023" fmla="*/ 615668 h 4630814"/>
              <a:gd name="connsiteX19024" fmla="*/ 768343 w 3022593"/>
              <a:gd name="connsiteY19024" fmla="*/ 615950 h 4630814"/>
              <a:gd name="connsiteX19025" fmla="*/ 768212 w 3022593"/>
              <a:gd name="connsiteY19025" fmla="*/ 615678 h 4630814"/>
              <a:gd name="connsiteX19026" fmla="*/ 754420 w 3022593"/>
              <a:gd name="connsiteY19026" fmla="*/ 629521 h 4630814"/>
              <a:gd name="connsiteX19027" fmla="*/ 731328 w 3022593"/>
              <a:gd name="connsiteY19027" fmla="*/ 641350 h 4630814"/>
              <a:gd name="connsiteX19028" fmla="*/ 731523 w 3022593"/>
              <a:gd name="connsiteY19028" fmla="*/ 639749 h 4630814"/>
              <a:gd name="connsiteX19029" fmla="*/ 728655 w 3022593"/>
              <a:gd name="connsiteY19029" fmla="*/ 641351 h 4630814"/>
              <a:gd name="connsiteX19030" fmla="*/ 732243 w 3022593"/>
              <a:gd name="connsiteY19030" fmla="*/ 633815 h 4630814"/>
              <a:gd name="connsiteX19031" fmla="*/ 733398 w 3022593"/>
              <a:gd name="connsiteY19031" fmla="*/ 624302 h 4630814"/>
              <a:gd name="connsiteX19032" fmla="*/ 695874 w 3022593"/>
              <a:gd name="connsiteY19032" fmla="*/ 552285 h 4630814"/>
              <a:gd name="connsiteX19033" fmla="*/ 735060 w 3022593"/>
              <a:gd name="connsiteY19033" fmla="*/ 498475 h 4630814"/>
              <a:gd name="connsiteX19034" fmla="*/ 365797 w 3022593"/>
              <a:gd name="connsiteY19034" fmla="*/ 498474 h 4630814"/>
              <a:gd name="connsiteX19035" fmla="*/ 373054 w 3022593"/>
              <a:gd name="connsiteY19035" fmla="*/ 498474 h 4630814"/>
              <a:gd name="connsiteX19036" fmla="*/ 367611 w 3022593"/>
              <a:gd name="connsiteY19036" fmla="*/ 503237 h 4630814"/>
              <a:gd name="connsiteX19037" fmla="*/ 360354 w 3022593"/>
              <a:gd name="connsiteY19037" fmla="*/ 503237 h 4630814"/>
              <a:gd name="connsiteX19038" fmla="*/ 365797 w 3022593"/>
              <a:gd name="connsiteY19038" fmla="*/ 498474 h 4630814"/>
              <a:gd name="connsiteX19039" fmla="*/ 1835142 w 3022593"/>
              <a:gd name="connsiteY19039" fmla="*/ 496888 h 4630814"/>
              <a:gd name="connsiteX19040" fmla="*/ 1835143 w 3022593"/>
              <a:gd name="connsiteY19040" fmla="*/ 496889 h 4630814"/>
              <a:gd name="connsiteX19041" fmla="*/ 1835143 w 3022593"/>
              <a:gd name="connsiteY19041" fmla="*/ 496889 h 4630814"/>
              <a:gd name="connsiteX19042" fmla="*/ 1836333 w 3022593"/>
              <a:gd name="connsiteY19042" fmla="*/ 498475 h 4630814"/>
              <a:gd name="connsiteX19043" fmla="*/ 1835143 w 3022593"/>
              <a:gd name="connsiteY19043" fmla="*/ 500062 h 4630814"/>
              <a:gd name="connsiteX19044" fmla="*/ 1835142 w 3022593"/>
              <a:gd name="connsiteY19044" fmla="*/ 500063 h 4630814"/>
              <a:gd name="connsiteX19045" fmla="*/ 1835142 w 3022593"/>
              <a:gd name="connsiteY19045" fmla="*/ 496890 h 4630814"/>
              <a:gd name="connsiteX19046" fmla="*/ 1563680 w 3022593"/>
              <a:gd name="connsiteY19046" fmla="*/ 496888 h 4630814"/>
              <a:gd name="connsiteX19047" fmla="*/ 1565862 w 3022593"/>
              <a:gd name="connsiteY19047" fmla="*/ 500062 h 4630814"/>
              <a:gd name="connsiteX19048" fmla="*/ 1566855 w 3022593"/>
              <a:gd name="connsiteY19048" fmla="*/ 503237 h 4630814"/>
              <a:gd name="connsiteX19049" fmla="*/ 1563680 w 3022593"/>
              <a:gd name="connsiteY19049" fmla="*/ 496888 h 4630814"/>
              <a:gd name="connsiteX19050" fmla="*/ 1565126 w 3022593"/>
              <a:gd name="connsiteY19050" fmla="*/ 496565 h 4630814"/>
              <a:gd name="connsiteX19051" fmla="*/ 1563681 w 3022593"/>
              <a:gd name="connsiteY19051" fmla="*/ 496886 h 4630814"/>
              <a:gd name="connsiteX19052" fmla="*/ 1563681 w 3022593"/>
              <a:gd name="connsiteY19052" fmla="*/ 496887 h 4630814"/>
              <a:gd name="connsiteX19053" fmla="*/ 1566469 w 3022593"/>
              <a:gd name="connsiteY19053" fmla="*/ 497003 h 4630814"/>
              <a:gd name="connsiteX19054" fmla="*/ 2649529 w 3022593"/>
              <a:gd name="connsiteY19054" fmla="*/ 495618 h 4630814"/>
              <a:gd name="connsiteX19055" fmla="*/ 2658459 w 3022593"/>
              <a:gd name="connsiteY19055" fmla="*/ 495618 h 4630814"/>
              <a:gd name="connsiteX19056" fmla="*/ 2662031 w 3022593"/>
              <a:gd name="connsiteY19056" fmla="*/ 501333 h 4630814"/>
              <a:gd name="connsiteX19057" fmla="*/ 2654887 w 3022593"/>
              <a:gd name="connsiteY19057" fmla="*/ 501333 h 4630814"/>
              <a:gd name="connsiteX19058" fmla="*/ 2649529 w 3022593"/>
              <a:gd name="connsiteY19058" fmla="*/ 495618 h 4630814"/>
              <a:gd name="connsiteX19059" fmla="*/ 912431 w 3022593"/>
              <a:gd name="connsiteY19059" fmla="*/ 495606 h 4630814"/>
              <a:gd name="connsiteX19060" fmla="*/ 912198 w 3022593"/>
              <a:gd name="connsiteY19060" fmla="*/ 516427 h 4630814"/>
              <a:gd name="connsiteX19061" fmla="*/ 910529 w 3022593"/>
              <a:gd name="connsiteY19061" fmla="*/ 518824 h 4630814"/>
              <a:gd name="connsiteX19062" fmla="*/ 920169 w 3022593"/>
              <a:gd name="connsiteY19062" fmla="*/ 508887 h 4630814"/>
              <a:gd name="connsiteX19063" fmla="*/ 930585 w 3022593"/>
              <a:gd name="connsiteY19063" fmla="*/ 505691 h 4630814"/>
              <a:gd name="connsiteX19064" fmla="*/ 921147 w 3022593"/>
              <a:gd name="connsiteY19064" fmla="*/ 524218 h 4630814"/>
              <a:gd name="connsiteX19065" fmla="*/ 895711 w 3022593"/>
              <a:gd name="connsiteY19065" fmla="*/ 540115 h 4630814"/>
              <a:gd name="connsiteX19066" fmla="*/ 894152 w 3022593"/>
              <a:gd name="connsiteY19066" fmla="*/ 542355 h 4630814"/>
              <a:gd name="connsiteX19067" fmla="*/ 899978 w 3022593"/>
              <a:gd name="connsiteY19067" fmla="*/ 538357 h 4630814"/>
              <a:gd name="connsiteX19068" fmla="*/ 940285 w 3022593"/>
              <a:gd name="connsiteY19068" fmla="*/ 523776 h 4630814"/>
              <a:gd name="connsiteX19069" fmla="*/ 932760 w 3022593"/>
              <a:gd name="connsiteY19069" fmla="*/ 534380 h 4630814"/>
              <a:gd name="connsiteX19070" fmla="*/ 929856 w 3022593"/>
              <a:gd name="connsiteY19070" fmla="*/ 535264 h 4630814"/>
              <a:gd name="connsiteX19071" fmla="*/ 936172 w 3022593"/>
              <a:gd name="connsiteY19071" fmla="*/ 534553 h 4630814"/>
              <a:gd name="connsiteX19072" fmla="*/ 945594 w 3022593"/>
              <a:gd name="connsiteY19072" fmla="*/ 538956 h 4630814"/>
              <a:gd name="connsiteX19073" fmla="*/ 895342 w 3022593"/>
              <a:gd name="connsiteY19073" fmla="*/ 542925 h 4630814"/>
              <a:gd name="connsiteX19074" fmla="*/ 896851 w 3022593"/>
              <a:gd name="connsiteY19074" fmla="*/ 542453 h 4630814"/>
              <a:gd name="connsiteX19075" fmla="*/ 893971 w 3022593"/>
              <a:gd name="connsiteY19075" fmla="*/ 542615 h 4630814"/>
              <a:gd name="connsiteX19076" fmla="*/ 893755 w 3022593"/>
              <a:gd name="connsiteY19076" fmla="*/ 542926 h 4630814"/>
              <a:gd name="connsiteX19077" fmla="*/ 893808 w 3022593"/>
              <a:gd name="connsiteY19077" fmla="*/ 542625 h 4630814"/>
              <a:gd name="connsiteX19078" fmla="*/ 893755 w 3022593"/>
              <a:gd name="connsiteY19078" fmla="*/ 542628 h 4630814"/>
              <a:gd name="connsiteX19079" fmla="*/ 893814 w 3022593"/>
              <a:gd name="connsiteY19079" fmla="*/ 542587 h 4630814"/>
              <a:gd name="connsiteX19080" fmla="*/ 894067 w 3022593"/>
              <a:gd name="connsiteY19080" fmla="*/ 541143 h 4630814"/>
              <a:gd name="connsiteX19081" fmla="*/ 893755 w 3022593"/>
              <a:gd name="connsiteY19081" fmla="*/ 541338 h 4630814"/>
              <a:gd name="connsiteX19082" fmla="*/ 894134 w 3022593"/>
              <a:gd name="connsiteY19082" fmla="*/ 540764 h 4630814"/>
              <a:gd name="connsiteX19083" fmla="*/ 895097 w 3022593"/>
              <a:gd name="connsiteY19083" fmla="*/ 535266 h 4630814"/>
              <a:gd name="connsiteX19084" fmla="*/ 912431 w 3022593"/>
              <a:gd name="connsiteY19084" fmla="*/ 495606 h 4630814"/>
              <a:gd name="connsiteX19085" fmla="*/ 1076317 w 3022593"/>
              <a:gd name="connsiteY19085" fmla="*/ 494030 h 4630814"/>
              <a:gd name="connsiteX19086" fmla="*/ 1072642 w 3022593"/>
              <a:gd name="connsiteY19086" fmla="*/ 501493 h 4630814"/>
              <a:gd name="connsiteX19087" fmla="*/ 1075682 w 3022593"/>
              <a:gd name="connsiteY19087" fmla="*/ 496887 h 4630814"/>
              <a:gd name="connsiteX19088" fmla="*/ 1079492 w 3022593"/>
              <a:gd name="connsiteY19088" fmla="*/ 507278 h 4630814"/>
              <a:gd name="connsiteX19089" fmla="*/ 1073777 w 3022593"/>
              <a:gd name="connsiteY19089" fmla="*/ 515937 h 4630814"/>
              <a:gd name="connsiteX19090" fmla="*/ 1069973 w 3022593"/>
              <a:gd name="connsiteY19090" fmla="*/ 505564 h 4630814"/>
              <a:gd name="connsiteX19091" fmla="*/ 1057555 w 3022593"/>
              <a:gd name="connsiteY19091" fmla="*/ 507365 h 4630814"/>
              <a:gd name="connsiteX19092" fmla="*/ 1063183 w 3022593"/>
              <a:gd name="connsiteY19092" fmla="*/ 497840 h 4630814"/>
              <a:gd name="connsiteX19093" fmla="*/ 1076317 w 3022593"/>
              <a:gd name="connsiteY19093" fmla="*/ 494030 h 4630814"/>
              <a:gd name="connsiteX19094" fmla="*/ 1817679 w 3022593"/>
              <a:gd name="connsiteY19094" fmla="*/ 493712 h 4630814"/>
              <a:gd name="connsiteX19095" fmla="*/ 1818618 w 3022593"/>
              <a:gd name="connsiteY19095" fmla="*/ 494442 h 4630814"/>
              <a:gd name="connsiteX19096" fmla="*/ 1823707 w 3022593"/>
              <a:gd name="connsiteY19096" fmla="*/ 495223 h 4630814"/>
              <a:gd name="connsiteX19097" fmla="*/ 1825617 w 3022593"/>
              <a:gd name="connsiteY19097" fmla="*/ 494506 h 4630814"/>
              <a:gd name="connsiteX19098" fmla="*/ 1824072 w 3022593"/>
              <a:gd name="connsiteY19098" fmla="*/ 495279 h 4630814"/>
              <a:gd name="connsiteX19099" fmla="*/ 1828087 w 3022593"/>
              <a:gd name="connsiteY19099" fmla="*/ 495895 h 4630814"/>
              <a:gd name="connsiteX19100" fmla="*/ 1829288 w 3022593"/>
              <a:gd name="connsiteY19100" fmla="*/ 501241 h 4630814"/>
              <a:gd name="connsiteX19101" fmla="*/ 1830379 w 3022593"/>
              <a:gd name="connsiteY19101" fmla="*/ 501650 h 4630814"/>
              <a:gd name="connsiteX19102" fmla="*/ 1829321 w 3022593"/>
              <a:gd name="connsiteY19102" fmla="*/ 501385 h 4630814"/>
              <a:gd name="connsiteX19103" fmla="*/ 1829542 w 3022593"/>
              <a:gd name="connsiteY19103" fmla="*/ 502369 h 4630814"/>
              <a:gd name="connsiteX19104" fmla="*/ 1828395 w 3022593"/>
              <a:gd name="connsiteY19104" fmla="*/ 504304 h 4630814"/>
              <a:gd name="connsiteX19105" fmla="*/ 1828395 w 3022593"/>
              <a:gd name="connsiteY19105" fmla="*/ 504825 h 4630814"/>
              <a:gd name="connsiteX19106" fmla="*/ 1828220 w 3022593"/>
              <a:gd name="connsiteY19106" fmla="*/ 504600 h 4630814"/>
              <a:gd name="connsiteX19107" fmla="*/ 1828087 w 3022593"/>
              <a:gd name="connsiteY19107" fmla="*/ 504825 h 4630814"/>
              <a:gd name="connsiteX19108" fmla="*/ 1824691 w 3022593"/>
              <a:gd name="connsiteY19108" fmla="*/ 503709 h 4630814"/>
              <a:gd name="connsiteX19109" fmla="*/ 1822442 w 3022593"/>
              <a:gd name="connsiteY19109" fmla="*/ 502833 h 4630814"/>
              <a:gd name="connsiteX19110" fmla="*/ 1822442 w 3022593"/>
              <a:gd name="connsiteY19110" fmla="*/ 503238 h 4630814"/>
              <a:gd name="connsiteX19111" fmla="*/ 1822287 w 3022593"/>
              <a:gd name="connsiteY19111" fmla="*/ 502773 h 4630814"/>
              <a:gd name="connsiteX19112" fmla="*/ 1818385 w 3022593"/>
              <a:gd name="connsiteY19112" fmla="*/ 501253 h 4630814"/>
              <a:gd name="connsiteX19113" fmla="*/ 1816445 w 3022593"/>
              <a:gd name="connsiteY19113" fmla="*/ 494109 h 4630814"/>
              <a:gd name="connsiteX19114" fmla="*/ 1817679 w 3022593"/>
              <a:gd name="connsiteY19114" fmla="*/ 494298 h 4630814"/>
              <a:gd name="connsiteX19115" fmla="*/ 1835142 w 3022593"/>
              <a:gd name="connsiteY19115" fmla="*/ 492125 h 4630814"/>
              <a:gd name="connsiteX19116" fmla="*/ 1836333 w 3022593"/>
              <a:gd name="connsiteY19116" fmla="*/ 494506 h 4630814"/>
              <a:gd name="connsiteX19117" fmla="*/ 1835143 w 3022593"/>
              <a:gd name="connsiteY19117" fmla="*/ 496887 h 4630814"/>
              <a:gd name="connsiteX19118" fmla="*/ 1835143 w 3022593"/>
              <a:gd name="connsiteY19118" fmla="*/ 496887 h 4630814"/>
              <a:gd name="connsiteX19119" fmla="*/ 1835142 w 3022593"/>
              <a:gd name="connsiteY19119" fmla="*/ 496888 h 4630814"/>
              <a:gd name="connsiteX19120" fmla="*/ 1835142 w 3022593"/>
              <a:gd name="connsiteY19120" fmla="*/ 496886 h 4630814"/>
              <a:gd name="connsiteX19121" fmla="*/ 1835142 w 3022593"/>
              <a:gd name="connsiteY19121" fmla="*/ 496886 h 4630814"/>
              <a:gd name="connsiteX19122" fmla="*/ 350829 w 3022593"/>
              <a:gd name="connsiteY19122" fmla="*/ 492125 h 4630814"/>
              <a:gd name="connsiteX19123" fmla="*/ 358449 w 3022593"/>
              <a:gd name="connsiteY19123" fmla="*/ 495753 h 4630814"/>
              <a:gd name="connsiteX19124" fmla="*/ 358449 w 3022593"/>
              <a:gd name="connsiteY19124" fmla="*/ 503011 h 4630814"/>
              <a:gd name="connsiteX19125" fmla="*/ 352734 w 3022593"/>
              <a:gd name="connsiteY19125" fmla="*/ 499382 h 4630814"/>
              <a:gd name="connsiteX19126" fmla="*/ 350829 w 3022593"/>
              <a:gd name="connsiteY19126" fmla="*/ 492125 h 4630814"/>
              <a:gd name="connsiteX19127" fmla="*/ 893877 w 3022593"/>
              <a:gd name="connsiteY19127" fmla="*/ 491085 h 4630814"/>
              <a:gd name="connsiteX19128" fmla="*/ 899830 w 3022593"/>
              <a:gd name="connsiteY19128" fmla="*/ 509930 h 4630814"/>
              <a:gd name="connsiteX19129" fmla="*/ 892113 w 3022593"/>
              <a:gd name="connsiteY19129" fmla="*/ 541066 h 4630814"/>
              <a:gd name="connsiteX19130" fmla="*/ 892168 w 3022593"/>
              <a:gd name="connsiteY19130" fmla="*/ 541338 h 4630814"/>
              <a:gd name="connsiteX19131" fmla="*/ 892075 w 3022593"/>
              <a:gd name="connsiteY19131" fmla="*/ 541217 h 4630814"/>
              <a:gd name="connsiteX19132" fmla="*/ 892045 w 3022593"/>
              <a:gd name="connsiteY19132" fmla="*/ 541338 h 4630814"/>
              <a:gd name="connsiteX19133" fmla="*/ 892000 w 3022593"/>
              <a:gd name="connsiteY19133" fmla="*/ 541119 h 4630814"/>
              <a:gd name="connsiteX19134" fmla="*/ 887602 w 3022593"/>
              <a:gd name="connsiteY19134" fmla="*/ 535374 h 4630814"/>
              <a:gd name="connsiteX19135" fmla="*/ 871431 w 3022593"/>
              <a:gd name="connsiteY19135" fmla="*/ 496434 h 4630814"/>
              <a:gd name="connsiteX19136" fmla="*/ 886041 w 3022593"/>
              <a:gd name="connsiteY19136" fmla="*/ 511168 h 4630814"/>
              <a:gd name="connsiteX19137" fmla="*/ 890153 w 3022593"/>
              <a:gd name="connsiteY19137" fmla="*/ 531414 h 4630814"/>
              <a:gd name="connsiteX19138" fmla="*/ 888153 w 3022593"/>
              <a:gd name="connsiteY19138" fmla="*/ 517607 h 4630814"/>
              <a:gd name="connsiteX19139" fmla="*/ 893877 w 3022593"/>
              <a:gd name="connsiteY19139" fmla="*/ 491085 h 4630814"/>
              <a:gd name="connsiteX19140" fmla="*/ 2593780 w 3022593"/>
              <a:gd name="connsiteY19140" fmla="*/ 490802 h 4630814"/>
              <a:gd name="connsiteX19141" fmla="*/ 2612457 w 3022593"/>
              <a:gd name="connsiteY19141" fmla="*/ 513027 h 4630814"/>
              <a:gd name="connsiteX19142" fmla="*/ 2612800 w 3022593"/>
              <a:gd name="connsiteY19142" fmla="*/ 517842 h 4630814"/>
              <a:gd name="connsiteX19143" fmla="*/ 2614100 w 3022593"/>
              <a:gd name="connsiteY19143" fmla="*/ 514186 h 4630814"/>
              <a:gd name="connsiteX19144" fmla="*/ 2637552 w 3022593"/>
              <a:gd name="connsiteY19144" fmla="*/ 497435 h 4630814"/>
              <a:gd name="connsiteX19145" fmla="*/ 2635748 w 3022593"/>
              <a:gd name="connsiteY19145" fmla="*/ 527215 h 4630814"/>
              <a:gd name="connsiteX19146" fmla="*/ 2626212 w 3022593"/>
              <a:gd name="connsiteY19146" fmla="*/ 538284 h 4630814"/>
              <a:gd name="connsiteX19147" fmla="*/ 2637760 w 3022593"/>
              <a:gd name="connsiteY19147" fmla="*/ 536575 h 4630814"/>
              <a:gd name="connsiteX19148" fmla="*/ 2663817 w 3022593"/>
              <a:gd name="connsiteY19148" fmla="*/ 551997 h 4630814"/>
              <a:gd name="connsiteX19149" fmla="*/ 2635899 w 3022593"/>
              <a:gd name="connsiteY19149" fmla="*/ 563563 h 4630814"/>
              <a:gd name="connsiteX19150" fmla="*/ 2633040 w 3022593"/>
              <a:gd name="connsiteY19150" fmla="*/ 562712 h 4630814"/>
              <a:gd name="connsiteX19151" fmla="*/ 2633587 w 3022593"/>
              <a:gd name="connsiteY19151" fmla="*/ 563223 h 4630814"/>
              <a:gd name="connsiteX19152" fmla="*/ 2639177 w 3022593"/>
              <a:gd name="connsiteY19152" fmla="*/ 593159 h 4630814"/>
              <a:gd name="connsiteX19153" fmla="*/ 2627530 w 3022593"/>
              <a:gd name="connsiteY19153" fmla="*/ 591990 h 4630814"/>
              <a:gd name="connsiteX19154" fmla="*/ 2614906 w 3022593"/>
              <a:gd name="connsiteY19154" fmla="*/ 579929 h 4630814"/>
              <a:gd name="connsiteX19155" fmla="*/ 2610651 w 3022593"/>
              <a:gd name="connsiteY19155" fmla="*/ 594218 h 4630814"/>
              <a:gd name="connsiteX19156" fmla="*/ 2600772 w 3022593"/>
              <a:gd name="connsiteY19156" fmla="*/ 601663 h 4630814"/>
              <a:gd name="connsiteX19157" fmla="*/ 2589205 w 3022593"/>
              <a:gd name="connsiteY19157" fmla="*/ 573745 h 4630814"/>
              <a:gd name="connsiteX19158" fmla="*/ 2589742 w 3022593"/>
              <a:gd name="connsiteY19158" fmla="*/ 571152 h 4630814"/>
              <a:gd name="connsiteX19159" fmla="*/ 2587958 w 3022593"/>
              <a:gd name="connsiteY19159" fmla="*/ 573019 h 4630814"/>
              <a:gd name="connsiteX19160" fmla="*/ 2559893 w 3022593"/>
              <a:gd name="connsiteY19160" fmla="*/ 578610 h 4630814"/>
              <a:gd name="connsiteX19161" fmla="*/ 2572990 w 3022593"/>
              <a:gd name="connsiteY19161" fmla="*/ 552520 h 4630814"/>
              <a:gd name="connsiteX19162" fmla="*/ 2588076 w 3022593"/>
              <a:gd name="connsiteY19162" fmla="*/ 545110 h 4630814"/>
              <a:gd name="connsiteX19163" fmla="*/ 2575027 w 3022593"/>
              <a:gd name="connsiteY19163" fmla="*/ 542173 h 4630814"/>
              <a:gd name="connsiteX19164" fmla="*/ 2556415 w 3022593"/>
              <a:gd name="connsiteY19164" fmla="*/ 520116 h 4630814"/>
              <a:gd name="connsiteX19165" fmla="*/ 2566419 w 3022593"/>
              <a:gd name="connsiteY19165" fmla="*/ 514601 h 4630814"/>
              <a:gd name="connsiteX19166" fmla="*/ 2586194 w 3022593"/>
              <a:gd name="connsiteY19166" fmla="*/ 520116 h 4630814"/>
              <a:gd name="connsiteX19167" fmla="*/ 2589985 w 3022593"/>
              <a:gd name="connsiteY19167" fmla="*/ 522749 h 4630814"/>
              <a:gd name="connsiteX19168" fmla="*/ 2588178 w 3022593"/>
              <a:gd name="connsiteY19168" fmla="*/ 518583 h 4630814"/>
              <a:gd name="connsiteX19169" fmla="*/ 2593780 w 3022593"/>
              <a:gd name="connsiteY19169" fmla="*/ 490802 h 4630814"/>
              <a:gd name="connsiteX19170" fmla="*/ 2671490 w 3022593"/>
              <a:gd name="connsiteY19170" fmla="*/ 490736 h 4630814"/>
              <a:gd name="connsiteX19171" fmla="*/ 2671490 w 3022593"/>
              <a:gd name="connsiteY19171" fmla="*/ 497880 h 4630814"/>
              <a:gd name="connsiteX19172" fmla="*/ 2664081 w 3022593"/>
              <a:gd name="connsiteY19172" fmla="*/ 501452 h 4630814"/>
              <a:gd name="connsiteX19173" fmla="*/ 2665934 w 3022593"/>
              <a:gd name="connsiteY19173" fmla="*/ 494308 h 4630814"/>
              <a:gd name="connsiteX19174" fmla="*/ 2671490 w 3022593"/>
              <a:gd name="connsiteY19174" fmla="*/ 490736 h 4630814"/>
              <a:gd name="connsiteX19175" fmla="*/ 1846255 w 3022593"/>
              <a:gd name="connsiteY19175" fmla="*/ 490537 h 4630814"/>
              <a:gd name="connsiteX19176" fmla="*/ 1849430 w 3022593"/>
              <a:gd name="connsiteY19176" fmla="*/ 492654 h 4630814"/>
              <a:gd name="connsiteX19177" fmla="*/ 1851018 w 3022593"/>
              <a:gd name="connsiteY19177" fmla="*/ 492654 h 4630814"/>
              <a:gd name="connsiteX19178" fmla="*/ 1851018 w 3022593"/>
              <a:gd name="connsiteY19178" fmla="*/ 493712 h 4630814"/>
              <a:gd name="connsiteX19179" fmla="*/ 1852605 w 3022593"/>
              <a:gd name="connsiteY19179" fmla="*/ 496887 h 4630814"/>
              <a:gd name="connsiteX19180" fmla="*/ 1851018 w 3022593"/>
              <a:gd name="connsiteY19180" fmla="*/ 496887 h 4630814"/>
              <a:gd name="connsiteX19181" fmla="*/ 1851018 w 3022593"/>
              <a:gd name="connsiteY19181" fmla="*/ 500062 h 4630814"/>
              <a:gd name="connsiteX19182" fmla="*/ 1849431 w 3022593"/>
              <a:gd name="connsiteY19182" fmla="*/ 498476 h 4630814"/>
              <a:gd name="connsiteX19183" fmla="*/ 1847843 w 3022593"/>
              <a:gd name="connsiteY19183" fmla="*/ 500063 h 4630814"/>
              <a:gd name="connsiteX19184" fmla="*/ 1846255 w 3022593"/>
              <a:gd name="connsiteY19184" fmla="*/ 498475 h 4630814"/>
              <a:gd name="connsiteX19185" fmla="*/ 1846256 w 3022593"/>
              <a:gd name="connsiteY19185" fmla="*/ 498475 h 4630814"/>
              <a:gd name="connsiteX19186" fmla="*/ 1844667 w 3022593"/>
              <a:gd name="connsiteY19186" fmla="*/ 498475 h 4630814"/>
              <a:gd name="connsiteX19187" fmla="*/ 1844667 w 3022593"/>
              <a:gd name="connsiteY19187" fmla="*/ 496093 h 4630814"/>
              <a:gd name="connsiteX19188" fmla="*/ 1849430 w 3022593"/>
              <a:gd name="connsiteY19188" fmla="*/ 496093 h 4630814"/>
              <a:gd name="connsiteX19189" fmla="*/ 1848240 w 3022593"/>
              <a:gd name="connsiteY19189" fmla="*/ 497284 h 4630814"/>
              <a:gd name="connsiteX19190" fmla="*/ 1849430 w 3022593"/>
              <a:gd name="connsiteY19190" fmla="*/ 498474 h 4630814"/>
              <a:gd name="connsiteX19191" fmla="*/ 1849430 w 3022593"/>
              <a:gd name="connsiteY19191" fmla="*/ 496887 h 4630814"/>
              <a:gd name="connsiteX19192" fmla="*/ 1849430 w 3022593"/>
              <a:gd name="connsiteY19192" fmla="*/ 496093 h 4630814"/>
              <a:gd name="connsiteX19193" fmla="*/ 1849430 w 3022593"/>
              <a:gd name="connsiteY19193" fmla="*/ 494770 h 4630814"/>
              <a:gd name="connsiteX19194" fmla="*/ 1849034 w 3022593"/>
              <a:gd name="connsiteY19194" fmla="*/ 494506 h 4630814"/>
              <a:gd name="connsiteX19195" fmla="*/ 1847049 w 3022593"/>
              <a:gd name="connsiteY19195" fmla="*/ 494506 h 4630814"/>
              <a:gd name="connsiteX19196" fmla="*/ 1844667 w 3022593"/>
              <a:gd name="connsiteY19196" fmla="*/ 492125 h 4630814"/>
              <a:gd name="connsiteX19197" fmla="*/ 1846255 w 3022593"/>
              <a:gd name="connsiteY19197" fmla="*/ 492125 h 4630814"/>
              <a:gd name="connsiteX19198" fmla="*/ 1089016 w 3022593"/>
              <a:gd name="connsiteY19198" fmla="*/ 490537 h 4630814"/>
              <a:gd name="connsiteX19199" fmla="*/ 1100129 w 3022593"/>
              <a:gd name="connsiteY19199" fmla="*/ 496093 h 4630814"/>
              <a:gd name="connsiteX19200" fmla="*/ 1096656 w 3022593"/>
              <a:gd name="connsiteY19200" fmla="*/ 500261 h 4630814"/>
              <a:gd name="connsiteX19201" fmla="*/ 1089945 w 3022593"/>
              <a:gd name="connsiteY19201" fmla="*/ 501481 h 4630814"/>
              <a:gd name="connsiteX19202" fmla="*/ 1091839 w 3022593"/>
              <a:gd name="connsiteY19202" fmla="*/ 512474 h 4630814"/>
              <a:gd name="connsiteX19203" fmla="*/ 1080197 w 3022593"/>
              <a:gd name="connsiteY19203" fmla="*/ 506845 h 4630814"/>
              <a:gd name="connsiteX19204" fmla="*/ 1078436 w 3022593"/>
              <a:gd name="connsiteY19204" fmla="*/ 496626 h 4630814"/>
              <a:gd name="connsiteX19205" fmla="*/ 1077904 w 3022593"/>
              <a:gd name="connsiteY19205" fmla="*/ 496093 h 4630814"/>
              <a:gd name="connsiteX19206" fmla="*/ 1078269 w 3022593"/>
              <a:gd name="connsiteY19206" fmla="*/ 495655 h 4630814"/>
              <a:gd name="connsiteX19207" fmla="*/ 1078257 w 3022593"/>
              <a:gd name="connsiteY19207" fmla="*/ 495588 h 4630814"/>
              <a:gd name="connsiteX19208" fmla="*/ 1078305 w 3022593"/>
              <a:gd name="connsiteY19208" fmla="*/ 495611 h 4630814"/>
              <a:gd name="connsiteX19209" fmla="*/ 1081376 w 3022593"/>
              <a:gd name="connsiteY19209" fmla="*/ 491926 h 4630814"/>
              <a:gd name="connsiteX19210" fmla="*/ 1089016 w 3022593"/>
              <a:gd name="connsiteY19210" fmla="*/ 490537 h 4630814"/>
              <a:gd name="connsiteX19211" fmla="*/ 363529 w 3022593"/>
              <a:gd name="connsiteY19211" fmla="*/ 490537 h 4630814"/>
              <a:gd name="connsiteX19212" fmla="*/ 365117 w 3022593"/>
              <a:gd name="connsiteY19212" fmla="*/ 497794 h 4630814"/>
              <a:gd name="connsiteX19213" fmla="*/ 360354 w 3022593"/>
              <a:gd name="connsiteY19213" fmla="*/ 503237 h 4630814"/>
              <a:gd name="connsiteX19214" fmla="*/ 358767 w 3022593"/>
              <a:gd name="connsiteY19214" fmla="*/ 495980 h 4630814"/>
              <a:gd name="connsiteX19215" fmla="*/ 363529 w 3022593"/>
              <a:gd name="connsiteY19215" fmla="*/ 490537 h 4630814"/>
              <a:gd name="connsiteX19216" fmla="*/ 1559446 w 3022593"/>
              <a:gd name="connsiteY19216" fmla="*/ 489267 h 4630814"/>
              <a:gd name="connsiteX19217" fmla="*/ 1562356 w 3022593"/>
              <a:gd name="connsiteY19217" fmla="*/ 491648 h 4630814"/>
              <a:gd name="connsiteX19218" fmla="*/ 1563402 w 3022593"/>
              <a:gd name="connsiteY19218" fmla="*/ 495788 h 4630814"/>
              <a:gd name="connsiteX19219" fmla="*/ 1563679 w 3022593"/>
              <a:gd name="connsiteY19219" fmla="*/ 495829 h 4630814"/>
              <a:gd name="connsiteX19220" fmla="*/ 1563436 w 3022593"/>
              <a:gd name="connsiteY19220" fmla="*/ 495924 h 4630814"/>
              <a:gd name="connsiteX19221" fmla="*/ 1563679 w 3022593"/>
              <a:gd name="connsiteY19221" fmla="*/ 496887 h 4630814"/>
              <a:gd name="connsiteX19222" fmla="*/ 1562952 w 3022593"/>
              <a:gd name="connsiteY19222" fmla="*/ 496114 h 4630814"/>
              <a:gd name="connsiteX19223" fmla="*/ 1562919 w 3022593"/>
              <a:gd name="connsiteY19223" fmla="*/ 496127 h 4630814"/>
              <a:gd name="connsiteX19224" fmla="*/ 1563679 w 3022593"/>
              <a:gd name="connsiteY19224" fmla="*/ 496887 h 4630814"/>
              <a:gd name="connsiteX19225" fmla="*/ 1563680 w 3022593"/>
              <a:gd name="connsiteY19225" fmla="*/ 496886 h 4630814"/>
              <a:gd name="connsiteX19226" fmla="*/ 1563681 w 3022593"/>
              <a:gd name="connsiteY19226" fmla="*/ 496886 h 4630814"/>
              <a:gd name="connsiteX19227" fmla="*/ 1564009 w 3022593"/>
              <a:gd name="connsiteY19227" fmla="*/ 496201 h 4630814"/>
              <a:gd name="connsiteX19228" fmla="*/ 1563848 w 3022593"/>
              <a:gd name="connsiteY19228" fmla="*/ 496148 h 4630814"/>
              <a:gd name="connsiteX19229" fmla="*/ 1563680 w 3022593"/>
              <a:gd name="connsiteY19229" fmla="*/ 496886 h 4630814"/>
              <a:gd name="connsiteX19230" fmla="*/ 1563680 w 3022593"/>
              <a:gd name="connsiteY19230" fmla="*/ 496094 h 4630814"/>
              <a:gd name="connsiteX19231" fmla="*/ 1563679 w 3022593"/>
              <a:gd name="connsiteY19231" fmla="*/ 496093 h 4630814"/>
              <a:gd name="connsiteX19232" fmla="*/ 1563680 w 3022593"/>
              <a:gd name="connsiteY19232" fmla="*/ 496093 h 4630814"/>
              <a:gd name="connsiteX19233" fmla="*/ 1563680 w 3022593"/>
              <a:gd name="connsiteY19233" fmla="*/ 489267 h 4630814"/>
              <a:gd name="connsiteX19234" fmla="*/ 1564870 w 3022593"/>
              <a:gd name="connsiteY19234" fmla="*/ 491648 h 4630814"/>
              <a:gd name="connsiteX19235" fmla="*/ 1563870 w 3022593"/>
              <a:gd name="connsiteY19235" fmla="*/ 496051 h 4630814"/>
              <a:gd name="connsiteX19236" fmla="*/ 1564106 w 3022593"/>
              <a:gd name="connsiteY19236" fmla="*/ 495999 h 4630814"/>
              <a:gd name="connsiteX19237" fmla="*/ 1565465 w 3022593"/>
              <a:gd name="connsiteY19237" fmla="*/ 493167 h 4630814"/>
              <a:gd name="connsiteX19238" fmla="*/ 1568442 w 3022593"/>
              <a:gd name="connsiteY19238" fmla="*/ 490934 h 4630814"/>
              <a:gd name="connsiteX19239" fmla="*/ 1567285 w 3022593"/>
              <a:gd name="connsiteY19239" fmla="*/ 493827 h 4630814"/>
              <a:gd name="connsiteX19240" fmla="*/ 1571299 w 3022593"/>
              <a:gd name="connsiteY19240" fmla="*/ 492654 h 4630814"/>
              <a:gd name="connsiteX19241" fmla="*/ 1569660 w 3022593"/>
              <a:gd name="connsiteY19241" fmla="*/ 495516 h 4630814"/>
              <a:gd name="connsiteX19242" fmla="*/ 1573204 w 3022593"/>
              <a:gd name="connsiteY19242" fmla="*/ 496093 h 4630814"/>
              <a:gd name="connsiteX19243" fmla="*/ 1569956 w 3022593"/>
              <a:gd name="connsiteY19243" fmla="*/ 497527 h 4630814"/>
              <a:gd name="connsiteX19244" fmla="*/ 1573204 w 3022593"/>
              <a:gd name="connsiteY19244" fmla="*/ 498475 h 4630814"/>
              <a:gd name="connsiteX19245" fmla="*/ 1569156 w 3022593"/>
              <a:gd name="connsiteY19245" fmla="*/ 499467 h 4630814"/>
              <a:gd name="connsiteX19246" fmla="*/ 1563680 w 3022593"/>
              <a:gd name="connsiteY19246" fmla="*/ 496887 h 4630814"/>
              <a:gd name="connsiteX19247" fmla="*/ 1566854 w 3022593"/>
              <a:gd name="connsiteY19247" fmla="*/ 498673 h 4630814"/>
              <a:gd name="connsiteX19248" fmla="*/ 1570029 w 3022593"/>
              <a:gd name="connsiteY19248" fmla="*/ 501649 h 4630814"/>
              <a:gd name="connsiteX19249" fmla="*/ 1563680 w 3022593"/>
              <a:gd name="connsiteY19249" fmla="*/ 496888 h 4630814"/>
              <a:gd name="connsiteX19250" fmla="*/ 1563680 w 3022593"/>
              <a:gd name="connsiteY19250" fmla="*/ 496888 h 4630814"/>
              <a:gd name="connsiteX19251" fmla="*/ 1557727 w 3022593"/>
              <a:gd name="connsiteY19251" fmla="*/ 503237 h 4630814"/>
              <a:gd name="connsiteX19252" fmla="*/ 1559215 w 3022593"/>
              <a:gd name="connsiteY19252" fmla="*/ 500062 h 4630814"/>
              <a:gd name="connsiteX19253" fmla="*/ 1563679 w 3022593"/>
              <a:gd name="connsiteY19253" fmla="*/ 496888 h 4630814"/>
              <a:gd name="connsiteX19254" fmla="*/ 1563679 w 3022593"/>
              <a:gd name="connsiteY19254" fmla="*/ 496888 h 4630814"/>
              <a:gd name="connsiteX19255" fmla="*/ 1563679 w 3022593"/>
              <a:gd name="connsiteY19255" fmla="*/ 496887 h 4630814"/>
              <a:gd name="connsiteX19256" fmla="*/ 1562612 w 3022593"/>
              <a:gd name="connsiteY19256" fmla="*/ 496247 h 4630814"/>
              <a:gd name="connsiteX19257" fmla="*/ 1562030 w 3022593"/>
              <a:gd name="connsiteY19257" fmla="*/ 496476 h 4630814"/>
              <a:gd name="connsiteX19258" fmla="*/ 1563677 w 3022593"/>
              <a:gd name="connsiteY19258" fmla="*/ 496888 h 4630814"/>
              <a:gd name="connsiteX19259" fmla="*/ 1563679 w 3022593"/>
              <a:gd name="connsiteY19259" fmla="*/ 496887 h 4630814"/>
              <a:gd name="connsiteX19260" fmla="*/ 1563678 w 3022593"/>
              <a:gd name="connsiteY19260" fmla="*/ 496888 h 4630814"/>
              <a:gd name="connsiteX19261" fmla="*/ 1563679 w 3022593"/>
              <a:gd name="connsiteY19261" fmla="*/ 496888 h 4630814"/>
              <a:gd name="connsiteX19262" fmla="*/ 1563678 w 3022593"/>
              <a:gd name="connsiteY19262" fmla="*/ 496888 h 4630814"/>
              <a:gd name="connsiteX19263" fmla="*/ 1559869 w 3022593"/>
              <a:gd name="connsiteY19263" fmla="*/ 499070 h 4630814"/>
              <a:gd name="connsiteX19264" fmla="*/ 1556059 w 3022593"/>
              <a:gd name="connsiteY19264" fmla="*/ 500062 h 4630814"/>
              <a:gd name="connsiteX19265" fmla="*/ 1558441 w 3022593"/>
              <a:gd name="connsiteY19265" fmla="*/ 498475 h 4630814"/>
              <a:gd name="connsiteX19266" fmla="*/ 1563676 w 3022593"/>
              <a:gd name="connsiteY19266" fmla="*/ 496888 h 4630814"/>
              <a:gd name="connsiteX19267" fmla="*/ 1561349 w 3022593"/>
              <a:gd name="connsiteY19267" fmla="*/ 496742 h 4630814"/>
              <a:gd name="connsiteX19268" fmla="*/ 1559631 w 3022593"/>
              <a:gd name="connsiteY19268" fmla="*/ 497416 h 4630814"/>
              <a:gd name="connsiteX19269" fmla="*/ 1554154 w 3022593"/>
              <a:gd name="connsiteY19269" fmla="*/ 495829 h 4630814"/>
              <a:gd name="connsiteX19270" fmla="*/ 1556241 w 3022593"/>
              <a:gd name="connsiteY19270" fmla="*/ 495420 h 4630814"/>
              <a:gd name="connsiteX19271" fmla="*/ 1554154 w 3022593"/>
              <a:gd name="connsiteY19271" fmla="*/ 494506 h 4630814"/>
              <a:gd name="connsiteX19272" fmla="*/ 1557118 w 3022593"/>
              <a:gd name="connsiteY19272" fmla="*/ 495248 h 4630814"/>
              <a:gd name="connsiteX19273" fmla="*/ 1558202 w 3022593"/>
              <a:gd name="connsiteY19273" fmla="*/ 495035 h 4630814"/>
              <a:gd name="connsiteX19274" fmla="*/ 1561353 w 3022593"/>
              <a:gd name="connsiteY19274" fmla="*/ 495492 h 4630814"/>
              <a:gd name="connsiteX19275" fmla="*/ 1559959 w 3022593"/>
              <a:gd name="connsiteY19275" fmla="*/ 494655 h 4630814"/>
              <a:gd name="connsiteX19276" fmla="*/ 1557727 w 3022593"/>
              <a:gd name="connsiteY19276" fmla="*/ 490934 h 4630814"/>
              <a:gd name="connsiteX19277" fmla="*/ 1562442 w 3022593"/>
              <a:gd name="connsiteY19277" fmla="*/ 495649 h 4630814"/>
              <a:gd name="connsiteX19278" fmla="*/ 1562527 w 3022593"/>
              <a:gd name="connsiteY19278" fmla="*/ 495662 h 4630814"/>
              <a:gd name="connsiteX19279" fmla="*/ 1560769 w 3022593"/>
              <a:gd name="connsiteY19279" fmla="*/ 493791 h 4630814"/>
              <a:gd name="connsiteX19280" fmla="*/ 1559446 w 3022593"/>
              <a:gd name="connsiteY19280" fmla="*/ 489267 h 4630814"/>
              <a:gd name="connsiteX19281" fmla="*/ 2660642 w 3022593"/>
              <a:gd name="connsiteY19281" fmla="*/ 489149 h 4630814"/>
              <a:gd name="connsiteX19282" fmla="*/ 2663818 w 3022593"/>
              <a:gd name="connsiteY19282" fmla="*/ 494507 h 4630814"/>
              <a:gd name="connsiteX19283" fmla="*/ 2663818 w 3022593"/>
              <a:gd name="connsiteY19283" fmla="*/ 501651 h 4630814"/>
              <a:gd name="connsiteX19284" fmla="*/ 2659055 w 3022593"/>
              <a:gd name="connsiteY19284" fmla="*/ 496293 h 4630814"/>
              <a:gd name="connsiteX19285" fmla="*/ 2660642 w 3022593"/>
              <a:gd name="connsiteY19285" fmla="*/ 489149 h 4630814"/>
              <a:gd name="connsiteX19286" fmla="*/ 1328729 w 3022593"/>
              <a:gd name="connsiteY19286" fmla="*/ 488950 h 4630814"/>
              <a:gd name="connsiteX19287" fmla="*/ 1339313 w 3022593"/>
              <a:gd name="connsiteY19287" fmla="*/ 512339 h 4630814"/>
              <a:gd name="connsiteX19288" fmla="*/ 1328729 w 3022593"/>
              <a:gd name="connsiteY19288" fmla="*/ 488950 h 4630814"/>
              <a:gd name="connsiteX19289" fmla="*/ 1328729 w 3022593"/>
              <a:gd name="connsiteY19289" fmla="*/ 488950 h 4630814"/>
              <a:gd name="connsiteX19290" fmla="*/ 1354129 w 3022593"/>
              <a:gd name="connsiteY19290" fmla="*/ 496094 h 4630814"/>
              <a:gd name="connsiteX19291" fmla="*/ 1342891 w 3022593"/>
              <a:gd name="connsiteY19291" fmla="*/ 497200 h 4630814"/>
              <a:gd name="connsiteX19292" fmla="*/ 1347276 w 3022593"/>
              <a:gd name="connsiteY19292" fmla="*/ 500542 h 4630814"/>
              <a:gd name="connsiteX19293" fmla="*/ 1348879 w 3022593"/>
              <a:gd name="connsiteY19293" fmla="*/ 505436 h 4630814"/>
              <a:gd name="connsiteX19294" fmla="*/ 1328729 w 3022593"/>
              <a:gd name="connsiteY19294" fmla="*/ 488950 h 4630814"/>
              <a:gd name="connsiteX19295" fmla="*/ 1327822 w 3022593"/>
              <a:gd name="connsiteY19295" fmla="*/ 488950 h 4630814"/>
              <a:gd name="connsiteX19296" fmla="*/ 1327822 w 3022593"/>
              <a:gd name="connsiteY19296" fmla="*/ 517228 h 4630814"/>
              <a:gd name="connsiteX19297" fmla="*/ 1327822 w 3022593"/>
              <a:gd name="connsiteY19297" fmla="*/ 488950 h 4630814"/>
              <a:gd name="connsiteX19298" fmla="*/ 1327142 w 3022593"/>
              <a:gd name="connsiteY19298" fmla="*/ 488950 h 4630814"/>
              <a:gd name="connsiteX19299" fmla="*/ 1319205 w 3022593"/>
              <a:gd name="connsiteY19299" fmla="*/ 512536 h 4630814"/>
              <a:gd name="connsiteX19300" fmla="*/ 1317965 w 3022593"/>
              <a:gd name="connsiteY19300" fmla="*/ 502784 h 4630814"/>
              <a:gd name="connsiteX19301" fmla="*/ 1318917 w 3022593"/>
              <a:gd name="connsiteY19301" fmla="*/ 501349 h 4630814"/>
              <a:gd name="connsiteX19302" fmla="*/ 1307604 w 3022593"/>
              <a:gd name="connsiteY19302" fmla="*/ 509099 h 4630814"/>
              <a:gd name="connsiteX19303" fmla="*/ 1312244 w 3022593"/>
              <a:gd name="connsiteY19303" fmla="*/ 499025 h 4630814"/>
              <a:gd name="connsiteX19304" fmla="*/ 1316119 w 3022593"/>
              <a:gd name="connsiteY19304" fmla="*/ 496405 h 4630814"/>
              <a:gd name="connsiteX19305" fmla="*/ 1302377 w 3022593"/>
              <a:gd name="connsiteY19305" fmla="*/ 499533 h 4630814"/>
              <a:gd name="connsiteX19306" fmla="*/ 1327142 w 3022593"/>
              <a:gd name="connsiteY19306" fmla="*/ 488950 h 4630814"/>
              <a:gd name="connsiteX19307" fmla="*/ 2465016 w 3022593"/>
              <a:gd name="connsiteY19307" fmla="*/ 488473 h 4630814"/>
              <a:gd name="connsiteX19308" fmla="*/ 2471730 w 3022593"/>
              <a:gd name="connsiteY19308" fmla="*/ 501332 h 4630814"/>
              <a:gd name="connsiteX19309" fmla="*/ 2460618 w 3022593"/>
              <a:gd name="connsiteY19309" fmla="*/ 512762 h 4630814"/>
              <a:gd name="connsiteX19310" fmla="*/ 2452835 w 3022593"/>
              <a:gd name="connsiteY19310" fmla="*/ 509500 h 4630814"/>
              <a:gd name="connsiteX19311" fmla="*/ 2452680 w 3022593"/>
              <a:gd name="connsiteY19311" fmla="*/ 509587 h 4630814"/>
              <a:gd name="connsiteX19312" fmla="*/ 2452790 w 3022593"/>
              <a:gd name="connsiteY19312" fmla="*/ 509482 h 4630814"/>
              <a:gd name="connsiteX19313" fmla="*/ 2448116 w 3022593"/>
              <a:gd name="connsiteY19313" fmla="*/ 507523 h 4630814"/>
              <a:gd name="connsiteX19314" fmla="*/ 2438392 w 3022593"/>
              <a:gd name="connsiteY19314" fmla="*/ 505142 h 4630814"/>
              <a:gd name="connsiteX19315" fmla="*/ 2438553 w 3022593"/>
              <a:gd name="connsiteY19315" fmla="*/ 504713 h 4630814"/>
              <a:gd name="connsiteX19316" fmla="*/ 2438392 w 3022593"/>
              <a:gd name="connsiteY19316" fmla="*/ 504825 h 4630814"/>
              <a:gd name="connsiteX19317" fmla="*/ 2438605 w 3022593"/>
              <a:gd name="connsiteY19317" fmla="*/ 504573 h 4630814"/>
              <a:gd name="connsiteX19318" fmla="*/ 2440707 w 3022593"/>
              <a:gd name="connsiteY19318" fmla="*/ 498951 h 4630814"/>
              <a:gd name="connsiteX19319" fmla="*/ 2451357 w 3022593"/>
              <a:gd name="connsiteY19319" fmla="*/ 489902 h 4630814"/>
              <a:gd name="connsiteX19320" fmla="*/ 2457721 w 3022593"/>
              <a:gd name="connsiteY19320" fmla="*/ 489236 h 4630814"/>
              <a:gd name="connsiteX19321" fmla="*/ 2457442 w 3022593"/>
              <a:gd name="connsiteY19321" fmla="*/ 488950 h 4630814"/>
              <a:gd name="connsiteX19322" fmla="*/ 2458158 w 3022593"/>
              <a:gd name="connsiteY19322" fmla="*/ 489191 h 4630814"/>
              <a:gd name="connsiteX19323" fmla="*/ 2210322 w 3022593"/>
              <a:gd name="connsiteY19323" fmla="*/ 484691 h 4630814"/>
              <a:gd name="connsiteX19324" fmla="*/ 2216109 w 3022593"/>
              <a:gd name="connsiteY19324" fmla="*/ 490898 h 4630814"/>
              <a:gd name="connsiteX19325" fmla="*/ 2219317 w 3022593"/>
              <a:gd name="connsiteY19325" fmla="*/ 492352 h 4630814"/>
              <a:gd name="connsiteX19326" fmla="*/ 2217536 w 3022593"/>
              <a:gd name="connsiteY19326" fmla="*/ 492429 h 4630814"/>
              <a:gd name="connsiteX19327" fmla="*/ 2224198 w 3022593"/>
              <a:gd name="connsiteY19327" fmla="*/ 499574 h 4630814"/>
              <a:gd name="connsiteX19328" fmla="*/ 2226562 w 3022593"/>
              <a:gd name="connsiteY19328" fmla="*/ 512463 h 4630814"/>
              <a:gd name="connsiteX19329" fmla="*/ 2227255 w 3022593"/>
              <a:gd name="connsiteY19329" fmla="*/ 512763 h 4630814"/>
              <a:gd name="connsiteX19330" fmla="*/ 2226564 w 3022593"/>
              <a:gd name="connsiteY19330" fmla="*/ 512476 h 4630814"/>
              <a:gd name="connsiteX19331" fmla="*/ 2227726 w 3022593"/>
              <a:gd name="connsiteY19331" fmla="*/ 518807 h 4630814"/>
              <a:gd name="connsiteX19332" fmla="*/ 2224282 w 3022593"/>
              <a:gd name="connsiteY19332" fmla="*/ 526854 h 4630814"/>
              <a:gd name="connsiteX19333" fmla="*/ 2224287 w 3022593"/>
              <a:gd name="connsiteY19333" fmla="*/ 527051 h 4630814"/>
              <a:gd name="connsiteX19334" fmla="*/ 2224249 w 3022593"/>
              <a:gd name="connsiteY19334" fmla="*/ 526931 h 4630814"/>
              <a:gd name="connsiteX19335" fmla="*/ 2224198 w 3022593"/>
              <a:gd name="connsiteY19335" fmla="*/ 527050 h 4630814"/>
              <a:gd name="connsiteX19336" fmla="*/ 2213379 w 3022593"/>
              <a:gd name="connsiteY19336" fmla="*/ 520410 h 4630814"/>
              <a:gd name="connsiteX19337" fmla="*/ 2204608 w 3022593"/>
              <a:gd name="connsiteY19337" fmla="*/ 516765 h 4630814"/>
              <a:gd name="connsiteX19338" fmla="*/ 2205030 w 3022593"/>
              <a:gd name="connsiteY19338" fmla="*/ 519113 h 4630814"/>
              <a:gd name="connsiteX19339" fmla="*/ 2204544 w 3022593"/>
              <a:gd name="connsiteY19339" fmla="*/ 516739 h 4630814"/>
              <a:gd name="connsiteX19340" fmla="*/ 2194094 w 3022593"/>
              <a:gd name="connsiteY19340" fmla="*/ 512396 h 4630814"/>
              <a:gd name="connsiteX19341" fmla="*/ 2192213 w 3022593"/>
              <a:gd name="connsiteY19341" fmla="*/ 490415 h 4630814"/>
              <a:gd name="connsiteX19342" fmla="*/ 2210322 w 3022593"/>
              <a:gd name="connsiteY19342" fmla="*/ 484691 h 4630814"/>
              <a:gd name="connsiteX19343" fmla="*/ 2263450 w 3022593"/>
              <a:gd name="connsiteY19343" fmla="*/ 484187 h 4630814"/>
              <a:gd name="connsiteX19344" fmla="*/ 2263450 w 3022593"/>
              <a:gd name="connsiteY19344" fmla="*/ 492351 h 4630814"/>
              <a:gd name="connsiteX19345" fmla="*/ 2258234 w 3022593"/>
              <a:gd name="connsiteY19345" fmla="*/ 497940 h 4630814"/>
              <a:gd name="connsiteX19346" fmla="*/ 2262974 w 3022593"/>
              <a:gd name="connsiteY19346" fmla="*/ 496887 h 4630814"/>
              <a:gd name="connsiteX19347" fmla="*/ 2270118 w 3022593"/>
              <a:gd name="connsiteY19347" fmla="*/ 500062 h 4630814"/>
              <a:gd name="connsiteX19348" fmla="*/ 2262974 w 3022593"/>
              <a:gd name="connsiteY19348" fmla="*/ 501649 h 4630814"/>
              <a:gd name="connsiteX19349" fmla="*/ 2255830 w 3022593"/>
              <a:gd name="connsiteY19349" fmla="*/ 498474 h 4630814"/>
              <a:gd name="connsiteX19350" fmla="*/ 2257735 w 3022593"/>
              <a:gd name="connsiteY19350" fmla="*/ 498051 h 4630814"/>
              <a:gd name="connsiteX19351" fmla="*/ 2257735 w 3022593"/>
              <a:gd name="connsiteY19351" fmla="*/ 490310 h 4630814"/>
              <a:gd name="connsiteX19352" fmla="*/ 2263450 w 3022593"/>
              <a:gd name="connsiteY19352" fmla="*/ 484187 h 4630814"/>
              <a:gd name="connsiteX19353" fmla="*/ 1308674 w 3022593"/>
              <a:gd name="connsiteY19353" fmla="*/ 484187 h 4630814"/>
              <a:gd name="connsiteX19354" fmla="*/ 1323967 w 3022593"/>
              <a:gd name="connsiteY19354" fmla="*/ 488269 h 4630814"/>
              <a:gd name="connsiteX19355" fmla="*/ 1298778 w 3022593"/>
              <a:gd name="connsiteY19355" fmla="*/ 488269 h 4630814"/>
              <a:gd name="connsiteX19356" fmla="*/ 1308674 w 3022593"/>
              <a:gd name="connsiteY19356" fmla="*/ 484187 h 4630814"/>
              <a:gd name="connsiteX19357" fmla="*/ 691944 w 3022593"/>
              <a:gd name="connsiteY19357" fmla="*/ 482864 h 4630814"/>
              <a:gd name="connsiteX19358" fmla="*/ 690158 w 3022593"/>
              <a:gd name="connsiteY19358" fmla="*/ 493976 h 4630814"/>
              <a:gd name="connsiteX19359" fmla="*/ 681228 w 3022593"/>
              <a:gd name="connsiteY19359" fmla="*/ 501385 h 4630814"/>
              <a:gd name="connsiteX19360" fmla="*/ 683014 w 3022593"/>
              <a:gd name="connsiteY19360" fmla="*/ 490272 h 4630814"/>
              <a:gd name="connsiteX19361" fmla="*/ 691944 w 3022593"/>
              <a:gd name="connsiteY19361" fmla="*/ 482864 h 4630814"/>
              <a:gd name="connsiteX19362" fmla="*/ 1160744 w 3022593"/>
              <a:gd name="connsiteY19362" fmla="*/ 482726 h 4630814"/>
              <a:gd name="connsiteX19363" fmla="*/ 1161804 w 3022593"/>
              <a:gd name="connsiteY19363" fmla="*/ 486874 h 4630814"/>
              <a:gd name="connsiteX19364" fmla="*/ 1159331 w 3022593"/>
              <a:gd name="connsiteY19364" fmla="*/ 487805 h 4630814"/>
              <a:gd name="connsiteX19365" fmla="*/ 1159952 w 3022593"/>
              <a:gd name="connsiteY19365" fmla="*/ 487923 h 4630814"/>
              <a:gd name="connsiteX19366" fmla="*/ 1160128 w 3022593"/>
              <a:gd name="connsiteY19366" fmla="*/ 494542 h 4630814"/>
              <a:gd name="connsiteX19367" fmla="*/ 1162186 w 3022593"/>
              <a:gd name="connsiteY19367" fmla="*/ 490538 h 4630814"/>
              <a:gd name="connsiteX19368" fmla="*/ 1165352 w 3022593"/>
              <a:gd name="connsiteY19368" fmla="*/ 493289 h 4630814"/>
              <a:gd name="connsiteX19369" fmla="*/ 1165812 w 3022593"/>
              <a:gd name="connsiteY19369" fmla="*/ 490788 h 4630814"/>
              <a:gd name="connsiteX19370" fmla="*/ 1169062 w 3022593"/>
              <a:gd name="connsiteY19370" fmla="*/ 491302 h 4630814"/>
              <a:gd name="connsiteX19371" fmla="*/ 1168392 w 3022593"/>
              <a:gd name="connsiteY19371" fmla="*/ 490394 h 4630814"/>
              <a:gd name="connsiteX19372" fmla="*/ 1171317 w 3022593"/>
              <a:gd name="connsiteY19372" fmla="*/ 486568 h 4630814"/>
              <a:gd name="connsiteX19373" fmla="*/ 1167697 w 3022593"/>
              <a:gd name="connsiteY19373" fmla="*/ 486887 h 4630814"/>
              <a:gd name="connsiteX19374" fmla="*/ 1166468 w 3022593"/>
              <a:gd name="connsiteY19374" fmla="*/ 484165 h 4630814"/>
              <a:gd name="connsiteX19375" fmla="*/ 1164240 w 3022593"/>
              <a:gd name="connsiteY19375" fmla="*/ 487363 h 4630814"/>
              <a:gd name="connsiteX19376" fmla="*/ 2251465 w 3022593"/>
              <a:gd name="connsiteY19376" fmla="*/ 482600 h 4630814"/>
              <a:gd name="connsiteX19377" fmla="*/ 2257418 w 3022593"/>
              <a:gd name="connsiteY19377" fmla="*/ 488553 h 4630814"/>
              <a:gd name="connsiteX19378" fmla="*/ 2255434 w 3022593"/>
              <a:gd name="connsiteY19378" fmla="*/ 496490 h 4630814"/>
              <a:gd name="connsiteX19379" fmla="*/ 2250161 w 3022593"/>
              <a:gd name="connsiteY19379" fmla="*/ 491218 h 4630814"/>
              <a:gd name="connsiteX19380" fmla="*/ 2255830 w 3022593"/>
              <a:gd name="connsiteY19380" fmla="*/ 498475 h 4630814"/>
              <a:gd name="connsiteX19381" fmla="*/ 2253449 w 3022593"/>
              <a:gd name="connsiteY19381" fmla="*/ 498475 h 4630814"/>
              <a:gd name="connsiteX19382" fmla="*/ 2245908 w 3022593"/>
              <a:gd name="connsiteY19382" fmla="*/ 498475 h 4630814"/>
              <a:gd name="connsiteX19383" fmla="*/ 2241940 w 3022593"/>
              <a:gd name="connsiteY19383" fmla="*/ 490855 h 4630814"/>
              <a:gd name="connsiteX19384" fmla="*/ 2249798 w 3022593"/>
              <a:gd name="connsiteY19384" fmla="*/ 490855 h 4630814"/>
              <a:gd name="connsiteX19385" fmla="*/ 2249480 w 3022593"/>
              <a:gd name="connsiteY19385" fmla="*/ 490537 h 4630814"/>
              <a:gd name="connsiteX19386" fmla="*/ 2251465 w 3022593"/>
              <a:gd name="connsiteY19386" fmla="*/ 482600 h 4630814"/>
              <a:gd name="connsiteX19387" fmla="*/ 1338630 w 3022593"/>
              <a:gd name="connsiteY19387" fmla="*/ 481290 h 4630814"/>
              <a:gd name="connsiteX19388" fmla="*/ 1330257 w 3022593"/>
              <a:gd name="connsiteY19388" fmla="*/ 486425 h 4630814"/>
              <a:gd name="connsiteX19389" fmla="*/ 1329073 w 3022593"/>
              <a:gd name="connsiteY19389" fmla="*/ 488383 h 4630814"/>
              <a:gd name="connsiteX19390" fmla="*/ 1329755 w 3022593"/>
              <a:gd name="connsiteY19390" fmla="*/ 488157 h 4630814"/>
              <a:gd name="connsiteX19391" fmla="*/ 2584442 w 3022593"/>
              <a:gd name="connsiteY19391" fmla="*/ 479425 h 4630814"/>
              <a:gd name="connsiteX19392" fmla="*/ 2589205 w 3022593"/>
              <a:gd name="connsiteY19392" fmla="*/ 483394 h 4630814"/>
              <a:gd name="connsiteX19393" fmla="*/ 2586870 w 3022593"/>
              <a:gd name="connsiteY19393" fmla="*/ 483637 h 4630814"/>
              <a:gd name="connsiteX19394" fmla="*/ 2587618 w 3022593"/>
              <a:gd name="connsiteY19394" fmla="*/ 487045 h 4630814"/>
              <a:gd name="connsiteX19395" fmla="*/ 2584442 w 3022593"/>
              <a:gd name="connsiteY19395" fmla="*/ 479425 h 4630814"/>
              <a:gd name="connsiteX19396" fmla="*/ 2584442 w 3022593"/>
              <a:gd name="connsiteY19396" fmla="*/ 479425 h 4630814"/>
              <a:gd name="connsiteX19397" fmla="*/ 2590792 w 3022593"/>
              <a:gd name="connsiteY19397" fmla="*/ 481012 h 4630814"/>
              <a:gd name="connsiteX19398" fmla="*/ 2584442 w 3022593"/>
              <a:gd name="connsiteY19398" fmla="*/ 479425 h 4630814"/>
              <a:gd name="connsiteX19399" fmla="*/ 2581267 w 3022593"/>
              <a:gd name="connsiteY19399" fmla="*/ 479425 h 4630814"/>
              <a:gd name="connsiteX19400" fmla="*/ 2578092 w 3022593"/>
              <a:gd name="connsiteY19400" fmla="*/ 485378 h 4630814"/>
              <a:gd name="connsiteX19401" fmla="*/ 2581267 w 3022593"/>
              <a:gd name="connsiteY19401" fmla="*/ 479425 h 4630814"/>
              <a:gd name="connsiteX19402" fmla="*/ 2581267 w 3022593"/>
              <a:gd name="connsiteY19402" fmla="*/ 479425 h 4630814"/>
              <a:gd name="connsiteX19403" fmla="*/ 2582570 w 3022593"/>
              <a:gd name="connsiteY19403" fmla="*/ 481807 h 4630814"/>
              <a:gd name="connsiteX19404" fmla="*/ 2584442 w 3022593"/>
              <a:gd name="connsiteY19404" fmla="*/ 479425 h 4630814"/>
              <a:gd name="connsiteX19405" fmla="*/ 2582875 w 3022593"/>
              <a:gd name="connsiteY19405" fmla="*/ 482364 h 4630814"/>
              <a:gd name="connsiteX19406" fmla="*/ 2583351 w 3022593"/>
              <a:gd name="connsiteY19406" fmla="*/ 483235 h 4630814"/>
              <a:gd name="connsiteX19407" fmla="*/ 2583649 w 3022593"/>
              <a:gd name="connsiteY19407" fmla="*/ 487045 h 4630814"/>
              <a:gd name="connsiteX19408" fmla="*/ 2581617 w 3022593"/>
              <a:gd name="connsiteY19408" fmla="*/ 484723 h 4630814"/>
              <a:gd name="connsiteX19409" fmla="*/ 2580209 w 3022593"/>
              <a:gd name="connsiteY19409" fmla="*/ 487363 h 4630814"/>
              <a:gd name="connsiteX19410" fmla="*/ 2580738 w 3022593"/>
              <a:gd name="connsiteY19410" fmla="*/ 484138 h 4630814"/>
              <a:gd name="connsiteX19411" fmla="*/ 2581481 w 3022593"/>
              <a:gd name="connsiteY19411" fmla="*/ 483192 h 4630814"/>
              <a:gd name="connsiteX19412" fmla="*/ 673545 w 3022593"/>
              <a:gd name="connsiteY19412" fmla="*/ 479425 h 4630814"/>
              <a:gd name="connsiteX19413" fmla="*/ 680802 w 3022593"/>
              <a:gd name="connsiteY19413" fmla="*/ 488685 h 4630814"/>
              <a:gd name="connsiteX19414" fmla="*/ 678988 w 3022593"/>
              <a:gd name="connsiteY19414" fmla="*/ 501650 h 4630814"/>
              <a:gd name="connsiteX19415" fmla="*/ 677218 w 3022593"/>
              <a:gd name="connsiteY19415" fmla="*/ 499391 h 4630814"/>
              <a:gd name="connsiteX19416" fmla="*/ 677590 w 3022593"/>
              <a:gd name="connsiteY19416" fmla="*/ 501452 h 4630814"/>
              <a:gd name="connsiteX19417" fmla="*/ 666477 w 3022593"/>
              <a:gd name="connsiteY19417" fmla="*/ 501452 h 4630814"/>
              <a:gd name="connsiteX19418" fmla="*/ 659069 w 3022593"/>
              <a:gd name="connsiteY19418" fmla="*/ 492522 h 4630814"/>
              <a:gd name="connsiteX19419" fmla="*/ 670181 w 3022593"/>
              <a:gd name="connsiteY19419" fmla="*/ 492522 h 4630814"/>
              <a:gd name="connsiteX19420" fmla="*/ 673237 w 3022593"/>
              <a:gd name="connsiteY19420" fmla="*/ 494311 h 4630814"/>
              <a:gd name="connsiteX19421" fmla="*/ 671731 w 3022593"/>
              <a:gd name="connsiteY19421" fmla="*/ 492389 h 4630814"/>
              <a:gd name="connsiteX19422" fmla="*/ 673545 w 3022593"/>
              <a:gd name="connsiteY19422" fmla="*/ 479425 h 4630814"/>
              <a:gd name="connsiteX19423" fmla="*/ 2592062 w 3022593"/>
              <a:gd name="connsiteY19423" fmla="*/ 477837 h 4630814"/>
              <a:gd name="connsiteX19424" fmla="*/ 2584442 w 3022593"/>
              <a:gd name="connsiteY19424" fmla="*/ 479425 h 4630814"/>
              <a:gd name="connsiteX19425" fmla="*/ 2592062 w 3022593"/>
              <a:gd name="connsiteY19425" fmla="*/ 477837 h 4630814"/>
              <a:gd name="connsiteX19426" fmla="*/ 2481255 w 3022593"/>
              <a:gd name="connsiteY19426" fmla="*/ 476250 h 4630814"/>
              <a:gd name="connsiteX19427" fmla="*/ 2482843 w 3022593"/>
              <a:gd name="connsiteY19427" fmla="*/ 483394 h 4630814"/>
              <a:gd name="connsiteX19428" fmla="*/ 2481255 w 3022593"/>
              <a:gd name="connsiteY19428" fmla="*/ 490538 h 4630814"/>
              <a:gd name="connsiteX19429" fmla="*/ 2478080 w 3022593"/>
              <a:gd name="connsiteY19429" fmla="*/ 483394 h 4630814"/>
              <a:gd name="connsiteX19430" fmla="*/ 2481255 w 3022593"/>
              <a:gd name="connsiteY19430" fmla="*/ 476250 h 4630814"/>
              <a:gd name="connsiteX19431" fmla="*/ 2574917 w 3022593"/>
              <a:gd name="connsiteY19431" fmla="*/ 475192 h 4630814"/>
              <a:gd name="connsiteX19432" fmla="*/ 2581267 w 3022593"/>
              <a:gd name="connsiteY19432" fmla="*/ 479424 h 4630814"/>
              <a:gd name="connsiteX19433" fmla="*/ 2581267 w 3022593"/>
              <a:gd name="connsiteY19433" fmla="*/ 479424 h 4630814"/>
              <a:gd name="connsiteX19434" fmla="*/ 2581267 w 3022593"/>
              <a:gd name="connsiteY19434" fmla="*/ 479425 h 4630814"/>
              <a:gd name="connsiteX19435" fmla="*/ 2581267 w 3022593"/>
              <a:gd name="connsiteY19435" fmla="*/ 479425 h 4630814"/>
              <a:gd name="connsiteX19436" fmla="*/ 2581266 w 3022593"/>
              <a:gd name="connsiteY19436" fmla="*/ 479425 h 4630814"/>
              <a:gd name="connsiteX19437" fmla="*/ 2578092 w 3022593"/>
              <a:gd name="connsiteY19437" fmla="*/ 480020 h 4630814"/>
              <a:gd name="connsiteX19438" fmla="*/ 2574917 w 3022593"/>
              <a:gd name="connsiteY19438" fmla="*/ 479424 h 4630814"/>
              <a:gd name="connsiteX19439" fmla="*/ 2581266 w 3022593"/>
              <a:gd name="connsiteY19439" fmla="*/ 479424 h 4630814"/>
              <a:gd name="connsiteX19440" fmla="*/ 2578092 w 3022593"/>
              <a:gd name="connsiteY19440" fmla="*/ 478102 h 4630814"/>
              <a:gd name="connsiteX19441" fmla="*/ 2574917 w 3022593"/>
              <a:gd name="connsiteY19441" fmla="*/ 475192 h 4630814"/>
              <a:gd name="connsiteX19442" fmla="*/ 1091839 w 3022593"/>
              <a:gd name="connsiteY19442" fmla="*/ 474951 h 4630814"/>
              <a:gd name="connsiteX19443" fmla="*/ 1089899 w 3022593"/>
              <a:gd name="connsiteY19443" fmla="*/ 486208 h 4630814"/>
              <a:gd name="connsiteX19444" fmla="*/ 1078257 w 3022593"/>
              <a:gd name="connsiteY19444" fmla="*/ 493713 h 4630814"/>
              <a:gd name="connsiteX19445" fmla="*/ 1080197 w 3022593"/>
              <a:gd name="connsiteY19445" fmla="*/ 480580 h 4630814"/>
              <a:gd name="connsiteX19446" fmla="*/ 1091839 w 3022593"/>
              <a:gd name="connsiteY19446" fmla="*/ 474951 h 4630814"/>
              <a:gd name="connsiteX19447" fmla="*/ 2481255 w 3022593"/>
              <a:gd name="connsiteY19447" fmla="*/ 474927 h 4630814"/>
              <a:gd name="connsiteX19448" fmla="*/ 2477627 w 3022593"/>
              <a:gd name="connsiteY19448" fmla="*/ 482336 h 4630814"/>
              <a:gd name="connsiteX19449" fmla="*/ 2470370 w 3022593"/>
              <a:gd name="connsiteY19449" fmla="*/ 482336 h 4630814"/>
              <a:gd name="connsiteX19450" fmla="*/ 2473998 w 3022593"/>
              <a:gd name="connsiteY19450" fmla="*/ 476779 h 4630814"/>
              <a:gd name="connsiteX19451" fmla="*/ 2481255 w 3022593"/>
              <a:gd name="connsiteY19451" fmla="*/ 474927 h 4630814"/>
              <a:gd name="connsiteX19452" fmla="*/ 2589205 w 3022593"/>
              <a:gd name="connsiteY19452" fmla="*/ 471487 h 4630814"/>
              <a:gd name="connsiteX19453" fmla="*/ 2584442 w 3022593"/>
              <a:gd name="connsiteY19453" fmla="*/ 479425 h 4630814"/>
              <a:gd name="connsiteX19454" fmla="*/ 2589205 w 3022593"/>
              <a:gd name="connsiteY19454" fmla="*/ 471487 h 4630814"/>
              <a:gd name="connsiteX19455" fmla="*/ 1072235 w 3022593"/>
              <a:gd name="connsiteY19455" fmla="*/ 471487 h 4630814"/>
              <a:gd name="connsiteX19456" fmla="*/ 1079492 w 3022593"/>
              <a:gd name="connsiteY19456" fmla="*/ 480747 h 4630814"/>
              <a:gd name="connsiteX19457" fmla="*/ 1075863 w 3022593"/>
              <a:gd name="connsiteY19457" fmla="*/ 491860 h 4630814"/>
              <a:gd name="connsiteX19458" fmla="*/ 1075802 w 3022593"/>
              <a:gd name="connsiteY19458" fmla="*/ 491782 h 4630814"/>
              <a:gd name="connsiteX19459" fmla="*/ 1076052 w 3022593"/>
              <a:gd name="connsiteY19459" fmla="*/ 492918 h 4630814"/>
              <a:gd name="connsiteX19460" fmla="*/ 1064939 w 3022593"/>
              <a:gd name="connsiteY19460" fmla="*/ 492918 h 4630814"/>
              <a:gd name="connsiteX19461" fmla="*/ 1055679 w 3022593"/>
              <a:gd name="connsiteY19461" fmla="*/ 484981 h 4630814"/>
              <a:gd name="connsiteX19462" fmla="*/ 1068643 w 3022593"/>
              <a:gd name="connsiteY19462" fmla="*/ 482996 h 4630814"/>
              <a:gd name="connsiteX19463" fmla="*/ 1069527 w 3022593"/>
              <a:gd name="connsiteY19463" fmla="*/ 483774 h 4630814"/>
              <a:gd name="connsiteX19464" fmla="*/ 1068606 w 3022593"/>
              <a:gd name="connsiteY19464" fmla="*/ 482599 h 4630814"/>
              <a:gd name="connsiteX19465" fmla="*/ 1072235 w 3022593"/>
              <a:gd name="connsiteY19465" fmla="*/ 471487 h 4630814"/>
              <a:gd name="connsiteX19466" fmla="*/ 2586030 w 3022593"/>
              <a:gd name="connsiteY19466" fmla="*/ 469900 h 4630814"/>
              <a:gd name="connsiteX19467" fmla="*/ 2584442 w 3022593"/>
              <a:gd name="connsiteY19467" fmla="*/ 479425 h 4630814"/>
              <a:gd name="connsiteX19468" fmla="*/ 2586030 w 3022593"/>
              <a:gd name="connsiteY19468" fmla="*/ 469900 h 4630814"/>
              <a:gd name="connsiteX19469" fmla="*/ 2582061 w 3022593"/>
              <a:gd name="connsiteY19469" fmla="*/ 469900 h 4630814"/>
              <a:gd name="connsiteX19470" fmla="*/ 2584442 w 3022593"/>
              <a:gd name="connsiteY19470" fmla="*/ 479425 h 4630814"/>
              <a:gd name="connsiteX19471" fmla="*/ 2582061 w 3022593"/>
              <a:gd name="connsiteY19471" fmla="*/ 469900 h 4630814"/>
              <a:gd name="connsiteX19472" fmla="*/ 2202762 w 3022593"/>
              <a:gd name="connsiteY19472" fmla="*/ 469900 h 4630814"/>
              <a:gd name="connsiteX19473" fmla="*/ 2208205 w 3022593"/>
              <a:gd name="connsiteY19473" fmla="*/ 473869 h 4630814"/>
              <a:gd name="connsiteX19474" fmla="*/ 2202762 w 3022593"/>
              <a:gd name="connsiteY19474" fmla="*/ 477838 h 4630814"/>
              <a:gd name="connsiteX19475" fmla="*/ 2201362 w 3022593"/>
              <a:gd name="connsiteY19475" fmla="*/ 477072 h 4630814"/>
              <a:gd name="connsiteX19476" fmla="*/ 2203178 w 3022593"/>
              <a:gd name="connsiteY19476" fmla="*/ 484188 h 4630814"/>
              <a:gd name="connsiteX19477" fmla="*/ 2196436 w 3022593"/>
              <a:gd name="connsiteY19477" fmla="*/ 480886 h 4630814"/>
              <a:gd name="connsiteX19478" fmla="*/ 2193917 w 3022593"/>
              <a:gd name="connsiteY19478" fmla="*/ 487363 h 4630814"/>
              <a:gd name="connsiteX19479" fmla="*/ 2190742 w 3022593"/>
              <a:gd name="connsiteY19479" fmla="*/ 479198 h 4630814"/>
              <a:gd name="connsiteX19480" fmla="*/ 2193917 w 3022593"/>
              <a:gd name="connsiteY19480" fmla="*/ 473075 h 4630814"/>
              <a:gd name="connsiteX19481" fmla="*/ 2195769 w 3022593"/>
              <a:gd name="connsiteY19481" fmla="*/ 476647 h 4630814"/>
              <a:gd name="connsiteX19482" fmla="*/ 2195769 w 3022593"/>
              <a:gd name="connsiteY19482" fmla="*/ 474013 h 4630814"/>
              <a:gd name="connsiteX19483" fmla="*/ 2195505 w 3022593"/>
              <a:gd name="connsiteY19483" fmla="*/ 473869 h 4630814"/>
              <a:gd name="connsiteX19484" fmla="*/ 2195769 w 3022593"/>
              <a:gd name="connsiteY19484" fmla="*/ 473725 h 4630814"/>
              <a:gd name="connsiteX19485" fmla="*/ 2195769 w 3022593"/>
              <a:gd name="connsiteY19485" fmla="*/ 473302 h 4630814"/>
              <a:gd name="connsiteX19486" fmla="*/ 2196121 w 3022593"/>
              <a:gd name="connsiteY19486" fmla="*/ 473532 h 4630814"/>
              <a:gd name="connsiteX19487" fmla="*/ 2468555 w 3022593"/>
              <a:gd name="connsiteY19487" fmla="*/ 468630 h 4630814"/>
              <a:gd name="connsiteX19488" fmla="*/ 2475812 w 3022593"/>
              <a:gd name="connsiteY19488" fmla="*/ 468630 h 4630814"/>
              <a:gd name="connsiteX19489" fmla="*/ 2481255 w 3022593"/>
              <a:gd name="connsiteY19489" fmla="*/ 474345 h 4630814"/>
              <a:gd name="connsiteX19490" fmla="*/ 2473998 w 3022593"/>
              <a:gd name="connsiteY19490" fmla="*/ 474345 h 4630814"/>
              <a:gd name="connsiteX19491" fmla="*/ 2468555 w 3022593"/>
              <a:gd name="connsiteY19491" fmla="*/ 468630 h 4630814"/>
              <a:gd name="connsiteX19492" fmla="*/ 1662899 w 3022593"/>
              <a:gd name="connsiteY19492" fmla="*/ 468312 h 4630814"/>
              <a:gd name="connsiteX19493" fmla="*/ 1665559 w 3022593"/>
              <a:gd name="connsiteY19493" fmla="*/ 473631 h 4630814"/>
              <a:gd name="connsiteX19494" fmla="*/ 1664046 w 3022593"/>
              <a:gd name="connsiteY19494" fmla="*/ 468577 h 4630814"/>
              <a:gd name="connsiteX19495" fmla="*/ 1675688 w 3022593"/>
              <a:gd name="connsiteY19495" fmla="*/ 474133 h 4630814"/>
              <a:gd name="connsiteX19496" fmla="*/ 1677628 w 3022593"/>
              <a:gd name="connsiteY19496" fmla="*/ 487098 h 4630814"/>
              <a:gd name="connsiteX19497" fmla="*/ 1667926 w 3022593"/>
              <a:gd name="connsiteY19497" fmla="*/ 481542 h 4630814"/>
              <a:gd name="connsiteX19498" fmla="*/ 1667728 w 3022593"/>
              <a:gd name="connsiteY19498" fmla="*/ 480879 h 4630814"/>
              <a:gd name="connsiteX19499" fmla="*/ 1662899 w 3022593"/>
              <a:gd name="connsiteY19499" fmla="*/ 490537 h 4630814"/>
              <a:gd name="connsiteX19500" fmla="*/ 1657342 w 3022593"/>
              <a:gd name="connsiteY19500" fmla="*/ 479424 h 4630814"/>
              <a:gd name="connsiteX19501" fmla="*/ 1660193 w 3022593"/>
              <a:gd name="connsiteY19501" fmla="*/ 473722 h 4630814"/>
              <a:gd name="connsiteX19502" fmla="*/ 1656189 w 3022593"/>
              <a:gd name="connsiteY19502" fmla="*/ 477308 h 4630814"/>
              <a:gd name="connsiteX19503" fmla="*/ 1644931 w 3022593"/>
              <a:gd name="connsiteY19503" fmla="*/ 480836 h 4630814"/>
              <a:gd name="connsiteX19504" fmla="*/ 1650560 w 3022593"/>
              <a:gd name="connsiteY19504" fmla="*/ 470253 h 4630814"/>
              <a:gd name="connsiteX19505" fmla="*/ 1661817 w 3022593"/>
              <a:gd name="connsiteY19505" fmla="*/ 468489 h 4630814"/>
              <a:gd name="connsiteX19506" fmla="*/ 1661352 w 3022593"/>
              <a:gd name="connsiteY19506" fmla="*/ 471406 h 4630814"/>
              <a:gd name="connsiteX19507" fmla="*/ 2181217 w 3022593"/>
              <a:gd name="connsiteY19507" fmla="*/ 466724 h 4630814"/>
              <a:gd name="connsiteX19508" fmla="*/ 2188474 w 3022593"/>
              <a:gd name="connsiteY19508" fmla="*/ 466724 h 4630814"/>
              <a:gd name="connsiteX19509" fmla="*/ 2193917 w 3022593"/>
              <a:gd name="connsiteY19509" fmla="*/ 471487 h 4630814"/>
              <a:gd name="connsiteX19510" fmla="*/ 2193917 w 3022593"/>
              <a:gd name="connsiteY19510" fmla="*/ 471487 h 4630814"/>
              <a:gd name="connsiteX19511" fmla="*/ 2193917 w 3022593"/>
              <a:gd name="connsiteY19511" fmla="*/ 471487 h 4630814"/>
              <a:gd name="connsiteX19512" fmla="*/ 2193917 w 3022593"/>
              <a:gd name="connsiteY19512" fmla="*/ 471487 h 4630814"/>
              <a:gd name="connsiteX19513" fmla="*/ 2190289 w 3022593"/>
              <a:gd name="connsiteY19513" fmla="*/ 478896 h 4630814"/>
              <a:gd name="connsiteX19514" fmla="*/ 2183032 w 3022593"/>
              <a:gd name="connsiteY19514" fmla="*/ 480748 h 4630814"/>
              <a:gd name="connsiteX19515" fmla="*/ 2186660 w 3022593"/>
              <a:gd name="connsiteY19515" fmla="*/ 473339 h 4630814"/>
              <a:gd name="connsiteX19516" fmla="*/ 2193915 w 3022593"/>
              <a:gd name="connsiteY19516" fmla="*/ 471487 h 4630814"/>
              <a:gd name="connsiteX19517" fmla="*/ 2186660 w 3022593"/>
              <a:gd name="connsiteY19517" fmla="*/ 471487 h 4630814"/>
              <a:gd name="connsiteX19518" fmla="*/ 2181217 w 3022593"/>
              <a:gd name="connsiteY19518" fmla="*/ 466724 h 4630814"/>
              <a:gd name="connsiteX19519" fmla="*/ 2295518 w 3022593"/>
              <a:gd name="connsiteY19519" fmla="*/ 465138 h 4630814"/>
              <a:gd name="connsiteX19520" fmla="*/ 2297700 w 3022593"/>
              <a:gd name="connsiteY19520" fmla="*/ 468312 h 4630814"/>
              <a:gd name="connsiteX19521" fmla="*/ 2298693 w 3022593"/>
              <a:gd name="connsiteY19521" fmla="*/ 471487 h 4630814"/>
              <a:gd name="connsiteX19522" fmla="*/ 2295517 w 3022593"/>
              <a:gd name="connsiteY19522" fmla="*/ 465137 h 4630814"/>
              <a:gd name="connsiteX19523" fmla="*/ 2295518 w 3022593"/>
              <a:gd name="connsiteY19523" fmla="*/ 465137 h 4630814"/>
              <a:gd name="connsiteX19524" fmla="*/ 2295518 w 3022593"/>
              <a:gd name="connsiteY19524" fmla="*/ 465137 h 4630814"/>
              <a:gd name="connsiteX19525" fmla="*/ 2298494 w 3022593"/>
              <a:gd name="connsiteY19525" fmla="*/ 466923 h 4630814"/>
              <a:gd name="connsiteX19526" fmla="*/ 2300280 w 3022593"/>
              <a:gd name="connsiteY19526" fmla="*/ 469899 h 4630814"/>
              <a:gd name="connsiteX19527" fmla="*/ 2295518 w 3022593"/>
              <a:gd name="connsiteY19527" fmla="*/ 465138 h 4630814"/>
              <a:gd name="connsiteX19528" fmla="*/ 2295517 w 3022593"/>
              <a:gd name="connsiteY19528" fmla="*/ 465138 h 4630814"/>
              <a:gd name="connsiteX19529" fmla="*/ 2293401 w 3022593"/>
              <a:gd name="connsiteY19529" fmla="*/ 473075 h 4630814"/>
              <a:gd name="connsiteX19530" fmla="*/ 2292078 w 3022593"/>
              <a:gd name="connsiteY19530" fmla="*/ 469701 h 4630814"/>
              <a:gd name="connsiteX19531" fmla="*/ 2295517 w 3022593"/>
              <a:gd name="connsiteY19531" fmla="*/ 465138 h 4630814"/>
              <a:gd name="connsiteX19532" fmla="*/ 2289564 w 3022593"/>
              <a:gd name="connsiteY19532" fmla="*/ 471487 h 4630814"/>
              <a:gd name="connsiteX19533" fmla="*/ 2291052 w 3022593"/>
              <a:gd name="connsiteY19533" fmla="*/ 468312 h 4630814"/>
              <a:gd name="connsiteX19534" fmla="*/ 2295516 w 3022593"/>
              <a:gd name="connsiteY19534" fmla="*/ 465138 h 4630814"/>
              <a:gd name="connsiteX19535" fmla="*/ 1676537 w 3022593"/>
              <a:gd name="connsiteY19535" fmla="*/ 465137 h 4630814"/>
              <a:gd name="connsiteX19536" fmla="*/ 1685918 w 3022593"/>
              <a:gd name="connsiteY19536" fmla="*/ 469900 h 4630814"/>
              <a:gd name="connsiteX19537" fmla="*/ 1674661 w 3022593"/>
              <a:gd name="connsiteY19537" fmla="*/ 473075 h 4630814"/>
              <a:gd name="connsiteX19538" fmla="*/ 1665280 w 3022593"/>
              <a:gd name="connsiteY19538" fmla="*/ 468312 h 4630814"/>
              <a:gd name="connsiteX19539" fmla="*/ 1676537 w 3022593"/>
              <a:gd name="connsiteY19539" fmla="*/ 465137 h 4630814"/>
              <a:gd name="connsiteX19540" fmla="*/ 809390 w 3022593"/>
              <a:gd name="connsiteY19540" fmla="*/ 465137 h 4630814"/>
              <a:gd name="connsiteX19541" fmla="*/ 817129 w 3022593"/>
              <a:gd name="connsiteY19541" fmla="*/ 473915 h 4630814"/>
              <a:gd name="connsiteX19542" fmla="*/ 828314 w 3022593"/>
              <a:gd name="connsiteY19542" fmla="*/ 468577 h 4630814"/>
              <a:gd name="connsiteX19543" fmla="*/ 826374 w 3022593"/>
              <a:gd name="connsiteY19543" fmla="*/ 479689 h 4630814"/>
              <a:gd name="connsiteX19544" fmla="*/ 820170 w 3022593"/>
              <a:gd name="connsiteY19544" fmla="*/ 483638 h 4630814"/>
              <a:gd name="connsiteX19545" fmla="*/ 826285 w 3022593"/>
              <a:gd name="connsiteY19545" fmla="*/ 482600 h 4630814"/>
              <a:gd name="connsiteX19546" fmla="*/ 838192 w 3022593"/>
              <a:gd name="connsiteY19546" fmla="*/ 488156 h 4630814"/>
              <a:gd name="connsiteX19547" fmla="*/ 826285 w 3022593"/>
              <a:gd name="connsiteY19547" fmla="*/ 493713 h 4630814"/>
              <a:gd name="connsiteX19548" fmla="*/ 821433 w 3022593"/>
              <a:gd name="connsiteY19548" fmla="*/ 492478 h 4630814"/>
              <a:gd name="connsiteX19549" fmla="*/ 826374 w 3022593"/>
              <a:gd name="connsiteY19549" fmla="*/ 494867 h 4630814"/>
              <a:gd name="connsiteX19550" fmla="*/ 828314 w 3022593"/>
              <a:gd name="connsiteY19550" fmla="*/ 506124 h 4630814"/>
              <a:gd name="connsiteX19551" fmla="*/ 817146 w 3022593"/>
              <a:gd name="connsiteY19551" fmla="*/ 500724 h 4630814"/>
              <a:gd name="connsiteX19552" fmla="*/ 811839 w 3022593"/>
              <a:gd name="connsiteY19552" fmla="*/ 509323 h 4630814"/>
              <a:gd name="connsiteX19553" fmla="*/ 808029 w 3022593"/>
              <a:gd name="connsiteY19553" fmla="*/ 500062 h 4630814"/>
              <a:gd name="connsiteX19554" fmla="*/ 813744 w 3022593"/>
              <a:gd name="connsiteY19554" fmla="*/ 488950 h 4630814"/>
              <a:gd name="connsiteX19555" fmla="*/ 815631 w 3022593"/>
              <a:gd name="connsiteY19555" fmla="*/ 494456 h 4630814"/>
              <a:gd name="connsiteX19556" fmla="*/ 814732 w 3022593"/>
              <a:gd name="connsiteY19556" fmla="*/ 489238 h 4630814"/>
              <a:gd name="connsiteX19557" fmla="*/ 816403 w 3022593"/>
              <a:gd name="connsiteY19557" fmla="*/ 490046 h 4630814"/>
              <a:gd name="connsiteX19558" fmla="*/ 814379 w 3022593"/>
              <a:gd name="connsiteY19558" fmla="*/ 488156 h 4630814"/>
              <a:gd name="connsiteX19559" fmla="*/ 816102 w 3022593"/>
              <a:gd name="connsiteY19559" fmla="*/ 486226 h 4630814"/>
              <a:gd name="connsiteX19560" fmla="*/ 814732 w 3022593"/>
              <a:gd name="connsiteY19560" fmla="*/ 487098 h 4630814"/>
              <a:gd name="connsiteX19561" fmla="*/ 815999 w 3022593"/>
              <a:gd name="connsiteY19561" fmla="*/ 478632 h 4630814"/>
              <a:gd name="connsiteX19562" fmla="*/ 813472 w 3022593"/>
              <a:gd name="connsiteY19562" fmla="*/ 485510 h 4630814"/>
              <a:gd name="connsiteX19563" fmla="*/ 812086 w 3022593"/>
              <a:gd name="connsiteY19563" fmla="*/ 484252 h 4630814"/>
              <a:gd name="connsiteX19564" fmla="*/ 812391 w 3022593"/>
              <a:gd name="connsiteY19564" fmla="*/ 486132 h 4630814"/>
              <a:gd name="connsiteX19565" fmla="*/ 812527 w 3022593"/>
              <a:gd name="connsiteY19565" fmla="*/ 486092 h 4630814"/>
              <a:gd name="connsiteX19566" fmla="*/ 812466 w 3022593"/>
              <a:gd name="connsiteY19566" fmla="*/ 486591 h 4630814"/>
              <a:gd name="connsiteX19567" fmla="*/ 812527 w 3022593"/>
              <a:gd name="connsiteY19567" fmla="*/ 486965 h 4630814"/>
              <a:gd name="connsiteX19568" fmla="*/ 812421 w 3022593"/>
              <a:gd name="connsiteY19568" fmla="*/ 486965 h 4630814"/>
              <a:gd name="connsiteX19569" fmla="*/ 811832 w 3022593"/>
              <a:gd name="connsiteY19569" fmla="*/ 491807 h 4630814"/>
              <a:gd name="connsiteX19570" fmla="*/ 806970 w 3022593"/>
              <a:gd name="connsiteY19570" fmla="*/ 497522 h 4630814"/>
              <a:gd name="connsiteX19571" fmla="*/ 794006 w 3022593"/>
              <a:gd name="connsiteY19571" fmla="*/ 499427 h 4630814"/>
              <a:gd name="connsiteX19572" fmla="*/ 799562 w 3022593"/>
              <a:gd name="connsiteY19572" fmla="*/ 489902 h 4630814"/>
              <a:gd name="connsiteX19573" fmla="*/ 809555 w 3022593"/>
              <a:gd name="connsiteY19573" fmla="*/ 486965 h 4630814"/>
              <a:gd name="connsiteX19574" fmla="*/ 801414 w 3022593"/>
              <a:gd name="connsiteY19574" fmla="*/ 486965 h 4630814"/>
              <a:gd name="connsiteX19575" fmla="*/ 792154 w 3022593"/>
              <a:gd name="connsiteY19575" fmla="*/ 477044 h 4630814"/>
              <a:gd name="connsiteX19576" fmla="*/ 805118 w 3022593"/>
              <a:gd name="connsiteY19576" fmla="*/ 477044 h 4630814"/>
              <a:gd name="connsiteX19577" fmla="*/ 805552 w 3022593"/>
              <a:gd name="connsiteY19577" fmla="*/ 477326 h 4630814"/>
              <a:gd name="connsiteX19578" fmla="*/ 2296632 w 3022593"/>
              <a:gd name="connsiteY19578" fmla="*/ 464799 h 4630814"/>
              <a:gd name="connsiteX19579" fmla="*/ 2295519 w 3022593"/>
              <a:gd name="connsiteY19579" fmla="*/ 465136 h 4630814"/>
              <a:gd name="connsiteX19580" fmla="*/ 2295519 w 3022593"/>
              <a:gd name="connsiteY19580" fmla="*/ 465137 h 4630814"/>
              <a:gd name="connsiteX19581" fmla="*/ 2297806 w 3022593"/>
              <a:gd name="connsiteY19581" fmla="*/ 465280 h 4630814"/>
              <a:gd name="connsiteX19582" fmla="*/ 2296157 w 3022593"/>
              <a:gd name="connsiteY19582" fmla="*/ 464605 h 4630814"/>
              <a:gd name="connsiteX19583" fmla="*/ 2295524 w 3022593"/>
              <a:gd name="connsiteY19583" fmla="*/ 465132 h 4630814"/>
              <a:gd name="connsiteX19584" fmla="*/ 2296255 w 3022593"/>
              <a:gd name="connsiteY19584" fmla="*/ 464645 h 4630814"/>
              <a:gd name="connsiteX19585" fmla="*/ 2294724 w 3022593"/>
              <a:gd name="connsiteY19585" fmla="*/ 464492 h 4630814"/>
              <a:gd name="connsiteX19586" fmla="*/ 2294670 w 3022593"/>
              <a:gd name="connsiteY19586" fmla="*/ 464502 h 4630814"/>
              <a:gd name="connsiteX19587" fmla="*/ 2294724 w 3022593"/>
              <a:gd name="connsiteY19587" fmla="*/ 464543 h 4630814"/>
              <a:gd name="connsiteX19588" fmla="*/ 1527793 w 3022593"/>
              <a:gd name="connsiteY19588" fmla="*/ 463153 h 4630814"/>
              <a:gd name="connsiteX19589" fmla="*/ 1543409 w 3022593"/>
              <a:gd name="connsiteY19589" fmla="*/ 477349 h 4630814"/>
              <a:gd name="connsiteX19590" fmla="*/ 1544616 w 3022593"/>
              <a:gd name="connsiteY19590" fmla="*/ 490052 h 4630814"/>
              <a:gd name="connsiteX19591" fmla="*/ 1546218 w 3022593"/>
              <a:gd name="connsiteY19591" fmla="*/ 490538 h 4630814"/>
              <a:gd name="connsiteX19592" fmla="*/ 1544634 w 3022593"/>
              <a:gd name="connsiteY19592" fmla="*/ 490242 h 4630814"/>
              <a:gd name="connsiteX19593" fmla="*/ 1545302 w 3022593"/>
              <a:gd name="connsiteY19593" fmla="*/ 497269 h 4630814"/>
              <a:gd name="connsiteX19594" fmla="*/ 1541523 w 3022593"/>
              <a:gd name="connsiteY19594" fmla="*/ 504811 h 4630814"/>
              <a:gd name="connsiteX19595" fmla="*/ 1541600 w 3022593"/>
              <a:gd name="connsiteY19595" fmla="*/ 508000 h 4630814"/>
              <a:gd name="connsiteX19596" fmla="*/ 1540576 w 3022593"/>
              <a:gd name="connsiteY19596" fmla="*/ 504283 h 4630814"/>
              <a:gd name="connsiteX19597" fmla="*/ 1531579 w 3022593"/>
              <a:gd name="connsiteY19597" fmla="*/ 499101 h 4630814"/>
              <a:gd name="connsiteX19598" fmla="*/ 1523630 w 3022593"/>
              <a:gd name="connsiteY19598" fmla="*/ 496043 h 4630814"/>
              <a:gd name="connsiteX19599" fmla="*/ 1523993 w 3022593"/>
              <a:gd name="connsiteY19599" fmla="*/ 496888 h 4630814"/>
              <a:gd name="connsiteX19600" fmla="*/ 1523473 w 3022593"/>
              <a:gd name="connsiteY19600" fmla="*/ 495983 h 4630814"/>
              <a:gd name="connsiteX19601" fmla="*/ 1513124 w 3022593"/>
              <a:gd name="connsiteY19601" fmla="*/ 492003 h 4630814"/>
              <a:gd name="connsiteX19602" fmla="*/ 1509338 w 3022593"/>
              <a:gd name="connsiteY19602" fmla="*/ 468190 h 4630814"/>
              <a:gd name="connsiteX19603" fmla="*/ 1527793 w 3022593"/>
              <a:gd name="connsiteY19603" fmla="*/ 463153 h 4630814"/>
              <a:gd name="connsiteX19604" fmla="*/ 2490516 w 3022593"/>
              <a:gd name="connsiteY19604" fmla="*/ 461963 h 4630814"/>
              <a:gd name="connsiteX19605" fmla="*/ 2488664 w 3022593"/>
              <a:gd name="connsiteY19605" fmla="*/ 470127 h 4630814"/>
              <a:gd name="connsiteX19606" fmla="*/ 2484510 w 3022593"/>
              <a:gd name="connsiteY19606" fmla="*/ 474705 h 4630814"/>
              <a:gd name="connsiteX19607" fmla="*/ 2490099 w 3022593"/>
              <a:gd name="connsiteY19607" fmla="*/ 473075 h 4630814"/>
              <a:gd name="connsiteX19608" fmla="*/ 2495542 w 3022593"/>
              <a:gd name="connsiteY19608" fmla="*/ 477308 h 4630814"/>
              <a:gd name="connsiteX19609" fmla="*/ 2488285 w 3022593"/>
              <a:gd name="connsiteY19609" fmla="*/ 479425 h 4630814"/>
              <a:gd name="connsiteX19610" fmla="*/ 2483561 w 3022593"/>
              <a:gd name="connsiteY19610" fmla="*/ 475751 h 4630814"/>
              <a:gd name="connsiteX19611" fmla="*/ 2483108 w 3022593"/>
              <a:gd name="connsiteY19611" fmla="*/ 476250 h 4630814"/>
              <a:gd name="connsiteX19612" fmla="*/ 2488664 w 3022593"/>
              <a:gd name="connsiteY19612" fmla="*/ 479878 h 4630814"/>
              <a:gd name="connsiteX19613" fmla="*/ 2490516 w 3022593"/>
              <a:gd name="connsiteY19613" fmla="*/ 487136 h 4630814"/>
              <a:gd name="connsiteX19614" fmla="*/ 2483107 w 3022593"/>
              <a:gd name="connsiteY19614" fmla="*/ 483507 h 4630814"/>
              <a:gd name="connsiteX19615" fmla="*/ 2483107 w 3022593"/>
              <a:gd name="connsiteY19615" fmla="*/ 476251 h 4630814"/>
              <a:gd name="connsiteX19616" fmla="*/ 2483107 w 3022593"/>
              <a:gd name="connsiteY19616" fmla="*/ 476250 h 4630814"/>
              <a:gd name="connsiteX19617" fmla="*/ 2483107 w 3022593"/>
              <a:gd name="connsiteY19617" fmla="*/ 475398 h 4630814"/>
              <a:gd name="connsiteX19618" fmla="*/ 2482842 w 3022593"/>
              <a:gd name="connsiteY19618" fmla="*/ 475192 h 4630814"/>
              <a:gd name="connsiteX19619" fmla="*/ 2483107 w 3022593"/>
              <a:gd name="connsiteY19619" fmla="*/ 475114 h 4630814"/>
              <a:gd name="connsiteX19620" fmla="*/ 2483107 w 3022593"/>
              <a:gd name="connsiteY19620" fmla="*/ 466045 h 4630814"/>
              <a:gd name="connsiteX19621" fmla="*/ 2490516 w 3022593"/>
              <a:gd name="connsiteY19621" fmla="*/ 461963 h 4630814"/>
              <a:gd name="connsiteX19622" fmla="*/ 1337549 w 3022593"/>
              <a:gd name="connsiteY19622" fmla="*/ 461962 h 4630814"/>
              <a:gd name="connsiteX19623" fmla="*/ 1337769 w 3022593"/>
              <a:gd name="connsiteY19623" fmla="*/ 474010 h 4630814"/>
              <a:gd name="connsiteX19624" fmla="*/ 1336360 w 3022593"/>
              <a:gd name="connsiteY19624" fmla="*/ 476339 h 4630814"/>
              <a:gd name="connsiteX19625" fmla="*/ 1347047 w 3022593"/>
              <a:gd name="connsiteY19625" fmla="*/ 468841 h 4630814"/>
              <a:gd name="connsiteX19626" fmla="*/ 1342696 w 3022593"/>
              <a:gd name="connsiteY19626" fmla="*/ 478796 h 4630814"/>
              <a:gd name="connsiteX19627" fmla="*/ 1339288 w 3022593"/>
              <a:gd name="connsiteY19627" fmla="*/ 480887 h 4630814"/>
              <a:gd name="connsiteX19628" fmla="*/ 1352119 w 3022593"/>
              <a:gd name="connsiteY19628" fmla="*/ 477308 h 4630814"/>
              <a:gd name="connsiteX19629" fmla="*/ 1350994 w 3022593"/>
              <a:gd name="connsiteY19629" fmla="*/ 481583 h 4630814"/>
              <a:gd name="connsiteX19630" fmla="*/ 1346109 w 3022593"/>
              <a:gd name="connsiteY19630" fmla="*/ 484376 h 4630814"/>
              <a:gd name="connsiteX19631" fmla="*/ 1350579 w 3022593"/>
              <a:gd name="connsiteY19631" fmla="*/ 483904 h 4630814"/>
              <a:gd name="connsiteX19632" fmla="*/ 1355518 w 3022593"/>
              <a:gd name="connsiteY19632" fmla="*/ 486682 h 4630814"/>
              <a:gd name="connsiteX19633" fmla="*/ 1345473 w 3022593"/>
              <a:gd name="connsiteY19633" fmla="*/ 490311 h 4630814"/>
              <a:gd name="connsiteX19634" fmla="*/ 1330065 w 3022593"/>
              <a:gd name="connsiteY19634" fmla="*/ 488641 h 4630814"/>
              <a:gd name="connsiteX19635" fmla="*/ 1328729 w 3022593"/>
              <a:gd name="connsiteY19635" fmla="*/ 488950 h 4630814"/>
              <a:gd name="connsiteX19636" fmla="*/ 1329243 w 3022593"/>
              <a:gd name="connsiteY19636" fmla="*/ 488552 h 4630814"/>
              <a:gd name="connsiteX19637" fmla="*/ 1328987 w 3022593"/>
              <a:gd name="connsiteY19637" fmla="*/ 488524 h 4630814"/>
              <a:gd name="connsiteX19638" fmla="*/ 1328729 w 3022593"/>
              <a:gd name="connsiteY19638" fmla="*/ 488950 h 4630814"/>
              <a:gd name="connsiteX19639" fmla="*/ 1328809 w 3022593"/>
              <a:gd name="connsiteY19639" fmla="*/ 488505 h 4630814"/>
              <a:gd name="connsiteX19640" fmla="*/ 1328729 w 3022593"/>
              <a:gd name="connsiteY19640" fmla="*/ 488496 h 4630814"/>
              <a:gd name="connsiteX19641" fmla="*/ 1328816 w 3022593"/>
              <a:gd name="connsiteY19641" fmla="*/ 488468 h 4630814"/>
              <a:gd name="connsiteX19642" fmla="*/ 1329050 w 3022593"/>
              <a:gd name="connsiteY19642" fmla="*/ 487165 h 4630814"/>
              <a:gd name="connsiteX19643" fmla="*/ 1328729 w 3022593"/>
              <a:gd name="connsiteY19643" fmla="*/ 487362 h 4630814"/>
              <a:gd name="connsiteX19644" fmla="*/ 1329120 w 3022593"/>
              <a:gd name="connsiteY19644" fmla="*/ 486776 h 4630814"/>
              <a:gd name="connsiteX19645" fmla="*/ 1331155 w 3022593"/>
              <a:gd name="connsiteY19645" fmla="*/ 475456 h 4630814"/>
              <a:gd name="connsiteX19646" fmla="*/ 1337549 w 3022593"/>
              <a:gd name="connsiteY19646" fmla="*/ 461962 h 4630814"/>
              <a:gd name="connsiteX19647" fmla="*/ 1326235 w 3022593"/>
              <a:gd name="connsiteY19647" fmla="*/ 460692 h 4630814"/>
              <a:gd name="connsiteX19648" fmla="*/ 1330317 w 3022593"/>
              <a:gd name="connsiteY19648" fmla="*/ 470455 h 4630814"/>
              <a:gd name="connsiteX19649" fmla="*/ 1326707 w 3022593"/>
              <a:gd name="connsiteY19649" fmla="*/ 485410 h 4630814"/>
              <a:gd name="connsiteX19650" fmla="*/ 1327142 w 3022593"/>
              <a:gd name="connsiteY19650" fmla="*/ 487362 h 4630814"/>
              <a:gd name="connsiteX19651" fmla="*/ 1326473 w 3022593"/>
              <a:gd name="connsiteY19651" fmla="*/ 486377 h 4630814"/>
              <a:gd name="connsiteX19652" fmla="*/ 1326362 w 3022593"/>
              <a:gd name="connsiteY19652" fmla="*/ 486835 h 4630814"/>
              <a:gd name="connsiteX19653" fmla="*/ 1327142 w 3022593"/>
              <a:gd name="connsiteY19653" fmla="*/ 487363 h 4630814"/>
              <a:gd name="connsiteX19654" fmla="*/ 1326270 w 3022593"/>
              <a:gd name="connsiteY19654" fmla="*/ 487218 h 4630814"/>
              <a:gd name="connsiteX19655" fmla="*/ 1326235 w 3022593"/>
              <a:gd name="connsiteY19655" fmla="*/ 487362 h 4630814"/>
              <a:gd name="connsiteX19656" fmla="*/ 1326212 w 3022593"/>
              <a:gd name="connsiteY19656" fmla="*/ 487208 h 4630814"/>
              <a:gd name="connsiteX19657" fmla="*/ 1323632 w 3022593"/>
              <a:gd name="connsiteY19657" fmla="*/ 486778 h 4630814"/>
              <a:gd name="connsiteX19658" fmla="*/ 1323967 w 3022593"/>
              <a:gd name="connsiteY19658" fmla="*/ 487362 h 4630814"/>
              <a:gd name="connsiteX19659" fmla="*/ 1322867 w 3022593"/>
              <a:gd name="connsiteY19659" fmla="*/ 486644 h 4630814"/>
              <a:gd name="connsiteX19660" fmla="*/ 1309164 w 3022593"/>
              <a:gd name="connsiteY19660" fmla="*/ 483289 h 4630814"/>
              <a:gd name="connsiteX19661" fmla="*/ 1302082 w 3022593"/>
              <a:gd name="connsiteY19661" fmla="*/ 477661 h 4630814"/>
              <a:gd name="connsiteX19662" fmla="*/ 1310945 w 3022593"/>
              <a:gd name="connsiteY19662" fmla="*/ 477454 h 4630814"/>
              <a:gd name="connsiteX19663" fmla="*/ 1306778 w 3022593"/>
              <a:gd name="connsiteY19663" fmla="*/ 473349 h 4630814"/>
              <a:gd name="connsiteX19664" fmla="*/ 1305446 w 3022593"/>
              <a:gd name="connsiteY19664" fmla="*/ 467823 h 4630814"/>
              <a:gd name="connsiteX19665" fmla="*/ 1315401 w 3022593"/>
              <a:gd name="connsiteY19665" fmla="*/ 472464 h 4630814"/>
              <a:gd name="connsiteX19666" fmla="*/ 1321947 w 3022593"/>
              <a:gd name="connsiteY19666" fmla="*/ 483848 h 4630814"/>
              <a:gd name="connsiteX19667" fmla="*/ 1326131 w 3022593"/>
              <a:gd name="connsiteY19667" fmla="*/ 486679 h 4630814"/>
              <a:gd name="connsiteX19668" fmla="*/ 1325972 w 3022593"/>
              <a:gd name="connsiteY19668" fmla="*/ 485639 h 4630814"/>
              <a:gd name="connsiteX19669" fmla="*/ 1319701 w 3022593"/>
              <a:gd name="connsiteY19669" fmla="*/ 476408 h 4630814"/>
              <a:gd name="connsiteX19670" fmla="*/ 1315236 w 3022593"/>
              <a:gd name="connsiteY19670" fmla="*/ 462597 h 4630814"/>
              <a:gd name="connsiteX19671" fmla="*/ 1323422 w 3022593"/>
              <a:gd name="connsiteY19671" fmla="*/ 470693 h 4630814"/>
              <a:gd name="connsiteX19672" fmla="*/ 1324257 w 3022593"/>
              <a:gd name="connsiteY19672" fmla="*/ 474433 h 4630814"/>
              <a:gd name="connsiteX19673" fmla="*/ 1324194 w 3022593"/>
              <a:gd name="connsiteY19673" fmla="*/ 474027 h 4630814"/>
              <a:gd name="connsiteX19674" fmla="*/ 1326235 w 3022593"/>
              <a:gd name="connsiteY19674" fmla="*/ 460692 h 4630814"/>
              <a:gd name="connsiteX19675" fmla="*/ 2203178 w 3022593"/>
              <a:gd name="connsiteY19675" fmla="*/ 460602 h 4630814"/>
              <a:gd name="connsiteX19676" fmla="*/ 2201326 w 3022593"/>
              <a:gd name="connsiteY19676" fmla="*/ 467859 h 4630814"/>
              <a:gd name="connsiteX19677" fmla="*/ 2195769 w 3022593"/>
              <a:gd name="connsiteY19677" fmla="*/ 471488 h 4630814"/>
              <a:gd name="connsiteX19678" fmla="*/ 2195769 w 3022593"/>
              <a:gd name="connsiteY19678" fmla="*/ 464231 h 4630814"/>
              <a:gd name="connsiteX19679" fmla="*/ 2203178 w 3022593"/>
              <a:gd name="connsiteY19679" fmla="*/ 460602 h 4630814"/>
              <a:gd name="connsiteX19680" fmla="*/ 2478080 w 3022593"/>
              <a:gd name="connsiteY19680" fmla="*/ 460375 h 4630814"/>
              <a:gd name="connsiteX19681" fmla="*/ 2482843 w 3022593"/>
              <a:gd name="connsiteY19681" fmla="*/ 466328 h 4630814"/>
              <a:gd name="connsiteX19682" fmla="*/ 2481255 w 3022593"/>
              <a:gd name="connsiteY19682" fmla="*/ 474265 h 4630814"/>
              <a:gd name="connsiteX19683" fmla="*/ 2478080 w 3022593"/>
              <a:gd name="connsiteY19683" fmla="*/ 468312 h 4630814"/>
              <a:gd name="connsiteX19684" fmla="*/ 2478080 w 3022593"/>
              <a:gd name="connsiteY19684" fmla="*/ 460375 h 4630814"/>
              <a:gd name="connsiteX19685" fmla="*/ 2300280 w 3022593"/>
              <a:gd name="connsiteY19685" fmla="*/ 459184 h 4630814"/>
              <a:gd name="connsiteX19686" fmla="*/ 2299089 w 3022593"/>
              <a:gd name="connsiteY19686" fmla="*/ 462161 h 4630814"/>
              <a:gd name="connsiteX19687" fmla="*/ 2296957 w 3022593"/>
              <a:gd name="connsiteY19687" fmla="*/ 463939 h 4630814"/>
              <a:gd name="connsiteX19688" fmla="*/ 2297577 w 3022593"/>
              <a:gd name="connsiteY19688" fmla="*/ 463764 h 4630814"/>
              <a:gd name="connsiteX19689" fmla="*/ 2301868 w 3022593"/>
              <a:gd name="connsiteY19689" fmla="*/ 460904 h 4630814"/>
              <a:gd name="connsiteX19690" fmla="*/ 2299900 w 3022593"/>
              <a:gd name="connsiteY19690" fmla="*/ 463790 h 4630814"/>
              <a:gd name="connsiteX19691" fmla="*/ 2301868 w 3022593"/>
              <a:gd name="connsiteY19691" fmla="*/ 464343 h 4630814"/>
              <a:gd name="connsiteX19692" fmla="*/ 2300088 w 3022593"/>
              <a:gd name="connsiteY19692" fmla="*/ 465946 h 4630814"/>
              <a:gd name="connsiteX19693" fmla="*/ 2301867 w 3022593"/>
              <a:gd name="connsiteY19693" fmla="*/ 466724 h 4630814"/>
              <a:gd name="connsiteX19694" fmla="*/ 2295518 w 3022593"/>
              <a:gd name="connsiteY19694" fmla="*/ 465137 h 4630814"/>
              <a:gd name="connsiteX19695" fmla="*/ 2295518 w 3022593"/>
              <a:gd name="connsiteY19695" fmla="*/ 465137 h 4630814"/>
              <a:gd name="connsiteX19696" fmla="*/ 2295517 w 3022593"/>
              <a:gd name="connsiteY19696" fmla="*/ 465137 h 4630814"/>
              <a:gd name="connsiteX19697" fmla="*/ 2295518 w 3022593"/>
              <a:gd name="connsiteY19697" fmla="*/ 465136 h 4630814"/>
              <a:gd name="connsiteX19698" fmla="*/ 2295836 w 3022593"/>
              <a:gd name="connsiteY19698" fmla="*/ 464474 h 4630814"/>
              <a:gd name="connsiteX19699" fmla="*/ 2295517 w 3022593"/>
              <a:gd name="connsiteY19699" fmla="*/ 464343 h 4630814"/>
              <a:gd name="connsiteX19700" fmla="*/ 2295958 w 3022593"/>
              <a:gd name="connsiteY19700" fmla="*/ 464219 h 4630814"/>
              <a:gd name="connsiteX19701" fmla="*/ 2297303 w 3022593"/>
              <a:gd name="connsiteY19701" fmla="*/ 461417 h 4630814"/>
              <a:gd name="connsiteX19702" fmla="*/ 2300280 w 3022593"/>
              <a:gd name="connsiteY19702" fmla="*/ 459184 h 4630814"/>
              <a:gd name="connsiteX19703" fmla="*/ 402423 w 3022593"/>
              <a:gd name="connsiteY19703" fmla="*/ 459184 h 4630814"/>
              <a:gd name="connsiteX19704" fmla="*/ 409377 w 3022593"/>
              <a:gd name="connsiteY19704" fmla="*/ 461116 h 4630814"/>
              <a:gd name="connsiteX19705" fmla="*/ 410890 w 3022593"/>
              <a:gd name="connsiteY19705" fmla="*/ 460375 h 4630814"/>
              <a:gd name="connsiteX19706" fmla="*/ 409786 w 3022593"/>
              <a:gd name="connsiteY19706" fmla="*/ 464697 h 4630814"/>
              <a:gd name="connsiteX19707" fmla="*/ 411717 w 3022593"/>
              <a:gd name="connsiteY19707" fmla="*/ 460837 h 4630814"/>
              <a:gd name="connsiteX19708" fmla="*/ 411608 w 3022593"/>
              <a:gd name="connsiteY19708" fmla="*/ 460639 h 4630814"/>
              <a:gd name="connsiteX19709" fmla="*/ 411794 w 3022593"/>
              <a:gd name="connsiteY19709" fmla="*/ 460682 h 4630814"/>
              <a:gd name="connsiteX19710" fmla="*/ 411948 w 3022593"/>
              <a:gd name="connsiteY19710" fmla="*/ 460375 h 4630814"/>
              <a:gd name="connsiteX19711" fmla="*/ 412140 w 3022593"/>
              <a:gd name="connsiteY19711" fmla="*/ 460760 h 4630814"/>
              <a:gd name="connsiteX19712" fmla="*/ 419772 w 3022593"/>
              <a:gd name="connsiteY19712" fmla="*/ 462491 h 4630814"/>
              <a:gd name="connsiteX19713" fmla="*/ 423855 w 3022593"/>
              <a:gd name="connsiteY19713" fmla="*/ 468048 h 4630814"/>
              <a:gd name="connsiteX19714" fmla="*/ 415784 w 3022593"/>
              <a:gd name="connsiteY19714" fmla="*/ 468048 h 4630814"/>
              <a:gd name="connsiteX19715" fmla="*/ 415917 w 3022593"/>
              <a:gd name="connsiteY19715" fmla="*/ 468312 h 4630814"/>
              <a:gd name="connsiteX19716" fmla="*/ 411948 w 3022593"/>
              <a:gd name="connsiteY19716" fmla="*/ 476250 h 4630814"/>
              <a:gd name="connsiteX19717" fmla="*/ 407979 w 3022593"/>
              <a:gd name="connsiteY19717" fmla="*/ 468312 h 4630814"/>
              <a:gd name="connsiteX19718" fmla="*/ 408086 w 3022593"/>
              <a:gd name="connsiteY19718" fmla="*/ 468098 h 4630814"/>
              <a:gd name="connsiteX19719" fmla="*/ 401629 w 3022593"/>
              <a:gd name="connsiteY19719" fmla="*/ 471261 h 4630814"/>
              <a:gd name="connsiteX19720" fmla="*/ 403318 w 3022593"/>
              <a:gd name="connsiteY19720" fmla="*/ 464640 h 4630814"/>
              <a:gd name="connsiteX19721" fmla="*/ 402423 w 3022593"/>
              <a:gd name="connsiteY19721" fmla="*/ 465138 h 4630814"/>
              <a:gd name="connsiteX19722" fmla="*/ 395279 w 3022593"/>
              <a:gd name="connsiteY19722" fmla="*/ 463153 h 4630814"/>
              <a:gd name="connsiteX19723" fmla="*/ 402423 w 3022593"/>
              <a:gd name="connsiteY19723" fmla="*/ 459184 h 4630814"/>
              <a:gd name="connsiteX19724" fmla="*/ 2611429 w 3022593"/>
              <a:gd name="connsiteY19724" fmla="*/ 459052 h 4630814"/>
              <a:gd name="connsiteX19725" fmla="*/ 2607801 w 3022593"/>
              <a:gd name="connsiteY19725" fmla="*/ 464609 h 4630814"/>
              <a:gd name="connsiteX19726" fmla="*/ 2600544 w 3022593"/>
              <a:gd name="connsiteY19726" fmla="*/ 466461 h 4630814"/>
              <a:gd name="connsiteX19727" fmla="*/ 2604172 w 3022593"/>
              <a:gd name="connsiteY19727" fmla="*/ 460904 h 4630814"/>
              <a:gd name="connsiteX19728" fmla="*/ 2611429 w 3022593"/>
              <a:gd name="connsiteY19728" fmla="*/ 459052 h 4630814"/>
              <a:gd name="connsiteX19729" fmla="*/ 2291284 w 3022593"/>
              <a:gd name="connsiteY19729" fmla="*/ 457517 h 4630814"/>
              <a:gd name="connsiteX19730" fmla="*/ 2294194 w 3022593"/>
              <a:gd name="connsiteY19730" fmla="*/ 459898 h 4630814"/>
              <a:gd name="connsiteX19731" fmla="*/ 2294724 w 3022593"/>
              <a:gd name="connsiteY19731" fmla="*/ 461995 h 4630814"/>
              <a:gd name="connsiteX19732" fmla="*/ 2294724 w 3022593"/>
              <a:gd name="connsiteY19732" fmla="*/ 457517 h 4630814"/>
              <a:gd name="connsiteX19733" fmla="*/ 2295617 w 3022593"/>
              <a:gd name="connsiteY19733" fmla="*/ 459898 h 4630814"/>
              <a:gd name="connsiteX19734" fmla="*/ 2295044 w 3022593"/>
              <a:gd name="connsiteY19734" fmla="*/ 463261 h 4630814"/>
              <a:gd name="connsiteX19735" fmla="*/ 2295309 w 3022593"/>
              <a:gd name="connsiteY19735" fmla="*/ 464313 h 4630814"/>
              <a:gd name="connsiteX19736" fmla="*/ 2295517 w 3022593"/>
              <a:gd name="connsiteY19736" fmla="*/ 464343 h 4630814"/>
              <a:gd name="connsiteX19737" fmla="*/ 2295326 w 3022593"/>
              <a:gd name="connsiteY19737" fmla="*/ 464379 h 4630814"/>
              <a:gd name="connsiteX19738" fmla="*/ 2295517 w 3022593"/>
              <a:gd name="connsiteY19738" fmla="*/ 465137 h 4630814"/>
              <a:gd name="connsiteX19739" fmla="*/ 2294883 w 3022593"/>
              <a:gd name="connsiteY19739" fmla="*/ 464462 h 4630814"/>
              <a:gd name="connsiteX19740" fmla="*/ 2294838 w 3022593"/>
              <a:gd name="connsiteY19740" fmla="*/ 464471 h 4630814"/>
              <a:gd name="connsiteX19741" fmla="*/ 2294814 w 3022593"/>
              <a:gd name="connsiteY19741" fmla="*/ 464610 h 4630814"/>
              <a:gd name="connsiteX19742" fmla="*/ 2295516 w 3022593"/>
              <a:gd name="connsiteY19742" fmla="*/ 465138 h 4630814"/>
              <a:gd name="connsiteX19743" fmla="*/ 2294793 w 3022593"/>
              <a:gd name="connsiteY19743" fmla="*/ 464731 h 4630814"/>
              <a:gd name="connsiteX19744" fmla="*/ 2294724 w 3022593"/>
              <a:gd name="connsiteY19744" fmla="*/ 465137 h 4630814"/>
              <a:gd name="connsiteX19745" fmla="*/ 2294724 w 3022593"/>
              <a:gd name="connsiteY19745" fmla="*/ 464692 h 4630814"/>
              <a:gd name="connsiteX19746" fmla="*/ 2294458 w 3022593"/>
              <a:gd name="connsiteY19746" fmla="*/ 464542 h 4630814"/>
              <a:gd name="connsiteX19747" fmla="*/ 2292165 w 3022593"/>
              <a:gd name="connsiteY19747" fmla="*/ 464972 h 4630814"/>
              <a:gd name="connsiteX19748" fmla="*/ 2292342 w 3022593"/>
              <a:gd name="connsiteY19748" fmla="*/ 465138 h 4630814"/>
              <a:gd name="connsiteX19749" fmla="*/ 2291635 w 3022593"/>
              <a:gd name="connsiteY19749" fmla="*/ 465072 h 4630814"/>
              <a:gd name="connsiteX19750" fmla="*/ 2290755 w 3022593"/>
              <a:gd name="connsiteY19750" fmla="*/ 465237 h 4630814"/>
              <a:gd name="connsiteX19751" fmla="*/ 2285992 w 3022593"/>
              <a:gd name="connsiteY19751" fmla="*/ 464343 h 4630814"/>
              <a:gd name="connsiteX19752" fmla="*/ 2287710 w 3022593"/>
              <a:gd name="connsiteY19752" fmla="*/ 463883 h 4630814"/>
              <a:gd name="connsiteX19753" fmla="*/ 2285992 w 3022593"/>
              <a:gd name="connsiteY19753" fmla="*/ 462756 h 4630814"/>
              <a:gd name="connsiteX19754" fmla="*/ 2289167 w 3022593"/>
              <a:gd name="connsiteY19754" fmla="*/ 462161 h 4630814"/>
              <a:gd name="connsiteX19755" fmla="*/ 2290764 w 3022593"/>
              <a:gd name="connsiteY19755" fmla="*/ 463658 h 4630814"/>
              <a:gd name="connsiteX19756" fmla="*/ 2293618 w 3022593"/>
              <a:gd name="connsiteY19756" fmla="*/ 464069 h 4630814"/>
              <a:gd name="connsiteX19757" fmla="*/ 2291548 w 3022593"/>
              <a:gd name="connsiteY19757" fmla="*/ 462905 h 4630814"/>
              <a:gd name="connsiteX19758" fmla="*/ 2287579 w 3022593"/>
              <a:gd name="connsiteY19758" fmla="*/ 459184 h 4630814"/>
              <a:gd name="connsiteX19759" fmla="*/ 2294206 w 3022593"/>
              <a:gd name="connsiteY19759" fmla="*/ 464154 h 4630814"/>
              <a:gd name="connsiteX19760" fmla="*/ 2294654 w 3022593"/>
              <a:gd name="connsiteY19760" fmla="*/ 464219 h 4630814"/>
              <a:gd name="connsiteX19761" fmla="*/ 2292607 w 3022593"/>
              <a:gd name="connsiteY19761" fmla="*/ 462041 h 4630814"/>
              <a:gd name="connsiteX19762" fmla="*/ 2291284 w 3022593"/>
              <a:gd name="connsiteY19762" fmla="*/ 457517 h 4630814"/>
              <a:gd name="connsiteX19763" fmla="*/ 2190743 w 3022593"/>
              <a:gd name="connsiteY19763" fmla="*/ 457200 h 4630814"/>
              <a:gd name="connsiteX19764" fmla="*/ 2195506 w 3022593"/>
              <a:gd name="connsiteY19764" fmla="*/ 464344 h 4630814"/>
              <a:gd name="connsiteX19765" fmla="*/ 2193918 w 3022593"/>
              <a:gd name="connsiteY19765" fmla="*/ 471488 h 4630814"/>
              <a:gd name="connsiteX19766" fmla="*/ 2190743 w 3022593"/>
              <a:gd name="connsiteY19766" fmla="*/ 466130 h 4630814"/>
              <a:gd name="connsiteX19767" fmla="*/ 2190743 w 3022593"/>
              <a:gd name="connsiteY19767" fmla="*/ 457200 h 4630814"/>
              <a:gd name="connsiteX19768" fmla="*/ 743736 w 3022593"/>
              <a:gd name="connsiteY19768" fmla="*/ 457200 h 4630814"/>
              <a:gd name="connsiteX19769" fmla="*/ 743988 w 3022593"/>
              <a:gd name="connsiteY19769" fmla="*/ 457603 h 4630814"/>
              <a:gd name="connsiteX19770" fmla="*/ 744529 w 3022593"/>
              <a:gd name="connsiteY19770" fmla="*/ 457465 h 4630814"/>
              <a:gd name="connsiteX19771" fmla="*/ 744208 w 3022593"/>
              <a:gd name="connsiteY19771" fmla="*/ 457956 h 4630814"/>
              <a:gd name="connsiteX19772" fmla="*/ 747705 w 3022593"/>
              <a:gd name="connsiteY19772" fmla="*/ 463550 h 4630814"/>
              <a:gd name="connsiteX19773" fmla="*/ 743736 w 3022593"/>
              <a:gd name="connsiteY19773" fmla="*/ 469900 h 4630814"/>
              <a:gd name="connsiteX19774" fmla="*/ 739767 w 3022593"/>
              <a:gd name="connsiteY19774" fmla="*/ 463550 h 4630814"/>
              <a:gd name="connsiteX19775" fmla="*/ 739944 w 3022593"/>
              <a:gd name="connsiteY19775" fmla="*/ 463266 h 4630814"/>
              <a:gd name="connsiteX19776" fmla="*/ 733643 w 3022593"/>
              <a:gd name="connsiteY19776" fmla="*/ 464874 h 4630814"/>
              <a:gd name="connsiteX19777" fmla="*/ 737272 w 3022593"/>
              <a:gd name="connsiteY19777" fmla="*/ 459317 h 4630814"/>
              <a:gd name="connsiteX19778" fmla="*/ 743388 w 3022593"/>
              <a:gd name="connsiteY19778" fmla="*/ 457756 h 4630814"/>
              <a:gd name="connsiteX19779" fmla="*/ 2621182 w 3022593"/>
              <a:gd name="connsiteY19779" fmla="*/ 455613 h 4630814"/>
              <a:gd name="connsiteX19780" fmla="*/ 2627305 w 3022593"/>
              <a:gd name="connsiteY19780" fmla="*/ 458788 h 4630814"/>
              <a:gd name="connsiteX19781" fmla="*/ 2621182 w 3022593"/>
              <a:gd name="connsiteY19781" fmla="*/ 461963 h 4630814"/>
              <a:gd name="connsiteX19782" fmla="*/ 2613670 w 3022593"/>
              <a:gd name="connsiteY19782" fmla="*/ 459042 h 4630814"/>
              <a:gd name="connsiteX19783" fmla="*/ 2618838 w 3022593"/>
              <a:gd name="connsiteY19783" fmla="*/ 462416 h 4630814"/>
              <a:gd name="connsiteX19784" fmla="*/ 2620690 w 3022593"/>
              <a:gd name="connsiteY19784" fmla="*/ 469674 h 4630814"/>
              <a:gd name="connsiteX19785" fmla="*/ 2615426 w 3022593"/>
              <a:gd name="connsiteY19785" fmla="*/ 467096 h 4630814"/>
              <a:gd name="connsiteX19786" fmla="*/ 2612223 w 3022593"/>
              <a:gd name="connsiteY19786" fmla="*/ 471488 h 4630814"/>
              <a:gd name="connsiteX19787" fmla="*/ 2608254 w 3022593"/>
              <a:gd name="connsiteY19787" fmla="*/ 466045 h 4630814"/>
              <a:gd name="connsiteX19788" fmla="*/ 2612223 w 3022593"/>
              <a:gd name="connsiteY19788" fmla="*/ 458788 h 4630814"/>
              <a:gd name="connsiteX19789" fmla="*/ 2613281 w 3022593"/>
              <a:gd name="connsiteY19789" fmla="*/ 460723 h 4630814"/>
              <a:gd name="connsiteX19790" fmla="*/ 2613281 w 3022593"/>
              <a:gd name="connsiteY19790" fmla="*/ 458891 h 4630814"/>
              <a:gd name="connsiteX19791" fmla="*/ 2613017 w 3022593"/>
              <a:gd name="connsiteY19791" fmla="*/ 458788 h 4630814"/>
              <a:gd name="connsiteX19792" fmla="*/ 2621182 w 3022593"/>
              <a:gd name="connsiteY19792" fmla="*/ 455613 h 4630814"/>
              <a:gd name="connsiteX19793" fmla="*/ 753261 w 3022593"/>
              <a:gd name="connsiteY19793" fmla="*/ 454025 h 4630814"/>
              <a:gd name="connsiteX19794" fmla="*/ 760405 w 3022593"/>
              <a:gd name="connsiteY19794" fmla="*/ 457200 h 4630814"/>
              <a:gd name="connsiteX19795" fmla="*/ 753261 w 3022593"/>
              <a:gd name="connsiteY19795" fmla="*/ 460375 h 4630814"/>
              <a:gd name="connsiteX19796" fmla="*/ 746943 w 3022593"/>
              <a:gd name="connsiteY19796" fmla="*/ 457567 h 4630814"/>
              <a:gd name="connsiteX19797" fmla="*/ 751937 w 3022593"/>
              <a:gd name="connsiteY19797" fmla="*/ 460828 h 4630814"/>
              <a:gd name="connsiteX19798" fmla="*/ 753790 w 3022593"/>
              <a:gd name="connsiteY19798" fmla="*/ 468086 h 4630814"/>
              <a:gd name="connsiteX19799" fmla="*/ 748233 w 3022593"/>
              <a:gd name="connsiteY19799" fmla="*/ 464457 h 4630814"/>
              <a:gd name="connsiteX19800" fmla="*/ 746415 w 3022593"/>
              <a:gd name="connsiteY19800" fmla="*/ 457332 h 4630814"/>
              <a:gd name="connsiteX19801" fmla="*/ 746117 w 3022593"/>
              <a:gd name="connsiteY19801" fmla="*/ 457200 h 4630814"/>
              <a:gd name="connsiteX19802" fmla="*/ 753261 w 3022593"/>
              <a:gd name="connsiteY19802" fmla="*/ 454025 h 4630814"/>
              <a:gd name="connsiteX19803" fmla="*/ 2598729 w 3022593"/>
              <a:gd name="connsiteY19803" fmla="*/ 451168 h 4630814"/>
              <a:gd name="connsiteX19804" fmla="*/ 2605986 w 3022593"/>
              <a:gd name="connsiteY19804" fmla="*/ 451168 h 4630814"/>
              <a:gd name="connsiteX19805" fmla="*/ 2611429 w 3022593"/>
              <a:gd name="connsiteY19805" fmla="*/ 456883 h 4630814"/>
              <a:gd name="connsiteX19806" fmla="*/ 2604172 w 3022593"/>
              <a:gd name="connsiteY19806" fmla="*/ 456883 h 4630814"/>
              <a:gd name="connsiteX19807" fmla="*/ 2598729 w 3022593"/>
              <a:gd name="connsiteY19807" fmla="*/ 451168 h 4630814"/>
              <a:gd name="connsiteX19808" fmla="*/ 1155081 w 3022593"/>
              <a:gd name="connsiteY19808" fmla="*/ 449565 h 4630814"/>
              <a:gd name="connsiteX19809" fmla="*/ 1167903 w 3022593"/>
              <a:gd name="connsiteY19809" fmla="*/ 466574 h 4630814"/>
              <a:gd name="connsiteX19810" fmla="*/ 1168311 w 3022593"/>
              <a:gd name="connsiteY19810" fmla="*/ 469939 h 4630814"/>
              <a:gd name="connsiteX19811" fmla="*/ 1169583 w 3022593"/>
              <a:gd name="connsiteY19811" fmla="*/ 466804 h 4630814"/>
              <a:gd name="connsiteX19812" fmla="*/ 1186549 w 3022593"/>
              <a:gd name="connsiteY19812" fmla="*/ 455851 h 4630814"/>
              <a:gd name="connsiteX19813" fmla="*/ 1184664 w 3022593"/>
              <a:gd name="connsiteY19813" fmla="*/ 475933 h 4630814"/>
              <a:gd name="connsiteX19814" fmla="*/ 1177882 w 3022593"/>
              <a:gd name="connsiteY19814" fmla="*/ 483510 h 4630814"/>
              <a:gd name="connsiteX19815" fmla="*/ 1186648 w 3022593"/>
              <a:gd name="connsiteY19815" fmla="*/ 482889 h 4630814"/>
              <a:gd name="connsiteX19816" fmla="*/ 1204905 w 3022593"/>
              <a:gd name="connsiteY19816" fmla="*/ 492270 h 4630814"/>
              <a:gd name="connsiteX19817" fmla="*/ 1186648 w 3022593"/>
              <a:gd name="connsiteY19817" fmla="*/ 499775 h 4630814"/>
              <a:gd name="connsiteX19818" fmla="*/ 1181457 w 3022593"/>
              <a:gd name="connsiteY19818" fmla="*/ 498763 h 4630814"/>
              <a:gd name="connsiteX19819" fmla="*/ 1184664 w 3022593"/>
              <a:gd name="connsiteY19819" fmla="*/ 501817 h 4630814"/>
              <a:gd name="connsiteX19820" fmla="*/ 1188434 w 3022593"/>
              <a:gd name="connsiteY19820" fmla="*/ 522037 h 4630814"/>
              <a:gd name="connsiteX19821" fmla="*/ 1169583 w 3022593"/>
              <a:gd name="connsiteY19821" fmla="*/ 512846 h 4630814"/>
              <a:gd name="connsiteX19822" fmla="*/ 1168702 w 3022593"/>
              <a:gd name="connsiteY19822" fmla="*/ 510718 h 4630814"/>
              <a:gd name="connsiteX19823" fmla="*/ 1160310 w 3022593"/>
              <a:gd name="connsiteY19823" fmla="*/ 527051 h 4630814"/>
              <a:gd name="connsiteX19824" fmla="*/ 1152805 w 3022593"/>
              <a:gd name="connsiteY19824" fmla="*/ 508794 h 4630814"/>
              <a:gd name="connsiteX19825" fmla="*/ 1157770 w 3022593"/>
              <a:gd name="connsiteY19825" fmla="*/ 499131 h 4630814"/>
              <a:gd name="connsiteX19826" fmla="*/ 1150762 w 3022593"/>
              <a:gd name="connsiteY19826" fmla="*/ 506600 h 4630814"/>
              <a:gd name="connsiteX19827" fmla="*/ 1130542 w 3022593"/>
              <a:gd name="connsiteY19827" fmla="*/ 512203 h 4630814"/>
              <a:gd name="connsiteX19828" fmla="*/ 1139733 w 3022593"/>
              <a:gd name="connsiteY19828" fmla="*/ 493526 h 4630814"/>
              <a:gd name="connsiteX19829" fmla="*/ 1149056 w 3022593"/>
              <a:gd name="connsiteY19829" fmla="*/ 488451 h 4630814"/>
              <a:gd name="connsiteX19830" fmla="*/ 1141722 w 3022593"/>
              <a:gd name="connsiteY19830" fmla="*/ 486874 h 4630814"/>
              <a:gd name="connsiteX19831" fmla="*/ 1128942 w 3022593"/>
              <a:gd name="connsiteY19831" fmla="*/ 470388 h 4630814"/>
              <a:gd name="connsiteX19832" fmla="*/ 1136245 w 3022593"/>
              <a:gd name="connsiteY19832" fmla="*/ 467641 h 4630814"/>
              <a:gd name="connsiteX19833" fmla="*/ 1149025 w 3022593"/>
              <a:gd name="connsiteY19833" fmla="*/ 470388 h 4630814"/>
              <a:gd name="connsiteX19834" fmla="*/ 1154313 w 3022593"/>
              <a:gd name="connsiteY19834" fmla="*/ 474195 h 4630814"/>
              <a:gd name="connsiteX19835" fmla="*/ 1151417 w 3022593"/>
              <a:gd name="connsiteY19835" fmla="*/ 470354 h 4630814"/>
              <a:gd name="connsiteX19836" fmla="*/ 1155081 w 3022593"/>
              <a:gd name="connsiteY19836" fmla="*/ 449565 h 4630814"/>
              <a:gd name="connsiteX19837" fmla="*/ 413932 w 3022593"/>
              <a:gd name="connsiteY19837" fmla="*/ 446087 h 4630814"/>
              <a:gd name="connsiteX19838" fmla="*/ 415785 w 3022593"/>
              <a:gd name="connsiteY19838" fmla="*/ 452755 h 4630814"/>
              <a:gd name="connsiteX19839" fmla="*/ 423457 w 3022593"/>
              <a:gd name="connsiteY19839" fmla="*/ 452755 h 4630814"/>
              <a:gd name="connsiteX19840" fmla="*/ 419489 w 3022593"/>
              <a:gd name="connsiteY19840" fmla="*/ 458470 h 4630814"/>
              <a:gd name="connsiteX19841" fmla="*/ 410096 w 3022593"/>
              <a:gd name="connsiteY19841" fmla="*/ 458470 h 4630814"/>
              <a:gd name="connsiteX19842" fmla="*/ 409963 w 3022593"/>
              <a:gd name="connsiteY19842" fmla="*/ 458589 h 4630814"/>
              <a:gd name="connsiteX19843" fmla="*/ 409930 w 3022593"/>
              <a:gd name="connsiteY19843" fmla="*/ 458470 h 4630814"/>
              <a:gd name="connsiteX19844" fmla="*/ 409567 w 3022593"/>
              <a:gd name="connsiteY19844" fmla="*/ 458470 h 4630814"/>
              <a:gd name="connsiteX19845" fmla="*/ 409854 w 3022593"/>
              <a:gd name="connsiteY19845" fmla="*/ 458194 h 4630814"/>
              <a:gd name="connsiteX19846" fmla="*/ 408047 w 3022593"/>
              <a:gd name="connsiteY19846" fmla="*/ 451691 h 4630814"/>
              <a:gd name="connsiteX19847" fmla="*/ 409567 w 3022593"/>
              <a:gd name="connsiteY19847" fmla="*/ 460375 h 4630814"/>
              <a:gd name="connsiteX19848" fmla="*/ 403216 w 3022593"/>
              <a:gd name="connsiteY19848" fmla="*/ 454932 h 4630814"/>
              <a:gd name="connsiteX19849" fmla="*/ 403216 w 3022593"/>
              <a:gd name="connsiteY19849" fmla="*/ 447675 h 4630814"/>
              <a:gd name="connsiteX19850" fmla="*/ 407979 w 3022593"/>
              <a:gd name="connsiteY19850" fmla="*/ 451303 h 4630814"/>
              <a:gd name="connsiteX19851" fmla="*/ 408001 w 3022593"/>
              <a:gd name="connsiteY19851" fmla="*/ 451425 h 4630814"/>
              <a:gd name="connsiteX19852" fmla="*/ 2608572 w 3022593"/>
              <a:gd name="connsiteY19852" fmla="*/ 444500 h 4630814"/>
              <a:gd name="connsiteX19853" fmla="*/ 2613890 w 3022593"/>
              <a:gd name="connsiteY19853" fmla="*/ 449564 h 4630814"/>
              <a:gd name="connsiteX19854" fmla="*/ 2620690 w 3022593"/>
              <a:gd name="connsiteY19854" fmla="*/ 446286 h 4630814"/>
              <a:gd name="connsiteX19855" fmla="*/ 2618838 w 3022593"/>
              <a:gd name="connsiteY19855" fmla="*/ 453430 h 4630814"/>
              <a:gd name="connsiteX19856" fmla="*/ 2613281 w 3022593"/>
              <a:gd name="connsiteY19856" fmla="*/ 457002 h 4630814"/>
              <a:gd name="connsiteX19857" fmla="*/ 2613281 w 3022593"/>
              <a:gd name="connsiteY19857" fmla="*/ 453775 h 4630814"/>
              <a:gd name="connsiteX19858" fmla="*/ 2612382 w 3022593"/>
              <a:gd name="connsiteY19858" fmla="*/ 457200 h 4630814"/>
              <a:gd name="connsiteX19859" fmla="*/ 2608572 w 3022593"/>
              <a:gd name="connsiteY19859" fmla="*/ 451757 h 4630814"/>
              <a:gd name="connsiteX19860" fmla="*/ 2608572 w 3022593"/>
              <a:gd name="connsiteY19860" fmla="*/ 444500 h 4630814"/>
              <a:gd name="connsiteX19861" fmla="*/ 1658250 w 3022593"/>
              <a:gd name="connsiteY19861" fmla="*/ 444500 h 4630814"/>
              <a:gd name="connsiteX19862" fmla="*/ 1666414 w 3022593"/>
              <a:gd name="connsiteY19862" fmla="*/ 453760 h 4630814"/>
              <a:gd name="connsiteX19863" fmla="*/ 1666184 w 3022593"/>
              <a:gd name="connsiteY19863" fmla="*/ 455221 h 4630814"/>
              <a:gd name="connsiteX19864" fmla="*/ 1677628 w 3022593"/>
              <a:gd name="connsiteY19864" fmla="*/ 447939 h 4630814"/>
              <a:gd name="connsiteX19865" fmla="*/ 1675688 w 3022593"/>
              <a:gd name="connsiteY19865" fmla="*/ 460904 h 4630814"/>
              <a:gd name="connsiteX19866" fmla="*/ 1665986 w 3022593"/>
              <a:gd name="connsiteY19866" fmla="*/ 466460 h 4630814"/>
              <a:gd name="connsiteX19867" fmla="*/ 1664823 w 3022593"/>
              <a:gd name="connsiteY19867" fmla="*/ 463869 h 4630814"/>
              <a:gd name="connsiteX19868" fmla="*/ 1664373 w 3022593"/>
              <a:gd name="connsiteY19868" fmla="*/ 466725 h 4630814"/>
              <a:gd name="connsiteX19869" fmla="*/ 1661252 w 3022593"/>
              <a:gd name="connsiteY19869" fmla="*/ 463185 h 4630814"/>
              <a:gd name="connsiteX19870" fmla="*/ 1661840 w 3022593"/>
              <a:gd name="connsiteY19870" fmla="*/ 466498 h 4630814"/>
              <a:gd name="connsiteX19871" fmla="*/ 1650728 w 3022593"/>
              <a:gd name="connsiteY19871" fmla="*/ 466498 h 4630814"/>
              <a:gd name="connsiteX19872" fmla="*/ 1643319 w 3022593"/>
              <a:gd name="connsiteY19872" fmla="*/ 457426 h 4630814"/>
              <a:gd name="connsiteX19873" fmla="*/ 1646792 w 3022593"/>
              <a:gd name="connsiteY19873" fmla="*/ 456065 h 4630814"/>
              <a:gd name="connsiteX19874" fmla="*/ 1654432 w 3022593"/>
              <a:gd name="connsiteY19874" fmla="*/ 457426 h 4630814"/>
              <a:gd name="connsiteX19875" fmla="*/ 1658096 w 3022593"/>
              <a:gd name="connsiteY19875" fmla="*/ 459605 h 4630814"/>
              <a:gd name="connsiteX19876" fmla="*/ 1656208 w 3022593"/>
              <a:gd name="connsiteY19876" fmla="*/ 457464 h 4630814"/>
              <a:gd name="connsiteX19877" fmla="*/ 1658250 w 3022593"/>
              <a:gd name="connsiteY19877" fmla="*/ 444500 h 4630814"/>
              <a:gd name="connsiteX19878" fmla="*/ 753790 w 3022593"/>
              <a:gd name="connsiteY19878" fmla="*/ 443309 h 4630814"/>
              <a:gd name="connsiteX19879" fmla="*/ 753790 w 3022593"/>
              <a:gd name="connsiteY19879" fmla="*/ 451247 h 4630814"/>
              <a:gd name="connsiteX19880" fmla="*/ 746381 w 3022593"/>
              <a:gd name="connsiteY19880" fmla="*/ 455215 h 4630814"/>
              <a:gd name="connsiteX19881" fmla="*/ 748233 w 3022593"/>
              <a:gd name="connsiteY19881" fmla="*/ 447278 h 4630814"/>
              <a:gd name="connsiteX19882" fmla="*/ 753790 w 3022593"/>
              <a:gd name="connsiteY19882" fmla="*/ 443309 h 4630814"/>
              <a:gd name="connsiteX19883" fmla="*/ 741989 w 3022593"/>
              <a:gd name="connsiteY19883" fmla="*/ 441325 h 4630814"/>
              <a:gd name="connsiteX19884" fmla="*/ 745799 w 3022593"/>
              <a:gd name="connsiteY19884" fmla="*/ 447448 h 4630814"/>
              <a:gd name="connsiteX19885" fmla="*/ 744149 w 3022593"/>
              <a:gd name="connsiteY19885" fmla="*/ 454519 h 4630814"/>
              <a:gd name="connsiteX19886" fmla="*/ 744331 w 3022593"/>
              <a:gd name="connsiteY19886" fmla="*/ 455295 h 4630814"/>
              <a:gd name="connsiteX19887" fmla="*/ 743968 w 3022593"/>
              <a:gd name="connsiteY19887" fmla="*/ 455295 h 4630814"/>
              <a:gd name="connsiteX19888" fmla="*/ 743894 w 3022593"/>
              <a:gd name="connsiteY19888" fmla="*/ 455613 h 4630814"/>
              <a:gd name="connsiteX19889" fmla="*/ 743696 w 3022593"/>
              <a:gd name="connsiteY19889" fmla="*/ 455295 h 4630814"/>
              <a:gd name="connsiteX19890" fmla="*/ 737187 w 3022593"/>
              <a:gd name="connsiteY19890" fmla="*/ 455295 h 4630814"/>
              <a:gd name="connsiteX19891" fmla="*/ 731829 w 3022593"/>
              <a:gd name="connsiteY19891" fmla="*/ 449580 h 4630814"/>
              <a:gd name="connsiteX19892" fmla="*/ 738973 w 3022593"/>
              <a:gd name="connsiteY19892" fmla="*/ 449580 h 4630814"/>
              <a:gd name="connsiteX19893" fmla="*/ 740853 w 3022593"/>
              <a:gd name="connsiteY19893" fmla="*/ 450726 h 4630814"/>
              <a:gd name="connsiteX19894" fmla="*/ 740084 w 3022593"/>
              <a:gd name="connsiteY19894" fmla="*/ 449489 h 4630814"/>
              <a:gd name="connsiteX19895" fmla="*/ 741989 w 3022593"/>
              <a:gd name="connsiteY19895" fmla="*/ 441325 h 4630814"/>
              <a:gd name="connsiteX19896" fmla="*/ 2493240 w 3022593"/>
              <a:gd name="connsiteY19896" fmla="*/ 441225 h 4630814"/>
              <a:gd name="connsiteX19897" fmla="*/ 2498717 w 3022593"/>
              <a:gd name="connsiteY19897" fmla="*/ 442118 h 4630814"/>
              <a:gd name="connsiteX19898" fmla="*/ 2497220 w 3022593"/>
              <a:gd name="connsiteY19898" fmla="*/ 442921 h 4630814"/>
              <a:gd name="connsiteX19899" fmla="*/ 2498717 w 3022593"/>
              <a:gd name="connsiteY19899" fmla="*/ 443706 h 4630814"/>
              <a:gd name="connsiteX19900" fmla="*/ 2494748 w 3022593"/>
              <a:gd name="connsiteY19900" fmla="*/ 444302 h 4630814"/>
              <a:gd name="connsiteX19901" fmla="*/ 2493490 w 3022593"/>
              <a:gd name="connsiteY19901" fmla="*/ 443358 h 4630814"/>
              <a:gd name="connsiteX19902" fmla="*/ 2491106 w 3022593"/>
              <a:gd name="connsiteY19902" fmla="*/ 442671 h 4630814"/>
              <a:gd name="connsiteX19903" fmla="*/ 2492367 w 3022593"/>
              <a:gd name="connsiteY19903" fmla="*/ 443558 h 4630814"/>
              <a:gd name="connsiteX19904" fmla="*/ 2495542 w 3022593"/>
              <a:gd name="connsiteY19904" fmla="*/ 447278 h 4630814"/>
              <a:gd name="connsiteX19905" fmla="*/ 2490415 w 3022593"/>
              <a:gd name="connsiteY19905" fmla="*/ 442471 h 4630814"/>
              <a:gd name="connsiteX19906" fmla="*/ 2489192 w 3022593"/>
              <a:gd name="connsiteY19906" fmla="*/ 442118 h 4630814"/>
              <a:gd name="connsiteX19907" fmla="*/ 2489877 w 3022593"/>
              <a:gd name="connsiteY19907" fmla="*/ 441967 h 4630814"/>
              <a:gd name="connsiteX19908" fmla="*/ 2489192 w 3022593"/>
              <a:gd name="connsiteY19908" fmla="*/ 441325 h 4630814"/>
              <a:gd name="connsiteX19909" fmla="*/ 2490051 w 3022593"/>
              <a:gd name="connsiteY19909" fmla="*/ 441929 h 4630814"/>
              <a:gd name="connsiteX19910" fmla="*/ 2491236 w 3022593"/>
              <a:gd name="connsiteY19910" fmla="*/ 441668 h 4630814"/>
              <a:gd name="connsiteX19911" fmla="*/ 2490779 w 3022593"/>
              <a:gd name="connsiteY19911" fmla="*/ 441325 h 4630814"/>
              <a:gd name="connsiteX19912" fmla="*/ 2492279 w 3022593"/>
              <a:gd name="connsiteY19912" fmla="*/ 441437 h 4630814"/>
              <a:gd name="connsiteX19913" fmla="*/ 2483954 w 3022593"/>
              <a:gd name="connsiteY19913" fmla="*/ 441225 h 4630814"/>
              <a:gd name="connsiteX19914" fmla="*/ 2487316 w 3022593"/>
              <a:gd name="connsiteY19914" fmla="*/ 441799 h 4630814"/>
              <a:gd name="connsiteX19915" fmla="*/ 2489192 w 3022593"/>
              <a:gd name="connsiteY19915" fmla="*/ 441325 h 4630814"/>
              <a:gd name="connsiteX19916" fmla="*/ 2488665 w 3022593"/>
              <a:gd name="connsiteY19916" fmla="*/ 442029 h 4630814"/>
              <a:gd name="connsiteX19917" fmla="*/ 2489002 w 3022593"/>
              <a:gd name="connsiteY19917" fmla="*/ 442086 h 4630814"/>
              <a:gd name="connsiteX19918" fmla="*/ 2489192 w 3022593"/>
              <a:gd name="connsiteY19918" fmla="*/ 441325 h 4630814"/>
              <a:gd name="connsiteX19919" fmla="*/ 2489143 w 3022593"/>
              <a:gd name="connsiteY19919" fmla="*/ 442110 h 4630814"/>
              <a:gd name="connsiteX19920" fmla="*/ 2489192 w 3022593"/>
              <a:gd name="connsiteY19920" fmla="*/ 442118 h 4630814"/>
              <a:gd name="connsiteX19921" fmla="*/ 2489142 w 3022593"/>
              <a:gd name="connsiteY19921" fmla="*/ 442130 h 4630814"/>
              <a:gd name="connsiteX19922" fmla="*/ 2488895 w 3022593"/>
              <a:gd name="connsiteY19922" fmla="*/ 446087 h 4630814"/>
              <a:gd name="connsiteX19923" fmla="*/ 2486811 w 3022593"/>
              <a:gd name="connsiteY19923" fmla="*/ 450850 h 4630814"/>
              <a:gd name="connsiteX19924" fmla="*/ 2488981 w 3022593"/>
              <a:gd name="connsiteY19924" fmla="*/ 442168 h 4630814"/>
              <a:gd name="connsiteX19925" fmla="*/ 2488470 w 3022593"/>
              <a:gd name="connsiteY19925" fmla="*/ 442288 h 4630814"/>
              <a:gd name="connsiteX19926" fmla="*/ 2483239 w 3022593"/>
              <a:gd name="connsiteY19926" fmla="*/ 449263 h 4630814"/>
              <a:gd name="connsiteX19927" fmla="*/ 2484727 w 3022593"/>
              <a:gd name="connsiteY19927" fmla="*/ 445294 h 4630814"/>
              <a:gd name="connsiteX19928" fmla="*/ 2485830 w 3022593"/>
              <a:gd name="connsiteY19928" fmla="*/ 444313 h 4630814"/>
              <a:gd name="connsiteX19929" fmla="*/ 2481572 w 3022593"/>
              <a:gd name="connsiteY19929" fmla="*/ 445558 h 4630814"/>
              <a:gd name="connsiteX19930" fmla="*/ 2483934 w 3022593"/>
              <a:gd name="connsiteY19930" fmla="*/ 442672 h 4630814"/>
              <a:gd name="connsiteX19931" fmla="*/ 2481572 w 3022593"/>
              <a:gd name="connsiteY19931" fmla="*/ 442118 h 4630814"/>
              <a:gd name="connsiteX19932" fmla="*/ 2483954 w 3022593"/>
              <a:gd name="connsiteY19932" fmla="*/ 441225 h 4630814"/>
              <a:gd name="connsiteX19933" fmla="*/ 1607985 w 3022593"/>
              <a:gd name="connsiteY19933" fmla="*/ 440696 h 4630814"/>
              <a:gd name="connsiteX19934" fmla="*/ 1620721 w 3022593"/>
              <a:gd name="connsiteY19934" fmla="*/ 448849 h 4630814"/>
              <a:gd name="connsiteX19935" fmla="*/ 1630045 w 3022593"/>
              <a:gd name="connsiteY19935" fmla="*/ 467942 h 4630814"/>
              <a:gd name="connsiteX19936" fmla="*/ 1630354 w 3022593"/>
              <a:gd name="connsiteY19936" fmla="*/ 468049 h 4630814"/>
              <a:gd name="connsiteX19937" fmla="*/ 1630069 w 3022593"/>
              <a:gd name="connsiteY19937" fmla="*/ 467990 h 4630814"/>
              <a:gd name="connsiteX19938" fmla="*/ 1632495 w 3022593"/>
              <a:gd name="connsiteY19938" fmla="*/ 472959 h 4630814"/>
              <a:gd name="connsiteX19939" fmla="*/ 1637282 w 3022593"/>
              <a:gd name="connsiteY19939" fmla="*/ 493924 h 4630814"/>
              <a:gd name="connsiteX19940" fmla="*/ 1643391 w 3022593"/>
              <a:gd name="connsiteY19940" fmla="*/ 498274 h 4630814"/>
              <a:gd name="connsiteX19941" fmla="*/ 1647817 w 3022593"/>
              <a:gd name="connsiteY19941" fmla="*/ 499452 h 4630814"/>
              <a:gd name="connsiteX19942" fmla="*/ 1643965 w 3022593"/>
              <a:gd name="connsiteY19942" fmla="*/ 500998 h 4630814"/>
              <a:gd name="connsiteX19943" fmla="*/ 1642258 w 3022593"/>
              <a:gd name="connsiteY19943" fmla="*/ 500769 h 4630814"/>
              <a:gd name="connsiteX19944" fmla="*/ 1641048 w 3022593"/>
              <a:gd name="connsiteY19944" fmla="*/ 501583 h 4630814"/>
              <a:gd name="connsiteX19945" fmla="*/ 1624067 w 3022593"/>
              <a:gd name="connsiteY19945" fmla="*/ 507446 h 4630814"/>
              <a:gd name="connsiteX19946" fmla="*/ 1618394 w 3022593"/>
              <a:gd name="connsiteY19946" fmla="*/ 506499 h 4630814"/>
              <a:gd name="connsiteX19947" fmla="*/ 1619242 w 3022593"/>
              <a:gd name="connsiteY19947" fmla="*/ 509588 h 4630814"/>
              <a:gd name="connsiteX19948" fmla="*/ 1617939 w 3022593"/>
              <a:gd name="connsiteY19948" fmla="*/ 506423 h 4630814"/>
              <a:gd name="connsiteX19949" fmla="*/ 1596800 w 3022593"/>
              <a:gd name="connsiteY19949" fmla="*/ 502893 h 4630814"/>
              <a:gd name="connsiteX19950" fmla="*/ 1583920 w 3022593"/>
              <a:gd name="connsiteY19950" fmla="*/ 446985 h 4630814"/>
              <a:gd name="connsiteX19951" fmla="*/ 1607985 w 3022593"/>
              <a:gd name="connsiteY19951" fmla="*/ 440696 h 4630814"/>
              <a:gd name="connsiteX19952" fmla="*/ 2484479 w 3022593"/>
              <a:gd name="connsiteY19952" fmla="*/ 439341 h 4630814"/>
              <a:gd name="connsiteX19953" fmla="*/ 2489192 w 3022593"/>
              <a:gd name="connsiteY19953" fmla="*/ 441325 h 4630814"/>
              <a:gd name="connsiteX19954" fmla="*/ 2481254 w 3022593"/>
              <a:gd name="connsiteY19954" fmla="*/ 439737 h 4630814"/>
              <a:gd name="connsiteX19955" fmla="*/ 2484479 w 3022593"/>
              <a:gd name="connsiteY19955" fmla="*/ 439341 h 4630814"/>
              <a:gd name="connsiteX19956" fmla="*/ 2496733 w 3022593"/>
              <a:gd name="connsiteY19956" fmla="*/ 438150 h 4630814"/>
              <a:gd name="connsiteX19957" fmla="*/ 2490779 w 3022593"/>
              <a:gd name="connsiteY19957" fmla="*/ 441325 h 4630814"/>
              <a:gd name="connsiteX19958" fmla="*/ 2496733 w 3022593"/>
              <a:gd name="connsiteY19958" fmla="*/ 438150 h 4630814"/>
              <a:gd name="connsiteX19959" fmla="*/ 2493955 w 3022593"/>
              <a:gd name="connsiteY19959" fmla="*/ 436562 h 4630814"/>
              <a:gd name="connsiteX19960" fmla="*/ 2489192 w 3022593"/>
              <a:gd name="connsiteY19960" fmla="*/ 441325 h 4630814"/>
              <a:gd name="connsiteX19961" fmla="*/ 2493955 w 3022593"/>
              <a:gd name="connsiteY19961" fmla="*/ 436562 h 4630814"/>
              <a:gd name="connsiteX19962" fmla="*/ 1643054 w 3022593"/>
              <a:gd name="connsiteY19962" fmla="*/ 436562 h 4630814"/>
              <a:gd name="connsiteX19963" fmla="*/ 1644717 w 3022593"/>
              <a:gd name="connsiteY19963" fmla="*/ 437671 h 4630814"/>
              <a:gd name="connsiteX19964" fmla="*/ 1647288 w 3022593"/>
              <a:gd name="connsiteY19964" fmla="*/ 436789 h 4630814"/>
              <a:gd name="connsiteX19965" fmla="*/ 1652371 w 3022593"/>
              <a:gd name="connsiteY19965" fmla="*/ 440275 h 4630814"/>
              <a:gd name="connsiteX19966" fmla="*/ 1652579 w 3022593"/>
              <a:gd name="connsiteY19966" fmla="*/ 440267 h 4630814"/>
              <a:gd name="connsiteX19967" fmla="*/ 1652405 w 3022593"/>
              <a:gd name="connsiteY19967" fmla="*/ 440298 h 4630814"/>
              <a:gd name="connsiteX19968" fmla="*/ 1652579 w 3022593"/>
              <a:gd name="connsiteY19968" fmla="*/ 440418 h 4630814"/>
              <a:gd name="connsiteX19969" fmla="*/ 1645719 w 3022593"/>
              <a:gd name="connsiteY19969" fmla="*/ 444652 h 4630814"/>
              <a:gd name="connsiteX19970" fmla="*/ 1643760 w 3022593"/>
              <a:gd name="connsiteY19970" fmla="*/ 445861 h 4630814"/>
              <a:gd name="connsiteX19971" fmla="*/ 1640801 w 3022593"/>
              <a:gd name="connsiteY19971" fmla="*/ 443578 h 4630814"/>
              <a:gd name="connsiteX19972" fmla="*/ 1636704 w 3022593"/>
              <a:gd name="connsiteY19972" fmla="*/ 440418 h 4630814"/>
              <a:gd name="connsiteX19973" fmla="*/ 1638393 w 3022593"/>
              <a:gd name="connsiteY19973" fmla="*/ 439839 h 4630814"/>
              <a:gd name="connsiteX19974" fmla="*/ 1636704 w 3022593"/>
              <a:gd name="connsiteY19974" fmla="*/ 438150 h 4630814"/>
              <a:gd name="connsiteX19975" fmla="*/ 1639757 w 3022593"/>
              <a:gd name="connsiteY19975" fmla="*/ 439371 h 4630814"/>
              <a:gd name="connsiteX19976" fmla="*/ 1644056 w 3022593"/>
              <a:gd name="connsiteY19976" fmla="*/ 437897 h 4630814"/>
              <a:gd name="connsiteX19977" fmla="*/ 2484959 w 3022593"/>
              <a:gd name="connsiteY19977" fmla="*/ 434974 h 4630814"/>
              <a:gd name="connsiteX19978" fmla="*/ 2489192 w 3022593"/>
              <a:gd name="connsiteY19978" fmla="*/ 441324 h 4630814"/>
              <a:gd name="connsiteX19979" fmla="*/ 2489192 w 3022593"/>
              <a:gd name="connsiteY19979" fmla="*/ 441325 h 4630814"/>
              <a:gd name="connsiteX19980" fmla="*/ 2483239 w 3022593"/>
              <a:gd name="connsiteY19980" fmla="*/ 436562 h 4630814"/>
              <a:gd name="connsiteX19981" fmla="*/ 2485888 w 3022593"/>
              <a:gd name="connsiteY19981" fmla="*/ 437622 h 4630814"/>
              <a:gd name="connsiteX19982" fmla="*/ 2406386 w 3022593"/>
              <a:gd name="connsiteY19982" fmla="*/ 433361 h 4630814"/>
              <a:gd name="connsiteX19983" fmla="*/ 2453224 w 3022593"/>
              <a:gd name="connsiteY19983" fmla="*/ 440203 h 4630814"/>
              <a:gd name="connsiteX19984" fmla="*/ 2453892 w 3022593"/>
              <a:gd name="connsiteY19984" fmla="*/ 440441 h 4630814"/>
              <a:gd name="connsiteX19985" fmla="*/ 2457018 w 3022593"/>
              <a:gd name="connsiteY19985" fmla="*/ 440567 h 4630814"/>
              <a:gd name="connsiteX19986" fmla="*/ 2460617 w 3022593"/>
              <a:gd name="connsiteY19986" fmla="*/ 441524 h 4630814"/>
              <a:gd name="connsiteX19987" fmla="*/ 2453637 w 3022593"/>
              <a:gd name="connsiteY19987" fmla="*/ 443546 h 4630814"/>
              <a:gd name="connsiteX19988" fmla="*/ 2442532 w 3022593"/>
              <a:gd name="connsiteY19988" fmla="*/ 450493 h 4630814"/>
              <a:gd name="connsiteX19989" fmla="*/ 2415929 w 3022593"/>
              <a:gd name="connsiteY19989" fmla="*/ 622148 h 4630814"/>
              <a:gd name="connsiteX19990" fmla="*/ 2293035 w 3022593"/>
              <a:gd name="connsiteY19990" fmla="*/ 666842 h 4630814"/>
              <a:gd name="connsiteX19991" fmla="*/ 2298621 w 3022593"/>
              <a:gd name="connsiteY19991" fmla="*/ 476892 h 4630814"/>
              <a:gd name="connsiteX19992" fmla="*/ 2355558 w 3022593"/>
              <a:gd name="connsiteY19992" fmla="*/ 442294 h 4630814"/>
              <a:gd name="connsiteX19993" fmla="*/ 2367631 w 3022593"/>
              <a:gd name="connsiteY19993" fmla="*/ 440173 h 4630814"/>
              <a:gd name="connsiteX19994" fmla="*/ 2368225 w 3022593"/>
              <a:gd name="connsiteY19994" fmla="*/ 438150 h 4630814"/>
              <a:gd name="connsiteX19995" fmla="*/ 2367948 w 3022593"/>
              <a:gd name="connsiteY19995" fmla="*/ 440117 h 4630814"/>
              <a:gd name="connsiteX19996" fmla="*/ 2095492 w 3022593"/>
              <a:gd name="connsiteY19996" fmla="*/ 427037 h 4630814"/>
              <a:gd name="connsiteX19997" fmla="*/ 2095493 w 3022593"/>
              <a:gd name="connsiteY19997" fmla="*/ 427037 h 4630814"/>
              <a:gd name="connsiteX19998" fmla="*/ 2098469 w 3022593"/>
              <a:gd name="connsiteY19998" fmla="*/ 429270 h 4630814"/>
              <a:gd name="connsiteX19999" fmla="*/ 2100255 w 3022593"/>
              <a:gd name="connsiteY19999" fmla="*/ 432990 h 4630814"/>
              <a:gd name="connsiteX20000" fmla="*/ 2095493 w 3022593"/>
              <a:gd name="connsiteY20000" fmla="*/ 427038 h 4630814"/>
              <a:gd name="connsiteX20001" fmla="*/ 2097675 w 3022593"/>
              <a:gd name="connsiteY20001" fmla="*/ 430133 h 4630814"/>
              <a:gd name="connsiteX20002" fmla="*/ 2098668 w 3022593"/>
              <a:gd name="connsiteY20002" fmla="*/ 434657 h 4630814"/>
              <a:gd name="connsiteX20003" fmla="*/ 2096485 w 3022593"/>
              <a:gd name="connsiteY20003" fmla="*/ 432276 h 4630814"/>
              <a:gd name="connsiteX20004" fmla="*/ 2095492 w 3022593"/>
              <a:gd name="connsiteY20004" fmla="*/ 427038 h 4630814"/>
              <a:gd name="connsiteX20005" fmla="*/ 2095492 w 3022593"/>
              <a:gd name="connsiteY20005" fmla="*/ 427038 h 4630814"/>
              <a:gd name="connsiteX20006" fmla="*/ 1501401 w 3022593"/>
              <a:gd name="connsiteY20006" fmla="*/ 427037 h 4630814"/>
              <a:gd name="connsiteX20007" fmla="*/ 1502402 w 3022593"/>
              <a:gd name="connsiteY20007" fmla="*/ 427509 h 4630814"/>
              <a:gd name="connsiteX20008" fmla="*/ 1502402 w 3022593"/>
              <a:gd name="connsiteY20008" fmla="*/ 427318 h 4630814"/>
              <a:gd name="connsiteX20009" fmla="*/ 1502404 w 3022593"/>
              <a:gd name="connsiteY20009" fmla="*/ 427510 h 4630814"/>
              <a:gd name="connsiteX20010" fmla="*/ 1512392 w 3022593"/>
              <a:gd name="connsiteY20010" fmla="*/ 432221 h 4630814"/>
              <a:gd name="connsiteX20011" fmla="*/ 1512392 w 3022593"/>
              <a:gd name="connsiteY20011" fmla="*/ 438397 h 4630814"/>
              <a:gd name="connsiteX20012" fmla="*/ 1512880 w 3022593"/>
              <a:gd name="connsiteY20012" fmla="*/ 439737 h 4630814"/>
              <a:gd name="connsiteX20013" fmla="*/ 1512392 w 3022593"/>
              <a:gd name="connsiteY20013" fmla="*/ 439282 h 4630814"/>
              <a:gd name="connsiteX20014" fmla="*/ 1512392 w 3022593"/>
              <a:gd name="connsiteY20014" fmla="*/ 445889 h 4630814"/>
              <a:gd name="connsiteX20015" fmla="*/ 1507291 w 3022593"/>
              <a:gd name="connsiteY20015" fmla="*/ 452373 h 4630814"/>
              <a:gd name="connsiteX20016" fmla="*/ 1508117 w 3022593"/>
              <a:gd name="connsiteY20016" fmla="*/ 454025 h 4630814"/>
              <a:gd name="connsiteX20017" fmla="*/ 1507176 w 3022593"/>
              <a:gd name="connsiteY20017" fmla="*/ 452519 h 4630814"/>
              <a:gd name="connsiteX20018" fmla="*/ 1504607 w 3022593"/>
              <a:gd name="connsiteY20018" fmla="*/ 455786 h 4630814"/>
              <a:gd name="connsiteX20019" fmla="*/ 1499569 w 3022593"/>
              <a:gd name="connsiteY20019" fmla="*/ 457200 h 4630814"/>
              <a:gd name="connsiteX20020" fmla="*/ 1499350 w 3022593"/>
              <a:gd name="connsiteY20020" fmla="*/ 456501 h 4630814"/>
              <a:gd name="connsiteX20021" fmla="*/ 1498592 w 3022593"/>
              <a:gd name="connsiteY20021" fmla="*/ 457200 h 4630814"/>
              <a:gd name="connsiteX20022" fmla="*/ 1499111 w 3022593"/>
              <a:gd name="connsiteY20022" fmla="*/ 455739 h 4630814"/>
              <a:gd name="connsiteX20023" fmla="*/ 1497280 w 3022593"/>
              <a:gd name="connsiteY20023" fmla="*/ 449895 h 4630814"/>
              <a:gd name="connsiteX20024" fmla="*/ 1492242 w 3022593"/>
              <a:gd name="connsiteY20024" fmla="*/ 438348 h 4630814"/>
              <a:gd name="connsiteX20025" fmla="*/ 1501401 w 3022593"/>
              <a:gd name="connsiteY20025" fmla="*/ 427037 h 4630814"/>
              <a:gd name="connsiteX20026" fmla="*/ 1706952 w 3022593"/>
              <a:gd name="connsiteY20026" fmla="*/ 423863 h 4630814"/>
              <a:gd name="connsiteX20027" fmla="*/ 1718859 w 3022593"/>
              <a:gd name="connsiteY20027" fmla="*/ 442539 h 4630814"/>
              <a:gd name="connsiteX20028" fmla="*/ 1712419 w 3022593"/>
              <a:gd name="connsiteY20028" fmla="*/ 449877 h 4630814"/>
              <a:gd name="connsiteX20029" fmla="*/ 1712905 w 3022593"/>
              <a:gd name="connsiteY20029" fmla="*/ 450850 h 4630814"/>
              <a:gd name="connsiteX20030" fmla="*/ 1712348 w 3022593"/>
              <a:gd name="connsiteY20030" fmla="*/ 449958 h 4630814"/>
              <a:gd name="connsiteX20031" fmla="*/ 1709433 w 3022593"/>
              <a:gd name="connsiteY20031" fmla="*/ 453278 h 4630814"/>
              <a:gd name="connsiteX20032" fmla="*/ 1703637 w 3022593"/>
              <a:gd name="connsiteY20032" fmla="*/ 455376 h 4630814"/>
              <a:gd name="connsiteX20033" fmla="*/ 1703380 w 3022593"/>
              <a:gd name="connsiteY20033" fmla="*/ 455613 h 4630814"/>
              <a:gd name="connsiteX20034" fmla="*/ 1703427 w 3022593"/>
              <a:gd name="connsiteY20034" fmla="*/ 455452 h 4630814"/>
              <a:gd name="connsiteX20035" fmla="*/ 1702983 w 3022593"/>
              <a:gd name="connsiteY20035" fmla="*/ 455613 h 4630814"/>
              <a:gd name="connsiteX20036" fmla="*/ 1697030 w 3022593"/>
              <a:gd name="connsiteY20036" fmla="*/ 435069 h 4630814"/>
              <a:gd name="connsiteX20037" fmla="*/ 1706952 w 3022593"/>
              <a:gd name="connsiteY20037" fmla="*/ 423863 h 4630814"/>
              <a:gd name="connsiteX20038" fmla="*/ 2246305 w 3022593"/>
              <a:gd name="connsiteY20038" fmla="*/ 422275 h 4630814"/>
              <a:gd name="connsiteX20039" fmla="*/ 2247993 w 3022593"/>
              <a:gd name="connsiteY20039" fmla="*/ 422442 h 4630814"/>
              <a:gd name="connsiteX20040" fmla="*/ 2247892 w 3022593"/>
              <a:gd name="connsiteY20040" fmla="*/ 422275 h 4630814"/>
              <a:gd name="connsiteX20041" fmla="*/ 2248238 w 3022593"/>
              <a:gd name="connsiteY20041" fmla="*/ 422466 h 4630814"/>
              <a:gd name="connsiteX20042" fmla="*/ 2253995 w 3022593"/>
              <a:gd name="connsiteY20042" fmla="*/ 423034 h 4630814"/>
              <a:gd name="connsiteX20043" fmla="*/ 2295518 w 3022593"/>
              <a:gd name="connsiteY20043" fmla="*/ 438468 h 4630814"/>
              <a:gd name="connsiteX20044" fmla="*/ 2273751 w 3022593"/>
              <a:gd name="connsiteY20044" fmla="*/ 438468 h 4630814"/>
              <a:gd name="connsiteX20045" fmla="*/ 2272105 w 3022593"/>
              <a:gd name="connsiteY20045" fmla="*/ 437689 h 4630814"/>
              <a:gd name="connsiteX20046" fmla="*/ 2281699 w 3022593"/>
              <a:gd name="connsiteY20046" fmla="*/ 445715 h 4630814"/>
              <a:gd name="connsiteX20047" fmla="*/ 2285164 w 3022593"/>
              <a:gd name="connsiteY20047" fmla="*/ 455612 h 4630814"/>
              <a:gd name="connsiteX20048" fmla="*/ 2272389 w 3022593"/>
              <a:gd name="connsiteY20048" fmla="*/ 453366 h 4630814"/>
              <a:gd name="connsiteX20049" fmla="*/ 2257387 w 3022593"/>
              <a:gd name="connsiteY20049" fmla="*/ 436830 h 4630814"/>
              <a:gd name="connsiteX20050" fmla="*/ 2261013 w 3022593"/>
              <a:gd name="connsiteY20050" fmla="*/ 441818 h 4630814"/>
              <a:gd name="connsiteX20051" fmla="*/ 2268717 w 3022593"/>
              <a:gd name="connsiteY20051" fmla="*/ 466944 h 4630814"/>
              <a:gd name="connsiteX20052" fmla="*/ 2246305 w 3022593"/>
              <a:gd name="connsiteY20052" fmla="*/ 422275 h 4630814"/>
              <a:gd name="connsiteX20053" fmla="*/ 2251120 w 3022593"/>
              <a:gd name="connsiteY20053" fmla="*/ 428208 h 4630814"/>
              <a:gd name="connsiteX20054" fmla="*/ 2253234 w 3022593"/>
              <a:gd name="connsiteY20054" fmla="*/ 431115 h 4630814"/>
              <a:gd name="connsiteX20055" fmla="*/ 2249219 w 3022593"/>
              <a:gd name="connsiteY20055" fmla="*/ 424470 h 4630814"/>
              <a:gd name="connsiteX20056" fmla="*/ 2244717 w 3022593"/>
              <a:gd name="connsiteY20056" fmla="*/ 422275 h 4630814"/>
              <a:gd name="connsiteX20057" fmla="*/ 2198187 w 3022593"/>
              <a:gd name="connsiteY20057" fmla="*/ 443706 h 4630814"/>
              <a:gd name="connsiteX20058" fmla="*/ 2244717 w 3022593"/>
              <a:gd name="connsiteY20058" fmla="*/ 422275 h 4630814"/>
              <a:gd name="connsiteX20059" fmla="*/ 2244717 w 3022593"/>
              <a:gd name="connsiteY20059" fmla="*/ 422275 h 4630814"/>
              <a:gd name="connsiteX20060" fmla="*/ 2244389 w 3022593"/>
              <a:gd name="connsiteY20060" fmla="*/ 424547 h 4630814"/>
              <a:gd name="connsiteX20061" fmla="*/ 2246330 w 3022593"/>
              <a:gd name="connsiteY20061" fmla="*/ 431191 h 4630814"/>
              <a:gd name="connsiteX20062" fmla="*/ 2247893 w 3022593"/>
              <a:gd name="connsiteY20062" fmla="*/ 474114 h 4630814"/>
              <a:gd name="connsiteX20063" fmla="*/ 2239790 w 3022593"/>
              <a:gd name="connsiteY20063" fmla="*/ 455270 h 4630814"/>
              <a:gd name="connsiteX20064" fmla="*/ 2242722 w 3022593"/>
              <a:gd name="connsiteY20064" fmla="*/ 434333 h 4630814"/>
              <a:gd name="connsiteX20065" fmla="*/ 2240431 w 3022593"/>
              <a:gd name="connsiteY20065" fmla="*/ 445858 h 4630814"/>
              <a:gd name="connsiteX20066" fmla="*/ 2227572 w 3022593"/>
              <a:gd name="connsiteY20066" fmla="*/ 468068 h 4630814"/>
              <a:gd name="connsiteX20067" fmla="*/ 2223822 w 3022593"/>
              <a:gd name="connsiteY20067" fmla="*/ 462201 h 4630814"/>
              <a:gd name="connsiteX20068" fmla="*/ 2227570 w 3022593"/>
              <a:gd name="connsiteY20068" fmla="*/ 448614 h 4630814"/>
              <a:gd name="connsiteX20069" fmla="*/ 2220330 w 3022593"/>
              <a:gd name="connsiteY20069" fmla="*/ 457669 h 4630814"/>
              <a:gd name="connsiteX20070" fmla="*/ 2211449 w 3022593"/>
              <a:gd name="connsiteY20070" fmla="*/ 461134 h 4630814"/>
              <a:gd name="connsiteX20071" fmla="*/ 2243130 w 3022593"/>
              <a:gd name="connsiteY20071" fmla="*/ 423862 h 4630814"/>
              <a:gd name="connsiteX20072" fmla="*/ 2240096 w 3022593"/>
              <a:gd name="connsiteY20072" fmla="*/ 429372 h 4630814"/>
              <a:gd name="connsiteX20073" fmla="*/ 1560428 w 3022593"/>
              <a:gd name="connsiteY20073" fmla="*/ 421680 h 4630814"/>
              <a:gd name="connsiteX20074" fmla="*/ 1566742 w 3022593"/>
              <a:gd name="connsiteY20074" fmla="*/ 425132 h 4630814"/>
              <a:gd name="connsiteX20075" fmla="*/ 1555516 w 3022593"/>
              <a:gd name="connsiteY20075" fmla="*/ 456438 h 4630814"/>
              <a:gd name="connsiteX20076" fmla="*/ 1542851 w 3022593"/>
              <a:gd name="connsiteY20076" fmla="*/ 456041 h 4630814"/>
              <a:gd name="connsiteX20077" fmla="*/ 1541455 w 3022593"/>
              <a:gd name="connsiteY20077" fmla="*/ 458788 h 4630814"/>
              <a:gd name="connsiteX20078" fmla="*/ 1542159 w 3022593"/>
              <a:gd name="connsiteY20078" fmla="*/ 456019 h 4630814"/>
              <a:gd name="connsiteX20079" fmla="*/ 1533532 w 3022593"/>
              <a:gd name="connsiteY20079" fmla="*/ 455748 h 4630814"/>
              <a:gd name="connsiteX20080" fmla="*/ 1525915 w 3022593"/>
              <a:gd name="connsiteY20080" fmla="*/ 451118 h 4630814"/>
              <a:gd name="connsiteX20081" fmla="*/ 1525580 w 3022593"/>
              <a:gd name="connsiteY20081" fmla="*/ 451077 h 4630814"/>
              <a:gd name="connsiteX20082" fmla="*/ 1525798 w 3022593"/>
              <a:gd name="connsiteY20082" fmla="*/ 451046 h 4630814"/>
              <a:gd name="connsiteX20083" fmla="*/ 1525580 w 3022593"/>
              <a:gd name="connsiteY20083" fmla="*/ 450914 h 4630814"/>
              <a:gd name="connsiteX20084" fmla="*/ 1534234 w 3022593"/>
              <a:gd name="connsiteY20084" fmla="*/ 442167 h 4630814"/>
              <a:gd name="connsiteX20085" fmla="*/ 1538897 w 3022593"/>
              <a:gd name="connsiteY20085" fmla="*/ 434268 h 4630814"/>
              <a:gd name="connsiteX20086" fmla="*/ 1538280 w 3022593"/>
              <a:gd name="connsiteY20086" fmla="*/ 434340 h 4630814"/>
              <a:gd name="connsiteX20087" fmla="*/ 1538932 w 3022593"/>
              <a:gd name="connsiteY20087" fmla="*/ 434208 h 4630814"/>
              <a:gd name="connsiteX20088" fmla="*/ 1544290 w 3022593"/>
              <a:gd name="connsiteY20088" fmla="*/ 425132 h 4630814"/>
              <a:gd name="connsiteX20089" fmla="*/ 1560428 w 3022593"/>
              <a:gd name="connsiteY20089" fmla="*/ 421680 h 4630814"/>
              <a:gd name="connsiteX20090" fmla="*/ 2100255 w 3022593"/>
              <a:gd name="connsiteY20090" fmla="*/ 421084 h 4630814"/>
              <a:gd name="connsiteX20091" fmla="*/ 2099064 w 3022593"/>
              <a:gd name="connsiteY20091" fmla="*/ 424061 h 4630814"/>
              <a:gd name="connsiteX20092" fmla="*/ 2095495 w 3022593"/>
              <a:gd name="connsiteY20092" fmla="*/ 427036 h 4630814"/>
              <a:gd name="connsiteX20093" fmla="*/ 2099302 w 3022593"/>
              <a:gd name="connsiteY20093" fmla="*/ 425648 h 4630814"/>
              <a:gd name="connsiteX20094" fmla="*/ 2103112 w 3022593"/>
              <a:gd name="connsiteY20094" fmla="*/ 425449 h 4630814"/>
              <a:gd name="connsiteX20095" fmla="*/ 2100731 w 3022593"/>
              <a:gd name="connsiteY20095" fmla="*/ 426839 h 4630814"/>
              <a:gd name="connsiteX20096" fmla="*/ 2095494 w 3022593"/>
              <a:gd name="connsiteY20096" fmla="*/ 427037 h 4630814"/>
              <a:gd name="connsiteX20097" fmla="*/ 2095494 w 3022593"/>
              <a:gd name="connsiteY20097" fmla="*/ 427037 h 4630814"/>
              <a:gd name="connsiteX20098" fmla="*/ 2098667 w 3022593"/>
              <a:gd name="connsiteY20098" fmla="*/ 427235 h 4630814"/>
              <a:gd name="connsiteX20099" fmla="*/ 2101842 w 3022593"/>
              <a:gd name="connsiteY20099" fmla="*/ 428624 h 4630814"/>
              <a:gd name="connsiteX20100" fmla="*/ 2095493 w 3022593"/>
              <a:gd name="connsiteY20100" fmla="*/ 427037 h 4630814"/>
              <a:gd name="connsiteX20101" fmla="*/ 2095493 w 3022593"/>
              <a:gd name="connsiteY20101" fmla="*/ 427037 h 4630814"/>
              <a:gd name="connsiteX20102" fmla="*/ 2095493 w 3022593"/>
              <a:gd name="connsiteY20102" fmla="*/ 427037 h 4630814"/>
              <a:gd name="connsiteX20103" fmla="*/ 2095492 w 3022593"/>
              <a:gd name="connsiteY20103" fmla="*/ 427037 h 4630814"/>
              <a:gd name="connsiteX20104" fmla="*/ 2095493 w 3022593"/>
              <a:gd name="connsiteY20104" fmla="*/ 427037 h 4630814"/>
              <a:gd name="connsiteX20105" fmla="*/ 2097278 w 3022593"/>
              <a:gd name="connsiteY20105" fmla="*/ 423317 h 4630814"/>
              <a:gd name="connsiteX20106" fmla="*/ 2100255 w 3022593"/>
              <a:gd name="connsiteY20106" fmla="*/ 421084 h 4630814"/>
              <a:gd name="connsiteX20107" fmla="*/ 2087554 w 3022593"/>
              <a:gd name="connsiteY20107" fmla="*/ 421084 h 4630814"/>
              <a:gd name="connsiteX20108" fmla="*/ 2090729 w 3022593"/>
              <a:gd name="connsiteY20108" fmla="*/ 422573 h 4630814"/>
              <a:gd name="connsiteX20109" fmla="*/ 2093904 w 3022593"/>
              <a:gd name="connsiteY20109" fmla="*/ 427037 h 4630814"/>
              <a:gd name="connsiteX20110" fmla="*/ 2093904 w 3022593"/>
              <a:gd name="connsiteY20110" fmla="*/ 427037 h 4630814"/>
              <a:gd name="connsiteX20111" fmla="*/ 2093905 w 3022593"/>
              <a:gd name="connsiteY20111" fmla="*/ 427037 h 4630814"/>
              <a:gd name="connsiteX20112" fmla="*/ 2093905 w 3022593"/>
              <a:gd name="connsiteY20112" fmla="*/ 427037 h 4630814"/>
              <a:gd name="connsiteX20113" fmla="*/ 2093905 w 3022593"/>
              <a:gd name="connsiteY20113" fmla="*/ 427037 h 4630814"/>
              <a:gd name="connsiteX20114" fmla="*/ 2093905 w 3022593"/>
              <a:gd name="connsiteY20114" fmla="*/ 427038 h 4630814"/>
              <a:gd name="connsiteX20115" fmla="*/ 2093905 w 3022593"/>
              <a:gd name="connsiteY20115" fmla="*/ 427038 h 4630814"/>
              <a:gd name="connsiteX20116" fmla="*/ 2093905 w 3022593"/>
              <a:gd name="connsiteY20116" fmla="*/ 427038 h 4630814"/>
              <a:gd name="connsiteX20117" fmla="*/ 2093905 w 3022593"/>
              <a:gd name="connsiteY20117" fmla="*/ 427038 h 4630814"/>
              <a:gd name="connsiteX20118" fmla="*/ 2093905 w 3022593"/>
              <a:gd name="connsiteY20118" fmla="*/ 427038 h 4630814"/>
              <a:gd name="connsiteX20119" fmla="*/ 2093905 w 3022593"/>
              <a:gd name="connsiteY20119" fmla="*/ 427040 h 4630814"/>
              <a:gd name="connsiteX20120" fmla="*/ 2095492 w 3022593"/>
              <a:gd name="connsiteY20120" fmla="*/ 434657 h 4630814"/>
              <a:gd name="connsiteX20121" fmla="*/ 2094103 w 3022593"/>
              <a:gd name="connsiteY20121" fmla="*/ 432276 h 4630814"/>
              <a:gd name="connsiteX20122" fmla="*/ 2093905 w 3022593"/>
              <a:gd name="connsiteY20122" fmla="*/ 427047 h 4630814"/>
              <a:gd name="connsiteX20123" fmla="*/ 2093608 w 3022593"/>
              <a:gd name="connsiteY20123" fmla="*/ 431799 h 4630814"/>
              <a:gd name="connsiteX20124" fmla="*/ 2091524 w 3022593"/>
              <a:gd name="connsiteY20124" fmla="*/ 436562 h 4630814"/>
              <a:gd name="connsiteX20125" fmla="*/ 2091821 w 3022593"/>
              <a:gd name="connsiteY20125" fmla="*/ 432514 h 4630814"/>
              <a:gd name="connsiteX20126" fmla="*/ 2093904 w 3022593"/>
              <a:gd name="connsiteY20126" fmla="*/ 427039 h 4630814"/>
              <a:gd name="connsiteX20127" fmla="*/ 2093904 w 3022593"/>
              <a:gd name="connsiteY20127" fmla="*/ 427038 h 4630814"/>
              <a:gd name="connsiteX20128" fmla="*/ 2093903 w 3022593"/>
              <a:gd name="connsiteY20128" fmla="*/ 427040 h 4630814"/>
              <a:gd name="connsiteX20129" fmla="*/ 2089671 w 3022593"/>
              <a:gd name="connsiteY20129" fmla="*/ 434975 h 4630814"/>
              <a:gd name="connsiteX20130" fmla="*/ 2090200 w 3022593"/>
              <a:gd name="connsiteY20130" fmla="*/ 431006 h 4630814"/>
              <a:gd name="connsiteX20131" fmla="*/ 2093895 w 3022593"/>
              <a:gd name="connsiteY20131" fmla="*/ 427047 h 4630814"/>
              <a:gd name="connsiteX20132" fmla="*/ 2090680 w 3022593"/>
              <a:gd name="connsiteY20132" fmla="*/ 429947 h 4630814"/>
              <a:gd name="connsiteX20133" fmla="*/ 2085967 w 3022593"/>
              <a:gd name="connsiteY20133" fmla="*/ 431270 h 4630814"/>
              <a:gd name="connsiteX20134" fmla="*/ 2089192 w 3022593"/>
              <a:gd name="connsiteY20134" fmla="*/ 428360 h 4630814"/>
              <a:gd name="connsiteX20135" fmla="*/ 2093902 w 3022593"/>
              <a:gd name="connsiteY20135" fmla="*/ 427038 h 4630814"/>
              <a:gd name="connsiteX20136" fmla="*/ 2089936 w 3022593"/>
              <a:gd name="connsiteY20136" fmla="*/ 427633 h 4630814"/>
              <a:gd name="connsiteX20137" fmla="*/ 2085967 w 3022593"/>
              <a:gd name="connsiteY20137" fmla="*/ 427037 h 4630814"/>
              <a:gd name="connsiteX20138" fmla="*/ 2088174 w 3022593"/>
              <a:gd name="connsiteY20138" fmla="*/ 426223 h 4630814"/>
              <a:gd name="connsiteX20139" fmla="*/ 2085967 w 3022593"/>
              <a:gd name="connsiteY20139" fmla="*/ 425450 h 4630814"/>
              <a:gd name="connsiteX20140" fmla="*/ 2089192 w 3022593"/>
              <a:gd name="connsiteY20140" fmla="*/ 424458 h 4630814"/>
              <a:gd name="connsiteX20141" fmla="*/ 2093902 w 3022593"/>
              <a:gd name="connsiteY20141" fmla="*/ 427036 h 4630814"/>
              <a:gd name="connsiteX20142" fmla="*/ 2090729 w 3022593"/>
              <a:gd name="connsiteY20142" fmla="*/ 424805 h 4630814"/>
              <a:gd name="connsiteX20143" fmla="*/ 2087554 w 3022593"/>
              <a:gd name="connsiteY20143" fmla="*/ 421084 h 4630814"/>
              <a:gd name="connsiteX20144" fmla="*/ 2093111 w 3022593"/>
              <a:gd name="connsiteY20144" fmla="*/ 419417 h 4630814"/>
              <a:gd name="connsiteX20145" fmla="*/ 2095492 w 3022593"/>
              <a:gd name="connsiteY20145" fmla="*/ 427037 h 4630814"/>
              <a:gd name="connsiteX20146" fmla="*/ 2093111 w 3022593"/>
              <a:gd name="connsiteY20146" fmla="*/ 419417 h 4630814"/>
              <a:gd name="connsiteX20147" fmla="*/ 2089142 w 3022593"/>
              <a:gd name="connsiteY20147" fmla="*/ 419417 h 4630814"/>
              <a:gd name="connsiteX20148" fmla="*/ 2093905 w 3022593"/>
              <a:gd name="connsiteY20148" fmla="*/ 427037 h 4630814"/>
              <a:gd name="connsiteX20149" fmla="*/ 2089142 w 3022593"/>
              <a:gd name="connsiteY20149" fmla="*/ 419417 h 4630814"/>
              <a:gd name="connsiteX20150" fmla="*/ 2367749 w 3022593"/>
              <a:gd name="connsiteY20150" fmla="*/ 415925 h 4630814"/>
              <a:gd name="connsiteX20151" fmla="*/ 2368940 w 3022593"/>
              <a:gd name="connsiteY20151" fmla="*/ 417910 h 4630814"/>
              <a:gd name="connsiteX20152" fmla="*/ 2368940 w 3022593"/>
              <a:gd name="connsiteY20152" fmla="*/ 416322 h 4630814"/>
              <a:gd name="connsiteX20153" fmla="*/ 2372909 w 3022593"/>
              <a:gd name="connsiteY20153" fmla="*/ 418307 h 4630814"/>
              <a:gd name="connsiteX20154" fmla="*/ 2372909 w 3022593"/>
              <a:gd name="connsiteY20154" fmla="*/ 422276 h 4630814"/>
              <a:gd name="connsiteX20155" fmla="*/ 2369672 w 3022593"/>
              <a:gd name="connsiteY20155" fmla="*/ 420658 h 4630814"/>
              <a:gd name="connsiteX20156" fmla="*/ 2367749 w 3022593"/>
              <a:gd name="connsiteY20156" fmla="*/ 423863 h 4630814"/>
              <a:gd name="connsiteX20157" fmla="*/ 2365367 w 3022593"/>
              <a:gd name="connsiteY20157" fmla="*/ 419894 h 4630814"/>
              <a:gd name="connsiteX20158" fmla="*/ 2367749 w 3022593"/>
              <a:gd name="connsiteY20158" fmla="*/ 415925 h 4630814"/>
              <a:gd name="connsiteX20159" fmla="*/ 2373305 w 3022593"/>
              <a:gd name="connsiteY20159" fmla="*/ 414338 h 4630814"/>
              <a:gd name="connsiteX20160" fmla="*/ 2376480 w 3022593"/>
              <a:gd name="connsiteY20160" fmla="*/ 415926 h 4630814"/>
              <a:gd name="connsiteX20161" fmla="*/ 2373305 w 3022593"/>
              <a:gd name="connsiteY20161" fmla="*/ 417514 h 4630814"/>
              <a:gd name="connsiteX20162" fmla="*/ 2370130 w 3022593"/>
              <a:gd name="connsiteY20162" fmla="*/ 415926 h 4630814"/>
              <a:gd name="connsiteX20163" fmla="*/ 2373305 w 3022593"/>
              <a:gd name="connsiteY20163" fmla="*/ 414338 h 4630814"/>
              <a:gd name="connsiteX20164" fmla="*/ 2210020 w 3022593"/>
              <a:gd name="connsiteY20164" fmla="*/ 413360 h 4630814"/>
              <a:gd name="connsiteX20165" fmla="*/ 2239955 w 3022593"/>
              <a:gd name="connsiteY20165" fmla="*/ 421664 h 4630814"/>
              <a:gd name="connsiteX20166" fmla="*/ 2190970 w 3022593"/>
              <a:gd name="connsiteY20166" fmla="*/ 419710 h 4630814"/>
              <a:gd name="connsiteX20167" fmla="*/ 2210020 w 3022593"/>
              <a:gd name="connsiteY20167" fmla="*/ 413360 h 4630814"/>
              <a:gd name="connsiteX20168" fmla="*/ 2360605 w 3022593"/>
              <a:gd name="connsiteY20168" fmla="*/ 411163 h 4630814"/>
              <a:gd name="connsiteX20169" fmla="*/ 2365368 w 3022593"/>
              <a:gd name="connsiteY20169" fmla="*/ 411163 h 4630814"/>
              <a:gd name="connsiteX20170" fmla="*/ 2366955 w 3022593"/>
              <a:gd name="connsiteY20170" fmla="*/ 414338 h 4630814"/>
              <a:gd name="connsiteX20171" fmla="*/ 2365368 w 3022593"/>
              <a:gd name="connsiteY20171" fmla="*/ 419101 h 4630814"/>
              <a:gd name="connsiteX20172" fmla="*/ 2362193 w 3022593"/>
              <a:gd name="connsiteY20172" fmla="*/ 419101 h 4630814"/>
              <a:gd name="connsiteX20173" fmla="*/ 2363780 w 3022593"/>
              <a:gd name="connsiteY20173" fmla="*/ 415926 h 4630814"/>
              <a:gd name="connsiteX20174" fmla="*/ 2366955 w 3022593"/>
              <a:gd name="connsiteY20174" fmla="*/ 414338 h 4630814"/>
              <a:gd name="connsiteX20175" fmla="*/ 2363780 w 3022593"/>
              <a:gd name="connsiteY20175" fmla="*/ 414338 h 4630814"/>
              <a:gd name="connsiteX20176" fmla="*/ 2360605 w 3022593"/>
              <a:gd name="connsiteY20176" fmla="*/ 411163 h 4630814"/>
              <a:gd name="connsiteX20177" fmla="*/ 2337601 w 3022593"/>
              <a:gd name="connsiteY20177" fmla="*/ 408980 h 4630814"/>
              <a:gd name="connsiteX20178" fmla="*/ 2344617 w 3022593"/>
              <a:gd name="connsiteY20178" fmla="*/ 412432 h 4630814"/>
              <a:gd name="connsiteX20179" fmla="*/ 2349295 w 3022593"/>
              <a:gd name="connsiteY20179" fmla="*/ 430157 h 4630814"/>
              <a:gd name="connsiteX20180" fmla="*/ 2342055 w 3022593"/>
              <a:gd name="connsiteY20180" fmla="*/ 435689 h 4630814"/>
              <a:gd name="connsiteX20181" fmla="*/ 2340232 w 3022593"/>
              <a:gd name="connsiteY20181" fmla="*/ 438151 h 4630814"/>
              <a:gd name="connsiteX20182" fmla="*/ 2340442 w 3022593"/>
              <a:gd name="connsiteY20182" fmla="*/ 436921 h 4630814"/>
              <a:gd name="connsiteX20183" fmla="*/ 2331520 w 3022593"/>
              <a:gd name="connsiteY20183" fmla="*/ 443738 h 4630814"/>
              <a:gd name="connsiteX20184" fmla="*/ 2320574 w 3022593"/>
              <a:gd name="connsiteY20184" fmla="*/ 443367 h 4630814"/>
              <a:gd name="connsiteX20185" fmla="*/ 2319330 w 3022593"/>
              <a:gd name="connsiteY20185" fmla="*/ 446088 h 4630814"/>
              <a:gd name="connsiteX20186" fmla="*/ 2319957 w 3022593"/>
              <a:gd name="connsiteY20186" fmla="*/ 443346 h 4630814"/>
              <a:gd name="connsiteX20187" fmla="*/ 2311173 w 3022593"/>
              <a:gd name="connsiteY20187" fmla="*/ 443048 h 4630814"/>
              <a:gd name="connsiteX20188" fmla="*/ 2303778 w 3022593"/>
              <a:gd name="connsiteY20188" fmla="*/ 438416 h 4630814"/>
              <a:gd name="connsiteX20189" fmla="*/ 2303455 w 3022593"/>
              <a:gd name="connsiteY20189" fmla="*/ 438377 h 4630814"/>
              <a:gd name="connsiteX20190" fmla="*/ 2303667 w 3022593"/>
              <a:gd name="connsiteY20190" fmla="*/ 438347 h 4630814"/>
              <a:gd name="connsiteX20191" fmla="*/ 2303455 w 3022593"/>
              <a:gd name="connsiteY20191" fmla="*/ 438214 h 4630814"/>
              <a:gd name="connsiteX20192" fmla="*/ 2312109 w 3022593"/>
              <a:gd name="connsiteY20192" fmla="*/ 429467 h 4630814"/>
              <a:gd name="connsiteX20193" fmla="*/ 2316868 w 3022593"/>
              <a:gd name="connsiteY20193" fmla="*/ 421405 h 4630814"/>
              <a:gd name="connsiteX20194" fmla="*/ 2314567 w 3022593"/>
              <a:gd name="connsiteY20194" fmla="*/ 421640 h 4630814"/>
              <a:gd name="connsiteX20195" fmla="*/ 2316972 w 3022593"/>
              <a:gd name="connsiteY20195" fmla="*/ 421229 h 4630814"/>
              <a:gd name="connsiteX20196" fmla="*/ 2322165 w 3022593"/>
              <a:gd name="connsiteY20196" fmla="*/ 412432 h 4630814"/>
              <a:gd name="connsiteX20197" fmla="*/ 2337601 w 3022593"/>
              <a:gd name="connsiteY20197" fmla="*/ 408980 h 4630814"/>
              <a:gd name="connsiteX20198" fmla="*/ 849684 w 3022593"/>
              <a:gd name="connsiteY20198" fmla="*/ 407698 h 4630814"/>
              <a:gd name="connsiteX20199" fmla="*/ 846316 w 3022593"/>
              <a:gd name="connsiteY20199" fmla="*/ 412486 h 4630814"/>
              <a:gd name="connsiteX20200" fmla="*/ 845444 w 3022593"/>
              <a:gd name="connsiteY20200" fmla="*/ 412016 h 4630814"/>
              <a:gd name="connsiteX20201" fmla="*/ 836386 w 3022593"/>
              <a:gd name="connsiteY20201" fmla="*/ 415227 h 4630814"/>
              <a:gd name="connsiteX20202" fmla="*/ 842484 w 3022593"/>
              <a:gd name="connsiteY20202" fmla="*/ 416754 h 4630814"/>
              <a:gd name="connsiteX20203" fmla="*/ 842280 w 3022593"/>
              <a:gd name="connsiteY20203" fmla="*/ 419370 h 4630814"/>
              <a:gd name="connsiteX20204" fmla="*/ 844768 w 3022593"/>
              <a:gd name="connsiteY20204" fmla="*/ 417513 h 4630814"/>
              <a:gd name="connsiteX20205" fmla="*/ 849394 w 3022593"/>
              <a:gd name="connsiteY20205" fmla="*/ 422690 h 4630814"/>
              <a:gd name="connsiteX20206" fmla="*/ 850133 w 3022593"/>
              <a:gd name="connsiteY20206" fmla="*/ 419951 h 4630814"/>
              <a:gd name="connsiteX20207" fmla="*/ 854147 w 3022593"/>
              <a:gd name="connsiteY20207" fmla="*/ 420032 h 4630814"/>
              <a:gd name="connsiteX20208" fmla="*/ 852744 w 3022593"/>
              <a:gd name="connsiteY20208" fmla="*/ 417966 h 4630814"/>
              <a:gd name="connsiteX20209" fmla="*/ 857096 w 3022593"/>
              <a:gd name="connsiteY20209" fmla="*/ 412870 h 4630814"/>
              <a:gd name="connsiteX20210" fmla="*/ 852046 w 3022593"/>
              <a:gd name="connsiteY20210" fmla="*/ 413790 h 4630814"/>
              <a:gd name="connsiteX20211" fmla="*/ 2365367 w 3022593"/>
              <a:gd name="connsiteY20211" fmla="*/ 406400 h 4630814"/>
              <a:gd name="connsiteX20212" fmla="*/ 2369635 w 3022593"/>
              <a:gd name="connsiteY20212" fmla="*/ 409956 h 4630814"/>
              <a:gd name="connsiteX20213" fmla="*/ 2373305 w 3022593"/>
              <a:gd name="connsiteY20213" fmla="*/ 408305 h 4630814"/>
              <a:gd name="connsiteX20214" fmla="*/ 2373305 w 3022593"/>
              <a:gd name="connsiteY20214" fmla="*/ 412115 h 4630814"/>
              <a:gd name="connsiteX20215" fmla="*/ 2369072 w 3022593"/>
              <a:gd name="connsiteY20215" fmla="*/ 414020 h 4630814"/>
              <a:gd name="connsiteX20216" fmla="*/ 2369072 w 3022593"/>
              <a:gd name="connsiteY20216" fmla="*/ 412133 h 4630814"/>
              <a:gd name="connsiteX20217" fmla="*/ 2367749 w 3022593"/>
              <a:gd name="connsiteY20217" fmla="*/ 414338 h 4630814"/>
              <a:gd name="connsiteX20218" fmla="*/ 2365367 w 3022593"/>
              <a:gd name="connsiteY20218" fmla="*/ 410369 h 4630814"/>
              <a:gd name="connsiteX20219" fmla="*/ 2365367 w 3022593"/>
              <a:gd name="connsiteY20219" fmla="*/ 406400 h 4630814"/>
              <a:gd name="connsiteX20220" fmla="*/ 2154195 w 3022593"/>
              <a:gd name="connsiteY20220" fmla="*/ 406400 h 4630814"/>
              <a:gd name="connsiteX20221" fmla="*/ 2182241 w 3022593"/>
              <a:gd name="connsiteY20221" fmla="*/ 445799 h 4630814"/>
              <a:gd name="connsiteX20222" fmla="*/ 2171267 w 3022593"/>
              <a:gd name="connsiteY20222" fmla="*/ 469392 h 4630814"/>
              <a:gd name="connsiteX20223" fmla="*/ 2171374 w 3022593"/>
              <a:gd name="connsiteY20223" fmla="*/ 469900 h 4630814"/>
              <a:gd name="connsiteX20224" fmla="*/ 2171225 w 3022593"/>
              <a:gd name="connsiteY20224" fmla="*/ 469482 h 4630814"/>
              <a:gd name="connsiteX20225" fmla="*/ 2168174 w 3022593"/>
              <a:gd name="connsiteY20225" fmla="*/ 476041 h 4630814"/>
              <a:gd name="connsiteX20226" fmla="*/ 2151741 w 3022593"/>
              <a:gd name="connsiteY20226" fmla="*/ 497774 h 4630814"/>
              <a:gd name="connsiteX20227" fmla="*/ 2152008 w 3022593"/>
              <a:gd name="connsiteY20227" fmla="*/ 503179 h 4630814"/>
              <a:gd name="connsiteX20228" fmla="*/ 2155182 w 3022593"/>
              <a:gd name="connsiteY20228" fmla="*/ 509588 h 4630814"/>
              <a:gd name="connsiteX20229" fmla="*/ 2152256 w 3022593"/>
              <a:gd name="connsiteY20229" fmla="*/ 508195 h 4630814"/>
              <a:gd name="connsiteX20230" fmla="*/ 2152325 w 3022593"/>
              <a:gd name="connsiteY20230" fmla="*/ 509588 h 4630814"/>
              <a:gd name="connsiteX20231" fmla="*/ 2134563 w 3022593"/>
              <a:gd name="connsiteY20231" fmla="*/ 501145 h 4630814"/>
              <a:gd name="connsiteX20232" fmla="*/ 2123068 w 3022593"/>
              <a:gd name="connsiteY20232" fmla="*/ 489709 h 4630814"/>
              <a:gd name="connsiteX20233" fmla="*/ 2122479 w 3022593"/>
              <a:gd name="connsiteY20233" fmla="*/ 490538 h 4630814"/>
              <a:gd name="connsiteX20234" fmla="*/ 2123008 w 3022593"/>
              <a:gd name="connsiteY20234" fmla="*/ 489649 h 4630814"/>
              <a:gd name="connsiteX20235" fmla="*/ 2120773 w 3022593"/>
              <a:gd name="connsiteY20235" fmla="*/ 487426 h 4630814"/>
              <a:gd name="connsiteX20236" fmla="*/ 2111191 w 3022593"/>
              <a:gd name="connsiteY20236" fmla="*/ 464560 h 4630814"/>
              <a:gd name="connsiteX20237" fmla="*/ 2154195 w 3022593"/>
              <a:gd name="connsiteY20237" fmla="*/ 406400 h 4630814"/>
              <a:gd name="connsiteX20238" fmla="*/ 1316982 w 3022593"/>
              <a:gd name="connsiteY20238" fmla="*/ 406400 h 4630814"/>
              <a:gd name="connsiteX20239" fmla="*/ 1334127 w 3022593"/>
              <a:gd name="connsiteY20239" fmla="*/ 415864 h 4630814"/>
              <a:gd name="connsiteX20240" fmla="*/ 1334127 w 3022593"/>
              <a:gd name="connsiteY20240" fmla="*/ 424288 h 4630814"/>
              <a:gd name="connsiteX20241" fmla="*/ 1335080 w 3022593"/>
              <a:gd name="connsiteY20241" fmla="*/ 427038 h 4630814"/>
              <a:gd name="connsiteX20242" fmla="*/ 1334127 w 3022593"/>
              <a:gd name="connsiteY20242" fmla="*/ 426189 h 4630814"/>
              <a:gd name="connsiteX20243" fmla="*/ 1334127 w 3022593"/>
              <a:gd name="connsiteY20243" fmla="*/ 436685 h 4630814"/>
              <a:gd name="connsiteX20244" fmla="*/ 1326470 w 3022593"/>
              <a:gd name="connsiteY20244" fmla="*/ 445627 h 4630814"/>
              <a:gd name="connsiteX20245" fmla="*/ 1327142 w 3022593"/>
              <a:gd name="connsiteY20245" fmla="*/ 447675 h 4630814"/>
              <a:gd name="connsiteX20246" fmla="*/ 1326027 w 3022593"/>
              <a:gd name="connsiteY20246" fmla="*/ 446145 h 4630814"/>
              <a:gd name="connsiteX20247" fmla="*/ 1320554 w 3022593"/>
              <a:gd name="connsiteY20247" fmla="*/ 452537 h 4630814"/>
              <a:gd name="connsiteX20248" fmla="*/ 1311267 w 3022593"/>
              <a:gd name="connsiteY20248" fmla="*/ 455613 h 4630814"/>
              <a:gd name="connsiteX20249" fmla="*/ 1309362 w 3022593"/>
              <a:gd name="connsiteY20249" fmla="*/ 443073 h 4630814"/>
              <a:gd name="connsiteX20250" fmla="*/ 1306700 w 3022593"/>
              <a:gd name="connsiteY20250" fmla="*/ 436212 h 4630814"/>
              <a:gd name="connsiteX20251" fmla="*/ 1306504 w 3022593"/>
              <a:gd name="connsiteY20251" fmla="*/ 436563 h 4630814"/>
              <a:gd name="connsiteX20252" fmla="*/ 1306683 w 3022593"/>
              <a:gd name="connsiteY20252" fmla="*/ 436167 h 4630814"/>
              <a:gd name="connsiteX20253" fmla="*/ 1301742 w 3022593"/>
              <a:gd name="connsiteY20253" fmla="*/ 423435 h 4630814"/>
              <a:gd name="connsiteX20254" fmla="*/ 1316982 w 3022593"/>
              <a:gd name="connsiteY20254" fmla="*/ 406400 h 4630814"/>
              <a:gd name="connsiteX20255" fmla="*/ 1577741 w 3022593"/>
              <a:gd name="connsiteY20255" fmla="*/ 405039 h 4630814"/>
              <a:gd name="connsiteX20256" fmla="*/ 1574112 w 3022593"/>
              <a:gd name="connsiteY20256" fmla="*/ 412296 h 4630814"/>
              <a:gd name="connsiteX20257" fmla="*/ 1566855 w 3022593"/>
              <a:gd name="connsiteY20257" fmla="*/ 414111 h 4630814"/>
              <a:gd name="connsiteX20258" fmla="*/ 1570484 w 3022593"/>
              <a:gd name="connsiteY20258" fmla="*/ 406853 h 4630814"/>
              <a:gd name="connsiteX20259" fmla="*/ 1577741 w 3022593"/>
              <a:gd name="connsiteY20259" fmla="*/ 405039 h 4630814"/>
              <a:gd name="connsiteX20260" fmla="*/ 2182804 w 3022593"/>
              <a:gd name="connsiteY20260" fmla="*/ 404813 h 4630814"/>
              <a:gd name="connsiteX20261" fmla="*/ 2184392 w 3022593"/>
              <a:gd name="connsiteY20261" fmla="*/ 412432 h 4630814"/>
              <a:gd name="connsiteX20262" fmla="*/ 2183003 w 3022593"/>
              <a:gd name="connsiteY20262" fmla="*/ 410051 h 4630814"/>
              <a:gd name="connsiteX20263" fmla="*/ 2182804 w 3022593"/>
              <a:gd name="connsiteY20263" fmla="*/ 404813 h 4630814"/>
              <a:gd name="connsiteX20264" fmla="*/ 2178571 w 3022593"/>
              <a:gd name="connsiteY20264" fmla="*/ 412750 h 4630814"/>
              <a:gd name="connsiteX20265" fmla="*/ 2179100 w 3022593"/>
              <a:gd name="connsiteY20265" fmla="*/ 408781 h 4630814"/>
              <a:gd name="connsiteX20266" fmla="*/ 1554331 w 3022593"/>
              <a:gd name="connsiteY20266" fmla="*/ 404812 h 4630814"/>
              <a:gd name="connsiteX20267" fmla="*/ 1559173 w 3022593"/>
              <a:gd name="connsiteY20267" fmla="*/ 408208 h 4630814"/>
              <a:gd name="connsiteX20268" fmla="*/ 1560152 w 3022593"/>
              <a:gd name="connsiteY20268" fmla="*/ 407987 h 4630814"/>
              <a:gd name="connsiteX20269" fmla="*/ 1560152 w 3022593"/>
              <a:gd name="connsiteY20269" fmla="*/ 408894 h 4630814"/>
              <a:gd name="connsiteX20270" fmla="*/ 1562092 w 3022593"/>
              <a:gd name="connsiteY20270" fmla="*/ 410255 h 4630814"/>
              <a:gd name="connsiteX20271" fmla="*/ 1555450 w 3022593"/>
              <a:gd name="connsiteY20271" fmla="*/ 413981 h 4630814"/>
              <a:gd name="connsiteX20272" fmla="*/ 1552391 w 3022593"/>
              <a:gd name="connsiteY20272" fmla="*/ 415698 h 4630814"/>
              <a:gd name="connsiteX20273" fmla="*/ 1549107 w 3022593"/>
              <a:gd name="connsiteY20273" fmla="*/ 413614 h 4630814"/>
              <a:gd name="connsiteX20274" fmla="*/ 1546217 w 3022593"/>
              <a:gd name="connsiteY20274" fmla="*/ 414337 h 4630814"/>
              <a:gd name="connsiteX20275" fmla="*/ 1548064 w 3022593"/>
              <a:gd name="connsiteY20275" fmla="*/ 412952 h 4630814"/>
              <a:gd name="connsiteX20276" fmla="*/ 1545599 w 3022593"/>
              <a:gd name="connsiteY20276" fmla="*/ 411389 h 4630814"/>
              <a:gd name="connsiteX20277" fmla="*/ 1544629 w 3022593"/>
              <a:gd name="connsiteY20277" fmla="*/ 408440 h 4630814"/>
              <a:gd name="connsiteX20278" fmla="*/ 1544890 w 3022593"/>
              <a:gd name="connsiteY20278" fmla="*/ 408343 h 4630814"/>
              <a:gd name="connsiteX20279" fmla="*/ 1544629 w 3022593"/>
              <a:gd name="connsiteY20279" fmla="*/ 407987 h 4630814"/>
              <a:gd name="connsiteX20280" fmla="*/ 1545438 w 3022593"/>
              <a:gd name="connsiteY20280" fmla="*/ 408138 h 4630814"/>
              <a:gd name="connsiteX20281" fmla="*/ 2182800 w 3022593"/>
              <a:gd name="connsiteY20281" fmla="*/ 404811 h 4630814"/>
              <a:gd name="connsiteX20282" fmla="*/ 2182803 w 3022593"/>
              <a:gd name="connsiteY20282" fmla="*/ 404812 h 4630814"/>
              <a:gd name="connsiteX20283" fmla="*/ 2182802 w 3022593"/>
              <a:gd name="connsiteY20283" fmla="*/ 404812 h 4630814"/>
              <a:gd name="connsiteX20284" fmla="*/ 1588173 w 3022593"/>
              <a:gd name="connsiteY20284" fmla="*/ 403225 h 4630814"/>
              <a:gd name="connsiteX20285" fmla="*/ 1595430 w 3022593"/>
              <a:gd name="connsiteY20285" fmla="*/ 407194 h 4630814"/>
              <a:gd name="connsiteX20286" fmla="*/ 1588173 w 3022593"/>
              <a:gd name="connsiteY20286" fmla="*/ 411163 h 4630814"/>
              <a:gd name="connsiteX20287" fmla="*/ 1586972 w 3022593"/>
              <a:gd name="connsiteY20287" fmla="*/ 410287 h 4630814"/>
              <a:gd name="connsiteX20288" fmla="*/ 1588816 w 3022593"/>
              <a:gd name="connsiteY20288" fmla="*/ 417512 h 4630814"/>
              <a:gd name="connsiteX20289" fmla="*/ 1581547 w 3022593"/>
              <a:gd name="connsiteY20289" fmla="*/ 413952 h 4630814"/>
              <a:gd name="connsiteX20290" fmla="*/ 1578497 w 3022593"/>
              <a:gd name="connsiteY20290" fmla="*/ 419100 h 4630814"/>
              <a:gd name="connsiteX20291" fmla="*/ 1576380 w 3022593"/>
              <a:gd name="connsiteY20291" fmla="*/ 411956 h 4630814"/>
              <a:gd name="connsiteX20292" fmla="*/ 1579808 w 3022593"/>
              <a:gd name="connsiteY20292" fmla="*/ 407617 h 4630814"/>
              <a:gd name="connsiteX20293" fmla="*/ 1579555 w 3022593"/>
              <a:gd name="connsiteY20293" fmla="*/ 406626 h 4630814"/>
              <a:gd name="connsiteX20294" fmla="*/ 1580302 w 3022593"/>
              <a:gd name="connsiteY20294" fmla="*/ 406992 h 4630814"/>
              <a:gd name="connsiteX20295" fmla="*/ 1580614 w 3022593"/>
              <a:gd name="connsiteY20295" fmla="*/ 406598 h 4630814"/>
              <a:gd name="connsiteX20296" fmla="*/ 1580882 w 3022593"/>
              <a:gd name="connsiteY20296" fmla="*/ 407276 h 4630814"/>
              <a:gd name="connsiteX20297" fmla="*/ 1586854 w 3022593"/>
              <a:gd name="connsiteY20297" fmla="*/ 410201 h 4630814"/>
              <a:gd name="connsiteX20298" fmla="*/ 1582730 w 3022593"/>
              <a:gd name="connsiteY20298" fmla="*/ 407194 h 4630814"/>
              <a:gd name="connsiteX20299" fmla="*/ 1588173 w 3022593"/>
              <a:gd name="connsiteY20299" fmla="*/ 403225 h 4630814"/>
              <a:gd name="connsiteX20300" fmla="*/ 2417755 w 3022593"/>
              <a:gd name="connsiteY20300" fmla="*/ 401637 h 4630814"/>
              <a:gd name="connsiteX20301" fmla="*/ 2428867 w 3022593"/>
              <a:gd name="connsiteY20301" fmla="*/ 407193 h 4630814"/>
              <a:gd name="connsiteX20302" fmla="*/ 2417755 w 3022593"/>
              <a:gd name="connsiteY20302" fmla="*/ 412750 h 4630814"/>
              <a:gd name="connsiteX20303" fmla="*/ 2417457 w 3022593"/>
              <a:gd name="connsiteY20303" fmla="*/ 412669 h 4630814"/>
              <a:gd name="connsiteX20304" fmla="*/ 2419166 w 3022593"/>
              <a:gd name="connsiteY20304" fmla="*/ 423574 h 4630814"/>
              <a:gd name="connsiteX20305" fmla="*/ 2408583 w 3022593"/>
              <a:gd name="connsiteY20305" fmla="*/ 417945 h 4630814"/>
              <a:gd name="connsiteX20306" fmla="*/ 2407730 w 3022593"/>
              <a:gd name="connsiteY20306" fmla="*/ 412498 h 4630814"/>
              <a:gd name="connsiteX20307" fmla="*/ 2407966 w 3022593"/>
              <a:gd name="connsiteY20307" fmla="*/ 415924 h 4630814"/>
              <a:gd name="connsiteX20308" fmla="*/ 2402410 w 3022593"/>
              <a:gd name="connsiteY20308" fmla="*/ 427037 h 4630814"/>
              <a:gd name="connsiteX20309" fmla="*/ 2398705 w 3022593"/>
              <a:gd name="connsiteY20309" fmla="*/ 415924 h 4630814"/>
              <a:gd name="connsiteX20310" fmla="*/ 2398888 w 3022593"/>
              <a:gd name="connsiteY20310" fmla="*/ 415619 h 4630814"/>
              <a:gd name="connsiteX20311" fmla="*/ 2386269 w 3022593"/>
              <a:gd name="connsiteY20311" fmla="*/ 417336 h 4630814"/>
              <a:gd name="connsiteX20312" fmla="*/ 2391826 w 3022593"/>
              <a:gd name="connsiteY20312" fmla="*/ 406753 h 4630814"/>
              <a:gd name="connsiteX20313" fmla="*/ 2404790 w 3022593"/>
              <a:gd name="connsiteY20313" fmla="*/ 404989 h 4630814"/>
              <a:gd name="connsiteX20314" fmla="*/ 2404510 w 3022593"/>
              <a:gd name="connsiteY20314" fmla="*/ 406859 h 4630814"/>
              <a:gd name="connsiteX20315" fmla="*/ 2407174 w 3022593"/>
              <a:gd name="connsiteY20315" fmla="*/ 408952 h 4630814"/>
              <a:gd name="connsiteX20316" fmla="*/ 2406946 w 3022593"/>
              <a:gd name="connsiteY20316" fmla="*/ 407497 h 4630814"/>
              <a:gd name="connsiteX20317" fmla="*/ 2406642 w 3022593"/>
              <a:gd name="connsiteY20317" fmla="*/ 407193 h 4630814"/>
              <a:gd name="connsiteX20318" fmla="*/ 2406880 w 3022593"/>
              <a:gd name="connsiteY20318" fmla="*/ 407075 h 4630814"/>
              <a:gd name="connsiteX20319" fmla="*/ 2406819 w 3022593"/>
              <a:gd name="connsiteY20319" fmla="*/ 406688 h 4630814"/>
              <a:gd name="connsiteX20320" fmla="*/ 2407223 w 3022593"/>
              <a:gd name="connsiteY20320" fmla="*/ 406903 h 4630814"/>
              <a:gd name="connsiteX20321" fmla="*/ 1711317 w 3022593"/>
              <a:gd name="connsiteY20321" fmla="*/ 401637 h 4630814"/>
              <a:gd name="connsiteX20322" fmla="*/ 1703379 w 3022593"/>
              <a:gd name="connsiteY20322" fmla="*/ 404812 h 4630814"/>
              <a:gd name="connsiteX20323" fmla="*/ 1711317 w 3022593"/>
              <a:gd name="connsiteY20323" fmla="*/ 401637 h 4630814"/>
              <a:gd name="connsiteX20324" fmla="*/ 1711317 w 3022593"/>
              <a:gd name="connsiteY20324" fmla="*/ 401637 h 4630814"/>
              <a:gd name="connsiteX20325" fmla="*/ 1705364 w 3022593"/>
              <a:gd name="connsiteY20325" fmla="*/ 406399 h 4630814"/>
              <a:gd name="connsiteX20326" fmla="*/ 1711317 w 3022593"/>
              <a:gd name="connsiteY20326" fmla="*/ 401637 h 4630814"/>
              <a:gd name="connsiteX20327" fmla="*/ 1711317 w 3022593"/>
              <a:gd name="connsiteY20327" fmla="*/ 401637 h 4630814"/>
              <a:gd name="connsiteX20328" fmla="*/ 1712905 w 3022593"/>
              <a:gd name="connsiteY20328" fmla="*/ 409257 h 4630814"/>
              <a:gd name="connsiteX20329" fmla="*/ 1711317 w 3022593"/>
              <a:gd name="connsiteY20329" fmla="*/ 401637 h 4630814"/>
              <a:gd name="connsiteX20330" fmla="*/ 1711317 w 3022593"/>
              <a:gd name="connsiteY20330" fmla="*/ 401637 h 4630814"/>
              <a:gd name="connsiteX20331" fmla="*/ 1714493 w 3022593"/>
              <a:gd name="connsiteY20331" fmla="*/ 407987 h 4630814"/>
              <a:gd name="connsiteX20332" fmla="*/ 1711317 w 3022593"/>
              <a:gd name="connsiteY20332" fmla="*/ 401637 h 4630814"/>
              <a:gd name="connsiteX20333" fmla="*/ 1711317 w 3022593"/>
              <a:gd name="connsiteY20333" fmla="*/ 401637 h 4630814"/>
              <a:gd name="connsiteX20334" fmla="*/ 1712973 w 3022593"/>
              <a:gd name="connsiteY20334" fmla="*/ 401706 h 4630814"/>
              <a:gd name="connsiteX20335" fmla="*/ 1716080 w 3022593"/>
              <a:gd name="connsiteY20335" fmla="*/ 401835 h 4630814"/>
              <a:gd name="connsiteX20336" fmla="*/ 1720842 w 3022593"/>
              <a:gd name="connsiteY20336" fmla="*/ 403224 h 4630814"/>
              <a:gd name="connsiteX20337" fmla="*/ 1716794 w 3022593"/>
              <a:gd name="connsiteY20337" fmla="*/ 403621 h 4630814"/>
              <a:gd name="connsiteX20338" fmla="*/ 1713806 w 3022593"/>
              <a:gd name="connsiteY20338" fmla="*/ 402539 h 4630814"/>
              <a:gd name="connsiteX20339" fmla="*/ 2190346 w 3022593"/>
              <a:gd name="connsiteY20339" fmla="*/ 398859 h 4630814"/>
              <a:gd name="connsiteX20340" fmla="*/ 2188857 w 3022593"/>
              <a:gd name="connsiteY20340" fmla="*/ 401092 h 4630814"/>
              <a:gd name="connsiteX20341" fmla="*/ 2188023 w 3022593"/>
              <a:gd name="connsiteY20341" fmla="*/ 401788 h 4630814"/>
              <a:gd name="connsiteX20342" fmla="*/ 2192330 w 3022593"/>
              <a:gd name="connsiteY20342" fmla="*/ 400579 h 4630814"/>
              <a:gd name="connsiteX20343" fmla="*/ 2189105 w 3022593"/>
              <a:gd name="connsiteY20343" fmla="*/ 402695 h 4630814"/>
              <a:gd name="connsiteX20344" fmla="*/ 2184395 w 3022593"/>
              <a:gd name="connsiteY20344" fmla="*/ 404811 h 4630814"/>
              <a:gd name="connsiteX20345" fmla="*/ 2184395 w 3022593"/>
              <a:gd name="connsiteY20345" fmla="*/ 404811 h 4630814"/>
              <a:gd name="connsiteX20346" fmla="*/ 2188202 w 3022593"/>
              <a:gd name="connsiteY20346" fmla="*/ 403423 h 4630814"/>
              <a:gd name="connsiteX20347" fmla="*/ 2192012 w 3022593"/>
              <a:gd name="connsiteY20347" fmla="*/ 403224 h 4630814"/>
              <a:gd name="connsiteX20348" fmla="*/ 2189631 w 3022593"/>
              <a:gd name="connsiteY20348" fmla="*/ 404614 h 4630814"/>
              <a:gd name="connsiteX20349" fmla="*/ 2184394 w 3022593"/>
              <a:gd name="connsiteY20349" fmla="*/ 404812 h 4630814"/>
              <a:gd name="connsiteX20350" fmla="*/ 2184394 w 3022593"/>
              <a:gd name="connsiteY20350" fmla="*/ 404812 h 4630814"/>
              <a:gd name="connsiteX20351" fmla="*/ 2188361 w 3022593"/>
              <a:gd name="connsiteY20351" fmla="*/ 405010 h 4630814"/>
              <a:gd name="connsiteX20352" fmla="*/ 2192330 w 3022593"/>
              <a:gd name="connsiteY20352" fmla="*/ 406399 h 4630814"/>
              <a:gd name="connsiteX20353" fmla="*/ 2189105 w 3022593"/>
              <a:gd name="connsiteY20353" fmla="*/ 406796 h 4630814"/>
              <a:gd name="connsiteX20354" fmla="*/ 2184393 w 3022593"/>
              <a:gd name="connsiteY20354" fmla="*/ 404812 h 4630814"/>
              <a:gd name="connsiteX20355" fmla="*/ 2188113 w 3022593"/>
              <a:gd name="connsiteY20355" fmla="*/ 407045 h 4630814"/>
              <a:gd name="connsiteX20356" fmla="*/ 2190346 w 3022593"/>
              <a:gd name="connsiteY20356" fmla="*/ 410765 h 4630814"/>
              <a:gd name="connsiteX20357" fmla="*/ 2187760 w 3022593"/>
              <a:gd name="connsiteY20357" fmla="*/ 409473 h 4630814"/>
              <a:gd name="connsiteX20358" fmla="*/ 2188626 w 3022593"/>
              <a:gd name="connsiteY20358" fmla="*/ 412432 h 4630814"/>
              <a:gd name="connsiteX20359" fmla="*/ 2185715 w 3022593"/>
              <a:gd name="connsiteY20359" fmla="*/ 410051 h 4630814"/>
              <a:gd name="connsiteX20360" fmla="*/ 2184392 w 3022593"/>
              <a:gd name="connsiteY20360" fmla="*/ 404813 h 4630814"/>
              <a:gd name="connsiteX20361" fmla="*/ 2184392 w 3022593"/>
              <a:gd name="connsiteY20361" fmla="*/ 404813 h 4630814"/>
              <a:gd name="connsiteX20362" fmla="*/ 2184392 w 3022593"/>
              <a:gd name="connsiteY20362" fmla="*/ 404812 h 4630814"/>
              <a:gd name="connsiteX20363" fmla="*/ 2184393 w 3022593"/>
              <a:gd name="connsiteY20363" fmla="*/ 404812 h 4630814"/>
              <a:gd name="connsiteX20364" fmla="*/ 2184393 w 3022593"/>
              <a:gd name="connsiteY20364" fmla="*/ 404811 h 4630814"/>
              <a:gd name="connsiteX20365" fmla="*/ 2184392 w 3022593"/>
              <a:gd name="connsiteY20365" fmla="*/ 404812 h 4630814"/>
              <a:gd name="connsiteX20366" fmla="*/ 2184394 w 3022593"/>
              <a:gd name="connsiteY20366" fmla="*/ 404810 h 4630814"/>
              <a:gd name="connsiteX20367" fmla="*/ 2186625 w 3022593"/>
              <a:gd name="connsiteY20367" fmla="*/ 401092 h 4630814"/>
              <a:gd name="connsiteX20368" fmla="*/ 2190346 w 3022593"/>
              <a:gd name="connsiteY20368" fmla="*/ 398859 h 4630814"/>
              <a:gd name="connsiteX20369" fmla="*/ 2176454 w 3022593"/>
              <a:gd name="connsiteY20369" fmla="*/ 398859 h 4630814"/>
              <a:gd name="connsiteX20370" fmla="*/ 2182792 w 3022593"/>
              <a:gd name="connsiteY20370" fmla="*/ 404802 h 4630814"/>
              <a:gd name="connsiteX20371" fmla="*/ 2182804 w 3022593"/>
              <a:gd name="connsiteY20371" fmla="*/ 404811 h 4630814"/>
              <a:gd name="connsiteX20372" fmla="*/ 2182805 w 3022593"/>
              <a:gd name="connsiteY20372" fmla="*/ 404812 h 4630814"/>
              <a:gd name="connsiteX20373" fmla="*/ 2182804 w 3022593"/>
              <a:gd name="connsiteY20373" fmla="*/ 404812 h 4630814"/>
              <a:gd name="connsiteX20374" fmla="*/ 2182803 w 3022593"/>
              <a:gd name="connsiteY20374" fmla="*/ 404812 h 4630814"/>
              <a:gd name="connsiteX20375" fmla="*/ 2182803 w 3022593"/>
              <a:gd name="connsiteY20375" fmla="*/ 404812 h 4630814"/>
              <a:gd name="connsiteX20376" fmla="*/ 2182804 w 3022593"/>
              <a:gd name="connsiteY20376" fmla="*/ 404812 h 4630814"/>
              <a:gd name="connsiteX20377" fmla="*/ 2182804 w 3022593"/>
              <a:gd name="connsiteY20377" fmla="*/ 404812 h 4630814"/>
              <a:gd name="connsiteX20378" fmla="*/ 2182804 w 3022593"/>
              <a:gd name="connsiteY20378" fmla="*/ 404812 h 4630814"/>
              <a:gd name="connsiteX20379" fmla="*/ 2182805 w 3022593"/>
              <a:gd name="connsiteY20379" fmla="*/ 404812 h 4630814"/>
              <a:gd name="connsiteX20380" fmla="*/ 2182804 w 3022593"/>
              <a:gd name="connsiteY20380" fmla="*/ 404813 h 4630814"/>
              <a:gd name="connsiteX20381" fmla="*/ 2182804 w 3022593"/>
              <a:gd name="connsiteY20381" fmla="*/ 404813 h 4630814"/>
              <a:gd name="connsiteX20382" fmla="*/ 2182803 w 3022593"/>
              <a:gd name="connsiteY20382" fmla="*/ 404813 h 4630814"/>
              <a:gd name="connsiteX20383" fmla="*/ 2179709 w 3022593"/>
              <a:gd name="connsiteY20383" fmla="*/ 407722 h 4630814"/>
              <a:gd name="connsiteX20384" fmla="*/ 2175184 w 3022593"/>
              <a:gd name="connsiteY20384" fmla="*/ 409045 h 4630814"/>
              <a:gd name="connsiteX20385" fmla="*/ 2177566 w 3022593"/>
              <a:gd name="connsiteY20385" fmla="*/ 406135 h 4630814"/>
              <a:gd name="connsiteX20386" fmla="*/ 2182798 w 3022593"/>
              <a:gd name="connsiteY20386" fmla="*/ 404813 h 4630814"/>
              <a:gd name="connsiteX20387" fmla="*/ 2178836 w 3022593"/>
              <a:gd name="connsiteY20387" fmla="*/ 405408 h 4630814"/>
              <a:gd name="connsiteX20388" fmla="*/ 2174867 w 3022593"/>
              <a:gd name="connsiteY20388" fmla="*/ 404812 h 4630814"/>
              <a:gd name="connsiteX20389" fmla="*/ 2178092 w 3022593"/>
              <a:gd name="connsiteY20389" fmla="*/ 403622 h 4630814"/>
              <a:gd name="connsiteX20390" fmla="*/ 2178142 w 3022593"/>
              <a:gd name="connsiteY20390" fmla="*/ 403634 h 4630814"/>
              <a:gd name="connsiteX20391" fmla="*/ 2174867 w 3022593"/>
              <a:gd name="connsiteY20391" fmla="*/ 400579 h 4630814"/>
              <a:gd name="connsiteX20392" fmla="*/ 2178092 w 3022593"/>
              <a:gd name="connsiteY20392" fmla="*/ 401108 h 4630814"/>
              <a:gd name="connsiteX20393" fmla="*/ 2178944 w 3022593"/>
              <a:gd name="connsiteY20393" fmla="*/ 401777 h 4630814"/>
              <a:gd name="connsiteX20394" fmla="*/ 2553963 w 3022593"/>
              <a:gd name="connsiteY20394" fmla="*/ 398462 h 4630814"/>
              <a:gd name="connsiteX20395" fmla="*/ 2583879 w 3022593"/>
              <a:gd name="connsiteY20395" fmla="*/ 437973 h 4630814"/>
              <a:gd name="connsiteX20396" fmla="*/ 2553963 w 3022593"/>
              <a:gd name="connsiteY20396" fmla="*/ 500062 h 4630814"/>
              <a:gd name="connsiteX20397" fmla="*/ 2552956 w 3022593"/>
              <a:gd name="connsiteY20397" fmla="*/ 499788 h 4630814"/>
              <a:gd name="connsiteX20398" fmla="*/ 2553779 w 3022593"/>
              <a:gd name="connsiteY20398" fmla="*/ 501650 h 4630814"/>
              <a:gd name="connsiteX20399" fmla="*/ 2549384 w 3022593"/>
              <a:gd name="connsiteY20399" fmla="*/ 499048 h 4630814"/>
              <a:gd name="connsiteX20400" fmla="*/ 2549225 w 3022593"/>
              <a:gd name="connsiteY20400" fmla="*/ 498773 h 4630814"/>
              <a:gd name="connsiteX20401" fmla="*/ 2548559 w 3022593"/>
              <a:gd name="connsiteY20401" fmla="*/ 498592 h 4630814"/>
              <a:gd name="connsiteX20402" fmla="*/ 2528674 w 3022593"/>
              <a:gd name="connsiteY20402" fmla="*/ 487017 h 4630814"/>
              <a:gd name="connsiteX20403" fmla="*/ 2525185 w 3022593"/>
              <a:gd name="connsiteY20403" fmla="*/ 481063 h 4630814"/>
              <a:gd name="connsiteX20404" fmla="*/ 2524117 w 3022593"/>
              <a:gd name="connsiteY20404" fmla="*/ 482600 h 4630814"/>
              <a:gd name="connsiteX20405" fmla="*/ 2525068 w 3022593"/>
              <a:gd name="connsiteY20405" fmla="*/ 480863 h 4630814"/>
              <a:gd name="connsiteX20406" fmla="*/ 2510959 w 3022593"/>
              <a:gd name="connsiteY20406" fmla="*/ 456788 h 4630814"/>
              <a:gd name="connsiteX20407" fmla="*/ 2553963 w 3022593"/>
              <a:gd name="connsiteY20407" fmla="*/ 398462 h 4630814"/>
              <a:gd name="connsiteX20408" fmla="*/ 1720842 w 3022593"/>
              <a:gd name="connsiteY20408" fmla="*/ 397404 h 4630814"/>
              <a:gd name="connsiteX20409" fmla="*/ 1718520 w 3022593"/>
              <a:gd name="connsiteY20409" fmla="*/ 399431 h 4630814"/>
              <a:gd name="connsiteX20410" fmla="*/ 1720842 w 3022593"/>
              <a:gd name="connsiteY20410" fmla="*/ 399256 h 4630814"/>
              <a:gd name="connsiteX20411" fmla="*/ 1717617 w 3022593"/>
              <a:gd name="connsiteY20411" fmla="*/ 401340 h 4630814"/>
              <a:gd name="connsiteX20412" fmla="*/ 1712905 w 3022593"/>
              <a:gd name="connsiteY20412" fmla="*/ 401638 h 4630814"/>
              <a:gd name="connsiteX20413" fmla="*/ 1712904 w 3022593"/>
              <a:gd name="connsiteY20413" fmla="*/ 401638 h 4630814"/>
              <a:gd name="connsiteX20414" fmla="*/ 1712905 w 3022593"/>
              <a:gd name="connsiteY20414" fmla="*/ 401638 h 4630814"/>
              <a:gd name="connsiteX20415" fmla="*/ 1713997 w 3022593"/>
              <a:gd name="connsiteY20415" fmla="*/ 401064 h 4630814"/>
              <a:gd name="connsiteX20416" fmla="*/ 1711317 w 3022593"/>
              <a:gd name="connsiteY20416" fmla="*/ 401637 h 4630814"/>
              <a:gd name="connsiteX20417" fmla="*/ 1720842 w 3022593"/>
              <a:gd name="connsiteY20417" fmla="*/ 397404 h 4630814"/>
              <a:gd name="connsiteX20418" fmla="*/ 1703379 w 3022593"/>
              <a:gd name="connsiteY20418" fmla="*/ 397404 h 4630814"/>
              <a:gd name="connsiteX20419" fmla="*/ 1706604 w 3022593"/>
              <a:gd name="connsiteY20419" fmla="*/ 397933 h 4630814"/>
              <a:gd name="connsiteX20420" fmla="*/ 1709534 w 3022593"/>
              <a:gd name="connsiteY20420" fmla="*/ 400235 h 4630814"/>
              <a:gd name="connsiteX20421" fmla="*/ 1710839 w 3022593"/>
              <a:gd name="connsiteY20421" fmla="*/ 400680 h 4630814"/>
              <a:gd name="connsiteX20422" fmla="*/ 1711317 w 3022593"/>
              <a:gd name="connsiteY20422" fmla="*/ 400843 h 4630814"/>
              <a:gd name="connsiteX20423" fmla="*/ 1710962 w 3022593"/>
              <a:gd name="connsiteY20423" fmla="*/ 400927 h 4630814"/>
              <a:gd name="connsiteX20424" fmla="*/ 1710540 w 3022593"/>
              <a:gd name="connsiteY20424" fmla="*/ 401026 h 4630814"/>
              <a:gd name="connsiteX20425" fmla="*/ 1711317 w 3022593"/>
              <a:gd name="connsiteY20425" fmla="*/ 401637 h 4630814"/>
              <a:gd name="connsiteX20426" fmla="*/ 1709919 w 3022593"/>
              <a:gd name="connsiteY20426" fmla="*/ 401171 h 4630814"/>
              <a:gd name="connsiteX20427" fmla="*/ 1707507 w 3022593"/>
              <a:gd name="connsiteY20427" fmla="*/ 401737 h 4630814"/>
              <a:gd name="connsiteX20428" fmla="*/ 1703697 w 3022593"/>
              <a:gd name="connsiteY20428" fmla="*/ 400843 h 4630814"/>
              <a:gd name="connsiteX20429" fmla="*/ 1705859 w 3022593"/>
              <a:gd name="connsiteY20429" fmla="*/ 399222 h 4630814"/>
              <a:gd name="connsiteX20430" fmla="*/ 2186774 w 3022593"/>
              <a:gd name="connsiteY20430" fmla="*/ 397192 h 4630814"/>
              <a:gd name="connsiteX20431" fmla="*/ 2184392 w 3022593"/>
              <a:gd name="connsiteY20431" fmla="*/ 404812 h 4630814"/>
              <a:gd name="connsiteX20432" fmla="*/ 2186774 w 3022593"/>
              <a:gd name="connsiteY20432" fmla="*/ 397192 h 4630814"/>
              <a:gd name="connsiteX20433" fmla="*/ 2181217 w 3022593"/>
              <a:gd name="connsiteY20433" fmla="*/ 397192 h 4630814"/>
              <a:gd name="connsiteX20434" fmla="*/ 2182011 w 3022593"/>
              <a:gd name="connsiteY20434" fmla="*/ 399573 h 4630814"/>
              <a:gd name="connsiteX20435" fmla="*/ 2182804 w 3022593"/>
              <a:gd name="connsiteY20435" fmla="*/ 404811 h 4630814"/>
              <a:gd name="connsiteX20436" fmla="*/ 1574197 w 3022593"/>
              <a:gd name="connsiteY20436" fmla="*/ 396875 h 4630814"/>
              <a:gd name="connsiteX20437" fmla="*/ 1579555 w 3022593"/>
              <a:gd name="connsiteY20437" fmla="*/ 404495 h 4630814"/>
              <a:gd name="connsiteX20438" fmla="*/ 1570625 w 3022593"/>
              <a:gd name="connsiteY20438" fmla="*/ 404495 h 4630814"/>
              <a:gd name="connsiteX20439" fmla="*/ 1567053 w 3022593"/>
              <a:gd name="connsiteY20439" fmla="*/ 398780 h 4630814"/>
              <a:gd name="connsiteX20440" fmla="*/ 1574197 w 3022593"/>
              <a:gd name="connsiteY20440" fmla="*/ 396875 h 4630814"/>
              <a:gd name="connsiteX20441" fmla="*/ 1525458 w 3022593"/>
              <a:gd name="connsiteY20441" fmla="*/ 396875 h 4630814"/>
              <a:gd name="connsiteX20442" fmla="*/ 1534846 w 3022593"/>
              <a:gd name="connsiteY20442" fmla="*/ 403412 h 4630814"/>
              <a:gd name="connsiteX20443" fmla="*/ 1534696 w 3022593"/>
              <a:gd name="connsiteY20443" fmla="*/ 411361 h 4630814"/>
              <a:gd name="connsiteX20444" fmla="*/ 1535104 w 3022593"/>
              <a:gd name="connsiteY20444" fmla="*/ 412750 h 4630814"/>
              <a:gd name="connsiteX20445" fmla="*/ 1534680 w 3022593"/>
              <a:gd name="connsiteY20445" fmla="*/ 412219 h 4630814"/>
              <a:gd name="connsiteX20446" fmla="*/ 1534617 w 3022593"/>
              <a:gd name="connsiteY20446" fmla="*/ 415551 h 4630814"/>
              <a:gd name="connsiteX20447" fmla="*/ 1529158 w 3022593"/>
              <a:gd name="connsiteY20447" fmla="*/ 423082 h 4630814"/>
              <a:gd name="connsiteX20448" fmla="*/ 1530342 w 3022593"/>
              <a:gd name="connsiteY20448" fmla="*/ 425450 h 4630814"/>
              <a:gd name="connsiteX20449" fmla="*/ 1528999 w 3022593"/>
              <a:gd name="connsiteY20449" fmla="*/ 423301 h 4630814"/>
              <a:gd name="connsiteX20450" fmla="*/ 1526832 w 3022593"/>
              <a:gd name="connsiteY20450" fmla="*/ 426290 h 4630814"/>
              <a:gd name="connsiteX20451" fmla="*/ 1523020 w 3022593"/>
              <a:gd name="connsiteY20451" fmla="*/ 428057 h 4630814"/>
              <a:gd name="connsiteX20452" fmla="*/ 1522404 w 3022593"/>
              <a:gd name="connsiteY20452" fmla="*/ 428625 h 4630814"/>
              <a:gd name="connsiteX20453" fmla="*/ 1522478 w 3022593"/>
              <a:gd name="connsiteY20453" fmla="*/ 428308 h 4630814"/>
              <a:gd name="connsiteX20454" fmla="*/ 1521794 w 3022593"/>
              <a:gd name="connsiteY20454" fmla="*/ 428625 h 4630814"/>
              <a:gd name="connsiteX20455" fmla="*/ 1514467 w 3022593"/>
              <a:gd name="connsiteY20455" fmla="*/ 408081 h 4630814"/>
              <a:gd name="connsiteX20456" fmla="*/ 1525458 w 3022593"/>
              <a:gd name="connsiteY20456" fmla="*/ 396875 h 4630814"/>
              <a:gd name="connsiteX20457" fmla="*/ 2309805 w 3022593"/>
              <a:gd name="connsiteY20457" fmla="*/ 395288 h 4630814"/>
              <a:gd name="connsiteX20458" fmla="*/ 2311987 w 3022593"/>
              <a:gd name="connsiteY20458" fmla="*/ 398383 h 4630814"/>
              <a:gd name="connsiteX20459" fmla="*/ 2312980 w 3022593"/>
              <a:gd name="connsiteY20459" fmla="*/ 402907 h 4630814"/>
              <a:gd name="connsiteX20460" fmla="*/ 2311392 w 3022593"/>
              <a:gd name="connsiteY20460" fmla="*/ 400526 h 4630814"/>
              <a:gd name="connsiteX20461" fmla="*/ 2309805 w 3022593"/>
              <a:gd name="connsiteY20461" fmla="*/ 395288 h 4630814"/>
              <a:gd name="connsiteX20462" fmla="*/ 2313773 w 3022593"/>
              <a:gd name="connsiteY20462" fmla="*/ 397404 h 4630814"/>
              <a:gd name="connsiteX20463" fmla="*/ 2317742 w 3022593"/>
              <a:gd name="connsiteY20463" fmla="*/ 399520 h 4630814"/>
              <a:gd name="connsiteX20464" fmla="*/ 2309804 w 3022593"/>
              <a:gd name="connsiteY20464" fmla="*/ 395288 h 4630814"/>
              <a:gd name="connsiteX20465" fmla="*/ 2309804 w 3022593"/>
              <a:gd name="connsiteY20465" fmla="*/ 395288 h 4630814"/>
              <a:gd name="connsiteX20466" fmla="*/ 2309804 w 3022593"/>
              <a:gd name="connsiteY20466" fmla="*/ 395288 h 4630814"/>
              <a:gd name="connsiteX20467" fmla="*/ 2309804 w 3022593"/>
              <a:gd name="connsiteY20467" fmla="*/ 395287 h 4630814"/>
              <a:gd name="connsiteX20468" fmla="*/ 2309804 w 3022593"/>
              <a:gd name="connsiteY20468" fmla="*/ 395287 h 4630814"/>
              <a:gd name="connsiteX20469" fmla="*/ 2309804 w 3022593"/>
              <a:gd name="connsiteY20469" fmla="*/ 395287 h 4630814"/>
              <a:gd name="connsiteX20470" fmla="*/ 2309750 w 3022593"/>
              <a:gd name="connsiteY20470" fmla="*/ 395255 h 4630814"/>
              <a:gd name="connsiteX20471" fmla="*/ 2309803 w 3022593"/>
              <a:gd name="connsiteY20471" fmla="*/ 395287 h 4630814"/>
              <a:gd name="connsiteX20472" fmla="*/ 2309803 w 3022593"/>
              <a:gd name="connsiteY20472" fmla="*/ 395287 h 4630814"/>
              <a:gd name="connsiteX20473" fmla="*/ 2309804 w 3022593"/>
              <a:gd name="connsiteY20473" fmla="*/ 395287 h 4630814"/>
              <a:gd name="connsiteX20474" fmla="*/ 1718937 w 3022593"/>
              <a:gd name="connsiteY20474" fmla="*/ 393700 h 4630814"/>
              <a:gd name="connsiteX20475" fmla="*/ 1717270 w 3022593"/>
              <a:gd name="connsiteY20475" fmla="*/ 396677 h 4630814"/>
              <a:gd name="connsiteX20476" fmla="*/ 1712829 w 3022593"/>
              <a:gd name="connsiteY20476" fmla="*/ 398009 h 4630814"/>
              <a:gd name="connsiteX20477" fmla="*/ 1711317 w 3022593"/>
              <a:gd name="connsiteY20477" fmla="*/ 401637 h 4630814"/>
              <a:gd name="connsiteX20478" fmla="*/ 1712062 w 3022593"/>
              <a:gd name="connsiteY20478" fmla="*/ 398239 h 4630814"/>
              <a:gd name="connsiteX20479" fmla="*/ 1711317 w 3022593"/>
              <a:gd name="connsiteY20479" fmla="*/ 398463 h 4630814"/>
              <a:gd name="connsiteX20480" fmla="*/ 1712155 w 3022593"/>
              <a:gd name="connsiteY20480" fmla="*/ 397819 h 4630814"/>
              <a:gd name="connsiteX20481" fmla="*/ 1712309 w 3022593"/>
              <a:gd name="connsiteY20481" fmla="*/ 397113 h 4630814"/>
              <a:gd name="connsiteX20482" fmla="*/ 1714493 w 3022593"/>
              <a:gd name="connsiteY20482" fmla="*/ 394017 h 4630814"/>
              <a:gd name="connsiteX20483" fmla="*/ 1713264 w 3022593"/>
              <a:gd name="connsiteY20483" fmla="*/ 396965 h 4630814"/>
              <a:gd name="connsiteX20484" fmla="*/ 1714413 w 3022593"/>
              <a:gd name="connsiteY20484" fmla="*/ 396081 h 4630814"/>
              <a:gd name="connsiteX20485" fmla="*/ 1718937 w 3022593"/>
              <a:gd name="connsiteY20485" fmla="*/ 393700 h 4630814"/>
              <a:gd name="connsiteX20486" fmla="*/ 1705364 w 3022593"/>
              <a:gd name="connsiteY20486" fmla="*/ 393699 h 4630814"/>
              <a:gd name="connsiteX20487" fmla="*/ 1707844 w 3022593"/>
              <a:gd name="connsiteY20487" fmla="*/ 394692 h 4630814"/>
              <a:gd name="connsiteX20488" fmla="*/ 1708341 w 3022593"/>
              <a:gd name="connsiteY20488" fmla="*/ 394890 h 4630814"/>
              <a:gd name="connsiteX20489" fmla="*/ 1711317 w 3022593"/>
              <a:gd name="connsiteY20489" fmla="*/ 398462 h 4630814"/>
              <a:gd name="connsiteX20490" fmla="*/ 1709228 w 3022593"/>
              <a:gd name="connsiteY20490" fmla="*/ 397459 h 4630814"/>
              <a:gd name="connsiteX20491" fmla="*/ 1707596 w 3022593"/>
              <a:gd name="connsiteY20491" fmla="*/ 396676 h 4630814"/>
              <a:gd name="connsiteX20492" fmla="*/ 1705364 w 3022593"/>
              <a:gd name="connsiteY20492" fmla="*/ 393699 h 4630814"/>
              <a:gd name="connsiteX20493" fmla="*/ 1669541 w 3022593"/>
              <a:gd name="connsiteY20493" fmla="*/ 392113 h 4630814"/>
              <a:gd name="connsiteX20494" fmla="*/ 1685876 w 3022593"/>
              <a:gd name="connsiteY20494" fmla="*/ 399669 h 4630814"/>
              <a:gd name="connsiteX20495" fmla="*/ 1685335 w 3022593"/>
              <a:gd name="connsiteY20495" fmla="*/ 410880 h 4630814"/>
              <a:gd name="connsiteX20496" fmla="*/ 1685917 w 3022593"/>
              <a:gd name="connsiteY20496" fmla="*/ 412751 h 4630814"/>
              <a:gd name="connsiteX20497" fmla="*/ 1685284 w 3022593"/>
              <a:gd name="connsiteY20497" fmla="*/ 411935 h 4630814"/>
              <a:gd name="connsiteX20498" fmla="*/ 1684915 w 3022593"/>
              <a:gd name="connsiteY20498" fmla="*/ 419589 h 4630814"/>
              <a:gd name="connsiteX20499" fmla="*/ 1675814 w 3022593"/>
              <a:gd name="connsiteY20499" fmla="*/ 431701 h 4630814"/>
              <a:gd name="connsiteX20500" fmla="*/ 1676392 w 3022593"/>
              <a:gd name="connsiteY20500" fmla="*/ 433388 h 4630814"/>
              <a:gd name="connsiteX20501" fmla="*/ 1675751 w 3022593"/>
              <a:gd name="connsiteY20501" fmla="*/ 431785 h 4630814"/>
              <a:gd name="connsiteX20502" fmla="*/ 1672183 w 3022593"/>
              <a:gd name="connsiteY20502" fmla="*/ 436532 h 4630814"/>
              <a:gd name="connsiteX20503" fmla="*/ 1663776 w 3022593"/>
              <a:gd name="connsiteY20503" fmla="*/ 439738 h 4630814"/>
              <a:gd name="connsiteX20504" fmla="*/ 1663791 w 3022593"/>
              <a:gd name="connsiteY20504" fmla="*/ 439644 h 4630814"/>
              <a:gd name="connsiteX20505" fmla="*/ 1663692 w 3022593"/>
              <a:gd name="connsiteY20505" fmla="*/ 439738 h 4630814"/>
              <a:gd name="connsiteX20506" fmla="*/ 1663915 w 3022593"/>
              <a:gd name="connsiteY20506" fmla="*/ 438857 h 4630814"/>
              <a:gd name="connsiteX20507" fmla="*/ 1664707 w 3022593"/>
              <a:gd name="connsiteY20507" fmla="*/ 433842 h 4630814"/>
              <a:gd name="connsiteX20508" fmla="*/ 1654167 w 3022593"/>
              <a:gd name="connsiteY20508" fmla="*/ 408598 h 4630814"/>
              <a:gd name="connsiteX20509" fmla="*/ 1669541 w 3022593"/>
              <a:gd name="connsiteY20509" fmla="*/ 392113 h 4630814"/>
              <a:gd name="connsiteX20510" fmla="*/ 1576777 w 3022593"/>
              <a:gd name="connsiteY20510" fmla="*/ 390525 h 4630814"/>
              <a:gd name="connsiteX20511" fmla="*/ 1582197 w 3022593"/>
              <a:gd name="connsiteY20511" fmla="*/ 397029 h 4630814"/>
              <a:gd name="connsiteX20512" fmla="*/ 1589080 w 3022593"/>
              <a:gd name="connsiteY20512" fmla="*/ 392112 h 4630814"/>
              <a:gd name="connsiteX20513" fmla="*/ 1587175 w 3022593"/>
              <a:gd name="connsiteY20513" fmla="*/ 401183 h 4630814"/>
              <a:gd name="connsiteX20514" fmla="*/ 1581460 w 3022593"/>
              <a:gd name="connsiteY20514" fmla="*/ 404812 h 4630814"/>
              <a:gd name="connsiteX20515" fmla="*/ 1581460 w 3022593"/>
              <a:gd name="connsiteY20515" fmla="*/ 402241 h 4630814"/>
              <a:gd name="connsiteX20516" fmla="*/ 1580746 w 3022593"/>
              <a:gd name="connsiteY20516" fmla="*/ 404813 h 4630814"/>
              <a:gd name="connsiteX20517" fmla="*/ 1574792 w 3022593"/>
              <a:gd name="connsiteY20517" fmla="*/ 397669 h 4630814"/>
              <a:gd name="connsiteX20518" fmla="*/ 1576777 w 3022593"/>
              <a:gd name="connsiteY20518" fmla="*/ 390525 h 4630814"/>
              <a:gd name="connsiteX20519" fmla="*/ 2305571 w 3022593"/>
              <a:gd name="connsiteY20519" fmla="*/ 387667 h 4630814"/>
              <a:gd name="connsiteX20520" fmla="*/ 2309804 w 3022593"/>
              <a:gd name="connsiteY20520" fmla="*/ 395287 h 4630814"/>
              <a:gd name="connsiteX20521" fmla="*/ 2306894 w 3022593"/>
              <a:gd name="connsiteY20521" fmla="*/ 391477 h 4630814"/>
              <a:gd name="connsiteX20522" fmla="*/ 2305571 w 3022593"/>
              <a:gd name="connsiteY20522" fmla="*/ 387667 h 4630814"/>
              <a:gd name="connsiteX20523" fmla="*/ 2315758 w 3022593"/>
              <a:gd name="connsiteY20523" fmla="*/ 387350 h 4630814"/>
              <a:gd name="connsiteX20524" fmla="*/ 2314269 w 3022593"/>
              <a:gd name="connsiteY20524" fmla="*/ 391319 h 4630814"/>
              <a:gd name="connsiteX20525" fmla="*/ 2309806 w 3022593"/>
              <a:gd name="connsiteY20525" fmla="*/ 395286 h 4630814"/>
              <a:gd name="connsiteX20526" fmla="*/ 2309807 w 3022593"/>
              <a:gd name="connsiteY20526" fmla="*/ 395286 h 4630814"/>
              <a:gd name="connsiteX20527" fmla="*/ 2313614 w 3022593"/>
              <a:gd name="connsiteY20527" fmla="*/ 392906 h 4630814"/>
              <a:gd name="connsiteX20528" fmla="*/ 2317424 w 3022593"/>
              <a:gd name="connsiteY20528" fmla="*/ 390525 h 4630814"/>
              <a:gd name="connsiteX20529" fmla="*/ 2315757 w 3022593"/>
              <a:gd name="connsiteY20529" fmla="*/ 393502 h 4630814"/>
              <a:gd name="connsiteX20530" fmla="*/ 2314518 w 3022593"/>
              <a:gd name="connsiteY20530" fmla="*/ 393874 h 4630814"/>
              <a:gd name="connsiteX20531" fmla="*/ 2319329 w 3022593"/>
              <a:gd name="connsiteY20531" fmla="*/ 393699 h 4630814"/>
              <a:gd name="connsiteX20532" fmla="*/ 2315281 w 3022593"/>
              <a:gd name="connsiteY20532" fmla="*/ 395089 h 4630814"/>
              <a:gd name="connsiteX20533" fmla="*/ 2309808 w 3022593"/>
              <a:gd name="connsiteY20533" fmla="*/ 395287 h 4630814"/>
              <a:gd name="connsiteX20534" fmla="*/ 2309807 w 3022593"/>
              <a:gd name="connsiteY20534" fmla="*/ 395287 h 4630814"/>
              <a:gd name="connsiteX20535" fmla="*/ 2314567 w 3022593"/>
              <a:gd name="connsiteY20535" fmla="*/ 395485 h 4630814"/>
              <a:gd name="connsiteX20536" fmla="*/ 2319329 w 3022593"/>
              <a:gd name="connsiteY20536" fmla="*/ 396874 h 4630814"/>
              <a:gd name="connsiteX20537" fmla="*/ 2315281 w 3022593"/>
              <a:gd name="connsiteY20537" fmla="*/ 397271 h 4630814"/>
              <a:gd name="connsiteX20538" fmla="*/ 2309806 w 3022593"/>
              <a:gd name="connsiteY20538" fmla="*/ 395287 h 4630814"/>
              <a:gd name="connsiteX20539" fmla="*/ 2309805 w 3022593"/>
              <a:gd name="connsiteY20539" fmla="*/ 395288 h 4630814"/>
              <a:gd name="connsiteX20540" fmla="*/ 2309805 w 3022593"/>
              <a:gd name="connsiteY20540" fmla="*/ 395288 h 4630814"/>
              <a:gd name="connsiteX20541" fmla="*/ 2309805 w 3022593"/>
              <a:gd name="connsiteY20541" fmla="*/ 395288 h 4630814"/>
              <a:gd name="connsiteX20542" fmla="*/ 2309804 w 3022593"/>
              <a:gd name="connsiteY20542" fmla="*/ 395288 h 4630814"/>
              <a:gd name="connsiteX20543" fmla="*/ 2311392 w 3022593"/>
              <a:gd name="connsiteY20543" fmla="*/ 402907 h 4630814"/>
              <a:gd name="connsiteX20544" fmla="*/ 2310003 w 3022593"/>
              <a:gd name="connsiteY20544" fmla="*/ 400526 h 4630814"/>
              <a:gd name="connsiteX20545" fmla="*/ 2309804 w 3022593"/>
              <a:gd name="connsiteY20545" fmla="*/ 395289 h 4630814"/>
              <a:gd name="connsiteX20546" fmla="*/ 2307573 w 3022593"/>
              <a:gd name="connsiteY20546" fmla="*/ 399008 h 4630814"/>
              <a:gd name="connsiteX20547" fmla="*/ 2303852 w 3022593"/>
              <a:gd name="connsiteY20547" fmla="*/ 401240 h 4630814"/>
              <a:gd name="connsiteX20548" fmla="*/ 2305145 w 3022593"/>
              <a:gd name="connsiteY20548" fmla="*/ 398655 h 4630814"/>
              <a:gd name="connsiteX20549" fmla="*/ 2302184 w 3022593"/>
              <a:gd name="connsiteY20549" fmla="*/ 399520 h 4630814"/>
              <a:gd name="connsiteX20550" fmla="*/ 2304565 w 3022593"/>
              <a:gd name="connsiteY20550" fmla="*/ 396610 h 4630814"/>
              <a:gd name="connsiteX20551" fmla="*/ 2309800 w 3022593"/>
              <a:gd name="connsiteY20551" fmla="*/ 395288 h 4630814"/>
              <a:gd name="connsiteX20552" fmla="*/ 2305756 w 3022593"/>
              <a:gd name="connsiteY20552" fmla="*/ 395883 h 4630814"/>
              <a:gd name="connsiteX20553" fmla="*/ 2300279 w 3022593"/>
              <a:gd name="connsiteY20553" fmla="*/ 395287 h 4630814"/>
              <a:gd name="connsiteX20554" fmla="*/ 2304327 w 3022593"/>
              <a:gd name="connsiteY20554" fmla="*/ 394097 h 4630814"/>
              <a:gd name="connsiteX20555" fmla="*/ 2309531 w 3022593"/>
              <a:gd name="connsiteY20555" fmla="*/ 395228 h 4630814"/>
              <a:gd name="connsiteX20556" fmla="*/ 2305280 w 3022593"/>
              <a:gd name="connsiteY20556" fmla="*/ 394296 h 4630814"/>
              <a:gd name="connsiteX20557" fmla="*/ 2302184 w 3022593"/>
              <a:gd name="connsiteY20557" fmla="*/ 392113 h 4630814"/>
              <a:gd name="connsiteX20558" fmla="*/ 2305280 w 3022593"/>
              <a:gd name="connsiteY20558" fmla="*/ 392510 h 4630814"/>
              <a:gd name="connsiteX20559" fmla="*/ 2306035 w 3022593"/>
              <a:gd name="connsiteY20559" fmla="*/ 392974 h 4630814"/>
              <a:gd name="connsiteX20560" fmla="*/ 2303852 w 3022593"/>
              <a:gd name="connsiteY20560" fmla="*/ 389334 h 4630814"/>
              <a:gd name="connsiteX20561" fmla="*/ 2309804 w 3022593"/>
              <a:gd name="connsiteY20561" fmla="*/ 395287 h 4630814"/>
              <a:gd name="connsiteX20562" fmla="*/ 2309805 w 3022593"/>
              <a:gd name="connsiteY20562" fmla="*/ 395287 h 4630814"/>
              <a:gd name="connsiteX20563" fmla="*/ 2309805 w 3022593"/>
              <a:gd name="connsiteY20563" fmla="*/ 395287 h 4630814"/>
              <a:gd name="connsiteX20564" fmla="*/ 2309804 w 3022593"/>
              <a:gd name="connsiteY20564" fmla="*/ 395287 h 4630814"/>
              <a:gd name="connsiteX20565" fmla="*/ 2309806 w 3022593"/>
              <a:gd name="connsiteY20565" fmla="*/ 395286 h 4630814"/>
              <a:gd name="connsiteX20566" fmla="*/ 2419166 w 3022593"/>
              <a:gd name="connsiteY20566" fmla="*/ 386051 h 4630814"/>
              <a:gd name="connsiteX20567" fmla="*/ 2417402 w 3022593"/>
              <a:gd name="connsiteY20567" fmla="*/ 397308 h 4630814"/>
              <a:gd name="connsiteX20568" fmla="*/ 2408583 w 3022593"/>
              <a:gd name="connsiteY20568" fmla="*/ 404813 h 4630814"/>
              <a:gd name="connsiteX20569" fmla="*/ 2408583 w 3022593"/>
              <a:gd name="connsiteY20569" fmla="*/ 391680 h 4630814"/>
              <a:gd name="connsiteX20570" fmla="*/ 2419166 w 3022593"/>
              <a:gd name="connsiteY20570" fmla="*/ 386051 h 4630814"/>
              <a:gd name="connsiteX20571" fmla="*/ 2312980 w 3022593"/>
              <a:gd name="connsiteY20571" fmla="*/ 385762 h 4630814"/>
              <a:gd name="connsiteX20572" fmla="*/ 2309804 w 3022593"/>
              <a:gd name="connsiteY20572" fmla="*/ 395287 h 4630814"/>
              <a:gd name="connsiteX20573" fmla="*/ 2310796 w 3022593"/>
              <a:gd name="connsiteY20573" fmla="*/ 390524 h 4630814"/>
              <a:gd name="connsiteX20574" fmla="*/ 2312980 w 3022593"/>
              <a:gd name="connsiteY20574" fmla="*/ 385762 h 4630814"/>
              <a:gd name="connsiteX20575" fmla="*/ 929097 w 3022593"/>
              <a:gd name="connsiteY20575" fmla="*/ 382588 h 4630814"/>
              <a:gd name="connsiteX20576" fmla="*/ 944721 w 3022593"/>
              <a:gd name="connsiteY20576" fmla="*/ 390373 h 4630814"/>
              <a:gd name="connsiteX20577" fmla="*/ 944369 w 3022593"/>
              <a:gd name="connsiteY20577" fmla="*/ 398621 h 4630814"/>
              <a:gd name="connsiteX20578" fmla="*/ 946142 w 3022593"/>
              <a:gd name="connsiteY20578" fmla="*/ 403225 h 4630814"/>
              <a:gd name="connsiteX20579" fmla="*/ 944248 w 3022593"/>
              <a:gd name="connsiteY20579" fmla="*/ 401454 h 4630814"/>
              <a:gd name="connsiteX20580" fmla="*/ 943802 w 3022593"/>
              <a:gd name="connsiteY20580" fmla="*/ 411896 h 4630814"/>
              <a:gd name="connsiteX20581" fmla="*/ 935940 w 3022593"/>
              <a:gd name="connsiteY20581" fmla="*/ 421800 h 4630814"/>
              <a:gd name="connsiteX20582" fmla="*/ 936617 w 3022593"/>
              <a:gd name="connsiteY20582" fmla="*/ 423863 h 4630814"/>
              <a:gd name="connsiteX20583" fmla="*/ 935673 w 3022593"/>
              <a:gd name="connsiteY20583" fmla="*/ 422137 h 4630814"/>
              <a:gd name="connsiteX20584" fmla="*/ 931625 w 3022593"/>
              <a:gd name="connsiteY20584" fmla="*/ 427236 h 4630814"/>
              <a:gd name="connsiteX20585" fmla="*/ 923583 w 3022593"/>
              <a:gd name="connsiteY20585" fmla="*/ 430213 h 4630814"/>
              <a:gd name="connsiteX20586" fmla="*/ 924040 w 3022593"/>
              <a:gd name="connsiteY20586" fmla="*/ 427183 h 4630814"/>
              <a:gd name="connsiteX20587" fmla="*/ 920742 w 3022593"/>
              <a:gd name="connsiteY20587" fmla="*/ 430213 h 4630814"/>
              <a:gd name="connsiteX20588" fmla="*/ 924336 w 3022593"/>
              <a:gd name="connsiteY20588" fmla="*/ 425223 h 4630814"/>
              <a:gd name="connsiteX20589" fmla="*/ 924473 w 3022593"/>
              <a:gd name="connsiteY20589" fmla="*/ 424317 h 4630814"/>
              <a:gd name="connsiteX20590" fmla="*/ 918754 w 3022593"/>
              <a:gd name="connsiteY20590" fmla="*/ 413434 h 4630814"/>
              <a:gd name="connsiteX20591" fmla="*/ 917873 w 3022593"/>
              <a:gd name="connsiteY20591" fmla="*/ 410533 h 4630814"/>
              <a:gd name="connsiteX20592" fmla="*/ 917567 w 3022593"/>
              <a:gd name="connsiteY20592" fmla="*/ 411163 h 4630814"/>
              <a:gd name="connsiteX20593" fmla="*/ 917867 w 3022593"/>
              <a:gd name="connsiteY20593" fmla="*/ 410515 h 4630814"/>
              <a:gd name="connsiteX20594" fmla="*/ 914392 w 3022593"/>
              <a:gd name="connsiteY20594" fmla="*/ 399073 h 4630814"/>
              <a:gd name="connsiteX20595" fmla="*/ 929097 w 3022593"/>
              <a:gd name="connsiteY20595" fmla="*/ 382588 h 4630814"/>
              <a:gd name="connsiteX20596" fmla="*/ 2127243 w 3022593"/>
              <a:gd name="connsiteY20596" fmla="*/ 382588 h 4630814"/>
              <a:gd name="connsiteX20597" fmla="*/ 2130418 w 3022593"/>
              <a:gd name="connsiteY20597" fmla="*/ 382588 h 4630814"/>
              <a:gd name="connsiteX20598" fmla="*/ 2128830 w 3022593"/>
              <a:gd name="connsiteY20598" fmla="*/ 385763 h 4630814"/>
              <a:gd name="connsiteX20599" fmla="*/ 2125655 w 3022593"/>
              <a:gd name="connsiteY20599" fmla="*/ 385763 h 4630814"/>
              <a:gd name="connsiteX20600" fmla="*/ 2127243 w 3022593"/>
              <a:gd name="connsiteY20600" fmla="*/ 382588 h 4630814"/>
              <a:gd name="connsiteX20601" fmla="*/ 2400746 w 3022593"/>
              <a:gd name="connsiteY20601" fmla="*/ 382587 h 4630814"/>
              <a:gd name="connsiteX20602" fmla="*/ 2408003 w 3022593"/>
              <a:gd name="connsiteY20602" fmla="*/ 391847 h 4630814"/>
              <a:gd name="connsiteX20603" fmla="*/ 2404631 w 3022593"/>
              <a:gd name="connsiteY20603" fmla="*/ 402174 h 4630814"/>
              <a:gd name="connsiteX20604" fmla="*/ 2404790 w 3022593"/>
              <a:gd name="connsiteY20604" fmla="*/ 402828 h 4630814"/>
              <a:gd name="connsiteX20605" fmla="*/ 2404417 w 3022593"/>
              <a:gd name="connsiteY20605" fmla="*/ 402828 h 4630814"/>
              <a:gd name="connsiteX20606" fmla="*/ 2404374 w 3022593"/>
              <a:gd name="connsiteY20606" fmla="*/ 402960 h 4630814"/>
              <a:gd name="connsiteX20607" fmla="*/ 2404271 w 3022593"/>
              <a:gd name="connsiteY20607" fmla="*/ 402828 h 4630814"/>
              <a:gd name="connsiteX20608" fmla="*/ 2393678 w 3022593"/>
              <a:gd name="connsiteY20608" fmla="*/ 402828 h 4630814"/>
              <a:gd name="connsiteX20609" fmla="*/ 2384417 w 3022593"/>
              <a:gd name="connsiteY20609" fmla="*/ 393898 h 4630814"/>
              <a:gd name="connsiteX20610" fmla="*/ 2397273 w 3022593"/>
              <a:gd name="connsiteY20610" fmla="*/ 393898 h 4630814"/>
              <a:gd name="connsiteX20611" fmla="*/ 2397117 w 3022593"/>
              <a:gd name="connsiteY20611" fmla="*/ 393699 h 4630814"/>
              <a:gd name="connsiteX20612" fmla="*/ 2400746 w 3022593"/>
              <a:gd name="connsiteY20612" fmla="*/ 382587 h 4630814"/>
              <a:gd name="connsiteX20613" fmla="*/ 491853 w 3022593"/>
              <a:gd name="connsiteY20613" fmla="*/ 381226 h 4630814"/>
              <a:gd name="connsiteX20614" fmla="*/ 490000 w 3022593"/>
              <a:gd name="connsiteY20614" fmla="*/ 388483 h 4630814"/>
              <a:gd name="connsiteX20615" fmla="*/ 482592 w 3022593"/>
              <a:gd name="connsiteY20615" fmla="*/ 392112 h 4630814"/>
              <a:gd name="connsiteX20616" fmla="*/ 484444 w 3022593"/>
              <a:gd name="connsiteY20616" fmla="*/ 384855 h 4630814"/>
              <a:gd name="connsiteX20617" fmla="*/ 491853 w 3022593"/>
              <a:gd name="connsiteY20617" fmla="*/ 381226 h 4630814"/>
              <a:gd name="connsiteX20618" fmla="*/ 2135974 w 3022593"/>
              <a:gd name="connsiteY20618" fmla="*/ 381000 h 4630814"/>
              <a:gd name="connsiteX20619" fmla="*/ 2139943 w 3022593"/>
              <a:gd name="connsiteY20619" fmla="*/ 382588 h 4630814"/>
              <a:gd name="connsiteX20620" fmla="*/ 2136104 w 3022593"/>
              <a:gd name="connsiteY20620" fmla="*/ 384124 h 4630814"/>
              <a:gd name="connsiteX20621" fmla="*/ 2136239 w 3022593"/>
              <a:gd name="connsiteY20621" fmla="*/ 384175 h 4630814"/>
              <a:gd name="connsiteX20622" fmla="*/ 2136239 w 3022593"/>
              <a:gd name="connsiteY20622" fmla="*/ 387350 h 4630814"/>
              <a:gd name="connsiteX20623" fmla="*/ 2132006 w 3022593"/>
              <a:gd name="connsiteY20623" fmla="*/ 385763 h 4630814"/>
              <a:gd name="connsiteX20624" fmla="*/ 2132006 w 3022593"/>
              <a:gd name="connsiteY20624" fmla="*/ 386557 h 4630814"/>
              <a:gd name="connsiteX20625" fmla="*/ 2130418 w 3022593"/>
              <a:gd name="connsiteY20625" fmla="*/ 390526 h 4630814"/>
              <a:gd name="connsiteX20626" fmla="*/ 2128830 w 3022593"/>
              <a:gd name="connsiteY20626" fmla="*/ 386557 h 4630814"/>
              <a:gd name="connsiteX20627" fmla="*/ 2132005 w 3022593"/>
              <a:gd name="connsiteY20627" fmla="*/ 382588 h 4630814"/>
              <a:gd name="connsiteX20628" fmla="*/ 2132005 w 3022593"/>
              <a:gd name="connsiteY20628" fmla="*/ 382588 h 4630814"/>
              <a:gd name="connsiteX20629" fmla="*/ 2132005 w 3022593"/>
              <a:gd name="connsiteY20629" fmla="*/ 382587 h 4630814"/>
              <a:gd name="connsiteX20630" fmla="*/ 2132006 w 3022593"/>
              <a:gd name="connsiteY20630" fmla="*/ 382588 h 4630814"/>
              <a:gd name="connsiteX20631" fmla="*/ 494498 w 3022593"/>
              <a:gd name="connsiteY20631" fmla="*/ 379412 h 4630814"/>
              <a:gd name="connsiteX20632" fmla="*/ 496482 w 3022593"/>
              <a:gd name="connsiteY20632" fmla="*/ 386556 h 4630814"/>
              <a:gd name="connsiteX20633" fmla="*/ 494498 w 3022593"/>
              <a:gd name="connsiteY20633" fmla="*/ 393700 h 4630814"/>
              <a:gd name="connsiteX20634" fmla="*/ 490529 w 3022593"/>
              <a:gd name="connsiteY20634" fmla="*/ 386556 h 4630814"/>
              <a:gd name="connsiteX20635" fmla="*/ 494498 w 3022593"/>
              <a:gd name="connsiteY20635" fmla="*/ 379412 h 4630814"/>
              <a:gd name="connsiteX20636" fmla="*/ 2529674 w 3022593"/>
              <a:gd name="connsiteY20636" fmla="*/ 376237 h 4630814"/>
              <a:gd name="connsiteX20637" fmla="*/ 2529874 w 3022593"/>
              <a:gd name="connsiteY20637" fmla="*/ 376637 h 4630814"/>
              <a:gd name="connsiteX20638" fmla="*/ 2530468 w 3022593"/>
              <a:gd name="connsiteY20638" fmla="*/ 376502 h 4630814"/>
              <a:gd name="connsiteX20639" fmla="*/ 2530122 w 3022593"/>
              <a:gd name="connsiteY20639" fmla="*/ 377131 h 4630814"/>
              <a:gd name="connsiteX20640" fmla="*/ 2533643 w 3022593"/>
              <a:gd name="connsiteY20640" fmla="*/ 384174 h 4630814"/>
              <a:gd name="connsiteX20641" fmla="*/ 2529674 w 3022593"/>
              <a:gd name="connsiteY20641" fmla="*/ 392112 h 4630814"/>
              <a:gd name="connsiteX20642" fmla="*/ 2525705 w 3022593"/>
              <a:gd name="connsiteY20642" fmla="*/ 384174 h 4630814"/>
              <a:gd name="connsiteX20643" fmla="*/ 2525837 w 3022593"/>
              <a:gd name="connsiteY20643" fmla="*/ 383911 h 4630814"/>
              <a:gd name="connsiteX20644" fmla="*/ 2518221 w 3022593"/>
              <a:gd name="connsiteY20644" fmla="*/ 383911 h 4630814"/>
              <a:gd name="connsiteX20645" fmla="*/ 2522304 w 3022593"/>
              <a:gd name="connsiteY20645" fmla="*/ 378354 h 4630814"/>
              <a:gd name="connsiteX20646" fmla="*/ 2529423 w 3022593"/>
              <a:gd name="connsiteY20646" fmla="*/ 376739 h 4630814"/>
              <a:gd name="connsiteX20647" fmla="*/ 1695971 w 3022593"/>
              <a:gd name="connsiteY20647" fmla="*/ 376237 h 4630814"/>
              <a:gd name="connsiteX20648" fmla="*/ 1701065 w 3022593"/>
              <a:gd name="connsiteY20648" fmla="*/ 379299 h 4630814"/>
              <a:gd name="connsiteX20649" fmla="*/ 1701481 w 3022593"/>
              <a:gd name="connsiteY20649" fmla="*/ 381051 h 4630814"/>
              <a:gd name="connsiteX20650" fmla="*/ 1701792 w 3022593"/>
              <a:gd name="connsiteY20650" fmla="*/ 381000 h 4630814"/>
              <a:gd name="connsiteX20651" fmla="*/ 1701792 w 3022593"/>
              <a:gd name="connsiteY20651" fmla="*/ 382360 h 4630814"/>
              <a:gd name="connsiteX20652" fmla="*/ 1701792 w 3022593"/>
              <a:gd name="connsiteY20652" fmla="*/ 382588 h 4630814"/>
              <a:gd name="connsiteX20653" fmla="*/ 1701416 w 3022593"/>
              <a:gd name="connsiteY20653" fmla="*/ 382598 h 4630814"/>
              <a:gd name="connsiteX20654" fmla="*/ 1692091 w 3022593"/>
              <a:gd name="connsiteY20654" fmla="*/ 388484 h 4630814"/>
              <a:gd name="connsiteX20655" fmla="*/ 1689303 w 3022593"/>
              <a:gd name="connsiteY20655" fmla="*/ 385551 h 4630814"/>
              <a:gd name="connsiteX20656" fmla="*/ 1686169 w 3022593"/>
              <a:gd name="connsiteY20656" fmla="*/ 382254 h 4630814"/>
              <a:gd name="connsiteX20657" fmla="*/ 1684329 w 3022593"/>
              <a:gd name="connsiteY20657" fmla="*/ 381000 h 4630814"/>
              <a:gd name="connsiteX20658" fmla="*/ 1685057 w 3022593"/>
              <a:gd name="connsiteY20658" fmla="*/ 381085 h 4630814"/>
              <a:gd name="connsiteX20659" fmla="*/ 1684329 w 3022593"/>
              <a:gd name="connsiteY20659" fmla="*/ 380319 h 4630814"/>
              <a:gd name="connsiteX20660" fmla="*/ 1695971 w 3022593"/>
              <a:gd name="connsiteY20660" fmla="*/ 376237 h 4630814"/>
              <a:gd name="connsiteX20661" fmla="*/ 2265157 w 3022593"/>
              <a:gd name="connsiteY20661" fmla="*/ 374955 h 4630814"/>
              <a:gd name="connsiteX20662" fmla="*/ 2268309 w 3022593"/>
              <a:gd name="connsiteY20662" fmla="*/ 381816 h 4630814"/>
              <a:gd name="connsiteX20663" fmla="*/ 2263830 w 3022593"/>
              <a:gd name="connsiteY20663" fmla="*/ 394840 h 4630814"/>
              <a:gd name="connsiteX20664" fmla="*/ 2271943 w 3022593"/>
              <a:gd name="connsiteY20664" fmla="*/ 386079 h 4630814"/>
              <a:gd name="connsiteX20665" fmla="*/ 2281294 w 3022593"/>
              <a:gd name="connsiteY20665" fmla="*/ 383691 h 4630814"/>
              <a:gd name="connsiteX20666" fmla="*/ 2258764 w 3022593"/>
              <a:gd name="connsiteY20666" fmla="*/ 411995 h 4630814"/>
              <a:gd name="connsiteX20667" fmla="*/ 2249578 w 3022593"/>
              <a:gd name="connsiteY20667" fmla="*/ 417234 h 4630814"/>
              <a:gd name="connsiteX20668" fmla="*/ 2248254 w 3022593"/>
              <a:gd name="connsiteY20668" fmla="*/ 419273 h 4630814"/>
              <a:gd name="connsiteX20669" fmla="*/ 2251615 w 3022593"/>
              <a:gd name="connsiteY20669" fmla="*/ 418424 h 4630814"/>
              <a:gd name="connsiteX20670" fmla="*/ 2259132 w 3022593"/>
              <a:gd name="connsiteY20670" fmla="*/ 413228 h 4630814"/>
              <a:gd name="connsiteX20671" fmla="*/ 2282614 w 3022593"/>
              <a:gd name="connsiteY20671" fmla="*/ 400802 h 4630814"/>
              <a:gd name="connsiteX20672" fmla="*/ 2293080 w 3022593"/>
              <a:gd name="connsiteY20672" fmla="*/ 401538 h 4630814"/>
              <a:gd name="connsiteX20673" fmla="*/ 2289981 w 3022593"/>
              <a:gd name="connsiteY20673" fmla="*/ 409550 h 4630814"/>
              <a:gd name="connsiteX20674" fmla="*/ 2281881 w 3022593"/>
              <a:gd name="connsiteY20674" fmla="*/ 413577 h 4630814"/>
              <a:gd name="connsiteX20675" fmla="*/ 2288722 w 3022593"/>
              <a:gd name="connsiteY20675" fmla="*/ 413114 h 4630814"/>
              <a:gd name="connsiteX20676" fmla="*/ 2298145 w 3022593"/>
              <a:gd name="connsiteY20676" fmla="*/ 417512 h 4630814"/>
              <a:gd name="connsiteX20677" fmla="*/ 2261764 w 3022593"/>
              <a:gd name="connsiteY20677" fmla="*/ 422982 h 4630814"/>
              <a:gd name="connsiteX20678" fmla="*/ 2255011 w 3022593"/>
              <a:gd name="connsiteY20678" fmla="*/ 421221 h 4630814"/>
              <a:gd name="connsiteX20679" fmla="*/ 2246305 w 3022593"/>
              <a:gd name="connsiteY20679" fmla="*/ 422275 h 4630814"/>
              <a:gd name="connsiteX20680" fmla="*/ 2249625 w 3022593"/>
              <a:gd name="connsiteY20680" fmla="*/ 419816 h 4630814"/>
              <a:gd name="connsiteX20681" fmla="*/ 2248151 w 3022593"/>
              <a:gd name="connsiteY20681" fmla="*/ 419432 h 4630814"/>
              <a:gd name="connsiteX20682" fmla="*/ 2246305 w 3022593"/>
              <a:gd name="connsiteY20682" fmla="*/ 422275 h 4630814"/>
              <a:gd name="connsiteX20683" fmla="*/ 2246930 w 3022593"/>
              <a:gd name="connsiteY20683" fmla="*/ 418744 h 4630814"/>
              <a:gd name="connsiteX20684" fmla="*/ 2246305 w 3022593"/>
              <a:gd name="connsiteY20684" fmla="*/ 419100 h 4630814"/>
              <a:gd name="connsiteX20685" fmla="*/ 2247084 w 3022593"/>
              <a:gd name="connsiteY20685" fmla="*/ 417871 h 4630814"/>
              <a:gd name="connsiteX20686" fmla="*/ 2247660 w 3022593"/>
              <a:gd name="connsiteY20686" fmla="*/ 414615 h 4630814"/>
              <a:gd name="connsiteX20687" fmla="*/ 2265157 w 3022593"/>
              <a:gd name="connsiteY20687" fmla="*/ 374955 h 4630814"/>
              <a:gd name="connsiteX20688" fmla="*/ 2539199 w 3022593"/>
              <a:gd name="connsiteY20688" fmla="*/ 374650 h 4630814"/>
              <a:gd name="connsiteX20689" fmla="*/ 2546343 w 3022593"/>
              <a:gd name="connsiteY20689" fmla="*/ 378883 h 4630814"/>
              <a:gd name="connsiteX20690" fmla="*/ 2539199 w 3022593"/>
              <a:gd name="connsiteY20690" fmla="*/ 381000 h 4630814"/>
              <a:gd name="connsiteX20691" fmla="*/ 2537147 w 3022593"/>
              <a:gd name="connsiteY20691" fmla="*/ 379784 h 4630814"/>
              <a:gd name="connsiteX20692" fmla="*/ 2537876 w 3022593"/>
              <a:gd name="connsiteY20692" fmla="*/ 380319 h 4630814"/>
              <a:gd name="connsiteX20693" fmla="*/ 2539728 w 3022593"/>
              <a:gd name="connsiteY20693" fmla="*/ 388484 h 4630814"/>
              <a:gd name="connsiteX20694" fmla="*/ 2534172 w 3022593"/>
              <a:gd name="connsiteY20694" fmla="*/ 384401 h 4630814"/>
              <a:gd name="connsiteX20695" fmla="*/ 2532499 w 3022593"/>
              <a:gd name="connsiteY20695" fmla="*/ 377030 h 4630814"/>
              <a:gd name="connsiteX20696" fmla="*/ 2532055 w 3022593"/>
              <a:gd name="connsiteY20696" fmla="*/ 376767 h 4630814"/>
              <a:gd name="connsiteX20697" fmla="*/ 2532415 w 3022593"/>
              <a:gd name="connsiteY20697" fmla="*/ 376660 h 4630814"/>
              <a:gd name="connsiteX20698" fmla="*/ 2532319 w 3022593"/>
              <a:gd name="connsiteY20698" fmla="*/ 376237 h 4630814"/>
              <a:gd name="connsiteX20699" fmla="*/ 2532757 w 3022593"/>
              <a:gd name="connsiteY20699" fmla="*/ 376559 h 4630814"/>
              <a:gd name="connsiteX20700" fmla="*/ 1149606 w 3022593"/>
              <a:gd name="connsiteY20700" fmla="*/ 373289 h 4630814"/>
              <a:gd name="connsiteX20701" fmla="*/ 1157015 w 3022593"/>
              <a:gd name="connsiteY20701" fmla="*/ 376918 h 4630814"/>
              <a:gd name="connsiteX20702" fmla="*/ 1158867 w 3022593"/>
              <a:gd name="connsiteY20702" fmla="*/ 384175 h 4630814"/>
              <a:gd name="connsiteX20703" fmla="*/ 1151458 w 3022593"/>
              <a:gd name="connsiteY20703" fmla="*/ 380546 h 4630814"/>
              <a:gd name="connsiteX20704" fmla="*/ 1149606 w 3022593"/>
              <a:gd name="connsiteY20704" fmla="*/ 373289 h 4630814"/>
              <a:gd name="connsiteX20705" fmla="*/ 2130418 w 3022593"/>
              <a:gd name="connsiteY20705" fmla="*/ 373063 h 4630814"/>
              <a:gd name="connsiteX20706" fmla="*/ 2132005 w 3022593"/>
              <a:gd name="connsiteY20706" fmla="*/ 377031 h 4630814"/>
              <a:gd name="connsiteX20707" fmla="*/ 2132005 w 3022593"/>
              <a:gd name="connsiteY20707" fmla="*/ 376873 h 4630814"/>
              <a:gd name="connsiteX20708" fmla="*/ 2136239 w 3022593"/>
              <a:gd name="connsiteY20708" fmla="*/ 374968 h 4630814"/>
              <a:gd name="connsiteX20709" fmla="*/ 2136239 w 3022593"/>
              <a:gd name="connsiteY20709" fmla="*/ 378778 h 4630814"/>
              <a:gd name="connsiteX20710" fmla="*/ 2132006 w 3022593"/>
              <a:gd name="connsiteY20710" fmla="*/ 380683 h 4630814"/>
              <a:gd name="connsiteX20711" fmla="*/ 2132006 w 3022593"/>
              <a:gd name="connsiteY20711" fmla="*/ 381001 h 4630814"/>
              <a:gd name="connsiteX20712" fmla="*/ 2131582 w 3022593"/>
              <a:gd name="connsiteY20712" fmla="*/ 380471 h 4630814"/>
              <a:gd name="connsiteX20713" fmla="*/ 2127243 w 3022593"/>
              <a:gd name="connsiteY20713" fmla="*/ 380471 h 4630814"/>
              <a:gd name="connsiteX20714" fmla="*/ 2125655 w 3022593"/>
              <a:gd name="connsiteY20714" fmla="*/ 376238 h 4630814"/>
              <a:gd name="connsiteX20715" fmla="*/ 2128830 w 3022593"/>
              <a:gd name="connsiteY20715" fmla="*/ 376238 h 4630814"/>
              <a:gd name="connsiteX20716" fmla="*/ 2129037 w 3022593"/>
              <a:gd name="connsiteY20716" fmla="*/ 376514 h 4630814"/>
              <a:gd name="connsiteX20717" fmla="*/ 1504943 w 3022593"/>
              <a:gd name="connsiteY20717" fmla="*/ 373063 h 4630814"/>
              <a:gd name="connsiteX20718" fmla="*/ 1505614 w 3022593"/>
              <a:gd name="connsiteY20718" fmla="*/ 373777 h 4630814"/>
              <a:gd name="connsiteX20719" fmla="*/ 1505646 w 3022593"/>
              <a:gd name="connsiteY20719" fmla="*/ 373590 h 4630814"/>
              <a:gd name="connsiteX20720" fmla="*/ 1504944 w 3022593"/>
              <a:gd name="connsiteY20720" fmla="*/ 373063 h 4630814"/>
              <a:gd name="connsiteX20721" fmla="*/ 1505667 w 3022593"/>
              <a:gd name="connsiteY20721" fmla="*/ 373469 h 4630814"/>
              <a:gd name="connsiteX20722" fmla="*/ 1505681 w 3022593"/>
              <a:gd name="connsiteY20722" fmla="*/ 373386 h 4630814"/>
              <a:gd name="connsiteX20723" fmla="*/ 2223981 w 3022593"/>
              <a:gd name="connsiteY20723" fmla="*/ 372570 h 4630814"/>
              <a:gd name="connsiteX20724" fmla="*/ 2237649 w 3022593"/>
              <a:gd name="connsiteY20724" fmla="*/ 387459 h 4630814"/>
              <a:gd name="connsiteX20725" fmla="*/ 2242791 w 3022593"/>
              <a:gd name="connsiteY20725" fmla="*/ 418840 h 4630814"/>
              <a:gd name="connsiteX20726" fmla="*/ 2243130 w 3022593"/>
              <a:gd name="connsiteY20726" fmla="*/ 419100 h 4630814"/>
              <a:gd name="connsiteX20727" fmla="*/ 2242824 w 3022593"/>
              <a:gd name="connsiteY20727" fmla="*/ 419046 h 4630814"/>
              <a:gd name="connsiteX20728" fmla="*/ 2242833 w 3022593"/>
              <a:gd name="connsiteY20728" fmla="*/ 419100 h 4630814"/>
              <a:gd name="connsiteX20729" fmla="*/ 2242793 w 3022593"/>
              <a:gd name="connsiteY20729" fmla="*/ 419041 h 4630814"/>
              <a:gd name="connsiteX20730" fmla="*/ 2239676 w 3022593"/>
              <a:gd name="connsiteY20730" fmla="*/ 418495 h 4630814"/>
              <a:gd name="connsiteX20731" fmla="*/ 2239955 w 3022593"/>
              <a:gd name="connsiteY20731" fmla="*/ 419100 h 4630814"/>
              <a:gd name="connsiteX20732" fmla="*/ 2238868 w 3022593"/>
              <a:gd name="connsiteY20732" fmla="*/ 418353 h 4630814"/>
              <a:gd name="connsiteX20733" fmla="*/ 2235470 w 3022593"/>
              <a:gd name="connsiteY20733" fmla="*/ 417758 h 4630814"/>
              <a:gd name="connsiteX20734" fmla="*/ 2195810 w 3022593"/>
              <a:gd name="connsiteY20734" fmla="*/ 400423 h 4630814"/>
              <a:gd name="connsiteX20735" fmla="*/ 2202672 w 3022593"/>
              <a:gd name="connsiteY20735" fmla="*/ 396250 h 4630814"/>
              <a:gd name="connsiteX20736" fmla="*/ 2218409 w 3022593"/>
              <a:gd name="connsiteY20736" fmla="*/ 402429 h 4630814"/>
              <a:gd name="connsiteX20737" fmla="*/ 2208752 w 3022593"/>
              <a:gd name="connsiteY20737" fmla="*/ 392686 h 4630814"/>
              <a:gd name="connsiteX20738" fmla="*/ 2205679 w 3022593"/>
              <a:gd name="connsiteY20738" fmla="*/ 382269 h 4630814"/>
              <a:gd name="connsiteX20739" fmla="*/ 2212811 w 3022593"/>
              <a:gd name="connsiteY20739" fmla="*/ 382068 h 4630814"/>
              <a:gd name="connsiteX20740" fmla="*/ 2233839 w 3022593"/>
              <a:gd name="connsiteY20740" fmla="*/ 405835 h 4630814"/>
              <a:gd name="connsiteX20741" fmla="*/ 2238220 w 3022593"/>
              <a:gd name="connsiteY20741" fmla="*/ 415336 h 4630814"/>
              <a:gd name="connsiteX20742" fmla="*/ 2242504 w 3022593"/>
              <a:gd name="connsiteY20742" fmla="*/ 418620 h 4630814"/>
              <a:gd name="connsiteX20743" fmla="*/ 2238562 w 3022593"/>
              <a:gd name="connsiteY20743" fmla="*/ 412877 h 4630814"/>
              <a:gd name="connsiteX20744" fmla="*/ 2223981 w 3022593"/>
              <a:gd name="connsiteY20744" fmla="*/ 372570 h 4630814"/>
              <a:gd name="connsiteX20745" fmla="*/ 1505623 w 3022593"/>
              <a:gd name="connsiteY20745" fmla="*/ 372458 h 4630814"/>
              <a:gd name="connsiteX20746" fmla="*/ 1504943 w 3022593"/>
              <a:gd name="connsiteY20746" fmla="*/ 373062 h 4630814"/>
              <a:gd name="connsiteX20747" fmla="*/ 1504945 w 3022593"/>
              <a:gd name="connsiteY20747" fmla="*/ 373062 h 4630814"/>
              <a:gd name="connsiteX20748" fmla="*/ 1505659 w 3022593"/>
              <a:gd name="connsiteY20748" fmla="*/ 372652 h 4630814"/>
              <a:gd name="connsiteX20749" fmla="*/ 1260885 w 3022593"/>
              <a:gd name="connsiteY20749" fmla="*/ 371475 h 4630814"/>
              <a:gd name="connsiteX20750" fmla="*/ 1276509 w 3022593"/>
              <a:gd name="connsiteY20750" fmla="*/ 379031 h 4630814"/>
              <a:gd name="connsiteX20751" fmla="*/ 1276146 w 3022593"/>
              <a:gd name="connsiteY20751" fmla="*/ 386901 h 4630814"/>
              <a:gd name="connsiteX20752" fmla="*/ 1277930 w 3022593"/>
              <a:gd name="connsiteY20752" fmla="*/ 392113 h 4630814"/>
              <a:gd name="connsiteX20753" fmla="*/ 1275999 w 3022593"/>
              <a:gd name="connsiteY20753" fmla="*/ 390101 h 4630814"/>
              <a:gd name="connsiteX20754" fmla="*/ 1275590 w 3022593"/>
              <a:gd name="connsiteY20754" fmla="*/ 398951 h 4630814"/>
              <a:gd name="connsiteX20755" fmla="*/ 1267522 w 3022593"/>
              <a:gd name="connsiteY20755" fmla="*/ 410176 h 4630814"/>
              <a:gd name="connsiteX20756" fmla="*/ 1268405 w 3022593"/>
              <a:gd name="connsiteY20756" fmla="*/ 412750 h 4630814"/>
              <a:gd name="connsiteX20757" fmla="*/ 1267428 w 3022593"/>
              <a:gd name="connsiteY20757" fmla="*/ 410308 h 4630814"/>
              <a:gd name="connsiteX20758" fmla="*/ 1263413 w 3022593"/>
              <a:gd name="connsiteY20758" fmla="*/ 415894 h 4630814"/>
              <a:gd name="connsiteX20759" fmla="*/ 1255908 w 3022593"/>
              <a:gd name="connsiteY20759" fmla="*/ 418886 h 4630814"/>
              <a:gd name="connsiteX20760" fmla="*/ 1255705 w 3022593"/>
              <a:gd name="connsiteY20760" fmla="*/ 419101 h 4630814"/>
              <a:gd name="connsiteX20761" fmla="*/ 1255739 w 3022593"/>
              <a:gd name="connsiteY20761" fmla="*/ 418953 h 4630814"/>
              <a:gd name="connsiteX20762" fmla="*/ 1255371 w 3022593"/>
              <a:gd name="connsiteY20762" fmla="*/ 419100 h 4630814"/>
              <a:gd name="connsiteX20763" fmla="*/ 1252843 w 3022593"/>
              <a:gd name="connsiteY20763" fmla="*/ 406278 h 4630814"/>
              <a:gd name="connsiteX20764" fmla="*/ 1249787 w 3022593"/>
              <a:gd name="connsiteY20764" fmla="*/ 397875 h 4630814"/>
              <a:gd name="connsiteX20765" fmla="*/ 1249355 w 3022593"/>
              <a:gd name="connsiteY20765" fmla="*/ 398463 h 4630814"/>
              <a:gd name="connsiteX20766" fmla="*/ 1249752 w 3022593"/>
              <a:gd name="connsiteY20766" fmla="*/ 397781 h 4630814"/>
              <a:gd name="connsiteX20767" fmla="*/ 1246180 w 3022593"/>
              <a:gd name="connsiteY20767" fmla="*/ 387960 h 4630814"/>
              <a:gd name="connsiteX20768" fmla="*/ 1260885 w 3022593"/>
              <a:gd name="connsiteY20768" fmla="*/ 371475 h 4630814"/>
              <a:gd name="connsiteX20769" fmla="*/ 1147527 w 3022593"/>
              <a:gd name="connsiteY20769" fmla="*/ 371475 h 4630814"/>
              <a:gd name="connsiteX20770" fmla="*/ 1146318 w 3022593"/>
              <a:gd name="connsiteY20770" fmla="*/ 373945 h 4630814"/>
              <a:gd name="connsiteX20771" fmla="*/ 1146961 w 3022593"/>
              <a:gd name="connsiteY20771" fmla="*/ 373063 h 4630814"/>
              <a:gd name="connsiteX20772" fmla="*/ 1150930 w 3022593"/>
              <a:gd name="connsiteY20772" fmla="*/ 378506 h 4630814"/>
              <a:gd name="connsiteX20773" fmla="*/ 1146961 w 3022593"/>
              <a:gd name="connsiteY20773" fmla="*/ 385763 h 4630814"/>
              <a:gd name="connsiteX20774" fmla="*/ 1143284 w 3022593"/>
              <a:gd name="connsiteY20774" fmla="*/ 379041 h 4630814"/>
              <a:gd name="connsiteX20775" fmla="*/ 1136642 w 3022593"/>
              <a:gd name="connsiteY20775" fmla="*/ 380736 h 4630814"/>
              <a:gd name="connsiteX20776" fmla="*/ 1140270 w 3022593"/>
              <a:gd name="connsiteY20776" fmla="*/ 373327 h 4630814"/>
              <a:gd name="connsiteX20777" fmla="*/ 1147527 w 3022593"/>
              <a:gd name="connsiteY20777" fmla="*/ 371475 h 4630814"/>
              <a:gd name="connsiteX20778" fmla="*/ 2106304 w 3022593"/>
              <a:gd name="connsiteY20778" fmla="*/ 370636 h 4630814"/>
              <a:gd name="connsiteX20779" fmla="*/ 2113367 w 3022593"/>
              <a:gd name="connsiteY20779" fmla="*/ 374895 h 4630814"/>
              <a:gd name="connsiteX20780" fmla="*/ 2116557 w 3022593"/>
              <a:gd name="connsiteY20780" fmla="*/ 392876 h 4630814"/>
              <a:gd name="connsiteX20781" fmla="*/ 2110799 w 3022593"/>
              <a:gd name="connsiteY20781" fmla="*/ 397318 h 4630814"/>
              <a:gd name="connsiteX20782" fmla="*/ 2108510 w 3022593"/>
              <a:gd name="connsiteY20782" fmla="*/ 401638 h 4630814"/>
              <a:gd name="connsiteX20783" fmla="*/ 2108780 w 3022593"/>
              <a:gd name="connsiteY20783" fmla="*/ 398875 h 4630814"/>
              <a:gd name="connsiteX20784" fmla="*/ 2100608 w 3022593"/>
              <a:gd name="connsiteY20784" fmla="*/ 405180 h 4630814"/>
              <a:gd name="connsiteX20785" fmla="*/ 2086443 w 3022593"/>
              <a:gd name="connsiteY20785" fmla="*/ 405856 h 4630814"/>
              <a:gd name="connsiteX20786" fmla="*/ 2085967 w 3022593"/>
              <a:gd name="connsiteY20786" fmla="*/ 406400 h 4630814"/>
              <a:gd name="connsiteX20787" fmla="*/ 2086403 w 3022593"/>
              <a:gd name="connsiteY20787" fmla="*/ 405858 h 4630814"/>
              <a:gd name="connsiteX20788" fmla="*/ 2080786 w 3022593"/>
              <a:gd name="connsiteY20788" fmla="*/ 406126 h 4630814"/>
              <a:gd name="connsiteX20789" fmla="*/ 2074102 w 3022593"/>
              <a:gd name="connsiteY20789" fmla="*/ 401920 h 4630814"/>
              <a:gd name="connsiteX20790" fmla="*/ 2070092 w 3022593"/>
              <a:gd name="connsiteY20790" fmla="*/ 401411 h 4630814"/>
              <a:gd name="connsiteX20791" fmla="*/ 2073670 w 3022593"/>
              <a:gd name="connsiteY20791" fmla="*/ 400875 h 4630814"/>
              <a:gd name="connsiteX20792" fmla="*/ 2080786 w 3022593"/>
              <a:gd name="connsiteY20792" fmla="*/ 391693 h 4630814"/>
              <a:gd name="connsiteX20793" fmla="*/ 2084786 w 3022593"/>
              <a:gd name="connsiteY20793" fmla="*/ 384131 h 4630814"/>
              <a:gd name="connsiteX20794" fmla="*/ 2084380 w 3022593"/>
              <a:gd name="connsiteY20794" fmla="*/ 384176 h 4630814"/>
              <a:gd name="connsiteX20795" fmla="*/ 2084817 w 3022593"/>
              <a:gd name="connsiteY20795" fmla="*/ 384072 h 4630814"/>
              <a:gd name="connsiteX20796" fmla="*/ 2089672 w 3022593"/>
              <a:gd name="connsiteY20796" fmla="*/ 374895 h 4630814"/>
              <a:gd name="connsiteX20797" fmla="*/ 2106304 w 3022593"/>
              <a:gd name="connsiteY20797" fmla="*/ 370636 h 4630814"/>
              <a:gd name="connsiteX20798" fmla="*/ 1156486 w 3022593"/>
              <a:gd name="connsiteY20798" fmla="*/ 369888 h 4630814"/>
              <a:gd name="connsiteX20799" fmla="*/ 1163630 w 3022593"/>
              <a:gd name="connsiteY20799" fmla="*/ 373063 h 4630814"/>
              <a:gd name="connsiteX20800" fmla="*/ 1156486 w 3022593"/>
              <a:gd name="connsiteY20800" fmla="*/ 376238 h 4630814"/>
              <a:gd name="connsiteX20801" fmla="*/ 1149342 w 3022593"/>
              <a:gd name="connsiteY20801" fmla="*/ 373063 h 4630814"/>
              <a:gd name="connsiteX20802" fmla="*/ 1156486 w 3022593"/>
              <a:gd name="connsiteY20802" fmla="*/ 369888 h 4630814"/>
              <a:gd name="connsiteX20803" fmla="*/ 2244596 w 3022593"/>
              <a:gd name="connsiteY20803" fmla="*/ 366996 h 4630814"/>
              <a:gd name="connsiteX20804" fmla="*/ 2244596 w 3022593"/>
              <a:gd name="connsiteY20804" fmla="*/ 417513 h 4630814"/>
              <a:gd name="connsiteX20805" fmla="*/ 2244596 w 3022593"/>
              <a:gd name="connsiteY20805" fmla="*/ 366996 h 4630814"/>
              <a:gd name="connsiteX20806" fmla="*/ 1501767 w 3022593"/>
              <a:gd name="connsiteY20806" fmla="*/ 365442 h 4630814"/>
              <a:gd name="connsiteX20807" fmla="*/ 1504942 w 3022593"/>
              <a:gd name="connsiteY20807" fmla="*/ 373062 h 4630814"/>
              <a:gd name="connsiteX20808" fmla="*/ 1501767 w 3022593"/>
              <a:gd name="connsiteY20808" fmla="*/ 365442 h 4630814"/>
              <a:gd name="connsiteX20809" fmla="*/ 1500180 w 3022593"/>
              <a:gd name="connsiteY20809" fmla="*/ 365125 h 4630814"/>
              <a:gd name="connsiteX20810" fmla="*/ 1504942 w 3022593"/>
              <a:gd name="connsiteY20810" fmla="*/ 373062 h 4630814"/>
              <a:gd name="connsiteX20811" fmla="*/ 1501966 w 3022593"/>
              <a:gd name="connsiteY20811" fmla="*/ 369838 h 4630814"/>
              <a:gd name="connsiteX20812" fmla="*/ 1500180 w 3022593"/>
              <a:gd name="connsiteY20812" fmla="*/ 365125 h 4630814"/>
              <a:gd name="connsiteX20813" fmla="*/ 484497 w 3022593"/>
              <a:gd name="connsiteY20813" fmla="*/ 365125 h 4630814"/>
              <a:gd name="connsiteX20814" fmla="*/ 490212 w 3022593"/>
              <a:gd name="connsiteY20814" fmla="*/ 371248 h 4630814"/>
              <a:gd name="connsiteX20815" fmla="*/ 490212 w 3022593"/>
              <a:gd name="connsiteY20815" fmla="*/ 378307 h 4630814"/>
              <a:gd name="connsiteX20816" fmla="*/ 490331 w 3022593"/>
              <a:gd name="connsiteY20816" fmla="*/ 378354 h 4630814"/>
              <a:gd name="connsiteX20817" fmla="*/ 490212 w 3022593"/>
              <a:gd name="connsiteY20817" fmla="*/ 378871 h 4630814"/>
              <a:gd name="connsiteX20818" fmla="*/ 490212 w 3022593"/>
              <a:gd name="connsiteY20818" fmla="*/ 379413 h 4630814"/>
              <a:gd name="connsiteX20819" fmla="*/ 490112 w 3022593"/>
              <a:gd name="connsiteY20819" fmla="*/ 379306 h 4630814"/>
              <a:gd name="connsiteX20820" fmla="*/ 489661 w 3022593"/>
              <a:gd name="connsiteY20820" fmla="*/ 381264 h 4630814"/>
              <a:gd name="connsiteX20821" fmla="*/ 484973 w 3022593"/>
              <a:gd name="connsiteY20821" fmla="*/ 382587 h 4630814"/>
              <a:gd name="connsiteX20822" fmla="*/ 477829 w 3022593"/>
              <a:gd name="connsiteY20822" fmla="*/ 380470 h 4630814"/>
              <a:gd name="connsiteX20823" fmla="*/ 484973 w 3022593"/>
              <a:gd name="connsiteY20823" fmla="*/ 376237 h 4630814"/>
              <a:gd name="connsiteX20824" fmla="*/ 488576 w 3022593"/>
              <a:gd name="connsiteY20824" fmla="*/ 377660 h 4630814"/>
              <a:gd name="connsiteX20825" fmla="*/ 484497 w 3022593"/>
              <a:gd name="connsiteY20825" fmla="*/ 373289 h 4630814"/>
              <a:gd name="connsiteX20826" fmla="*/ 484497 w 3022593"/>
              <a:gd name="connsiteY20826" fmla="*/ 365125 h 4630814"/>
              <a:gd name="connsiteX20827" fmla="*/ 2539728 w 3022593"/>
              <a:gd name="connsiteY20827" fmla="*/ 363537 h 4630814"/>
              <a:gd name="connsiteX20828" fmla="*/ 2539728 w 3022593"/>
              <a:gd name="connsiteY20828" fmla="*/ 370794 h 4630814"/>
              <a:gd name="connsiteX20829" fmla="*/ 2532319 w 3022593"/>
              <a:gd name="connsiteY20829" fmla="*/ 376237 h 4630814"/>
              <a:gd name="connsiteX20830" fmla="*/ 2534172 w 3022593"/>
              <a:gd name="connsiteY20830" fmla="*/ 367165 h 4630814"/>
              <a:gd name="connsiteX20831" fmla="*/ 2539728 w 3022593"/>
              <a:gd name="connsiteY20831" fmla="*/ 363537 h 4630814"/>
              <a:gd name="connsiteX20832" fmla="*/ 1505736 w 3022593"/>
              <a:gd name="connsiteY20832" fmla="*/ 363537 h 4630814"/>
              <a:gd name="connsiteX20833" fmla="*/ 1505736 w 3022593"/>
              <a:gd name="connsiteY20833" fmla="*/ 371575 h 4630814"/>
              <a:gd name="connsiteX20834" fmla="*/ 1509176 w 3022593"/>
              <a:gd name="connsiteY20834" fmla="*/ 365125 h 4630814"/>
              <a:gd name="connsiteX20835" fmla="*/ 1508694 w 3022593"/>
              <a:gd name="connsiteY20835" fmla="*/ 368061 h 4630814"/>
              <a:gd name="connsiteX20836" fmla="*/ 1510896 w 3022593"/>
              <a:gd name="connsiteY20836" fmla="*/ 365125 h 4630814"/>
              <a:gd name="connsiteX20837" fmla="*/ 1509407 w 3022593"/>
              <a:gd name="connsiteY20837" fmla="*/ 369094 h 4630814"/>
              <a:gd name="connsiteX20838" fmla="*/ 1505736 w 3022593"/>
              <a:gd name="connsiteY20838" fmla="*/ 372358 h 4630814"/>
              <a:gd name="connsiteX20839" fmla="*/ 1505736 w 3022593"/>
              <a:gd name="connsiteY20839" fmla="*/ 372608 h 4630814"/>
              <a:gd name="connsiteX20840" fmla="*/ 1508752 w 3022593"/>
              <a:gd name="connsiteY20840" fmla="*/ 370880 h 4630814"/>
              <a:gd name="connsiteX20841" fmla="*/ 1512562 w 3022593"/>
              <a:gd name="connsiteY20841" fmla="*/ 369888 h 4630814"/>
              <a:gd name="connsiteX20842" fmla="*/ 1510658 w 3022593"/>
              <a:gd name="connsiteY20842" fmla="*/ 371633 h 4630814"/>
              <a:gd name="connsiteX20843" fmla="*/ 1514467 w 3022593"/>
              <a:gd name="connsiteY20843" fmla="*/ 371475 h 4630814"/>
              <a:gd name="connsiteX20844" fmla="*/ 1511134 w 3022593"/>
              <a:gd name="connsiteY20844" fmla="*/ 373459 h 4630814"/>
              <a:gd name="connsiteX20845" fmla="*/ 1509706 w 3022593"/>
              <a:gd name="connsiteY20845" fmla="*/ 373368 h 4630814"/>
              <a:gd name="connsiteX20846" fmla="*/ 1512562 w 3022593"/>
              <a:gd name="connsiteY20846" fmla="*/ 374649 h 4630814"/>
              <a:gd name="connsiteX20847" fmla="*/ 1509467 w 3022593"/>
              <a:gd name="connsiteY20847" fmla="*/ 375046 h 4630814"/>
              <a:gd name="connsiteX20848" fmla="*/ 1505736 w 3022593"/>
              <a:gd name="connsiteY20848" fmla="*/ 373410 h 4630814"/>
              <a:gd name="connsiteX20849" fmla="*/ 1505736 w 3022593"/>
              <a:gd name="connsiteY20849" fmla="*/ 373508 h 4630814"/>
              <a:gd name="connsiteX20850" fmla="*/ 1508911 w 3022593"/>
              <a:gd name="connsiteY20850" fmla="*/ 375295 h 4630814"/>
              <a:gd name="connsiteX20851" fmla="*/ 1512880 w 3022593"/>
              <a:gd name="connsiteY20851" fmla="*/ 379015 h 4630814"/>
              <a:gd name="connsiteX20852" fmla="*/ 1505736 w 3022593"/>
              <a:gd name="connsiteY20852" fmla="*/ 373657 h 4630814"/>
              <a:gd name="connsiteX20853" fmla="*/ 1505736 w 3022593"/>
              <a:gd name="connsiteY20853" fmla="*/ 373906 h 4630814"/>
              <a:gd name="connsiteX20854" fmla="*/ 1507853 w 3022593"/>
              <a:gd name="connsiteY20854" fmla="*/ 376158 h 4630814"/>
              <a:gd name="connsiteX20855" fmla="*/ 1509176 w 3022593"/>
              <a:gd name="connsiteY20855" fmla="*/ 380682 h 4630814"/>
              <a:gd name="connsiteX20856" fmla="*/ 1506265 w 3022593"/>
              <a:gd name="connsiteY20856" fmla="*/ 378301 h 4630814"/>
              <a:gd name="connsiteX20857" fmla="*/ 1505736 w 3022593"/>
              <a:gd name="connsiteY20857" fmla="*/ 376204 h 4630814"/>
              <a:gd name="connsiteX20858" fmla="*/ 1505736 w 3022593"/>
              <a:gd name="connsiteY20858" fmla="*/ 380682 h 4630814"/>
              <a:gd name="connsiteX20859" fmla="*/ 1504843 w 3022593"/>
              <a:gd name="connsiteY20859" fmla="*/ 378301 h 4630814"/>
              <a:gd name="connsiteX20860" fmla="*/ 1505416 w 3022593"/>
              <a:gd name="connsiteY20860" fmla="*/ 374939 h 4630814"/>
              <a:gd name="connsiteX20861" fmla="*/ 1504943 w 3022593"/>
              <a:gd name="connsiteY20861" fmla="*/ 373063 h 4630814"/>
              <a:gd name="connsiteX20862" fmla="*/ 1504942 w 3022593"/>
              <a:gd name="connsiteY20862" fmla="*/ 373063 h 4630814"/>
              <a:gd name="connsiteX20863" fmla="*/ 1504942 w 3022593"/>
              <a:gd name="connsiteY20863" fmla="*/ 373063 h 4630814"/>
              <a:gd name="connsiteX20864" fmla="*/ 1504942 w 3022593"/>
              <a:gd name="connsiteY20864" fmla="*/ 373063 h 4630814"/>
              <a:gd name="connsiteX20865" fmla="*/ 1504942 w 3022593"/>
              <a:gd name="connsiteY20865" fmla="*/ 373063 h 4630814"/>
              <a:gd name="connsiteX20866" fmla="*/ 1503156 w 3022593"/>
              <a:gd name="connsiteY20866" fmla="*/ 376783 h 4630814"/>
              <a:gd name="connsiteX20867" fmla="*/ 1500180 w 3022593"/>
              <a:gd name="connsiteY20867" fmla="*/ 379015 h 4630814"/>
              <a:gd name="connsiteX20868" fmla="*/ 1501337 w 3022593"/>
              <a:gd name="connsiteY20868" fmla="*/ 376121 h 4630814"/>
              <a:gd name="connsiteX20869" fmla="*/ 1497322 w 3022593"/>
              <a:gd name="connsiteY20869" fmla="*/ 377295 h 4630814"/>
              <a:gd name="connsiteX20870" fmla="*/ 1499704 w 3022593"/>
              <a:gd name="connsiteY20870" fmla="*/ 374385 h 4630814"/>
              <a:gd name="connsiteX20871" fmla="*/ 1504937 w 3022593"/>
              <a:gd name="connsiteY20871" fmla="*/ 373063 h 4630814"/>
              <a:gd name="connsiteX20872" fmla="*/ 1500894 w 3022593"/>
              <a:gd name="connsiteY20872" fmla="*/ 373658 h 4630814"/>
              <a:gd name="connsiteX20873" fmla="*/ 1495417 w 3022593"/>
              <a:gd name="connsiteY20873" fmla="*/ 373062 h 4630814"/>
              <a:gd name="connsiteX20874" fmla="*/ 1499465 w 3022593"/>
              <a:gd name="connsiteY20874" fmla="*/ 371872 h 4630814"/>
              <a:gd name="connsiteX20875" fmla="*/ 1504937 w 3022593"/>
              <a:gd name="connsiteY20875" fmla="*/ 373061 h 4630814"/>
              <a:gd name="connsiteX20876" fmla="*/ 1501767 w 3022593"/>
              <a:gd name="connsiteY20876" fmla="*/ 372071 h 4630814"/>
              <a:gd name="connsiteX20877" fmla="*/ 1498592 w 3022593"/>
              <a:gd name="connsiteY20877" fmla="*/ 369888 h 4630814"/>
              <a:gd name="connsiteX20878" fmla="*/ 1504941 w 3022593"/>
              <a:gd name="connsiteY20878" fmla="*/ 373062 h 4630814"/>
              <a:gd name="connsiteX20879" fmla="*/ 1504941 w 3022593"/>
              <a:gd name="connsiteY20879" fmla="*/ 373062 h 4630814"/>
              <a:gd name="connsiteX20880" fmla="*/ 1504942 w 3022593"/>
              <a:gd name="connsiteY20880" fmla="*/ 373062 h 4630814"/>
              <a:gd name="connsiteX20881" fmla="*/ 1504942 w 3022593"/>
              <a:gd name="connsiteY20881" fmla="*/ 373062 h 4630814"/>
              <a:gd name="connsiteX20882" fmla="*/ 1504943 w 3022593"/>
              <a:gd name="connsiteY20882" fmla="*/ 373062 h 4630814"/>
              <a:gd name="connsiteX20883" fmla="*/ 1505529 w 3022593"/>
              <a:gd name="connsiteY20883" fmla="*/ 371962 h 4630814"/>
              <a:gd name="connsiteX20884" fmla="*/ 1504843 w 3022593"/>
              <a:gd name="connsiteY20884" fmla="*/ 368299 h 4630814"/>
              <a:gd name="connsiteX20885" fmla="*/ 1505736 w 3022593"/>
              <a:gd name="connsiteY20885" fmla="*/ 363537 h 4630814"/>
              <a:gd name="connsiteX20886" fmla="*/ 496482 w 3022593"/>
              <a:gd name="connsiteY20886" fmla="*/ 363537 h 4630814"/>
              <a:gd name="connsiteX20887" fmla="*/ 498467 w 3022593"/>
              <a:gd name="connsiteY20887" fmla="*/ 371474 h 4630814"/>
              <a:gd name="connsiteX20888" fmla="*/ 498149 w 3022593"/>
              <a:gd name="connsiteY20888" fmla="*/ 371792 h 4630814"/>
              <a:gd name="connsiteX20889" fmla="*/ 506007 w 3022593"/>
              <a:gd name="connsiteY20889" fmla="*/ 371792 h 4630814"/>
              <a:gd name="connsiteX20890" fmla="*/ 502039 w 3022593"/>
              <a:gd name="connsiteY20890" fmla="*/ 379412 h 4630814"/>
              <a:gd name="connsiteX20891" fmla="*/ 499114 w 3022593"/>
              <a:gd name="connsiteY20891" fmla="*/ 379412 h 4630814"/>
              <a:gd name="connsiteX20892" fmla="*/ 501188 w 3022593"/>
              <a:gd name="connsiteY20892" fmla="*/ 379941 h 4630814"/>
              <a:gd name="connsiteX20893" fmla="*/ 504817 w 3022593"/>
              <a:gd name="connsiteY20893" fmla="*/ 387350 h 4630814"/>
              <a:gd name="connsiteX20894" fmla="*/ 497560 w 3022593"/>
              <a:gd name="connsiteY20894" fmla="*/ 385498 h 4630814"/>
              <a:gd name="connsiteX20895" fmla="*/ 494579 w 3022593"/>
              <a:gd name="connsiteY20895" fmla="*/ 379412 h 4630814"/>
              <a:gd name="connsiteX20896" fmla="*/ 494498 w 3022593"/>
              <a:gd name="connsiteY20896" fmla="*/ 379412 h 4630814"/>
              <a:gd name="connsiteX20897" fmla="*/ 492117 w 3022593"/>
              <a:gd name="connsiteY20897" fmla="*/ 379412 h 4630814"/>
              <a:gd name="connsiteX20898" fmla="*/ 497786 w 3022593"/>
              <a:gd name="connsiteY20898" fmla="*/ 372155 h 4630814"/>
              <a:gd name="connsiteX20899" fmla="*/ 492513 w 3022593"/>
              <a:gd name="connsiteY20899" fmla="*/ 377427 h 4630814"/>
              <a:gd name="connsiteX20900" fmla="*/ 490529 w 3022593"/>
              <a:gd name="connsiteY20900" fmla="*/ 369490 h 4630814"/>
              <a:gd name="connsiteX20901" fmla="*/ 496482 w 3022593"/>
              <a:gd name="connsiteY20901" fmla="*/ 363537 h 4630814"/>
              <a:gd name="connsiteX20902" fmla="*/ 2527927 w 3022593"/>
              <a:gd name="connsiteY20902" fmla="*/ 361950 h 4630814"/>
              <a:gd name="connsiteX20903" fmla="*/ 2531737 w 3022593"/>
              <a:gd name="connsiteY20903" fmla="*/ 367308 h 4630814"/>
              <a:gd name="connsiteX20904" fmla="*/ 2529914 w 3022593"/>
              <a:gd name="connsiteY20904" fmla="*/ 374147 h 4630814"/>
              <a:gd name="connsiteX20905" fmla="*/ 2530071 w 3022593"/>
              <a:gd name="connsiteY20905" fmla="*/ 374650 h 4630814"/>
              <a:gd name="connsiteX20906" fmla="*/ 2522133 w 3022593"/>
              <a:gd name="connsiteY20906" fmla="*/ 374650 h 4630814"/>
              <a:gd name="connsiteX20907" fmla="*/ 2516180 w 3022593"/>
              <a:gd name="connsiteY20907" fmla="*/ 369887 h 4630814"/>
              <a:gd name="connsiteX20908" fmla="*/ 2524118 w 3022593"/>
              <a:gd name="connsiteY20908" fmla="*/ 369887 h 4630814"/>
              <a:gd name="connsiteX20909" fmla="*/ 2527776 w 3022593"/>
              <a:gd name="connsiteY20909" fmla="*/ 371560 h 4630814"/>
              <a:gd name="connsiteX20910" fmla="*/ 2526022 w 3022593"/>
              <a:gd name="connsiteY20910" fmla="*/ 369094 h 4630814"/>
              <a:gd name="connsiteX20911" fmla="*/ 2527927 w 3022593"/>
              <a:gd name="connsiteY20911" fmla="*/ 361950 h 4630814"/>
              <a:gd name="connsiteX20912" fmla="*/ 2157140 w 3022593"/>
              <a:gd name="connsiteY20912" fmla="*/ 361950 h 4630814"/>
              <a:gd name="connsiteX20913" fmla="*/ 2167326 w 3022593"/>
              <a:gd name="connsiteY20913" fmla="*/ 367134 h 4630814"/>
              <a:gd name="connsiteX20914" fmla="*/ 2167034 w 3022593"/>
              <a:gd name="connsiteY20914" fmla="*/ 371444 h 4630814"/>
              <a:gd name="connsiteX20915" fmla="*/ 2167128 w 3022593"/>
              <a:gd name="connsiteY20915" fmla="*/ 371475 h 4630814"/>
              <a:gd name="connsiteX20916" fmla="*/ 2168517 w 3022593"/>
              <a:gd name="connsiteY20916" fmla="*/ 374650 h 4630814"/>
              <a:gd name="connsiteX20917" fmla="*/ 2166904 w 3022593"/>
              <a:gd name="connsiteY20917" fmla="*/ 373369 h 4630814"/>
              <a:gd name="connsiteX20918" fmla="*/ 2166400 w 3022593"/>
              <a:gd name="connsiteY20918" fmla="*/ 380802 h 4630814"/>
              <a:gd name="connsiteX20919" fmla="*/ 2161841 w 3022593"/>
              <a:gd name="connsiteY20919" fmla="*/ 386534 h 4630814"/>
              <a:gd name="connsiteX20920" fmla="*/ 2162167 w 3022593"/>
              <a:gd name="connsiteY20920" fmla="*/ 387350 h 4630814"/>
              <a:gd name="connsiteX20921" fmla="*/ 2161791 w 3022593"/>
              <a:gd name="connsiteY20921" fmla="*/ 386597 h 4630814"/>
              <a:gd name="connsiteX20922" fmla="*/ 2158529 w 3022593"/>
              <a:gd name="connsiteY20922" fmla="*/ 390699 h 4630814"/>
              <a:gd name="connsiteX20923" fmla="*/ 2153435 w 3022593"/>
              <a:gd name="connsiteY20923" fmla="*/ 392113 h 4630814"/>
              <a:gd name="connsiteX20924" fmla="*/ 2153323 w 3022593"/>
              <a:gd name="connsiteY20924" fmla="*/ 391523 h 4630814"/>
              <a:gd name="connsiteX20925" fmla="*/ 2152642 w 3022593"/>
              <a:gd name="connsiteY20925" fmla="*/ 392112 h 4630814"/>
              <a:gd name="connsiteX20926" fmla="*/ 2153090 w 3022593"/>
              <a:gd name="connsiteY20926" fmla="*/ 390299 h 4630814"/>
              <a:gd name="connsiteX20927" fmla="*/ 2152046 w 3022593"/>
              <a:gd name="connsiteY20927" fmla="*/ 384808 h 4630814"/>
              <a:gd name="connsiteX20928" fmla="*/ 2150353 w 3022593"/>
              <a:gd name="connsiteY20928" fmla="*/ 380115 h 4630814"/>
              <a:gd name="connsiteX20929" fmla="*/ 2149467 w 3022593"/>
              <a:gd name="connsiteY20929" fmla="*/ 381000 h 4630814"/>
              <a:gd name="connsiteX20930" fmla="*/ 2150238 w 3022593"/>
              <a:gd name="connsiteY20930" fmla="*/ 379796 h 4630814"/>
              <a:gd name="connsiteX20931" fmla="*/ 2147879 w 3022593"/>
              <a:gd name="connsiteY20931" fmla="*/ 373261 h 4630814"/>
              <a:gd name="connsiteX20932" fmla="*/ 2157140 w 3022593"/>
              <a:gd name="connsiteY20932" fmla="*/ 361950 h 4630814"/>
              <a:gd name="connsiteX20933" fmla="*/ 1593842 w 3022593"/>
              <a:gd name="connsiteY20933" fmla="*/ 361950 h 4630814"/>
              <a:gd name="connsiteX20934" fmla="*/ 1586222 w 3022593"/>
              <a:gd name="connsiteY20934" fmla="*/ 366183 h 4630814"/>
              <a:gd name="connsiteX20935" fmla="*/ 1593842 w 3022593"/>
              <a:gd name="connsiteY20935" fmla="*/ 361950 h 4630814"/>
              <a:gd name="connsiteX20936" fmla="*/ 1593842 w 3022593"/>
              <a:gd name="connsiteY20936" fmla="*/ 361950 h 4630814"/>
              <a:gd name="connsiteX20937" fmla="*/ 1589609 w 3022593"/>
              <a:gd name="connsiteY20937" fmla="*/ 369888 h 4630814"/>
              <a:gd name="connsiteX20938" fmla="*/ 1590091 w 3022593"/>
              <a:gd name="connsiteY20938" fmla="*/ 366952 h 4630814"/>
              <a:gd name="connsiteX20939" fmla="*/ 1587889 w 3022593"/>
              <a:gd name="connsiteY20939" fmla="*/ 369888 h 4630814"/>
              <a:gd name="connsiteX20940" fmla="*/ 1593842 w 3022593"/>
              <a:gd name="connsiteY20940" fmla="*/ 361950 h 4630814"/>
              <a:gd name="connsiteX20941" fmla="*/ 1593842 w 3022593"/>
              <a:gd name="connsiteY20941" fmla="*/ 361950 h 4630814"/>
              <a:gd name="connsiteX20942" fmla="*/ 1597018 w 3022593"/>
              <a:gd name="connsiteY20942" fmla="*/ 369570 h 4630814"/>
              <a:gd name="connsiteX20943" fmla="*/ 1593842 w 3022593"/>
              <a:gd name="connsiteY20943" fmla="*/ 361950 h 4630814"/>
              <a:gd name="connsiteX20944" fmla="*/ 1593842 w 3022593"/>
              <a:gd name="connsiteY20944" fmla="*/ 361950 h 4630814"/>
              <a:gd name="connsiteX20945" fmla="*/ 1600192 w 3022593"/>
              <a:gd name="connsiteY20945" fmla="*/ 367903 h 4630814"/>
              <a:gd name="connsiteX20946" fmla="*/ 1593842 w 3022593"/>
              <a:gd name="connsiteY20946" fmla="*/ 361950 h 4630814"/>
              <a:gd name="connsiteX20947" fmla="*/ 1584317 w 3022593"/>
              <a:gd name="connsiteY20947" fmla="*/ 361949 h 4630814"/>
              <a:gd name="connsiteX20948" fmla="*/ 1590667 w 3022593"/>
              <a:gd name="connsiteY20948" fmla="*/ 361949 h 4630814"/>
              <a:gd name="connsiteX20949" fmla="*/ 1590667 w 3022593"/>
              <a:gd name="connsiteY20949" fmla="*/ 361949 h 4630814"/>
              <a:gd name="connsiteX20950" fmla="*/ 1590667 w 3022593"/>
              <a:gd name="connsiteY20950" fmla="*/ 361950 h 4630814"/>
              <a:gd name="connsiteX20951" fmla="*/ 1587492 w 3022593"/>
              <a:gd name="connsiteY20951" fmla="*/ 362545 h 4630814"/>
              <a:gd name="connsiteX20952" fmla="*/ 1584317 w 3022593"/>
              <a:gd name="connsiteY20952" fmla="*/ 361949 h 4630814"/>
              <a:gd name="connsiteX20953" fmla="*/ 833242 w 3022593"/>
              <a:gd name="connsiteY20953" fmla="*/ 360627 h 4630814"/>
              <a:gd name="connsiteX20954" fmla="*/ 851918 w 3022593"/>
              <a:gd name="connsiteY20954" fmla="*/ 382852 h 4630814"/>
              <a:gd name="connsiteX20955" fmla="*/ 852310 w 3022593"/>
              <a:gd name="connsiteY20955" fmla="*/ 388353 h 4630814"/>
              <a:gd name="connsiteX20956" fmla="*/ 853922 w 3022593"/>
              <a:gd name="connsiteY20956" fmla="*/ 384011 h 4630814"/>
              <a:gd name="connsiteX20957" fmla="*/ 880188 w 3022593"/>
              <a:gd name="connsiteY20957" fmla="*/ 367260 h 4630814"/>
              <a:gd name="connsiteX20958" fmla="*/ 876436 w 3022593"/>
              <a:gd name="connsiteY20958" fmla="*/ 397040 h 4630814"/>
              <a:gd name="connsiteX20959" fmla="*/ 866531 w 3022593"/>
              <a:gd name="connsiteY20959" fmla="*/ 408296 h 4630814"/>
              <a:gd name="connsiteX20960" fmla="*/ 878673 w 3022593"/>
              <a:gd name="connsiteY20960" fmla="*/ 406400 h 4630814"/>
              <a:gd name="connsiteX20961" fmla="*/ 904603 w 3022593"/>
              <a:gd name="connsiteY20961" fmla="*/ 421822 h 4630814"/>
              <a:gd name="connsiteX20962" fmla="*/ 878673 w 3022593"/>
              <a:gd name="connsiteY20962" fmla="*/ 433388 h 4630814"/>
              <a:gd name="connsiteX20963" fmla="*/ 875614 w 3022593"/>
              <a:gd name="connsiteY20963" fmla="*/ 432506 h 4630814"/>
              <a:gd name="connsiteX20964" fmla="*/ 876223 w 3022593"/>
              <a:gd name="connsiteY20964" fmla="*/ 433048 h 4630814"/>
              <a:gd name="connsiteX20965" fmla="*/ 881814 w 3022593"/>
              <a:gd name="connsiteY20965" fmla="*/ 462984 h 4630814"/>
              <a:gd name="connsiteX20966" fmla="*/ 868536 w 3022593"/>
              <a:gd name="connsiteY20966" fmla="*/ 461815 h 4630814"/>
              <a:gd name="connsiteX20967" fmla="*/ 854780 w 3022593"/>
              <a:gd name="connsiteY20967" fmla="*/ 448881 h 4630814"/>
              <a:gd name="connsiteX20968" fmla="*/ 851118 w 3022593"/>
              <a:gd name="connsiteY20968" fmla="*/ 463345 h 4630814"/>
              <a:gd name="connsiteX20969" fmla="*/ 841139 w 3022593"/>
              <a:gd name="connsiteY20969" fmla="*/ 471488 h 4630814"/>
              <a:gd name="connsiteX20970" fmla="*/ 830254 w 3022593"/>
              <a:gd name="connsiteY20970" fmla="*/ 443570 h 4630814"/>
              <a:gd name="connsiteX20971" fmla="*/ 830729 w 3022593"/>
              <a:gd name="connsiteY20971" fmla="*/ 441621 h 4630814"/>
              <a:gd name="connsiteX20972" fmla="*/ 829725 w 3022593"/>
              <a:gd name="connsiteY20972" fmla="*/ 442844 h 4630814"/>
              <a:gd name="connsiteX20973" fmla="*/ 800562 w 3022593"/>
              <a:gd name="connsiteY20973" fmla="*/ 448435 h 4630814"/>
              <a:gd name="connsiteX20974" fmla="*/ 813321 w 3022593"/>
              <a:gd name="connsiteY20974" fmla="*/ 422345 h 4630814"/>
              <a:gd name="connsiteX20975" fmla="*/ 828951 w 3022593"/>
              <a:gd name="connsiteY20975" fmla="*/ 415063 h 4630814"/>
              <a:gd name="connsiteX20976" fmla="*/ 815014 w 3022593"/>
              <a:gd name="connsiteY20976" fmla="*/ 411998 h 4630814"/>
              <a:gd name="connsiteX20977" fmla="*/ 795964 w 3022593"/>
              <a:gd name="connsiteY20977" fmla="*/ 389941 h 4630814"/>
              <a:gd name="connsiteX20978" fmla="*/ 806918 w 3022593"/>
              <a:gd name="connsiteY20978" fmla="*/ 384196 h 4630814"/>
              <a:gd name="connsiteX20979" fmla="*/ 826444 w 3022593"/>
              <a:gd name="connsiteY20979" fmla="*/ 388102 h 4630814"/>
              <a:gd name="connsiteX20980" fmla="*/ 828018 w 3022593"/>
              <a:gd name="connsiteY20980" fmla="*/ 389281 h 4630814"/>
              <a:gd name="connsiteX20981" fmla="*/ 827639 w 3022593"/>
              <a:gd name="connsiteY20981" fmla="*/ 388408 h 4630814"/>
              <a:gd name="connsiteX20982" fmla="*/ 833242 w 3022593"/>
              <a:gd name="connsiteY20982" fmla="*/ 360627 h 4630814"/>
              <a:gd name="connsiteX20983" fmla="*/ 1156962 w 3022593"/>
              <a:gd name="connsiteY20983" fmla="*/ 360561 h 4630814"/>
              <a:gd name="connsiteX20984" fmla="*/ 1156962 w 3022593"/>
              <a:gd name="connsiteY20984" fmla="*/ 367705 h 4630814"/>
              <a:gd name="connsiteX20985" fmla="*/ 1151247 w 3022593"/>
              <a:gd name="connsiteY20985" fmla="*/ 371277 h 4630814"/>
              <a:gd name="connsiteX20986" fmla="*/ 1151247 w 3022593"/>
              <a:gd name="connsiteY20986" fmla="*/ 364133 h 4630814"/>
              <a:gd name="connsiteX20987" fmla="*/ 1156962 w 3022593"/>
              <a:gd name="connsiteY20987" fmla="*/ 360561 h 4630814"/>
              <a:gd name="connsiteX20988" fmla="*/ 1636117 w 3022593"/>
              <a:gd name="connsiteY20988" fmla="*/ 359966 h 4630814"/>
              <a:gd name="connsiteX20989" fmla="*/ 1643173 w 3022593"/>
              <a:gd name="connsiteY20989" fmla="*/ 363538 h 4630814"/>
              <a:gd name="connsiteX20990" fmla="*/ 1646465 w 3022593"/>
              <a:gd name="connsiteY20990" fmla="*/ 382588 h 4630814"/>
              <a:gd name="connsiteX20991" fmla="*/ 1641927 w 3022593"/>
              <a:gd name="connsiteY20991" fmla="*/ 386264 h 4630814"/>
              <a:gd name="connsiteX20992" fmla="*/ 1642030 w 3022593"/>
              <a:gd name="connsiteY20992" fmla="*/ 386719 h 4630814"/>
              <a:gd name="connsiteX20993" fmla="*/ 1638557 w 3022593"/>
              <a:gd name="connsiteY20993" fmla="*/ 392113 h 4630814"/>
              <a:gd name="connsiteX20994" fmla="*/ 1638853 w 3022593"/>
              <a:gd name="connsiteY20994" fmla="*/ 388754 h 4630814"/>
              <a:gd name="connsiteX20995" fmla="*/ 1630002 w 3022593"/>
              <a:gd name="connsiteY20995" fmla="*/ 395923 h 4630814"/>
              <a:gd name="connsiteX20996" fmla="*/ 1617965 w 3022593"/>
              <a:gd name="connsiteY20996" fmla="*/ 396063 h 4630814"/>
              <a:gd name="connsiteX20997" fmla="*/ 1617655 w 3022593"/>
              <a:gd name="connsiteY20997" fmla="*/ 396876 h 4630814"/>
              <a:gd name="connsiteX20998" fmla="*/ 1617896 w 3022593"/>
              <a:gd name="connsiteY20998" fmla="*/ 396064 h 4630814"/>
              <a:gd name="connsiteX20999" fmla="*/ 1609541 w 3022593"/>
              <a:gd name="connsiteY20999" fmla="*/ 396161 h 4630814"/>
              <a:gd name="connsiteX21000" fmla="*/ 1601780 w 3022593"/>
              <a:gd name="connsiteY21000" fmla="*/ 392113 h 4630814"/>
              <a:gd name="connsiteX21001" fmla="*/ 1603015 w 3022593"/>
              <a:gd name="connsiteY21001" fmla="*/ 390458 h 4630814"/>
              <a:gd name="connsiteX21002" fmla="*/ 1601780 w 3022593"/>
              <a:gd name="connsiteY21002" fmla="*/ 390298 h 4630814"/>
              <a:gd name="connsiteX21003" fmla="*/ 1603309 w 3022593"/>
              <a:gd name="connsiteY21003" fmla="*/ 390065 h 4630814"/>
              <a:gd name="connsiteX21004" fmla="*/ 1609777 w 3022593"/>
              <a:gd name="connsiteY21004" fmla="*/ 381397 h 4630814"/>
              <a:gd name="connsiteX21005" fmla="*/ 1620595 w 3022593"/>
              <a:gd name="connsiteY21005" fmla="*/ 363538 h 4630814"/>
              <a:gd name="connsiteX21006" fmla="*/ 1636117 w 3022593"/>
              <a:gd name="connsiteY21006" fmla="*/ 359966 h 4630814"/>
              <a:gd name="connsiteX21007" fmla="*/ 1600193 w 3022593"/>
              <a:gd name="connsiteY21007" fmla="*/ 358775 h 4630814"/>
              <a:gd name="connsiteX21008" fmla="*/ 1598208 w 3022593"/>
              <a:gd name="connsiteY21008" fmla="*/ 360958 h 4630814"/>
              <a:gd name="connsiteX21009" fmla="*/ 1593852 w 3022593"/>
              <a:gd name="connsiteY21009" fmla="*/ 361948 h 4630814"/>
              <a:gd name="connsiteX21010" fmla="*/ 1597216 w 3022593"/>
              <a:gd name="connsiteY21010" fmla="*/ 361354 h 4630814"/>
              <a:gd name="connsiteX21011" fmla="*/ 1601780 w 3022593"/>
              <a:gd name="connsiteY21011" fmla="*/ 361949 h 4630814"/>
              <a:gd name="connsiteX21012" fmla="*/ 1598407 w 3022593"/>
              <a:gd name="connsiteY21012" fmla="*/ 363140 h 4630814"/>
              <a:gd name="connsiteX21013" fmla="*/ 1597347 w 3022593"/>
              <a:gd name="connsiteY21013" fmla="*/ 362864 h 4630814"/>
              <a:gd name="connsiteX21014" fmla="*/ 1600192 w 3022593"/>
              <a:gd name="connsiteY21014" fmla="*/ 366183 h 4630814"/>
              <a:gd name="connsiteX21015" fmla="*/ 1593842 w 3022593"/>
              <a:gd name="connsiteY21015" fmla="*/ 361950 h 4630814"/>
              <a:gd name="connsiteX21016" fmla="*/ 1593847 w 3022593"/>
              <a:gd name="connsiteY21016" fmla="*/ 361951 h 4630814"/>
              <a:gd name="connsiteX21017" fmla="*/ 1593843 w 3022593"/>
              <a:gd name="connsiteY21017" fmla="*/ 361950 h 4630814"/>
              <a:gd name="connsiteX21018" fmla="*/ 1593842 w 3022593"/>
              <a:gd name="connsiteY21018" fmla="*/ 361950 h 4630814"/>
              <a:gd name="connsiteX21019" fmla="*/ 1593843 w 3022593"/>
              <a:gd name="connsiteY21019" fmla="*/ 361949 h 4630814"/>
              <a:gd name="connsiteX21020" fmla="*/ 1593844 w 3022593"/>
              <a:gd name="connsiteY21020" fmla="*/ 361949 h 4630814"/>
              <a:gd name="connsiteX21021" fmla="*/ 1586222 w 3022593"/>
              <a:gd name="connsiteY21021" fmla="*/ 357717 h 4630814"/>
              <a:gd name="connsiteX21022" fmla="*/ 1587448 w 3022593"/>
              <a:gd name="connsiteY21022" fmla="*/ 357926 h 4630814"/>
              <a:gd name="connsiteX21023" fmla="*/ 1589318 w 3022593"/>
              <a:gd name="connsiteY21023" fmla="*/ 358246 h 4630814"/>
              <a:gd name="connsiteX21024" fmla="*/ 1593842 w 3022593"/>
              <a:gd name="connsiteY21024" fmla="*/ 361950 h 4630814"/>
              <a:gd name="connsiteX21025" fmla="*/ 1589698 w 3022593"/>
              <a:gd name="connsiteY21025" fmla="*/ 360738 h 4630814"/>
              <a:gd name="connsiteX21026" fmla="*/ 1589318 w 3022593"/>
              <a:gd name="connsiteY21026" fmla="*/ 360627 h 4630814"/>
              <a:gd name="connsiteX21027" fmla="*/ 1586222 w 3022593"/>
              <a:gd name="connsiteY21027" fmla="*/ 357717 h 4630814"/>
              <a:gd name="connsiteX21028" fmla="*/ 1598605 w 3022593"/>
              <a:gd name="connsiteY21028" fmla="*/ 355996 h 4630814"/>
              <a:gd name="connsiteX21029" fmla="*/ 1597414 w 3022593"/>
              <a:gd name="connsiteY21029" fmla="*/ 358229 h 4630814"/>
              <a:gd name="connsiteX21030" fmla="*/ 1593843 w 3022593"/>
              <a:gd name="connsiteY21030" fmla="*/ 361949 h 4630814"/>
              <a:gd name="connsiteX21031" fmla="*/ 1595628 w 3022593"/>
              <a:gd name="connsiteY21031" fmla="*/ 358229 h 4630814"/>
              <a:gd name="connsiteX21032" fmla="*/ 1598605 w 3022593"/>
              <a:gd name="connsiteY21032" fmla="*/ 355996 h 4630814"/>
              <a:gd name="connsiteX21033" fmla="*/ 1144976 w 3022593"/>
              <a:gd name="connsiteY21033" fmla="*/ 355600 h 4630814"/>
              <a:gd name="connsiteX21034" fmla="*/ 1150930 w 3022593"/>
              <a:gd name="connsiteY21034" fmla="*/ 363537 h 4630814"/>
              <a:gd name="connsiteX21035" fmla="*/ 1149086 w 3022593"/>
              <a:gd name="connsiteY21035" fmla="*/ 370912 h 4630814"/>
              <a:gd name="connsiteX21036" fmla="*/ 1149342 w 3022593"/>
              <a:gd name="connsiteY21036" fmla="*/ 371158 h 4630814"/>
              <a:gd name="connsiteX21037" fmla="*/ 1149025 w 3022593"/>
              <a:gd name="connsiteY21037" fmla="*/ 371158 h 4630814"/>
              <a:gd name="connsiteX21038" fmla="*/ 1148945 w 3022593"/>
              <a:gd name="connsiteY21038" fmla="*/ 371475 h 4630814"/>
              <a:gd name="connsiteX21039" fmla="*/ 1148628 w 3022593"/>
              <a:gd name="connsiteY21039" fmla="*/ 371158 h 4630814"/>
              <a:gd name="connsiteX21040" fmla="*/ 1139420 w 3022593"/>
              <a:gd name="connsiteY21040" fmla="*/ 371158 h 4630814"/>
              <a:gd name="connsiteX21041" fmla="*/ 1135451 w 3022593"/>
              <a:gd name="connsiteY21041" fmla="*/ 365443 h 4630814"/>
              <a:gd name="connsiteX21042" fmla="*/ 1143008 w 3022593"/>
              <a:gd name="connsiteY21042" fmla="*/ 365443 h 4630814"/>
              <a:gd name="connsiteX21043" fmla="*/ 1589609 w 3022593"/>
              <a:gd name="connsiteY21043" fmla="*/ 354330 h 4630814"/>
              <a:gd name="connsiteX21044" fmla="*/ 1593842 w 3022593"/>
              <a:gd name="connsiteY21044" fmla="*/ 361950 h 4630814"/>
              <a:gd name="connsiteX21045" fmla="*/ 1589609 w 3022593"/>
              <a:gd name="connsiteY21045" fmla="*/ 354330 h 4630814"/>
              <a:gd name="connsiteX21046" fmla="*/ 1616067 w 3022593"/>
              <a:gd name="connsiteY21046" fmla="*/ 354012 h 4630814"/>
              <a:gd name="connsiteX21047" fmla="*/ 1613686 w 3022593"/>
              <a:gd name="connsiteY21047" fmla="*/ 361950 h 4630814"/>
              <a:gd name="connsiteX21048" fmla="*/ 1616067 w 3022593"/>
              <a:gd name="connsiteY21048" fmla="*/ 354012 h 4630814"/>
              <a:gd name="connsiteX21049" fmla="*/ 2406444 w 3022593"/>
              <a:gd name="connsiteY21049" fmla="*/ 352651 h 4630814"/>
              <a:gd name="connsiteX21050" fmla="*/ 2402872 w 3022593"/>
              <a:gd name="connsiteY21050" fmla="*/ 359908 h 4630814"/>
              <a:gd name="connsiteX21051" fmla="*/ 2395728 w 3022593"/>
              <a:gd name="connsiteY21051" fmla="*/ 361723 h 4630814"/>
              <a:gd name="connsiteX21052" fmla="*/ 2399300 w 3022593"/>
              <a:gd name="connsiteY21052" fmla="*/ 354465 h 4630814"/>
              <a:gd name="connsiteX21053" fmla="*/ 2406444 w 3022593"/>
              <a:gd name="connsiteY21053" fmla="*/ 352651 h 4630814"/>
              <a:gd name="connsiteX21054" fmla="*/ 2406642 w 3022593"/>
              <a:gd name="connsiteY21054" fmla="*/ 352425 h 4630814"/>
              <a:gd name="connsiteX21055" fmla="*/ 2409817 w 3022593"/>
              <a:gd name="connsiteY21055" fmla="*/ 360362 h 4630814"/>
              <a:gd name="connsiteX21056" fmla="*/ 2406642 w 3022593"/>
              <a:gd name="connsiteY21056" fmla="*/ 368300 h 4630814"/>
              <a:gd name="connsiteX21057" fmla="*/ 2403467 w 3022593"/>
              <a:gd name="connsiteY21057" fmla="*/ 360362 h 4630814"/>
              <a:gd name="connsiteX21058" fmla="*/ 2406642 w 3022593"/>
              <a:gd name="connsiteY21058" fmla="*/ 352425 h 4630814"/>
              <a:gd name="connsiteX21059" fmla="*/ 1616067 w 3022593"/>
              <a:gd name="connsiteY21059" fmla="*/ 352425 h 4630814"/>
              <a:gd name="connsiteX21060" fmla="*/ 1608447 w 3022593"/>
              <a:gd name="connsiteY21060" fmla="*/ 354012 h 4630814"/>
              <a:gd name="connsiteX21061" fmla="*/ 1616067 w 3022593"/>
              <a:gd name="connsiteY21061" fmla="*/ 352425 h 4630814"/>
              <a:gd name="connsiteX21062" fmla="*/ 1616067 w 3022593"/>
              <a:gd name="connsiteY21062" fmla="*/ 352425 h 4630814"/>
              <a:gd name="connsiteX21063" fmla="*/ 1615104 w 3022593"/>
              <a:gd name="connsiteY21063" fmla="*/ 354231 h 4630814"/>
              <a:gd name="connsiteX21064" fmla="*/ 1616067 w 3022593"/>
              <a:gd name="connsiteY21064" fmla="*/ 354012 h 4630814"/>
              <a:gd name="connsiteX21065" fmla="*/ 1614747 w 3022593"/>
              <a:gd name="connsiteY21065" fmla="*/ 354901 h 4630814"/>
              <a:gd name="connsiteX21066" fmla="*/ 1611834 w 3022593"/>
              <a:gd name="connsiteY21066" fmla="*/ 360363 h 4630814"/>
              <a:gd name="connsiteX21067" fmla="*/ 1612363 w 3022593"/>
              <a:gd name="connsiteY21067" fmla="*/ 357138 h 4630814"/>
              <a:gd name="connsiteX21068" fmla="*/ 1613419 w 3022593"/>
              <a:gd name="connsiteY21068" fmla="*/ 355795 h 4630814"/>
              <a:gd name="connsiteX21069" fmla="*/ 1612972 w 3022593"/>
              <a:gd name="connsiteY21069" fmla="*/ 356096 h 4630814"/>
              <a:gd name="connsiteX21070" fmla="*/ 1608447 w 3022593"/>
              <a:gd name="connsiteY21070" fmla="*/ 356393 h 4630814"/>
              <a:gd name="connsiteX21071" fmla="*/ 1610829 w 3022593"/>
              <a:gd name="connsiteY21071" fmla="*/ 355203 h 4630814"/>
              <a:gd name="connsiteX21072" fmla="*/ 1614549 w 3022593"/>
              <a:gd name="connsiteY21072" fmla="*/ 354357 h 4630814"/>
              <a:gd name="connsiteX21073" fmla="*/ 2416168 w 3022593"/>
              <a:gd name="connsiteY21073" fmla="*/ 350837 h 4630814"/>
              <a:gd name="connsiteX21074" fmla="*/ 2424105 w 3022593"/>
              <a:gd name="connsiteY21074" fmla="*/ 354806 h 4630814"/>
              <a:gd name="connsiteX21075" fmla="*/ 2416168 w 3022593"/>
              <a:gd name="connsiteY21075" fmla="*/ 356790 h 4630814"/>
              <a:gd name="connsiteX21076" fmla="*/ 2411134 w 3022593"/>
              <a:gd name="connsiteY21076" fmla="*/ 355532 h 4630814"/>
              <a:gd name="connsiteX21077" fmla="*/ 2415903 w 3022593"/>
              <a:gd name="connsiteY21077" fmla="*/ 357868 h 4630814"/>
              <a:gd name="connsiteX21078" fmla="*/ 2415903 w 3022593"/>
              <a:gd name="connsiteY21078" fmla="*/ 365125 h 4630814"/>
              <a:gd name="connsiteX21079" fmla="*/ 2410347 w 3022593"/>
              <a:gd name="connsiteY21079" fmla="*/ 361496 h 4630814"/>
              <a:gd name="connsiteX21080" fmla="*/ 2408667 w 3022593"/>
              <a:gd name="connsiteY21080" fmla="*/ 354915 h 4630814"/>
              <a:gd name="connsiteX21081" fmla="*/ 2408230 w 3022593"/>
              <a:gd name="connsiteY21081" fmla="*/ 354806 h 4630814"/>
              <a:gd name="connsiteX21082" fmla="*/ 2408593 w 3022593"/>
              <a:gd name="connsiteY21082" fmla="*/ 354625 h 4630814"/>
              <a:gd name="connsiteX21083" fmla="*/ 2408494 w 3022593"/>
              <a:gd name="connsiteY21083" fmla="*/ 354239 h 4630814"/>
              <a:gd name="connsiteX21084" fmla="*/ 2408933 w 3022593"/>
              <a:gd name="connsiteY21084" fmla="*/ 354454 h 4630814"/>
              <a:gd name="connsiteX21085" fmla="*/ 1611354 w 3022593"/>
              <a:gd name="connsiteY21085" fmla="*/ 350441 h 4630814"/>
              <a:gd name="connsiteX21086" fmla="*/ 1616067 w 3022593"/>
              <a:gd name="connsiteY21086" fmla="*/ 352425 h 4630814"/>
              <a:gd name="connsiteX21087" fmla="*/ 1608129 w 3022593"/>
              <a:gd name="connsiteY21087" fmla="*/ 350837 h 4630814"/>
              <a:gd name="connsiteX21088" fmla="*/ 1611354 w 3022593"/>
              <a:gd name="connsiteY21088" fmla="*/ 350441 h 4630814"/>
              <a:gd name="connsiteX21089" fmla="*/ 1625592 w 3022593"/>
              <a:gd name="connsiteY21089" fmla="*/ 349250 h 4630814"/>
              <a:gd name="connsiteX21090" fmla="*/ 1622367 w 3022593"/>
              <a:gd name="connsiteY21090" fmla="*/ 351433 h 4630814"/>
              <a:gd name="connsiteX21091" fmla="*/ 1617662 w 3022593"/>
              <a:gd name="connsiteY21091" fmla="*/ 352423 h 4630814"/>
              <a:gd name="connsiteX21092" fmla="*/ 1621623 w 3022593"/>
              <a:gd name="connsiteY21092" fmla="*/ 351829 h 4630814"/>
              <a:gd name="connsiteX21093" fmla="*/ 1625592 w 3022593"/>
              <a:gd name="connsiteY21093" fmla="*/ 352424 h 4630814"/>
              <a:gd name="connsiteX21094" fmla="*/ 1622367 w 3022593"/>
              <a:gd name="connsiteY21094" fmla="*/ 353615 h 4630814"/>
              <a:gd name="connsiteX21095" fmla="*/ 1622318 w 3022593"/>
              <a:gd name="connsiteY21095" fmla="*/ 353603 h 4630814"/>
              <a:gd name="connsiteX21096" fmla="*/ 1625592 w 3022593"/>
              <a:gd name="connsiteY21096" fmla="*/ 356658 h 4630814"/>
              <a:gd name="connsiteX21097" fmla="*/ 1622367 w 3022593"/>
              <a:gd name="connsiteY21097" fmla="*/ 356129 h 4630814"/>
              <a:gd name="connsiteX21098" fmla="*/ 1622161 w 3022593"/>
              <a:gd name="connsiteY21098" fmla="*/ 355967 h 4630814"/>
              <a:gd name="connsiteX21099" fmla="*/ 1623608 w 3022593"/>
              <a:gd name="connsiteY21099" fmla="*/ 358378 h 4630814"/>
              <a:gd name="connsiteX21100" fmla="*/ 1617654 w 3022593"/>
              <a:gd name="connsiteY21100" fmla="*/ 352425 h 4630814"/>
              <a:gd name="connsiteX21101" fmla="*/ 1617659 w 3022593"/>
              <a:gd name="connsiteY21101" fmla="*/ 352426 h 4630814"/>
              <a:gd name="connsiteX21102" fmla="*/ 1617655 w 3022593"/>
              <a:gd name="connsiteY21102" fmla="*/ 352425 h 4630814"/>
              <a:gd name="connsiteX21103" fmla="*/ 1617654 w 3022593"/>
              <a:gd name="connsiteY21103" fmla="*/ 352425 h 4630814"/>
              <a:gd name="connsiteX21104" fmla="*/ 1617655 w 3022593"/>
              <a:gd name="connsiteY21104" fmla="*/ 352425 h 4630814"/>
              <a:gd name="connsiteX21105" fmla="*/ 1617654 w 3022593"/>
              <a:gd name="connsiteY21105" fmla="*/ 352424 h 4630814"/>
              <a:gd name="connsiteX21106" fmla="*/ 1617655 w 3022593"/>
              <a:gd name="connsiteY21106" fmla="*/ 352424 h 4630814"/>
              <a:gd name="connsiteX21107" fmla="*/ 1620879 w 3022593"/>
              <a:gd name="connsiteY21107" fmla="*/ 350242 h 4630814"/>
              <a:gd name="connsiteX21108" fmla="*/ 1625592 w 3022593"/>
              <a:gd name="connsiteY21108" fmla="*/ 349250 h 4630814"/>
              <a:gd name="connsiteX21109" fmla="*/ 1477955 w 3022593"/>
              <a:gd name="connsiteY21109" fmla="*/ 347663 h 4630814"/>
              <a:gd name="connsiteX21110" fmla="*/ 1480137 w 3022593"/>
              <a:gd name="connsiteY21110" fmla="*/ 350837 h 4630814"/>
              <a:gd name="connsiteX21111" fmla="*/ 1481130 w 3022593"/>
              <a:gd name="connsiteY21111" fmla="*/ 354012 h 4630814"/>
              <a:gd name="connsiteX21112" fmla="*/ 2095492 w 3022593"/>
              <a:gd name="connsiteY21112" fmla="*/ 347663 h 4630814"/>
              <a:gd name="connsiteX21113" fmla="*/ 2095492 w 3022593"/>
              <a:gd name="connsiteY21113" fmla="*/ 347663 h 4630814"/>
              <a:gd name="connsiteX21114" fmla="*/ 2095492 w 3022593"/>
              <a:gd name="connsiteY21114" fmla="*/ 347663 h 4630814"/>
              <a:gd name="connsiteX21115" fmla="*/ 2093111 w 3022593"/>
              <a:gd name="connsiteY21115" fmla="*/ 354012 h 4630814"/>
              <a:gd name="connsiteX21116" fmla="*/ 2093408 w 3022593"/>
              <a:gd name="connsiteY21116" fmla="*/ 351432 h 4630814"/>
              <a:gd name="connsiteX21117" fmla="*/ 2095491 w 3022593"/>
              <a:gd name="connsiteY21117" fmla="*/ 347662 h 4630814"/>
              <a:gd name="connsiteX21118" fmla="*/ 2095489 w 3022593"/>
              <a:gd name="connsiteY21118" fmla="*/ 347664 h 4630814"/>
              <a:gd name="connsiteX21119" fmla="*/ 2095491 w 3022593"/>
              <a:gd name="connsiteY21119" fmla="*/ 347663 h 4630814"/>
              <a:gd name="connsiteX21120" fmla="*/ 1477954 w 3022593"/>
              <a:gd name="connsiteY21120" fmla="*/ 347662 h 4630814"/>
              <a:gd name="connsiteX21121" fmla="*/ 1477954 w 3022593"/>
              <a:gd name="connsiteY21121" fmla="*/ 347662 h 4630814"/>
              <a:gd name="connsiteX21122" fmla="*/ 1474859 w 3022593"/>
              <a:gd name="connsiteY21122" fmla="*/ 349845 h 4630814"/>
              <a:gd name="connsiteX21123" fmla="*/ 1470334 w 3022593"/>
              <a:gd name="connsiteY21123" fmla="*/ 350837 h 4630814"/>
              <a:gd name="connsiteX21124" fmla="*/ 1472716 w 3022593"/>
              <a:gd name="connsiteY21124" fmla="*/ 348654 h 4630814"/>
              <a:gd name="connsiteX21125" fmla="*/ 1477954 w 3022593"/>
              <a:gd name="connsiteY21125" fmla="*/ 347662 h 4630814"/>
              <a:gd name="connsiteX21126" fmla="*/ 1477320 w 3022593"/>
              <a:gd name="connsiteY21126" fmla="*/ 346987 h 4630814"/>
              <a:gd name="connsiteX21127" fmla="*/ 1477140 w 3022593"/>
              <a:gd name="connsiteY21127" fmla="*/ 347021 h 4630814"/>
              <a:gd name="connsiteX21128" fmla="*/ 1477952 w 3022593"/>
              <a:gd name="connsiteY21128" fmla="*/ 347659 h 4630814"/>
              <a:gd name="connsiteX21129" fmla="*/ 1610114 w 3022593"/>
              <a:gd name="connsiteY21129" fmla="*/ 346471 h 4630814"/>
              <a:gd name="connsiteX21130" fmla="*/ 1616067 w 3022593"/>
              <a:gd name="connsiteY21130" fmla="*/ 352425 h 4630814"/>
              <a:gd name="connsiteX21131" fmla="*/ 1610114 w 3022593"/>
              <a:gd name="connsiteY21131" fmla="*/ 346471 h 4630814"/>
              <a:gd name="connsiteX21132" fmla="*/ 1672953 w 3022593"/>
              <a:gd name="connsiteY21132" fmla="*/ 344487 h 4630814"/>
              <a:gd name="connsiteX21133" fmla="*/ 1683139 w 3022593"/>
              <a:gd name="connsiteY21133" fmla="*/ 350323 h 4630814"/>
              <a:gd name="connsiteX21134" fmla="*/ 1682768 w 3022593"/>
              <a:gd name="connsiteY21134" fmla="*/ 355466 h 4630814"/>
              <a:gd name="connsiteX21135" fmla="*/ 1682941 w 3022593"/>
              <a:gd name="connsiteY21135" fmla="*/ 355550 h 4630814"/>
              <a:gd name="connsiteX21136" fmla="*/ 1684330 w 3022593"/>
              <a:gd name="connsiteY21136" fmla="*/ 358775 h 4630814"/>
              <a:gd name="connsiteX21137" fmla="*/ 1682632 w 3022593"/>
              <a:gd name="connsiteY21137" fmla="*/ 357360 h 4630814"/>
              <a:gd name="connsiteX21138" fmla="*/ 1682213 w 3022593"/>
              <a:gd name="connsiteY21138" fmla="*/ 363163 h 4630814"/>
              <a:gd name="connsiteX21139" fmla="*/ 1678081 w 3022593"/>
              <a:gd name="connsiteY21139" fmla="*/ 368800 h 4630814"/>
              <a:gd name="connsiteX21140" fmla="*/ 1674342 w 3022593"/>
              <a:gd name="connsiteY21140" fmla="*/ 373902 h 4630814"/>
              <a:gd name="connsiteX21141" fmla="*/ 1670613 w 3022593"/>
              <a:gd name="connsiteY21141" fmla="*/ 375611 h 4630814"/>
              <a:gd name="connsiteX21142" fmla="*/ 1670042 w 3022593"/>
              <a:gd name="connsiteY21142" fmla="*/ 376237 h 4630814"/>
              <a:gd name="connsiteX21143" fmla="*/ 1670137 w 3022593"/>
              <a:gd name="connsiteY21143" fmla="*/ 375829 h 4630814"/>
              <a:gd name="connsiteX21144" fmla="*/ 1669248 w 3022593"/>
              <a:gd name="connsiteY21144" fmla="*/ 376237 h 4630814"/>
              <a:gd name="connsiteX21145" fmla="*/ 1667859 w 3022593"/>
              <a:gd name="connsiteY21145" fmla="*/ 367366 h 4630814"/>
              <a:gd name="connsiteX21146" fmla="*/ 1666237 w 3022593"/>
              <a:gd name="connsiteY21146" fmla="*/ 362820 h 4630814"/>
              <a:gd name="connsiteX21147" fmla="*/ 1665279 w 3022593"/>
              <a:gd name="connsiteY21147" fmla="*/ 363538 h 4630814"/>
              <a:gd name="connsiteX21148" fmla="*/ 1666058 w 3022593"/>
              <a:gd name="connsiteY21148" fmla="*/ 362321 h 4630814"/>
              <a:gd name="connsiteX21149" fmla="*/ 1663692 w 3022593"/>
              <a:gd name="connsiteY21149" fmla="*/ 355693 h 4630814"/>
              <a:gd name="connsiteX21150" fmla="*/ 1672953 w 3022593"/>
              <a:gd name="connsiteY21150" fmla="*/ 344487 h 4630814"/>
              <a:gd name="connsiteX21151" fmla="*/ 2105017 w 3022593"/>
              <a:gd name="connsiteY21151" fmla="*/ 343429 h 4630814"/>
              <a:gd name="connsiteX21152" fmla="*/ 2101830 w 3022593"/>
              <a:gd name="connsiteY21152" fmla="*/ 345520 h 4630814"/>
              <a:gd name="connsiteX21153" fmla="*/ 2105017 w 3022593"/>
              <a:gd name="connsiteY21153" fmla="*/ 345281 h 4630814"/>
              <a:gd name="connsiteX21154" fmla="*/ 2101792 w 3022593"/>
              <a:gd name="connsiteY21154" fmla="*/ 347365 h 4630814"/>
              <a:gd name="connsiteX21155" fmla="*/ 2097088 w 3022593"/>
              <a:gd name="connsiteY21155" fmla="*/ 347662 h 4630814"/>
              <a:gd name="connsiteX21156" fmla="*/ 2101048 w 3022593"/>
              <a:gd name="connsiteY21156" fmla="*/ 347860 h 4630814"/>
              <a:gd name="connsiteX21157" fmla="*/ 2105017 w 3022593"/>
              <a:gd name="connsiteY21157" fmla="*/ 349249 h 4630814"/>
              <a:gd name="connsiteX21158" fmla="*/ 2101792 w 3022593"/>
              <a:gd name="connsiteY21158" fmla="*/ 349646 h 4630814"/>
              <a:gd name="connsiteX21159" fmla="*/ 2097081 w 3022593"/>
              <a:gd name="connsiteY21159" fmla="*/ 347663 h 4630814"/>
              <a:gd name="connsiteX21160" fmla="*/ 2100800 w 3022593"/>
              <a:gd name="connsiteY21160" fmla="*/ 349448 h 4630814"/>
              <a:gd name="connsiteX21161" fmla="*/ 2103033 w 3022593"/>
              <a:gd name="connsiteY21161" fmla="*/ 352424 h 4630814"/>
              <a:gd name="connsiteX21162" fmla="*/ 2100056 w 3022593"/>
              <a:gd name="connsiteY21162" fmla="*/ 351234 h 4630814"/>
              <a:gd name="connsiteX21163" fmla="*/ 2097080 w 3022593"/>
              <a:gd name="connsiteY21163" fmla="*/ 347663 h 4630814"/>
              <a:gd name="connsiteX21164" fmla="*/ 2097079 w 3022593"/>
              <a:gd name="connsiteY21164" fmla="*/ 347663 h 4630814"/>
              <a:gd name="connsiteX21165" fmla="*/ 2097080 w 3022593"/>
              <a:gd name="connsiteY21165" fmla="*/ 347663 h 4630814"/>
              <a:gd name="connsiteX21166" fmla="*/ 2097079 w 3022593"/>
              <a:gd name="connsiteY21166" fmla="*/ 347662 h 4630814"/>
              <a:gd name="connsiteX21167" fmla="*/ 2097081 w 3022593"/>
              <a:gd name="connsiteY21167" fmla="*/ 347662 h 4630814"/>
              <a:gd name="connsiteX21168" fmla="*/ 2097092 w 3022593"/>
              <a:gd name="connsiteY21168" fmla="*/ 347656 h 4630814"/>
              <a:gd name="connsiteX21169" fmla="*/ 2097079 w 3022593"/>
              <a:gd name="connsiteY21169" fmla="*/ 347662 h 4630814"/>
              <a:gd name="connsiteX21170" fmla="*/ 2105017 w 3022593"/>
              <a:gd name="connsiteY21170" fmla="*/ 343429 h 4630814"/>
              <a:gd name="connsiteX21171" fmla="*/ 1208080 w 3022593"/>
              <a:gd name="connsiteY21171" fmla="*/ 343217 h 4630814"/>
              <a:gd name="connsiteX21172" fmla="*/ 1209699 w 3022593"/>
              <a:gd name="connsiteY21172" fmla="*/ 343580 h 4630814"/>
              <a:gd name="connsiteX21173" fmla="*/ 1220773 w 3022593"/>
              <a:gd name="connsiteY21173" fmla="*/ 343580 h 4630814"/>
              <a:gd name="connsiteX21174" fmla="*/ 1231893 w 3022593"/>
              <a:gd name="connsiteY21174" fmla="*/ 359908 h 4630814"/>
              <a:gd name="connsiteX21175" fmla="*/ 1214857 w 3022593"/>
              <a:gd name="connsiteY21175" fmla="*/ 376237 h 4630814"/>
              <a:gd name="connsiteX21176" fmla="*/ 1204501 w 3022593"/>
              <a:gd name="connsiteY21176" fmla="*/ 372410 h 4630814"/>
              <a:gd name="connsiteX21177" fmla="*/ 1203317 w 3022593"/>
              <a:gd name="connsiteY21177" fmla="*/ 373062 h 4630814"/>
              <a:gd name="connsiteX21178" fmla="*/ 1204382 w 3022593"/>
              <a:gd name="connsiteY21178" fmla="*/ 372366 h 4630814"/>
              <a:gd name="connsiteX21179" fmla="*/ 1195220 w 3022593"/>
              <a:gd name="connsiteY21179" fmla="*/ 368980 h 4630814"/>
              <a:gd name="connsiteX21180" fmla="*/ 1183940 w 3022593"/>
              <a:gd name="connsiteY21180" fmla="*/ 367348 h 4630814"/>
              <a:gd name="connsiteX21181" fmla="*/ 1182680 w 3022593"/>
              <a:gd name="connsiteY21181" fmla="*/ 368300 h 4630814"/>
              <a:gd name="connsiteX21182" fmla="*/ 1183020 w 3022593"/>
              <a:gd name="connsiteY21182" fmla="*/ 367215 h 4630814"/>
              <a:gd name="connsiteX21183" fmla="*/ 1182680 w 3022593"/>
              <a:gd name="connsiteY21183" fmla="*/ 367165 h 4630814"/>
              <a:gd name="connsiteX21184" fmla="*/ 1184809 w 3022593"/>
              <a:gd name="connsiteY21184" fmla="*/ 358094 h 4630814"/>
              <a:gd name="connsiteX21185" fmla="*/ 1190190 w 3022593"/>
              <a:gd name="connsiteY21185" fmla="*/ 352855 h 4630814"/>
              <a:gd name="connsiteX21186" fmla="*/ 1189030 w 3022593"/>
              <a:gd name="connsiteY21186" fmla="*/ 352425 h 4630814"/>
              <a:gd name="connsiteX21187" fmla="*/ 1190251 w 3022593"/>
              <a:gd name="connsiteY21187" fmla="*/ 352795 h 4630814"/>
              <a:gd name="connsiteX21188" fmla="*/ 1199715 w 3022593"/>
              <a:gd name="connsiteY21188" fmla="*/ 343580 h 4630814"/>
              <a:gd name="connsiteX21189" fmla="*/ 1208513 w 3022593"/>
              <a:gd name="connsiteY21189" fmla="*/ 343580 h 4630814"/>
              <a:gd name="connsiteX21190" fmla="*/ 1091200 w 3022593"/>
              <a:gd name="connsiteY21190" fmla="*/ 343165 h 4630814"/>
              <a:gd name="connsiteX21191" fmla="*/ 1098344 w 3022593"/>
              <a:gd name="connsiteY21191" fmla="*/ 343165 h 4630814"/>
              <a:gd name="connsiteX21192" fmla="*/ 1094772 w 3022593"/>
              <a:gd name="connsiteY21192" fmla="*/ 348722 h 4630814"/>
              <a:gd name="connsiteX21193" fmla="*/ 1087628 w 3022593"/>
              <a:gd name="connsiteY21193" fmla="*/ 350574 h 4630814"/>
              <a:gd name="connsiteX21194" fmla="*/ 1091200 w 3022593"/>
              <a:gd name="connsiteY21194" fmla="*/ 343165 h 4630814"/>
              <a:gd name="connsiteX21195" fmla="*/ 1098542 w 3022593"/>
              <a:gd name="connsiteY21195" fmla="*/ 342900 h 4630814"/>
              <a:gd name="connsiteX21196" fmla="*/ 1101717 w 3022593"/>
              <a:gd name="connsiteY21196" fmla="*/ 349250 h 4630814"/>
              <a:gd name="connsiteX21197" fmla="*/ 1098542 w 3022593"/>
              <a:gd name="connsiteY21197" fmla="*/ 355600 h 4630814"/>
              <a:gd name="connsiteX21198" fmla="*/ 1095367 w 3022593"/>
              <a:gd name="connsiteY21198" fmla="*/ 349250 h 4630814"/>
              <a:gd name="connsiteX21199" fmla="*/ 1098542 w 3022593"/>
              <a:gd name="connsiteY21199" fmla="*/ 342900 h 4630814"/>
              <a:gd name="connsiteX21200" fmla="*/ 2100255 w 3022593"/>
              <a:gd name="connsiteY21200" fmla="*/ 341709 h 4630814"/>
              <a:gd name="connsiteX21201" fmla="*/ 2095492 w 3022593"/>
              <a:gd name="connsiteY21201" fmla="*/ 347663 h 4630814"/>
              <a:gd name="connsiteX21202" fmla="*/ 2097278 w 3022593"/>
              <a:gd name="connsiteY21202" fmla="*/ 343942 h 4630814"/>
              <a:gd name="connsiteX21203" fmla="*/ 2100255 w 3022593"/>
              <a:gd name="connsiteY21203" fmla="*/ 341709 h 4630814"/>
              <a:gd name="connsiteX21204" fmla="*/ 2258778 w 3022593"/>
              <a:gd name="connsiteY21204" fmla="*/ 341577 h 4630814"/>
              <a:gd name="connsiteX21205" fmla="*/ 2256964 w 3022593"/>
              <a:gd name="connsiteY21205" fmla="*/ 348986 h 4630814"/>
              <a:gd name="connsiteX21206" fmla="*/ 2247892 w 3022593"/>
              <a:gd name="connsiteY21206" fmla="*/ 350838 h 4630814"/>
              <a:gd name="connsiteX21207" fmla="*/ 2251521 w 3022593"/>
              <a:gd name="connsiteY21207" fmla="*/ 343429 h 4630814"/>
              <a:gd name="connsiteX21208" fmla="*/ 2258778 w 3022593"/>
              <a:gd name="connsiteY21208" fmla="*/ 341577 h 4630814"/>
              <a:gd name="connsiteX21209" fmla="*/ 2260592 w 3022593"/>
              <a:gd name="connsiteY21209" fmla="*/ 341312 h 4630814"/>
              <a:gd name="connsiteX21210" fmla="*/ 2261413 w 3022593"/>
              <a:gd name="connsiteY21210" fmla="*/ 341714 h 4630814"/>
              <a:gd name="connsiteX21211" fmla="*/ 2261651 w 3022593"/>
              <a:gd name="connsiteY21211" fmla="*/ 341312 h 4630814"/>
              <a:gd name="connsiteX21212" fmla="*/ 2261830 w 3022593"/>
              <a:gd name="connsiteY21212" fmla="*/ 341918 h 4630814"/>
              <a:gd name="connsiteX21213" fmla="*/ 2268001 w 3022593"/>
              <a:gd name="connsiteY21213" fmla="*/ 344940 h 4630814"/>
              <a:gd name="connsiteX21214" fmla="*/ 2269853 w 3022593"/>
              <a:gd name="connsiteY21214" fmla="*/ 354012 h 4630814"/>
              <a:gd name="connsiteX21215" fmla="*/ 2262584 w 3022593"/>
              <a:gd name="connsiteY21215" fmla="*/ 350452 h 4630814"/>
              <a:gd name="connsiteX21216" fmla="*/ 2259534 w 3022593"/>
              <a:gd name="connsiteY21216" fmla="*/ 355600 h 4630814"/>
              <a:gd name="connsiteX21217" fmla="*/ 2257417 w 3022593"/>
              <a:gd name="connsiteY21217" fmla="*/ 348456 h 4630814"/>
              <a:gd name="connsiteX21218" fmla="*/ 2260863 w 3022593"/>
              <a:gd name="connsiteY21218" fmla="*/ 342640 h 4630814"/>
              <a:gd name="connsiteX21219" fmla="*/ 2090729 w 3022593"/>
              <a:gd name="connsiteY21219" fmla="*/ 340042 h 4630814"/>
              <a:gd name="connsiteX21220" fmla="*/ 2094004 w 3022593"/>
              <a:gd name="connsiteY21220" fmla="*/ 342423 h 4630814"/>
              <a:gd name="connsiteX21221" fmla="*/ 2095243 w 3022593"/>
              <a:gd name="connsiteY21221" fmla="*/ 346783 h 4630814"/>
              <a:gd name="connsiteX21222" fmla="*/ 2095492 w 3022593"/>
              <a:gd name="connsiteY21222" fmla="*/ 346868 h 4630814"/>
              <a:gd name="connsiteX21223" fmla="*/ 2095281 w 3022593"/>
              <a:gd name="connsiteY21223" fmla="*/ 346918 h 4630814"/>
              <a:gd name="connsiteX21224" fmla="*/ 2095492 w 3022593"/>
              <a:gd name="connsiteY21224" fmla="*/ 347660 h 4630814"/>
              <a:gd name="connsiteX21225" fmla="*/ 2095492 w 3022593"/>
              <a:gd name="connsiteY21225" fmla="*/ 347662 h 4630814"/>
              <a:gd name="connsiteX21226" fmla="*/ 2095492 w 3022593"/>
              <a:gd name="connsiteY21226" fmla="*/ 347661 h 4630814"/>
              <a:gd name="connsiteX21227" fmla="*/ 2095060 w 3022593"/>
              <a:gd name="connsiteY21227" fmla="*/ 346970 h 4630814"/>
              <a:gd name="connsiteX21228" fmla="*/ 2095034 w 3022593"/>
              <a:gd name="connsiteY21228" fmla="*/ 346976 h 4630814"/>
              <a:gd name="connsiteX21229" fmla="*/ 2095491 w 3022593"/>
              <a:gd name="connsiteY21229" fmla="*/ 347661 h 4630814"/>
              <a:gd name="connsiteX21230" fmla="*/ 2095492 w 3022593"/>
              <a:gd name="connsiteY21230" fmla="*/ 347662 h 4630814"/>
              <a:gd name="connsiteX21231" fmla="*/ 2095492 w 3022593"/>
              <a:gd name="connsiteY21231" fmla="*/ 347662 h 4630814"/>
              <a:gd name="connsiteX21232" fmla="*/ 2095492 w 3022593"/>
              <a:gd name="connsiteY21232" fmla="*/ 347662 h 4630814"/>
              <a:gd name="connsiteX21233" fmla="*/ 2095492 w 3022593"/>
              <a:gd name="connsiteY21233" fmla="*/ 347662 h 4630814"/>
              <a:gd name="connsiteX21234" fmla="*/ 2095492 w 3022593"/>
              <a:gd name="connsiteY21234" fmla="*/ 347663 h 4630814"/>
              <a:gd name="connsiteX21235" fmla="*/ 2091259 w 3022593"/>
              <a:gd name="connsiteY21235" fmla="*/ 352424 h 4630814"/>
              <a:gd name="connsiteX21236" fmla="*/ 2091788 w 3022593"/>
              <a:gd name="connsiteY21236" fmla="*/ 350043 h 4630814"/>
              <a:gd name="connsiteX21237" fmla="*/ 2091941 w 3022593"/>
              <a:gd name="connsiteY21237" fmla="*/ 349945 h 4630814"/>
              <a:gd name="connsiteX21238" fmla="*/ 2087872 w 3022593"/>
              <a:gd name="connsiteY21238" fmla="*/ 350837 h 4630814"/>
              <a:gd name="connsiteX21239" fmla="*/ 2090254 w 3022593"/>
              <a:gd name="connsiteY21239" fmla="*/ 348654 h 4630814"/>
              <a:gd name="connsiteX21240" fmla="*/ 2095491 w 3022593"/>
              <a:gd name="connsiteY21240" fmla="*/ 347662 h 4630814"/>
              <a:gd name="connsiteX21241" fmla="*/ 2095490 w 3022593"/>
              <a:gd name="connsiteY21241" fmla="*/ 347662 h 4630814"/>
              <a:gd name="connsiteX21242" fmla="*/ 2093335 w 3022593"/>
              <a:gd name="connsiteY21242" fmla="*/ 347374 h 4630814"/>
              <a:gd name="connsiteX21243" fmla="*/ 2091682 w 3022593"/>
              <a:gd name="connsiteY21243" fmla="*/ 347762 h 4630814"/>
              <a:gd name="connsiteX21244" fmla="*/ 2087872 w 3022593"/>
              <a:gd name="connsiteY21244" fmla="*/ 346868 h 4630814"/>
              <a:gd name="connsiteX21245" fmla="*/ 2089740 w 3022593"/>
              <a:gd name="connsiteY21245" fmla="*/ 345468 h 4630814"/>
              <a:gd name="connsiteX21246" fmla="*/ 2087554 w 3022593"/>
              <a:gd name="connsiteY21246" fmla="*/ 343429 h 4630814"/>
              <a:gd name="connsiteX21247" fmla="*/ 2090779 w 3022593"/>
              <a:gd name="connsiteY21247" fmla="*/ 343958 h 4630814"/>
              <a:gd name="connsiteX21248" fmla="*/ 2090985 w 3022593"/>
              <a:gd name="connsiteY21248" fmla="*/ 344120 h 4630814"/>
              <a:gd name="connsiteX21249" fmla="*/ 2089539 w 3022593"/>
              <a:gd name="connsiteY21249" fmla="*/ 341709 h 4630814"/>
              <a:gd name="connsiteX21250" fmla="*/ 2092516 w 3022593"/>
              <a:gd name="connsiteY21250" fmla="*/ 343198 h 4630814"/>
              <a:gd name="connsiteX21251" fmla="*/ 2094807 w 3022593"/>
              <a:gd name="connsiteY21251" fmla="*/ 346635 h 4630814"/>
              <a:gd name="connsiteX21252" fmla="*/ 2094862 w 3022593"/>
              <a:gd name="connsiteY21252" fmla="*/ 346654 h 4630814"/>
              <a:gd name="connsiteX21253" fmla="*/ 1473721 w 3022593"/>
              <a:gd name="connsiteY21253" fmla="*/ 340042 h 4630814"/>
              <a:gd name="connsiteX21254" fmla="*/ 1476631 w 3022593"/>
              <a:gd name="connsiteY21254" fmla="*/ 342423 h 4630814"/>
              <a:gd name="connsiteX21255" fmla="*/ 1477746 w 3022593"/>
              <a:gd name="connsiteY21255" fmla="*/ 346838 h 4630814"/>
              <a:gd name="connsiteX21256" fmla="*/ 1477954 w 3022593"/>
              <a:gd name="connsiteY21256" fmla="*/ 346868 h 4630814"/>
              <a:gd name="connsiteX21257" fmla="*/ 1477763 w 3022593"/>
              <a:gd name="connsiteY21257" fmla="*/ 346904 h 4630814"/>
              <a:gd name="connsiteX21258" fmla="*/ 1477954 w 3022593"/>
              <a:gd name="connsiteY21258" fmla="*/ 347661 h 4630814"/>
              <a:gd name="connsiteX21259" fmla="*/ 1477955 w 3022593"/>
              <a:gd name="connsiteY21259" fmla="*/ 347662 h 4630814"/>
              <a:gd name="connsiteX21260" fmla="*/ 1478284 w 3022593"/>
              <a:gd name="connsiteY21260" fmla="*/ 346976 h 4630814"/>
              <a:gd name="connsiteX21261" fmla="*/ 1478042 w 3022593"/>
              <a:gd name="connsiteY21261" fmla="*/ 346897 h 4630814"/>
              <a:gd name="connsiteX21262" fmla="*/ 1477955 w 3022593"/>
              <a:gd name="connsiteY21262" fmla="*/ 347662 h 4630814"/>
              <a:gd name="connsiteX21263" fmla="*/ 1477955 w 3022593"/>
              <a:gd name="connsiteY21263" fmla="*/ 346869 h 4630814"/>
              <a:gd name="connsiteX21264" fmla="*/ 1477954 w 3022593"/>
              <a:gd name="connsiteY21264" fmla="*/ 346868 h 4630814"/>
              <a:gd name="connsiteX21265" fmla="*/ 1477955 w 3022593"/>
              <a:gd name="connsiteY21265" fmla="*/ 346868 h 4630814"/>
              <a:gd name="connsiteX21266" fmla="*/ 1477955 w 3022593"/>
              <a:gd name="connsiteY21266" fmla="*/ 340042 h 4630814"/>
              <a:gd name="connsiteX21267" fmla="*/ 1478550 w 3022593"/>
              <a:gd name="connsiteY21267" fmla="*/ 342423 h 4630814"/>
              <a:gd name="connsiteX21268" fmla="*/ 1478047 w 3022593"/>
              <a:gd name="connsiteY21268" fmla="*/ 346848 h 4630814"/>
              <a:gd name="connsiteX21269" fmla="*/ 1478381 w 3022593"/>
              <a:gd name="connsiteY21269" fmla="*/ 346774 h 4630814"/>
              <a:gd name="connsiteX21270" fmla="*/ 1479740 w 3022593"/>
              <a:gd name="connsiteY21270" fmla="*/ 343942 h 4630814"/>
              <a:gd name="connsiteX21271" fmla="*/ 1482717 w 3022593"/>
              <a:gd name="connsiteY21271" fmla="*/ 341709 h 4630814"/>
              <a:gd name="connsiteX21272" fmla="*/ 1481526 w 3022593"/>
              <a:gd name="connsiteY21272" fmla="*/ 345430 h 4630814"/>
              <a:gd name="connsiteX21273" fmla="*/ 1481316 w 3022593"/>
              <a:gd name="connsiteY21273" fmla="*/ 345562 h 4630814"/>
              <a:gd name="connsiteX21274" fmla="*/ 1485574 w 3022593"/>
              <a:gd name="connsiteY21274" fmla="*/ 345281 h 4630814"/>
              <a:gd name="connsiteX21275" fmla="*/ 1483650 w 3022593"/>
              <a:gd name="connsiteY21275" fmla="*/ 346244 h 4630814"/>
              <a:gd name="connsiteX21276" fmla="*/ 1487479 w 3022593"/>
              <a:gd name="connsiteY21276" fmla="*/ 346868 h 4630814"/>
              <a:gd name="connsiteX21277" fmla="*/ 1483431 w 3022593"/>
              <a:gd name="connsiteY21277" fmla="*/ 348655 h 4630814"/>
              <a:gd name="connsiteX21278" fmla="*/ 1479390 w 3022593"/>
              <a:gd name="connsiteY21278" fmla="*/ 347337 h 4630814"/>
              <a:gd name="connsiteX21279" fmla="*/ 1477956 w 3022593"/>
              <a:gd name="connsiteY21279" fmla="*/ 347663 h 4630814"/>
              <a:gd name="connsiteX21280" fmla="*/ 1481129 w 3022593"/>
              <a:gd name="connsiteY21280" fmla="*/ 348654 h 4630814"/>
              <a:gd name="connsiteX21281" fmla="*/ 1484304 w 3022593"/>
              <a:gd name="connsiteY21281" fmla="*/ 350837 h 4630814"/>
              <a:gd name="connsiteX21282" fmla="*/ 1477958 w 3022593"/>
              <a:gd name="connsiteY21282" fmla="*/ 347664 h 4630814"/>
              <a:gd name="connsiteX21283" fmla="*/ 1481129 w 3022593"/>
              <a:gd name="connsiteY21283" fmla="*/ 349448 h 4630814"/>
              <a:gd name="connsiteX21284" fmla="*/ 1484304 w 3022593"/>
              <a:gd name="connsiteY21284" fmla="*/ 352424 h 4630814"/>
              <a:gd name="connsiteX21285" fmla="*/ 1477956 w 3022593"/>
              <a:gd name="connsiteY21285" fmla="*/ 347663 h 4630814"/>
              <a:gd name="connsiteX21286" fmla="*/ 1477955 w 3022593"/>
              <a:gd name="connsiteY21286" fmla="*/ 347663 h 4630814"/>
              <a:gd name="connsiteX21287" fmla="*/ 1477955 w 3022593"/>
              <a:gd name="connsiteY21287" fmla="*/ 347663 h 4630814"/>
              <a:gd name="connsiteX21288" fmla="*/ 1477954 w 3022593"/>
              <a:gd name="connsiteY21288" fmla="*/ 347663 h 4630814"/>
              <a:gd name="connsiteX21289" fmla="*/ 1477953 w 3022593"/>
              <a:gd name="connsiteY21289" fmla="*/ 347664 h 4630814"/>
              <a:gd name="connsiteX21290" fmla="*/ 1473721 w 3022593"/>
              <a:gd name="connsiteY21290" fmla="*/ 355600 h 4630814"/>
              <a:gd name="connsiteX21291" fmla="*/ 1474250 w 3022593"/>
              <a:gd name="connsiteY21291" fmla="*/ 351631 h 4630814"/>
              <a:gd name="connsiteX21292" fmla="*/ 1477781 w 3022593"/>
              <a:gd name="connsiteY21292" fmla="*/ 347848 h 4630814"/>
              <a:gd name="connsiteX21293" fmla="*/ 1472002 w 3022593"/>
              <a:gd name="connsiteY21293" fmla="*/ 354012 h 4630814"/>
              <a:gd name="connsiteX21294" fmla="*/ 1473490 w 3022593"/>
              <a:gd name="connsiteY21294" fmla="*/ 350837 h 4630814"/>
              <a:gd name="connsiteX21295" fmla="*/ 1477953 w 3022593"/>
              <a:gd name="connsiteY21295" fmla="*/ 347664 h 4630814"/>
              <a:gd name="connsiteX21296" fmla="*/ 1477954 w 3022593"/>
              <a:gd name="connsiteY21296" fmla="*/ 347662 h 4630814"/>
              <a:gd name="connsiteX21297" fmla="*/ 1477954 w 3022593"/>
              <a:gd name="connsiteY21297" fmla="*/ 347663 h 4630814"/>
              <a:gd name="connsiteX21298" fmla="*/ 1477955 w 3022593"/>
              <a:gd name="connsiteY21298" fmla="*/ 347663 h 4630814"/>
              <a:gd name="connsiteX21299" fmla="*/ 1477955 w 3022593"/>
              <a:gd name="connsiteY21299" fmla="*/ 347662 h 4630814"/>
              <a:gd name="connsiteX21300" fmla="*/ 1477954 w 3022593"/>
              <a:gd name="connsiteY21300" fmla="*/ 347662 h 4630814"/>
              <a:gd name="connsiteX21301" fmla="*/ 1477955 w 3022593"/>
              <a:gd name="connsiteY21301" fmla="*/ 347662 h 4630814"/>
              <a:gd name="connsiteX21302" fmla="*/ 1477955 w 3022593"/>
              <a:gd name="connsiteY21302" fmla="*/ 347662 h 4630814"/>
              <a:gd name="connsiteX21303" fmla="*/ 1477954 w 3022593"/>
              <a:gd name="connsiteY21303" fmla="*/ 347662 h 4630814"/>
              <a:gd name="connsiteX21304" fmla="*/ 1477954 w 3022593"/>
              <a:gd name="connsiteY21304" fmla="*/ 347662 h 4630814"/>
              <a:gd name="connsiteX21305" fmla="*/ 1477954 w 3022593"/>
              <a:gd name="connsiteY21305" fmla="*/ 347662 h 4630814"/>
              <a:gd name="connsiteX21306" fmla="*/ 1477953 w 3022593"/>
              <a:gd name="connsiteY21306" fmla="*/ 347662 h 4630814"/>
              <a:gd name="connsiteX21307" fmla="*/ 1475481 w 3022593"/>
              <a:gd name="connsiteY21307" fmla="*/ 347332 h 4630814"/>
              <a:gd name="connsiteX21308" fmla="*/ 1473192 w 3022593"/>
              <a:gd name="connsiteY21308" fmla="*/ 347762 h 4630814"/>
              <a:gd name="connsiteX21309" fmla="*/ 1468429 w 3022593"/>
              <a:gd name="connsiteY21309" fmla="*/ 346868 h 4630814"/>
              <a:gd name="connsiteX21310" fmla="*/ 1471763 w 3022593"/>
              <a:gd name="connsiteY21310" fmla="*/ 345975 h 4630814"/>
              <a:gd name="connsiteX21311" fmla="*/ 1472926 w 3022593"/>
              <a:gd name="connsiteY21311" fmla="*/ 346143 h 4630814"/>
              <a:gd name="connsiteX21312" fmla="*/ 1470017 w 3022593"/>
              <a:gd name="connsiteY21312" fmla="*/ 343429 h 4630814"/>
              <a:gd name="connsiteX21313" fmla="*/ 1472240 w 3022593"/>
              <a:gd name="connsiteY21313" fmla="*/ 343794 h 4630814"/>
              <a:gd name="connsiteX21314" fmla="*/ 1470017 w 3022593"/>
              <a:gd name="connsiteY21314" fmla="*/ 341709 h 4630814"/>
              <a:gd name="connsiteX21315" fmla="*/ 1472952 w 3022593"/>
              <a:gd name="connsiteY21315" fmla="*/ 343910 h 4630814"/>
              <a:gd name="connsiteX21316" fmla="*/ 1473242 w 3022593"/>
              <a:gd name="connsiteY21316" fmla="*/ 343958 h 4630814"/>
              <a:gd name="connsiteX21317" fmla="*/ 1476719 w 3022593"/>
              <a:gd name="connsiteY21317" fmla="*/ 346690 h 4630814"/>
              <a:gd name="connsiteX21318" fmla="*/ 1477091 w 3022593"/>
              <a:gd name="connsiteY21318" fmla="*/ 346744 h 4630814"/>
              <a:gd name="connsiteX21319" fmla="*/ 1475044 w 3022593"/>
              <a:gd name="connsiteY21319" fmla="*/ 344566 h 4630814"/>
              <a:gd name="connsiteX21320" fmla="*/ 1473721 w 3022593"/>
              <a:gd name="connsiteY21320" fmla="*/ 340042 h 4630814"/>
              <a:gd name="connsiteX21321" fmla="*/ 2415903 w 3022593"/>
              <a:gd name="connsiteY21321" fmla="*/ 339725 h 4630814"/>
              <a:gd name="connsiteX21322" fmla="*/ 2415903 w 3022593"/>
              <a:gd name="connsiteY21322" fmla="*/ 348796 h 4630814"/>
              <a:gd name="connsiteX21323" fmla="*/ 2408494 w 3022593"/>
              <a:gd name="connsiteY21323" fmla="*/ 352425 h 4630814"/>
              <a:gd name="connsiteX21324" fmla="*/ 2410347 w 3022593"/>
              <a:gd name="connsiteY21324" fmla="*/ 345168 h 4630814"/>
              <a:gd name="connsiteX21325" fmla="*/ 2415903 w 3022593"/>
              <a:gd name="connsiteY21325" fmla="*/ 339725 h 4630814"/>
              <a:gd name="connsiteX21326" fmla="*/ 2269210 w 3022593"/>
              <a:gd name="connsiteY21326" fmla="*/ 339725 h 4630814"/>
              <a:gd name="connsiteX21327" fmla="*/ 2276467 w 3022593"/>
              <a:gd name="connsiteY21327" fmla="*/ 342900 h 4630814"/>
              <a:gd name="connsiteX21328" fmla="*/ 2269210 w 3022593"/>
              <a:gd name="connsiteY21328" fmla="*/ 344488 h 4630814"/>
              <a:gd name="connsiteX21329" fmla="*/ 2263767 w 3022593"/>
              <a:gd name="connsiteY21329" fmla="*/ 341313 h 4630814"/>
              <a:gd name="connsiteX21330" fmla="*/ 2269210 w 3022593"/>
              <a:gd name="connsiteY21330" fmla="*/ 339725 h 4630814"/>
              <a:gd name="connsiteX21331" fmla="*/ 1108066 w 3022593"/>
              <a:gd name="connsiteY21331" fmla="*/ 339725 h 4630814"/>
              <a:gd name="connsiteX21332" fmla="*/ 1116004 w 3022593"/>
              <a:gd name="connsiteY21332" fmla="*/ 343694 h 4630814"/>
              <a:gd name="connsiteX21333" fmla="*/ 1108066 w 3022593"/>
              <a:gd name="connsiteY21333" fmla="*/ 347663 h 4630814"/>
              <a:gd name="connsiteX21334" fmla="*/ 1107803 w 3022593"/>
              <a:gd name="connsiteY21334" fmla="*/ 347531 h 4630814"/>
              <a:gd name="connsiteX21335" fmla="*/ 1107803 w 3022593"/>
              <a:gd name="connsiteY21335" fmla="*/ 353815 h 4630814"/>
              <a:gd name="connsiteX21336" fmla="*/ 1102246 w 3022593"/>
              <a:gd name="connsiteY21336" fmla="*/ 350243 h 4630814"/>
              <a:gd name="connsiteX21337" fmla="*/ 1100611 w 3022593"/>
              <a:gd name="connsiteY21337" fmla="*/ 343935 h 4630814"/>
              <a:gd name="connsiteX21338" fmla="*/ 1100129 w 3022593"/>
              <a:gd name="connsiteY21338" fmla="*/ 343694 h 4630814"/>
              <a:gd name="connsiteX21339" fmla="*/ 1100500 w 3022593"/>
              <a:gd name="connsiteY21339" fmla="*/ 343508 h 4630814"/>
              <a:gd name="connsiteX21340" fmla="*/ 1100394 w 3022593"/>
              <a:gd name="connsiteY21340" fmla="*/ 343099 h 4630814"/>
              <a:gd name="connsiteX21341" fmla="*/ 1100865 w 3022593"/>
              <a:gd name="connsiteY21341" fmla="*/ 343326 h 4630814"/>
              <a:gd name="connsiteX21342" fmla="*/ 904073 w 3022593"/>
              <a:gd name="connsiteY21342" fmla="*/ 339725 h 4630814"/>
              <a:gd name="connsiteX21343" fmla="*/ 904192 w 3022593"/>
              <a:gd name="connsiteY21343" fmla="*/ 339962 h 4630814"/>
              <a:gd name="connsiteX21344" fmla="*/ 904579 w 3022593"/>
              <a:gd name="connsiteY21344" fmla="*/ 339901 h 4630814"/>
              <a:gd name="connsiteX21345" fmla="*/ 904478 w 3022593"/>
              <a:gd name="connsiteY21345" fmla="*/ 340534 h 4630814"/>
              <a:gd name="connsiteX21346" fmla="*/ 909526 w 3022593"/>
              <a:gd name="connsiteY21346" fmla="*/ 350630 h 4630814"/>
              <a:gd name="connsiteX21347" fmla="*/ 906631 w 3022593"/>
              <a:gd name="connsiteY21347" fmla="*/ 339989 h 4630814"/>
              <a:gd name="connsiteX21348" fmla="*/ 917214 w 3022593"/>
              <a:gd name="connsiteY21348" fmla="*/ 345545 h 4630814"/>
              <a:gd name="connsiteX21349" fmla="*/ 918978 w 3022593"/>
              <a:gd name="connsiteY21349" fmla="*/ 358510 h 4630814"/>
              <a:gd name="connsiteX21350" fmla="*/ 910158 w 3022593"/>
              <a:gd name="connsiteY21350" fmla="*/ 352954 h 4630814"/>
              <a:gd name="connsiteX21351" fmla="*/ 909599 w 3022593"/>
              <a:gd name="connsiteY21351" fmla="*/ 350899 h 4630814"/>
              <a:gd name="connsiteX21352" fmla="*/ 904073 w 3022593"/>
              <a:gd name="connsiteY21352" fmla="*/ 361950 h 4630814"/>
              <a:gd name="connsiteX21353" fmla="*/ 898517 w 3022593"/>
              <a:gd name="connsiteY21353" fmla="*/ 350837 h 4630814"/>
              <a:gd name="connsiteX21354" fmla="*/ 900082 w 3022593"/>
              <a:gd name="connsiteY21354" fmla="*/ 347707 h 4630814"/>
              <a:gd name="connsiteX21355" fmla="*/ 898950 w 3022593"/>
              <a:gd name="connsiteY21355" fmla="*/ 348720 h 4630814"/>
              <a:gd name="connsiteX21356" fmla="*/ 887693 w 3022593"/>
              <a:gd name="connsiteY21356" fmla="*/ 352248 h 4630814"/>
              <a:gd name="connsiteX21357" fmla="*/ 893321 w 3022593"/>
              <a:gd name="connsiteY21357" fmla="*/ 341665 h 4630814"/>
              <a:gd name="connsiteX21358" fmla="*/ 903935 w 3022593"/>
              <a:gd name="connsiteY21358" fmla="*/ 340002 h 4630814"/>
              <a:gd name="connsiteX21359" fmla="*/ 2404102 w 3022593"/>
              <a:gd name="connsiteY21359" fmla="*/ 338137 h 4630814"/>
              <a:gd name="connsiteX21360" fmla="*/ 2407912 w 3022593"/>
              <a:gd name="connsiteY21360" fmla="*/ 345281 h 4630814"/>
              <a:gd name="connsiteX21361" fmla="*/ 2407912 w 3022593"/>
              <a:gd name="connsiteY21361" fmla="*/ 352425 h 4630814"/>
              <a:gd name="connsiteX21362" fmla="*/ 2404727 w 3022593"/>
              <a:gd name="connsiteY21362" fmla="*/ 348443 h 4630814"/>
              <a:gd name="connsiteX21363" fmla="*/ 2406444 w 3022593"/>
              <a:gd name="connsiteY21363" fmla="*/ 352107 h 4630814"/>
              <a:gd name="connsiteX21364" fmla="*/ 2399300 w 3022593"/>
              <a:gd name="connsiteY21364" fmla="*/ 352107 h 4630814"/>
              <a:gd name="connsiteX21365" fmla="*/ 2395728 w 3022593"/>
              <a:gd name="connsiteY21365" fmla="*/ 346392 h 4630814"/>
              <a:gd name="connsiteX21366" fmla="*/ 2402374 w 3022593"/>
              <a:gd name="connsiteY21366" fmla="*/ 344620 h 4630814"/>
              <a:gd name="connsiteX21367" fmla="*/ 2098668 w 3022593"/>
              <a:gd name="connsiteY21367" fmla="*/ 338137 h 4630814"/>
              <a:gd name="connsiteX21368" fmla="*/ 2095492 w 3022593"/>
              <a:gd name="connsiteY21368" fmla="*/ 347662 h 4630814"/>
              <a:gd name="connsiteX21369" fmla="*/ 2098668 w 3022593"/>
              <a:gd name="connsiteY21369" fmla="*/ 338137 h 4630814"/>
              <a:gd name="connsiteX21370" fmla="*/ 1641864 w 3022593"/>
              <a:gd name="connsiteY21370" fmla="*/ 336550 h 4630814"/>
              <a:gd name="connsiteX21371" fmla="*/ 1647817 w 3022593"/>
              <a:gd name="connsiteY21371" fmla="*/ 340254 h 4630814"/>
              <a:gd name="connsiteX21372" fmla="*/ 1644397 w 3022593"/>
              <a:gd name="connsiteY21372" fmla="*/ 342170 h 4630814"/>
              <a:gd name="connsiteX21373" fmla="*/ 1637895 w 3022593"/>
              <a:gd name="connsiteY21373" fmla="*/ 345811 h 4630814"/>
              <a:gd name="connsiteX21374" fmla="*/ 1631942 w 3022593"/>
              <a:gd name="connsiteY21374" fmla="*/ 340254 h 4630814"/>
              <a:gd name="connsiteX21375" fmla="*/ 1632479 w 3022593"/>
              <a:gd name="connsiteY21375" fmla="*/ 340054 h 4630814"/>
              <a:gd name="connsiteX21376" fmla="*/ 1631942 w 3022593"/>
              <a:gd name="connsiteY21376" fmla="*/ 339725 h 4630814"/>
              <a:gd name="connsiteX21377" fmla="*/ 1632973 w 3022593"/>
              <a:gd name="connsiteY21377" fmla="*/ 339869 h 4630814"/>
              <a:gd name="connsiteX21378" fmla="*/ 919299 w 3022593"/>
              <a:gd name="connsiteY21378" fmla="*/ 336550 h 4630814"/>
              <a:gd name="connsiteX21379" fmla="*/ 928680 w 3022593"/>
              <a:gd name="connsiteY21379" fmla="*/ 341313 h 4630814"/>
              <a:gd name="connsiteX21380" fmla="*/ 917423 w 3022593"/>
              <a:gd name="connsiteY21380" fmla="*/ 344488 h 4630814"/>
              <a:gd name="connsiteX21381" fmla="*/ 908042 w 3022593"/>
              <a:gd name="connsiteY21381" fmla="*/ 339725 h 4630814"/>
              <a:gd name="connsiteX21382" fmla="*/ 919299 w 3022593"/>
              <a:gd name="connsiteY21382" fmla="*/ 336550 h 4630814"/>
              <a:gd name="connsiteX21383" fmla="*/ 1087628 w 3022593"/>
              <a:gd name="connsiteY21383" fmla="*/ 335280 h 4630814"/>
              <a:gd name="connsiteX21384" fmla="*/ 1094772 w 3022593"/>
              <a:gd name="connsiteY21384" fmla="*/ 335280 h 4630814"/>
              <a:gd name="connsiteX21385" fmla="*/ 1098344 w 3022593"/>
              <a:gd name="connsiteY21385" fmla="*/ 340995 h 4630814"/>
              <a:gd name="connsiteX21386" fmla="*/ 1091200 w 3022593"/>
              <a:gd name="connsiteY21386" fmla="*/ 340995 h 4630814"/>
              <a:gd name="connsiteX21387" fmla="*/ 1087628 w 3022593"/>
              <a:gd name="connsiteY21387" fmla="*/ 335280 h 4630814"/>
              <a:gd name="connsiteX21388" fmla="*/ 2248091 w 3022593"/>
              <a:gd name="connsiteY21388" fmla="*/ 333692 h 4630814"/>
              <a:gd name="connsiteX21389" fmla="*/ 2255235 w 3022593"/>
              <a:gd name="connsiteY21389" fmla="*/ 333692 h 4630814"/>
              <a:gd name="connsiteX21390" fmla="*/ 2260593 w 3022593"/>
              <a:gd name="connsiteY21390" fmla="*/ 339407 h 4630814"/>
              <a:gd name="connsiteX21391" fmla="*/ 2253449 w 3022593"/>
              <a:gd name="connsiteY21391" fmla="*/ 341312 h 4630814"/>
              <a:gd name="connsiteX21392" fmla="*/ 2248091 w 3022593"/>
              <a:gd name="connsiteY21392" fmla="*/ 333692 h 4630814"/>
              <a:gd name="connsiteX21393" fmla="*/ 1107803 w 3022593"/>
              <a:gd name="connsiteY21393" fmla="*/ 330399 h 4630814"/>
              <a:gd name="connsiteX21394" fmla="*/ 1107803 w 3022593"/>
              <a:gd name="connsiteY21394" fmla="*/ 337543 h 4630814"/>
              <a:gd name="connsiteX21395" fmla="*/ 1100394 w 3022593"/>
              <a:gd name="connsiteY21395" fmla="*/ 341115 h 4630814"/>
              <a:gd name="connsiteX21396" fmla="*/ 1102246 w 3022593"/>
              <a:gd name="connsiteY21396" fmla="*/ 333971 h 4630814"/>
              <a:gd name="connsiteX21397" fmla="*/ 1107803 w 3022593"/>
              <a:gd name="connsiteY21397" fmla="*/ 330399 h 4630814"/>
              <a:gd name="connsiteX21398" fmla="*/ 1144291 w 3022593"/>
              <a:gd name="connsiteY21398" fmla="*/ 328929 h 4630814"/>
              <a:gd name="connsiteX21399" fmla="*/ 1138662 w 3022593"/>
              <a:gd name="connsiteY21399" fmla="*/ 337661 h 4630814"/>
              <a:gd name="connsiteX21400" fmla="*/ 1127405 w 3022593"/>
              <a:gd name="connsiteY21400" fmla="*/ 341154 h 4630814"/>
              <a:gd name="connsiteX21401" fmla="*/ 1133033 w 3022593"/>
              <a:gd name="connsiteY21401" fmla="*/ 330676 h 4630814"/>
              <a:gd name="connsiteX21402" fmla="*/ 1144291 w 3022593"/>
              <a:gd name="connsiteY21402" fmla="*/ 328929 h 4630814"/>
              <a:gd name="connsiteX21403" fmla="*/ 972424 w 3022593"/>
              <a:gd name="connsiteY21403" fmla="*/ 328877 h 4630814"/>
              <a:gd name="connsiteX21404" fmla="*/ 972424 w 3022593"/>
              <a:gd name="connsiteY21404" fmla="*/ 339989 h 4630814"/>
              <a:gd name="connsiteX21405" fmla="*/ 964245 w 3022593"/>
              <a:gd name="connsiteY21405" fmla="*/ 345194 h 4630814"/>
              <a:gd name="connsiteX21406" fmla="*/ 971541 w 3022593"/>
              <a:gd name="connsiteY21406" fmla="*/ 344752 h 4630814"/>
              <a:gd name="connsiteX21407" fmla="*/ 982654 w 3022593"/>
              <a:gd name="connsiteY21407" fmla="*/ 350309 h 4630814"/>
              <a:gd name="connsiteX21408" fmla="*/ 971541 w 3022593"/>
              <a:gd name="connsiteY21408" fmla="*/ 354013 h 4630814"/>
              <a:gd name="connsiteX21409" fmla="*/ 967522 w 3022593"/>
              <a:gd name="connsiteY21409" fmla="*/ 353282 h 4630814"/>
              <a:gd name="connsiteX21410" fmla="*/ 970589 w 3022593"/>
              <a:gd name="connsiteY21410" fmla="*/ 355071 h 4630814"/>
              <a:gd name="connsiteX21411" fmla="*/ 974399 w 3022593"/>
              <a:gd name="connsiteY21411" fmla="*/ 368036 h 4630814"/>
              <a:gd name="connsiteX21412" fmla="*/ 962969 w 3022593"/>
              <a:gd name="connsiteY21412" fmla="*/ 362480 h 4630814"/>
              <a:gd name="connsiteX21413" fmla="*/ 961980 w 3022593"/>
              <a:gd name="connsiteY21413" fmla="*/ 360436 h 4630814"/>
              <a:gd name="connsiteX21414" fmla="*/ 956460 w 3022593"/>
              <a:gd name="connsiteY21414" fmla="*/ 371475 h 4630814"/>
              <a:gd name="connsiteX21415" fmla="*/ 950904 w 3022593"/>
              <a:gd name="connsiteY21415" fmla="*/ 360362 h 4630814"/>
              <a:gd name="connsiteX21416" fmla="*/ 951210 w 3022593"/>
              <a:gd name="connsiteY21416" fmla="*/ 359749 h 4630814"/>
              <a:gd name="connsiteX21417" fmla="*/ 940080 w 3022593"/>
              <a:gd name="connsiteY21417" fmla="*/ 361633 h 4630814"/>
              <a:gd name="connsiteX21418" fmla="*/ 945708 w 3022593"/>
              <a:gd name="connsiteY21418" fmla="*/ 350203 h 4630814"/>
              <a:gd name="connsiteX21419" fmla="*/ 956966 w 3022593"/>
              <a:gd name="connsiteY21419" fmla="*/ 348298 h 4630814"/>
              <a:gd name="connsiteX21420" fmla="*/ 956479 w 3022593"/>
              <a:gd name="connsiteY21420" fmla="*/ 349287 h 4630814"/>
              <a:gd name="connsiteX21421" fmla="*/ 959741 w 3022593"/>
              <a:gd name="connsiteY21421" fmla="*/ 355811 h 4630814"/>
              <a:gd name="connsiteX21422" fmla="*/ 959159 w 3022593"/>
              <a:gd name="connsiteY21422" fmla="*/ 354608 h 4630814"/>
              <a:gd name="connsiteX21423" fmla="*/ 961064 w 3022593"/>
              <a:gd name="connsiteY21423" fmla="*/ 349515 h 4630814"/>
              <a:gd name="connsiteX21424" fmla="*/ 961544 w 3022593"/>
              <a:gd name="connsiteY21424" fmla="*/ 349795 h 4630814"/>
              <a:gd name="connsiteX21425" fmla="*/ 960429 w 3022593"/>
              <a:gd name="connsiteY21425" fmla="*/ 348456 h 4630814"/>
              <a:gd name="connsiteX21426" fmla="*/ 963235 w 3022593"/>
              <a:gd name="connsiteY21426" fmla="*/ 345837 h 4630814"/>
              <a:gd name="connsiteX21427" fmla="*/ 960782 w 3022593"/>
              <a:gd name="connsiteY21427" fmla="*/ 347398 h 4630814"/>
              <a:gd name="connsiteX21428" fmla="*/ 962722 w 3022593"/>
              <a:gd name="connsiteY21428" fmla="*/ 334433 h 4630814"/>
              <a:gd name="connsiteX21429" fmla="*/ 972424 w 3022593"/>
              <a:gd name="connsiteY21429" fmla="*/ 328877 h 4630814"/>
              <a:gd name="connsiteX21430" fmla="*/ 1096954 w 3022593"/>
              <a:gd name="connsiteY21430" fmla="*/ 328613 h 4630814"/>
              <a:gd name="connsiteX21431" fmla="*/ 1100129 w 3022593"/>
              <a:gd name="connsiteY21431" fmla="*/ 334056 h 4630814"/>
              <a:gd name="connsiteX21432" fmla="*/ 1100129 w 3022593"/>
              <a:gd name="connsiteY21432" fmla="*/ 341313 h 4630814"/>
              <a:gd name="connsiteX21433" fmla="*/ 1095366 w 3022593"/>
              <a:gd name="connsiteY21433" fmla="*/ 335870 h 4630814"/>
              <a:gd name="connsiteX21434" fmla="*/ 1096954 w 3022593"/>
              <a:gd name="connsiteY21434" fmla="*/ 328613 h 4630814"/>
              <a:gd name="connsiteX21435" fmla="*/ 1690680 w 3022593"/>
              <a:gd name="connsiteY21435" fmla="*/ 328612 h 4630814"/>
              <a:gd name="connsiteX21436" fmla="*/ 1698089 w 3022593"/>
              <a:gd name="connsiteY21436" fmla="*/ 332240 h 4630814"/>
              <a:gd name="connsiteX21437" fmla="*/ 1699941 w 3022593"/>
              <a:gd name="connsiteY21437" fmla="*/ 339498 h 4630814"/>
              <a:gd name="connsiteX21438" fmla="*/ 1692532 w 3022593"/>
              <a:gd name="connsiteY21438" fmla="*/ 335869 h 4630814"/>
              <a:gd name="connsiteX21439" fmla="*/ 1690680 w 3022593"/>
              <a:gd name="connsiteY21439" fmla="*/ 328612 h 4630814"/>
              <a:gd name="connsiteX21440" fmla="*/ 1690151 w 3022593"/>
              <a:gd name="connsiteY21440" fmla="*/ 328612 h 4630814"/>
              <a:gd name="connsiteX21441" fmla="*/ 1692267 w 3022593"/>
              <a:gd name="connsiteY21441" fmla="*/ 335756 h 4630814"/>
              <a:gd name="connsiteX21442" fmla="*/ 1688034 w 3022593"/>
              <a:gd name="connsiteY21442" fmla="*/ 342900 h 4630814"/>
              <a:gd name="connsiteX21443" fmla="*/ 1686074 w 3022593"/>
              <a:gd name="connsiteY21443" fmla="*/ 336286 h 4630814"/>
              <a:gd name="connsiteX21444" fmla="*/ 1676392 w 3022593"/>
              <a:gd name="connsiteY21444" fmla="*/ 336286 h 4630814"/>
              <a:gd name="connsiteX21445" fmla="*/ 1680475 w 3022593"/>
              <a:gd name="connsiteY21445" fmla="*/ 330729 h 4630814"/>
              <a:gd name="connsiteX21446" fmla="*/ 1688639 w 3022593"/>
              <a:gd name="connsiteY21446" fmla="*/ 328877 h 4630814"/>
              <a:gd name="connsiteX21447" fmla="*/ 1687462 w 3022593"/>
              <a:gd name="connsiteY21447" fmla="*/ 333149 h 4630814"/>
              <a:gd name="connsiteX21448" fmla="*/ 1145637 w 3022593"/>
              <a:gd name="connsiteY21448" fmla="*/ 328612 h 4630814"/>
              <a:gd name="connsiteX21449" fmla="*/ 1149342 w 3022593"/>
              <a:gd name="connsiteY21449" fmla="*/ 339724 h 4630814"/>
              <a:gd name="connsiteX21450" fmla="*/ 1143785 w 3022593"/>
              <a:gd name="connsiteY21450" fmla="*/ 350837 h 4630814"/>
              <a:gd name="connsiteX21451" fmla="*/ 1140081 w 3022593"/>
              <a:gd name="connsiteY21451" fmla="*/ 339724 h 4630814"/>
              <a:gd name="connsiteX21452" fmla="*/ 1145637 w 3022593"/>
              <a:gd name="connsiteY21452" fmla="*/ 328612 h 4630814"/>
              <a:gd name="connsiteX21453" fmla="*/ 2336779 w 3022593"/>
              <a:gd name="connsiteY21453" fmla="*/ 327296 h 4630814"/>
              <a:gd name="connsiteX21454" fmla="*/ 2333804 w 3022593"/>
              <a:gd name="connsiteY21454" fmla="*/ 331524 h 4630814"/>
              <a:gd name="connsiteX21455" fmla="*/ 2330819 w 3022593"/>
              <a:gd name="connsiteY21455" fmla="*/ 329872 h 4630814"/>
              <a:gd name="connsiteX21456" fmla="*/ 2331501 w 3022593"/>
              <a:gd name="connsiteY21456" fmla="*/ 332372 h 4630814"/>
              <a:gd name="connsiteX21457" fmla="*/ 2325991 w 3022593"/>
              <a:gd name="connsiteY21457" fmla="*/ 335043 h 4630814"/>
              <a:gd name="connsiteX21458" fmla="*/ 2329854 w 3022593"/>
              <a:gd name="connsiteY21458" fmla="*/ 335756 h 4630814"/>
              <a:gd name="connsiteX21459" fmla="*/ 2329509 w 3022593"/>
              <a:gd name="connsiteY21459" fmla="*/ 340338 h 4630814"/>
              <a:gd name="connsiteX21460" fmla="*/ 2332257 w 3022593"/>
              <a:gd name="connsiteY21460" fmla="*/ 338138 h 4630814"/>
              <a:gd name="connsiteX21461" fmla="*/ 2336849 w 3022593"/>
              <a:gd name="connsiteY21461" fmla="*/ 343277 h 4630814"/>
              <a:gd name="connsiteX21462" fmla="*/ 2337620 w 3022593"/>
              <a:gd name="connsiteY21462" fmla="*/ 340195 h 4630814"/>
              <a:gd name="connsiteX21463" fmla="*/ 2342061 w 3022593"/>
              <a:gd name="connsiteY21463" fmla="*/ 340630 h 4630814"/>
              <a:gd name="connsiteX21464" fmla="*/ 2340231 w 3022593"/>
              <a:gd name="connsiteY21464" fmla="*/ 337911 h 4630814"/>
              <a:gd name="connsiteX21465" fmla="*/ 2344652 w 3022593"/>
              <a:gd name="connsiteY21465" fmla="*/ 333445 h 4630814"/>
              <a:gd name="connsiteX21466" fmla="*/ 2339287 w 3022593"/>
              <a:gd name="connsiteY21466" fmla="*/ 334415 h 4630814"/>
              <a:gd name="connsiteX21467" fmla="*/ 2257815 w 3022593"/>
              <a:gd name="connsiteY21467" fmla="*/ 327025 h 4630814"/>
              <a:gd name="connsiteX21468" fmla="*/ 2263768 w 3022593"/>
              <a:gd name="connsiteY21468" fmla="*/ 332383 h 4630814"/>
              <a:gd name="connsiteX21469" fmla="*/ 2263504 w 3022593"/>
              <a:gd name="connsiteY21469" fmla="*/ 333336 h 4630814"/>
              <a:gd name="connsiteX21470" fmla="*/ 2270117 w 3022593"/>
              <a:gd name="connsiteY21470" fmla="*/ 328612 h 4630814"/>
              <a:gd name="connsiteX21471" fmla="*/ 2268212 w 3022593"/>
              <a:gd name="connsiteY21471" fmla="*/ 335869 h 4630814"/>
              <a:gd name="connsiteX21472" fmla="*/ 2262497 w 3022593"/>
              <a:gd name="connsiteY21472" fmla="*/ 341312 h 4630814"/>
              <a:gd name="connsiteX21473" fmla="*/ 2262497 w 3022593"/>
              <a:gd name="connsiteY21473" fmla="*/ 336958 h 4630814"/>
              <a:gd name="connsiteX21474" fmla="*/ 2261784 w 3022593"/>
              <a:gd name="connsiteY21474" fmla="*/ 339527 h 4630814"/>
              <a:gd name="connsiteX21475" fmla="*/ 2255830 w 3022593"/>
              <a:gd name="connsiteY21475" fmla="*/ 334169 h 4630814"/>
              <a:gd name="connsiteX21476" fmla="*/ 2257815 w 3022593"/>
              <a:gd name="connsiteY21476" fmla="*/ 327025 h 4630814"/>
              <a:gd name="connsiteX21477" fmla="*/ 543061 w 3022593"/>
              <a:gd name="connsiteY21477" fmla="*/ 327025 h 4630814"/>
              <a:gd name="connsiteX21478" fmla="*/ 587913 w 3022593"/>
              <a:gd name="connsiteY21478" fmla="*/ 360536 h 4630814"/>
              <a:gd name="connsiteX21479" fmla="*/ 587358 w 3022593"/>
              <a:gd name="connsiteY21479" fmla="*/ 368283 h 4630814"/>
              <a:gd name="connsiteX21480" fmla="*/ 587367 w 3022593"/>
              <a:gd name="connsiteY21480" fmla="*/ 368300 h 4630814"/>
              <a:gd name="connsiteX21481" fmla="*/ 587358 w 3022593"/>
              <a:gd name="connsiteY21481" fmla="*/ 368288 h 4630814"/>
              <a:gd name="connsiteX21482" fmla="*/ 586212 w 3022593"/>
              <a:gd name="connsiteY21482" fmla="*/ 384290 h 4630814"/>
              <a:gd name="connsiteX21483" fmla="*/ 572151 w 3022593"/>
              <a:gd name="connsiteY21483" fmla="*/ 409394 h 4630814"/>
              <a:gd name="connsiteX21484" fmla="*/ 573080 w 3022593"/>
              <a:gd name="connsiteY21484" fmla="*/ 411163 h 4630814"/>
              <a:gd name="connsiteX21485" fmla="*/ 572118 w 3022593"/>
              <a:gd name="connsiteY21485" fmla="*/ 409453 h 4630814"/>
              <a:gd name="connsiteX21486" fmla="*/ 569261 w 3022593"/>
              <a:gd name="connsiteY21486" fmla="*/ 414554 h 4630814"/>
              <a:gd name="connsiteX21487" fmla="*/ 548748 w 3022593"/>
              <a:gd name="connsiteY21487" fmla="*/ 426893 h 4630814"/>
              <a:gd name="connsiteX21488" fmla="*/ 543946 w 3022593"/>
              <a:gd name="connsiteY21488" fmla="*/ 428355 h 4630814"/>
              <a:gd name="connsiteX21489" fmla="*/ 543393 w 3022593"/>
              <a:gd name="connsiteY21489" fmla="*/ 428626 h 4630814"/>
              <a:gd name="connsiteX21490" fmla="*/ 543451 w 3022593"/>
              <a:gd name="connsiteY21490" fmla="*/ 428506 h 4630814"/>
              <a:gd name="connsiteX21491" fmla="*/ 543061 w 3022593"/>
              <a:gd name="connsiteY21491" fmla="*/ 428625 h 4630814"/>
              <a:gd name="connsiteX21492" fmla="*/ 514919 w 3022593"/>
              <a:gd name="connsiteY21492" fmla="*/ 365818 h 4630814"/>
              <a:gd name="connsiteX21493" fmla="*/ 543061 w 3022593"/>
              <a:gd name="connsiteY21493" fmla="*/ 327025 h 4630814"/>
              <a:gd name="connsiteX21494" fmla="*/ 952945 w 3022593"/>
              <a:gd name="connsiteY21494" fmla="*/ 325438 h 4630814"/>
              <a:gd name="connsiteX21495" fmla="*/ 960202 w 3022593"/>
              <a:gd name="connsiteY21495" fmla="*/ 334698 h 4630814"/>
              <a:gd name="connsiteX21496" fmla="*/ 958496 w 3022593"/>
              <a:gd name="connsiteY21496" fmla="*/ 346895 h 4630814"/>
              <a:gd name="connsiteX21497" fmla="*/ 958842 w 3022593"/>
              <a:gd name="connsiteY21497" fmla="*/ 347265 h 4630814"/>
              <a:gd name="connsiteX21498" fmla="*/ 958444 w 3022593"/>
              <a:gd name="connsiteY21498" fmla="*/ 347265 h 4630814"/>
              <a:gd name="connsiteX21499" fmla="*/ 958388 w 3022593"/>
              <a:gd name="connsiteY21499" fmla="*/ 347663 h 4630814"/>
              <a:gd name="connsiteX21500" fmla="*/ 958077 w 3022593"/>
              <a:gd name="connsiteY21500" fmla="*/ 347265 h 4630814"/>
              <a:gd name="connsiteX21501" fmla="*/ 945877 w 3022593"/>
              <a:gd name="connsiteY21501" fmla="*/ 347265 h 4630814"/>
              <a:gd name="connsiteX21502" fmla="*/ 938469 w 3022593"/>
              <a:gd name="connsiteY21502" fmla="*/ 337344 h 4630814"/>
              <a:gd name="connsiteX21503" fmla="*/ 941942 w 3022593"/>
              <a:gd name="connsiteY21503" fmla="*/ 334367 h 4630814"/>
              <a:gd name="connsiteX21504" fmla="*/ 949581 w 3022593"/>
              <a:gd name="connsiteY21504" fmla="*/ 337344 h 4630814"/>
              <a:gd name="connsiteX21505" fmla="*/ 954072 w 3022593"/>
              <a:gd name="connsiteY21505" fmla="*/ 342155 h 4630814"/>
              <a:gd name="connsiteX21506" fmla="*/ 951131 w 3022593"/>
              <a:gd name="connsiteY21506" fmla="*/ 338402 h 4630814"/>
              <a:gd name="connsiteX21507" fmla="*/ 952945 w 3022593"/>
              <a:gd name="connsiteY21507" fmla="*/ 325438 h 4630814"/>
              <a:gd name="connsiteX21508" fmla="*/ 1654168 w 3022593"/>
              <a:gd name="connsiteY21508" fmla="*/ 325438 h 4630814"/>
              <a:gd name="connsiteX21509" fmla="*/ 1654961 w 3022593"/>
              <a:gd name="connsiteY21509" fmla="*/ 326141 h 4630814"/>
              <a:gd name="connsiteX21510" fmla="*/ 1657078 w 3022593"/>
              <a:gd name="connsiteY21510" fmla="*/ 328017 h 4630814"/>
              <a:gd name="connsiteX21511" fmla="*/ 1658401 w 3022593"/>
              <a:gd name="connsiteY21511" fmla="*/ 331787 h 4630814"/>
              <a:gd name="connsiteX21512" fmla="*/ 1654961 w 3022593"/>
              <a:gd name="connsiteY21512" fmla="*/ 326627 h 4630814"/>
              <a:gd name="connsiteX21513" fmla="*/ 2479350 w 3022593"/>
              <a:gd name="connsiteY21513" fmla="*/ 325437 h 4630814"/>
              <a:gd name="connsiteX21514" fmla="*/ 2481366 w 3022593"/>
              <a:gd name="connsiteY21514" fmla="*/ 326076 h 4630814"/>
              <a:gd name="connsiteX21515" fmla="*/ 2481464 w 3022593"/>
              <a:gd name="connsiteY21515" fmla="*/ 326004 h 4630814"/>
              <a:gd name="connsiteX21516" fmla="*/ 2481498 w 3022593"/>
              <a:gd name="connsiteY21516" fmla="*/ 326118 h 4630814"/>
              <a:gd name="connsiteX21517" fmla="*/ 2484550 w 3022593"/>
              <a:gd name="connsiteY21517" fmla="*/ 327086 h 4630814"/>
              <a:gd name="connsiteX21518" fmla="*/ 2509266 w 3022593"/>
              <a:gd name="connsiteY21518" fmla="*/ 364331 h 4630814"/>
              <a:gd name="connsiteX21519" fmla="*/ 2477977 w 3022593"/>
              <a:gd name="connsiteY21519" fmla="*/ 414858 h 4630814"/>
              <a:gd name="connsiteX21520" fmla="*/ 2479113 w 3022593"/>
              <a:gd name="connsiteY21520" fmla="*/ 423624 h 4630814"/>
              <a:gd name="connsiteX21521" fmla="*/ 2480779 w 3022593"/>
              <a:gd name="connsiteY21521" fmla="*/ 427037 h 4630814"/>
              <a:gd name="connsiteX21522" fmla="*/ 2476652 w 3022593"/>
              <a:gd name="connsiteY21522" fmla="*/ 424728 h 4630814"/>
              <a:gd name="connsiteX21523" fmla="*/ 2473946 w 3022593"/>
              <a:gd name="connsiteY21523" fmla="*/ 424003 h 4630814"/>
              <a:gd name="connsiteX21524" fmla="*/ 2454061 w 3022593"/>
              <a:gd name="connsiteY21524" fmla="*/ 412608 h 4630814"/>
              <a:gd name="connsiteX21525" fmla="*/ 2450478 w 3022593"/>
              <a:gd name="connsiteY21525" fmla="*/ 406589 h 4630814"/>
              <a:gd name="connsiteX21526" fmla="*/ 2449505 w 3022593"/>
              <a:gd name="connsiteY21526" fmla="*/ 407988 h 4630814"/>
              <a:gd name="connsiteX21527" fmla="*/ 2450370 w 3022593"/>
              <a:gd name="connsiteY21527" fmla="*/ 406408 h 4630814"/>
              <a:gd name="connsiteX21528" fmla="*/ 2436346 w 3022593"/>
              <a:gd name="connsiteY21528" fmla="*/ 382852 h 4630814"/>
              <a:gd name="connsiteX21529" fmla="*/ 2479350 w 3022593"/>
              <a:gd name="connsiteY21529" fmla="*/ 325437 h 4630814"/>
              <a:gd name="connsiteX21530" fmla="*/ 1654167 w 3022593"/>
              <a:gd name="connsiteY21530" fmla="*/ 325437 h 4630814"/>
              <a:gd name="connsiteX21531" fmla="*/ 1654168 w 3022593"/>
              <a:gd name="connsiteY21531" fmla="*/ 325437 h 4630814"/>
              <a:gd name="connsiteX21532" fmla="*/ 1654168 w 3022593"/>
              <a:gd name="connsiteY21532" fmla="*/ 325438 h 4630814"/>
              <a:gd name="connsiteX21533" fmla="*/ 1654167 w 3022593"/>
              <a:gd name="connsiteY21533" fmla="*/ 325438 h 4630814"/>
              <a:gd name="connsiteX21534" fmla="*/ 1654168 w 3022593"/>
              <a:gd name="connsiteY21534" fmla="*/ 325437 h 4630814"/>
              <a:gd name="connsiteX21535" fmla="*/ 1655614 w 3022593"/>
              <a:gd name="connsiteY21535" fmla="*/ 325115 h 4630814"/>
              <a:gd name="connsiteX21536" fmla="*/ 1655026 w 3022593"/>
              <a:gd name="connsiteY21536" fmla="*/ 325246 h 4630814"/>
              <a:gd name="connsiteX21537" fmla="*/ 1654961 w 3022593"/>
              <a:gd name="connsiteY21537" fmla="*/ 325437 h 4630814"/>
              <a:gd name="connsiteX21538" fmla="*/ 1654961 w 3022593"/>
              <a:gd name="connsiteY21538" fmla="*/ 325261 h 4630814"/>
              <a:gd name="connsiteX21539" fmla="*/ 1654170 w 3022593"/>
              <a:gd name="connsiteY21539" fmla="*/ 325436 h 4630814"/>
              <a:gd name="connsiteX21540" fmla="*/ 1654169 w 3022593"/>
              <a:gd name="connsiteY21540" fmla="*/ 325437 h 4630814"/>
              <a:gd name="connsiteX21541" fmla="*/ 1656957 w 3022593"/>
              <a:gd name="connsiteY21541" fmla="*/ 325553 h 4630814"/>
              <a:gd name="connsiteX21542" fmla="*/ 1650992 w 3022593"/>
              <a:gd name="connsiteY21542" fmla="*/ 317817 h 4630814"/>
              <a:gd name="connsiteX21543" fmla="*/ 1653175 w 3022593"/>
              <a:gd name="connsiteY21543" fmla="*/ 320198 h 4630814"/>
              <a:gd name="connsiteX21544" fmla="*/ 1654012 w 3022593"/>
              <a:gd name="connsiteY21544" fmla="*/ 324618 h 4630814"/>
              <a:gd name="connsiteX21545" fmla="*/ 1654167 w 3022593"/>
              <a:gd name="connsiteY21545" fmla="*/ 324643 h 4630814"/>
              <a:gd name="connsiteX21546" fmla="*/ 1654023 w 3022593"/>
              <a:gd name="connsiteY21546" fmla="*/ 324675 h 4630814"/>
              <a:gd name="connsiteX21547" fmla="*/ 1654167 w 3022593"/>
              <a:gd name="connsiteY21547" fmla="*/ 325437 h 4630814"/>
              <a:gd name="connsiteX21548" fmla="*/ 1653683 w 3022593"/>
              <a:gd name="connsiteY21548" fmla="*/ 324750 h 4630814"/>
              <a:gd name="connsiteX21549" fmla="*/ 1653482 w 3022593"/>
              <a:gd name="connsiteY21549" fmla="*/ 324795 h 4630814"/>
              <a:gd name="connsiteX21550" fmla="*/ 1654166 w 3022593"/>
              <a:gd name="connsiteY21550" fmla="*/ 325437 h 4630814"/>
              <a:gd name="connsiteX21551" fmla="*/ 1653307 w 3022593"/>
              <a:gd name="connsiteY21551" fmla="*/ 324833 h 4630814"/>
              <a:gd name="connsiteX21552" fmla="*/ 1653128 w 3022593"/>
              <a:gd name="connsiteY21552" fmla="*/ 324873 h 4630814"/>
              <a:gd name="connsiteX21553" fmla="*/ 1654166 w 3022593"/>
              <a:gd name="connsiteY21553" fmla="*/ 325437 h 4630814"/>
              <a:gd name="connsiteX21554" fmla="*/ 1654166 w 3022593"/>
              <a:gd name="connsiteY21554" fmla="*/ 325437 h 4630814"/>
              <a:gd name="connsiteX21555" fmla="*/ 1654167 w 3022593"/>
              <a:gd name="connsiteY21555" fmla="*/ 325437 h 4630814"/>
              <a:gd name="connsiteX21556" fmla="*/ 1654167 w 3022593"/>
              <a:gd name="connsiteY21556" fmla="*/ 325438 h 4630814"/>
              <a:gd name="connsiteX21557" fmla="*/ 1654167 w 3022593"/>
              <a:gd name="connsiteY21557" fmla="*/ 325438 h 4630814"/>
              <a:gd name="connsiteX21558" fmla="*/ 1654167 w 3022593"/>
              <a:gd name="connsiteY21558" fmla="*/ 325438 h 4630814"/>
              <a:gd name="connsiteX21559" fmla="*/ 1649405 w 3022593"/>
              <a:gd name="connsiteY21559" fmla="*/ 331787 h 4630814"/>
              <a:gd name="connsiteX21560" fmla="*/ 1650595 w 3022593"/>
              <a:gd name="connsiteY21560" fmla="*/ 328612 h 4630814"/>
              <a:gd name="connsiteX21561" fmla="*/ 1654166 w 3022593"/>
              <a:gd name="connsiteY21561" fmla="*/ 325438 h 4630814"/>
              <a:gd name="connsiteX21562" fmla="*/ 1654166 w 3022593"/>
              <a:gd name="connsiteY21562" fmla="*/ 325438 h 4630814"/>
              <a:gd name="connsiteX21563" fmla="*/ 1650357 w 3022593"/>
              <a:gd name="connsiteY21563" fmla="*/ 327620 h 4630814"/>
              <a:gd name="connsiteX21564" fmla="*/ 1646547 w 3022593"/>
              <a:gd name="connsiteY21564" fmla="*/ 328612 h 4630814"/>
              <a:gd name="connsiteX21565" fmla="*/ 1648214 w 3022593"/>
              <a:gd name="connsiteY21565" fmla="*/ 326429 h 4630814"/>
              <a:gd name="connsiteX21566" fmla="*/ 1654163 w 3022593"/>
              <a:gd name="connsiteY21566" fmla="*/ 325438 h 4630814"/>
              <a:gd name="connsiteX21567" fmla="*/ 1651362 w 3022593"/>
              <a:gd name="connsiteY21567" fmla="*/ 325263 h 4630814"/>
              <a:gd name="connsiteX21568" fmla="*/ 1650119 w 3022593"/>
              <a:gd name="connsiteY21568" fmla="*/ 325537 h 4630814"/>
              <a:gd name="connsiteX21569" fmla="*/ 1644642 w 3022593"/>
              <a:gd name="connsiteY21569" fmla="*/ 324643 h 4630814"/>
              <a:gd name="connsiteX21570" fmla="*/ 1647054 w 3022593"/>
              <a:gd name="connsiteY21570" fmla="*/ 324111 h 4630814"/>
              <a:gd name="connsiteX21571" fmla="*/ 1644642 w 3022593"/>
              <a:gd name="connsiteY21571" fmla="*/ 323056 h 4630814"/>
              <a:gd name="connsiteX21572" fmla="*/ 1648690 w 3022593"/>
              <a:gd name="connsiteY21572" fmla="*/ 322461 h 4630814"/>
              <a:gd name="connsiteX21573" fmla="*/ 1652079 w 3022593"/>
              <a:gd name="connsiteY21573" fmla="*/ 324303 h 4630814"/>
              <a:gd name="connsiteX21574" fmla="*/ 1652697 w 3022593"/>
              <a:gd name="connsiteY21574" fmla="*/ 324404 h 4630814"/>
              <a:gd name="connsiteX21575" fmla="*/ 1650992 w 3022593"/>
              <a:gd name="connsiteY21575" fmla="*/ 323205 h 4630814"/>
              <a:gd name="connsiteX21576" fmla="*/ 1647817 w 3022593"/>
              <a:gd name="connsiteY21576" fmla="*/ 319484 h 4630814"/>
              <a:gd name="connsiteX21577" fmla="*/ 1653142 w 3022593"/>
              <a:gd name="connsiteY21577" fmla="*/ 324476 h 4630814"/>
              <a:gd name="connsiteX21578" fmla="*/ 1653535 w 3022593"/>
              <a:gd name="connsiteY21578" fmla="*/ 324540 h 4630814"/>
              <a:gd name="connsiteX21579" fmla="*/ 1651984 w 3022593"/>
              <a:gd name="connsiteY21579" fmla="*/ 322341 h 4630814"/>
              <a:gd name="connsiteX21580" fmla="*/ 1650992 w 3022593"/>
              <a:gd name="connsiteY21580" fmla="*/ 317817 h 4630814"/>
              <a:gd name="connsiteX21581" fmla="*/ 900557 w 3022593"/>
              <a:gd name="connsiteY21581" fmla="*/ 317764 h 4630814"/>
              <a:gd name="connsiteX21582" fmla="*/ 907814 w 3022593"/>
              <a:gd name="connsiteY21582" fmla="*/ 325172 h 4630814"/>
              <a:gd name="connsiteX21583" fmla="*/ 906960 w 3022593"/>
              <a:gd name="connsiteY21583" fmla="*/ 331281 h 4630814"/>
              <a:gd name="connsiteX21584" fmla="*/ 908395 w 3022593"/>
              <a:gd name="connsiteY21584" fmla="*/ 326760 h 4630814"/>
              <a:gd name="connsiteX21585" fmla="*/ 918978 w 3022593"/>
              <a:gd name="connsiteY21585" fmla="*/ 319352 h 4630814"/>
              <a:gd name="connsiteX21586" fmla="*/ 917214 w 3022593"/>
              <a:gd name="connsiteY21586" fmla="*/ 332317 h 4630814"/>
              <a:gd name="connsiteX21587" fmla="*/ 908395 w 3022593"/>
              <a:gd name="connsiteY21587" fmla="*/ 337873 h 4630814"/>
              <a:gd name="connsiteX21588" fmla="*/ 906639 w 3022593"/>
              <a:gd name="connsiteY21588" fmla="*/ 333572 h 4630814"/>
              <a:gd name="connsiteX21589" fmla="*/ 906000 w 3022593"/>
              <a:gd name="connsiteY21589" fmla="*/ 338137 h 4630814"/>
              <a:gd name="connsiteX21590" fmla="*/ 904244 w 3022593"/>
              <a:gd name="connsiteY21590" fmla="*/ 335896 h 4630814"/>
              <a:gd name="connsiteX21591" fmla="*/ 904602 w 3022593"/>
              <a:gd name="connsiteY21591" fmla="*/ 337911 h 4630814"/>
              <a:gd name="connsiteX21592" fmla="*/ 893489 w 3022593"/>
              <a:gd name="connsiteY21592" fmla="*/ 337911 h 4630814"/>
              <a:gd name="connsiteX21593" fmla="*/ 886081 w 3022593"/>
              <a:gd name="connsiteY21593" fmla="*/ 328839 h 4630814"/>
              <a:gd name="connsiteX21594" fmla="*/ 889554 w 3022593"/>
              <a:gd name="connsiteY21594" fmla="*/ 327479 h 4630814"/>
              <a:gd name="connsiteX21595" fmla="*/ 897193 w 3022593"/>
              <a:gd name="connsiteY21595" fmla="*/ 328839 h 4630814"/>
              <a:gd name="connsiteX21596" fmla="*/ 900042 w 3022593"/>
              <a:gd name="connsiteY21596" fmla="*/ 330533 h 4630814"/>
              <a:gd name="connsiteX21597" fmla="*/ 898743 w 3022593"/>
              <a:gd name="connsiteY21597" fmla="*/ 328876 h 4630814"/>
              <a:gd name="connsiteX21598" fmla="*/ 900557 w 3022593"/>
              <a:gd name="connsiteY21598" fmla="*/ 317764 h 4630814"/>
              <a:gd name="connsiteX21599" fmla="*/ 1658401 w 3022593"/>
              <a:gd name="connsiteY21599" fmla="*/ 317500 h 4630814"/>
              <a:gd name="connsiteX21600" fmla="*/ 1657871 w 3022593"/>
              <a:gd name="connsiteY21600" fmla="*/ 320725 h 4630814"/>
              <a:gd name="connsiteX21601" fmla="*/ 1657709 w 3022593"/>
              <a:gd name="connsiteY21601" fmla="*/ 320932 h 4630814"/>
              <a:gd name="connsiteX21602" fmla="*/ 1660121 w 3022593"/>
              <a:gd name="connsiteY21602" fmla="*/ 319484 h 4630814"/>
              <a:gd name="connsiteX21603" fmla="*/ 1658828 w 3022593"/>
              <a:gd name="connsiteY21603" fmla="*/ 322069 h 4630814"/>
              <a:gd name="connsiteX21604" fmla="*/ 1661787 w 3022593"/>
              <a:gd name="connsiteY21604" fmla="*/ 321204 h 4630814"/>
              <a:gd name="connsiteX21605" fmla="*/ 1660148 w 3022593"/>
              <a:gd name="connsiteY21605" fmla="*/ 324066 h 4630814"/>
              <a:gd name="connsiteX21606" fmla="*/ 1663692 w 3022593"/>
              <a:gd name="connsiteY21606" fmla="*/ 324643 h 4630814"/>
              <a:gd name="connsiteX21607" fmla="*/ 1660444 w 3022593"/>
              <a:gd name="connsiteY21607" fmla="*/ 326077 h 4630814"/>
              <a:gd name="connsiteX21608" fmla="*/ 1663692 w 3022593"/>
              <a:gd name="connsiteY21608" fmla="*/ 327024 h 4630814"/>
              <a:gd name="connsiteX21609" fmla="*/ 1659644 w 3022593"/>
              <a:gd name="connsiteY21609" fmla="*/ 327421 h 4630814"/>
              <a:gd name="connsiteX21610" fmla="*/ 1654169 w 3022593"/>
              <a:gd name="connsiteY21610" fmla="*/ 325438 h 4630814"/>
              <a:gd name="connsiteX21611" fmla="*/ 1658136 w 3022593"/>
              <a:gd name="connsiteY21611" fmla="*/ 327223 h 4630814"/>
              <a:gd name="connsiteX21612" fmla="*/ 1662105 w 3022593"/>
              <a:gd name="connsiteY21612" fmla="*/ 330199 h 4630814"/>
              <a:gd name="connsiteX21613" fmla="*/ 1654168 w 3022593"/>
              <a:gd name="connsiteY21613" fmla="*/ 325437 h 4630814"/>
              <a:gd name="connsiteX21614" fmla="*/ 1654168 w 3022593"/>
              <a:gd name="connsiteY21614" fmla="*/ 325437 h 4630814"/>
              <a:gd name="connsiteX21615" fmla="*/ 1654167 w 3022593"/>
              <a:gd name="connsiteY21615" fmla="*/ 325437 h 4630814"/>
              <a:gd name="connsiteX21616" fmla="*/ 1654169 w 3022593"/>
              <a:gd name="connsiteY21616" fmla="*/ 325436 h 4630814"/>
              <a:gd name="connsiteX21617" fmla="*/ 1654528 w 3022593"/>
              <a:gd name="connsiteY21617" fmla="*/ 324761 h 4630814"/>
              <a:gd name="connsiteX21618" fmla="*/ 1654167 w 3022593"/>
              <a:gd name="connsiteY21618" fmla="*/ 324643 h 4630814"/>
              <a:gd name="connsiteX21619" fmla="*/ 1654648 w 3022593"/>
              <a:gd name="connsiteY21619" fmla="*/ 324537 h 4630814"/>
              <a:gd name="connsiteX21620" fmla="*/ 1654961 w 3022593"/>
              <a:gd name="connsiteY21620" fmla="*/ 323950 h 4630814"/>
              <a:gd name="connsiteX21621" fmla="*/ 1654961 w 3022593"/>
              <a:gd name="connsiteY21621" fmla="*/ 317817 h 4630814"/>
              <a:gd name="connsiteX21622" fmla="*/ 1656747 w 3022593"/>
              <a:gd name="connsiteY21622" fmla="*/ 320198 h 4630814"/>
              <a:gd name="connsiteX21623" fmla="*/ 1656366 w 3022593"/>
              <a:gd name="connsiteY21623" fmla="*/ 321315 h 4630814"/>
              <a:gd name="connsiteX21624" fmla="*/ 1455134 w 3022593"/>
              <a:gd name="connsiteY21624" fmla="*/ 317500 h 4630814"/>
              <a:gd name="connsiteX21625" fmla="*/ 1459823 w 3022593"/>
              <a:gd name="connsiteY21625" fmla="*/ 320221 h 4630814"/>
              <a:gd name="connsiteX21626" fmla="*/ 1460455 w 3022593"/>
              <a:gd name="connsiteY21626" fmla="*/ 322793 h 4630814"/>
              <a:gd name="connsiteX21627" fmla="*/ 1460492 w 3022593"/>
              <a:gd name="connsiteY21627" fmla="*/ 322792 h 4630814"/>
              <a:gd name="connsiteX21628" fmla="*/ 1460456 w 3022593"/>
              <a:gd name="connsiteY21628" fmla="*/ 322795 h 4630814"/>
              <a:gd name="connsiteX21629" fmla="*/ 1460492 w 3022593"/>
              <a:gd name="connsiteY21629" fmla="*/ 322943 h 4630814"/>
              <a:gd name="connsiteX21630" fmla="*/ 1457719 w 3022593"/>
              <a:gd name="connsiteY21630" fmla="*/ 324633 h 4630814"/>
              <a:gd name="connsiteX21631" fmla="*/ 1451562 w 3022593"/>
              <a:gd name="connsiteY21631" fmla="*/ 328386 h 4630814"/>
              <a:gd name="connsiteX21632" fmla="*/ 1449053 w 3022593"/>
              <a:gd name="connsiteY21632" fmla="*/ 326079 h 4630814"/>
              <a:gd name="connsiteX21633" fmla="*/ 1446874 w 3022593"/>
              <a:gd name="connsiteY21633" fmla="*/ 324077 h 4630814"/>
              <a:gd name="connsiteX21634" fmla="*/ 1446204 w 3022593"/>
              <a:gd name="connsiteY21634" fmla="*/ 321128 h 4630814"/>
              <a:gd name="connsiteX21635" fmla="*/ 1446445 w 3022593"/>
              <a:gd name="connsiteY21635" fmla="*/ 321031 h 4630814"/>
              <a:gd name="connsiteX21636" fmla="*/ 1446204 w 3022593"/>
              <a:gd name="connsiteY21636" fmla="*/ 320675 h 4630814"/>
              <a:gd name="connsiteX21637" fmla="*/ 1446813 w 3022593"/>
              <a:gd name="connsiteY21637" fmla="*/ 320881 h 4630814"/>
              <a:gd name="connsiteX21638" fmla="*/ 1451066 w 3022593"/>
              <a:gd name="connsiteY21638" fmla="*/ 319153 h 4630814"/>
              <a:gd name="connsiteX21639" fmla="*/ 1700205 w 3022593"/>
              <a:gd name="connsiteY21639" fmla="*/ 315912 h 4630814"/>
              <a:gd name="connsiteX21640" fmla="*/ 1698300 w 3022593"/>
              <a:gd name="connsiteY21640" fmla="*/ 323169 h 4630814"/>
              <a:gd name="connsiteX21641" fmla="*/ 1692725 w 3022593"/>
              <a:gd name="connsiteY21641" fmla="*/ 328479 h 4630814"/>
              <a:gd name="connsiteX21642" fmla="*/ 1697710 w 3022593"/>
              <a:gd name="connsiteY21642" fmla="*/ 327025 h 4630814"/>
              <a:gd name="connsiteX21643" fmla="*/ 1704967 w 3022593"/>
              <a:gd name="connsiteY21643" fmla="*/ 330200 h 4630814"/>
              <a:gd name="connsiteX21644" fmla="*/ 1697710 w 3022593"/>
              <a:gd name="connsiteY21644" fmla="*/ 331788 h 4630814"/>
              <a:gd name="connsiteX21645" fmla="*/ 1692267 w 3022593"/>
              <a:gd name="connsiteY21645" fmla="*/ 328613 h 4630814"/>
              <a:gd name="connsiteX21646" fmla="*/ 1692585 w 3022593"/>
              <a:gd name="connsiteY21646" fmla="*/ 328520 h 4630814"/>
              <a:gd name="connsiteX21647" fmla="*/ 1692585 w 3022593"/>
              <a:gd name="connsiteY21647" fmla="*/ 319540 h 4630814"/>
              <a:gd name="connsiteX21648" fmla="*/ 1700205 w 3022593"/>
              <a:gd name="connsiteY21648" fmla="*/ 315912 h 4630814"/>
              <a:gd name="connsiteX21649" fmla="*/ 1686315 w 3022593"/>
              <a:gd name="connsiteY21649" fmla="*/ 312737 h 4630814"/>
              <a:gd name="connsiteX21650" fmla="*/ 1692268 w 3022593"/>
              <a:gd name="connsiteY21650" fmla="*/ 318690 h 4630814"/>
              <a:gd name="connsiteX21651" fmla="*/ 1690343 w 3022593"/>
              <a:gd name="connsiteY21651" fmla="*/ 326392 h 4630814"/>
              <a:gd name="connsiteX21652" fmla="*/ 1690680 w 3022593"/>
              <a:gd name="connsiteY21652" fmla="*/ 326707 h 4630814"/>
              <a:gd name="connsiteX21653" fmla="*/ 1682516 w 3022593"/>
              <a:gd name="connsiteY21653" fmla="*/ 326707 h 4630814"/>
              <a:gd name="connsiteX21654" fmla="*/ 1676392 w 3022593"/>
              <a:gd name="connsiteY21654" fmla="*/ 320992 h 4630814"/>
              <a:gd name="connsiteX21655" fmla="*/ 1684557 w 3022593"/>
              <a:gd name="connsiteY21655" fmla="*/ 320992 h 4630814"/>
              <a:gd name="connsiteX21656" fmla="*/ 1685923 w 3022593"/>
              <a:gd name="connsiteY21656" fmla="*/ 322267 h 4630814"/>
              <a:gd name="connsiteX21657" fmla="*/ 1684330 w 3022593"/>
              <a:gd name="connsiteY21657" fmla="*/ 320674 h 4630814"/>
              <a:gd name="connsiteX21658" fmla="*/ 1686315 w 3022593"/>
              <a:gd name="connsiteY21658" fmla="*/ 312737 h 4630814"/>
              <a:gd name="connsiteX21659" fmla="*/ 1615803 w 3022593"/>
              <a:gd name="connsiteY21659" fmla="*/ 309562 h 4630814"/>
              <a:gd name="connsiteX21660" fmla="*/ 1625295 w 3022593"/>
              <a:gd name="connsiteY21660" fmla="*/ 315398 h 4630814"/>
              <a:gd name="connsiteX21661" fmla="*/ 1625193 w 3022593"/>
              <a:gd name="connsiteY21661" fmla="*/ 321052 h 4630814"/>
              <a:gd name="connsiteX21662" fmla="*/ 1625791 w 3022593"/>
              <a:gd name="connsiteY21662" fmla="*/ 321389 h 4630814"/>
              <a:gd name="connsiteX21663" fmla="*/ 1627180 w 3022593"/>
              <a:gd name="connsiteY21663" fmla="*/ 325437 h 4630814"/>
              <a:gd name="connsiteX21664" fmla="*/ 1625153 w 3022593"/>
              <a:gd name="connsiteY21664" fmla="*/ 323274 h 4630814"/>
              <a:gd name="connsiteX21665" fmla="*/ 1625063 w 3022593"/>
              <a:gd name="connsiteY21665" fmla="*/ 328238 h 4630814"/>
              <a:gd name="connsiteX21666" fmla="*/ 1620174 w 3022593"/>
              <a:gd name="connsiteY21666" fmla="*/ 334909 h 4630814"/>
              <a:gd name="connsiteX21667" fmla="*/ 1620830 w 3022593"/>
              <a:gd name="connsiteY21667" fmla="*/ 336550 h 4630814"/>
              <a:gd name="connsiteX21668" fmla="*/ 1619860 w 3022593"/>
              <a:gd name="connsiteY21668" fmla="*/ 335337 h 4630814"/>
              <a:gd name="connsiteX21669" fmla="*/ 1617192 w 3022593"/>
              <a:gd name="connsiteY21669" fmla="*/ 338977 h 4630814"/>
              <a:gd name="connsiteX21670" fmla="*/ 1612098 w 3022593"/>
              <a:gd name="connsiteY21670" fmla="*/ 341312 h 4630814"/>
              <a:gd name="connsiteX21671" fmla="*/ 1611974 w 3022593"/>
              <a:gd name="connsiteY21671" fmla="*/ 340579 h 4630814"/>
              <a:gd name="connsiteX21672" fmla="*/ 1611304 w 3022593"/>
              <a:gd name="connsiteY21672" fmla="*/ 341312 h 4630814"/>
              <a:gd name="connsiteX21673" fmla="*/ 1611764 w 3022593"/>
              <a:gd name="connsiteY21673" fmla="*/ 339342 h 4630814"/>
              <a:gd name="connsiteX21674" fmla="*/ 1610709 w 3022593"/>
              <a:gd name="connsiteY21674" fmla="*/ 333141 h 4630814"/>
              <a:gd name="connsiteX21675" fmla="*/ 1608972 w 3022593"/>
              <a:gd name="connsiteY21675" fmla="*/ 327981 h 4630814"/>
              <a:gd name="connsiteX21676" fmla="*/ 1608129 w 3022593"/>
              <a:gd name="connsiteY21676" fmla="*/ 328613 h 4630814"/>
              <a:gd name="connsiteX21677" fmla="*/ 1608821 w 3022593"/>
              <a:gd name="connsiteY21677" fmla="*/ 327533 h 4630814"/>
              <a:gd name="connsiteX21678" fmla="*/ 1606542 w 3022593"/>
              <a:gd name="connsiteY21678" fmla="*/ 320768 h 4630814"/>
              <a:gd name="connsiteX21679" fmla="*/ 1615803 w 3022593"/>
              <a:gd name="connsiteY21679" fmla="*/ 309562 h 4630814"/>
              <a:gd name="connsiteX21680" fmla="*/ 1158514 w 3022593"/>
              <a:gd name="connsiteY21680" fmla="*/ 308239 h 4630814"/>
              <a:gd name="connsiteX21681" fmla="*/ 1158514 w 3022593"/>
              <a:gd name="connsiteY21681" fmla="*/ 321204 h 4630814"/>
              <a:gd name="connsiteX21682" fmla="*/ 1152201 w 3022593"/>
              <a:gd name="connsiteY21682" fmla="*/ 324518 h 4630814"/>
              <a:gd name="connsiteX21683" fmla="*/ 1158866 w 3022593"/>
              <a:gd name="connsiteY21683" fmla="*/ 324114 h 4630814"/>
              <a:gd name="connsiteX21684" fmla="*/ 1169979 w 3022593"/>
              <a:gd name="connsiteY21684" fmla="*/ 329671 h 4630814"/>
              <a:gd name="connsiteX21685" fmla="*/ 1158866 w 3022593"/>
              <a:gd name="connsiteY21685" fmla="*/ 333375 h 4630814"/>
              <a:gd name="connsiteX21686" fmla="*/ 1153530 w 3022593"/>
              <a:gd name="connsiteY21686" fmla="*/ 332405 h 4630814"/>
              <a:gd name="connsiteX21687" fmla="*/ 1156750 w 3022593"/>
              <a:gd name="connsiteY21687" fmla="*/ 334433 h 4630814"/>
              <a:gd name="connsiteX21688" fmla="*/ 1160278 w 3022593"/>
              <a:gd name="connsiteY21688" fmla="*/ 347398 h 4630814"/>
              <a:gd name="connsiteX21689" fmla="*/ 1149695 w 3022593"/>
              <a:gd name="connsiteY21689" fmla="*/ 341842 h 4630814"/>
              <a:gd name="connsiteX21690" fmla="*/ 1147931 w 3022593"/>
              <a:gd name="connsiteY21690" fmla="*/ 328877 h 4630814"/>
              <a:gd name="connsiteX21691" fmla="*/ 1149415 w 3022593"/>
              <a:gd name="connsiteY21691" fmla="*/ 329812 h 4630814"/>
              <a:gd name="connsiteX21692" fmla="*/ 1147754 w 3022593"/>
              <a:gd name="connsiteY21692" fmla="*/ 327818 h 4630814"/>
              <a:gd name="connsiteX21693" fmla="*/ 1150118 w 3022593"/>
              <a:gd name="connsiteY21693" fmla="*/ 325612 h 4630814"/>
              <a:gd name="connsiteX21694" fmla="*/ 1147931 w 3022593"/>
              <a:gd name="connsiteY21694" fmla="*/ 326760 h 4630814"/>
              <a:gd name="connsiteX21695" fmla="*/ 1149695 w 3022593"/>
              <a:gd name="connsiteY21695" fmla="*/ 315647 h 4630814"/>
              <a:gd name="connsiteX21696" fmla="*/ 1158514 w 3022593"/>
              <a:gd name="connsiteY21696" fmla="*/ 308239 h 4630814"/>
              <a:gd name="connsiteX21697" fmla="*/ 2128195 w 3022593"/>
              <a:gd name="connsiteY21697" fmla="*/ 307975 h 4630814"/>
              <a:gd name="connsiteX21698" fmla="*/ 2145340 w 3022593"/>
              <a:gd name="connsiteY21698" fmla="*/ 338079 h 4630814"/>
              <a:gd name="connsiteX21699" fmla="*/ 2137322 w 3022593"/>
              <a:gd name="connsiteY21699" fmla="*/ 348359 h 4630814"/>
              <a:gd name="connsiteX21700" fmla="*/ 2138355 w 3022593"/>
              <a:gd name="connsiteY21700" fmla="*/ 350838 h 4630814"/>
              <a:gd name="connsiteX21701" fmla="*/ 2136910 w 3022593"/>
              <a:gd name="connsiteY21701" fmla="*/ 348888 h 4630814"/>
              <a:gd name="connsiteX21702" fmla="*/ 2131767 w 3022593"/>
              <a:gd name="connsiteY21702" fmla="*/ 355482 h 4630814"/>
              <a:gd name="connsiteX21703" fmla="*/ 2122480 w 3022593"/>
              <a:gd name="connsiteY21703" fmla="*/ 358775 h 4630814"/>
              <a:gd name="connsiteX21704" fmla="*/ 2112955 w 3022593"/>
              <a:gd name="connsiteY21704" fmla="*/ 326790 h 4630814"/>
              <a:gd name="connsiteX21705" fmla="*/ 2128195 w 3022593"/>
              <a:gd name="connsiteY21705" fmla="*/ 307975 h 4630814"/>
              <a:gd name="connsiteX21706" fmla="*/ 1140270 w 3022593"/>
              <a:gd name="connsiteY21706" fmla="*/ 304800 h 4630814"/>
              <a:gd name="connsiteX21707" fmla="*/ 1147527 w 3022593"/>
              <a:gd name="connsiteY21707" fmla="*/ 314060 h 4630814"/>
              <a:gd name="connsiteX21708" fmla="*/ 1145831 w 3022593"/>
              <a:gd name="connsiteY21708" fmla="*/ 326183 h 4630814"/>
              <a:gd name="connsiteX21709" fmla="*/ 1146167 w 3022593"/>
              <a:gd name="connsiteY21709" fmla="*/ 326627 h 4630814"/>
              <a:gd name="connsiteX21710" fmla="*/ 1145769 w 3022593"/>
              <a:gd name="connsiteY21710" fmla="*/ 326627 h 4630814"/>
              <a:gd name="connsiteX21711" fmla="*/ 1145713 w 3022593"/>
              <a:gd name="connsiteY21711" fmla="*/ 327025 h 4630814"/>
              <a:gd name="connsiteX21712" fmla="*/ 1145402 w 3022593"/>
              <a:gd name="connsiteY21712" fmla="*/ 326627 h 4630814"/>
              <a:gd name="connsiteX21713" fmla="*/ 1133033 w 3022593"/>
              <a:gd name="connsiteY21713" fmla="*/ 326627 h 4630814"/>
              <a:gd name="connsiteX21714" fmla="*/ 1125529 w 3022593"/>
              <a:gd name="connsiteY21714" fmla="*/ 316706 h 4630814"/>
              <a:gd name="connsiteX21715" fmla="*/ 1138604 w 3022593"/>
              <a:gd name="connsiteY21715" fmla="*/ 316706 h 4630814"/>
              <a:gd name="connsiteX21716" fmla="*/ 1487870 w 3022593"/>
              <a:gd name="connsiteY21716" fmla="*/ 303892 h 4630814"/>
              <a:gd name="connsiteX21717" fmla="*/ 1493126 w 3022593"/>
              <a:gd name="connsiteY21717" fmla="*/ 309683 h 4630814"/>
              <a:gd name="connsiteX21718" fmla="*/ 1493199 w 3022593"/>
              <a:gd name="connsiteY21718" fmla="*/ 309662 h 4630814"/>
              <a:gd name="connsiteX21719" fmla="*/ 1498593 w 3022593"/>
              <a:gd name="connsiteY21719" fmla="*/ 312209 h 4630814"/>
              <a:gd name="connsiteX21720" fmla="*/ 1495519 w 3022593"/>
              <a:gd name="connsiteY21720" fmla="*/ 312319 h 4630814"/>
              <a:gd name="connsiteX21721" fmla="*/ 1501829 w 3022593"/>
              <a:gd name="connsiteY21721" fmla="*/ 319271 h 4630814"/>
              <a:gd name="connsiteX21722" fmla="*/ 1503977 w 3022593"/>
              <a:gd name="connsiteY21722" fmla="*/ 331301 h 4630814"/>
              <a:gd name="connsiteX21723" fmla="*/ 1504943 w 3022593"/>
              <a:gd name="connsiteY21723" fmla="*/ 331788 h 4630814"/>
              <a:gd name="connsiteX21724" fmla="*/ 1503983 w 3022593"/>
              <a:gd name="connsiteY21724" fmla="*/ 331333 h 4630814"/>
              <a:gd name="connsiteX21725" fmla="*/ 1505378 w 3022593"/>
              <a:gd name="connsiteY21725" fmla="*/ 339145 h 4630814"/>
              <a:gd name="connsiteX21726" fmla="*/ 1501967 w 3022593"/>
              <a:gd name="connsiteY21726" fmla="*/ 347333 h 4630814"/>
              <a:gd name="connsiteX21727" fmla="*/ 1501975 w 3022593"/>
              <a:gd name="connsiteY21727" fmla="*/ 347663 h 4630814"/>
              <a:gd name="connsiteX21728" fmla="*/ 1501914 w 3022593"/>
              <a:gd name="connsiteY21728" fmla="*/ 347459 h 4630814"/>
              <a:gd name="connsiteX21729" fmla="*/ 1501829 w 3022593"/>
              <a:gd name="connsiteY21729" fmla="*/ 347663 h 4630814"/>
              <a:gd name="connsiteX21730" fmla="*/ 1491182 w 3022593"/>
              <a:gd name="connsiteY21730" fmla="*/ 340802 h 4630814"/>
              <a:gd name="connsiteX21731" fmla="*/ 1482490 w 3022593"/>
              <a:gd name="connsiteY21731" fmla="*/ 336745 h 4630814"/>
              <a:gd name="connsiteX21732" fmla="*/ 1482718 w 3022593"/>
              <a:gd name="connsiteY21732" fmla="*/ 338138 h 4630814"/>
              <a:gd name="connsiteX21733" fmla="*/ 1482427 w 3022593"/>
              <a:gd name="connsiteY21733" fmla="*/ 336716 h 4630814"/>
              <a:gd name="connsiteX21734" fmla="*/ 1473437 w 3022593"/>
              <a:gd name="connsiteY21734" fmla="*/ 332520 h 4630814"/>
              <a:gd name="connsiteX21735" fmla="*/ 1469651 w 3022593"/>
              <a:gd name="connsiteY21735" fmla="*/ 309807 h 4630814"/>
              <a:gd name="connsiteX21736" fmla="*/ 1487870 w 3022593"/>
              <a:gd name="connsiteY21736" fmla="*/ 303892 h 4630814"/>
              <a:gd name="connsiteX21737" fmla="*/ 846547 w 3022593"/>
              <a:gd name="connsiteY21737" fmla="*/ 300038 h 4630814"/>
              <a:gd name="connsiteX21738" fmla="*/ 862171 w 3022593"/>
              <a:gd name="connsiteY21738" fmla="*/ 309502 h 4630814"/>
              <a:gd name="connsiteX21739" fmla="*/ 861873 w 3022593"/>
              <a:gd name="connsiteY21739" fmla="*/ 316256 h 4630814"/>
              <a:gd name="connsiteX21740" fmla="*/ 863592 w 3022593"/>
              <a:gd name="connsiteY21740" fmla="*/ 320675 h 4630814"/>
              <a:gd name="connsiteX21741" fmla="*/ 861748 w 3022593"/>
              <a:gd name="connsiteY21741" fmla="*/ 319098 h 4630814"/>
              <a:gd name="connsiteX21742" fmla="*/ 861252 w 3022593"/>
              <a:gd name="connsiteY21742" fmla="*/ 330323 h 4630814"/>
              <a:gd name="connsiteX21743" fmla="*/ 853654 w 3022593"/>
              <a:gd name="connsiteY21743" fmla="*/ 340214 h 4630814"/>
              <a:gd name="connsiteX21744" fmla="*/ 854067 w 3022593"/>
              <a:gd name="connsiteY21744" fmla="*/ 341313 h 4630814"/>
              <a:gd name="connsiteX21745" fmla="*/ 853611 w 3022593"/>
              <a:gd name="connsiteY21745" fmla="*/ 340271 h 4630814"/>
              <a:gd name="connsiteX21746" fmla="*/ 849075 w 3022593"/>
              <a:gd name="connsiteY21746" fmla="*/ 346175 h 4630814"/>
              <a:gd name="connsiteX21747" fmla="*/ 841545 w 3022593"/>
              <a:gd name="connsiteY21747" fmla="*/ 349055 h 4630814"/>
              <a:gd name="connsiteX21748" fmla="*/ 841367 w 3022593"/>
              <a:gd name="connsiteY21748" fmla="*/ 349251 h 4630814"/>
              <a:gd name="connsiteX21749" fmla="*/ 841449 w 3022593"/>
              <a:gd name="connsiteY21749" fmla="*/ 349092 h 4630814"/>
              <a:gd name="connsiteX21750" fmla="*/ 841033 w 3022593"/>
              <a:gd name="connsiteY21750" fmla="*/ 349251 h 4630814"/>
              <a:gd name="connsiteX21751" fmla="*/ 838505 w 3022593"/>
              <a:gd name="connsiteY21751" fmla="*/ 337421 h 4630814"/>
              <a:gd name="connsiteX21752" fmla="*/ 835755 w 3022593"/>
              <a:gd name="connsiteY21752" fmla="*/ 329024 h 4630814"/>
              <a:gd name="connsiteX21753" fmla="*/ 835017 w 3022593"/>
              <a:gd name="connsiteY21753" fmla="*/ 330200 h 4630814"/>
              <a:gd name="connsiteX21754" fmla="*/ 835699 w 3022593"/>
              <a:gd name="connsiteY21754" fmla="*/ 328852 h 4630814"/>
              <a:gd name="connsiteX21755" fmla="*/ 831842 w 3022593"/>
              <a:gd name="connsiteY21755" fmla="*/ 317073 h 4630814"/>
              <a:gd name="connsiteX21756" fmla="*/ 846547 w 3022593"/>
              <a:gd name="connsiteY21756" fmla="*/ 300038 h 4630814"/>
              <a:gd name="connsiteX21757" fmla="*/ 1671101 w 3022593"/>
              <a:gd name="connsiteY21757" fmla="*/ 298676 h 4630814"/>
              <a:gd name="connsiteX21758" fmla="*/ 1675731 w 3022593"/>
              <a:gd name="connsiteY21758" fmla="*/ 299810 h 4630814"/>
              <a:gd name="connsiteX21759" fmla="*/ 1676353 w 3022593"/>
              <a:gd name="connsiteY21759" fmla="*/ 302155 h 4630814"/>
              <a:gd name="connsiteX21760" fmla="*/ 1676392 w 3022593"/>
              <a:gd name="connsiteY21760" fmla="*/ 302154 h 4630814"/>
              <a:gd name="connsiteX21761" fmla="*/ 1676354 w 3022593"/>
              <a:gd name="connsiteY21761" fmla="*/ 302161 h 4630814"/>
              <a:gd name="connsiteX21762" fmla="*/ 1676392 w 3022593"/>
              <a:gd name="connsiteY21762" fmla="*/ 302305 h 4630814"/>
              <a:gd name="connsiteX21763" fmla="*/ 1673604 w 3022593"/>
              <a:gd name="connsiteY21763" fmla="*/ 304025 h 4630814"/>
              <a:gd name="connsiteX21764" fmla="*/ 1671629 w 3022593"/>
              <a:gd name="connsiteY21764" fmla="*/ 307975 h 4630814"/>
              <a:gd name="connsiteX21765" fmla="*/ 1672437 w 3022593"/>
              <a:gd name="connsiteY21765" fmla="*/ 304746 h 4630814"/>
              <a:gd name="connsiteX21766" fmla="*/ 1667573 w 3022593"/>
              <a:gd name="connsiteY21766" fmla="*/ 307748 h 4630814"/>
              <a:gd name="connsiteX21767" fmla="*/ 1665414 w 3022593"/>
              <a:gd name="connsiteY21767" fmla="*/ 305527 h 4630814"/>
              <a:gd name="connsiteX21768" fmla="*/ 1660517 w 3022593"/>
              <a:gd name="connsiteY21768" fmla="*/ 300490 h 4630814"/>
              <a:gd name="connsiteX21769" fmla="*/ 1661020 w 3022593"/>
              <a:gd name="connsiteY21769" fmla="*/ 300540 h 4630814"/>
              <a:gd name="connsiteX21770" fmla="*/ 1660517 w 3022593"/>
              <a:gd name="connsiteY21770" fmla="*/ 300037 h 4630814"/>
              <a:gd name="connsiteX21771" fmla="*/ 1662176 w 3022593"/>
              <a:gd name="connsiteY21771" fmla="*/ 300653 h 4630814"/>
              <a:gd name="connsiteX21772" fmla="*/ 1665148 w 3022593"/>
              <a:gd name="connsiteY21772" fmla="*/ 300944 h 4630814"/>
              <a:gd name="connsiteX21773" fmla="*/ 1669348 w 3022593"/>
              <a:gd name="connsiteY21773" fmla="*/ 299344 h 4630814"/>
              <a:gd name="connsiteX21774" fmla="*/ 1649404 w 3022593"/>
              <a:gd name="connsiteY21774" fmla="*/ 298450 h 4630814"/>
              <a:gd name="connsiteX21775" fmla="*/ 1657342 w 3022593"/>
              <a:gd name="connsiteY21775" fmla="*/ 300037 h 4630814"/>
              <a:gd name="connsiteX21776" fmla="*/ 1649404 w 3022593"/>
              <a:gd name="connsiteY21776" fmla="*/ 298450 h 4630814"/>
              <a:gd name="connsiteX21777" fmla="*/ 1647817 w 3022593"/>
              <a:gd name="connsiteY21777" fmla="*/ 298450 h 4630814"/>
              <a:gd name="connsiteX21778" fmla="*/ 1641864 w 3022593"/>
              <a:gd name="connsiteY21778" fmla="*/ 306388 h 4630814"/>
              <a:gd name="connsiteX21779" fmla="*/ 1643352 w 3022593"/>
              <a:gd name="connsiteY21779" fmla="*/ 302419 h 4630814"/>
              <a:gd name="connsiteX21780" fmla="*/ 1644456 w 3022593"/>
              <a:gd name="connsiteY21780" fmla="*/ 301438 h 4630814"/>
              <a:gd name="connsiteX21781" fmla="*/ 1640197 w 3022593"/>
              <a:gd name="connsiteY21781" fmla="*/ 302683 h 4630814"/>
              <a:gd name="connsiteX21782" fmla="*/ 1647817 w 3022593"/>
              <a:gd name="connsiteY21782" fmla="*/ 298450 h 4630814"/>
              <a:gd name="connsiteX21783" fmla="*/ 1647817 w 3022593"/>
              <a:gd name="connsiteY21783" fmla="*/ 298450 h 4630814"/>
              <a:gd name="connsiteX21784" fmla="*/ 1645436 w 3022593"/>
              <a:gd name="connsiteY21784" fmla="*/ 307975 h 4630814"/>
              <a:gd name="connsiteX21785" fmla="*/ 1647817 w 3022593"/>
              <a:gd name="connsiteY21785" fmla="*/ 298450 h 4630814"/>
              <a:gd name="connsiteX21786" fmla="*/ 1647817 w 3022593"/>
              <a:gd name="connsiteY21786" fmla="*/ 298450 h 4630814"/>
              <a:gd name="connsiteX21787" fmla="*/ 1649405 w 3022593"/>
              <a:gd name="connsiteY21787" fmla="*/ 306070 h 4630814"/>
              <a:gd name="connsiteX21788" fmla="*/ 1647817 w 3022593"/>
              <a:gd name="connsiteY21788" fmla="*/ 298450 h 4630814"/>
              <a:gd name="connsiteX21789" fmla="*/ 1647817 w 3022593"/>
              <a:gd name="connsiteY21789" fmla="*/ 298450 h 4630814"/>
              <a:gd name="connsiteX21790" fmla="*/ 1652580 w 3022593"/>
              <a:gd name="connsiteY21790" fmla="*/ 306070 h 4630814"/>
              <a:gd name="connsiteX21791" fmla="*/ 1647817 w 3022593"/>
              <a:gd name="connsiteY21791" fmla="*/ 298450 h 4630814"/>
              <a:gd name="connsiteX21792" fmla="*/ 1647817 w 3022593"/>
              <a:gd name="connsiteY21792" fmla="*/ 298450 h 4630814"/>
              <a:gd name="connsiteX21793" fmla="*/ 1654167 w 3022593"/>
              <a:gd name="connsiteY21793" fmla="*/ 304403 h 4630814"/>
              <a:gd name="connsiteX21794" fmla="*/ 1647817 w 3022593"/>
              <a:gd name="connsiteY21794" fmla="*/ 298450 h 4630814"/>
              <a:gd name="connsiteX21795" fmla="*/ 1604954 w 3022593"/>
              <a:gd name="connsiteY21795" fmla="*/ 298450 h 4630814"/>
              <a:gd name="connsiteX21796" fmla="*/ 1606435 w 3022593"/>
              <a:gd name="connsiteY21796" fmla="*/ 299437 h 4630814"/>
              <a:gd name="connsiteX21797" fmla="*/ 1608306 w 3022593"/>
              <a:gd name="connsiteY21797" fmla="*/ 298676 h 4630814"/>
              <a:gd name="connsiteX21798" fmla="*/ 1616067 w 3022593"/>
              <a:gd name="connsiteY21798" fmla="*/ 302305 h 4630814"/>
              <a:gd name="connsiteX21799" fmla="*/ 1608975 w 3022593"/>
              <a:gd name="connsiteY21799" fmla="*/ 306284 h 4630814"/>
              <a:gd name="connsiteX21800" fmla="*/ 1606366 w 3022593"/>
              <a:gd name="connsiteY21800" fmla="*/ 307748 h 4630814"/>
              <a:gd name="connsiteX21801" fmla="*/ 1602725 w 3022593"/>
              <a:gd name="connsiteY21801" fmla="*/ 305438 h 4630814"/>
              <a:gd name="connsiteX21802" fmla="*/ 1600192 w 3022593"/>
              <a:gd name="connsiteY21802" fmla="*/ 306388 h 4630814"/>
              <a:gd name="connsiteX21803" fmla="*/ 1602329 w 3022593"/>
              <a:gd name="connsiteY21803" fmla="*/ 305186 h 4630814"/>
              <a:gd name="connsiteX21804" fmla="*/ 1599574 w 3022593"/>
              <a:gd name="connsiteY21804" fmla="*/ 303439 h 4630814"/>
              <a:gd name="connsiteX21805" fmla="*/ 1598604 w 3022593"/>
              <a:gd name="connsiteY21805" fmla="*/ 300490 h 4630814"/>
              <a:gd name="connsiteX21806" fmla="*/ 1598966 w 3022593"/>
              <a:gd name="connsiteY21806" fmla="*/ 300530 h 4630814"/>
              <a:gd name="connsiteX21807" fmla="*/ 1598604 w 3022593"/>
              <a:gd name="connsiteY21807" fmla="*/ 300037 h 4630814"/>
              <a:gd name="connsiteX21808" fmla="*/ 1600141 w 3022593"/>
              <a:gd name="connsiteY21808" fmla="*/ 300659 h 4630814"/>
              <a:gd name="connsiteX21809" fmla="*/ 1602728 w 3022593"/>
              <a:gd name="connsiteY21809" fmla="*/ 300944 h 4630814"/>
              <a:gd name="connsiteX21810" fmla="*/ 1606084 w 3022593"/>
              <a:gd name="connsiteY21810" fmla="*/ 299580 h 4630814"/>
              <a:gd name="connsiteX21811" fmla="*/ 1655437 w 3022593"/>
              <a:gd name="connsiteY21811" fmla="*/ 295275 h 4630814"/>
              <a:gd name="connsiteX21812" fmla="*/ 1653770 w 3022593"/>
              <a:gd name="connsiteY21812" fmla="*/ 296862 h 4630814"/>
              <a:gd name="connsiteX21813" fmla="*/ 1653208 w 3022593"/>
              <a:gd name="connsiteY21813" fmla="*/ 297012 h 4630814"/>
              <a:gd name="connsiteX21814" fmla="*/ 1657342 w 3022593"/>
              <a:gd name="connsiteY21814" fmla="*/ 296862 h 4630814"/>
              <a:gd name="connsiteX21815" fmla="*/ 1647817 w 3022593"/>
              <a:gd name="connsiteY21815" fmla="*/ 298450 h 4630814"/>
              <a:gd name="connsiteX21816" fmla="*/ 1655437 w 3022593"/>
              <a:gd name="connsiteY21816" fmla="*/ 295275 h 4630814"/>
              <a:gd name="connsiteX21817" fmla="*/ 1652580 w 3022593"/>
              <a:gd name="connsiteY21817" fmla="*/ 292496 h 4630814"/>
              <a:gd name="connsiteX21818" fmla="*/ 1647817 w 3022593"/>
              <a:gd name="connsiteY21818" fmla="*/ 298450 h 4630814"/>
              <a:gd name="connsiteX21819" fmla="*/ 1652580 w 3022593"/>
              <a:gd name="connsiteY21819" fmla="*/ 292496 h 4630814"/>
              <a:gd name="connsiteX21820" fmla="*/ 1650993 w 3022593"/>
              <a:gd name="connsiteY21820" fmla="*/ 290830 h 4630814"/>
              <a:gd name="connsiteX21821" fmla="*/ 1647817 w 3022593"/>
              <a:gd name="connsiteY21821" fmla="*/ 298450 h 4630814"/>
              <a:gd name="connsiteX21822" fmla="*/ 1650993 w 3022593"/>
              <a:gd name="connsiteY21822" fmla="*/ 290830 h 4630814"/>
              <a:gd name="connsiteX21823" fmla="*/ 1643584 w 3022593"/>
              <a:gd name="connsiteY21823" fmla="*/ 290830 h 4630814"/>
              <a:gd name="connsiteX21824" fmla="*/ 1646494 w 3022593"/>
              <a:gd name="connsiteY21824" fmla="*/ 293211 h 4630814"/>
              <a:gd name="connsiteX21825" fmla="*/ 1647024 w 3022593"/>
              <a:gd name="connsiteY21825" fmla="*/ 295307 h 4630814"/>
              <a:gd name="connsiteX21826" fmla="*/ 1647817 w 3022593"/>
              <a:gd name="connsiteY21826" fmla="*/ 298449 h 4630814"/>
              <a:gd name="connsiteX21827" fmla="*/ 1647817 w 3022593"/>
              <a:gd name="connsiteY21827" fmla="*/ 298450 h 4630814"/>
              <a:gd name="connsiteX21828" fmla="*/ 1647816 w 3022593"/>
              <a:gd name="connsiteY21828" fmla="*/ 298450 h 4630814"/>
              <a:gd name="connsiteX21829" fmla="*/ 1644007 w 3022593"/>
              <a:gd name="connsiteY21829" fmla="*/ 299045 h 4630814"/>
              <a:gd name="connsiteX21830" fmla="*/ 1640197 w 3022593"/>
              <a:gd name="connsiteY21830" fmla="*/ 298449 h 4630814"/>
              <a:gd name="connsiteX21831" fmla="*/ 1641934 w 3022593"/>
              <a:gd name="connsiteY21831" fmla="*/ 297581 h 4630814"/>
              <a:gd name="connsiteX21832" fmla="*/ 1639879 w 3022593"/>
              <a:gd name="connsiteY21832" fmla="*/ 296862 h 4630814"/>
              <a:gd name="connsiteX21833" fmla="*/ 1643104 w 3022593"/>
              <a:gd name="connsiteY21833" fmla="*/ 295870 h 4630814"/>
              <a:gd name="connsiteX21834" fmla="*/ 1647816 w 3022593"/>
              <a:gd name="connsiteY21834" fmla="*/ 298449 h 4630814"/>
              <a:gd name="connsiteX21835" fmla="*/ 1644096 w 3022593"/>
              <a:gd name="connsiteY21835" fmla="*/ 296217 h 4630814"/>
              <a:gd name="connsiteX21836" fmla="*/ 1641864 w 3022593"/>
              <a:gd name="connsiteY21836" fmla="*/ 292496 h 4630814"/>
              <a:gd name="connsiteX21837" fmla="*/ 1644449 w 3022593"/>
              <a:gd name="connsiteY21837" fmla="*/ 293789 h 4630814"/>
              <a:gd name="connsiteX21838" fmla="*/ 1272879 w 3022593"/>
              <a:gd name="connsiteY21838" fmla="*/ 289560 h 4630814"/>
              <a:gd name="connsiteX21839" fmla="*/ 1267250 w 3022593"/>
              <a:gd name="connsiteY21839" fmla="*/ 299085 h 4630814"/>
              <a:gd name="connsiteX21840" fmla="*/ 1255993 w 3022593"/>
              <a:gd name="connsiteY21840" fmla="*/ 302895 h 4630814"/>
              <a:gd name="connsiteX21841" fmla="*/ 1261621 w 3022593"/>
              <a:gd name="connsiteY21841" fmla="*/ 291465 h 4630814"/>
              <a:gd name="connsiteX21842" fmla="*/ 1272879 w 3022593"/>
              <a:gd name="connsiteY21842" fmla="*/ 289560 h 4630814"/>
              <a:gd name="connsiteX21843" fmla="*/ 1565123 w 3022593"/>
              <a:gd name="connsiteY21843" fmla="*/ 289214 h 4630814"/>
              <a:gd name="connsiteX21844" fmla="*/ 1593265 w 3022593"/>
              <a:gd name="connsiteY21844" fmla="*/ 326737 h 4630814"/>
              <a:gd name="connsiteX21845" fmla="*/ 1565123 w 3022593"/>
              <a:gd name="connsiteY21845" fmla="*/ 390526 h 4630814"/>
              <a:gd name="connsiteX21846" fmla="*/ 1564745 w 3022593"/>
              <a:gd name="connsiteY21846" fmla="*/ 390428 h 4630814"/>
              <a:gd name="connsiteX21847" fmla="*/ 1564791 w 3022593"/>
              <a:gd name="connsiteY21847" fmla="*/ 390526 h 4630814"/>
              <a:gd name="connsiteX21848" fmla="*/ 1564435 w 3022593"/>
              <a:gd name="connsiteY21848" fmla="*/ 390349 h 4630814"/>
              <a:gd name="connsiteX21849" fmla="*/ 1559436 w 3022593"/>
              <a:gd name="connsiteY21849" fmla="*/ 389060 h 4630814"/>
              <a:gd name="connsiteX21850" fmla="*/ 1538923 w 3022593"/>
              <a:gd name="connsiteY21850" fmla="*/ 377518 h 4630814"/>
              <a:gd name="connsiteX21851" fmla="*/ 1535722 w 3022593"/>
              <a:gd name="connsiteY21851" fmla="*/ 371826 h 4630814"/>
              <a:gd name="connsiteX21852" fmla="*/ 1521972 w 3022593"/>
              <a:gd name="connsiteY21852" fmla="*/ 347375 h 4630814"/>
              <a:gd name="connsiteX21853" fmla="*/ 1565123 w 3022593"/>
              <a:gd name="connsiteY21853" fmla="*/ 289214 h 4630814"/>
              <a:gd name="connsiteX21854" fmla="*/ 1274225 w 3022593"/>
              <a:gd name="connsiteY21854" fmla="*/ 288925 h 4630814"/>
              <a:gd name="connsiteX21855" fmla="*/ 1277930 w 3022593"/>
              <a:gd name="connsiteY21855" fmla="*/ 300037 h 4630814"/>
              <a:gd name="connsiteX21856" fmla="*/ 1272373 w 3022593"/>
              <a:gd name="connsiteY21856" fmla="*/ 311150 h 4630814"/>
              <a:gd name="connsiteX21857" fmla="*/ 1268669 w 3022593"/>
              <a:gd name="connsiteY21857" fmla="*/ 300037 h 4630814"/>
              <a:gd name="connsiteX21858" fmla="*/ 1274225 w 3022593"/>
              <a:gd name="connsiteY21858" fmla="*/ 288925 h 4630814"/>
              <a:gd name="connsiteX21859" fmla="*/ 1050282 w 3022593"/>
              <a:gd name="connsiteY21859" fmla="*/ 288925 h 4630814"/>
              <a:gd name="connsiteX21860" fmla="*/ 1067427 w 3022593"/>
              <a:gd name="connsiteY21860" fmla="*/ 317317 h 4630814"/>
              <a:gd name="connsiteX21861" fmla="*/ 1058388 w 3022593"/>
              <a:gd name="connsiteY21861" fmla="*/ 328977 h 4630814"/>
              <a:gd name="connsiteX21862" fmla="*/ 1058854 w 3022593"/>
              <a:gd name="connsiteY21862" fmla="*/ 330201 h 4630814"/>
              <a:gd name="connsiteX21863" fmla="*/ 1058241 w 3022593"/>
              <a:gd name="connsiteY21863" fmla="*/ 329167 h 4630814"/>
              <a:gd name="connsiteX21864" fmla="*/ 1053854 w 3022593"/>
              <a:gd name="connsiteY21864" fmla="*/ 334826 h 4630814"/>
              <a:gd name="connsiteX21865" fmla="*/ 1045903 w 3022593"/>
              <a:gd name="connsiteY21865" fmla="*/ 337661 h 4630814"/>
              <a:gd name="connsiteX21866" fmla="*/ 1071973 w 3022593"/>
              <a:gd name="connsiteY21866" fmla="*/ 342612 h 4630814"/>
              <a:gd name="connsiteX21867" fmla="*/ 1089345 w 3022593"/>
              <a:gd name="connsiteY21867" fmla="*/ 354146 h 4630814"/>
              <a:gd name="connsiteX21868" fmla="*/ 1035370 w 3022593"/>
              <a:gd name="connsiteY21868" fmla="*/ 483134 h 4630814"/>
              <a:gd name="connsiteX21869" fmla="*/ 985845 w 3022593"/>
              <a:gd name="connsiteY21869" fmla="*/ 492335 h 4630814"/>
              <a:gd name="connsiteX21870" fmla="*/ 978548 w 3022593"/>
              <a:gd name="connsiteY21870" fmla="*/ 490978 h 4630814"/>
              <a:gd name="connsiteX21871" fmla="*/ 977892 w 3022593"/>
              <a:gd name="connsiteY21871" fmla="*/ 492126 h 4630814"/>
              <a:gd name="connsiteX21872" fmla="*/ 978451 w 3022593"/>
              <a:gd name="connsiteY21872" fmla="*/ 490960 h 4630814"/>
              <a:gd name="connsiteX21873" fmla="*/ 947661 w 3022593"/>
              <a:gd name="connsiteY21873" fmla="*/ 485237 h 4630814"/>
              <a:gd name="connsiteX21874" fmla="*/ 914392 w 3022593"/>
              <a:gd name="connsiteY21874" fmla="*/ 466309 h 4630814"/>
              <a:gd name="connsiteX21875" fmla="*/ 915319 w 3022593"/>
              <a:gd name="connsiteY21875" fmla="*/ 465849 h 4630814"/>
              <a:gd name="connsiteX21876" fmla="*/ 912805 w 3022593"/>
              <a:gd name="connsiteY21876" fmla="*/ 464561 h 4630814"/>
              <a:gd name="connsiteX21877" fmla="*/ 917056 w 3022593"/>
              <a:gd name="connsiteY21877" fmla="*/ 464986 h 4630814"/>
              <a:gd name="connsiteX21878" fmla="*/ 936028 w 3022593"/>
              <a:gd name="connsiteY21878" fmla="*/ 455560 h 4630814"/>
              <a:gd name="connsiteX21879" fmla="*/ 992562 w 3022593"/>
              <a:gd name="connsiteY21879" fmla="*/ 350407 h 4630814"/>
              <a:gd name="connsiteX21880" fmla="*/ 1028885 w 3022593"/>
              <a:gd name="connsiteY21880" fmla="*/ 334430 h 4630814"/>
              <a:gd name="connsiteX21881" fmla="*/ 1044763 w 3022593"/>
              <a:gd name="connsiteY21881" fmla="*/ 337445 h 4630814"/>
              <a:gd name="connsiteX21882" fmla="*/ 1046293 w 3022593"/>
              <a:gd name="connsiteY21882" fmla="*/ 332045 h 4630814"/>
              <a:gd name="connsiteX21883" fmla="*/ 1035042 w 3022593"/>
              <a:gd name="connsiteY21883" fmla="*/ 305960 h 4630814"/>
              <a:gd name="connsiteX21884" fmla="*/ 1050282 w 3022593"/>
              <a:gd name="connsiteY21884" fmla="*/ 288925 h 4630814"/>
              <a:gd name="connsiteX21885" fmla="*/ 1473190 w 3022593"/>
              <a:gd name="connsiteY21885" fmla="*/ 287340 h 4630814"/>
              <a:gd name="connsiteX21886" fmla="*/ 1468430 w 3022593"/>
              <a:gd name="connsiteY21886" fmla="*/ 295275 h 4630814"/>
              <a:gd name="connsiteX21887" fmla="*/ 1469620 w 3022593"/>
              <a:gd name="connsiteY21887" fmla="*/ 291306 h 4630814"/>
              <a:gd name="connsiteX21888" fmla="*/ 1473192 w 3022593"/>
              <a:gd name="connsiteY21888" fmla="*/ 287338 h 4630814"/>
              <a:gd name="connsiteX21889" fmla="*/ 1473191 w 3022593"/>
              <a:gd name="connsiteY21889" fmla="*/ 287339 h 4630814"/>
              <a:gd name="connsiteX21890" fmla="*/ 1473190 w 3022593"/>
              <a:gd name="connsiteY21890" fmla="*/ 287340 h 4630814"/>
              <a:gd name="connsiteX21891" fmla="*/ 1473191 w 3022593"/>
              <a:gd name="connsiteY21891" fmla="*/ 287338 h 4630814"/>
              <a:gd name="connsiteX21892" fmla="*/ 1479542 w 3022593"/>
              <a:gd name="connsiteY21892" fmla="*/ 286742 h 4630814"/>
              <a:gd name="connsiteX21893" fmla="*/ 1482717 w 3022593"/>
              <a:gd name="connsiteY21893" fmla="*/ 287337 h 4630814"/>
              <a:gd name="connsiteX21894" fmla="*/ 1476367 w 3022593"/>
              <a:gd name="connsiteY21894" fmla="*/ 287337 h 4630814"/>
              <a:gd name="connsiteX21895" fmla="*/ 1479542 w 3022593"/>
              <a:gd name="connsiteY21895" fmla="*/ 286742 h 4630814"/>
              <a:gd name="connsiteX21896" fmla="*/ 598480 w 3022593"/>
              <a:gd name="connsiteY21896" fmla="*/ 285750 h 4630814"/>
              <a:gd name="connsiteX21897" fmla="*/ 596476 w 3022593"/>
              <a:gd name="connsiteY21897" fmla="*/ 287689 h 4630814"/>
              <a:gd name="connsiteX21898" fmla="*/ 606540 w 3022593"/>
              <a:gd name="connsiteY21898" fmla="*/ 288018 h 4630814"/>
              <a:gd name="connsiteX21899" fmla="*/ 615601 w 3022593"/>
              <a:gd name="connsiteY21899" fmla="*/ 296315 h 4630814"/>
              <a:gd name="connsiteX21900" fmla="*/ 617530 w 3022593"/>
              <a:gd name="connsiteY21900" fmla="*/ 295275 h 4630814"/>
              <a:gd name="connsiteX21901" fmla="*/ 615793 w 3022593"/>
              <a:gd name="connsiteY21901" fmla="*/ 296490 h 4630814"/>
              <a:gd name="connsiteX21902" fmla="*/ 622392 w 3022593"/>
              <a:gd name="connsiteY21902" fmla="*/ 302532 h 4630814"/>
              <a:gd name="connsiteX21903" fmla="*/ 624430 w 3022593"/>
              <a:gd name="connsiteY21903" fmla="*/ 308544 h 4630814"/>
              <a:gd name="connsiteX21904" fmla="*/ 624732 w 3022593"/>
              <a:gd name="connsiteY21904" fmla="*/ 308807 h 4630814"/>
              <a:gd name="connsiteX21905" fmla="*/ 625467 w 3022593"/>
              <a:gd name="connsiteY21905" fmla="*/ 311150 h 4630814"/>
              <a:gd name="connsiteX21906" fmla="*/ 625273 w 3022593"/>
              <a:gd name="connsiteY21906" fmla="*/ 311030 h 4630814"/>
              <a:gd name="connsiteX21907" fmla="*/ 625468 w 3022593"/>
              <a:gd name="connsiteY21907" fmla="*/ 311603 h 4630814"/>
              <a:gd name="connsiteX21908" fmla="*/ 612928 w 3022593"/>
              <a:gd name="connsiteY21908" fmla="*/ 313418 h 4630814"/>
              <a:gd name="connsiteX21909" fmla="*/ 603924 w 3022593"/>
              <a:gd name="connsiteY21909" fmla="*/ 316745 h 4630814"/>
              <a:gd name="connsiteX21910" fmla="*/ 604830 w 3022593"/>
              <a:gd name="connsiteY21910" fmla="*/ 317500 h 4630814"/>
              <a:gd name="connsiteX21911" fmla="*/ 603913 w 3022593"/>
              <a:gd name="connsiteY21911" fmla="*/ 316749 h 4630814"/>
              <a:gd name="connsiteX21912" fmla="*/ 593290 w 3022593"/>
              <a:gd name="connsiteY21912" fmla="*/ 320675 h 4630814"/>
              <a:gd name="connsiteX21913" fmla="*/ 576255 w 3022593"/>
              <a:gd name="connsiteY21913" fmla="*/ 304346 h 4630814"/>
              <a:gd name="connsiteX21914" fmla="*/ 585719 w 3022593"/>
              <a:gd name="connsiteY21914" fmla="*/ 287337 h 4630814"/>
              <a:gd name="connsiteX21915" fmla="*/ 593492 w 3022593"/>
              <a:gd name="connsiteY21915" fmla="*/ 287591 h 4630814"/>
              <a:gd name="connsiteX21916" fmla="*/ 944025 w 3022593"/>
              <a:gd name="connsiteY21916" fmla="*/ 284163 h 4630814"/>
              <a:gd name="connsiteX21917" fmla="*/ 944564 w 3022593"/>
              <a:gd name="connsiteY21917" fmla="*/ 285982 h 4630814"/>
              <a:gd name="connsiteX21918" fmla="*/ 951962 w 3022593"/>
              <a:gd name="connsiteY21918" fmla="*/ 289606 h 4630814"/>
              <a:gd name="connsiteX21919" fmla="*/ 953815 w 3022593"/>
              <a:gd name="connsiteY21919" fmla="*/ 296863 h 4630814"/>
              <a:gd name="connsiteX21920" fmla="*/ 946406 w 3022593"/>
              <a:gd name="connsiteY21920" fmla="*/ 293234 h 4630814"/>
              <a:gd name="connsiteX21921" fmla="*/ 945983 w 3022593"/>
              <a:gd name="connsiteY21921" fmla="*/ 291576 h 4630814"/>
              <a:gd name="connsiteX21922" fmla="*/ 941908 w 3022593"/>
              <a:gd name="connsiteY21922" fmla="*/ 298451 h 4630814"/>
              <a:gd name="connsiteX21923" fmla="*/ 939921 w 3022593"/>
              <a:gd name="connsiteY21923" fmla="*/ 291744 h 4630814"/>
              <a:gd name="connsiteX21924" fmla="*/ 930267 w 3022593"/>
              <a:gd name="connsiteY21924" fmla="*/ 293461 h 4630814"/>
              <a:gd name="connsiteX21925" fmla="*/ 934349 w 3022593"/>
              <a:gd name="connsiteY21925" fmla="*/ 286203 h 4630814"/>
              <a:gd name="connsiteX21926" fmla="*/ 942514 w 3022593"/>
              <a:gd name="connsiteY21926" fmla="*/ 284389 h 4630814"/>
              <a:gd name="connsiteX21927" fmla="*/ 941269 w 3022593"/>
              <a:gd name="connsiteY21927" fmla="*/ 288814 h 4630814"/>
              <a:gd name="connsiteX21928" fmla="*/ 2425692 w 3022593"/>
              <a:gd name="connsiteY21928" fmla="*/ 284162 h 4630814"/>
              <a:gd name="connsiteX21929" fmla="*/ 2427032 w 3022593"/>
              <a:gd name="connsiteY21929" fmla="*/ 284690 h 4630814"/>
              <a:gd name="connsiteX21930" fmla="*/ 2436798 w 3022593"/>
              <a:gd name="connsiteY21930" fmla="*/ 284361 h 4630814"/>
              <a:gd name="connsiteX21931" fmla="*/ 2447918 w 3022593"/>
              <a:gd name="connsiteY21931" fmla="*/ 302079 h 4630814"/>
              <a:gd name="connsiteX21932" fmla="*/ 2430883 w 3022593"/>
              <a:gd name="connsiteY21932" fmla="*/ 319088 h 4630814"/>
              <a:gd name="connsiteX21933" fmla="*/ 2420371 w 3022593"/>
              <a:gd name="connsiteY21933" fmla="*/ 315041 h 4630814"/>
              <a:gd name="connsiteX21934" fmla="*/ 2419342 w 3022593"/>
              <a:gd name="connsiteY21934" fmla="*/ 315912 h 4630814"/>
              <a:gd name="connsiteX21935" fmla="*/ 2420319 w 3022593"/>
              <a:gd name="connsiteY21935" fmla="*/ 315021 h 4630814"/>
              <a:gd name="connsiteX21936" fmla="*/ 2411245 w 3022593"/>
              <a:gd name="connsiteY21936" fmla="*/ 311528 h 4630814"/>
              <a:gd name="connsiteX21937" fmla="*/ 2398705 w 3022593"/>
              <a:gd name="connsiteY21937" fmla="*/ 309638 h 4630814"/>
              <a:gd name="connsiteX21938" fmla="*/ 2398726 w 3022593"/>
              <a:gd name="connsiteY21938" fmla="*/ 309548 h 4630814"/>
              <a:gd name="connsiteX21939" fmla="*/ 2398705 w 3022593"/>
              <a:gd name="connsiteY21939" fmla="*/ 309562 h 4630814"/>
              <a:gd name="connsiteX21940" fmla="*/ 2398765 w 3022593"/>
              <a:gd name="connsiteY21940" fmla="*/ 309371 h 4630814"/>
              <a:gd name="connsiteX21941" fmla="*/ 2400835 w 3022593"/>
              <a:gd name="connsiteY21941" fmla="*/ 300189 h 4630814"/>
              <a:gd name="connsiteX21942" fmla="*/ 2406644 w 3022593"/>
              <a:gd name="connsiteY21942" fmla="*/ 294297 h 4630814"/>
              <a:gd name="connsiteX21943" fmla="*/ 2405055 w 3022593"/>
              <a:gd name="connsiteY21943" fmla="*/ 293687 h 4630814"/>
              <a:gd name="connsiteX21944" fmla="*/ 2406688 w 3022593"/>
              <a:gd name="connsiteY21944" fmla="*/ 294252 h 4630814"/>
              <a:gd name="connsiteX21945" fmla="*/ 2415741 w 3022593"/>
              <a:gd name="connsiteY21945" fmla="*/ 285070 h 4630814"/>
              <a:gd name="connsiteX21946" fmla="*/ 2426267 w 3022593"/>
              <a:gd name="connsiteY21946" fmla="*/ 284715 h 4630814"/>
              <a:gd name="connsiteX21947" fmla="*/ 1531401 w 3022593"/>
              <a:gd name="connsiteY21947" fmla="*/ 284162 h 4630814"/>
              <a:gd name="connsiteX21948" fmla="*/ 1536031 w 3022593"/>
              <a:gd name="connsiteY21948" fmla="*/ 286940 h 4630814"/>
              <a:gd name="connsiteX21949" fmla="*/ 1536156 w 3022593"/>
              <a:gd name="connsiteY21949" fmla="*/ 287466 h 4630814"/>
              <a:gd name="connsiteX21950" fmla="*/ 1536692 w 3022593"/>
              <a:gd name="connsiteY21950" fmla="*/ 287337 h 4630814"/>
              <a:gd name="connsiteX21951" fmla="*/ 1536692 w 3022593"/>
              <a:gd name="connsiteY21951" fmla="*/ 289454 h 4630814"/>
              <a:gd name="connsiteX21952" fmla="*/ 1536630 w 3022593"/>
              <a:gd name="connsiteY21952" fmla="*/ 289456 h 4630814"/>
              <a:gd name="connsiteX21953" fmla="*/ 1536692 w 3022593"/>
              <a:gd name="connsiteY21953" fmla="*/ 289718 h 4630814"/>
              <a:gd name="connsiteX21954" fmla="*/ 1532555 w 3022593"/>
              <a:gd name="connsiteY21954" fmla="*/ 292325 h 4630814"/>
              <a:gd name="connsiteX21955" fmla="*/ 1530342 w 3022593"/>
              <a:gd name="connsiteY21955" fmla="*/ 295275 h 4630814"/>
              <a:gd name="connsiteX21956" fmla="*/ 1531478 w 3022593"/>
              <a:gd name="connsiteY21956" fmla="*/ 293003 h 4630814"/>
              <a:gd name="connsiteX21957" fmla="*/ 1527873 w 3022593"/>
              <a:gd name="connsiteY21957" fmla="*/ 295275 h 4630814"/>
              <a:gd name="connsiteX21958" fmla="*/ 1520817 w 3022593"/>
              <a:gd name="connsiteY21958" fmla="*/ 287866 h 4630814"/>
              <a:gd name="connsiteX21959" fmla="*/ 1521209 w 3022593"/>
              <a:gd name="connsiteY21959" fmla="*/ 287729 h 4630814"/>
              <a:gd name="connsiteX21960" fmla="*/ 1520817 w 3022593"/>
              <a:gd name="connsiteY21960" fmla="*/ 287337 h 4630814"/>
              <a:gd name="connsiteX21961" fmla="*/ 1521832 w 3022593"/>
              <a:gd name="connsiteY21961" fmla="*/ 287511 h 4630814"/>
              <a:gd name="connsiteX21962" fmla="*/ 1287454 w 3022593"/>
              <a:gd name="connsiteY21962" fmla="*/ 284162 h 4630814"/>
              <a:gd name="connsiteX21963" fmla="*/ 1298567 w 3022593"/>
              <a:gd name="connsiteY21963" fmla="*/ 291571 h 4630814"/>
              <a:gd name="connsiteX21964" fmla="*/ 1287454 w 3022593"/>
              <a:gd name="connsiteY21964" fmla="*/ 295275 h 4630814"/>
              <a:gd name="connsiteX21965" fmla="*/ 1284943 w 3022593"/>
              <a:gd name="connsiteY21965" fmla="*/ 294590 h 4630814"/>
              <a:gd name="connsiteX21966" fmla="*/ 1285337 w 3022593"/>
              <a:gd name="connsiteY21966" fmla="*/ 294842 h 4630814"/>
              <a:gd name="connsiteX21967" fmla="*/ 1288865 w 3022593"/>
              <a:gd name="connsiteY21967" fmla="*/ 307975 h 4630814"/>
              <a:gd name="connsiteX21968" fmla="*/ 1278282 w 3022593"/>
              <a:gd name="connsiteY21968" fmla="*/ 302346 h 4630814"/>
              <a:gd name="connsiteX21969" fmla="*/ 1276623 w 3022593"/>
              <a:gd name="connsiteY21969" fmla="*/ 290000 h 4630814"/>
              <a:gd name="connsiteX21970" fmla="*/ 1276342 w 3022593"/>
              <a:gd name="connsiteY21970" fmla="*/ 289718 h 4630814"/>
              <a:gd name="connsiteX21971" fmla="*/ 1276552 w 3022593"/>
              <a:gd name="connsiteY21971" fmla="*/ 289466 h 4630814"/>
              <a:gd name="connsiteX21972" fmla="*/ 1276518 w 3022593"/>
              <a:gd name="connsiteY21972" fmla="*/ 289213 h 4630814"/>
              <a:gd name="connsiteX21973" fmla="*/ 1276678 w 3022593"/>
              <a:gd name="connsiteY21973" fmla="*/ 289315 h 4630814"/>
              <a:gd name="connsiteX21974" fmla="*/ 1279814 w 3022593"/>
              <a:gd name="connsiteY21974" fmla="*/ 285551 h 4630814"/>
              <a:gd name="connsiteX21975" fmla="*/ 1287454 w 3022593"/>
              <a:gd name="connsiteY21975" fmla="*/ 284162 h 4630814"/>
              <a:gd name="connsiteX21976" fmla="*/ 951585 w 3022593"/>
              <a:gd name="connsiteY21976" fmla="*/ 282575 h 4630814"/>
              <a:gd name="connsiteX21977" fmla="*/ 958842 w 3022593"/>
              <a:gd name="connsiteY21977" fmla="*/ 285750 h 4630814"/>
              <a:gd name="connsiteX21978" fmla="*/ 951585 w 3022593"/>
              <a:gd name="connsiteY21978" fmla="*/ 288925 h 4630814"/>
              <a:gd name="connsiteX21979" fmla="*/ 946142 w 3022593"/>
              <a:gd name="connsiteY21979" fmla="*/ 285750 h 4630814"/>
              <a:gd name="connsiteX21980" fmla="*/ 951585 w 3022593"/>
              <a:gd name="connsiteY21980" fmla="*/ 282575 h 4630814"/>
              <a:gd name="connsiteX21981" fmla="*/ 1470017 w 3022593"/>
              <a:gd name="connsiteY21981" fmla="*/ 279717 h 4630814"/>
              <a:gd name="connsiteX21982" fmla="*/ 1473192 w 3022593"/>
              <a:gd name="connsiteY21982" fmla="*/ 287337 h 4630814"/>
              <a:gd name="connsiteX21983" fmla="*/ 1470017 w 3022593"/>
              <a:gd name="connsiteY21983" fmla="*/ 279717 h 4630814"/>
              <a:gd name="connsiteX21984" fmla="*/ 2320730 w 3022593"/>
              <a:gd name="connsiteY21984" fmla="*/ 279665 h 4630814"/>
              <a:gd name="connsiteX21985" fmla="*/ 2339407 w 3022593"/>
              <a:gd name="connsiteY21985" fmla="*/ 301890 h 4630814"/>
              <a:gd name="connsiteX21986" fmla="*/ 2339888 w 3022593"/>
              <a:gd name="connsiteY21986" fmla="*/ 308647 h 4630814"/>
              <a:gd name="connsiteX21987" fmla="*/ 2341177 w 3022593"/>
              <a:gd name="connsiteY21987" fmla="*/ 304636 h 4630814"/>
              <a:gd name="connsiteX21988" fmla="*/ 2367636 w 3022593"/>
              <a:gd name="connsiteY21988" fmla="*/ 287885 h 4630814"/>
              <a:gd name="connsiteX21989" fmla="*/ 2363856 w 3022593"/>
              <a:gd name="connsiteY21989" fmla="*/ 317665 h 4630814"/>
              <a:gd name="connsiteX21990" fmla="*/ 2353496 w 3022593"/>
              <a:gd name="connsiteY21990" fmla="*/ 329351 h 4630814"/>
              <a:gd name="connsiteX21991" fmla="*/ 2366161 w 3022593"/>
              <a:gd name="connsiteY21991" fmla="*/ 327025 h 4630814"/>
              <a:gd name="connsiteX21992" fmla="*/ 2392090 w 3022593"/>
              <a:gd name="connsiteY21992" fmla="*/ 341539 h 4630814"/>
              <a:gd name="connsiteX21993" fmla="*/ 2366161 w 3022593"/>
              <a:gd name="connsiteY21993" fmla="*/ 352425 h 4630814"/>
              <a:gd name="connsiteX21994" fmla="*/ 2359493 w 3022593"/>
              <a:gd name="connsiteY21994" fmla="*/ 350851 h 4630814"/>
              <a:gd name="connsiteX21995" fmla="*/ 2363711 w 3022593"/>
              <a:gd name="connsiteY21995" fmla="*/ 354777 h 4630814"/>
              <a:gd name="connsiteX21996" fmla="*/ 2369301 w 3022593"/>
              <a:gd name="connsiteY21996" fmla="*/ 382117 h 4630814"/>
              <a:gd name="connsiteX21997" fmla="*/ 2343211 w 3022593"/>
              <a:gd name="connsiteY21997" fmla="*/ 369359 h 4630814"/>
              <a:gd name="connsiteX21998" fmla="*/ 2342654 w 3022593"/>
              <a:gd name="connsiteY21998" fmla="*/ 368164 h 4630814"/>
              <a:gd name="connsiteX21999" fmla="*/ 2338833 w 3022593"/>
              <a:gd name="connsiteY21999" fmla="*/ 384668 h 4630814"/>
              <a:gd name="connsiteX22000" fmla="*/ 2330442 w 3022593"/>
              <a:gd name="connsiteY22000" fmla="*/ 392113 h 4630814"/>
              <a:gd name="connsiteX22001" fmla="*/ 2317742 w 3022593"/>
              <a:gd name="connsiteY22001" fmla="*/ 364195 h 4630814"/>
              <a:gd name="connsiteX22002" fmla="*/ 2318596 w 3022593"/>
              <a:gd name="connsiteY22002" fmla="*/ 361148 h 4630814"/>
              <a:gd name="connsiteX22003" fmla="*/ 2316684 w 3022593"/>
              <a:gd name="connsiteY22003" fmla="*/ 363537 h 4630814"/>
              <a:gd name="connsiteX22004" fmla="*/ 2286580 w 3022593"/>
              <a:gd name="connsiteY22004" fmla="*/ 369094 h 4630814"/>
              <a:gd name="connsiteX22005" fmla="*/ 2301632 w 3022593"/>
              <a:gd name="connsiteY22005" fmla="*/ 341312 h 4630814"/>
              <a:gd name="connsiteX22006" fmla="*/ 2314553 w 3022593"/>
              <a:gd name="connsiteY22006" fmla="*/ 335483 h 4630814"/>
              <a:gd name="connsiteX22007" fmla="*/ 2301867 w 3022593"/>
              <a:gd name="connsiteY22007" fmla="*/ 332372 h 4630814"/>
              <a:gd name="connsiteX22008" fmla="*/ 2283346 w 3022593"/>
              <a:gd name="connsiteY22008" fmla="*/ 310314 h 4630814"/>
              <a:gd name="connsiteX22009" fmla="*/ 2294691 w 3022593"/>
              <a:gd name="connsiteY22009" fmla="*/ 306179 h 4630814"/>
              <a:gd name="connsiteX22010" fmla="*/ 2312980 w 3022593"/>
              <a:gd name="connsiteY22010" fmla="*/ 310314 h 4630814"/>
              <a:gd name="connsiteX22011" fmla="*/ 2317214 w 3022593"/>
              <a:gd name="connsiteY22011" fmla="*/ 313325 h 4630814"/>
              <a:gd name="connsiteX22012" fmla="*/ 2315128 w 3022593"/>
              <a:gd name="connsiteY22012" fmla="*/ 309299 h 4630814"/>
              <a:gd name="connsiteX22013" fmla="*/ 2320730 w 3022593"/>
              <a:gd name="connsiteY22013" fmla="*/ 279665 h 4630814"/>
              <a:gd name="connsiteX22014" fmla="*/ 1477426 w 3022593"/>
              <a:gd name="connsiteY22014" fmla="*/ 279400 h 4630814"/>
              <a:gd name="connsiteX22015" fmla="*/ 1476896 w 3022593"/>
              <a:gd name="connsiteY22015" fmla="*/ 282625 h 4630814"/>
              <a:gd name="connsiteX22016" fmla="*/ 1473193 w 3022593"/>
              <a:gd name="connsiteY22016" fmla="*/ 287336 h 4630814"/>
              <a:gd name="connsiteX22017" fmla="*/ 1473194 w 3022593"/>
              <a:gd name="connsiteY22017" fmla="*/ 287336 h 4630814"/>
              <a:gd name="connsiteX22018" fmla="*/ 1476288 w 3022593"/>
              <a:gd name="connsiteY22018" fmla="*/ 283617 h 4630814"/>
              <a:gd name="connsiteX22019" fmla="*/ 1480812 w 3022593"/>
              <a:gd name="connsiteY22019" fmla="*/ 281384 h 4630814"/>
              <a:gd name="connsiteX22020" fmla="*/ 1479145 w 3022593"/>
              <a:gd name="connsiteY22020" fmla="*/ 283617 h 4630814"/>
              <a:gd name="connsiteX22021" fmla="*/ 1473197 w 3022593"/>
              <a:gd name="connsiteY22021" fmla="*/ 287335 h 4630814"/>
              <a:gd name="connsiteX22022" fmla="*/ 1477002 w 3022593"/>
              <a:gd name="connsiteY22022" fmla="*/ 285749 h 4630814"/>
              <a:gd name="connsiteX22023" fmla="*/ 1480812 w 3022593"/>
              <a:gd name="connsiteY22023" fmla="*/ 284162 h 4630814"/>
              <a:gd name="connsiteX22024" fmla="*/ 1479145 w 3022593"/>
              <a:gd name="connsiteY22024" fmla="*/ 286345 h 4630814"/>
              <a:gd name="connsiteX22025" fmla="*/ 1473194 w 3022593"/>
              <a:gd name="connsiteY22025" fmla="*/ 287337 h 4630814"/>
              <a:gd name="connsiteX22026" fmla="*/ 1473193 w 3022593"/>
              <a:gd name="connsiteY22026" fmla="*/ 287338 h 4630814"/>
              <a:gd name="connsiteX22027" fmla="*/ 1473193 w 3022593"/>
              <a:gd name="connsiteY22027" fmla="*/ 287338 h 4630814"/>
              <a:gd name="connsiteX22028" fmla="*/ 1476677 w 3022593"/>
              <a:gd name="connsiteY22028" fmla="*/ 287725 h 4630814"/>
              <a:gd name="connsiteX22029" fmla="*/ 1477955 w 3022593"/>
              <a:gd name="connsiteY22029" fmla="*/ 287867 h 4630814"/>
              <a:gd name="connsiteX22030" fmla="*/ 1482717 w 3022593"/>
              <a:gd name="connsiteY22030" fmla="*/ 291571 h 4630814"/>
              <a:gd name="connsiteX22031" fmla="*/ 1479408 w 3022593"/>
              <a:gd name="connsiteY22031" fmla="*/ 291139 h 4630814"/>
              <a:gd name="connsiteX22032" fmla="*/ 1478669 w 3022593"/>
              <a:gd name="connsiteY22032" fmla="*/ 291042 h 4630814"/>
              <a:gd name="connsiteX22033" fmla="*/ 1473193 w 3022593"/>
              <a:gd name="connsiteY22033" fmla="*/ 287339 h 4630814"/>
              <a:gd name="connsiteX22034" fmla="*/ 1473194 w 3022593"/>
              <a:gd name="connsiteY22034" fmla="*/ 287339 h 4630814"/>
              <a:gd name="connsiteX22035" fmla="*/ 1476103 w 3022593"/>
              <a:gd name="connsiteY22035" fmla="*/ 290434 h 4630814"/>
              <a:gd name="connsiteX22036" fmla="*/ 1477426 w 3022593"/>
              <a:gd name="connsiteY22036" fmla="*/ 294958 h 4630814"/>
              <a:gd name="connsiteX22037" fmla="*/ 1475343 w 3022593"/>
              <a:gd name="connsiteY22037" fmla="*/ 292615 h 4630814"/>
              <a:gd name="connsiteX22038" fmla="*/ 1475574 w 3022593"/>
              <a:gd name="connsiteY22038" fmla="*/ 296862 h 4630814"/>
              <a:gd name="connsiteX22039" fmla="*/ 1473192 w 3022593"/>
              <a:gd name="connsiteY22039" fmla="*/ 287338 h 4630814"/>
              <a:gd name="connsiteX22040" fmla="*/ 1473192 w 3022593"/>
              <a:gd name="connsiteY22040" fmla="*/ 287338 h 4630814"/>
              <a:gd name="connsiteX22041" fmla="*/ 1473191 w 3022593"/>
              <a:gd name="connsiteY22041" fmla="*/ 287338 h 4630814"/>
              <a:gd name="connsiteX22042" fmla="*/ 1469382 w 3022593"/>
              <a:gd name="connsiteY22042" fmla="*/ 287933 h 4630814"/>
              <a:gd name="connsiteX22043" fmla="*/ 1465572 w 3022593"/>
              <a:gd name="connsiteY22043" fmla="*/ 287337 h 4630814"/>
              <a:gd name="connsiteX22044" fmla="*/ 1467954 w 3022593"/>
              <a:gd name="connsiteY22044" fmla="*/ 286147 h 4630814"/>
              <a:gd name="connsiteX22045" fmla="*/ 1473187 w 3022593"/>
              <a:gd name="connsiteY22045" fmla="*/ 287336 h 4630814"/>
              <a:gd name="connsiteX22046" fmla="*/ 1470017 w 3022593"/>
              <a:gd name="connsiteY22046" fmla="*/ 286346 h 4630814"/>
              <a:gd name="connsiteX22047" fmla="*/ 1466842 w 3022593"/>
              <a:gd name="connsiteY22047" fmla="*/ 284163 h 4630814"/>
              <a:gd name="connsiteX22048" fmla="*/ 1473191 w 3022593"/>
              <a:gd name="connsiteY22048" fmla="*/ 287337 h 4630814"/>
              <a:gd name="connsiteX22049" fmla="*/ 1473191 w 3022593"/>
              <a:gd name="connsiteY22049" fmla="*/ 287337 h 4630814"/>
              <a:gd name="connsiteX22050" fmla="*/ 1470216 w 3022593"/>
              <a:gd name="connsiteY22050" fmla="*/ 285105 h 4630814"/>
              <a:gd name="connsiteX22051" fmla="*/ 1468430 w 3022593"/>
              <a:gd name="connsiteY22051" fmla="*/ 281384 h 4630814"/>
              <a:gd name="connsiteX22052" fmla="*/ 1473192 w 3022593"/>
              <a:gd name="connsiteY22052" fmla="*/ 287337 h 4630814"/>
              <a:gd name="connsiteX22053" fmla="*/ 1473192 w 3022593"/>
              <a:gd name="connsiteY22053" fmla="*/ 287337 h 4630814"/>
              <a:gd name="connsiteX22054" fmla="*/ 1473192 w 3022593"/>
              <a:gd name="connsiteY22054" fmla="*/ 287337 h 4630814"/>
              <a:gd name="connsiteX22055" fmla="*/ 1473193 w 3022593"/>
              <a:gd name="connsiteY22055" fmla="*/ 287337 h 4630814"/>
              <a:gd name="connsiteX22056" fmla="*/ 1473193 w 3022593"/>
              <a:gd name="connsiteY22056" fmla="*/ 287337 h 4630814"/>
              <a:gd name="connsiteX22057" fmla="*/ 1473192 w 3022593"/>
              <a:gd name="connsiteY22057" fmla="*/ 287337 h 4630814"/>
              <a:gd name="connsiteX22058" fmla="*/ 1473193 w 3022593"/>
              <a:gd name="connsiteY22058" fmla="*/ 287337 h 4630814"/>
              <a:gd name="connsiteX22059" fmla="*/ 2121421 w 3022593"/>
              <a:gd name="connsiteY22059" fmla="*/ 278130 h 4630814"/>
              <a:gd name="connsiteX22060" fmla="*/ 2124861 w 3022593"/>
              <a:gd name="connsiteY22060" fmla="*/ 284322 h 4630814"/>
              <a:gd name="connsiteX22061" fmla="*/ 2125653 w 3022593"/>
              <a:gd name="connsiteY22061" fmla="*/ 285748 h 4630814"/>
              <a:gd name="connsiteX22062" fmla="*/ 2125654 w 3022593"/>
              <a:gd name="connsiteY22062" fmla="*/ 285749 h 4630814"/>
              <a:gd name="connsiteX22063" fmla="*/ 2125655 w 3022593"/>
              <a:gd name="connsiteY22063" fmla="*/ 285749 h 4630814"/>
              <a:gd name="connsiteX22064" fmla="*/ 2127440 w 3022593"/>
              <a:gd name="connsiteY22064" fmla="*/ 282029 h 4630814"/>
              <a:gd name="connsiteX22065" fmla="*/ 2130417 w 3022593"/>
              <a:gd name="connsiteY22065" fmla="*/ 279796 h 4630814"/>
              <a:gd name="connsiteX22066" fmla="*/ 2129226 w 3022593"/>
              <a:gd name="connsiteY22066" fmla="*/ 282029 h 4630814"/>
              <a:gd name="connsiteX22067" fmla="*/ 2125656 w 3022593"/>
              <a:gd name="connsiteY22067" fmla="*/ 285749 h 4630814"/>
              <a:gd name="connsiteX22068" fmla="*/ 2132005 w 3022593"/>
              <a:gd name="connsiteY22068" fmla="*/ 279400 h 4630814"/>
              <a:gd name="connsiteX22069" fmla="*/ 2130020 w 3022593"/>
              <a:gd name="connsiteY22069" fmla="*/ 283369 h 4630814"/>
              <a:gd name="connsiteX22070" fmla="*/ 2125655 w 3022593"/>
              <a:gd name="connsiteY22070" fmla="*/ 285750 h 4630814"/>
              <a:gd name="connsiteX22071" fmla="*/ 2128830 w 3022593"/>
              <a:gd name="connsiteY22071" fmla="*/ 284361 h 4630814"/>
              <a:gd name="connsiteX22072" fmla="*/ 2132005 w 3022593"/>
              <a:gd name="connsiteY22072" fmla="*/ 284162 h 4630814"/>
              <a:gd name="connsiteX22073" fmla="*/ 2130020 w 3022593"/>
              <a:gd name="connsiteY22073" fmla="*/ 285551 h 4630814"/>
              <a:gd name="connsiteX22074" fmla="*/ 2125655 w 3022593"/>
              <a:gd name="connsiteY22074" fmla="*/ 285750 h 4630814"/>
              <a:gd name="connsiteX22075" fmla="*/ 2129425 w 3022593"/>
              <a:gd name="connsiteY22075" fmla="*/ 285948 h 4630814"/>
              <a:gd name="connsiteX22076" fmla="*/ 2132005 w 3022593"/>
              <a:gd name="connsiteY22076" fmla="*/ 287337 h 4630814"/>
              <a:gd name="connsiteX22077" fmla="*/ 2125655 w 3022593"/>
              <a:gd name="connsiteY22077" fmla="*/ 285750 h 4630814"/>
              <a:gd name="connsiteX22078" fmla="*/ 2125655 w 3022593"/>
              <a:gd name="connsiteY22078" fmla="*/ 285750 h 4630814"/>
              <a:gd name="connsiteX22079" fmla="*/ 2128829 w 3022593"/>
              <a:gd name="connsiteY22079" fmla="*/ 287983 h 4630814"/>
              <a:gd name="connsiteX22080" fmla="*/ 2132004 w 3022593"/>
              <a:gd name="connsiteY22080" fmla="*/ 291703 h 4630814"/>
              <a:gd name="connsiteX22081" fmla="*/ 2125655 w 3022593"/>
              <a:gd name="connsiteY22081" fmla="*/ 285751 h 4630814"/>
              <a:gd name="connsiteX22082" fmla="*/ 2125655 w 3022593"/>
              <a:gd name="connsiteY22082" fmla="*/ 285751 h 4630814"/>
              <a:gd name="connsiteX22083" fmla="*/ 2127837 w 3022593"/>
              <a:gd name="connsiteY22083" fmla="*/ 288846 h 4630814"/>
              <a:gd name="connsiteX22084" fmla="*/ 2128830 w 3022593"/>
              <a:gd name="connsiteY22084" fmla="*/ 293370 h 4630814"/>
              <a:gd name="connsiteX22085" fmla="*/ 2126646 w 3022593"/>
              <a:gd name="connsiteY22085" fmla="*/ 290989 h 4630814"/>
              <a:gd name="connsiteX22086" fmla="*/ 2125655 w 3022593"/>
              <a:gd name="connsiteY22086" fmla="*/ 285752 h 4630814"/>
              <a:gd name="connsiteX22087" fmla="*/ 2125655 w 3022593"/>
              <a:gd name="connsiteY22087" fmla="*/ 285751 h 4630814"/>
              <a:gd name="connsiteX22088" fmla="*/ 2124861 w 3022593"/>
              <a:gd name="connsiteY22088" fmla="*/ 287074 h 4630814"/>
              <a:gd name="connsiteX22089" fmla="*/ 2124861 w 3022593"/>
              <a:gd name="connsiteY22089" fmla="*/ 288398 h 4630814"/>
              <a:gd name="connsiteX22090" fmla="*/ 2124861 w 3022593"/>
              <a:gd name="connsiteY22090" fmla="*/ 293370 h 4630814"/>
              <a:gd name="connsiteX22091" fmla="*/ 2123795 w 3022593"/>
              <a:gd name="connsiteY22091" fmla="*/ 291949 h 4630814"/>
              <a:gd name="connsiteX22092" fmla="*/ 2123075 w 3022593"/>
              <a:gd name="connsiteY22092" fmla="*/ 290989 h 4630814"/>
              <a:gd name="connsiteX22093" fmla="*/ 2123815 w 3022593"/>
              <a:gd name="connsiteY22093" fmla="*/ 288817 h 4630814"/>
              <a:gd name="connsiteX22094" fmla="*/ 2123423 w 3022593"/>
              <a:gd name="connsiteY22094" fmla="*/ 289471 h 4630814"/>
              <a:gd name="connsiteX22095" fmla="*/ 2119702 w 3022593"/>
              <a:gd name="connsiteY22095" fmla="*/ 291703 h 4630814"/>
              <a:gd name="connsiteX22096" fmla="*/ 2121190 w 3022593"/>
              <a:gd name="connsiteY22096" fmla="*/ 288727 h 4630814"/>
              <a:gd name="connsiteX22097" fmla="*/ 2124627 w 3022593"/>
              <a:gd name="connsiteY22097" fmla="*/ 286435 h 4630814"/>
              <a:gd name="connsiteX22098" fmla="*/ 2124668 w 3022593"/>
              <a:gd name="connsiteY22098" fmla="*/ 286315 h 4630814"/>
              <a:gd name="connsiteX22099" fmla="*/ 2121844 w 3022593"/>
              <a:gd name="connsiteY22099" fmla="*/ 287933 h 4630814"/>
              <a:gd name="connsiteX22100" fmla="*/ 2118034 w 3022593"/>
              <a:gd name="connsiteY22100" fmla="*/ 288925 h 4630814"/>
              <a:gd name="connsiteX22101" fmla="*/ 2119701 w 3022593"/>
              <a:gd name="connsiteY22101" fmla="*/ 286742 h 4630814"/>
              <a:gd name="connsiteX22102" fmla="*/ 2124813 w 3022593"/>
              <a:gd name="connsiteY22102" fmla="*/ 285890 h 4630814"/>
              <a:gd name="connsiteX22103" fmla="*/ 2124819 w 3022593"/>
              <a:gd name="connsiteY22103" fmla="*/ 285872 h 4630814"/>
              <a:gd name="connsiteX22104" fmla="*/ 2121606 w 3022593"/>
              <a:gd name="connsiteY22104" fmla="*/ 286345 h 4630814"/>
              <a:gd name="connsiteX22105" fmla="*/ 2116129 w 3022593"/>
              <a:gd name="connsiteY22105" fmla="*/ 285749 h 4630814"/>
              <a:gd name="connsiteX22106" fmla="*/ 2119463 w 3022593"/>
              <a:gd name="connsiteY22106" fmla="*/ 284559 h 4630814"/>
              <a:gd name="connsiteX22107" fmla="*/ 2119756 w 3022593"/>
              <a:gd name="connsiteY22107" fmla="*/ 284615 h 4630814"/>
              <a:gd name="connsiteX22108" fmla="*/ 2119304 w 3022593"/>
              <a:gd name="connsiteY22108" fmla="*/ 284427 h 4630814"/>
              <a:gd name="connsiteX22109" fmla="*/ 2116129 w 3022593"/>
              <a:gd name="connsiteY22109" fmla="*/ 281517 h 4630814"/>
              <a:gd name="connsiteX22110" fmla="*/ 2119304 w 3022593"/>
              <a:gd name="connsiteY22110" fmla="*/ 282046 h 4630814"/>
              <a:gd name="connsiteX22111" fmla="*/ 2121852 w 3022593"/>
              <a:gd name="connsiteY22111" fmla="*/ 285018 h 4630814"/>
              <a:gd name="connsiteX22112" fmla="*/ 2125654 w 3022593"/>
              <a:gd name="connsiteY22112" fmla="*/ 285749 h 4630814"/>
              <a:gd name="connsiteX22113" fmla="*/ 2124861 w 3022593"/>
              <a:gd name="connsiteY22113" fmla="*/ 285866 h 4630814"/>
              <a:gd name="connsiteX22114" fmla="*/ 2124861 w 3022593"/>
              <a:gd name="connsiteY22114" fmla="*/ 285882 h 4630814"/>
              <a:gd name="connsiteX22115" fmla="*/ 2125654 w 3022593"/>
              <a:gd name="connsiteY22115" fmla="*/ 285750 h 4630814"/>
              <a:gd name="connsiteX22116" fmla="*/ 2124861 w 3022593"/>
              <a:gd name="connsiteY22116" fmla="*/ 286205 h 4630814"/>
              <a:gd name="connsiteX22117" fmla="*/ 2124861 w 3022593"/>
              <a:gd name="connsiteY22117" fmla="*/ 286280 h 4630814"/>
              <a:gd name="connsiteX22118" fmla="*/ 2125654 w 3022593"/>
              <a:gd name="connsiteY22118" fmla="*/ 285751 h 4630814"/>
              <a:gd name="connsiteX22119" fmla="*/ 2125654 w 3022593"/>
              <a:gd name="connsiteY22119" fmla="*/ 285750 h 4630814"/>
              <a:gd name="connsiteX22120" fmla="*/ 2125655 w 3022593"/>
              <a:gd name="connsiteY22120" fmla="*/ 285750 h 4630814"/>
              <a:gd name="connsiteX22121" fmla="*/ 2125654 w 3022593"/>
              <a:gd name="connsiteY22121" fmla="*/ 285750 h 4630814"/>
              <a:gd name="connsiteX22122" fmla="*/ 2125654 w 3022593"/>
              <a:gd name="connsiteY22122" fmla="*/ 285749 h 4630814"/>
              <a:gd name="connsiteX22123" fmla="*/ 2125653 w 3022593"/>
              <a:gd name="connsiteY22123" fmla="*/ 285749 h 4630814"/>
              <a:gd name="connsiteX22124" fmla="*/ 2121686 w 3022593"/>
              <a:gd name="connsiteY22124" fmla="*/ 283517 h 4630814"/>
              <a:gd name="connsiteX22125" fmla="*/ 2117717 w 3022593"/>
              <a:gd name="connsiteY22125" fmla="*/ 279796 h 4630814"/>
              <a:gd name="connsiteX22126" fmla="*/ 2125653 w 3022593"/>
              <a:gd name="connsiteY22126" fmla="*/ 285748 h 4630814"/>
              <a:gd name="connsiteX22127" fmla="*/ 2124861 w 3022593"/>
              <a:gd name="connsiteY22127" fmla="*/ 284711 h 4630814"/>
              <a:gd name="connsiteX22128" fmla="*/ 2122744 w 3022593"/>
              <a:gd name="connsiteY22128" fmla="*/ 281940 h 4630814"/>
              <a:gd name="connsiteX22129" fmla="*/ 2121421 w 3022593"/>
              <a:gd name="connsiteY22129" fmla="*/ 278130 h 4630814"/>
              <a:gd name="connsiteX22130" fmla="*/ 2266678 w 3022593"/>
              <a:gd name="connsiteY22130" fmla="*/ 277813 h 4630814"/>
              <a:gd name="connsiteX22131" fmla="*/ 2276864 w 3022593"/>
              <a:gd name="connsiteY22131" fmla="*/ 282949 h 4630814"/>
              <a:gd name="connsiteX22132" fmla="*/ 2276573 w 3022593"/>
              <a:gd name="connsiteY22132" fmla="*/ 287211 h 4630814"/>
              <a:gd name="connsiteX22133" fmla="*/ 2276898 w 3022593"/>
              <a:gd name="connsiteY22133" fmla="*/ 287338 h 4630814"/>
              <a:gd name="connsiteX22134" fmla="*/ 2278055 w 3022593"/>
              <a:gd name="connsiteY22134" fmla="*/ 290513 h 4630814"/>
              <a:gd name="connsiteX22135" fmla="*/ 2276449 w 3022593"/>
              <a:gd name="connsiteY22135" fmla="*/ 289017 h 4630814"/>
              <a:gd name="connsiteX22136" fmla="*/ 2275938 w 3022593"/>
              <a:gd name="connsiteY22136" fmla="*/ 296489 h 4630814"/>
              <a:gd name="connsiteX22137" fmla="*/ 2271124 w 3022593"/>
              <a:gd name="connsiteY22137" fmla="*/ 303057 h 4630814"/>
              <a:gd name="connsiteX22138" fmla="*/ 2271705 w 3022593"/>
              <a:gd name="connsiteY22138" fmla="*/ 304800 h 4630814"/>
              <a:gd name="connsiteX22139" fmla="*/ 2271032 w 3022593"/>
              <a:gd name="connsiteY22139" fmla="*/ 303183 h 4630814"/>
              <a:gd name="connsiteX22140" fmla="*/ 2268067 w 3022593"/>
              <a:gd name="connsiteY22140" fmla="*/ 307228 h 4630814"/>
              <a:gd name="connsiteX22141" fmla="*/ 2264192 w 3022593"/>
              <a:gd name="connsiteY22141" fmla="*/ 309004 h 4630814"/>
              <a:gd name="connsiteX22142" fmla="*/ 2263767 w 3022593"/>
              <a:gd name="connsiteY22142" fmla="*/ 309563 h 4630814"/>
              <a:gd name="connsiteX22143" fmla="*/ 2263845 w 3022593"/>
              <a:gd name="connsiteY22143" fmla="*/ 309163 h 4630814"/>
              <a:gd name="connsiteX22144" fmla="*/ 2262973 w 3022593"/>
              <a:gd name="connsiteY22144" fmla="*/ 309563 h 4630814"/>
              <a:gd name="connsiteX22145" fmla="*/ 2261584 w 3022593"/>
              <a:gd name="connsiteY22145" fmla="*/ 300692 h 4630814"/>
              <a:gd name="connsiteX22146" fmla="*/ 2259953 w 3022593"/>
              <a:gd name="connsiteY22146" fmla="*/ 296122 h 4630814"/>
              <a:gd name="connsiteX22147" fmla="*/ 2259005 w 3022593"/>
              <a:gd name="connsiteY22147" fmla="*/ 296863 h 4630814"/>
              <a:gd name="connsiteX22148" fmla="*/ 2259772 w 3022593"/>
              <a:gd name="connsiteY22148" fmla="*/ 295615 h 4630814"/>
              <a:gd name="connsiteX22149" fmla="*/ 2257417 w 3022593"/>
              <a:gd name="connsiteY22149" fmla="*/ 289019 h 4630814"/>
              <a:gd name="connsiteX22150" fmla="*/ 2266678 w 3022593"/>
              <a:gd name="connsiteY22150" fmla="*/ 277813 h 4630814"/>
              <a:gd name="connsiteX22151" fmla="*/ 1203734 w 3022593"/>
              <a:gd name="connsiteY22151" fmla="*/ 277813 h 4630814"/>
              <a:gd name="connsiteX22152" fmla="*/ 1219358 w 3022593"/>
              <a:gd name="connsiteY22152" fmla="*/ 285621 h 4630814"/>
              <a:gd name="connsiteX22153" fmla="*/ 1219016 w 3022593"/>
              <a:gd name="connsiteY22153" fmla="*/ 293295 h 4630814"/>
              <a:gd name="connsiteX22154" fmla="*/ 1220780 w 3022593"/>
              <a:gd name="connsiteY22154" fmla="*/ 298450 h 4630814"/>
              <a:gd name="connsiteX22155" fmla="*/ 1218874 w 3022593"/>
              <a:gd name="connsiteY22155" fmla="*/ 296464 h 4630814"/>
              <a:gd name="connsiteX22156" fmla="*/ 1218439 w 3022593"/>
              <a:gd name="connsiteY22156" fmla="*/ 306205 h 4630814"/>
              <a:gd name="connsiteX22157" fmla="*/ 1211469 w 3022593"/>
              <a:gd name="connsiteY22157" fmla="*/ 316227 h 4630814"/>
              <a:gd name="connsiteX22158" fmla="*/ 1212842 w 3022593"/>
              <a:gd name="connsiteY22158" fmla="*/ 319088 h 4630814"/>
              <a:gd name="connsiteX22159" fmla="*/ 1211107 w 3022593"/>
              <a:gd name="connsiteY22159" fmla="*/ 316747 h 4630814"/>
              <a:gd name="connsiteX22160" fmla="*/ 1206262 w 3022593"/>
              <a:gd name="connsiteY22160" fmla="*/ 323714 h 4630814"/>
              <a:gd name="connsiteX22161" fmla="*/ 1198220 w 3022593"/>
              <a:gd name="connsiteY22161" fmla="*/ 327026 h 4630814"/>
              <a:gd name="connsiteX22162" fmla="*/ 1198430 w 3022593"/>
              <a:gd name="connsiteY22162" fmla="*/ 325586 h 4630814"/>
              <a:gd name="connsiteX22163" fmla="*/ 1196967 w 3022593"/>
              <a:gd name="connsiteY22163" fmla="*/ 327025 h 4630814"/>
              <a:gd name="connsiteX22164" fmla="*/ 1198679 w 3022593"/>
              <a:gd name="connsiteY22164" fmla="*/ 320031 h 4630814"/>
              <a:gd name="connsiteX22165" fmla="*/ 1195692 w 3022593"/>
              <a:gd name="connsiteY22165" fmla="*/ 313776 h 4630814"/>
              <a:gd name="connsiteX22166" fmla="*/ 1192780 w 3022593"/>
              <a:gd name="connsiteY22166" fmla="*/ 305505 h 4630814"/>
              <a:gd name="connsiteX22167" fmla="*/ 1192204 w 3022593"/>
              <a:gd name="connsiteY22167" fmla="*/ 306388 h 4630814"/>
              <a:gd name="connsiteX22168" fmla="*/ 1192732 w 3022593"/>
              <a:gd name="connsiteY22168" fmla="*/ 305369 h 4630814"/>
              <a:gd name="connsiteX22169" fmla="*/ 1189029 w 3022593"/>
              <a:gd name="connsiteY22169" fmla="*/ 294848 h 4630814"/>
              <a:gd name="connsiteX22170" fmla="*/ 1203734 w 3022593"/>
              <a:gd name="connsiteY22170" fmla="*/ 277813 h 4630814"/>
              <a:gd name="connsiteX22171" fmla="*/ 2292342 w 3022593"/>
              <a:gd name="connsiteY22171" fmla="*/ 276225 h 4630814"/>
              <a:gd name="connsiteX22172" fmla="*/ 2297105 w 3022593"/>
              <a:gd name="connsiteY22172" fmla="*/ 280035 h 4630814"/>
              <a:gd name="connsiteX22173" fmla="*/ 2297105 w 3022593"/>
              <a:gd name="connsiteY22173" fmla="*/ 279797 h 4630814"/>
              <a:gd name="connsiteX22174" fmla="*/ 2300280 w 3022593"/>
              <a:gd name="connsiteY22174" fmla="*/ 277813 h 4630814"/>
              <a:gd name="connsiteX22175" fmla="*/ 2300280 w 3022593"/>
              <a:gd name="connsiteY22175" fmla="*/ 281782 h 4630814"/>
              <a:gd name="connsiteX22176" fmla="*/ 2297105 w 3022593"/>
              <a:gd name="connsiteY22176" fmla="*/ 285750 h 4630814"/>
              <a:gd name="connsiteX22177" fmla="*/ 2300280 w 3022593"/>
              <a:gd name="connsiteY22177" fmla="*/ 284163 h 4630814"/>
              <a:gd name="connsiteX22178" fmla="*/ 2303455 w 3022593"/>
              <a:gd name="connsiteY22178" fmla="*/ 285750 h 4630814"/>
              <a:gd name="connsiteX22179" fmla="*/ 2300280 w 3022593"/>
              <a:gd name="connsiteY22179" fmla="*/ 287338 h 4630814"/>
              <a:gd name="connsiteX22180" fmla="*/ 2297107 w 3022593"/>
              <a:gd name="connsiteY22180" fmla="*/ 285751 h 4630814"/>
              <a:gd name="connsiteX22181" fmla="*/ 2300280 w 3022593"/>
              <a:gd name="connsiteY22181" fmla="*/ 287734 h 4630814"/>
              <a:gd name="connsiteX22182" fmla="*/ 2300280 w 3022593"/>
              <a:gd name="connsiteY22182" fmla="*/ 293688 h 4630814"/>
              <a:gd name="connsiteX22183" fmla="*/ 2297106 w 3022593"/>
              <a:gd name="connsiteY22183" fmla="*/ 289720 h 4630814"/>
              <a:gd name="connsiteX22184" fmla="*/ 2294724 w 3022593"/>
              <a:gd name="connsiteY22184" fmla="*/ 293688 h 4630814"/>
              <a:gd name="connsiteX22185" fmla="*/ 2292342 w 3022593"/>
              <a:gd name="connsiteY22185" fmla="*/ 289719 h 4630814"/>
              <a:gd name="connsiteX22186" fmla="*/ 2292819 w 3022593"/>
              <a:gd name="connsiteY22186" fmla="*/ 288925 h 4630814"/>
              <a:gd name="connsiteX22187" fmla="*/ 2289167 w 3022593"/>
              <a:gd name="connsiteY22187" fmla="*/ 288925 h 4630814"/>
              <a:gd name="connsiteX22188" fmla="*/ 2291152 w 3022593"/>
              <a:gd name="connsiteY22188" fmla="*/ 285750 h 4630814"/>
              <a:gd name="connsiteX22189" fmla="*/ 2294724 w 3022593"/>
              <a:gd name="connsiteY22189" fmla="*/ 285750 h 4630814"/>
              <a:gd name="connsiteX22190" fmla="*/ 2294724 w 3022593"/>
              <a:gd name="connsiteY22190" fmla="*/ 285750 h 4630814"/>
              <a:gd name="connsiteX22191" fmla="*/ 2294725 w 3022593"/>
              <a:gd name="connsiteY22191" fmla="*/ 285750 h 4630814"/>
              <a:gd name="connsiteX22192" fmla="*/ 2295121 w 3022593"/>
              <a:gd name="connsiteY22192" fmla="*/ 285750 h 4630814"/>
              <a:gd name="connsiteX22193" fmla="*/ 2294919 w 3022593"/>
              <a:gd name="connsiteY22193" fmla="*/ 286074 h 4630814"/>
              <a:gd name="connsiteX22194" fmla="*/ 2297105 w 3022593"/>
              <a:gd name="connsiteY22194" fmla="*/ 289716 h 4630814"/>
              <a:gd name="connsiteX22195" fmla="*/ 2297105 w 3022593"/>
              <a:gd name="connsiteY22195" fmla="*/ 285751 h 4630814"/>
              <a:gd name="connsiteX22196" fmla="*/ 2297105 w 3022593"/>
              <a:gd name="connsiteY22196" fmla="*/ 285750 h 4630814"/>
              <a:gd name="connsiteX22197" fmla="*/ 2297105 w 3022593"/>
              <a:gd name="connsiteY22197" fmla="*/ 285750 h 4630814"/>
              <a:gd name="connsiteX22198" fmla="*/ 2294129 w 3022593"/>
              <a:gd name="connsiteY22198" fmla="*/ 283369 h 4630814"/>
              <a:gd name="connsiteX22199" fmla="*/ 2295200 w 3022593"/>
              <a:gd name="connsiteY22199" fmla="*/ 285750 h 4630814"/>
              <a:gd name="connsiteX22200" fmla="*/ 2294724 w 3022593"/>
              <a:gd name="connsiteY22200" fmla="*/ 285750 h 4630814"/>
              <a:gd name="connsiteX22201" fmla="*/ 2291390 w 3022593"/>
              <a:gd name="connsiteY22201" fmla="*/ 285750 h 4630814"/>
              <a:gd name="connsiteX22202" fmla="*/ 2289485 w 3022593"/>
              <a:gd name="connsiteY22202" fmla="*/ 281517 h 4630814"/>
              <a:gd name="connsiteX22203" fmla="*/ 2292342 w 3022593"/>
              <a:gd name="connsiteY22203" fmla="*/ 281517 h 4630814"/>
              <a:gd name="connsiteX22204" fmla="*/ 2127242 w 3022593"/>
              <a:gd name="connsiteY22204" fmla="*/ 276225 h 4630814"/>
              <a:gd name="connsiteX22205" fmla="*/ 2125654 w 3022593"/>
              <a:gd name="connsiteY22205" fmla="*/ 285749 h 4630814"/>
              <a:gd name="connsiteX22206" fmla="*/ 2125853 w 3022593"/>
              <a:gd name="connsiteY22206" fmla="*/ 280987 h 4630814"/>
              <a:gd name="connsiteX22207" fmla="*/ 2127242 w 3022593"/>
              <a:gd name="connsiteY22207" fmla="*/ 276225 h 4630814"/>
              <a:gd name="connsiteX22208" fmla="*/ 1616067 w 3022593"/>
              <a:gd name="connsiteY22208" fmla="*/ 274637 h 4630814"/>
              <a:gd name="connsiteX22209" fmla="*/ 1623476 w 3022593"/>
              <a:gd name="connsiteY22209" fmla="*/ 291523 h 4630814"/>
              <a:gd name="connsiteX22210" fmla="*/ 1616067 w 3022593"/>
              <a:gd name="connsiteY22210" fmla="*/ 274637 h 4630814"/>
              <a:gd name="connsiteX22211" fmla="*/ 1616067 w 3022593"/>
              <a:gd name="connsiteY22211" fmla="*/ 274637 h 4630814"/>
              <a:gd name="connsiteX22212" fmla="*/ 1633530 w 3022593"/>
              <a:gd name="connsiteY22212" fmla="*/ 280193 h 4630814"/>
              <a:gd name="connsiteX22213" fmla="*/ 1626108 w 3022593"/>
              <a:gd name="connsiteY22213" fmla="*/ 280888 h 4630814"/>
              <a:gd name="connsiteX22214" fmla="*/ 1624726 w 3022593"/>
              <a:gd name="connsiteY22214" fmla="*/ 280027 h 4630814"/>
              <a:gd name="connsiteX22215" fmla="*/ 1630178 w 3022593"/>
              <a:gd name="connsiteY22215" fmla="*/ 286984 h 4630814"/>
              <a:gd name="connsiteX22216" fmla="*/ 1616067 w 3022593"/>
              <a:gd name="connsiteY22216" fmla="*/ 274637 h 4630814"/>
              <a:gd name="connsiteX22217" fmla="*/ 1615115 w 3022593"/>
              <a:gd name="connsiteY22217" fmla="*/ 274637 h 4630814"/>
              <a:gd name="connsiteX22218" fmla="*/ 1615115 w 3022593"/>
              <a:gd name="connsiteY22218" fmla="*/ 293399 h 4630814"/>
              <a:gd name="connsiteX22219" fmla="*/ 1615115 w 3022593"/>
              <a:gd name="connsiteY22219" fmla="*/ 274637 h 4630814"/>
              <a:gd name="connsiteX22220" fmla="*/ 1614480 w 3022593"/>
              <a:gd name="connsiteY22220" fmla="*/ 273050 h 4630814"/>
              <a:gd name="connsiteX22221" fmla="*/ 1597595 w 3022593"/>
              <a:gd name="connsiteY22221" fmla="*/ 282121 h 4630814"/>
              <a:gd name="connsiteX22222" fmla="*/ 1614480 w 3022593"/>
              <a:gd name="connsiteY22222" fmla="*/ 273050 h 4630814"/>
              <a:gd name="connsiteX22223" fmla="*/ 1614480 w 3022593"/>
              <a:gd name="connsiteY22223" fmla="*/ 273050 h 4630814"/>
              <a:gd name="connsiteX22224" fmla="*/ 1614201 w 3022593"/>
              <a:gd name="connsiteY22224" fmla="*/ 274826 h 4630814"/>
              <a:gd name="connsiteX22225" fmla="*/ 1614480 w 3022593"/>
              <a:gd name="connsiteY22225" fmla="*/ 274637 h 4630814"/>
              <a:gd name="connsiteX22226" fmla="*/ 1614157 w 3022593"/>
              <a:gd name="connsiteY22226" fmla="*/ 275105 h 4630814"/>
              <a:gd name="connsiteX22227" fmla="*/ 1612893 w 3022593"/>
              <a:gd name="connsiteY22227" fmla="*/ 283134 h 4630814"/>
              <a:gd name="connsiteX22228" fmla="*/ 1608130 w 3022593"/>
              <a:gd name="connsiteY22228" fmla="*/ 291812 h 4630814"/>
              <a:gd name="connsiteX22229" fmla="*/ 1607337 w 3022593"/>
              <a:gd name="connsiteY22229" fmla="*/ 284542 h 4630814"/>
              <a:gd name="connsiteX22230" fmla="*/ 1608280 w 3022593"/>
              <a:gd name="connsiteY22230" fmla="*/ 283024 h 4630814"/>
              <a:gd name="connsiteX22231" fmla="*/ 1600898 w 3022593"/>
              <a:gd name="connsiteY22231" fmla="*/ 288748 h 4630814"/>
              <a:gd name="connsiteX22232" fmla="*/ 1604051 w 3022593"/>
              <a:gd name="connsiteY22232" fmla="*/ 281693 h 4630814"/>
              <a:gd name="connsiteX22233" fmla="*/ 1612778 w 3022593"/>
              <a:gd name="connsiteY22233" fmla="*/ 275789 h 4630814"/>
              <a:gd name="connsiteX22234" fmla="*/ 1048536 w 3022593"/>
              <a:gd name="connsiteY22234" fmla="*/ 273050 h 4630814"/>
              <a:gd name="connsiteX22235" fmla="*/ 1049594 w 3022593"/>
              <a:gd name="connsiteY22235" fmla="*/ 274954 h 4630814"/>
              <a:gd name="connsiteX22236" fmla="*/ 1049594 w 3022593"/>
              <a:gd name="connsiteY22236" fmla="*/ 273050 h 4630814"/>
              <a:gd name="connsiteX22237" fmla="*/ 1055150 w 3022593"/>
              <a:gd name="connsiteY22237" fmla="*/ 276678 h 4630814"/>
              <a:gd name="connsiteX22238" fmla="*/ 1057003 w 3022593"/>
              <a:gd name="connsiteY22238" fmla="*/ 283936 h 4630814"/>
              <a:gd name="connsiteX22239" fmla="*/ 1051833 w 3022593"/>
              <a:gd name="connsiteY22239" fmla="*/ 281404 h 4630814"/>
              <a:gd name="connsiteX22240" fmla="*/ 1048536 w 3022593"/>
              <a:gd name="connsiteY22240" fmla="*/ 287338 h 4630814"/>
              <a:gd name="connsiteX22241" fmla="*/ 1044567 w 3022593"/>
              <a:gd name="connsiteY22241" fmla="*/ 280194 h 4630814"/>
              <a:gd name="connsiteX22242" fmla="*/ 1048536 w 3022593"/>
              <a:gd name="connsiteY22242" fmla="*/ 273050 h 4630814"/>
              <a:gd name="connsiteX22243" fmla="*/ 1047742 w 3022593"/>
              <a:gd name="connsiteY22243" fmla="*/ 271992 h 4630814"/>
              <a:gd name="connsiteX22244" fmla="*/ 1044113 w 3022593"/>
              <a:gd name="connsiteY22244" fmla="*/ 278342 h 4630814"/>
              <a:gd name="connsiteX22245" fmla="*/ 1036856 w 3022593"/>
              <a:gd name="connsiteY22245" fmla="*/ 280458 h 4630814"/>
              <a:gd name="connsiteX22246" fmla="*/ 1040485 w 3022593"/>
              <a:gd name="connsiteY22246" fmla="*/ 274108 h 4630814"/>
              <a:gd name="connsiteX22247" fmla="*/ 1047742 w 3022593"/>
              <a:gd name="connsiteY22247" fmla="*/ 271992 h 4630814"/>
              <a:gd name="connsiteX22248" fmla="*/ 1507853 w 3022593"/>
              <a:gd name="connsiteY22248" fmla="*/ 269875 h 4630814"/>
              <a:gd name="connsiteX22249" fmla="*/ 1518039 w 3022593"/>
              <a:gd name="connsiteY22249" fmla="*/ 275059 h 4630814"/>
              <a:gd name="connsiteX22250" fmla="*/ 1517702 w 3022593"/>
              <a:gd name="connsiteY22250" fmla="*/ 280037 h 4630814"/>
              <a:gd name="connsiteX22251" fmla="*/ 1517841 w 3022593"/>
              <a:gd name="connsiteY22251" fmla="*/ 280115 h 4630814"/>
              <a:gd name="connsiteX22252" fmla="*/ 1519230 w 3022593"/>
              <a:gd name="connsiteY22252" fmla="*/ 284163 h 4630814"/>
              <a:gd name="connsiteX22253" fmla="*/ 1517532 w 3022593"/>
              <a:gd name="connsiteY22253" fmla="*/ 282546 h 4630814"/>
              <a:gd name="connsiteX22254" fmla="*/ 1517113 w 3022593"/>
              <a:gd name="connsiteY22254" fmla="*/ 288727 h 4630814"/>
              <a:gd name="connsiteX22255" fmla="*/ 1512114 w 3022593"/>
              <a:gd name="connsiteY22255" fmla="*/ 294564 h 4630814"/>
              <a:gd name="connsiteX22256" fmla="*/ 1512880 w 3022593"/>
              <a:gd name="connsiteY22256" fmla="*/ 296863 h 4630814"/>
              <a:gd name="connsiteX22257" fmla="*/ 1511985 w 3022593"/>
              <a:gd name="connsiteY22257" fmla="*/ 294714 h 4630814"/>
              <a:gd name="connsiteX22258" fmla="*/ 1509242 w 3022593"/>
              <a:gd name="connsiteY22258" fmla="*/ 297917 h 4630814"/>
              <a:gd name="connsiteX22259" fmla="*/ 1504148 w 3022593"/>
              <a:gd name="connsiteY22259" fmla="*/ 300038 h 4630814"/>
              <a:gd name="connsiteX22260" fmla="*/ 1504033 w 3022593"/>
              <a:gd name="connsiteY22260" fmla="*/ 299412 h 4630814"/>
              <a:gd name="connsiteX22261" fmla="*/ 1503355 w 3022593"/>
              <a:gd name="connsiteY22261" fmla="*/ 300038 h 4630814"/>
              <a:gd name="connsiteX22262" fmla="*/ 1503798 w 3022593"/>
              <a:gd name="connsiteY22262" fmla="*/ 298138 h 4630814"/>
              <a:gd name="connsiteX22263" fmla="*/ 1502759 w 3022593"/>
              <a:gd name="connsiteY22263" fmla="*/ 292497 h 4630814"/>
              <a:gd name="connsiteX22264" fmla="*/ 1500948 w 3022593"/>
              <a:gd name="connsiteY22264" fmla="*/ 286762 h 4630814"/>
              <a:gd name="connsiteX22265" fmla="*/ 1500180 w 3022593"/>
              <a:gd name="connsiteY22265" fmla="*/ 287338 h 4630814"/>
              <a:gd name="connsiteX22266" fmla="*/ 1500843 w 3022593"/>
              <a:gd name="connsiteY22266" fmla="*/ 286427 h 4630814"/>
              <a:gd name="connsiteX22267" fmla="*/ 1498592 w 3022593"/>
              <a:gd name="connsiteY22267" fmla="*/ 279301 h 4630814"/>
              <a:gd name="connsiteX22268" fmla="*/ 1503223 w 3022593"/>
              <a:gd name="connsiteY22268" fmla="*/ 271053 h 4630814"/>
              <a:gd name="connsiteX22269" fmla="*/ 1505312 w 3022593"/>
              <a:gd name="connsiteY22269" fmla="*/ 270522 h 4630814"/>
              <a:gd name="connsiteX22270" fmla="*/ 1505260 w 3022593"/>
              <a:gd name="connsiteY22270" fmla="*/ 270156 h 4630814"/>
              <a:gd name="connsiteX22271" fmla="*/ 1506749 w 3022593"/>
              <a:gd name="connsiteY22271" fmla="*/ 270156 h 4630814"/>
              <a:gd name="connsiteX22272" fmla="*/ 1287101 w 3022593"/>
              <a:gd name="connsiteY22272" fmla="*/ 268552 h 4630814"/>
              <a:gd name="connsiteX22273" fmla="*/ 1287101 w 3022593"/>
              <a:gd name="connsiteY22273" fmla="*/ 279664 h 4630814"/>
              <a:gd name="connsiteX22274" fmla="*/ 1276518 w 3022593"/>
              <a:gd name="connsiteY22274" fmla="*/ 287073 h 4630814"/>
              <a:gd name="connsiteX22275" fmla="*/ 1278282 w 3022593"/>
              <a:gd name="connsiteY22275" fmla="*/ 275960 h 4630814"/>
              <a:gd name="connsiteX22276" fmla="*/ 1287101 w 3022593"/>
              <a:gd name="connsiteY22276" fmla="*/ 268552 h 4630814"/>
              <a:gd name="connsiteX22277" fmla="*/ 1337086 w 3022593"/>
              <a:gd name="connsiteY22277" fmla="*/ 268288 h 4630814"/>
              <a:gd name="connsiteX22278" fmla="*/ 1352710 w 3022593"/>
              <a:gd name="connsiteY22278" fmla="*/ 277752 h 4630814"/>
              <a:gd name="connsiteX22279" fmla="*/ 1352369 w 3022593"/>
              <a:gd name="connsiteY22279" fmla="*/ 285480 h 4630814"/>
              <a:gd name="connsiteX22280" fmla="*/ 1354130 w 3022593"/>
              <a:gd name="connsiteY22280" fmla="*/ 290513 h 4630814"/>
              <a:gd name="connsiteX22281" fmla="*/ 1352242 w 3022593"/>
              <a:gd name="connsiteY22281" fmla="*/ 288349 h 4630814"/>
              <a:gd name="connsiteX22282" fmla="*/ 1351791 w 3022593"/>
              <a:gd name="connsiteY22282" fmla="*/ 298573 h 4630814"/>
              <a:gd name="connsiteX22283" fmla="*/ 1344193 w 3022593"/>
              <a:gd name="connsiteY22283" fmla="*/ 308463 h 4630814"/>
              <a:gd name="connsiteX22284" fmla="*/ 1344605 w 3022593"/>
              <a:gd name="connsiteY22284" fmla="*/ 309563 h 4630814"/>
              <a:gd name="connsiteX22285" fmla="*/ 1344095 w 3022593"/>
              <a:gd name="connsiteY22285" fmla="*/ 308591 h 4630814"/>
              <a:gd name="connsiteX22286" fmla="*/ 1339613 w 3022593"/>
              <a:gd name="connsiteY22286" fmla="*/ 314425 h 4630814"/>
              <a:gd name="connsiteX22287" fmla="*/ 1332134 w 3022593"/>
              <a:gd name="connsiteY22287" fmla="*/ 317286 h 4630814"/>
              <a:gd name="connsiteX22288" fmla="*/ 1331905 w 3022593"/>
              <a:gd name="connsiteY22288" fmla="*/ 317501 h 4630814"/>
              <a:gd name="connsiteX22289" fmla="*/ 1331938 w 3022593"/>
              <a:gd name="connsiteY22289" fmla="*/ 317361 h 4630814"/>
              <a:gd name="connsiteX22290" fmla="*/ 1331571 w 3022593"/>
              <a:gd name="connsiteY22290" fmla="*/ 317501 h 4630814"/>
              <a:gd name="connsiteX22291" fmla="*/ 1322380 w 3022593"/>
              <a:gd name="connsiteY22291" fmla="*/ 287216 h 4630814"/>
              <a:gd name="connsiteX22292" fmla="*/ 1337086 w 3022593"/>
              <a:gd name="connsiteY22292" fmla="*/ 268288 h 4630814"/>
              <a:gd name="connsiteX22293" fmla="*/ 1058174 w 3022593"/>
              <a:gd name="connsiteY22293" fmla="*/ 268288 h 4630814"/>
              <a:gd name="connsiteX22294" fmla="*/ 1063617 w 3022593"/>
              <a:gd name="connsiteY22294" fmla="*/ 272257 h 4630814"/>
              <a:gd name="connsiteX22295" fmla="*/ 1058174 w 3022593"/>
              <a:gd name="connsiteY22295" fmla="*/ 276226 h 4630814"/>
              <a:gd name="connsiteX22296" fmla="*/ 1050917 w 3022593"/>
              <a:gd name="connsiteY22296" fmla="*/ 272257 h 4630814"/>
              <a:gd name="connsiteX22297" fmla="*/ 1058174 w 3022593"/>
              <a:gd name="connsiteY22297" fmla="*/ 268288 h 4630814"/>
              <a:gd name="connsiteX22298" fmla="*/ 940188 w 3022593"/>
              <a:gd name="connsiteY22298" fmla="*/ 268288 h 4630814"/>
              <a:gd name="connsiteX22299" fmla="*/ 946141 w 3022593"/>
              <a:gd name="connsiteY22299" fmla="*/ 276225 h 4630814"/>
              <a:gd name="connsiteX22300" fmla="*/ 946141 w 3022593"/>
              <a:gd name="connsiteY22300" fmla="*/ 275998 h 4630814"/>
              <a:gd name="connsiteX22301" fmla="*/ 952492 w 3022593"/>
              <a:gd name="connsiteY22301" fmla="*/ 269875 h 4630814"/>
              <a:gd name="connsiteX22302" fmla="*/ 950904 w 3022593"/>
              <a:gd name="connsiteY22302" fmla="*/ 280081 h 4630814"/>
              <a:gd name="connsiteX22303" fmla="*/ 946141 w 3022593"/>
              <a:gd name="connsiteY22303" fmla="*/ 284163 h 4630814"/>
              <a:gd name="connsiteX22304" fmla="*/ 946141 w 3022593"/>
              <a:gd name="connsiteY22304" fmla="*/ 276227 h 4630814"/>
              <a:gd name="connsiteX22305" fmla="*/ 944314 w 3022593"/>
              <a:gd name="connsiteY22305" fmla="*/ 283538 h 4630814"/>
              <a:gd name="connsiteX22306" fmla="*/ 944554 w 3022593"/>
              <a:gd name="connsiteY22306" fmla="*/ 283845 h 4630814"/>
              <a:gd name="connsiteX22307" fmla="*/ 944237 w 3022593"/>
              <a:gd name="connsiteY22307" fmla="*/ 283845 h 4630814"/>
              <a:gd name="connsiteX22308" fmla="*/ 944157 w 3022593"/>
              <a:gd name="connsiteY22308" fmla="*/ 284163 h 4630814"/>
              <a:gd name="connsiteX22309" fmla="*/ 943919 w 3022593"/>
              <a:gd name="connsiteY22309" fmla="*/ 283845 h 4630814"/>
              <a:gd name="connsiteX22310" fmla="*/ 936616 w 3022593"/>
              <a:gd name="connsiteY22310" fmla="*/ 283845 h 4630814"/>
              <a:gd name="connsiteX22311" fmla="*/ 930663 w 3022593"/>
              <a:gd name="connsiteY22311" fmla="*/ 278130 h 4630814"/>
              <a:gd name="connsiteX22312" fmla="*/ 938264 w 3022593"/>
              <a:gd name="connsiteY22312" fmla="*/ 276306 h 4630814"/>
              <a:gd name="connsiteX22313" fmla="*/ 938204 w 3022593"/>
              <a:gd name="connsiteY22313" fmla="*/ 276225 h 4630814"/>
              <a:gd name="connsiteX22314" fmla="*/ 940188 w 3022593"/>
              <a:gd name="connsiteY22314" fmla="*/ 268288 h 4630814"/>
              <a:gd name="connsiteX22315" fmla="*/ 2071363 w 3022593"/>
              <a:gd name="connsiteY22315" fmla="*/ 268287 h 4630814"/>
              <a:gd name="connsiteX22316" fmla="*/ 2101279 w 3022593"/>
              <a:gd name="connsiteY22316" fmla="*/ 307686 h 4630814"/>
              <a:gd name="connsiteX22317" fmla="*/ 2069990 w 3022593"/>
              <a:gd name="connsiteY22317" fmla="*/ 359661 h 4630814"/>
              <a:gd name="connsiteX22318" fmla="*/ 2070974 w 3022593"/>
              <a:gd name="connsiteY22318" fmla="*/ 368127 h 4630814"/>
              <a:gd name="connsiteX22319" fmla="*/ 2072632 w 3022593"/>
              <a:gd name="connsiteY22319" fmla="*/ 371475 h 4630814"/>
              <a:gd name="connsiteX22320" fmla="*/ 2071289 w 3022593"/>
              <a:gd name="connsiteY22320" fmla="*/ 370836 h 4630814"/>
              <a:gd name="connsiteX22321" fmla="*/ 2071363 w 3022593"/>
              <a:gd name="connsiteY22321" fmla="*/ 371475 h 4630814"/>
              <a:gd name="connsiteX22322" fmla="*/ 2053601 w 3022593"/>
              <a:gd name="connsiteY22322" fmla="*/ 363032 h 4630814"/>
              <a:gd name="connsiteX22323" fmla="*/ 2042106 w 3022593"/>
              <a:gd name="connsiteY22323" fmla="*/ 351596 h 4630814"/>
              <a:gd name="connsiteX22324" fmla="*/ 2041517 w 3022593"/>
              <a:gd name="connsiteY22324" fmla="*/ 352425 h 4630814"/>
              <a:gd name="connsiteX22325" fmla="*/ 2042046 w 3022593"/>
              <a:gd name="connsiteY22325" fmla="*/ 351536 h 4630814"/>
              <a:gd name="connsiteX22326" fmla="*/ 2039811 w 3022593"/>
              <a:gd name="connsiteY22326" fmla="*/ 349313 h 4630814"/>
              <a:gd name="connsiteX22327" fmla="*/ 2030229 w 3022593"/>
              <a:gd name="connsiteY22327" fmla="*/ 326447 h 4630814"/>
              <a:gd name="connsiteX22328" fmla="*/ 2028158 w 3022593"/>
              <a:gd name="connsiteY22328" fmla="*/ 308445 h 4630814"/>
              <a:gd name="connsiteX22329" fmla="*/ 2027230 w 3022593"/>
              <a:gd name="connsiteY22329" fmla="*/ 309563 h 4630814"/>
              <a:gd name="connsiteX22330" fmla="*/ 2028108 w 3022593"/>
              <a:gd name="connsiteY22330" fmla="*/ 308008 h 4630814"/>
              <a:gd name="connsiteX22331" fmla="*/ 2027453 w 3022593"/>
              <a:gd name="connsiteY22331" fmla="*/ 302321 h 4630814"/>
              <a:gd name="connsiteX22332" fmla="*/ 2071363 w 3022593"/>
              <a:gd name="connsiteY22332" fmla="*/ 268287 h 4630814"/>
              <a:gd name="connsiteX22333" fmla="*/ 1574792 w 3022593"/>
              <a:gd name="connsiteY22333" fmla="*/ 268287 h 4630814"/>
              <a:gd name="connsiteX22334" fmla="*/ 1577968 w 3022593"/>
              <a:gd name="connsiteY22334" fmla="*/ 276225 h 4630814"/>
              <a:gd name="connsiteX22335" fmla="*/ 1574792 w 3022593"/>
              <a:gd name="connsiteY22335" fmla="*/ 268287 h 4630814"/>
              <a:gd name="connsiteX22336" fmla="*/ 1574792 w 3022593"/>
              <a:gd name="connsiteY22336" fmla="*/ 268287 h 4630814"/>
              <a:gd name="connsiteX22337" fmla="*/ 1582730 w 3022593"/>
              <a:gd name="connsiteY22337" fmla="*/ 270668 h 4630814"/>
              <a:gd name="connsiteX22338" fmla="*/ 1579505 w 3022593"/>
              <a:gd name="connsiteY22338" fmla="*/ 270371 h 4630814"/>
              <a:gd name="connsiteX22339" fmla="*/ 1578887 w 3022593"/>
              <a:gd name="connsiteY22339" fmla="*/ 270097 h 4630814"/>
              <a:gd name="connsiteX22340" fmla="*/ 1580746 w 3022593"/>
              <a:gd name="connsiteY22340" fmla="*/ 272520 h 4630814"/>
              <a:gd name="connsiteX22341" fmla="*/ 1574792 w 3022593"/>
              <a:gd name="connsiteY22341" fmla="*/ 268287 h 4630814"/>
              <a:gd name="connsiteX22342" fmla="*/ 1582412 w 3022593"/>
              <a:gd name="connsiteY22342" fmla="*/ 266699 h 4630814"/>
              <a:gd name="connsiteX22343" fmla="*/ 1574792 w 3022593"/>
              <a:gd name="connsiteY22343" fmla="*/ 268287 h 4630814"/>
              <a:gd name="connsiteX22344" fmla="*/ 1582412 w 3022593"/>
              <a:gd name="connsiteY22344" fmla="*/ 266699 h 4630814"/>
              <a:gd name="connsiteX22345" fmla="*/ 1035042 w 3022593"/>
              <a:gd name="connsiteY22345" fmla="*/ 265430 h 4630814"/>
              <a:gd name="connsiteX22346" fmla="*/ 1042299 w 3022593"/>
              <a:gd name="connsiteY22346" fmla="*/ 265430 h 4630814"/>
              <a:gd name="connsiteX22347" fmla="*/ 1047742 w 3022593"/>
              <a:gd name="connsiteY22347" fmla="*/ 271145 h 4630814"/>
              <a:gd name="connsiteX22348" fmla="*/ 1040485 w 3022593"/>
              <a:gd name="connsiteY22348" fmla="*/ 271145 h 4630814"/>
              <a:gd name="connsiteX22349" fmla="*/ 1035042 w 3022593"/>
              <a:gd name="connsiteY22349" fmla="*/ 265430 h 4630814"/>
              <a:gd name="connsiteX22350" fmla="*/ 1565267 w 3022593"/>
              <a:gd name="connsiteY22350" fmla="*/ 265113 h 4630814"/>
              <a:gd name="connsiteX22351" fmla="*/ 1569236 w 3022593"/>
              <a:gd name="connsiteY22351" fmla="*/ 265510 h 4630814"/>
              <a:gd name="connsiteX22352" fmla="*/ 1572603 w 3022593"/>
              <a:gd name="connsiteY22352" fmla="*/ 267867 h 4630814"/>
              <a:gd name="connsiteX22353" fmla="*/ 1574792 w 3022593"/>
              <a:gd name="connsiteY22353" fmla="*/ 268287 h 4630814"/>
              <a:gd name="connsiteX22354" fmla="*/ 1574792 w 3022593"/>
              <a:gd name="connsiteY22354" fmla="*/ 268287 h 4630814"/>
              <a:gd name="connsiteX22355" fmla="*/ 1574792 w 3022593"/>
              <a:gd name="connsiteY22355" fmla="*/ 268287 h 4630814"/>
              <a:gd name="connsiteX22356" fmla="*/ 1574792 w 3022593"/>
              <a:gd name="connsiteY22356" fmla="*/ 268288 h 4630814"/>
              <a:gd name="connsiteX22357" fmla="*/ 1572676 w 3022593"/>
              <a:gd name="connsiteY22357" fmla="*/ 276225 h 4630814"/>
              <a:gd name="connsiteX22358" fmla="*/ 1571353 w 3022593"/>
              <a:gd name="connsiteY22358" fmla="*/ 273000 h 4630814"/>
              <a:gd name="connsiteX22359" fmla="*/ 1571701 w 3022593"/>
              <a:gd name="connsiteY22359" fmla="*/ 272523 h 4630814"/>
              <a:gd name="connsiteX22360" fmla="*/ 1568839 w 3022593"/>
              <a:gd name="connsiteY22360" fmla="*/ 274240 h 4630814"/>
              <a:gd name="connsiteX22361" fmla="*/ 1570327 w 3022593"/>
              <a:gd name="connsiteY22361" fmla="*/ 271264 h 4630814"/>
              <a:gd name="connsiteX22362" fmla="*/ 1574791 w 3022593"/>
              <a:gd name="connsiteY22362" fmla="*/ 268288 h 4630814"/>
              <a:gd name="connsiteX22363" fmla="*/ 1572810 w 3022593"/>
              <a:gd name="connsiteY22363" fmla="*/ 268579 h 4630814"/>
              <a:gd name="connsiteX22364" fmla="*/ 1569981 w 3022593"/>
              <a:gd name="connsiteY22364" fmla="*/ 270668 h 4630814"/>
              <a:gd name="connsiteX22365" fmla="*/ 1565267 w 3022593"/>
              <a:gd name="connsiteY22365" fmla="*/ 273050 h 4630814"/>
              <a:gd name="connsiteX22366" fmla="*/ 1568492 w 3022593"/>
              <a:gd name="connsiteY22366" fmla="*/ 269775 h 4630814"/>
              <a:gd name="connsiteX22367" fmla="*/ 1571819 w 3022593"/>
              <a:gd name="connsiteY22367" fmla="*/ 268725 h 4630814"/>
              <a:gd name="connsiteX22368" fmla="*/ 1570744 w 3022593"/>
              <a:gd name="connsiteY22368" fmla="*/ 268883 h 4630814"/>
              <a:gd name="connsiteX22369" fmla="*/ 1565267 w 3022593"/>
              <a:gd name="connsiteY22369" fmla="*/ 268287 h 4630814"/>
              <a:gd name="connsiteX22370" fmla="*/ 1568601 w 3022593"/>
              <a:gd name="connsiteY22370" fmla="*/ 267097 h 4630814"/>
              <a:gd name="connsiteX22371" fmla="*/ 1569022 w 3022593"/>
              <a:gd name="connsiteY22371" fmla="*/ 267178 h 4630814"/>
              <a:gd name="connsiteX22372" fmla="*/ 1268857 w 3022593"/>
              <a:gd name="connsiteY22372" fmla="*/ 265112 h 4630814"/>
              <a:gd name="connsiteX22373" fmla="*/ 1276114 w 3022593"/>
              <a:gd name="connsiteY22373" fmla="*/ 274372 h 4630814"/>
              <a:gd name="connsiteX22374" fmla="*/ 1274389 w 3022593"/>
              <a:gd name="connsiteY22374" fmla="*/ 286704 h 4630814"/>
              <a:gd name="connsiteX22375" fmla="*/ 1274755 w 3022593"/>
              <a:gd name="connsiteY22375" fmla="*/ 287139 h 4630814"/>
              <a:gd name="connsiteX22376" fmla="*/ 1274328 w 3022593"/>
              <a:gd name="connsiteY22376" fmla="*/ 287139 h 4630814"/>
              <a:gd name="connsiteX22377" fmla="*/ 1274300 w 3022593"/>
              <a:gd name="connsiteY22377" fmla="*/ 287337 h 4630814"/>
              <a:gd name="connsiteX22378" fmla="*/ 1274145 w 3022593"/>
              <a:gd name="connsiteY22378" fmla="*/ 287139 h 4630814"/>
              <a:gd name="connsiteX22379" fmla="*/ 1261621 w 3022593"/>
              <a:gd name="connsiteY22379" fmla="*/ 287139 h 4630814"/>
              <a:gd name="connsiteX22380" fmla="*/ 1254117 w 3022593"/>
              <a:gd name="connsiteY22380" fmla="*/ 278209 h 4630814"/>
              <a:gd name="connsiteX22381" fmla="*/ 1267147 w 3022593"/>
              <a:gd name="connsiteY22381" fmla="*/ 278209 h 4630814"/>
              <a:gd name="connsiteX22382" fmla="*/ 1267043 w 3022593"/>
              <a:gd name="connsiteY22382" fmla="*/ 278076 h 4630814"/>
              <a:gd name="connsiteX22383" fmla="*/ 1268857 w 3022593"/>
              <a:gd name="connsiteY22383" fmla="*/ 265112 h 4630814"/>
              <a:gd name="connsiteX22384" fmla="*/ 1580746 w 3022593"/>
              <a:gd name="connsiteY22384" fmla="*/ 261937 h 4630814"/>
              <a:gd name="connsiteX22385" fmla="*/ 1579725 w 3022593"/>
              <a:gd name="connsiteY22385" fmla="*/ 264114 h 4630814"/>
              <a:gd name="connsiteX22386" fmla="*/ 1582412 w 3022593"/>
              <a:gd name="connsiteY22386" fmla="*/ 263525 h 4630814"/>
              <a:gd name="connsiteX22387" fmla="*/ 1580031 w 3022593"/>
              <a:gd name="connsiteY22387" fmla="*/ 265708 h 4630814"/>
              <a:gd name="connsiteX22388" fmla="*/ 1577835 w 3022593"/>
              <a:gd name="connsiteY22388" fmla="*/ 266124 h 4630814"/>
              <a:gd name="connsiteX22389" fmla="*/ 1574792 w 3022593"/>
              <a:gd name="connsiteY22389" fmla="*/ 268287 h 4630814"/>
              <a:gd name="connsiteX22390" fmla="*/ 1576601 w 3022593"/>
              <a:gd name="connsiteY22390" fmla="*/ 266357 h 4630814"/>
              <a:gd name="connsiteX22391" fmla="*/ 1574792 w 3022593"/>
              <a:gd name="connsiteY22391" fmla="*/ 266700 h 4630814"/>
              <a:gd name="connsiteX22392" fmla="*/ 1577888 w 3022593"/>
              <a:gd name="connsiteY22392" fmla="*/ 264517 h 4630814"/>
              <a:gd name="connsiteX22393" fmla="*/ 1578440 w 3022593"/>
              <a:gd name="connsiteY22393" fmla="*/ 264396 h 4630814"/>
              <a:gd name="connsiteX22394" fmla="*/ 1537486 w 3022593"/>
              <a:gd name="connsiteY22394" fmla="*/ 261937 h 4630814"/>
              <a:gd name="connsiteX22395" fmla="*/ 1538587 w 3022593"/>
              <a:gd name="connsiteY22395" fmla="*/ 263918 h 4630814"/>
              <a:gd name="connsiteX22396" fmla="*/ 1538544 w 3022593"/>
              <a:gd name="connsiteY22396" fmla="*/ 263751 h 4630814"/>
              <a:gd name="connsiteX22397" fmla="*/ 1545953 w 3022593"/>
              <a:gd name="connsiteY22397" fmla="*/ 267380 h 4630814"/>
              <a:gd name="connsiteX22398" fmla="*/ 1547805 w 3022593"/>
              <a:gd name="connsiteY22398" fmla="*/ 274637 h 4630814"/>
              <a:gd name="connsiteX22399" fmla="*/ 1540397 w 3022593"/>
              <a:gd name="connsiteY22399" fmla="*/ 271008 h 4630814"/>
              <a:gd name="connsiteX22400" fmla="*/ 1540393 w 3022593"/>
              <a:gd name="connsiteY22400" fmla="*/ 270993 h 4630814"/>
              <a:gd name="connsiteX22401" fmla="*/ 1537486 w 3022593"/>
              <a:gd name="connsiteY22401" fmla="*/ 276225 h 4630814"/>
              <a:gd name="connsiteX22402" fmla="*/ 1533517 w 3022593"/>
              <a:gd name="connsiteY22402" fmla="*/ 269081 h 4630814"/>
              <a:gd name="connsiteX22403" fmla="*/ 1537486 w 3022593"/>
              <a:gd name="connsiteY22403" fmla="*/ 261937 h 4630814"/>
              <a:gd name="connsiteX22404" fmla="*/ 685792 w 3022593"/>
              <a:gd name="connsiteY22404" fmla="*/ 258763 h 4630814"/>
              <a:gd name="connsiteX22405" fmla="*/ 678383 w 3022593"/>
              <a:gd name="connsiteY22405" fmla="*/ 275908 h 4630814"/>
              <a:gd name="connsiteX22406" fmla="*/ 685792 w 3022593"/>
              <a:gd name="connsiteY22406" fmla="*/ 258763 h 4630814"/>
              <a:gd name="connsiteX22407" fmla="*/ 685792 w 3022593"/>
              <a:gd name="connsiteY22407" fmla="*/ 258763 h 4630814"/>
              <a:gd name="connsiteX22408" fmla="*/ 688475 w 3022593"/>
              <a:gd name="connsiteY22408" fmla="*/ 263546 h 4630814"/>
              <a:gd name="connsiteX22409" fmla="*/ 696221 w 3022593"/>
              <a:gd name="connsiteY22409" fmla="*/ 268189 h 4630814"/>
              <a:gd name="connsiteX22410" fmla="*/ 699374 w 3022593"/>
              <a:gd name="connsiteY22410" fmla="*/ 274440 h 4630814"/>
              <a:gd name="connsiteX22411" fmla="*/ 691507 w 3022593"/>
              <a:gd name="connsiteY22411" fmla="*/ 269115 h 4630814"/>
              <a:gd name="connsiteX22412" fmla="*/ 691507 w 3022593"/>
              <a:gd name="connsiteY22412" fmla="*/ 276226 h 4630814"/>
              <a:gd name="connsiteX22413" fmla="*/ 688214 w 3022593"/>
              <a:gd name="connsiteY22413" fmla="*/ 269518 h 4630814"/>
              <a:gd name="connsiteX22414" fmla="*/ 688649 w 3022593"/>
              <a:gd name="connsiteY22414" fmla="*/ 271761 h 4630814"/>
              <a:gd name="connsiteX22415" fmla="*/ 684839 w 3022593"/>
              <a:gd name="connsiteY22415" fmla="*/ 277655 h 4630814"/>
              <a:gd name="connsiteX22416" fmla="*/ 684363 w 3022593"/>
              <a:gd name="connsiteY22416" fmla="*/ 269141 h 4630814"/>
              <a:gd name="connsiteX22417" fmla="*/ 686455 w 3022593"/>
              <a:gd name="connsiteY22417" fmla="*/ 262813 h 4630814"/>
              <a:gd name="connsiteX22418" fmla="*/ 686452 w 3022593"/>
              <a:gd name="connsiteY22418" fmla="*/ 262794 h 4630814"/>
              <a:gd name="connsiteX22419" fmla="*/ 685792 w 3022593"/>
              <a:gd name="connsiteY22419" fmla="*/ 261938 h 4630814"/>
              <a:gd name="connsiteX22420" fmla="*/ 686368 w 3022593"/>
              <a:gd name="connsiteY22420" fmla="*/ 262283 h 4630814"/>
              <a:gd name="connsiteX22421" fmla="*/ 685792 w 3022593"/>
              <a:gd name="connsiteY22421" fmla="*/ 258763 h 4630814"/>
              <a:gd name="connsiteX22422" fmla="*/ 702937 w 3022593"/>
              <a:gd name="connsiteY22422" fmla="*/ 266172 h 4630814"/>
              <a:gd name="connsiteX22423" fmla="*/ 685792 w 3022593"/>
              <a:gd name="connsiteY22423" fmla="*/ 258763 h 4630814"/>
              <a:gd name="connsiteX22424" fmla="*/ 1570559 w 3022593"/>
              <a:gd name="connsiteY22424" fmla="*/ 258762 h 4630814"/>
              <a:gd name="connsiteX22425" fmla="*/ 1574533 w 3022593"/>
              <a:gd name="connsiteY22425" fmla="*/ 266213 h 4630814"/>
              <a:gd name="connsiteX22426" fmla="*/ 1574197 w 3022593"/>
              <a:gd name="connsiteY22426" fmla="*/ 263524 h 4630814"/>
              <a:gd name="connsiteX22427" fmla="*/ 1574792 w 3022593"/>
              <a:gd name="connsiteY22427" fmla="*/ 258762 h 4630814"/>
              <a:gd name="connsiteX22428" fmla="*/ 1574792 w 3022593"/>
              <a:gd name="connsiteY22428" fmla="*/ 266699 h 4630814"/>
              <a:gd name="connsiteX22429" fmla="*/ 1574792 w 3022593"/>
              <a:gd name="connsiteY22429" fmla="*/ 266700 h 4630814"/>
              <a:gd name="connsiteX22430" fmla="*/ 1574792 w 3022593"/>
              <a:gd name="connsiteY22430" fmla="*/ 266699 h 4630814"/>
              <a:gd name="connsiteX22431" fmla="*/ 1574792 w 3022593"/>
              <a:gd name="connsiteY22431" fmla="*/ 266700 h 4630814"/>
              <a:gd name="connsiteX22432" fmla="*/ 1574792 w 3022593"/>
              <a:gd name="connsiteY22432" fmla="*/ 268287 h 4630814"/>
              <a:gd name="connsiteX22433" fmla="*/ 1574587 w 3022593"/>
              <a:gd name="connsiteY22433" fmla="*/ 266649 h 4630814"/>
              <a:gd name="connsiteX22434" fmla="*/ 1570823 w 3022593"/>
              <a:gd name="connsiteY22434" fmla="*/ 265708 h 4630814"/>
              <a:gd name="connsiteX22435" fmla="*/ 1566854 w 3022593"/>
              <a:gd name="connsiteY22435" fmla="*/ 263525 h 4630814"/>
              <a:gd name="connsiteX22436" fmla="*/ 1574583 w 3022593"/>
              <a:gd name="connsiteY22436" fmla="*/ 266616 h 4630814"/>
              <a:gd name="connsiteX22437" fmla="*/ 1574561 w 3022593"/>
              <a:gd name="connsiteY22437" fmla="*/ 266444 h 4630814"/>
              <a:gd name="connsiteX22438" fmla="*/ 1571882 w 3022593"/>
              <a:gd name="connsiteY22438" fmla="*/ 263475 h 4630814"/>
              <a:gd name="connsiteX22439" fmla="*/ 1570559 w 3022593"/>
              <a:gd name="connsiteY22439" fmla="*/ 258762 h 4630814"/>
              <a:gd name="connsiteX22440" fmla="*/ 676346 w 3022593"/>
              <a:gd name="connsiteY22440" fmla="*/ 257334 h 4630814"/>
              <a:gd name="connsiteX22441" fmla="*/ 682794 w 3022593"/>
              <a:gd name="connsiteY22441" fmla="*/ 259288 h 4630814"/>
              <a:gd name="connsiteX22442" fmla="*/ 683739 w 3022593"/>
              <a:gd name="connsiteY22442" fmla="*/ 259122 h 4630814"/>
              <a:gd name="connsiteX22443" fmla="*/ 684205 w 3022593"/>
              <a:gd name="connsiteY22443" fmla="*/ 258763 h 4630814"/>
              <a:gd name="connsiteX22444" fmla="*/ 684019 w 3022593"/>
              <a:gd name="connsiteY22444" fmla="*/ 259073 h 4630814"/>
              <a:gd name="connsiteX22445" fmla="*/ 685792 w 3022593"/>
              <a:gd name="connsiteY22445" fmla="*/ 258763 h 4630814"/>
              <a:gd name="connsiteX22446" fmla="*/ 683126 w 3022593"/>
              <a:gd name="connsiteY22446" fmla="*/ 260562 h 4630814"/>
              <a:gd name="connsiteX22447" fmla="*/ 677954 w 3022593"/>
              <a:gd name="connsiteY22447" fmla="*/ 269192 h 4630814"/>
              <a:gd name="connsiteX22448" fmla="*/ 671703 w 3022593"/>
              <a:gd name="connsiteY22448" fmla="*/ 272345 h 4630814"/>
              <a:gd name="connsiteX22449" fmla="*/ 676777 w 3022593"/>
              <a:gd name="connsiteY22449" fmla="*/ 264848 h 4630814"/>
              <a:gd name="connsiteX22450" fmla="*/ 676531 w 3022593"/>
              <a:gd name="connsiteY22450" fmla="*/ 265014 h 4630814"/>
              <a:gd name="connsiteX22451" fmla="*/ 669917 w 3022593"/>
              <a:gd name="connsiteY22451" fmla="*/ 264319 h 4630814"/>
              <a:gd name="connsiteX22452" fmla="*/ 675863 w 3022593"/>
              <a:gd name="connsiteY22452" fmla="*/ 261198 h 4630814"/>
              <a:gd name="connsiteX22453" fmla="*/ 673488 w 3022593"/>
              <a:gd name="connsiteY22453" fmla="*/ 261620 h 4630814"/>
              <a:gd name="connsiteX22454" fmla="*/ 667059 w 3022593"/>
              <a:gd name="connsiteY22454" fmla="*/ 257810 h 4630814"/>
              <a:gd name="connsiteX22455" fmla="*/ 676346 w 3022593"/>
              <a:gd name="connsiteY22455" fmla="*/ 257334 h 4630814"/>
              <a:gd name="connsiteX22456" fmla="*/ 698790 w 3022593"/>
              <a:gd name="connsiteY22456" fmla="*/ 257324 h 4630814"/>
              <a:gd name="connsiteX22457" fmla="*/ 704683 w 3022593"/>
              <a:gd name="connsiteY22457" fmla="*/ 259557 h 4630814"/>
              <a:gd name="connsiteX22458" fmla="*/ 688967 w 3022593"/>
              <a:gd name="connsiteY22458" fmla="*/ 259557 h 4630814"/>
              <a:gd name="connsiteX22459" fmla="*/ 698790 w 3022593"/>
              <a:gd name="connsiteY22459" fmla="*/ 257324 h 4630814"/>
              <a:gd name="connsiteX22460" fmla="*/ 2335203 w 3022593"/>
              <a:gd name="connsiteY22460" fmla="*/ 257177 h 4630814"/>
              <a:gd name="connsiteX22461" fmla="*/ 2334422 w 3022593"/>
              <a:gd name="connsiteY22461" fmla="*/ 257806 h 4630814"/>
              <a:gd name="connsiteX22462" fmla="*/ 2334465 w 3022593"/>
              <a:gd name="connsiteY22462" fmla="*/ 257815 h 4630814"/>
              <a:gd name="connsiteX22463" fmla="*/ 2338379 w 3022593"/>
              <a:gd name="connsiteY22463" fmla="*/ 257175 h 4630814"/>
              <a:gd name="connsiteX22464" fmla="*/ 2350881 w 3022593"/>
              <a:gd name="connsiteY22464" fmla="*/ 269081 h 4630814"/>
              <a:gd name="connsiteX22465" fmla="*/ 2344630 w 3022593"/>
              <a:gd name="connsiteY22465" fmla="*/ 266849 h 4630814"/>
              <a:gd name="connsiteX22466" fmla="*/ 2343739 w 3022593"/>
              <a:gd name="connsiteY22466" fmla="*/ 265470 h 4630814"/>
              <a:gd name="connsiteX22467" fmla="*/ 2345788 w 3022593"/>
              <a:gd name="connsiteY22467" fmla="*/ 274320 h 4630814"/>
              <a:gd name="connsiteX22468" fmla="*/ 2338379 w 3022593"/>
              <a:gd name="connsiteY22468" fmla="*/ 257175 h 4630814"/>
              <a:gd name="connsiteX22469" fmla="*/ 2338379 w 3022593"/>
              <a:gd name="connsiteY22469" fmla="*/ 257175 h 4630814"/>
              <a:gd name="connsiteX22470" fmla="*/ 2354254 w 3022593"/>
              <a:gd name="connsiteY22470" fmla="*/ 262890 h 4630814"/>
              <a:gd name="connsiteX22471" fmla="*/ 2338379 w 3022593"/>
              <a:gd name="connsiteY22471" fmla="*/ 257175 h 4630814"/>
              <a:gd name="connsiteX22472" fmla="*/ 2337586 w 3022593"/>
              <a:gd name="connsiteY22472" fmla="*/ 257175 h 4630814"/>
              <a:gd name="connsiteX22473" fmla="*/ 2337586 w 3022593"/>
              <a:gd name="connsiteY22473" fmla="*/ 276225 h 4630814"/>
              <a:gd name="connsiteX22474" fmla="*/ 2337586 w 3022593"/>
              <a:gd name="connsiteY22474" fmla="*/ 257175 h 4630814"/>
              <a:gd name="connsiteX22475" fmla="*/ 1044884 w 3022593"/>
              <a:gd name="connsiteY22475" fmla="*/ 257175 h 4630814"/>
              <a:gd name="connsiteX22476" fmla="*/ 1050580 w 3022593"/>
              <a:gd name="connsiteY22476" fmla="*/ 262600 h 4630814"/>
              <a:gd name="connsiteX22477" fmla="*/ 1057003 w 3022593"/>
              <a:gd name="connsiteY22477" fmla="*/ 259159 h 4630814"/>
              <a:gd name="connsiteX22478" fmla="*/ 1055150 w 3022593"/>
              <a:gd name="connsiteY22478" fmla="*/ 267097 h 4630814"/>
              <a:gd name="connsiteX22479" fmla="*/ 1049594 w 3022593"/>
              <a:gd name="connsiteY22479" fmla="*/ 271065 h 4630814"/>
              <a:gd name="connsiteX22480" fmla="*/ 1049594 w 3022593"/>
              <a:gd name="connsiteY22480" fmla="*/ 266446 h 4630814"/>
              <a:gd name="connsiteX22481" fmla="*/ 1048694 w 3022593"/>
              <a:gd name="connsiteY22481" fmla="*/ 269875 h 4630814"/>
              <a:gd name="connsiteX22482" fmla="*/ 1044884 w 3022593"/>
              <a:gd name="connsiteY22482" fmla="*/ 264432 h 4630814"/>
              <a:gd name="connsiteX22483" fmla="*/ 1044884 w 3022593"/>
              <a:gd name="connsiteY22483" fmla="*/ 257175 h 4630814"/>
              <a:gd name="connsiteX22484" fmla="*/ 1623476 w 3022593"/>
              <a:gd name="connsiteY22484" fmla="*/ 255905 h 4630814"/>
              <a:gd name="connsiteX22485" fmla="*/ 1622550 w 3022593"/>
              <a:gd name="connsiteY22485" fmla="*/ 263049 h 4630814"/>
              <a:gd name="connsiteX22486" fmla="*/ 1621836 w 3022593"/>
              <a:gd name="connsiteY22486" fmla="*/ 264150 h 4630814"/>
              <a:gd name="connsiteX22487" fmla="*/ 1628414 w 3022593"/>
              <a:gd name="connsiteY22487" fmla="*/ 259468 h 4630814"/>
              <a:gd name="connsiteX22488" fmla="*/ 1625548 w 3022593"/>
              <a:gd name="connsiteY22488" fmla="*/ 266259 h 4630814"/>
              <a:gd name="connsiteX22489" fmla="*/ 1619240 w 3022593"/>
              <a:gd name="connsiteY22489" fmla="*/ 270777 h 4630814"/>
              <a:gd name="connsiteX22490" fmla="*/ 1623807 w 3022593"/>
              <a:gd name="connsiteY22490" fmla="*/ 267833 h 4630814"/>
              <a:gd name="connsiteX22491" fmla="*/ 1632953 w 3022593"/>
              <a:gd name="connsiteY22491" fmla="*/ 265565 h 4630814"/>
              <a:gd name="connsiteX22492" fmla="*/ 1628382 w 3022593"/>
              <a:gd name="connsiteY22492" fmla="*/ 270828 h 4630814"/>
              <a:gd name="connsiteX22493" fmla="*/ 1636440 w 3022593"/>
              <a:gd name="connsiteY22493" fmla="*/ 272415 h 4630814"/>
              <a:gd name="connsiteX22494" fmla="*/ 1629032 w 3022593"/>
              <a:gd name="connsiteY22494" fmla="*/ 275272 h 4630814"/>
              <a:gd name="connsiteX22495" fmla="*/ 1617222 w 3022593"/>
              <a:gd name="connsiteY22495" fmla="*/ 272669 h 4630814"/>
              <a:gd name="connsiteX22496" fmla="*/ 1616457 w 3022593"/>
              <a:gd name="connsiteY22496" fmla="*/ 272771 h 4630814"/>
              <a:gd name="connsiteX22497" fmla="*/ 1616067 w 3022593"/>
              <a:gd name="connsiteY22497" fmla="*/ 273050 h 4630814"/>
              <a:gd name="connsiteX22498" fmla="*/ 1616108 w 3022593"/>
              <a:gd name="connsiteY22498" fmla="*/ 272817 h 4630814"/>
              <a:gd name="connsiteX22499" fmla="*/ 1616067 w 3022593"/>
              <a:gd name="connsiteY22499" fmla="*/ 272823 h 4630814"/>
              <a:gd name="connsiteX22500" fmla="*/ 1616112 w 3022593"/>
              <a:gd name="connsiteY22500" fmla="*/ 272794 h 4630814"/>
              <a:gd name="connsiteX22501" fmla="*/ 1616174 w 3022593"/>
              <a:gd name="connsiteY22501" fmla="*/ 272438 h 4630814"/>
              <a:gd name="connsiteX22502" fmla="*/ 1616067 w 3022593"/>
              <a:gd name="connsiteY22502" fmla="*/ 272415 h 4630814"/>
              <a:gd name="connsiteX22503" fmla="*/ 1616182 w 3022593"/>
              <a:gd name="connsiteY22503" fmla="*/ 272389 h 4630814"/>
              <a:gd name="connsiteX22504" fmla="*/ 1617688 w 3022593"/>
              <a:gd name="connsiteY22504" fmla="*/ 263763 h 4630814"/>
              <a:gd name="connsiteX22505" fmla="*/ 1623476 w 3022593"/>
              <a:gd name="connsiteY22505" fmla="*/ 255905 h 4630814"/>
              <a:gd name="connsiteX22506" fmla="*/ 2120892 w 3022593"/>
              <a:gd name="connsiteY22506" fmla="*/ 255814 h 4630814"/>
              <a:gd name="connsiteX22507" fmla="*/ 2117264 w 3022593"/>
              <a:gd name="connsiteY22507" fmla="*/ 263071 h 4630814"/>
              <a:gd name="connsiteX22508" fmla="*/ 2110007 w 3022593"/>
              <a:gd name="connsiteY22508" fmla="*/ 264886 h 4630814"/>
              <a:gd name="connsiteX22509" fmla="*/ 2113635 w 3022593"/>
              <a:gd name="connsiteY22509" fmla="*/ 257628 h 4630814"/>
              <a:gd name="connsiteX22510" fmla="*/ 2120892 w 3022593"/>
              <a:gd name="connsiteY22510" fmla="*/ 255814 h 4630814"/>
              <a:gd name="connsiteX22511" fmla="*/ 2324509 w 3022593"/>
              <a:gd name="connsiteY22511" fmla="*/ 255736 h 4630814"/>
              <a:gd name="connsiteX22512" fmla="*/ 2333440 w 3022593"/>
              <a:gd name="connsiteY22512" fmla="*/ 257601 h 4630814"/>
              <a:gd name="connsiteX22513" fmla="*/ 2335204 w 3022593"/>
              <a:gd name="connsiteY22513" fmla="*/ 257175 h 4630814"/>
              <a:gd name="connsiteX22514" fmla="*/ 2335204 w 3022593"/>
              <a:gd name="connsiteY22514" fmla="*/ 257175 h 4630814"/>
              <a:gd name="connsiteX22515" fmla="*/ 2335205 w 3022593"/>
              <a:gd name="connsiteY22515" fmla="*/ 257175 h 4630814"/>
              <a:gd name="connsiteX22516" fmla="*/ 2335204 w 3022593"/>
              <a:gd name="connsiteY22516" fmla="*/ 257177 h 4630814"/>
              <a:gd name="connsiteX22517" fmla="*/ 2335140 w 3022593"/>
              <a:gd name="connsiteY22517" fmla="*/ 257955 h 4630814"/>
              <a:gd name="connsiteX22518" fmla="*/ 2335205 w 3022593"/>
              <a:gd name="connsiteY22518" fmla="*/ 257969 h 4630814"/>
              <a:gd name="connsiteX22519" fmla="*/ 2335138 w 3022593"/>
              <a:gd name="connsiteY22519" fmla="*/ 257981 h 4630814"/>
              <a:gd name="connsiteX22520" fmla="*/ 2334490 w 3022593"/>
              <a:gd name="connsiteY22520" fmla="*/ 265906 h 4630814"/>
              <a:gd name="connsiteX22521" fmla="*/ 2329489 w 3022593"/>
              <a:gd name="connsiteY22521" fmla="*/ 274638 h 4630814"/>
              <a:gd name="connsiteX22522" fmla="*/ 2329489 w 3022593"/>
              <a:gd name="connsiteY22522" fmla="*/ 267362 h 4630814"/>
              <a:gd name="connsiteX22523" fmla="*/ 2330570 w 3022593"/>
              <a:gd name="connsiteY22523" fmla="*/ 265436 h 4630814"/>
              <a:gd name="connsiteX22524" fmla="*/ 2324489 w 3022593"/>
              <a:gd name="connsiteY22524" fmla="*/ 271065 h 4630814"/>
              <a:gd name="connsiteX22525" fmla="*/ 2327168 w 3022593"/>
              <a:gd name="connsiteY22525" fmla="*/ 264120 h 4630814"/>
              <a:gd name="connsiteX22526" fmla="*/ 2334037 w 3022593"/>
              <a:gd name="connsiteY22526" fmla="*/ 258184 h 4630814"/>
              <a:gd name="connsiteX22527" fmla="*/ 2333925 w 3022593"/>
              <a:gd name="connsiteY22527" fmla="*/ 258205 h 4630814"/>
              <a:gd name="connsiteX22528" fmla="*/ 2328875 w 3022593"/>
              <a:gd name="connsiteY22528" fmla="*/ 262268 h 4630814"/>
              <a:gd name="connsiteX22529" fmla="*/ 2321235 w 3022593"/>
              <a:gd name="connsiteY22529" fmla="*/ 264584 h 4630814"/>
              <a:gd name="connsiteX22530" fmla="*/ 2325601 w 3022593"/>
              <a:gd name="connsiteY22530" fmla="*/ 259490 h 4630814"/>
              <a:gd name="connsiteX22531" fmla="*/ 2326289 w 3022593"/>
              <a:gd name="connsiteY22531" fmla="*/ 259324 h 4630814"/>
              <a:gd name="connsiteX22532" fmla="*/ 2317742 w 3022593"/>
              <a:gd name="connsiteY22532" fmla="*/ 257969 h 4630814"/>
              <a:gd name="connsiteX22533" fmla="*/ 2324509 w 3022593"/>
              <a:gd name="connsiteY22533" fmla="*/ 255736 h 4630814"/>
              <a:gd name="connsiteX22534" fmla="*/ 670075 w 3022593"/>
              <a:gd name="connsiteY22534" fmla="*/ 254000 h 4630814"/>
              <a:gd name="connsiteX22535" fmla="*/ 685792 w 3022593"/>
              <a:gd name="connsiteY22535" fmla="*/ 258763 h 4630814"/>
              <a:gd name="connsiteX22536" fmla="*/ 670075 w 3022593"/>
              <a:gd name="connsiteY22536" fmla="*/ 254000 h 4630814"/>
              <a:gd name="connsiteX22537" fmla="*/ 2130418 w 3022593"/>
              <a:gd name="connsiteY22537" fmla="*/ 254000 h 4630814"/>
              <a:gd name="connsiteX22538" fmla="*/ 2138355 w 3022593"/>
              <a:gd name="connsiteY22538" fmla="*/ 257969 h 4630814"/>
              <a:gd name="connsiteX22539" fmla="*/ 2130418 w 3022593"/>
              <a:gd name="connsiteY22539" fmla="*/ 259953 h 4630814"/>
              <a:gd name="connsiteX22540" fmla="*/ 2124317 w 3022593"/>
              <a:gd name="connsiteY22540" fmla="*/ 258428 h 4630814"/>
              <a:gd name="connsiteX22541" fmla="*/ 2128301 w 3022593"/>
              <a:gd name="connsiteY22541" fmla="*/ 261030 h 4630814"/>
              <a:gd name="connsiteX22542" fmla="*/ 2130153 w 3022593"/>
              <a:gd name="connsiteY22542" fmla="*/ 268287 h 4630814"/>
              <a:gd name="connsiteX22543" fmla="*/ 2124597 w 3022593"/>
              <a:gd name="connsiteY22543" fmla="*/ 264658 h 4630814"/>
              <a:gd name="connsiteX22544" fmla="*/ 2124593 w 3022593"/>
              <a:gd name="connsiteY22544" fmla="*/ 264643 h 4630814"/>
              <a:gd name="connsiteX22545" fmla="*/ 2121686 w 3022593"/>
              <a:gd name="connsiteY22545" fmla="*/ 269875 h 4630814"/>
              <a:gd name="connsiteX22546" fmla="*/ 2117717 w 3022593"/>
              <a:gd name="connsiteY22546" fmla="*/ 262731 h 4630814"/>
              <a:gd name="connsiteX22547" fmla="*/ 2121686 w 3022593"/>
              <a:gd name="connsiteY22547" fmla="*/ 255587 h 4630814"/>
              <a:gd name="connsiteX22548" fmla="*/ 2122787 w 3022593"/>
              <a:gd name="connsiteY22548" fmla="*/ 257568 h 4630814"/>
              <a:gd name="connsiteX22549" fmla="*/ 2122744 w 3022593"/>
              <a:gd name="connsiteY22549" fmla="*/ 257401 h 4630814"/>
              <a:gd name="connsiteX22550" fmla="*/ 2123122 w 3022593"/>
              <a:gd name="connsiteY22550" fmla="*/ 257648 h 4630814"/>
              <a:gd name="connsiteX22551" fmla="*/ 1532922 w 3022593"/>
              <a:gd name="connsiteY22551" fmla="*/ 254000 h 4630814"/>
              <a:gd name="connsiteX22552" fmla="*/ 1536153 w 3022593"/>
              <a:gd name="connsiteY22552" fmla="*/ 260891 h 4630814"/>
              <a:gd name="connsiteX22553" fmla="*/ 1536466 w 3022593"/>
              <a:gd name="connsiteY22553" fmla="*/ 260803 h 4630814"/>
              <a:gd name="connsiteX22554" fmla="*/ 1536293 w 3022593"/>
              <a:gd name="connsiteY22554" fmla="*/ 261191 h 4630814"/>
              <a:gd name="connsiteX22555" fmla="*/ 1536494 w 3022593"/>
              <a:gd name="connsiteY22555" fmla="*/ 261620 h 4630814"/>
              <a:gd name="connsiteX22556" fmla="*/ 1536103 w 3022593"/>
              <a:gd name="connsiteY22556" fmla="*/ 261620 h 4630814"/>
              <a:gd name="connsiteX22557" fmla="*/ 1532837 w 3022593"/>
              <a:gd name="connsiteY22557" fmla="*/ 268968 h 4630814"/>
              <a:gd name="connsiteX22558" fmla="*/ 1525580 w 3022593"/>
              <a:gd name="connsiteY22558" fmla="*/ 271009 h 4630814"/>
              <a:gd name="connsiteX22559" fmla="*/ 1529209 w 3022593"/>
              <a:gd name="connsiteY22559" fmla="*/ 262844 h 4630814"/>
              <a:gd name="connsiteX22560" fmla="*/ 1533562 w 3022593"/>
              <a:gd name="connsiteY22560" fmla="*/ 261620 h 4630814"/>
              <a:gd name="connsiteX22561" fmla="*/ 1529350 w 3022593"/>
              <a:gd name="connsiteY22561" fmla="*/ 261620 h 4630814"/>
              <a:gd name="connsiteX22562" fmla="*/ 1525778 w 3022593"/>
              <a:gd name="connsiteY22562" fmla="*/ 255905 h 4630814"/>
              <a:gd name="connsiteX22563" fmla="*/ 1532922 w 3022593"/>
              <a:gd name="connsiteY22563" fmla="*/ 254000 h 4630814"/>
              <a:gd name="connsiteX22564" fmla="*/ 2243924 w 3022593"/>
              <a:gd name="connsiteY22564" fmla="*/ 252412 h 4630814"/>
              <a:gd name="connsiteX22565" fmla="*/ 2247893 w 3022593"/>
              <a:gd name="connsiteY22565" fmla="*/ 252412 h 4630814"/>
              <a:gd name="connsiteX22566" fmla="*/ 2247893 w 3022593"/>
              <a:gd name="connsiteY22566" fmla="*/ 252413 h 4630814"/>
              <a:gd name="connsiteX22567" fmla="*/ 2249480 w 3022593"/>
              <a:gd name="connsiteY22567" fmla="*/ 255588 h 4630814"/>
              <a:gd name="connsiteX22568" fmla="*/ 2247893 w 3022593"/>
              <a:gd name="connsiteY22568" fmla="*/ 258763 h 4630814"/>
              <a:gd name="connsiteX22569" fmla="*/ 2246305 w 3022593"/>
              <a:gd name="connsiteY22569" fmla="*/ 255588 h 4630814"/>
              <a:gd name="connsiteX22570" fmla="*/ 2247892 w 3022593"/>
              <a:gd name="connsiteY22570" fmla="*/ 252414 h 4630814"/>
              <a:gd name="connsiteX22571" fmla="*/ 2245909 w 3022593"/>
              <a:gd name="connsiteY22571" fmla="*/ 255587 h 4630814"/>
              <a:gd name="connsiteX22572" fmla="*/ 2241940 w 3022593"/>
              <a:gd name="connsiteY22572" fmla="*/ 255587 h 4630814"/>
              <a:gd name="connsiteX22573" fmla="*/ 2243924 w 3022593"/>
              <a:gd name="connsiteY22573" fmla="*/ 252412 h 4630814"/>
              <a:gd name="connsiteX22574" fmla="*/ 1648876 w 3022593"/>
              <a:gd name="connsiteY22574" fmla="*/ 252412 h 4630814"/>
              <a:gd name="connsiteX22575" fmla="*/ 1650992 w 3022593"/>
              <a:gd name="connsiteY22575" fmla="*/ 252412 h 4630814"/>
              <a:gd name="connsiteX22576" fmla="*/ 1644642 w 3022593"/>
              <a:gd name="connsiteY22576" fmla="*/ 257175 h 4630814"/>
              <a:gd name="connsiteX22577" fmla="*/ 1648876 w 3022593"/>
              <a:gd name="connsiteY22577" fmla="*/ 252412 h 4630814"/>
              <a:gd name="connsiteX22578" fmla="*/ 1615432 w 3022593"/>
              <a:gd name="connsiteY22578" fmla="*/ 252412 h 4630814"/>
              <a:gd name="connsiteX22579" fmla="*/ 1617337 w 3022593"/>
              <a:gd name="connsiteY22579" fmla="*/ 260620 h 4630814"/>
              <a:gd name="connsiteX22580" fmla="*/ 1614085 w 3022593"/>
              <a:gd name="connsiteY22580" fmla="*/ 271230 h 4630814"/>
              <a:gd name="connsiteX22581" fmla="*/ 1614266 w 3022593"/>
              <a:gd name="connsiteY22581" fmla="*/ 272064 h 4630814"/>
              <a:gd name="connsiteX22582" fmla="*/ 1614480 w 3022593"/>
              <a:gd name="connsiteY22582" fmla="*/ 272097 h 4630814"/>
              <a:gd name="connsiteX22583" fmla="*/ 1614283 w 3022593"/>
              <a:gd name="connsiteY22583" fmla="*/ 272139 h 4630814"/>
              <a:gd name="connsiteX22584" fmla="*/ 1614480 w 3022593"/>
              <a:gd name="connsiteY22584" fmla="*/ 273050 h 4630814"/>
              <a:gd name="connsiteX22585" fmla="*/ 1613575 w 3022593"/>
              <a:gd name="connsiteY22585" fmla="*/ 272896 h 4630814"/>
              <a:gd name="connsiteX22586" fmla="*/ 1613527 w 3022593"/>
              <a:gd name="connsiteY22586" fmla="*/ 273050 h 4630814"/>
              <a:gd name="connsiteX22587" fmla="*/ 1613507 w 3022593"/>
              <a:gd name="connsiteY22587" fmla="*/ 272884 h 4630814"/>
              <a:gd name="connsiteX22588" fmla="*/ 1611978 w 3022593"/>
              <a:gd name="connsiteY22588" fmla="*/ 272624 h 4630814"/>
              <a:gd name="connsiteX22589" fmla="*/ 1604310 w 3022593"/>
              <a:gd name="connsiteY22589" fmla="*/ 274240 h 4630814"/>
              <a:gd name="connsiteX22590" fmla="*/ 1592652 w 3022593"/>
              <a:gd name="connsiteY22590" fmla="*/ 272097 h 4630814"/>
              <a:gd name="connsiteX22591" fmla="*/ 1600589 w 3022593"/>
              <a:gd name="connsiteY22591" fmla="*/ 269954 h 4630814"/>
              <a:gd name="connsiteX22592" fmla="*/ 1603187 w 3022593"/>
              <a:gd name="connsiteY22592" fmla="*/ 270355 h 4630814"/>
              <a:gd name="connsiteX22593" fmla="*/ 1595430 w 3022593"/>
              <a:gd name="connsiteY22593" fmla="*/ 265641 h 4630814"/>
              <a:gd name="connsiteX22594" fmla="*/ 1604241 w 3022593"/>
              <a:gd name="connsiteY22594" fmla="*/ 266567 h 4630814"/>
              <a:gd name="connsiteX22595" fmla="*/ 1605730 w 3022593"/>
              <a:gd name="connsiteY22595" fmla="*/ 267510 h 4630814"/>
              <a:gd name="connsiteX22596" fmla="*/ 1598958 w 3022593"/>
              <a:gd name="connsiteY22596" fmla="*/ 259715 h 4630814"/>
              <a:gd name="connsiteX22597" fmla="*/ 1607447 w 3022593"/>
              <a:gd name="connsiteY22597" fmla="*/ 262096 h 4630814"/>
              <a:gd name="connsiteX22598" fmla="*/ 1608226 w 3022593"/>
              <a:gd name="connsiteY22598" fmla="*/ 263310 h 4630814"/>
              <a:gd name="connsiteX22599" fmla="*/ 1606014 w 3022593"/>
              <a:gd name="connsiteY22599" fmla="*/ 254288 h 4630814"/>
              <a:gd name="connsiteX22600" fmla="*/ 1611834 w 3022593"/>
              <a:gd name="connsiteY22600" fmla="*/ 260855 h 4630814"/>
              <a:gd name="connsiteX22601" fmla="*/ 1612369 w 3022593"/>
              <a:gd name="connsiteY22601" fmla="*/ 263319 h 4630814"/>
              <a:gd name="connsiteX22602" fmla="*/ 628906 w 3022593"/>
              <a:gd name="connsiteY22602" fmla="*/ 250825 h 4630814"/>
              <a:gd name="connsiteX22603" fmla="*/ 638167 w 3022593"/>
              <a:gd name="connsiteY22603" fmla="*/ 262031 h 4630814"/>
              <a:gd name="connsiteX22604" fmla="*/ 636218 w 3022593"/>
              <a:gd name="connsiteY22604" fmla="*/ 267817 h 4630814"/>
              <a:gd name="connsiteX22605" fmla="*/ 636580 w 3022593"/>
              <a:gd name="connsiteY22605" fmla="*/ 268288 h 4630814"/>
              <a:gd name="connsiteX22606" fmla="*/ 636150 w 3022593"/>
              <a:gd name="connsiteY22606" fmla="*/ 268019 h 4630814"/>
              <a:gd name="connsiteX22607" fmla="*/ 634000 w 3022593"/>
              <a:gd name="connsiteY22607" fmla="*/ 274404 h 4630814"/>
              <a:gd name="connsiteX22608" fmla="*/ 632611 w 3022593"/>
              <a:gd name="connsiteY22608" fmla="*/ 282575 h 4630814"/>
              <a:gd name="connsiteX22609" fmla="*/ 631722 w 3022593"/>
              <a:gd name="connsiteY22609" fmla="*/ 282167 h 4630814"/>
              <a:gd name="connsiteX22610" fmla="*/ 631817 w 3022593"/>
              <a:gd name="connsiteY22610" fmla="*/ 282575 h 4630814"/>
              <a:gd name="connsiteX22611" fmla="*/ 631246 w 3022593"/>
              <a:gd name="connsiteY22611" fmla="*/ 281949 h 4630814"/>
              <a:gd name="connsiteX22612" fmla="*/ 627517 w 3022593"/>
              <a:gd name="connsiteY22612" fmla="*/ 280240 h 4630814"/>
              <a:gd name="connsiteX22613" fmla="*/ 623416 w 3022593"/>
              <a:gd name="connsiteY22613" fmla="*/ 274645 h 4630814"/>
              <a:gd name="connsiteX22614" fmla="*/ 622292 w 3022593"/>
              <a:gd name="connsiteY22614" fmla="*/ 276226 h 4630814"/>
              <a:gd name="connsiteX22615" fmla="*/ 623253 w 3022593"/>
              <a:gd name="connsiteY22615" fmla="*/ 274423 h 4630814"/>
              <a:gd name="connsiteX22616" fmla="*/ 619646 w 3022593"/>
              <a:gd name="connsiteY22616" fmla="*/ 269501 h 4630814"/>
              <a:gd name="connsiteX22617" fmla="*/ 619104 w 3022593"/>
              <a:gd name="connsiteY22617" fmla="*/ 261986 h 4630814"/>
              <a:gd name="connsiteX22618" fmla="*/ 617530 w 3022593"/>
              <a:gd name="connsiteY22618" fmla="*/ 263526 h 4630814"/>
              <a:gd name="connsiteX22619" fmla="*/ 618919 w 3022593"/>
              <a:gd name="connsiteY22619" fmla="*/ 260301 h 4630814"/>
              <a:gd name="connsiteX22620" fmla="*/ 618980 w 3022593"/>
              <a:gd name="connsiteY22620" fmla="*/ 260271 h 4630814"/>
              <a:gd name="connsiteX22621" fmla="*/ 618720 w 3022593"/>
              <a:gd name="connsiteY22621" fmla="*/ 256661 h 4630814"/>
              <a:gd name="connsiteX22622" fmla="*/ 628906 w 3022593"/>
              <a:gd name="connsiteY22622" fmla="*/ 250825 h 4630814"/>
              <a:gd name="connsiteX22623" fmla="*/ 2239955 w 3022593"/>
              <a:gd name="connsiteY22623" fmla="*/ 248180 h 4630814"/>
              <a:gd name="connsiteX22624" fmla="*/ 2245670 w 3022593"/>
              <a:gd name="connsiteY22624" fmla="*/ 248180 h 4630814"/>
              <a:gd name="connsiteX22625" fmla="*/ 2247575 w 3022593"/>
              <a:gd name="connsiteY22625" fmla="*/ 250296 h 4630814"/>
              <a:gd name="connsiteX22626" fmla="*/ 2243765 w 3022593"/>
              <a:gd name="connsiteY22626" fmla="*/ 250296 h 4630814"/>
              <a:gd name="connsiteX22627" fmla="*/ 2239955 w 3022593"/>
              <a:gd name="connsiteY22627" fmla="*/ 248180 h 4630814"/>
              <a:gd name="connsiteX22628" fmla="*/ 2395408 w 3022593"/>
              <a:gd name="connsiteY22628" fmla="*/ 247650 h 4630814"/>
              <a:gd name="connsiteX22629" fmla="*/ 2404796 w 3022593"/>
              <a:gd name="connsiteY22629" fmla="*/ 252786 h 4630814"/>
              <a:gd name="connsiteX22630" fmla="*/ 2404663 w 3022593"/>
              <a:gd name="connsiteY22630" fmla="*/ 260631 h 4630814"/>
              <a:gd name="connsiteX22631" fmla="*/ 2405055 w 3022593"/>
              <a:gd name="connsiteY22631" fmla="*/ 261938 h 4630814"/>
              <a:gd name="connsiteX22632" fmla="*/ 2404650 w 3022593"/>
              <a:gd name="connsiteY22632" fmla="*/ 261410 h 4630814"/>
              <a:gd name="connsiteX22633" fmla="*/ 2404567 w 3022593"/>
              <a:gd name="connsiteY22633" fmla="*/ 266326 h 4630814"/>
              <a:gd name="connsiteX22634" fmla="*/ 2398654 w 3022593"/>
              <a:gd name="connsiteY22634" fmla="*/ 274483 h 4630814"/>
              <a:gd name="connsiteX22635" fmla="*/ 2398705 w 3022593"/>
              <a:gd name="connsiteY22635" fmla="*/ 274638 h 4630814"/>
              <a:gd name="connsiteX22636" fmla="*/ 2398645 w 3022593"/>
              <a:gd name="connsiteY22636" fmla="*/ 274495 h 4630814"/>
              <a:gd name="connsiteX22637" fmla="*/ 2396782 w 3022593"/>
              <a:gd name="connsiteY22637" fmla="*/ 277065 h 4630814"/>
              <a:gd name="connsiteX22638" fmla="*/ 2392688 w 3022593"/>
              <a:gd name="connsiteY22638" fmla="*/ 278963 h 4630814"/>
              <a:gd name="connsiteX22639" fmla="*/ 2392355 w 3022593"/>
              <a:gd name="connsiteY22639" fmla="*/ 279400 h 4630814"/>
              <a:gd name="connsiteX22640" fmla="*/ 2392416 w 3022593"/>
              <a:gd name="connsiteY22640" fmla="*/ 279089 h 4630814"/>
              <a:gd name="connsiteX22641" fmla="*/ 2391744 w 3022593"/>
              <a:gd name="connsiteY22641" fmla="*/ 279400 h 4630814"/>
              <a:gd name="connsiteX22642" fmla="*/ 2389455 w 3022593"/>
              <a:gd name="connsiteY22642" fmla="*/ 270529 h 4630814"/>
              <a:gd name="connsiteX22643" fmla="*/ 2387703 w 3022593"/>
              <a:gd name="connsiteY22643" fmla="*/ 266470 h 4630814"/>
              <a:gd name="connsiteX22644" fmla="*/ 2387592 w 3022593"/>
              <a:gd name="connsiteY22644" fmla="*/ 266701 h 4630814"/>
              <a:gd name="connsiteX22645" fmla="*/ 2387684 w 3022593"/>
              <a:gd name="connsiteY22645" fmla="*/ 266426 h 4630814"/>
              <a:gd name="connsiteX22646" fmla="*/ 2384417 w 3022593"/>
              <a:gd name="connsiteY22646" fmla="*/ 258856 h 4630814"/>
              <a:gd name="connsiteX22647" fmla="*/ 2395408 w 3022593"/>
              <a:gd name="connsiteY22647" fmla="*/ 247650 h 4630814"/>
              <a:gd name="connsiteX22648" fmla="*/ 1562092 w 3022593"/>
              <a:gd name="connsiteY22648" fmla="*/ 247650 h 4630814"/>
              <a:gd name="connsiteX22649" fmla="*/ 1563680 w 3022593"/>
              <a:gd name="connsiteY22649" fmla="*/ 255270 h 4630814"/>
              <a:gd name="connsiteX22650" fmla="*/ 1562092 w 3022593"/>
              <a:gd name="connsiteY22650" fmla="*/ 247650 h 4630814"/>
              <a:gd name="connsiteX22651" fmla="*/ 1562092 w 3022593"/>
              <a:gd name="connsiteY22651" fmla="*/ 247650 h 4630814"/>
              <a:gd name="connsiteX22652" fmla="*/ 1565268 w 3022593"/>
              <a:gd name="connsiteY22652" fmla="*/ 255270 h 4630814"/>
              <a:gd name="connsiteX22653" fmla="*/ 1562092 w 3022593"/>
              <a:gd name="connsiteY22653" fmla="*/ 247650 h 4630814"/>
              <a:gd name="connsiteX22654" fmla="*/ 1562092 w 3022593"/>
              <a:gd name="connsiteY22654" fmla="*/ 247650 h 4630814"/>
              <a:gd name="connsiteX22655" fmla="*/ 1568442 w 3022593"/>
              <a:gd name="connsiteY22655" fmla="*/ 253603 h 4630814"/>
              <a:gd name="connsiteX22656" fmla="*/ 1562092 w 3022593"/>
              <a:gd name="connsiteY22656" fmla="*/ 247650 h 4630814"/>
              <a:gd name="connsiteX22657" fmla="*/ 1562092 w 3022593"/>
              <a:gd name="connsiteY22657" fmla="*/ 247650 h 4630814"/>
              <a:gd name="connsiteX22658" fmla="*/ 1570030 w 3022593"/>
              <a:gd name="connsiteY22658" fmla="*/ 250031 h 4630814"/>
              <a:gd name="connsiteX22659" fmla="*/ 1562092 w 3022593"/>
              <a:gd name="connsiteY22659" fmla="*/ 247650 h 4630814"/>
              <a:gd name="connsiteX22660" fmla="*/ 1647288 w 3022593"/>
              <a:gd name="connsiteY22660" fmla="*/ 246062 h 4630814"/>
              <a:gd name="connsiteX22661" fmla="*/ 1652579 w 3022593"/>
              <a:gd name="connsiteY22661" fmla="*/ 249766 h 4630814"/>
              <a:gd name="connsiteX22662" fmla="*/ 1650619 w 3022593"/>
              <a:gd name="connsiteY22662" fmla="*/ 251001 h 4630814"/>
              <a:gd name="connsiteX22663" fmla="*/ 1652579 w 3022593"/>
              <a:gd name="connsiteY22663" fmla="*/ 250825 h 4630814"/>
              <a:gd name="connsiteX22664" fmla="*/ 1650227 w 3022593"/>
              <a:gd name="connsiteY22664" fmla="*/ 251248 h 4630814"/>
              <a:gd name="connsiteX22665" fmla="*/ 1643760 w 3022593"/>
              <a:gd name="connsiteY22665" fmla="*/ 255323 h 4630814"/>
              <a:gd name="connsiteX22666" fmla="*/ 1641225 w 3022593"/>
              <a:gd name="connsiteY22666" fmla="*/ 253327 h 4630814"/>
              <a:gd name="connsiteX22667" fmla="*/ 1639539 w 3022593"/>
              <a:gd name="connsiteY22667" fmla="*/ 251999 h 4630814"/>
              <a:gd name="connsiteX22668" fmla="*/ 1639350 w 3022593"/>
              <a:gd name="connsiteY22668" fmla="*/ 252016 h 4630814"/>
              <a:gd name="connsiteX22669" fmla="*/ 1636704 w 3022593"/>
              <a:gd name="connsiteY22669" fmla="*/ 250825 h 4630814"/>
              <a:gd name="connsiteX22670" fmla="*/ 1638311 w 3022593"/>
              <a:gd name="connsiteY22670" fmla="*/ 251031 h 4630814"/>
              <a:gd name="connsiteX22671" fmla="*/ 1636704 w 3022593"/>
              <a:gd name="connsiteY22671" fmla="*/ 249766 h 4630814"/>
              <a:gd name="connsiteX22672" fmla="*/ 1647288 w 3022593"/>
              <a:gd name="connsiteY22672" fmla="*/ 246062 h 4630814"/>
              <a:gd name="connsiteX22673" fmla="*/ 1535502 w 3022593"/>
              <a:gd name="connsiteY22673" fmla="*/ 246062 h 4630814"/>
              <a:gd name="connsiteX22674" fmla="*/ 1540795 w 3022593"/>
              <a:gd name="connsiteY22674" fmla="*/ 253120 h 4630814"/>
              <a:gd name="connsiteX22675" fmla="*/ 1545900 w 3022593"/>
              <a:gd name="connsiteY22675" fmla="*/ 247650 h 4630814"/>
              <a:gd name="connsiteX22676" fmla="*/ 1545900 w 3022593"/>
              <a:gd name="connsiteY22676" fmla="*/ 257856 h 4630814"/>
              <a:gd name="connsiteX22677" fmla="*/ 1542451 w 3022593"/>
              <a:gd name="connsiteY22677" fmla="*/ 259704 h 4630814"/>
              <a:gd name="connsiteX22678" fmla="*/ 1546218 w 3022593"/>
              <a:gd name="connsiteY22678" fmla="*/ 258762 h 4630814"/>
              <a:gd name="connsiteX22679" fmla="*/ 1554155 w 3022593"/>
              <a:gd name="connsiteY22679" fmla="*/ 262731 h 4630814"/>
              <a:gd name="connsiteX22680" fmla="*/ 1546218 w 3022593"/>
              <a:gd name="connsiteY22680" fmla="*/ 264715 h 4630814"/>
              <a:gd name="connsiteX22681" fmla="*/ 1539603 w 3022593"/>
              <a:gd name="connsiteY22681" fmla="*/ 261408 h 4630814"/>
              <a:gd name="connsiteX22682" fmla="*/ 1539471 w 3022593"/>
              <a:gd name="connsiteY22682" fmla="*/ 261937 h 4630814"/>
              <a:gd name="connsiteX22683" fmla="*/ 1539130 w 3022593"/>
              <a:gd name="connsiteY22683" fmla="*/ 261483 h 4630814"/>
              <a:gd name="connsiteX22684" fmla="*/ 1538280 w 3022593"/>
              <a:gd name="connsiteY22684" fmla="*/ 261938 h 4630814"/>
              <a:gd name="connsiteX22685" fmla="*/ 1538529 w 3022593"/>
              <a:gd name="connsiteY22685" fmla="*/ 260871 h 4630814"/>
              <a:gd name="connsiteX22686" fmla="*/ 1538280 w 3022593"/>
              <a:gd name="connsiteY22686" fmla="*/ 260746 h 4630814"/>
              <a:gd name="connsiteX22687" fmla="*/ 1538531 w 3022593"/>
              <a:gd name="connsiteY22687" fmla="*/ 260684 h 4630814"/>
              <a:gd name="connsiteX22688" fmla="*/ 1533517 w 3022593"/>
              <a:gd name="connsiteY22688" fmla="*/ 253999 h 4630814"/>
              <a:gd name="connsiteX22689" fmla="*/ 1535502 w 3022593"/>
              <a:gd name="connsiteY22689" fmla="*/ 246062 h 4630814"/>
              <a:gd name="connsiteX22690" fmla="*/ 660128 w 3022593"/>
              <a:gd name="connsiteY22690" fmla="*/ 244701 h 4630814"/>
              <a:gd name="connsiteX22691" fmla="*/ 658275 w 3022593"/>
              <a:gd name="connsiteY22691" fmla="*/ 251958 h 4630814"/>
              <a:gd name="connsiteX22692" fmla="*/ 652719 w 3022593"/>
              <a:gd name="connsiteY22692" fmla="*/ 255587 h 4630814"/>
              <a:gd name="connsiteX22693" fmla="*/ 654571 w 3022593"/>
              <a:gd name="connsiteY22693" fmla="*/ 248330 h 4630814"/>
              <a:gd name="connsiteX22694" fmla="*/ 660128 w 3022593"/>
              <a:gd name="connsiteY22694" fmla="*/ 244701 h 4630814"/>
              <a:gd name="connsiteX22695" fmla="*/ 661979 w 3022593"/>
              <a:gd name="connsiteY22695" fmla="*/ 244673 h 4630814"/>
              <a:gd name="connsiteX22696" fmla="*/ 665154 w 3022593"/>
              <a:gd name="connsiteY22696" fmla="*/ 250031 h 4630814"/>
              <a:gd name="connsiteX22697" fmla="*/ 661979 w 3022593"/>
              <a:gd name="connsiteY22697" fmla="*/ 257175 h 4630814"/>
              <a:gd name="connsiteX22698" fmla="*/ 658804 w 3022593"/>
              <a:gd name="connsiteY22698" fmla="*/ 250031 h 4630814"/>
              <a:gd name="connsiteX22699" fmla="*/ 661979 w 3022593"/>
              <a:gd name="connsiteY22699" fmla="*/ 244673 h 4630814"/>
              <a:gd name="connsiteX22700" fmla="*/ 2254242 w 3022593"/>
              <a:gd name="connsiteY22700" fmla="*/ 244475 h 4630814"/>
              <a:gd name="connsiteX22701" fmla="*/ 2254242 w 3022593"/>
              <a:gd name="connsiteY22701" fmla="*/ 248444 h 4630814"/>
              <a:gd name="connsiteX22702" fmla="*/ 2250403 w 3022593"/>
              <a:gd name="connsiteY22702" fmla="*/ 252043 h 4630814"/>
              <a:gd name="connsiteX22703" fmla="*/ 2253449 w 3022593"/>
              <a:gd name="connsiteY22703" fmla="*/ 250825 h 4630814"/>
              <a:gd name="connsiteX22704" fmla="*/ 2257418 w 3022593"/>
              <a:gd name="connsiteY22704" fmla="*/ 252412 h 4630814"/>
              <a:gd name="connsiteX22705" fmla="*/ 2253647 w 3022593"/>
              <a:gd name="connsiteY22705" fmla="*/ 253921 h 4630814"/>
              <a:gd name="connsiteX22706" fmla="*/ 2253846 w 3022593"/>
              <a:gd name="connsiteY22706" fmla="*/ 254000 h 4630814"/>
              <a:gd name="connsiteX22707" fmla="*/ 2253846 w 3022593"/>
              <a:gd name="connsiteY22707" fmla="*/ 257175 h 4630814"/>
              <a:gd name="connsiteX22708" fmla="*/ 2249877 w 3022593"/>
              <a:gd name="connsiteY22708" fmla="*/ 255588 h 4630814"/>
              <a:gd name="connsiteX22709" fmla="*/ 2249877 w 3022593"/>
              <a:gd name="connsiteY22709" fmla="*/ 252571 h 4630814"/>
              <a:gd name="connsiteX22710" fmla="*/ 2249480 w 3022593"/>
              <a:gd name="connsiteY22710" fmla="*/ 252412 h 4630814"/>
              <a:gd name="connsiteX22711" fmla="*/ 2250009 w 3022593"/>
              <a:gd name="connsiteY22711" fmla="*/ 252201 h 4630814"/>
              <a:gd name="connsiteX22712" fmla="*/ 2250009 w 3022593"/>
              <a:gd name="connsiteY22712" fmla="*/ 246459 h 4630814"/>
              <a:gd name="connsiteX22713" fmla="*/ 2254242 w 3022593"/>
              <a:gd name="connsiteY22713" fmla="*/ 244475 h 4630814"/>
              <a:gd name="connsiteX22714" fmla="*/ 1568443 w 3022593"/>
              <a:gd name="connsiteY22714" fmla="*/ 244475 h 4630814"/>
              <a:gd name="connsiteX22715" fmla="*/ 1567053 w 3022593"/>
              <a:gd name="connsiteY22715" fmla="*/ 246062 h 4630814"/>
              <a:gd name="connsiteX22716" fmla="*/ 1566585 w 3022593"/>
              <a:gd name="connsiteY22716" fmla="*/ 246212 h 4630814"/>
              <a:gd name="connsiteX22717" fmla="*/ 1570030 w 3022593"/>
              <a:gd name="connsiteY22717" fmla="*/ 246062 h 4630814"/>
              <a:gd name="connsiteX22718" fmla="*/ 1562092 w 3022593"/>
              <a:gd name="connsiteY22718" fmla="*/ 247650 h 4630814"/>
              <a:gd name="connsiteX22719" fmla="*/ 1568443 w 3022593"/>
              <a:gd name="connsiteY22719" fmla="*/ 244475 h 4630814"/>
              <a:gd name="connsiteX22720" fmla="*/ 661979 w 3022593"/>
              <a:gd name="connsiteY22720" fmla="*/ 243114 h 4630814"/>
              <a:gd name="connsiteX22721" fmla="*/ 669236 w 3022593"/>
              <a:gd name="connsiteY22721" fmla="*/ 244928 h 4630814"/>
              <a:gd name="connsiteX22722" fmla="*/ 672864 w 3022593"/>
              <a:gd name="connsiteY22722" fmla="*/ 252186 h 4630814"/>
              <a:gd name="connsiteX22723" fmla="*/ 665607 w 3022593"/>
              <a:gd name="connsiteY22723" fmla="*/ 250371 h 4630814"/>
              <a:gd name="connsiteX22724" fmla="*/ 661979 w 3022593"/>
              <a:gd name="connsiteY22724" fmla="*/ 243114 h 4630814"/>
              <a:gd name="connsiteX22725" fmla="*/ 2246305 w 3022593"/>
              <a:gd name="connsiteY22725" fmla="*/ 242888 h 4630814"/>
              <a:gd name="connsiteX22726" fmla="*/ 2249480 w 3022593"/>
              <a:gd name="connsiteY22726" fmla="*/ 246698 h 4630814"/>
              <a:gd name="connsiteX22727" fmla="*/ 2247893 w 3022593"/>
              <a:gd name="connsiteY22727" fmla="*/ 250508 h 4630814"/>
              <a:gd name="connsiteX22728" fmla="*/ 2246305 w 3022593"/>
              <a:gd name="connsiteY22728" fmla="*/ 248603 h 4630814"/>
              <a:gd name="connsiteX22729" fmla="*/ 2246305 w 3022593"/>
              <a:gd name="connsiteY22729" fmla="*/ 242888 h 4630814"/>
              <a:gd name="connsiteX22730" fmla="*/ 678383 w 3022593"/>
              <a:gd name="connsiteY22730" fmla="*/ 242888 h 4630814"/>
              <a:gd name="connsiteX22731" fmla="*/ 685792 w 3022593"/>
              <a:gd name="connsiteY22731" fmla="*/ 258763 h 4630814"/>
              <a:gd name="connsiteX22732" fmla="*/ 673445 w 3022593"/>
              <a:gd name="connsiteY22732" fmla="*/ 246261 h 4630814"/>
              <a:gd name="connsiteX22733" fmla="*/ 680105 w 3022593"/>
              <a:gd name="connsiteY22733" fmla="*/ 251220 h 4630814"/>
              <a:gd name="connsiteX22734" fmla="*/ 679309 w 3022593"/>
              <a:gd name="connsiteY22734" fmla="*/ 250164 h 4630814"/>
              <a:gd name="connsiteX22735" fmla="*/ 678383 w 3022593"/>
              <a:gd name="connsiteY22735" fmla="*/ 242888 h 4630814"/>
              <a:gd name="connsiteX22736" fmla="*/ 1566855 w 3022593"/>
              <a:gd name="connsiteY22736" fmla="*/ 242887 h 4630814"/>
              <a:gd name="connsiteX22737" fmla="*/ 1562092 w 3022593"/>
              <a:gd name="connsiteY22737" fmla="*/ 247650 h 4630814"/>
              <a:gd name="connsiteX22738" fmla="*/ 1566855 w 3022593"/>
              <a:gd name="connsiteY22738" fmla="*/ 242887 h 4630814"/>
              <a:gd name="connsiteX22739" fmla="*/ 2130153 w 3022593"/>
              <a:gd name="connsiteY22739" fmla="*/ 242887 h 4630814"/>
              <a:gd name="connsiteX22740" fmla="*/ 2130153 w 3022593"/>
              <a:gd name="connsiteY22740" fmla="*/ 251958 h 4630814"/>
              <a:gd name="connsiteX22741" fmla="*/ 2122744 w 3022593"/>
              <a:gd name="connsiteY22741" fmla="*/ 255587 h 4630814"/>
              <a:gd name="connsiteX22742" fmla="*/ 2124597 w 3022593"/>
              <a:gd name="connsiteY22742" fmla="*/ 248330 h 4630814"/>
              <a:gd name="connsiteX22743" fmla="*/ 2130153 w 3022593"/>
              <a:gd name="connsiteY22743" fmla="*/ 242887 h 4630814"/>
              <a:gd name="connsiteX22744" fmla="*/ 2329489 w 3022593"/>
              <a:gd name="connsiteY22744" fmla="*/ 241458 h 4630814"/>
              <a:gd name="connsiteX22745" fmla="*/ 2333061 w 3022593"/>
              <a:gd name="connsiteY22745" fmla="*/ 246697 h 4630814"/>
              <a:gd name="connsiteX22746" fmla="*/ 2335204 w 3022593"/>
              <a:gd name="connsiteY22746" fmla="*/ 257173 h 4630814"/>
              <a:gd name="connsiteX22747" fmla="*/ 2335205 w 3022593"/>
              <a:gd name="connsiteY22747" fmla="*/ 257175 h 4630814"/>
              <a:gd name="connsiteX22748" fmla="*/ 2335204 w 3022593"/>
              <a:gd name="connsiteY22748" fmla="*/ 257174 h 4630814"/>
              <a:gd name="connsiteX22749" fmla="*/ 2335204 w 3022593"/>
              <a:gd name="connsiteY22749" fmla="*/ 257175 h 4630814"/>
              <a:gd name="connsiteX22750" fmla="*/ 2335204 w 3022593"/>
              <a:gd name="connsiteY22750" fmla="*/ 257174 h 4630814"/>
              <a:gd name="connsiteX22751" fmla="*/ 2335194 w 3022593"/>
              <a:gd name="connsiteY22751" fmla="*/ 257167 h 4630814"/>
              <a:gd name="connsiteX22752" fmla="*/ 2335204 w 3022593"/>
              <a:gd name="connsiteY22752" fmla="*/ 257175 h 4630814"/>
              <a:gd name="connsiteX22753" fmla="*/ 2321093 w 3022593"/>
              <a:gd name="connsiteY22753" fmla="*/ 249766 h 4630814"/>
              <a:gd name="connsiteX22754" fmla="*/ 2326826 w 3022593"/>
              <a:gd name="connsiteY22754" fmla="*/ 250692 h 4630814"/>
              <a:gd name="connsiteX22755" fmla="*/ 2327401 w 3022593"/>
              <a:gd name="connsiteY22755" fmla="*/ 251137 h 4630814"/>
              <a:gd name="connsiteX22756" fmla="*/ 2322703 w 3022593"/>
              <a:gd name="connsiteY22756" fmla="*/ 244828 h 4630814"/>
              <a:gd name="connsiteX22757" fmla="*/ 2328954 w 3022593"/>
              <a:gd name="connsiteY22757" fmla="*/ 247694 h 4630814"/>
              <a:gd name="connsiteX22758" fmla="*/ 2335195 w 3022593"/>
              <a:gd name="connsiteY22758" fmla="*/ 257159 h 4630814"/>
              <a:gd name="connsiteX22759" fmla="*/ 2330918 w 3022593"/>
              <a:gd name="connsiteY22759" fmla="*/ 249971 h 4630814"/>
              <a:gd name="connsiteX22760" fmla="*/ 2329489 w 3022593"/>
              <a:gd name="connsiteY22760" fmla="*/ 241458 h 4630814"/>
              <a:gd name="connsiteX22761" fmla="*/ 2361664 w 3022593"/>
              <a:gd name="connsiteY22761" fmla="*/ 241300 h 4630814"/>
              <a:gd name="connsiteX22762" fmla="*/ 2363364 w 3022593"/>
              <a:gd name="connsiteY22762" fmla="*/ 247038 h 4630814"/>
              <a:gd name="connsiteX22763" fmla="*/ 2362192 w 3022593"/>
              <a:gd name="connsiteY22763" fmla="*/ 241300 h 4630814"/>
              <a:gd name="connsiteX22764" fmla="*/ 2369601 w 3022593"/>
              <a:gd name="connsiteY22764" fmla="*/ 244928 h 4630814"/>
              <a:gd name="connsiteX22765" fmla="*/ 2371453 w 3022593"/>
              <a:gd name="connsiteY22765" fmla="*/ 254000 h 4630814"/>
              <a:gd name="connsiteX22766" fmla="*/ 2364044 w 3022593"/>
              <a:gd name="connsiteY22766" fmla="*/ 250371 h 4630814"/>
              <a:gd name="connsiteX22767" fmla="*/ 2363684 w 3022593"/>
              <a:gd name="connsiteY22767" fmla="*/ 248607 h 4630814"/>
              <a:gd name="connsiteX22768" fmla="*/ 2359547 w 3022593"/>
              <a:gd name="connsiteY22768" fmla="*/ 255588 h 4630814"/>
              <a:gd name="connsiteX22769" fmla="*/ 2357430 w 3022593"/>
              <a:gd name="connsiteY22769" fmla="*/ 248444 h 4630814"/>
              <a:gd name="connsiteX22770" fmla="*/ 2361664 w 3022593"/>
              <a:gd name="connsiteY22770" fmla="*/ 241300 h 4630814"/>
              <a:gd name="connsiteX22771" fmla="*/ 2343936 w 3022593"/>
              <a:gd name="connsiteY22771" fmla="*/ 241300 h 4630814"/>
              <a:gd name="connsiteX22772" fmla="*/ 2344630 w 3022593"/>
              <a:gd name="connsiteY22772" fmla="*/ 248576 h 4630814"/>
              <a:gd name="connsiteX22773" fmla="*/ 2343548 w 3022593"/>
              <a:gd name="connsiteY22773" fmla="*/ 250065 h 4630814"/>
              <a:gd name="connsiteX22774" fmla="*/ 2350881 w 3022593"/>
              <a:gd name="connsiteY22774" fmla="*/ 244673 h 4630814"/>
              <a:gd name="connsiteX22775" fmla="*/ 2346639 w 3022593"/>
              <a:gd name="connsiteY22775" fmla="*/ 250924 h 4630814"/>
              <a:gd name="connsiteX22776" fmla="*/ 2338380 w 3022593"/>
              <a:gd name="connsiteY22776" fmla="*/ 257174 h 4630814"/>
              <a:gd name="connsiteX22777" fmla="*/ 2344710 w 3022593"/>
              <a:gd name="connsiteY22777" fmla="*/ 252651 h 4630814"/>
              <a:gd name="connsiteX22778" fmla="*/ 2349561 w 3022593"/>
              <a:gd name="connsiteY22778" fmla="*/ 250685 h 4630814"/>
              <a:gd name="connsiteX22779" fmla="*/ 2353121 w 3022593"/>
              <a:gd name="connsiteY22779" fmla="*/ 243416 h 4630814"/>
              <a:gd name="connsiteX22780" fmla="*/ 2360378 w 3022593"/>
              <a:gd name="connsiteY22780" fmla="*/ 241564 h 4630814"/>
              <a:gd name="connsiteX22781" fmla="*/ 2356749 w 3022593"/>
              <a:gd name="connsiteY22781" fmla="*/ 248973 h 4630814"/>
              <a:gd name="connsiteX22782" fmla="*/ 2351777 w 3022593"/>
              <a:gd name="connsiteY22782" fmla="*/ 250242 h 4630814"/>
              <a:gd name="connsiteX22783" fmla="*/ 2347984 w 3022593"/>
              <a:gd name="connsiteY22783" fmla="*/ 254794 h 4630814"/>
              <a:gd name="connsiteX22784" fmla="*/ 2338625 w 3022593"/>
              <a:gd name="connsiteY22784" fmla="*/ 257114 h 4630814"/>
              <a:gd name="connsiteX22785" fmla="*/ 2346456 w 3022593"/>
              <a:gd name="connsiteY22785" fmla="*/ 255190 h 4630814"/>
              <a:gd name="connsiteX22786" fmla="*/ 2355842 w 3022593"/>
              <a:gd name="connsiteY22786" fmla="*/ 255587 h 4630814"/>
              <a:gd name="connsiteX22787" fmla="*/ 2349075 w 3022593"/>
              <a:gd name="connsiteY22787" fmla="*/ 258167 h 4630814"/>
              <a:gd name="connsiteX22788" fmla="*/ 2338381 w 3022593"/>
              <a:gd name="connsiteY22788" fmla="*/ 257175 h 4630814"/>
              <a:gd name="connsiteX22789" fmla="*/ 2338379 w 3022593"/>
              <a:gd name="connsiteY22789" fmla="*/ 257175 h 4630814"/>
              <a:gd name="connsiteX22790" fmla="*/ 2338379 w 3022593"/>
              <a:gd name="connsiteY22790" fmla="*/ 257174 h 4630814"/>
              <a:gd name="connsiteX22791" fmla="*/ 2339768 w 3022593"/>
              <a:gd name="connsiteY22791" fmla="*/ 249238 h 4630814"/>
              <a:gd name="connsiteX22792" fmla="*/ 2343936 w 3022593"/>
              <a:gd name="connsiteY22792" fmla="*/ 241300 h 4630814"/>
              <a:gd name="connsiteX22793" fmla="*/ 2119940 w 3022593"/>
              <a:gd name="connsiteY22793" fmla="*/ 241300 h 4630814"/>
              <a:gd name="connsiteX22794" fmla="*/ 2123750 w 3022593"/>
              <a:gd name="connsiteY22794" fmla="*/ 248444 h 4630814"/>
              <a:gd name="connsiteX22795" fmla="*/ 2121845 w 3022593"/>
              <a:gd name="connsiteY22795" fmla="*/ 255588 h 4630814"/>
              <a:gd name="connsiteX22796" fmla="*/ 2120212 w 3022593"/>
              <a:gd name="connsiteY22796" fmla="*/ 252525 h 4630814"/>
              <a:gd name="connsiteX22797" fmla="*/ 2120694 w 3022593"/>
              <a:gd name="connsiteY22797" fmla="*/ 255270 h 4630814"/>
              <a:gd name="connsiteX22798" fmla="*/ 2113550 w 3022593"/>
              <a:gd name="connsiteY22798" fmla="*/ 255270 h 4630814"/>
              <a:gd name="connsiteX22799" fmla="*/ 2108192 w 3022593"/>
              <a:gd name="connsiteY22799" fmla="*/ 249555 h 4630814"/>
              <a:gd name="connsiteX22800" fmla="*/ 2115336 w 3022593"/>
              <a:gd name="connsiteY22800" fmla="*/ 247650 h 4630814"/>
              <a:gd name="connsiteX22801" fmla="*/ 2119352 w 3022593"/>
              <a:gd name="connsiteY22801" fmla="*/ 250914 h 4630814"/>
              <a:gd name="connsiteX22802" fmla="*/ 2118035 w 3022593"/>
              <a:gd name="connsiteY22802" fmla="*/ 248444 h 4630814"/>
              <a:gd name="connsiteX22803" fmla="*/ 2119940 w 3022593"/>
              <a:gd name="connsiteY22803" fmla="*/ 241300 h 4630814"/>
              <a:gd name="connsiteX22804" fmla="*/ 686586 w 3022593"/>
              <a:gd name="connsiteY22804" fmla="*/ 241300 h 4630814"/>
              <a:gd name="connsiteX22805" fmla="*/ 687866 w 3022593"/>
              <a:gd name="connsiteY22805" fmla="*/ 249375 h 4630814"/>
              <a:gd name="connsiteX22806" fmla="*/ 688107 w 3022593"/>
              <a:gd name="connsiteY22806" fmla="*/ 248285 h 4630814"/>
              <a:gd name="connsiteX22807" fmla="*/ 693200 w 3022593"/>
              <a:gd name="connsiteY22807" fmla="*/ 243046 h 4630814"/>
              <a:gd name="connsiteX22808" fmla="*/ 690885 w 3022593"/>
              <a:gd name="connsiteY22808" fmla="*/ 252214 h 4630814"/>
              <a:gd name="connsiteX22809" fmla="*/ 686832 w 3022593"/>
              <a:gd name="connsiteY22809" fmla="*/ 257425 h 4630814"/>
              <a:gd name="connsiteX22810" fmla="*/ 686691 w 3022593"/>
              <a:gd name="connsiteY22810" fmla="*/ 258191 h 4630814"/>
              <a:gd name="connsiteX22811" fmla="*/ 690794 w 3022593"/>
              <a:gd name="connsiteY22811" fmla="*/ 255579 h 4630814"/>
              <a:gd name="connsiteX22812" fmla="*/ 694410 w 3022593"/>
              <a:gd name="connsiteY22812" fmla="*/ 249282 h 4630814"/>
              <a:gd name="connsiteX22813" fmla="*/ 699852 w 3022593"/>
              <a:gd name="connsiteY22813" fmla="*/ 246416 h 4630814"/>
              <a:gd name="connsiteX22814" fmla="*/ 696140 w 3022593"/>
              <a:gd name="connsiteY22814" fmla="*/ 252260 h 4630814"/>
              <a:gd name="connsiteX22815" fmla="*/ 703255 w 3022593"/>
              <a:gd name="connsiteY22815" fmla="*/ 251354 h 4630814"/>
              <a:gd name="connsiteX22816" fmla="*/ 694523 w 3022593"/>
              <a:gd name="connsiteY22816" fmla="*/ 257142 h 4630814"/>
              <a:gd name="connsiteX22817" fmla="*/ 689938 w 3022593"/>
              <a:gd name="connsiteY22817" fmla="*/ 257993 h 4630814"/>
              <a:gd name="connsiteX22818" fmla="*/ 688967 w 3022593"/>
              <a:gd name="connsiteY22818" fmla="*/ 258763 h 4630814"/>
              <a:gd name="connsiteX22819" fmla="*/ 689345 w 3022593"/>
              <a:gd name="connsiteY22819" fmla="*/ 258103 h 4630814"/>
              <a:gd name="connsiteX22820" fmla="*/ 686614 w 3022593"/>
              <a:gd name="connsiteY22820" fmla="*/ 258610 h 4630814"/>
              <a:gd name="connsiteX22821" fmla="*/ 686586 w 3022593"/>
              <a:gd name="connsiteY22821" fmla="*/ 258763 h 4630814"/>
              <a:gd name="connsiteX22822" fmla="*/ 686556 w 3022593"/>
              <a:gd name="connsiteY22822" fmla="*/ 258621 h 4630814"/>
              <a:gd name="connsiteX22823" fmla="*/ 685792 w 3022593"/>
              <a:gd name="connsiteY22823" fmla="*/ 258763 h 4630814"/>
              <a:gd name="connsiteX22824" fmla="*/ 686493 w 3022593"/>
              <a:gd name="connsiteY22824" fmla="*/ 258317 h 4630814"/>
              <a:gd name="connsiteX22825" fmla="*/ 686418 w 3022593"/>
              <a:gd name="connsiteY22825" fmla="*/ 257958 h 4630814"/>
              <a:gd name="connsiteX22826" fmla="*/ 685792 w 3022593"/>
              <a:gd name="connsiteY22826" fmla="*/ 258763 h 4630814"/>
              <a:gd name="connsiteX22827" fmla="*/ 686200 w 3022593"/>
              <a:gd name="connsiteY22827" fmla="*/ 256915 h 4630814"/>
              <a:gd name="connsiteX22828" fmla="*/ 684353 w 3022593"/>
              <a:gd name="connsiteY22828" fmla="*/ 248067 h 4630814"/>
              <a:gd name="connsiteX22829" fmla="*/ 686586 w 3022593"/>
              <a:gd name="connsiteY22829" fmla="*/ 241300 h 4630814"/>
              <a:gd name="connsiteX22830" fmla="*/ 653248 w 3022593"/>
              <a:gd name="connsiteY22830" fmla="*/ 241300 h 4630814"/>
              <a:gd name="connsiteX22831" fmla="*/ 660392 w 3022593"/>
              <a:gd name="connsiteY22831" fmla="*/ 244475 h 4630814"/>
              <a:gd name="connsiteX22832" fmla="*/ 653248 w 3022593"/>
              <a:gd name="connsiteY22832" fmla="*/ 247650 h 4630814"/>
              <a:gd name="connsiteX22833" fmla="*/ 646104 w 3022593"/>
              <a:gd name="connsiteY22833" fmla="*/ 244475 h 4630814"/>
              <a:gd name="connsiteX22834" fmla="*/ 653248 w 3022593"/>
              <a:gd name="connsiteY22834" fmla="*/ 241300 h 4630814"/>
              <a:gd name="connsiteX22835" fmla="*/ 1565268 w 3022593"/>
              <a:gd name="connsiteY22835" fmla="*/ 241299 h 4630814"/>
              <a:gd name="connsiteX22836" fmla="*/ 1562092 w 3022593"/>
              <a:gd name="connsiteY22836" fmla="*/ 247650 h 4630814"/>
              <a:gd name="connsiteX22837" fmla="*/ 1565268 w 3022593"/>
              <a:gd name="connsiteY22837" fmla="*/ 241299 h 4630814"/>
              <a:gd name="connsiteX22838" fmla="*/ 1557859 w 3022593"/>
              <a:gd name="connsiteY22838" fmla="*/ 241299 h 4630814"/>
              <a:gd name="connsiteX22839" fmla="*/ 1561299 w 3022593"/>
              <a:gd name="connsiteY22839" fmla="*/ 246460 h 4630814"/>
              <a:gd name="connsiteX22840" fmla="*/ 1562092 w 3022593"/>
              <a:gd name="connsiteY22840" fmla="*/ 247650 h 4630814"/>
              <a:gd name="connsiteX22841" fmla="*/ 1558763 w 3022593"/>
              <a:gd name="connsiteY22841" fmla="*/ 247358 h 4630814"/>
              <a:gd name="connsiteX22842" fmla="*/ 1560721 w 3022593"/>
              <a:gd name="connsiteY22842" fmla="*/ 247996 h 4630814"/>
              <a:gd name="connsiteX22843" fmla="*/ 1562092 w 3022593"/>
              <a:gd name="connsiteY22843" fmla="*/ 247650 h 4630814"/>
              <a:gd name="connsiteX22844" fmla="*/ 1561614 w 3022593"/>
              <a:gd name="connsiteY22844" fmla="*/ 248288 h 4630814"/>
              <a:gd name="connsiteX22845" fmla="*/ 1561875 w 3022593"/>
              <a:gd name="connsiteY22845" fmla="*/ 248373 h 4630814"/>
              <a:gd name="connsiteX22846" fmla="*/ 1562092 w 3022593"/>
              <a:gd name="connsiteY22846" fmla="*/ 248443 h 4630814"/>
              <a:gd name="connsiteX22847" fmla="*/ 1561837 w 3022593"/>
              <a:gd name="connsiteY22847" fmla="*/ 248500 h 4630814"/>
              <a:gd name="connsiteX22848" fmla="*/ 1561379 w 3022593"/>
              <a:gd name="connsiteY22848" fmla="*/ 248601 h 4630814"/>
              <a:gd name="connsiteX22849" fmla="*/ 1556139 w 3022593"/>
              <a:gd name="connsiteY22849" fmla="*/ 255588 h 4630814"/>
              <a:gd name="connsiteX22850" fmla="*/ 1557627 w 3022593"/>
              <a:gd name="connsiteY22850" fmla="*/ 251619 h 4630814"/>
              <a:gd name="connsiteX22851" fmla="*/ 1558730 w 3022593"/>
              <a:gd name="connsiteY22851" fmla="*/ 250638 h 4630814"/>
              <a:gd name="connsiteX22852" fmla="*/ 1554472 w 3022593"/>
              <a:gd name="connsiteY22852" fmla="*/ 251883 h 4630814"/>
              <a:gd name="connsiteX22853" fmla="*/ 1556731 w 3022593"/>
              <a:gd name="connsiteY22853" fmla="*/ 249122 h 4630814"/>
              <a:gd name="connsiteX22854" fmla="*/ 1552567 w 3022593"/>
              <a:gd name="connsiteY22854" fmla="*/ 248443 h 4630814"/>
              <a:gd name="connsiteX22855" fmla="*/ 1556615 w 3022593"/>
              <a:gd name="connsiteY22855" fmla="*/ 246657 h 4630814"/>
              <a:gd name="connsiteX22856" fmla="*/ 1557069 w 3022593"/>
              <a:gd name="connsiteY22856" fmla="*/ 246805 h 4630814"/>
              <a:gd name="connsiteX22857" fmla="*/ 1554472 w 3022593"/>
              <a:gd name="connsiteY22857" fmla="*/ 244475 h 4630814"/>
              <a:gd name="connsiteX22858" fmla="*/ 1557568 w 3022593"/>
              <a:gd name="connsiteY22858" fmla="*/ 244872 h 4630814"/>
              <a:gd name="connsiteX22859" fmla="*/ 1557677 w 3022593"/>
              <a:gd name="connsiteY22859" fmla="*/ 244939 h 4630814"/>
              <a:gd name="connsiteX22860" fmla="*/ 1556139 w 3022593"/>
              <a:gd name="connsiteY22860" fmla="*/ 242887 h 4630814"/>
              <a:gd name="connsiteX22861" fmla="*/ 1558997 w 3022593"/>
              <a:gd name="connsiteY22861" fmla="*/ 244031 h 4630814"/>
              <a:gd name="connsiteX22862" fmla="*/ 885817 w 3022593"/>
              <a:gd name="connsiteY22862" fmla="*/ 239713 h 4630814"/>
              <a:gd name="connsiteX22863" fmla="*/ 889786 w 3022593"/>
              <a:gd name="connsiteY22863" fmla="*/ 289965 h 4630814"/>
              <a:gd name="connsiteX22864" fmla="*/ 885817 w 3022593"/>
              <a:gd name="connsiteY22864" fmla="*/ 239713 h 4630814"/>
              <a:gd name="connsiteX22865" fmla="*/ 2337744 w 3022593"/>
              <a:gd name="connsiteY22865" fmla="*/ 239712 h 4630814"/>
              <a:gd name="connsiteX22866" fmla="*/ 2335839 w 3022593"/>
              <a:gd name="connsiteY22866" fmla="*/ 257175 h 4630814"/>
              <a:gd name="connsiteX22867" fmla="*/ 2337744 w 3022593"/>
              <a:gd name="connsiteY22867" fmla="*/ 239712 h 4630814"/>
              <a:gd name="connsiteX22868" fmla="*/ 884230 w 3022593"/>
              <a:gd name="connsiteY22868" fmla="*/ 236538 h 4630814"/>
              <a:gd name="connsiteX22869" fmla="*/ 883885 w 3022593"/>
              <a:gd name="connsiteY22869" fmla="*/ 239963 h 4630814"/>
              <a:gd name="connsiteX22870" fmla="*/ 884230 w 3022593"/>
              <a:gd name="connsiteY22870" fmla="*/ 239713 h 4630814"/>
              <a:gd name="connsiteX22871" fmla="*/ 883839 w 3022593"/>
              <a:gd name="connsiteY22871" fmla="*/ 240421 h 4630814"/>
              <a:gd name="connsiteX22872" fmla="*/ 883456 w 3022593"/>
              <a:gd name="connsiteY22872" fmla="*/ 244227 h 4630814"/>
              <a:gd name="connsiteX22873" fmla="*/ 868990 w 3022593"/>
              <a:gd name="connsiteY22873" fmla="*/ 285751 h 4630814"/>
              <a:gd name="connsiteX22874" fmla="*/ 864406 w 3022593"/>
              <a:gd name="connsiteY22874" fmla="*/ 278594 h 4630814"/>
              <a:gd name="connsiteX22875" fmla="*/ 867728 w 3022593"/>
              <a:gd name="connsiteY22875" fmla="*/ 265226 h 4630814"/>
              <a:gd name="connsiteX22876" fmla="*/ 860789 w 3022593"/>
              <a:gd name="connsiteY22876" fmla="*/ 273520 h 4630814"/>
              <a:gd name="connsiteX22877" fmla="*/ 850892 w 3022593"/>
              <a:gd name="connsiteY22877" fmla="*/ 276985 h 4630814"/>
              <a:gd name="connsiteX22878" fmla="*/ 858532 w 3022593"/>
              <a:gd name="connsiteY22878" fmla="*/ 258349 h 4630814"/>
              <a:gd name="connsiteX22879" fmla="*/ 880956 w 3022593"/>
              <a:gd name="connsiteY22879" fmla="*/ 242087 h 4630814"/>
              <a:gd name="connsiteX22880" fmla="*/ 2188143 w 3022593"/>
              <a:gd name="connsiteY22880" fmla="*/ 235218 h 4630814"/>
              <a:gd name="connsiteX22881" fmla="*/ 2241023 w 3022593"/>
              <a:gd name="connsiteY22881" fmla="*/ 315006 h 4630814"/>
              <a:gd name="connsiteX22882" fmla="*/ 2222594 w 3022593"/>
              <a:gd name="connsiteY22882" fmla="*/ 348962 h 4630814"/>
              <a:gd name="connsiteX22883" fmla="*/ 2224080 w 3022593"/>
              <a:gd name="connsiteY22883" fmla="*/ 352426 h 4630814"/>
              <a:gd name="connsiteX22884" fmla="*/ 2222510 w 3022593"/>
              <a:gd name="connsiteY22884" fmla="*/ 349118 h 4630814"/>
              <a:gd name="connsiteX22885" fmla="*/ 2218117 w 3022593"/>
              <a:gd name="connsiteY22885" fmla="*/ 357212 h 4630814"/>
              <a:gd name="connsiteX22886" fmla="*/ 2191625 w 3022593"/>
              <a:gd name="connsiteY22886" fmla="*/ 373977 h 4630814"/>
              <a:gd name="connsiteX22887" fmla="*/ 2185079 w 3022593"/>
              <a:gd name="connsiteY22887" fmla="*/ 376016 h 4630814"/>
              <a:gd name="connsiteX22888" fmla="*/ 2184669 w 3022593"/>
              <a:gd name="connsiteY22888" fmla="*/ 376238 h 4630814"/>
              <a:gd name="connsiteX22889" fmla="*/ 2184721 w 3022593"/>
              <a:gd name="connsiteY22889" fmla="*/ 376127 h 4630814"/>
              <a:gd name="connsiteX22890" fmla="*/ 2184366 w 3022593"/>
              <a:gd name="connsiteY22890" fmla="*/ 376238 h 4630814"/>
              <a:gd name="connsiteX22891" fmla="*/ 2148482 w 3022593"/>
              <a:gd name="connsiteY22891" fmla="*/ 289028 h 4630814"/>
              <a:gd name="connsiteX22892" fmla="*/ 2188143 w 3022593"/>
              <a:gd name="connsiteY22892" fmla="*/ 235218 h 4630814"/>
              <a:gd name="connsiteX22893" fmla="*/ 652719 w 3022593"/>
              <a:gd name="connsiteY22893" fmla="*/ 232001 h 4630814"/>
              <a:gd name="connsiteX22894" fmla="*/ 660128 w 3022593"/>
              <a:gd name="connsiteY22894" fmla="*/ 235630 h 4630814"/>
              <a:gd name="connsiteX22895" fmla="*/ 660128 w 3022593"/>
              <a:gd name="connsiteY22895" fmla="*/ 242887 h 4630814"/>
              <a:gd name="connsiteX22896" fmla="*/ 652719 w 3022593"/>
              <a:gd name="connsiteY22896" fmla="*/ 239258 h 4630814"/>
              <a:gd name="connsiteX22897" fmla="*/ 652719 w 3022593"/>
              <a:gd name="connsiteY22897" fmla="*/ 232001 h 4630814"/>
              <a:gd name="connsiteX22898" fmla="*/ 2146690 w 3022593"/>
              <a:gd name="connsiteY22898" fmla="*/ 229130 h 4630814"/>
              <a:gd name="connsiteX22899" fmla="*/ 2150659 w 3022593"/>
              <a:gd name="connsiteY22899" fmla="*/ 229130 h 4630814"/>
              <a:gd name="connsiteX22900" fmla="*/ 2148674 w 3022593"/>
              <a:gd name="connsiteY22900" fmla="*/ 233363 h 4630814"/>
              <a:gd name="connsiteX22901" fmla="*/ 2144705 w 3022593"/>
              <a:gd name="connsiteY22901" fmla="*/ 233363 h 4630814"/>
              <a:gd name="connsiteX22902" fmla="*/ 2146690 w 3022593"/>
              <a:gd name="connsiteY22902" fmla="*/ 229130 h 4630814"/>
              <a:gd name="connsiteX22903" fmla="*/ 2301088 w 3022593"/>
              <a:gd name="connsiteY22903" fmla="*/ 228890 h 4630814"/>
              <a:gd name="connsiteX22904" fmla="*/ 2308104 w 3022593"/>
              <a:gd name="connsiteY22904" fmla="*/ 233240 h 4630814"/>
              <a:gd name="connsiteX22905" fmla="*/ 2308206 w 3022593"/>
              <a:gd name="connsiteY22905" fmla="*/ 233601 h 4630814"/>
              <a:gd name="connsiteX22906" fmla="*/ 2308217 w 3022593"/>
              <a:gd name="connsiteY22906" fmla="*/ 233601 h 4630814"/>
              <a:gd name="connsiteX22907" fmla="*/ 2308208 w 3022593"/>
              <a:gd name="connsiteY22907" fmla="*/ 233609 h 4630814"/>
              <a:gd name="connsiteX22908" fmla="*/ 2313016 w 3022593"/>
              <a:gd name="connsiteY22908" fmla="*/ 250642 h 4630814"/>
              <a:gd name="connsiteX22909" fmla="*/ 2302263 w 3022593"/>
              <a:gd name="connsiteY22909" fmla="*/ 258575 h 4630814"/>
              <a:gd name="connsiteX22910" fmla="*/ 2302132 w 3022593"/>
              <a:gd name="connsiteY22910" fmla="*/ 258763 h 4630814"/>
              <a:gd name="connsiteX22911" fmla="*/ 2302152 w 3022593"/>
              <a:gd name="connsiteY22911" fmla="*/ 258657 h 4630814"/>
              <a:gd name="connsiteX22912" fmla="*/ 2296878 w 3022593"/>
              <a:gd name="connsiteY22912" fmla="*/ 262548 h 4630814"/>
              <a:gd name="connsiteX22913" fmla="*/ 2282478 w 3022593"/>
              <a:gd name="connsiteY22913" fmla="*/ 263148 h 4630814"/>
              <a:gd name="connsiteX22914" fmla="*/ 2281230 w 3022593"/>
              <a:gd name="connsiteY22914" fmla="*/ 265113 h 4630814"/>
              <a:gd name="connsiteX22915" fmla="*/ 2281950 w 3022593"/>
              <a:gd name="connsiteY22915" fmla="*/ 263170 h 4630814"/>
              <a:gd name="connsiteX22916" fmla="*/ 2274894 w 3022593"/>
              <a:gd name="connsiteY22916" fmla="*/ 263464 h 4630814"/>
              <a:gd name="connsiteX22917" fmla="*/ 2267441 w 3022593"/>
              <a:gd name="connsiteY22917" fmla="*/ 259172 h 4630814"/>
              <a:gd name="connsiteX22918" fmla="*/ 2266942 w 3022593"/>
              <a:gd name="connsiteY22918" fmla="*/ 259160 h 4630814"/>
              <a:gd name="connsiteX22919" fmla="*/ 2267325 w 3022593"/>
              <a:gd name="connsiteY22919" fmla="*/ 259105 h 4630814"/>
              <a:gd name="connsiteX22920" fmla="*/ 2266942 w 3022593"/>
              <a:gd name="connsiteY22920" fmla="*/ 258884 h 4630814"/>
              <a:gd name="connsiteX22921" fmla="*/ 2285652 w 3022593"/>
              <a:gd name="connsiteY22921" fmla="*/ 231409 h 4630814"/>
              <a:gd name="connsiteX22922" fmla="*/ 2301088 w 3022593"/>
              <a:gd name="connsiteY22922" fmla="*/ 228890 h 4630814"/>
              <a:gd name="connsiteX22923" fmla="*/ 2156611 w 3022593"/>
              <a:gd name="connsiteY22923" fmla="*/ 227013 h 4630814"/>
              <a:gd name="connsiteX22924" fmla="*/ 2160580 w 3022593"/>
              <a:gd name="connsiteY22924" fmla="*/ 229395 h 4630814"/>
              <a:gd name="connsiteX22925" fmla="*/ 2156876 w 3022593"/>
              <a:gd name="connsiteY22925" fmla="*/ 231618 h 4630814"/>
              <a:gd name="connsiteX22926" fmla="*/ 2156876 w 3022593"/>
              <a:gd name="connsiteY22926" fmla="*/ 234951 h 4630814"/>
              <a:gd name="connsiteX22927" fmla="*/ 2152642 w 3022593"/>
              <a:gd name="connsiteY22927" fmla="*/ 232966 h 4630814"/>
              <a:gd name="connsiteX22928" fmla="*/ 2152642 w 3022593"/>
              <a:gd name="connsiteY22928" fmla="*/ 233363 h 4630814"/>
              <a:gd name="connsiteX22929" fmla="*/ 2151055 w 3022593"/>
              <a:gd name="connsiteY22929" fmla="*/ 236538 h 4630814"/>
              <a:gd name="connsiteX22930" fmla="*/ 2149467 w 3022593"/>
              <a:gd name="connsiteY22930" fmla="*/ 233363 h 4630814"/>
              <a:gd name="connsiteX22931" fmla="*/ 2152642 w 3022593"/>
              <a:gd name="connsiteY22931" fmla="*/ 230188 h 4630814"/>
              <a:gd name="connsiteX22932" fmla="*/ 2152642 w 3022593"/>
              <a:gd name="connsiteY22932" fmla="*/ 229395 h 4630814"/>
              <a:gd name="connsiteX22933" fmla="*/ 2152642 w 3022593"/>
              <a:gd name="connsiteY22933" fmla="*/ 228997 h 4630814"/>
              <a:gd name="connsiteX22934" fmla="*/ 2153014 w 3022593"/>
              <a:gd name="connsiteY22934" fmla="*/ 229172 h 4630814"/>
              <a:gd name="connsiteX22935" fmla="*/ 2371717 w 3022593"/>
              <a:gd name="connsiteY22935" fmla="*/ 227012 h 4630814"/>
              <a:gd name="connsiteX22936" fmla="*/ 2369812 w 3022593"/>
              <a:gd name="connsiteY22936" fmla="*/ 235176 h 4630814"/>
              <a:gd name="connsiteX22937" fmla="*/ 2364216 w 3022593"/>
              <a:gd name="connsiteY22937" fmla="*/ 241173 h 4630814"/>
              <a:gd name="connsiteX22938" fmla="*/ 2369223 w 3022593"/>
              <a:gd name="connsiteY22938" fmla="*/ 239712 h 4630814"/>
              <a:gd name="connsiteX22939" fmla="*/ 2376480 w 3022593"/>
              <a:gd name="connsiteY22939" fmla="*/ 242887 h 4630814"/>
              <a:gd name="connsiteX22940" fmla="*/ 2369223 w 3022593"/>
              <a:gd name="connsiteY22940" fmla="*/ 244475 h 4630814"/>
              <a:gd name="connsiteX22941" fmla="*/ 2363780 w 3022593"/>
              <a:gd name="connsiteY22941" fmla="*/ 241300 h 4630814"/>
              <a:gd name="connsiteX22942" fmla="*/ 2364097 w 3022593"/>
              <a:gd name="connsiteY22942" fmla="*/ 241207 h 4630814"/>
              <a:gd name="connsiteX22943" fmla="*/ 2364097 w 3022593"/>
              <a:gd name="connsiteY22943" fmla="*/ 233135 h 4630814"/>
              <a:gd name="connsiteX22944" fmla="*/ 2371717 w 3022593"/>
              <a:gd name="connsiteY22944" fmla="*/ 227012 h 4630814"/>
              <a:gd name="connsiteX22945" fmla="*/ 664519 w 3022593"/>
              <a:gd name="connsiteY22945" fmla="*/ 227012 h 4630814"/>
              <a:gd name="connsiteX22946" fmla="*/ 666424 w 3022593"/>
              <a:gd name="connsiteY22946" fmla="*/ 236934 h 4630814"/>
              <a:gd name="connsiteX22947" fmla="*/ 666035 w 3022593"/>
              <a:gd name="connsiteY22947" fmla="*/ 237541 h 4630814"/>
              <a:gd name="connsiteX22948" fmla="*/ 667536 w 3022593"/>
              <a:gd name="connsiteY22948" fmla="*/ 236855 h 4630814"/>
              <a:gd name="connsiteX22949" fmla="*/ 674680 w 3022593"/>
              <a:gd name="connsiteY22949" fmla="*/ 236855 h 4630814"/>
              <a:gd name="connsiteX22950" fmla="*/ 669322 w 3022593"/>
              <a:gd name="connsiteY22950" fmla="*/ 242570 h 4630814"/>
              <a:gd name="connsiteX22951" fmla="*/ 662817 w 3022593"/>
              <a:gd name="connsiteY22951" fmla="*/ 242570 h 4630814"/>
              <a:gd name="connsiteX22952" fmla="*/ 662614 w 3022593"/>
              <a:gd name="connsiteY22952" fmla="*/ 242887 h 4630814"/>
              <a:gd name="connsiteX22953" fmla="*/ 662538 w 3022593"/>
              <a:gd name="connsiteY22953" fmla="*/ 242570 h 4630814"/>
              <a:gd name="connsiteX22954" fmla="*/ 662178 w 3022593"/>
              <a:gd name="connsiteY22954" fmla="*/ 242570 h 4630814"/>
              <a:gd name="connsiteX22955" fmla="*/ 662336 w 3022593"/>
              <a:gd name="connsiteY22955" fmla="*/ 241728 h 4630814"/>
              <a:gd name="connsiteX22956" fmla="*/ 660709 w 3022593"/>
              <a:gd name="connsiteY22956" fmla="*/ 234949 h 4630814"/>
              <a:gd name="connsiteX22957" fmla="*/ 664519 w 3022593"/>
              <a:gd name="connsiteY22957" fmla="*/ 227012 h 4630814"/>
              <a:gd name="connsiteX22958" fmla="*/ 878445 w 3022593"/>
              <a:gd name="connsiteY22958" fmla="*/ 226732 h 4630814"/>
              <a:gd name="connsiteX22959" fmla="*/ 881754 w 3022593"/>
              <a:gd name="connsiteY22959" fmla="*/ 233211 h 4630814"/>
              <a:gd name="connsiteX22960" fmla="*/ 883658 w 3022593"/>
              <a:gd name="connsiteY22960" fmla="*/ 234549 h 4630814"/>
              <a:gd name="connsiteX22961" fmla="*/ 879662 w 3022593"/>
              <a:gd name="connsiteY22961" fmla="*/ 228727 h 4630814"/>
              <a:gd name="connsiteX22962" fmla="*/ 2357827 w 3022593"/>
              <a:gd name="connsiteY22962" fmla="*/ 225425 h 4630814"/>
              <a:gd name="connsiteX22963" fmla="*/ 2363780 w 3022593"/>
              <a:gd name="connsiteY22963" fmla="*/ 231378 h 4630814"/>
              <a:gd name="connsiteX22964" fmla="*/ 2361796 w 3022593"/>
              <a:gd name="connsiteY22964" fmla="*/ 239315 h 4630814"/>
              <a:gd name="connsiteX22965" fmla="*/ 2356523 w 3022593"/>
              <a:gd name="connsiteY22965" fmla="*/ 234043 h 4630814"/>
              <a:gd name="connsiteX22966" fmla="*/ 2362192 w 3022593"/>
              <a:gd name="connsiteY22966" fmla="*/ 241300 h 4630814"/>
              <a:gd name="connsiteX22967" fmla="*/ 2361664 w 3022593"/>
              <a:gd name="connsiteY22967" fmla="*/ 241300 h 4630814"/>
              <a:gd name="connsiteX22968" fmla="*/ 2354255 w 3022593"/>
              <a:gd name="connsiteY22968" fmla="*/ 241300 h 4630814"/>
              <a:gd name="connsiteX22969" fmla="*/ 2348302 w 3022593"/>
              <a:gd name="connsiteY22969" fmla="*/ 233680 h 4630814"/>
              <a:gd name="connsiteX22970" fmla="*/ 2356160 w 3022593"/>
              <a:gd name="connsiteY22970" fmla="*/ 233680 h 4630814"/>
              <a:gd name="connsiteX22971" fmla="*/ 2355842 w 3022593"/>
              <a:gd name="connsiteY22971" fmla="*/ 233362 h 4630814"/>
              <a:gd name="connsiteX22972" fmla="*/ 2357827 w 3022593"/>
              <a:gd name="connsiteY22972" fmla="*/ 225425 h 4630814"/>
              <a:gd name="connsiteX22973" fmla="*/ 2208999 w 3022593"/>
              <a:gd name="connsiteY22973" fmla="*/ 225425 h 4630814"/>
              <a:gd name="connsiteX22974" fmla="*/ 2209238 w 3022593"/>
              <a:gd name="connsiteY22974" fmla="*/ 225822 h 4630814"/>
              <a:gd name="connsiteX22975" fmla="*/ 2209396 w 3022593"/>
              <a:gd name="connsiteY22975" fmla="*/ 225822 h 4630814"/>
              <a:gd name="connsiteX22976" fmla="*/ 2209324 w 3022593"/>
              <a:gd name="connsiteY22976" fmla="*/ 225966 h 4630814"/>
              <a:gd name="connsiteX22977" fmla="*/ 2210190 w 3022593"/>
              <a:gd name="connsiteY22977" fmla="*/ 227409 h 4630814"/>
              <a:gd name="connsiteX22978" fmla="*/ 2210190 w 3022593"/>
              <a:gd name="connsiteY22978" fmla="*/ 225425 h 4630814"/>
              <a:gd name="connsiteX22979" fmla="*/ 2214159 w 3022593"/>
              <a:gd name="connsiteY22979" fmla="*/ 227409 h 4630814"/>
              <a:gd name="connsiteX22980" fmla="*/ 2214159 w 3022593"/>
              <a:gd name="connsiteY22980" fmla="*/ 231378 h 4630814"/>
              <a:gd name="connsiteX22981" fmla="*/ 2211106 w 3022593"/>
              <a:gd name="connsiteY22981" fmla="*/ 229852 h 4630814"/>
              <a:gd name="connsiteX22982" fmla="*/ 2208999 w 3022593"/>
              <a:gd name="connsiteY22982" fmla="*/ 233363 h 4630814"/>
              <a:gd name="connsiteX22983" fmla="*/ 2206856 w 3022593"/>
              <a:gd name="connsiteY22983" fmla="*/ 229791 h 4630814"/>
              <a:gd name="connsiteX22984" fmla="*/ 2203442 w 3022593"/>
              <a:gd name="connsiteY22984" fmla="*/ 229791 h 4630814"/>
              <a:gd name="connsiteX22985" fmla="*/ 2205427 w 3022593"/>
              <a:gd name="connsiteY22985" fmla="*/ 225822 h 4630814"/>
              <a:gd name="connsiteX22986" fmla="*/ 2208761 w 3022593"/>
              <a:gd name="connsiteY22986" fmla="*/ 225822 h 4630814"/>
              <a:gd name="connsiteX22987" fmla="*/ 2214555 w 3022593"/>
              <a:gd name="connsiteY22987" fmla="*/ 223838 h 4630814"/>
              <a:gd name="connsiteX22988" fmla="*/ 2217730 w 3022593"/>
              <a:gd name="connsiteY22988" fmla="*/ 225425 h 4630814"/>
              <a:gd name="connsiteX22989" fmla="*/ 2214555 w 3022593"/>
              <a:gd name="connsiteY22989" fmla="*/ 227013 h 4630814"/>
              <a:gd name="connsiteX22990" fmla="*/ 2211380 w 3022593"/>
              <a:gd name="connsiteY22990" fmla="*/ 225425 h 4630814"/>
              <a:gd name="connsiteX22991" fmla="*/ 2214555 w 3022593"/>
              <a:gd name="connsiteY22991" fmla="*/ 223838 h 4630814"/>
              <a:gd name="connsiteX22992" fmla="*/ 2203760 w 3022593"/>
              <a:gd name="connsiteY22992" fmla="*/ 222251 h 4630814"/>
              <a:gd name="connsiteX22993" fmla="*/ 2207570 w 3022593"/>
              <a:gd name="connsiteY22993" fmla="*/ 222251 h 4630814"/>
              <a:gd name="connsiteX22994" fmla="*/ 2211380 w 3022593"/>
              <a:gd name="connsiteY22994" fmla="*/ 223838 h 4630814"/>
              <a:gd name="connsiteX22995" fmla="*/ 2205665 w 3022593"/>
              <a:gd name="connsiteY22995" fmla="*/ 223838 h 4630814"/>
              <a:gd name="connsiteX22996" fmla="*/ 2203760 w 3022593"/>
              <a:gd name="connsiteY22996" fmla="*/ 222251 h 4630814"/>
              <a:gd name="connsiteX22997" fmla="*/ 2151055 w 3022593"/>
              <a:gd name="connsiteY22997" fmla="*/ 220663 h 4630814"/>
              <a:gd name="connsiteX22998" fmla="*/ 2152642 w 3022593"/>
              <a:gd name="connsiteY22998" fmla="*/ 223838 h 4630814"/>
              <a:gd name="connsiteX22999" fmla="*/ 2152642 w 3022593"/>
              <a:gd name="connsiteY22999" fmla="*/ 224473 h 4630814"/>
              <a:gd name="connsiteX23000" fmla="*/ 2156876 w 3022593"/>
              <a:gd name="connsiteY23000" fmla="*/ 222568 h 4630814"/>
              <a:gd name="connsiteX23001" fmla="*/ 2156876 w 3022593"/>
              <a:gd name="connsiteY23001" fmla="*/ 226378 h 4630814"/>
              <a:gd name="connsiteX23002" fmla="*/ 2152642 w 3022593"/>
              <a:gd name="connsiteY23002" fmla="*/ 228283 h 4630814"/>
              <a:gd name="connsiteX23003" fmla="*/ 2152642 w 3022593"/>
              <a:gd name="connsiteY23003" fmla="*/ 228071 h 4630814"/>
              <a:gd name="connsiteX23004" fmla="*/ 2146690 w 3022593"/>
              <a:gd name="connsiteY23004" fmla="*/ 228071 h 4630814"/>
              <a:gd name="connsiteX23005" fmla="*/ 2144705 w 3022593"/>
              <a:gd name="connsiteY23005" fmla="*/ 223838 h 4630814"/>
              <a:gd name="connsiteX23006" fmla="*/ 2148674 w 3022593"/>
              <a:gd name="connsiteY23006" fmla="*/ 223838 h 4630814"/>
              <a:gd name="connsiteX23007" fmla="*/ 2152642 w 3022593"/>
              <a:gd name="connsiteY23007" fmla="*/ 228070 h 4630814"/>
              <a:gd name="connsiteX23008" fmla="*/ 2152642 w 3022593"/>
              <a:gd name="connsiteY23008" fmla="*/ 227013 h 4630814"/>
              <a:gd name="connsiteX23009" fmla="*/ 2149467 w 3022593"/>
              <a:gd name="connsiteY23009" fmla="*/ 223838 h 4630814"/>
              <a:gd name="connsiteX23010" fmla="*/ 2151055 w 3022593"/>
              <a:gd name="connsiteY23010" fmla="*/ 220663 h 4630814"/>
              <a:gd name="connsiteX23011" fmla="*/ 688014 w 3022593"/>
              <a:gd name="connsiteY23011" fmla="*/ 219075 h 4630814"/>
              <a:gd name="connsiteX23012" fmla="*/ 693729 w 3022593"/>
              <a:gd name="connsiteY23012" fmla="*/ 220662 h 4630814"/>
              <a:gd name="connsiteX23013" fmla="*/ 688014 w 3022593"/>
              <a:gd name="connsiteY23013" fmla="*/ 222250 h 4630814"/>
              <a:gd name="connsiteX23014" fmla="*/ 684204 w 3022593"/>
              <a:gd name="connsiteY23014" fmla="*/ 220662 h 4630814"/>
              <a:gd name="connsiteX23015" fmla="*/ 688014 w 3022593"/>
              <a:gd name="connsiteY23015" fmla="*/ 219075 h 4630814"/>
              <a:gd name="connsiteX23016" fmla="*/ 921936 w 3022593"/>
              <a:gd name="connsiteY23016" fmla="*/ 217945 h 4630814"/>
              <a:gd name="connsiteX23017" fmla="*/ 932347 w 3022593"/>
              <a:gd name="connsiteY23017" fmla="*/ 218976 h 4630814"/>
              <a:gd name="connsiteX23018" fmla="*/ 930311 w 3022593"/>
              <a:gd name="connsiteY23018" fmla="*/ 226163 h 4630814"/>
              <a:gd name="connsiteX23019" fmla="*/ 922449 w 3022593"/>
              <a:gd name="connsiteY23019" fmla="*/ 230127 h 4630814"/>
              <a:gd name="connsiteX23020" fmla="*/ 931023 w 3022593"/>
              <a:gd name="connsiteY23020" fmla="*/ 229253 h 4630814"/>
              <a:gd name="connsiteX23021" fmla="*/ 940723 w 3022593"/>
              <a:gd name="connsiteY23021" fmla="*/ 233362 h 4630814"/>
              <a:gd name="connsiteX23022" fmla="*/ 929575 w 3022593"/>
              <a:gd name="connsiteY23022" fmla="*/ 240883 h 4630814"/>
              <a:gd name="connsiteX23023" fmla="*/ 913233 w 3022593"/>
              <a:gd name="connsiteY23023" fmla="*/ 240580 h 4630814"/>
              <a:gd name="connsiteX23024" fmla="*/ 928130 w 3022593"/>
              <a:gd name="connsiteY23024" fmla="*/ 245378 h 4630814"/>
              <a:gd name="connsiteX23025" fmla="*/ 934725 w 3022593"/>
              <a:gd name="connsiteY23025" fmla="*/ 253683 h 4630814"/>
              <a:gd name="connsiteX23026" fmla="*/ 922248 w 3022593"/>
              <a:gd name="connsiteY23026" fmla="*/ 256295 h 4630814"/>
              <a:gd name="connsiteX23027" fmla="*/ 902654 w 3022593"/>
              <a:gd name="connsiteY23027" fmla="*/ 247400 h 4630814"/>
              <a:gd name="connsiteX23028" fmla="*/ 910492 w 3022593"/>
              <a:gd name="connsiteY23028" fmla="*/ 252059 h 4630814"/>
              <a:gd name="connsiteX23029" fmla="*/ 927644 w 3022593"/>
              <a:gd name="connsiteY23029" fmla="*/ 271394 h 4630814"/>
              <a:gd name="connsiteX23030" fmla="*/ 908318 w 3022593"/>
              <a:gd name="connsiteY23030" fmla="*/ 264639 h 4630814"/>
              <a:gd name="connsiteX23031" fmla="*/ 900486 w 3022593"/>
              <a:gd name="connsiteY23031" fmla="*/ 255971 h 4630814"/>
              <a:gd name="connsiteX23032" fmla="*/ 902113 w 3022593"/>
              <a:gd name="connsiteY23032" fmla="*/ 258083 h 4630814"/>
              <a:gd name="connsiteX23033" fmla="*/ 909817 w 3022593"/>
              <a:gd name="connsiteY23033" fmla="*/ 283256 h 4630814"/>
              <a:gd name="connsiteX23034" fmla="*/ 887405 w 3022593"/>
              <a:gd name="connsiteY23034" fmla="*/ 239713 h 4630814"/>
              <a:gd name="connsiteX23035" fmla="*/ 892220 w 3022593"/>
              <a:gd name="connsiteY23035" fmla="*/ 245241 h 4630814"/>
              <a:gd name="connsiteX23036" fmla="*/ 893949 w 3022593"/>
              <a:gd name="connsiteY23036" fmla="*/ 247486 h 4630814"/>
              <a:gd name="connsiteX23037" fmla="*/ 888992 w 3022593"/>
              <a:gd name="connsiteY23037" fmla="*/ 239713 h 4630814"/>
              <a:gd name="connsiteX23038" fmla="*/ 895847 w 3022593"/>
              <a:gd name="connsiteY23038" fmla="*/ 243353 h 4630814"/>
              <a:gd name="connsiteX23039" fmla="*/ 896149 w 3022593"/>
              <a:gd name="connsiteY23039" fmla="*/ 243533 h 4630814"/>
              <a:gd name="connsiteX23040" fmla="*/ 888806 w 3022593"/>
              <a:gd name="connsiteY23040" fmla="*/ 237659 h 4630814"/>
              <a:gd name="connsiteX23041" fmla="*/ 885817 w 3022593"/>
              <a:gd name="connsiteY23041" fmla="*/ 237828 h 4630814"/>
              <a:gd name="connsiteX23042" fmla="*/ 887527 w 3022593"/>
              <a:gd name="connsiteY23042" fmla="*/ 236636 h 4630814"/>
              <a:gd name="connsiteX23043" fmla="*/ 887405 w 3022593"/>
              <a:gd name="connsiteY23043" fmla="*/ 236538 h 4630814"/>
              <a:gd name="connsiteX23044" fmla="*/ 887633 w 3022593"/>
              <a:gd name="connsiteY23044" fmla="*/ 236562 h 4630814"/>
              <a:gd name="connsiteX23045" fmla="*/ 889473 w 3022593"/>
              <a:gd name="connsiteY23045" fmla="*/ 235280 h 4630814"/>
              <a:gd name="connsiteX23046" fmla="*/ 921936 w 3022593"/>
              <a:gd name="connsiteY23046" fmla="*/ 217945 h 4630814"/>
              <a:gd name="connsiteX23047" fmla="*/ 2324490 w 3022593"/>
              <a:gd name="connsiteY23047" fmla="*/ 217884 h 4630814"/>
              <a:gd name="connsiteX23048" fmla="*/ 2328459 w 3022593"/>
              <a:gd name="connsiteY23048" fmla="*/ 217884 h 4630814"/>
              <a:gd name="connsiteX23049" fmla="*/ 2327466 w 3022593"/>
              <a:gd name="connsiteY23049" fmla="*/ 219869 h 4630814"/>
              <a:gd name="connsiteX23050" fmla="*/ 2328062 w 3022593"/>
              <a:gd name="connsiteY23050" fmla="*/ 219075 h 4630814"/>
              <a:gd name="connsiteX23051" fmla="*/ 2330443 w 3022593"/>
              <a:gd name="connsiteY23051" fmla="*/ 222248 h 4630814"/>
              <a:gd name="connsiteX23052" fmla="*/ 2330443 w 3022593"/>
              <a:gd name="connsiteY23052" fmla="*/ 219075 h 4630814"/>
              <a:gd name="connsiteX23053" fmla="*/ 2333618 w 3022593"/>
              <a:gd name="connsiteY23053" fmla="*/ 220662 h 4630814"/>
              <a:gd name="connsiteX23054" fmla="*/ 2333618 w 3022593"/>
              <a:gd name="connsiteY23054" fmla="*/ 223837 h 4630814"/>
              <a:gd name="connsiteX23055" fmla="*/ 2330444 w 3022593"/>
              <a:gd name="connsiteY23055" fmla="*/ 222251 h 4630814"/>
              <a:gd name="connsiteX23056" fmla="*/ 2328062 w 3022593"/>
              <a:gd name="connsiteY23056" fmla="*/ 225425 h 4630814"/>
              <a:gd name="connsiteX23057" fmla="*/ 2325680 w 3022593"/>
              <a:gd name="connsiteY23057" fmla="*/ 222250 h 4630814"/>
              <a:gd name="connsiteX23058" fmla="*/ 2325978 w 3022593"/>
              <a:gd name="connsiteY23058" fmla="*/ 221853 h 4630814"/>
              <a:gd name="connsiteX23059" fmla="*/ 2322505 w 3022593"/>
              <a:gd name="connsiteY23059" fmla="*/ 221853 h 4630814"/>
              <a:gd name="connsiteX23060" fmla="*/ 2324490 w 3022593"/>
              <a:gd name="connsiteY23060" fmla="*/ 217884 h 4630814"/>
              <a:gd name="connsiteX23061" fmla="*/ 2334411 w 3022593"/>
              <a:gd name="connsiteY23061" fmla="*/ 215900 h 4630814"/>
              <a:gd name="connsiteX23062" fmla="*/ 2338380 w 3022593"/>
              <a:gd name="connsiteY23062" fmla="*/ 218281 h 4630814"/>
              <a:gd name="connsiteX23063" fmla="*/ 2334411 w 3022593"/>
              <a:gd name="connsiteY23063" fmla="*/ 220663 h 4630814"/>
              <a:gd name="connsiteX23064" fmla="*/ 2330442 w 3022593"/>
              <a:gd name="connsiteY23064" fmla="*/ 218281 h 4630814"/>
              <a:gd name="connsiteX23065" fmla="*/ 2334411 w 3022593"/>
              <a:gd name="connsiteY23065" fmla="*/ 215900 h 4630814"/>
              <a:gd name="connsiteX23066" fmla="*/ 2208999 w 3022593"/>
              <a:gd name="connsiteY23066" fmla="*/ 215900 h 4630814"/>
              <a:gd name="connsiteX23067" fmla="*/ 2211380 w 3022593"/>
              <a:gd name="connsiteY23067" fmla="*/ 219869 h 4630814"/>
              <a:gd name="connsiteX23068" fmla="*/ 2211380 w 3022593"/>
              <a:gd name="connsiteY23068" fmla="*/ 220662 h 4630814"/>
              <a:gd name="connsiteX23069" fmla="*/ 2214556 w 3022593"/>
              <a:gd name="connsiteY23069" fmla="*/ 219075 h 4630814"/>
              <a:gd name="connsiteX23070" fmla="*/ 2214556 w 3022593"/>
              <a:gd name="connsiteY23070" fmla="*/ 222250 h 4630814"/>
              <a:gd name="connsiteX23071" fmla="*/ 2211380 w 3022593"/>
              <a:gd name="connsiteY23071" fmla="*/ 223837 h 4630814"/>
              <a:gd name="connsiteX23072" fmla="*/ 2211380 w 3022593"/>
              <a:gd name="connsiteY23072" fmla="*/ 223838 h 4630814"/>
              <a:gd name="connsiteX23073" fmla="*/ 2206617 w 3022593"/>
              <a:gd name="connsiteY23073" fmla="*/ 221853 h 4630814"/>
              <a:gd name="connsiteX23074" fmla="*/ 2208999 w 3022593"/>
              <a:gd name="connsiteY23074" fmla="*/ 215900 h 4630814"/>
              <a:gd name="connsiteX23075" fmla="*/ 2322822 w 3022593"/>
              <a:gd name="connsiteY23075" fmla="*/ 214842 h 4630814"/>
              <a:gd name="connsiteX23076" fmla="*/ 2326632 w 3022593"/>
              <a:gd name="connsiteY23076" fmla="*/ 214842 h 4630814"/>
              <a:gd name="connsiteX23077" fmla="*/ 2330442 w 3022593"/>
              <a:gd name="connsiteY23077" fmla="*/ 216958 h 4630814"/>
              <a:gd name="connsiteX23078" fmla="*/ 2324727 w 3022593"/>
              <a:gd name="connsiteY23078" fmla="*/ 216958 h 4630814"/>
              <a:gd name="connsiteX23079" fmla="*/ 2322822 w 3022593"/>
              <a:gd name="connsiteY23079" fmla="*/ 214842 h 4630814"/>
              <a:gd name="connsiteX23080" fmla="*/ 992327 w 3022593"/>
              <a:gd name="connsiteY23080" fmla="*/ 214313 h 4630814"/>
              <a:gd name="connsiteX23081" fmla="*/ 1021862 w 3022593"/>
              <a:gd name="connsiteY23081" fmla="*/ 278102 h 4630814"/>
              <a:gd name="connsiteX23082" fmla="*/ 1007154 w 3022593"/>
              <a:gd name="connsiteY23082" fmla="*/ 299102 h 4630814"/>
              <a:gd name="connsiteX23083" fmla="*/ 1008055 w 3022593"/>
              <a:gd name="connsiteY23083" fmla="*/ 301625 h 4630814"/>
              <a:gd name="connsiteX23084" fmla="*/ 1007029 w 3022593"/>
              <a:gd name="connsiteY23084" fmla="*/ 299281 h 4630814"/>
              <a:gd name="connsiteX23085" fmla="*/ 1001582 w 3022593"/>
              <a:gd name="connsiteY23085" fmla="*/ 307058 h 4630814"/>
              <a:gd name="connsiteX23086" fmla="*/ 981108 w 3022593"/>
              <a:gd name="connsiteY23086" fmla="*/ 316621 h 4630814"/>
              <a:gd name="connsiteX23087" fmla="*/ 976749 w 3022593"/>
              <a:gd name="connsiteY23087" fmla="*/ 317332 h 4630814"/>
              <a:gd name="connsiteX23088" fmla="*/ 976305 w 3022593"/>
              <a:gd name="connsiteY23088" fmla="*/ 317500 h 4630814"/>
              <a:gd name="connsiteX23089" fmla="*/ 976375 w 3022593"/>
              <a:gd name="connsiteY23089" fmla="*/ 317393 h 4630814"/>
              <a:gd name="connsiteX23090" fmla="*/ 975714 w 3022593"/>
              <a:gd name="connsiteY23090" fmla="*/ 317501 h 4630814"/>
              <a:gd name="connsiteX23091" fmla="*/ 959101 w 3022593"/>
              <a:gd name="connsiteY23091" fmla="*/ 249960 h 4630814"/>
              <a:gd name="connsiteX23092" fmla="*/ 992327 w 3022593"/>
              <a:gd name="connsiteY23092" fmla="*/ 214313 h 4630814"/>
              <a:gd name="connsiteX23093" fmla="*/ 868362 w 3022593"/>
              <a:gd name="connsiteY23093" fmla="*/ 213969 h 4630814"/>
              <a:gd name="connsiteX23094" fmla="*/ 875057 w 3022593"/>
              <a:gd name="connsiteY23094" fmla="*/ 221175 h 4630814"/>
              <a:gd name="connsiteX23095" fmla="*/ 871529 w 3022593"/>
              <a:gd name="connsiteY23095" fmla="*/ 215390 h 4630814"/>
              <a:gd name="connsiteX23096" fmla="*/ 870894 w 3022593"/>
              <a:gd name="connsiteY23096" fmla="*/ 215900 h 4630814"/>
              <a:gd name="connsiteX23097" fmla="*/ 2127242 w 3022593"/>
              <a:gd name="connsiteY23097" fmla="*/ 212725 h 4630814"/>
              <a:gd name="connsiteX23098" fmla="*/ 2123009 w 3022593"/>
              <a:gd name="connsiteY23098" fmla="*/ 222250 h 4630814"/>
              <a:gd name="connsiteX23099" fmla="*/ 2127242 w 3022593"/>
              <a:gd name="connsiteY23099" fmla="*/ 212725 h 4630814"/>
              <a:gd name="connsiteX23100" fmla="*/ 2127242 w 3022593"/>
              <a:gd name="connsiteY23100" fmla="*/ 212725 h 4630814"/>
              <a:gd name="connsiteX23101" fmla="*/ 2129623 w 3022593"/>
              <a:gd name="connsiteY23101" fmla="*/ 217190 h 4630814"/>
              <a:gd name="connsiteX23102" fmla="*/ 2129742 w 3022593"/>
              <a:gd name="connsiteY23102" fmla="*/ 217264 h 4630814"/>
              <a:gd name="connsiteX23103" fmla="*/ 2130418 w 3022593"/>
              <a:gd name="connsiteY23103" fmla="*/ 220345 h 4630814"/>
              <a:gd name="connsiteX23104" fmla="*/ 2127242 w 3022593"/>
              <a:gd name="connsiteY23104" fmla="*/ 212725 h 4630814"/>
              <a:gd name="connsiteX23105" fmla="*/ 2127242 w 3022593"/>
              <a:gd name="connsiteY23105" fmla="*/ 212725 h 4630814"/>
              <a:gd name="connsiteX23106" fmla="*/ 2132005 w 3022593"/>
              <a:gd name="connsiteY23106" fmla="*/ 218678 h 4630814"/>
              <a:gd name="connsiteX23107" fmla="*/ 2129742 w 3022593"/>
              <a:gd name="connsiteY23107" fmla="*/ 217264 h 4630814"/>
              <a:gd name="connsiteX23108" fmla="*/ 2129425 w 3022593"/>
              <a:gd name="connsiteY23108" fmla="*/ 215821 h 4630814"/>
              <a:gd name="connsiteX23109" fmla="*/ 2127242 w 3022593"/>
              <a:gd name="connsiteY23109" fmla="*/ 212725 h 4630814"/>
              <a:gd name="connsiteX23110" fmla="*/ 2127242 w 3022593"/>
              <a:gd name="connsiteY23110" fmla="*/ 212725 h 4630814"/>
              <a:gd name="connsiteX23111" fmla="*/ 2133592 w 3022593"/>
              <a:gd name="connsiteY23111" fmla="*/ 214312 h 4630814"/>
              <a:gd name="connsiteX23112" fmla="*/ 2127242 w 3022593"/>
              <a:gd name="connsiteY23112" fmla="*/ 212725 h 4630814"/>
              <a:gd name="connsiteX23113" fmla="*/ 2125654 w 3022593"/>
              <a:gd name="connsiteY23113" fmla="*/ 212725 h 4630814"/>
              <a:gd name="connsiteX23114" fmla="*/ 2125654 w 3022593"/>
              <a:gd name="connsiteY23114" fmla="*/ 212725 h 4630814"/>
              <a:gd name="connsiteX23115" fmla="*/ 2125655 w 3022593"/>
              <a:gd name="connsiteY23115" fmla="*/ 212725 h 4630814"/>
              <a:gd name="connsiteX23116" fmla="*/ 2125654 w 3022593"/>
              <a:gd name="connsiteY23116" fmla="*/ 212726 h 4630814"/>
              <a:gd name="connsiteX23117" fmla="*/ 2125653 w 3022593"/>
              <a:gd name="connsiteY23117" fmla="*/ 212727 h 4630814"/>
              <a:gd name="connsiteX23118" fmla="*/ 2121421 w 3022593"/>
              <a:gd name="connsiteY23118" fmla="*/ 220663 h 4630814"/>
              <a:gd name="connsiteX23119" fmla="*/ 2121950 w 3022593"/>
              <a:gd name="connsiteY23119" fmla="*/ 216694 h 4630814"/>
              <a:gd name="connsiteX23120" fmla="*/ 2125649 w 3022593"/>
              <a:gd name="connsiteY23120" fmla="*/ 212731 h 4630814"/>
              <a:gd name="connsiteX23121" fmla="*/ 2122430 w 3022593"/>
              <a:gd name="connsiteY23121" fmla="*/ 215635 h 4630814"/>
              <a:gd name="connsiteX23122" fmla="*/ 2117717 w 3022593"/>
              <a:gd name="connsiteY23122" fmla="*/ 216958 h 4630814"/>
              <a:gd name="connsiteX23123" fmla="*/ 2120942 w 3022593"/>
              <a:gd name="connsiteY23123" fmla="*/ 214048 h 4630814"/>
              <a:gd name="connsiteX23124" fmla="*/ 2125654 w 3022593"/>
              <a:gd name="connsiteY23124" fmla="*/ 212725 h 4630814"/>
              <a:gd name="connsiteX23125" fmla="*/ 2134862 w 3022593"/>
              <a:gd name="connsiteY23125" fmla="*/ 211137 h 4630814"/>
              <a:gd name="connsiteX23126" fmla="*/ 2127242 w 3022593"/>
              <a:gd name="connsiteY23126" fmla="*/ 212725 h 4630814"/>
              <a:gd name="connsiteX23127" fmla="*/ 2134862 w 3022593"/>
              <a:gd name="connsiteY23127" fmla="*/ 211137 h 4630814"/>
              <a:gd name="connsiteX23128" fmla="*/ 695317 w 3022593"/>
              <a:gd name="connsiteY23128" fmla="*/ 211137 h 4630814"/>
              <a:gd name="connsiteX23129" fmla="*/ 695317 w 3022593"/>
              <a:gd name="connsiteY23129" fmla="*/ 216852 h 4630814"/>
              <a:gd name="connsiteX23130" fmla="*/ 693730 w 3022593"/>
              <a:gd name="connsiteY23130" fmla="*/ 220661 h 4630814"/>
              <a:gd name="connsiteX23131" fmla="*/ 697698 w 3022593"/>
              <a:gd name="connsiteY23131" fmla="*/ 216429 h 4630814"/>
              <a:gd name="connsiteX23132" fmla="*/ 701667 w 3022593"/>
              <a:gd name="connsiteY23132" fmla="*/ 216429 h 4630814"/>
              <a:gd name="connsiteX23133" fmla="*/ 697698 w 3022593"/>
              <a:gd name="connsiteY23133" fmla="*/ 220662 h 4630814"/>
              <a:gd name="connsiteX23134" fmla="*/ 693730 w 3022593"/>
              <a:gd name="connsiteY23134" fmla="*/ 220662 h 4630814"/>
              <a:gd name="connsiteX23135" fmla="*/ 693730 w 3022593"/>
              <a:gd name="connsiteY23135" fmla="*/ 220662 h 4630814"/>
              <a:gd name="connsiteX23136" fmla="*/ 697698 w 3022593"/>
              <a:gd name="connsiteY23136" fmla="*/ 220662 h 4630814"/>
              <a:gd name="connsiteX23137" fmla="*/ 701667 w 3022593"/>
              <a:gd name="connsiteY23137" fmla="*/ 223837 h 4630814"/>
              <a:gd name="connsiteX23138" fmla="*/ 695713 w 3022593"/>
              <a:gd name="connsiteY23138" fmla="*/ 223837 h 4630814"/>
              <a:gd name="connsiteX23139" fmla="*/ 693735 w 3022593"/>
              <a:gd name="connsiteY23139" fmla="*/ 220673 h 4630814"/>
              <a:gd name="connsiteX23140" fmla="*/ 695318 w 3022593"/>
              <a:gd name="connsiteY23140" fmla="*/ 223837 h 4630814"/>
              <a:gd name="connsiteX23141" fmla="*/ 693730 w 3022593"/>
              <a:gd name="connsiteY23141" fmla="*/ 227012 h 4630814"/>
              <a:gd name="connsiteX23142" fmla="*/ 692142 w 3022593"/>
              <a:gd name="connsiteY23142" fmla="*/ 223837 h 4630814"/>
              <a:gd name="connsiteX23143" fmla="*/ 688967 w 3022593"/>
              <a:gd name="connsiteY23143" fmla="*/ 225424 h 4630814"/>
              <a:gd name="connsiteX23144" fmla="*/ 690554 w 3022593"/>
              <a:gd name="connsiteY23144" fmla="*/ 222249 h 4630814"/>
              <a:gd name="connsiteX23145" fmla="*/ 693729 w 3022593"/>
              <a:gd name="connsiteY23145" fmla="*/ 220662 h 4630814"/>
              <a:gd name="connsiteX23146" fmla="*/ 693729 w 3022593"/>
              <a:gd name="connsiteY23146" fmla="*/ 220662 h 4630814"/>
              <a:gd name="connsiteX23147" fmla="*/ 693729 w 3022593"/>
              <a:gd name="connsiteY23147" fmla="*/ 220662 h 4630814"/>
              <a:gd name="connsiteX23148" fmla="*/ 693729 w 3022593"/>
              <a:gd name="connsiteY23148" fmla="*/ 220662 h 4630814"/>
              <a:gd name="connsiteX23149" fmla="*/ 690554 w 3022593"/>
              <a:gd name="connsiteY23149" fmla="*/ 216694 h 4630814"/>
              <a:gd name="connsiteX23150" fmla="*/ 688967 w 3022593"/>
              <a:gd name="connsiteY23150" fmla="*/ 212725 h 4630814"/>
              <a:gd name="connsiteX23151" fmla="*/ 692142 w 3022593"/>
              <a:gd name="connsiteY23151" fmla="*/ 214709 h 4630814"/>
              <a:gd name="connsiteX23152" fmla="*/ 692190 w 3022593"/>
              <a:gd name="connsiteY23152" fmla="*/ 214889 h 4630814"/>
              <a:gd name="connsiteX23153" fmla="*/ 2328062 w 3022593"/>
              <a:gd name="connsiteY23153" fmla="*/ 209550 h 4630814"/>
              <a:gd name="connsiteX23154" fmla="*/ 2330443 w 3022593"/>
              <a:gd name="connsiteY23154" fmla="*/ 212725 h 4630814"/>
              <a:gd name="connsiteX23155" fmla="*/ 2330443 w 3022593"/>
              <a:gd name="connsiteY23155" fmla="*/ 213122 h 4630814"/>
              <a:gd name="connsiteX23156" fmla="*/ 2333618 w 3022593"/>
              <a:gd name="connsiteY23156" fmla="*/ 211138 h 4630814"/>
              <a:gd name="connsiteX23157" fmla="*/ 2333618 w 3022593"/>
              <a:gd name="connsiteY23157" fmla="*/ 215107 h 4630814"/>
              <a:gd name="connsiteX23158" fmla="*/ 2330442 w 3022593"/>
              <a:gd name="connsiteY23158" fmla="*/ 217091 h 4630814"/>
              <a:gd name="connsiteX23159" fmla="*/ 2330442 w 3022593"/>
              <a:gd name="connsiteY23159" fmla="*/ 216958 h 4630814"/>
              <a:gd name="connsiteX23160" fmla="*/ 2330442 w 3022593"/>
              <a:gd name="connsiteY23160" fmla="*/ 215900 h 4630814"/>
              <a:gd name="connsiteX23161" fmla="*/ 2325680 w 3022593"/>
              <a:gd name="connsiteY23161" fmla="*/ 214312 h 4630814"/>
              <a:gd name="connsiteX23162" fmla="*/ 2328062 w 3022593"/>
              <a:gd name="connsiteY23162" fmla="*/ 209550 h 4630814"/>
              <a:gd name="connsiteX23163" fmla="*/ 2132005 w 3022593"/>
              <a:gd name="connsiteY23163" fmla="*/ 206771 h 4630814"/>
              <a:gd name="connsiteX23164" fmla="*/ 2127242 w 3022593"/>
              <a:gd name="connsiteY23164" fmla="*/ 212725 h 4630814"/>
              <a:gd name="connsiteX23165" fmla="*/ 2132005 w 3022593"/>
              <a:gd name="connsiteY23165" fmla="*/ 206771 h 4630814"/>
              <a:gd name="connsiteX23166" fmla="*/ 2124861 w 3022593"/>
              <a:gd name="connsiteY23166" fmla="*/ 205105 h 4630814"/>
              <a:gd name="connsiteX23167" fmla="*/ 2127242 w 3022593"/>
              <a:gd name="connsiteY23167" fmla="*/ 212725 h 4630814"/>
              <a:gd name="connsiteX23168" fmla="*/ 2124861 w 3022593"/>
              <a:gd name="connsiteY23168" fmla="*/ 205105 h 4630814"/>
              <a:gd name="connsiteX23169" fmla="*/ 2123274 w 3022593"/>
              <a:gd name="connsiteY23169" fmla="*/ 205105 h 4630814"/>
              <a:gd name="connsiteX23170" fmla="*/ 2124465 w 3022593"/>
              <a:gd name="connsiteY23170" fmla="*/ 207486 h 4630814"/>
              <a:gd name="connsiteX23171" fmla="*/ 2125655 w 3022593"/>
              <a:gd name="connsiteY23171" fmla="*/ 212724 h 4630814"/>
              <a:gd name="connsiteX23172" fmla="*/ 2125655 w 3022593"/>
              <a:gd name="connsiteY23172" fmla="*/ 212725 h 4630814"/>
              <a:gd name="connsiteX23173" fmla="*/ 2125654 w 3022593"/>
              <a:gd name="connsiteY23173" fmla="*/ 212725 h 4630814"/>
              <a:gd name="connsiteX23174" fmla="*/ 2125654 w 3022593"/>
              <a:gd name="connsiteY23174" fmla="*/ 212725 h 4630814"/>
              <a:gd name="connsiteX23175" fmla="*/ 2121686 w 3022593"/>
              <a:gd name="connsiteY23175" fmla="*/ 213320 h 4630814"/>
              <a:gd name="connsiteX23176" fmla="*/ 2117717 w 3022593"/>
              <a:gd name="connsiteY23176" fmla="*/ 212724 h 4630814"/>
              <a:gd name="connsiteX23177" fmla="*/ 2120686 w 3022593"/>
              <a:gd name="connsiteY23177" fmla="*/ 212176 h 4630814"/>
              <a:gd name="connsiteX23178" fmla="*/ 2117717 w 3022593"/>
              <a:gd name="connsiteY23178" fmla="*/ 211137 h 4630814"/>
              <a:gd name="connsiteX23179" fmla="*/ 2120942 w 3022593"/>
              <a:gd name="connsiteY23179" fmla="*/ 210145 h 4630814"/>
              <a:gd name="connsiteX23180" fmla="*/ 2125651 w 3022593"/>
              <a:gd name="connsiteY23180" fmla="*/ 212723 h 4630814"/>
              <a:gd name="connsiteX23181" fmla="*/ 2122479 w 3022593"/>
              <a:gd name="connsiteY23181" fmla="*/ 210492 h 4630814"/>
              <a:gd name="connsiteX23182" fmla="*/ 2119304 w 3022593"/>
              <a:gd name="connsiteY23182" fmla="*/ 206771 h 4630814"/>
              <a:gd name="connsiteX23183" fmla="*/ 2125653 w 3022593"/>
              <a:gd name="connsiteY23183" fmla="*/ 212724 h 4630814"/>
              <a:gd name="connsiteX23184" fmla="*/ 2125654 w 3022593"/>
              <a:gd name="connsiteY23184" fmla="*/ 212724 h 4630814"/>
              <a:gd name="connsiteX23185" fmla="*/ 2125655 w 3022593"/>
              <a:gd name="connsiteY23185" fmla="*/ 212724 h 4630814"/>
              <a:gd name="connsiteX23186" fmla="*/ 2123571 w 3022593"/>
              <a:gd name="connsiteY23186" fmla="*/ 209629 h 4630814"/>
              <a:gd name="connsiteX23187" fmla="*/ 2123274 w 3022593"/>
              <a:gd name="connsiteY23187" fmla="*/ 205105 h 4630814"/>
              <a:gd name="connsiteX23188" fmla="*/ 757626 w 3022593"/>
              <a:gd name="connsiteY23188" fmla="*/ 203200 h 4630814"/>
              <a:gd name="connsiteX23189" fmla="*/ 755641 w 3022593"/>
              <a:gd name="connsiteY23189" fmla="*/ 239395 h 4630814"/>
              <a:gd name="connsiteX23190" fmla="*/ 757626 w 3022593"/>
              <a:gd name="connsiteY23190" fmla="*/ 203200 h 4630814"/>
              <a:gd name="connsiteX23191" fmla="*/ 755642 w 3022593"/>
              <a:gd name="connsiteY23191" fmla="*/ 203200 h 4630814"/>
              <a:gd name="connsiteX23192" fmla="*/ 755533 w 3022593"/>
              <a:gd name="connsiteY23192" fmla="*/ 203345 h 4630814"/>
              <a:gd name="connsiteX23193" fmla="*/ 757229 w 3022593"/>
              <a:gd name="connsiteY23193" fmla="*/ 203200 h 4630814"/>
              <a:gd name="connsiteX23194" fmla="*/ 757230 w 3022593"/>
              <a:gd name="connsiteY23194" fmla="*/ 203200 h 4630814"/>
              <a:gd name="connsiteX23195" fmla="*/ 757229 w 3022593"/>
              <a:gd name="connsiteY23195" fmla="*/ 203201 h 4630814"/>
              <a:gd name="connsiteX23196" fmla="*/ 751672 w 3022593"/>
              <a:gd name="connsiteY23196" fmla="*/ 224339 h 4630814"/>
              <a:gd name="connsiteX23197" fmla="*/ 740560 w 3022593"/>
              <a:gd name="connsiteY23197" fmla="*/ 233948 h 4630814"/>
              <a:gd name="connsiteX23198" fmla="*/ 753843 w 3022593"/>
              <a:gd name="connsiteY23198" fmla="*/ 207194 h 4630814"/>
              <a:gd name="connsiteX23199" fmla="*/ 757228 w 3022593"/>
              <a:gd name="connsiteY23199" fmla="*/ 203201 h 4630814"/>
              <a:gd name="connsiteX23200" fmla="*/ 754532 w 3022593"/>
              <a:gd name="connsiteY23200" fmla="*/ 204687 h 4630814"/>
              <a:gd name="connsiteX23201" fmla="*/ 742446 w 3022593"/>
              <a:gd name="connsiteY23201" fmla="*/ 220874 h 4630814"/>
              <a:gd name="connsiteX23202" fmla="*/ 729249 w 3022593"/>
              <a:gd name="connsiteY23202" fmla="*/ 225822 h 4630814"/>
              <a:gd name="connsiteX23203" fmla="*/ 731782 w 3022593"/>
              <a:gd name="connsiteY23203" fmla="*/ 219106 h 4630814"/>
              <a:gd name="connsiteX23204" fmla="*/ 739274 w 3022593"/>
              <a:gd name="connsiteY23204" fmla="*/ 213094 h 4630814"/>
              <a:gd name="connsiteX23205" fmla="*/ 737783 w 3022593"/>
              <a:gd name="connsiteY23205" fmla="*/ 213916 h 4630814"/>
              <a:gd name="connsiteX23206" fmla="*/ 723892 w 3022593"/>
              <a:gd name="connsiteY23206" fmla="*/ 214630 h 4630814"/>
              <a:gd name="connsiteX23207" fmla="*/ 752021 w 3022593"/>
              <a:gd name="connsiteY23207" fmla="*/ 203646 h 4630814"/>
              <a:gd name="connsiteX23208" fmla="*/ 755337 w 3022593"/>
              <a:gd name="connsiteY23208" fmla="*/ 203362 h 4630814"/>
              <a:gd name="connsiteX23209" fmla="*/ 2266942 w 3022593"/>
              <a:gd name="connsiteY23209" fmla="*/ 201613 h 4630814"/>
              <a:gd name="connsiteX23210" fmla="*/ 2281952 w 3022593"/>
              <a:gd name="connsiteY23210" fmla="*/ 231023 h 4630814"/>
              <a:gd name="connsiteX23211" fmla="*/ 2266942 w 3022593"/>
              <a:gd name="connsiteY23211" fmla="*/ 201613 h 4630814"/>
              <a:gd name="connsiteX23212" fmla="*/ 2266942 w 3022593"/>
              <a:gd name="connsiteY23212" fmla="*/ 201613 h 4630814"/>
              <a:gd name="connsiteX23213" fmla="*/ 2268632 w 3022593"/>
              <a:gd name="connsiteY23213" fmla="*/ 201749 h 4630814"/>
              <a:gd name="connsiteX23214" fmla="*/ 2268530 w 3022593"/>
              <a:gd name="connsiteY23214" fmla="*/ 201613 h 4630814"/>
              <a:gd name="connsiteX23215" fmla="*/ 2268813 w 3022593"/>
              <a:gd name="connsiteY23215" fmla="*/ 201763 h 4630814"/>
              <a:gd name="connsiteX23216" fmla="*/ 2272122 w 3022593"/>
              <a:gd name="connsiteY23216" fmla="*/ 202030 h 4630814"/>
              <a:gd name="connsiteX23217" fmla="*/ 2298428 w 3022593"/>
              <a:gd name="connsiteY23217" fmla="*/ 211138 h 4630814"/>
              <a:gd name="connsiteX23218" fmla="*/ 2294550 w 3022593"/>
              <a:gd name="connsiteY23218" fmla="*/ 214472 h 4630814"/>
              <a:gd name="connsiteX23219" fmla="*/ 2285704 w 3022593"/>
              <a:gd name="connsiteY23219" fmla="*/ 212153 h 4630814"/>
              <a:gd name="connsiteX23220" fmla="*/ 2292390 w 3022593"/>
              <a:gd name="connsiteY23220" fmla="*/ 217519 h 4630814"/>
              <a:gd name="connsiteX23221" fmla="*/ 2294923 w 3022593"/>
              <a:gd name="connsiteY23221" fmla="*/ 224235 h 4630814"/>
              <a:gd name="connsiteX23222" fmla="*/ 2281727 w 3022593"/>
              <a:gd name="connsiteY23222" fmla="*/ 219287 h 4630814"/>
              <a:gd name="connsiteX23223" fmla="*/ 2269692 w 3022593"/>
              <a:gd name="connsiteY23223" fmla="*/ 203168 h 4630814"/>
              <a:gd name="connsiteX23224" fmla="*/ 758817 w 3022593"/>
              <a:gd name="connsiteY23224" fmla="*/ 201612 h 4630814"/>
              <a:gd name="connsiteX23225" fmla="*/ 760303 w 3022593"/>
              <a:gd name="connsiteY23225" fmla="*/ 204310 h 4630814"/>
              <a:gd name="connsiteX23226" fmla="*/ 776490 w 3022593"/>
              <a:gd name="connsiteY23226" fmla="*/ 216396 h 4630814"/>
              <a:gd name="connsiteX23227" fmla="*/ 781439 w 3022593"/>
              <a:gd name="connsiteY23227" fmla="*/ 229592 h 4630814"/>
              <a:gd name="connsiteX23228" fmla="*/ 774723 w 3022593"/>
              <a:gd name="connsiteY23228" fmla="*/ 227059 h 4630814"/>
              <a:gd name="connsiteX23229" fmla="*/ 768711 w 3022593"/>
              <a:gd name="connsiteY23229" fmla="*/ 219568 h 4630814"/>
              <a:gd name="connsiteX23230" fmla="*/ 769532 w 3022593"/>
              <a:gd name="connsiteY23230" fmla="*/ 221059 h 4630814"/>
              <a:gd name="connsiteX23231" fmla="*/ 770247 w 3022593"/>
              <a:gd name="connsiteY23231" fmla="*/ 234950 h 4630814"/>
              <a:gd name="connsiteX23232" fmla="*/ 759263 w 3022593"/>
              <a:gd name="connsiteY23232" fmla="*/ 206821 h 4630814"/>
              <a:gd name="connsiteX23233" fmla="*/ 758976 w 3022593"/>
              <a:gd name="connsiteY23233" fmla="*/ 203475 h 4630814"/>
              <a:gd name="connsiteX23234" fmla="*/ 758817 w 3022593"/>
              <a:gd name="connsiteY23234" fmla="*/ 203200 h 4630814"/>
              <a:gd name="connsiteX23235" fmla="*/ 758962 w 3022593"/>
              <a:gd name="connsiteY23235" fmla="*/ 203309 h 4630814"/>
              <a:gd name="connsiteX23236" fmla="*/ 758817 w 3022593"/>
              <a:gd name="connsiteY23236" fmla="*/ 201612 h 4630814"/>
              <a:gd name="connsiteX23237" fmla="*/ 789565 w 3022593"/>
              <a:gd name="connsiteY23237" fmla="*/ 218281 h 4630814"/>
              <a:gd name="connsiteX23238" fmla="*/ 758817 w 3022593"/>
              <a:gd name="connsiteY23238" fmla="*/ 201612 h 4630814"/>
              <a:gd name="connsiteX23239" fmla="*/ 761488 w 3022593"/>
              <a:gd name="connsiteY23239" fmla="*/ 201105 h 4630814"/>
              <a:gd name="connsiteX23240" fmla="*/ 761008 w 3022593"/>
              <a:gd name="connsiteY23240" fmla="*/ 201196 h 4630814"/>
              <a:gd name="connsiteX23241" fmla="*/ 760863 w 3022593"/>
              <a:gd name="connsiteY23241" fmla="*/ 201296 h 4630814"/>
              <a:gd name="connsiteX23242" fmla="*/ 2265355 w 3022593"/>
              <a:gd name="connsiteY23242" fmla="*/ 200025 h 4630814"/>
              <a:gd name="connsiteX23243" fmla="*/ 2232970 w 3022593"/>
              <a:gd name="connsiteY23243" fmla="*/ 214842 h 4630814"/>
              <a:gd name="connsiteX23244" fmla="*/ 2265355 w 3022593"/>
              <a:gd name="connsiteY23244" fmla="*/ 200025 h 4630814"/>
              <a:gd name="connsiteX23245" fmla="*/ 2265355 w 3022593"/>
              <a:gd name="connsiteY23245" fmla="*/ 200025 h 4630814"/>
              <a:gd name="connsiteX23246" fmla="*/ 2265050 w 3022593"/>
              <a:gd name="connsiteY23246" fmla="*/ 201831 h 4630814"/>
              <a:gd name="connsiteX23247" fmla="*/ 2265355 w 3022593"/>
              <a:gd name="connsiteY23247" fmla="*/ 201613 h 4630814"/>
              <a:gd name="connsiteX23248" fmla="*/ 2264991 w 3022593"/>
              <a:gd name="connsiteY23248" fmla="*/ 202183 h 4630814"/>
              <a:gd name="connsiteX23249" fmla="*/ 2264988 w 3022593"/>
              <a:gd name="connsiteY23249" fmla="*/ 202199 h 4630814"/>
              <a:gd name="connsiteX23250" fmla="*/ 2269435 w 3022593"/>
              <a:gd name="connsiteY23250" fmla="*/ 218282 h 4630814"/>
              <a:gd name="connsiteX23251" fmla="*/ 2266767 w 3022593"/>
              <a:gd name="connsiteY23251" fmla="*/ 237808 h 4630814"/>
              <a:gd name="connsiteX23252" fmla="*/ 2261431 w 3022593"/>
              <a:gd name="connsiteY23252" fmla="*/ 223997 h 4630814"/>
              <a:gd name="connsiteX23253" fmla="*/ 2262538 w 3022593"/>
              <a:gd name="connsiteY23253" fmla="*/ 216701 h 4630814"/>
              <a:gd name="connsiteX23254" fmla="*/ 2254098 w 3022593"/>
              <a:gd name="connsiteY23254" fmla="*/ 233363 h 4630814"/>
              <a:gd name="connsiteX23255" fmla="*/ 2253395 w 3022593"/>
              <a:gd name="connsiteY23255" fmla="*/ 219472 h 4630814"/>
              <a:gd name="connsiteX23256" fmla="*/ 2254805 w 3022593"/>
              <a:gd name="connsiteY23256" fmla="*/ 217179 h 4630814"/>
              <a:gd name="connsiteX23257" fmla="*/ 2241076 w 3022593"/>
              <a:gd name="connsiteY23257" fmla="*/ 228005 h 4630814"/>
              <a:gd name="connsiteX23258" fmla="*/ 2246912 w 3022593"/>
              <a:gd name="connsiteY23258" fmla="*/ 214809 h 4630814"/>
              <a:gd name="connsiteX23259" fmla="*/ 2263611 w 3022593"/>
              <a:gd name="connsiteY23259" fmla="*/ 202861 h 4630814"/>
              <a:gd name="connsiteX23260" fmla="*/ 2241383 w 3022593"/>
              <a:gd name="connsiteY23260" fmla="*/ 195561 h 4630814"/>
              <a:gd name="connsiteX23261" fmla="*/ 2263767 w 3022593"/>
              <a:gd name="connsiteY23261" fmla="*/ 200025 h 4630814"/>
              <a:gd name="connsiteX23262" fmla="*/ 2227572 w 3022593"/>
              <a:gd name="connsiteY23262" fmla="*/ 200025 h 4630814"/>
              <a:gd name="connsiteX23263" fmla="*/ 2241383 w 3022593"/>
              <a:gd name="connsiteY23263" fmla="*/ 195561 h 4630814"/>
              <a:gd name="connsiteX23264" fmla="*/ 857272 w 3022593"/>
              <a:gd name="connsiteY23264" fmla="*/ 195341 h 4630814"/>
              <a:gd name="connsiteX23265" fmla="*/ 852998 w 3022593"/>
              <a:gd name="connsiteY23265" fmla="*/ 199147 h 4630814"/>
              <a:gd name="connsiteX23266" fmla="*/ 854412 w 3022593"/>
              <a:gd name="connsiteY23266" fmla="*/ 198955 h 4630814"/>
              <a:gd name="connsiteX23267" fmla="*/ 860154 w 3022593"/>
              <a:gd name="connsiteY23267" fmla="*/ 205135 h 4630814"/>
              <a:gd name="connsiteX23268" fmla="*/ 1046572 w 3022593"/>
              <a:gd name="connsiteY23268" fmla="*/ 192088 h 4630814"/>
              <a:gd name="connsiteX23269" fmla="*/ 1062196 w 3022593"/>
              <a:gd name="connsiteY23269" fmla="*/ 201552 h 4630814"/>
              <a:gd name="connsiteX23270" fmla="*/ 1061860 w 3022593"/>
              <a:gd name="connsiteY23270" fmla="*/ 209176 h 4630814"/>
              <a:gd name="connsiteX23271" fmla="*/ 1063618 w 3022593"/>
              <a:gd name="connsiteY23271" fmla="*/ 214313 h 4630814"/>
              <a:gd name="connsiteX23272" fmla="*/ 1061720 w 3022593"/>
              <a:gd name="connsiteY23272" fmla="*/ 212336 h 4630814"/>
              <a:gd name="connsiteX23273" fmla="*/ 1061277 w 3022593"/>
              <a:gd name="connsiteY23273" fmla="*/ 222373 h 4630814"/>
              <a:gd name="connsiteX23274" fmla="*/ 1054478 w 3022593"/>
              <a:gd name="connsiteY23274" fmla="*/ 231224 h 4630814"/>
              <a:gd name="connsiteX23275" fmla="*/ 1055680 w 3022593"/>
              <a:gd name="connsiteY23275" fmla="*/ 233363 h 4630814"/>
              <a:gd name="connsiteX23276" fmla="*/ 1054165 w 3022593"/>
              <a:gd name="connsiteY23276" fmla="*/ 231632 h 4630814"/>
              <a:gd name="connsiteX23277" fmla="*/ 1049100 w 3022593"/>
              <a:gd name="connsiteY23277" fmla="*/ 238225 h 4630814"/>
              <a:gd name="connsiteX23278" fmla="*/ 1041605 w 3022593"/>
              <a:gd name="connsiteY23278" fmla="*/ 241092 h 4630814"/>
              <a:gd name="connsiteX23279" fmla="*/ 1041392 w 3022593"/>
              <a:gd name="connsiteY23279" fmla="*/ 241301 h 4630814"/>
              <a:gd name="connsiteX23280" fmla="*/ 1041425 w 3022593"/>
              <a:gd name="connsiteY23280" fmla="*/ 241161 h 4630814"/>
              <a:gd name="connsiteX23281" fmla="*/ 1041058 w 3022593"/>
              <a:gd name="connsiteY23281" fmla="*/ 241301 h 4630814"/>
              <a:gd name="connsiteX23282" fmla="*/ 1038530 w 3022593"/>
              <a:gd name="connsiteY23282" fmla="*/ 229707 h 4630814"/>
              <a:gd name="connsiteX23283" fmla="*/ 1035579 w 3022593"/>
              <a:gd name="connsiteY23283" fmla="*/ 221429 h 4630814"/>
              <a:gd name="connsiteX23284" fmla="*/ 1035042 w 3022593"/>
              <a:gd name="connsiteY23284" fmla="*/ 222251 h 4630814"/>
              <a:gd name="connsiteX23285" fmla="*/ 1035534 w 3022593"/>
              <a:gd name="connsiteY23285" fmla="*/ 221302 h 4630814"/>
              <a:gd name="connsiteX23286" fmla="*/ 1031867 w 3022593"/>
              <a:gd name="connsiteY23286" fmla="*/ 211016 h 4630814"/>
              <a:gd name="connsiteX23287" fmla="*/ 1046572 w 3022593"/>
              <a:gd name="connsiteY23287" fmla="*/ 192088 h 4630814"/>
              <a:gd name="connsiteX23288" fmla="*/ 1004085 w 3022593"/>
              <a:gd name="connsiteY23288" fmla="*/ 187325 h 4630814"/>
              <a:gd name="connsiteX23289" fmla="*/ 1006116 w 3022593"/>
              <a:gd name="connsiteY23289" fmla="*/ 191386 h 4630814"/>
              <a:gd name="connsiteX23290" fmla="*/ 1007102 w 3022593"/>
              <a:gd name="connsiteY23290" fmla="*/ 189201 h 4630814"/>
              <a:gd name="connsiteX23291" fmla="*/ 1016627 w 3022593"/>
              <a:gd name="connsiteY23291" fmla="*/ 194830 h 4630814"/>
              <a:gd name="connsiteX23292" fmla="*/ 1018532 w 3022593"/>
              <a:gd name="connsiteY23292" fmla="*/ 206087 h 4630814"/>
              <a:gd name="connsiteX23293" fmla="*/ 1009007 w 3022593"/>
              <a:gd name="connsiteY23293" fmla="*/ 200458 h 4630814"/>
              <a:gd name="connsiteX23294" fmla="*/ 1008812 w 3022593"/>
              <a:gd name="connsiteY23294" fmla="*/ 200098 h 4630814"/>
              <a:gd name="connsiteX23295" fmla="*/ 1004085 w 3022593"/>
              <a:gd name="connsiteY23295" fmla="*/ 209550 h 4630814"/>
              <a:gd name="connsiteX23296" fmla="*/ 998529 w 3022593"/>
              <a:gd name="connsiteY23296" fmla="*/ 198437 h 4630814"/>
              <a:gd name="connsiteX23297" fmla="*/ 1004085 w 3022593"/>
              <a:gd name="connsiteY23297" fmla="*/ 187325 h 4630814"/>
              <a:gd name="connsiteX23298" fmla="*/ 881668 w 3022593"/>
              <a:gd name="connsiteY23298" fmla="*/ 186518 h 4630814"/>
              <a:gd name="connsiteX23299" fmla="*/ 882324 w 3022593"/>
              <a:gd name="connsiteY23299" fmla="*/ 189843 h 4630814"/>
              <a:gd name="connsiteX23300" fmla="*/ 882135 w 3022593"/>
              <a:gd name="connsiteY23300" fmla="*/ 191481 h 4630814"/>
              <a:gd name="connsiteX23301" fmla="*/ 883684 w 3022593"/>
              <a:gd name="connsiteY23301" fmla="*/ 188628 h 4630814"/>
              <a:gd name="connsiteX23302" fmla="*/ 2290818 w 3022593"/>
              <a:gd name="connsiteY23302" fmla="*/ 186281 h 4630814"/>
              <a:gd name="connsiteX23303" fmla="*/ 2297978 w 3022593"/>
              <a:gd name="connsiteY23303" fmla="*/ 186603 h 4630814"/>
              <a:gd name="connsiteX23304" fmla="*/ 2296723 w 3022593"/>
              <a:gd name="connsiteY23304" fmla="*/ 192085 h 4630814"/>
              <a:gd name="connsiteX23305" fmla="*/ 2290357 w 3022593"/>
              <a:gd name="connsiteY23305" fmla="*/ 195420 h 4630814"/>
              <a:gd name="connsiteX23306" fmla="*/ 2296659 w 3022593"/>
              <a:gd name="connsiteY23306" fmla="*/ 194909 h 4630814"/>
              <a:gd name="connsiteX23307" fmla="*/ 2302820 w 3022593"/>
              <a:gd name="connsiteY23307" fmla="*/ 197644 h 4630814"/>
              <a:gd name="connsiteX23308" fmla="*/ 2277639 w 3022593"/>
              <a:gd name="connsiteY23308" fmla="*/ 201662 h 4630814"/>
              <a:gd name="connsiteX23309" fmla="*/ 2268725 w 3022593"/>
              <a:gd name="connsiteY23309" fmla="*/ 199478 h 4630814"/>
              <a:gd name="connsiteX23310" fmla="*/ 2266942 w 3022593"/>
              <a:gd name="connsiteY23310" fmla="*/ 199737 h 4630814"/>
              <a:gd name="connsiteX23311" fmla="*/ 2290818 w 3022593"/>
              <a:gd name="connsiteY23311" fmla="*/ 186281 h 4630814"/>
              <a:gd name="connsiteX23312" fmla="*/ 1003004 w 3022593"/>
              <a:gd name="connsiteY23312" fmla="*/ 186090 h 4630814"/>
              <a:gd name="connsiteX23313" fmla="*/ 997375 w 3022593"/>
              <a:gd name="connsiteY23313" fmla="*/ 197732 h 4630814"/>
              <a:gd name="connsiteX23314" fmla="*/ 986118 w 3022593"/>
              <a:gd name="connsiteY23314" fmla="*/ 199673 h 4630814"/>
              <a:gd name="connsiteX23315" fmla="*/ 991746 w 3022593"/>
              <a:gd name="connsiteY23315" fmla="*/ 188031 h 4630814"/>
              <a:gd name="connsiteX23316" fmla="*/ 1003004 w 3022593"/>
              <a:gd name="connsiteY23316" fmla="*/ 186090 h 4630814"/>
              <a:gd name="connsiteX23317" fmla="*/ 1019166 w 3022593"/>
              <a:gd name="connsiteY23317" fmla="*/ 182562 h 4630814"/>
              <a:gd name="connsiteX23318" fmla="*/ 1030279 w 3022593"/>
              <a:gd name="connsiteY23318" fmla="*/ 188118 h 4630814"/>
              <a:gd name="connsiteX23319" fmla="*/ 1019166 w 3022593"/>
              <a:gd name="connsiteY23319" fmla="*/ 191823 h 4630814"/>
              <a:gd name="connsiteX23320" fmla="*/ 1008054 w 3022593"/>
              <a:gd name="connsiteY23320" fmla="*/ 186266 h 4630814"/>
              <a:gd name="connsiteX23321" fmla="*/ 1019166 w 3022593"/>
              <a:gd name="connsiteY23321" fmla="*/ 182562 h 4630814"/>
              <a:gd name="connsiteX23322" fmla="*/ 951222 w 3022593"/>
              <a:gd name="connsiteY23322" fmla="*/ 180975 h 4630814"/>
              <a:gd name="connsiteX23323" fmla="*/ 967653 w 3022593"/>
              <a:gd name="connsiteY23323" fmla="*/ 190439 h 4630814"/>
              <a:gd name="connsiteX23324" fmla="*/ 967653 w 3022593"/>
              <a:gd name="connsiteY23324" fmla="*/ 197456 h 4630814"/>
              <a:gd name="connsiteX23325" fmla="*/ 967811 w 3022593"/>
              <a:gd name="connsiteY23325" fmla="*/ 197530 h 4630814"/>
              <a:gd name="connsiteX23326" fmla="*/ 969954 w 3022593"/>
              <a:gd name="connsiteY23326" fmla="*/ 203200 h 4630814"/>
              <a:gd name="connsiteX23327" fmla="*/ 967653 w 3022593"/>
              <a:gd name="connsiteY23327" fmla="*/ 201165 h 4630814"/>
              <a:gd name="connsiteX23328" fmla="*/ 967653 w 3022593"/>
              <a:gd name="connsiteY23328" fmla="*/ 211260 h 4630814"/>
              <a:gd name="connsiteX23329" fmla="*/ 959917 w 3022593"/>
              <a:gd name="connsiteY23329" fmla="*/ 220687 h 4630814"/>
              <a:gd name="connsiteX23330" fmla="*/ 960430 w 3022593"/>
              <a:gd name="connsiteY23330" fmla="*/ 222250 h 4630814"/>
              <a:gd name="connsiteX23331" fmla="*/ 959585 w 3022593"/>
              <a:gd name="connsiteY23331" fmla="*/ 221092 h 4630814"/>
              <a:gd name="connsiteX23332" fmla="*/ 954645 w 3022593"/>
              <a:gd name="connsiteY23332" fmla="*/ 227112 h 4630814"/>
              <a:gd name="connsiteX23333" fmla="*/ 946324 w 3022593"/>
              <a:gd name="connsiteY23333" fmla="*/ 229988 h 4630814"/>
              <a:gd name="connsiteX23334" fmla="*/ 946142 w 3022593"/>
              <a:gd name="connsiteY23334" fmla="*/ 230188 h 4630814"/>
              <a:gd name="connsiteX23335" fmla="*/ 946245 w 3022593"/>
              <a:gd name="connsiteY23335" fmla="*/ 230015 h 4630814"/>
              <a:gd name="connsiteX23336" fmla="*/ 945745 w 3022593"/>
              <a:gd name="connsiteY23336" fmla="*/ 230188 h 4630814"/>
              <a:gd name="connsiteX23337" fmla="*/ 943919 w 3022593"/>
              <a:gd name="connsiteY23337" fmla="*/ 218358 h 4630814"/>
              <a:gd name="connsiteX23338" fmla="*/ 940727 w 3022593"/>
              <a:gd name="connsiteY23338" fmla="*/ 209462 h 4630814"/>
              <a:gd name="connsiteX23339" fmla="*/ 939792 w 3022593"/>
              <a:gd name="connsiteY23339" fmla="*/ 211138 h 4630814"/>
              <a:gd name="connsiteX23340" fmla="*/ 940647 w 3022593"/>
              <a:gd name="connsiteY23340" fmla="*/ 209239 h 4630814"/>
              <a:gd name="connsiteX23341" fmla="*/ 936617 w 3022593"/>
              <a:gd name="connsiteY23341" fmla="*/ 198010 h 4630814"/>
              <a:gd name="connsiteX23342" fmla="*/ 951222 w 3022593"/>
              <a:gd name="connsiteY23342" fmla="*/ 180975 h 4630814"/>
              <a:gd name="connsiteX23343" fmla="*/ 2211014 w 3022593"/>
              <a:gd name="connsiteY23343" fmla="*/ 177800 h 4630814"/>
              <a:gd name="connsiteX23344" fmla="*/ 2222005 w 3022593"/>
              <a:gd name="connsiteY23344" fmla="*/ 182984 h 4630814"/>
              <a:gd name="connsiteX23345" fmla="*/ 2222005 w 3022593"/>
              <a:gd name="connsiteY23345" fmla="*/ 188792 h 4630814"/>
              <a:gd name="connsiteX23346" fmla="*/ 2222493 w 3022593"/>
              <a:gd name="connsiteY23346" fmla="*/ 190500 h 4630814"/>
              <a:gd name="connsiteX23347" fmla="*/ 2222005 w 3022593"/>
              <a:gd name="connsiteY23347" fmla="*/ 189954 h 4630814"/>
              <a:gd name="connsiteX23348" fmla="*/ 2222005 w 3022593"/>
              <a:gd name="connsiteY23348" fmla="*/ 196652 h 4630814"/>
              <a:gd name="connsiteX23349" fmla="*/ 2207351 w 3022593"/>
              <a:gd name="connsiteY23349" fmla="*/ 207963 h 4630814"/>
              <a:gd name="connsiteX23350" fmla="*/ 2207292 w 3022593"/>
              <a:gd name="connsiteY23350" fmla="*/ 207340 h 4630814"/>
              <a:gd name="connsiteX23351" fmla="*/ 2206617 w 3022593"/>
              <a:gd name="connsiteY23351" fmla="*/ 207963 h 4630814"/>
              <a:gd name="connsiteX23352" fmla="*/ 2207172 w 3022593"/>
              <a:gd name="connsiteY23352" fmla="*/ 206060 h 4630814"/>
              <a:gd name="connsiteX23353" fmla="*/ 2206664 w 3022593"/>
              <a:gd name="connsiteY23353" fmla="*/ 200658 h 4630814"/>
              <a:gd name="connsiteX23354" fmla="*/ 2204583 w 3022593"/>
              <a:gd name="connsiteY23354" fmla="*/ 195662 h 4630814"/>
              <a:gd name="connsiteX23355" fmla="*/ 2203442 w 3022593"/>
              <a:gd name="connsiteY23355" fmla="*/ 196851 h 4630814"/>
              <a:gd name="connsiteX23356" fmla="*/ 2204417 w 3022593"/>
              <a:gd name="connsiteY23356" fmla="*/ 195264 h 4630814"/>
              <a:gd name="connsiteX23357" fmla="*/ 2201855 w 3022593"/>
              <a:gd name="connsiteY23357" fmla="*/ 189111 h 4630814"/>
              <a:gd name="connsiteX23358" fmla="*/ 2211014 w 3022593"/>
              <a:gd name="connsiteY23358" fmla="*/ 177800 h 4630814"/>
              <a:gd name="connsiteX23359" fmla="*/ 984506 w 3022593"/>
              <a:gd name="connsiteY23359" fmla="*/ 175022 h 4630814"/>
              <a:gd name="connsiteX23360" fmla="*/ 995618 w 3022593"/>
              <a:gd name="connsiteY23360" fmla="*/ 175022 h 4630814"/>
              <a:gd name="connsiteX23361" fmla="*/ 1004879 w 3022593"/>
              <a:gd name="connsiteY23361" fmla="*/ 184943 h 4630814"/>
              <a:gd name="connsiteX23362" fmla="*/ 991914 w 3022593"/>
              <a:gd name="connsiteY23362" fmla="*/ 184943 h 4630814"/>
              <a:gd name="connsiteX23363" fmla="*/ 984506 w 3022593"/>
              <a:gd name="connsiteY23363" fmla="*/ 175022 h 4630814"/>
              <a:gd name="connsiteX23364" fmla="*/ 2239261 w 3022593"/>
              <a:gd name="connsiteY23364" fmla="*/ 174159 h 4630814"/>
              <a:gd name="connsiteX23365" fmla="*/ 2263768 w 3022593"/>
              <a:gd name="connsiteY23365" fmla="*/ 198438 h 4630814"/>
              <a:gd name="connsiteX23366" fmla="*/ 2260832 w 3022593"/>
              <a:gd name="connsiteY23366" fmla="*/ 196696 h 4630814"/>
              <a:gd name="connsiteX23367" fmla="*/ 2265355 w 3022593"/>
              <a:gd name="connsiteY23367" fmla="*/ 200025 h 4630814"/>
              <a:gd name="connsiteX23368" fmla="*/ 2232017 w 3022593"/>
              <a:gd name="connsiteY23368" fmla="*/ 187060 h 4630814"/>
              <a:gd name="connsiteX23369" fmla="*/ 2236966 w 3022593"/>
              <a:gd name="connsiteY23369" fmla="*/ 184138 h 4630814"/>
              <a:gd name="connsiteX23370" fmla="*/ 2249604 w 3022593"/>
              <a:gd name="connsiteY23370" fmla="*/ 189242 h 4630814"/>
              <a:gd name="connsiteX23371" fmla="*/ 2249394 w 3022593"/>
              <a:gd name="connsiteY23371" fmla="*/ 189100 h 4630814"/>
              <a:gd name="connsiteX23372" fmla="*/ 2239261 w 3022593"/>
              <a:gd name="connsiteY23372" fmla="*/ 174159 h 4630814"/>
              <a:gd name="connsiteX23373" fmla="*/ 772045 w 3022593"/>
              <a:gd name="connsiteY23373" fmla="*/ 170577 h 4630814"/>
              <a:gd name="connsiteX23374" fmla="*/ 762148 w 3022593"/>
              <a:gd name="connsiteY23374" fmla="*/ 197277 h 4630814"/>
              <a:gd name="connsiteX23375" fmla="*/ 759417 w 3022593"/>
              <a:gd name="connsiteY23375" fmla="*/ 201138 h 4630814"/>
              <a:gd name="connsiteX23376" fmla="*/ 761950 w 3022593"/>
              <a:gd name="connsiteY23376" fmla="*/ 199136 h 4630814"/>
              <a:gd name="connsiteX23377" fmla="*/ 772072 w 3022593"/>
              <a:gd name="connsiteY23377" fmla="*/ 182935 h 4630814"/>
              <a:gd name="connsiteX23378" fmla="*/ 785169 w 3022593"/>
              <a:gd name="connsiteY23378" fmla="*/ 175465 h 4630814"/>
              <a:gd name="connsiteX23379" fmla="*/ 782907 w 3022593"/>
              <a:gd name="connsiteY23379" fmla="*/ 182702 h 4630814"/>
              <a:gd name="connsiteX23380" fmla="*/ 775489 w 3022593"/>
              <a:gd name="connsiteY23380" fmla="*/ 190074 h 4630814"/>
              <a:gd name="connsiteX23381" fmla="*/ 786165 w 3022593"/>
              <a:gd name="connsiteY23381" fmla="*/ 185725 h 4630814"/>
              <a:gd name="connsiteX23382" fmla="*/ 790303 w 3022593"/>
              <a:gd name="connsiteY23382" fmla="*/ 188647 h 4630814"/>
              <a:gd name="connsiteX23383" fmla="*/ 786164 w 3022593"/>
              <a:gd name="connsiteY23383" fmla="*/ 193799 h 4630814"/>
              <a:gd name="connsiteX23384" fmla="*/ 775299 w 3022593"/>
              <a:gd name="connsiteY23384" fmla="*/ 197891 h 4630814"/>
              <a:gd name="connsiteX23385" fmla="*/ 781303 w 3022593"/>
              <a:gd name="connsiteY23385" fmla="*/ 197071 h 4630814"/>
              <a:gd name="connsiteX23386" fmla="*/ 794995 w 3022593"/>
              <a:gd name="connsiteY23386" fmla="*/ 201436 h 4630814"/>
              <a:gd name="connsiteX23387" fmla="*/ 765538 w 3022593"/>
              <a:gd name="connsiteY23387" fmla="*/ 202801 h 4630814"/>
              <a:gd name="connsiteX23388" fmla="*/ 760588 w 3022593"/>
              <a:gd name="connsiteY23388" fmla="*/ 201485 h 4630814"/>
              <a:gd name="connsiteX23389" fmla="*/ 760404 w 3022593"/>
              <a:gd name="connsiteY23389" fmla="*/ 201612 h 4630814"/>
              <a:gd name="connsiteX23390" fmla="*/ 760498 w 3022593"/>
              <a:gd name="connsiteY23390" fmla="*/ 201461 h 4630814"/>
              <a:gd name="connsiteX23391" fmla="*/ 760404 w 3022593"/>
              <a:gd name="connsiteY23391" fmla="*/ 201436 h 4630814"/>
              <a:gd name="connsiteX23392" fmla="*/ 760540 w 3022593"/>
              <a:gd name="connsiteY23392" fmla="*/ 201395 h 4630814"/>
              <a:gd name="connsiteX23393" fmla="*/ 760617 w 3022593"/>
              <a:gd name="connsiteY23393" fmla="*/ 201270 h 4630814"/>
              <a:gd name="connsiteX23394" fmla="*/ 759123 w 3022593"/>
              <a:gd name="connsiteY23394" fmla="*/ 201554 h 4630814"/>
              <a:gd name="connsiteX23395" fmla="*/ 759081 w 3022593"/>
              <a:gd name="connsiteY23395" fmla="*/ 201613 h 4630814"/>
              <a:gd name="connsiteX23396" fmla="*/ 759088 w 3022593"/>
              <a:gd name="connsiteY23396" fmla="*/ 201560 h 4630814"/>
              <a:gd name="connsiteX23397" fmla="*/ 758817 w 3022593"/>
              <a:gd name="connsiteY23397" fmla="*/ 201612 h 4630814"/>
              <a:gd name="connsiteX23398" fmla="*/ 759115 w 3022593"/>
              <a:gd name="connsiteY23398" fmla="*/ 201377 h 4630814"/>
              <a:gd name="connsiteX23399" fmla="*/ 762091 w 3022593"/>
              <a:gd name="connsiteY23399" fmla="*/ 180618 h 4630814"/>
              <a:gd name="connsiteX23400" fmla="*/ 772045 w 3022593"/>
              <a:gd name="connsiteY23400" fmla="*/ 170577 h 4630814"/>
              <a:gd name="connsiteX23401" fmla="*/ 2280172 w 3022593"/>
              <a:gd name="connsiteY23401" fmla="*/ 168541 h 4630814"/>
              <a:gd name="connsiteX23402" fmla="*/ 2278320 w 3022593"/>
              <a:gd name="connsiteY23402" fmla="*/ 182894 h 4630814"/>
              <a:gd name="connsiteX23403" fmla="*/ 2277916 w 3022593"/>
              <a:gd name="connsiteY23403" fmla="*/ 183428 h 4630814"/>
              <a:gd name="connsiteX23404" fmla="*/ 2291222 w 3022593"/>
              <a:gd name="connsiteY23404" fmla="*/ 173673 h 4630814"/>
              <a:gd name="connsiteX23405" fmla="*/ 2266942 w 3022593"/>
              <a:gd name="connsiteY23405" fmla="*/ 198438 h 4630814"/>
              <a:gd name="connsiteX23406" fmla="*/ 2270174 w 3022593"/>
              <a:gd name="connsiteY23406" fmla="*/ 193659 h 4630814"/>
              <a:gd name="connsiteX23407" fmla="*/ 2265355 w 3022593"/>
              <a:gd name="connsiteY23407" fmla="*/ 200026 h 4630814"/>
              <a:gd name="connsiteX23408" fmla="*/ 2280172 w 3022593"/>
              <a:gd name="connsiteY23408" fmla="*/ 168541 h 4630814"/>
              <a:gd name="connsiteX23409" fmla="*/ 2091524 w 3022593"/>
              <a:gd name="connsiteY23409" fmla="*/ 168275 h 4630814"/>
              <a:gd name="connsiteX23410" fmla="*/ 2092715 w 3022593"/>
              <a:gd name="connsiteY23410" fmla="*/ 170259 h 4630814"/>
              <a:gd name="connsiteX23411" fmla="*/ 2092715 w 3022593"/>
              <a:gd name="connsiteY23411" fmla="*/ 168275 h 4630814"/>
              <a:gd name="connsiteX23412" fmla="*/ 2096684 w 3022593"/>
              <a:gd name="connsiteY23412" fmla="*/ 169863 h 4630814"/>
              <a:gd name="connsiteX23413" fmla="*/ 2096684 w 3022593"/>
              <a:gd name="connsiteY23413" fmla="*/ 173039 h 4630814"/>
              <a:gd name="connsiteX23414" fmla="*/ 2093656 w 3022593"/>
              <a:gd name="connsiteY23414" fmla="*/ 171827 h 4630814"/>
              <a:gd name="connsiteX23415" fmla="*/ 2093906 w 3022593"/>
              <a:gd name="connsiteY23415" fmla="*/ 172244 h 4630814"/>
              <a:gd name="connsiteX23416" fmla="*/ 2091524 w 3022593"/>
              <a:gd name="connsiteY23416" fmla="*/ 176213 h 4630814"/>
              <a:gd name="connsiteX23417" fmla="*/ 2089142 w 3022593"/>
              <a:gd name="connsiteY23417" fmla="*/ 172244 h 4630814"/>
              <a:gd name="connsiteX23418" fmla="*/ 2091524 w 3022593"/>
              <a:gd name="connsiteY23418" fmla="*/ 168275 h 4630814"/>
              <a:gd name="connsiteX23419" fmla="*/ 757053 w 3022593"/>
              <a:gd name="connsiteY23419" fmla="*/ 166926 h 4630814"/>
              <a:gd name="connsiteX23420" fmla="*/ 758418 w 3022593"/>
              <a:gd name="connsiteY23420" fmla="*/ 196450 h 4630814"/>
              <a:gd name="connsiteX23421" fmla="*/ 757155 w 3022593"/>
              <a:gd name="connsiteY23421" fmla="*/ 201226 h 4630814"/>
              <a:gd name="connsiteX23422" fmla="*/ 757166 w 3022593"/>
              <a:gd name="connsiteY23422" fmla="*/ 201282 h 4630814"/>
              <a:gd name="connsiteX23423" fmla="*/ 757230 w 3022593"/>
              <a:gd name="connsiteY23423" fmla="*/ 201324 h 4630814"/>
              <a:gd name="connsiteX23424" fmla="*/ 757172 w 3022593"/>
              <a:gd name="connsiteY23424" fmla="*/ 201315 h 4630814"/>
              <a:gd name="connsiteX23425" fmla="*/ 757229 w 3022593"/>
              <a:gd name="connsiteY23425" fmla="*/ 201613 h 4630814"/>
              <a:gd name="connsiteX23426" fmla="*/ 757079 w 3022593"/>
              <a:gd name="connsiteY23426" fmla="*/ 201515 h 4630814"/>
              <a:gd name="connsiteX23427" fmla="*/ 757053 w 3022593"/>
              <a:gd name="connsiteY23427" fmla="*/ 201613 h 4630814"/>
              <a:gd name="connsiteX23428" fmla="*/ 757026 w 3022593"/>
              <a:gd name="connsiteY23428" fmla="*/ 201480 h 4630814"/>
              <a:gd name="connsiteX23429" fmla="*/ 756662 w 3022593"/>
              <a:gd name="connsiteY23429" fmla="*/ 201241 h 4630814"/>
              <a:gd name="connsiteX23430" fmla="*/ 747413 w 3022593"/>
              <a:gd name="connsiteY23430" fmla="*/ 199898 h 4630814"/>
              <a:gd name="connsiteX23431" fmla="*/ 750522 w 3022593"/>
              <a:gd name="connsiteY23431" fmla="*/ 200583 h 4630814"/>
              <a:gd name="connsiteX23432" fmla="*/ 755642 w 3022593"/>
              <a:gd name="connsiteY23432" fmla="*/ 202009 h 4630814"/>
              <a:gd name="connsiteX23433" fmla="*/ 719447 w 3022593"/>
              <a:gd name="connsiteY23433" fmla="*/ 200024 h 4630814"/>
              <a:gd name="connsiteX23434" fmla="*/ 726710 w 3022593"/>
              <a:gd name="connsiteY23434" fmla="*/ 196986 h 4630814"/>
              <a:gd name="connsiteX23435" fmla="*/ 735161 w 3022593"/>
              <a:gd name="connsiteY23435" fmla="*/ 197712 h 4630814"/>
              <a:gd name="connsiteX23436" fmla="*/ 727449 w 3022593"/>
              <a:gd name="connsiteY23436" fmla="*/ 193672 h 4630814"/>
              <a:gd name="connsiteX23437" fmla="*/ 726194 w 3022593"/>
              <a:gd name="connsiteY23437" fmla="*/ 188190 h 4630814"/>
              <a:gd name="connsiteX23438" fmla="*/ 743081 w 3022593"/>
              <a:gd name="connsiteY23438" fmla="*/ 192646 h 4630814"/>
              <a:gd name="connsiteX23439" fmla="*/ 748205 w 3022593"/>
              <a:gd name="connsiteY23439" fmla="*/ 195693 h 4630814"/>
              <a:gd name="connsiteX23440" fmla="*/ 738552 w 3022593"/>
              <a:gd name="connsiteY23440" fmla="*/ 189359 h 4630814"/>
              <a:gd name="connsiteX23441" fmla="*/ 731082 w 3022593"/>
              <a:gd name="connsiteY23441" fmla="*/ 177105 h 4630814"/>
              <a:gd name="connsiteX23442" fmla="*/ 738319 w 3022593"/>
              <a:gd name="connsiteY23442" fmla="*/ 178549 h 4630814"/>
              <a:gd name="connsiteX23443" fmla="*/ 745326 w 3022593"/>
              <a:gd name="connsiteY23443" fmla="*/ 185598 h 4630814"/>
              <a:gd name="connsiteX23444" fmla="*/ 744496 w 3022593"/>
              <a:gd name="connsiteY23444" fmla="*/ 184481 h 4630814"/>
              <a:gd name="connsiteX23445" fmla="*/ 744264 w 3022593"/>
              <a:gd name="connsiteY23445" fmla="*/ 170127 h 4630814"/>
              <a:gd name="connsiteX23446" fmla="*/ 753525 w 3022593"/>
              <a:gd name="connsiteY23446" fmla="*/ 185175 h 4630814"/>
              <a:gd name="connsiteX23447" fmla="*/ 754686 w 3022593"/>
              <a:gd name="connsiteY23447" fmla="*/ 189980 h 4630814"/>
              <a:gd name="connsiteX23448" fmla="*/ 752687 w 3022593"/>
              <a:gd name="connsiteY23448" fmla="*/ 180162 h 4630814"/>
              <a:gd name="connsiteX23449" fmla="*/ 757053 w 3022593"/>
              <a:gd name="connsiteY23449" fmla="*/ 166926 h 4630814"/>
              <a:gd name="connsiteX23450" fmla="*/ 2097080 w 3022593"/>
              <a:gd name="connsiteY23450" fmla="*/ 166688 h 4630814"/>
              <a:gd name="connsiteX23451" fmla="*/ 2100255 w 3022593"/>
              <a:gd name="connsiteY23451" fmla="*/ 168277 h 4630814"/>
              <a:gd name="connsiteX23452" fmla="*/ 2097080 w 3022593"/>
              <a:gd name="connsiteY23452" fmla="*/ 169865 h 4630814"/>
              <a:gd name="connsiteX23453" fmla="*/ 2093905 w 3022593"/>
              <a:gd name="connsiteY23453" fmla="*/ 168277 h 4630814"/>
              <a:gd name="connsiteX23454" fmla="*/ 2097080 w 3022593"/>
              <a:gd name="connsiteY23454" fmla="*/ 166688 h 4630814"/>
              <a:gd name="connsiteX23455" fmla="*/ 2091921 w 3022593"/>
              <a:gd name="connsiteY23455" fmla="*/ 166688 h 4630814"/>
              <a:gd name="connsiteX23456" fmla="*/ 2089936 w 3022593"/>
              <a:gd name="connsiteY23456" fmla="*/ 169864 h 4630814"/>
              <a:gd name="connsiteX23457" fmla="*/ 2085967 w 3022593"/>
              <a:gd name="connsiteY23457" fmla="*/ 171451 h 4630814"/>
              <a:gd name="connsiteX23458" fmla="*/ 2087952 w 3022593"/>
              <a:gd name="connsiteY23458" fmla="*/ 168276 h 4630814"/>
              <a:gd name="connsiteX23459" fmla="*/ 2091921 w 3022593"/>
              <a:gd name="connsiteY23459" fmla="*/ 166688 h 4630814"/>
              <a:gd name="connsiteX23460" fmla="*/ 1018769 w 3022593"/>
              <a:gd name="connsiteY23460" fmla="*/ 166687 h 4630814"/>
              <a:gd name="connsiteX23461" fmla="*/ 1016785 w 3022593"/>
              <a:gd name="connsiteY23461" fmla="*/ 179820 h 4630814"/>
              <a:gd name="connsiteX23462" fmla="*/ 1006863 w 3022593"/>
              <a:gd name="connsiteY23462" fmla="*/ 185449 h 4630814"/>
              <a:gd name="connsiteX23463" fmla="*/ 1008848 w 3022593"/>
              <a:gd name="connsiteY23463" fmla="*/ 174192 h 4630814"/>
              <a:gd name="connsiteX23464" fmla="*/ 1018769 w 3022593"/>
              <a:gd name="connsiteY23464" fmla="*/ 166687 h 4630814"/>
              <a:gd name="connsiteX23465" fmla="*/ 2250346 w 3022593"/>
              <a:gd name="connsiteY23465" fmla="*/ 165736 h 4630814"/>
              <a:gd name="connsiteX23466" fmla="*/ 2265355 w 3022593"/>
              <a:gd name="connsiteY23466" fmla="*/ 200025 h 4630814"/>
              <a:gd name="connsiteX23467" fmla="*/ 2250346 w 3022593"/>
              <a:gd name="connsiteY23467" fmla="*/ 165736 h 4630814"/>
              <a:gd name="connsiteX23468" fmla="*/ 2265179 w 3022593"/>
              <a:gd name="connsiteY23468" fmla="*/ 163847 h 4630814"/>
              <a:gd name="connsiteX23469" fmla="*/ 2265179 w 3022593"/>
              <a:gd name="connsiteY23469" fmla="*/ 198438 h 4630814"/>
              <a:gd name="connsiteX23470" fmla="*/ 2265179 w 3022593"/>
              <a:gd name="connsiteY23470" fmla="*/ 163847 h 4630814"/>
              <a:gd name="connsiteX23471" fmla="*/ 999436 w 3022593"/>
              <a:gd name="connsiteY23471" fmla="*/ 163778 h 4630814"/>
              <a:gd name="connsiteX23472" fmla="*/ 1007601 w 3022593"/>
              <a:gd name="connsiteY23472" fmla="*/ 173038 h 4630814"/>
              <a:gd name="connsiteX23473" fmla="*/ 1005559 w 3022593"/>
              <a:gd name="connsiteY23473" fmla="*/ 184150 h 4630814"/>
              <a:gd name="connsiteX23474" fmla="*/ 997395 w 3022593"/>
              <a:gd name="connsiteY23474" fmla="*/ 174890 h 4630814"/>
              <a:gd name="connsiteX23475" fmla="*/ 999436 w 3022593"/>
              <a:gd name="connsiteY23475" fmla="*/ 163778 h 4630814"/>
              <a:gd name="connsiteX23476" fmla="*/ 906454 w 3022593"/>
              <a:gd name="connsiteY23476" fmla="*/ 161925 h 4630814"/>
              <a:gd name="connsiteX23477" fmla="*/ 909629 w 3022593"/>
              <a:gd name="connsiteY23477" fmla="*/ 168048 h 4630814"/>
              <a:gd name="connsiteX23478" fmla="*/ 906454 w 3022593"/>
              <a:gd name="connsiteY23478" fmla="*/ 176213 h 4630814"/>
              <a:gd name="connsiteX23479" fmla="*/ 903279 w 3022593"/>
              <a:gd name="connsiteY23479" fmla="*/ 168048 h 4630814"/>
              <a:gd name="connsiteX23480" fmla="*/ 906454 w 3022593"/>
              <a:gd name="connsiteY23480" fmla="*/ 161925 h 4630814"/>
              <a:gd name="connsiteX23481" fmla="*/ 897431 w 3022593"/>
              <a:gd name="connsiteY23481" fmla="*/ 158845 h 4630814"/>
              <a:gd name="connsiteX23482" fmla="*/ 896819 w 3022593"/>
              <a:gd name="connsiteY23482" fmla="*/ 159335 h 4630814"/>
              <a:gd name="connsiteX23483" fmla="*/ 885594 w 3022593"/>
              <a:gd name="connsiteY23483" fmla="*/ 161829 h 4630814"/>
              <a:gd name="connsiteX23484" fmla="*/ 896664 w 3022593"/>
              <a:gd name="connsiteY23484" fmla="*/ 167267 h 4630814"/>
              <a:gd name="connsiteX23485" fmla="*/ 899112 w 3022593"/>
              <a:gd name="connsiteY23485" fmla="*/ 162191 h 4630814"/>
              <a:gd name="connsiteX23486" fmla="*/ 906254 w 3022593"/>
              <a:gd name="connsiteY23486" fmla="*/ 160339 h 4630814"/>
              <a:gd name="connsiteX23487" fmla="*/ 899112 w 3022593"/>
              <a:gd name="connsiteY23487" fmla="*/ 160339 h 4630814"/>
              <a:gd name="connsiteX23488" fmla="*/ 2089142 w 3022593"/>
              <a:gd name="connsiteY23488" fmla="*/ 158751 h 4630814"/>
              <a:gd name="connsiteX23489" fmla="*/ 2093459 w 3022593"/>
              <a:gd name="connsiteY23489" fmla="*/ 162347 h 4630814"/>
              <a:gd name="connsiteX23490" fmla="*/ 2096684 w 3022593"/>
              <a:gd name="connsiteY23490" fmla="*/ 160735 h 4630814"/>
              <a:gd name="connsiteX23491" fmla="*/ 2096684 w 3022593"/>
              <a:gd name="connsiteY23491" fmla="*/ 164704 h 4630814"/>
              <a:gd name="connsiteX23492" fmla="*/ 2093905 w 3022593"/>
              <a:gd name="connsiteY23492" fmla="*/ 166093 h 4630814"/>
              <a:gd name="connsiteX23493" fmla="*/ 2093905 w 3022593"/>
              <a:gd name="connsiteY23493" fmla="*/ 166688 h 4630814"/>
              <a:gd name="connsiteX23494" fmla="*/ 2093459 w 3022593"/>
              <a:gd name="connsiteY23494" fmla="*/ 166317 h 4630814"/>
              <a:gd name="connsiteX23495" fmla="*/ 2092715 w 3022593"/>
              <a:gd name="connsiteY23495" fmla="*/ 166688 h 4630814"/>
              <a:gd name="connsiteX23496" fmla="*/ 2092715 w 3022593"/>
              <a:gd name="connsiteY23496" fmla="*/ 165697 h 4630814"/>
              <a:gd name="connsiteX23497" fmla="*/ 2091239 w 3022593"/>
              <a:gd name="connsiteY23497" fmla="*/ 164466 h 4630814"/>
              <a:gd name="connsiteX23498" fmla="*/ 2092000 w 3022593"/>
              <a:gd name="connsiteY23498" fmla="*/ 166159 h 4630814"/>
              <a:gd name="connsiteX23499" fmla="*/ 2088190 w 3022593"/>
              <a:gd name="connsiteY23499" fmla="*/ 166159 h 4630814"/>
              <a:gd name="connsiteX23500" fmla="*/ 2086285 w 3022593"/>
              <a:gd name="connsiteY23500" fmla="*/ 161925 h 4630814"/>
              <a:gd name="connsiteX23501" fmla="*/ 2089142 w 3022593"/>
              <a:gd name="connsiteY23501" fmla="*/ 161925 h 4630814"/>
              <a:gd name="connsiteX23502" fmla="*/ 915979 w 3022593"/>
              <a:gd name="connsiteY23502" fmla="*/ 158751 h 4630814"/>
              <a:gd name="connsiteX23503" fmla="*/ 923917 w 3022593"/>
              <a:gd name="connsiteY23503" fmla="*/ 162719 h 4630814"/>
              <a:gd name="connsiteX23504" fmla="*/ 915979 w 3022593"/>
              <a:gd name="connsiteY23504" fmla="*/ 166688 h 4630814"/>
              <a:gd name="connsiteX23505" fmla="*/ 915715 w 3022593"/>
              <a:gd name="connsiteY23505" fmla="*/ 166556 h 4630814"/>
              <a:gd name="connsiteX23506" fmla="*/ 915715 w 3022593"/>
              <a:gd name="connsiteY23506" fmla="*/ 173039 h 4630814"/>
              <a:gd name="connsiteX23507" fmla="*/ 910158 w 3022593"/>
              <a:gd name="connsiteY23507" fmla="*/ 169410 h 4630814"/>
              <a:gd name="connsiteX23508" fmla="*/ 908510 w 3022593"/>
              <a:gd name="connsiteY23508" fmla="*/ 162953 h 4630814"/>
              <a:gd name="connsiteX23509" fmla="*/ 908042 w 3022593"/>
              <a:gd name="connsiteY23509" fmla="*/ 162719 h 4630814"/>
              <a:gd name="connsiteX23510" fmla="*/ 908404 w 3022593"/>
              <a:gd name="connsiteY23510" fmla="*/ 162538 h 4630814"/>
              <a:gd name="connsiteX23511" fmla="*/ 908306 w 3022593"/>
              <a:gd name="connsiteY23511" fmla="*/ 162153 h 4630814"/>
              <a:gd name="connsiteX23512" fmla="*/ 908745 w 3022593"/>
              <a:gd name="connsiteY23512" fmla="*/ 162368 h 4630814"/>
              <a:gd name="connsiteX23513" fmla="*/ 862669 w 3022593"/>
              <a:gd name="connsiteY23513" fmla="*/ 153315 h 4630814"/>
              <a:gd name="connsiteX23514" fmla="*/ 861355 w 3022593"/>
              <a:gd name="connsiteY23514" fmla="*/ 158296 h 4630814"/>
              <a:gd name="connsiteX23515" fmla="*/ 855938 w 3022593"/>
              <a:gd name="connsiteY23515" fmla="*/ 157421 h 4630814"/>
              <a:gd name="connsiteX23516" fmla="*/ 862004 w 3022593"/>
              <a:gd name="connsiteY23516" fmla="*/ 164148 h 4630814"/>
              <a:gd name="connsiteX23517" fmla="*/ 861862 w 3022593"/>
              <a:gd name="connsiteY23517" fmla="*/ 164315 h 4630814"/>
              <a:gd name="connsiteX23518" fmla="*/ 864351 w 3022593"/>
              <a:gd name="connsiteY23518" fmla="*/ 164079 h 4630814"/>
              <a:gd name="connsiteX23519" fmla="*/ 864884 w 3022593"/>
              <a:gd name="connsiteY23519" fmla="*/ 166995 h 4630814"/>
              <a:gd name="connsiteX23520" fmla="*/ 868989 w 3022593"/>
              <a:gd name="connsiteY23520" fmla="*/ 163787 h 4630814"/>
              <a:gd name="connsiteX23521" fmla="*/ 869027 w 3022593"/>
              <a:gd name="connsiteY23521" fmla="*/ 163814 h 4630814"/>
              <a:gd name="connsiteX23522" fmla="*/ 868921 w 3022593"/>
              <a:gd name="connsiteY23522" fmla="*/ 162753 h 4630814"/>
              <a:gd name="connsiteX23523" fmla="*/ 874766 w 3022593"/>
              <a:gd name="connsiteY23523" fmla="*/ 161483 h 4630814"/>
              <a:gd name="connsiteX23524" fmla="*/ 867040 w 3022593"/>
              <a:gd name="connsiteY23524" fmla="*/ 157413 h 4630814"/>
              <a:gd name="connsiteX23525" fmla="*/ 867625 w 3022593"/>
              <a:gd name="connsiteY23525" fmla="*/ 155706 h 4630814"/>
              <a:gd name="connsiteX23526" fmla="*/ 864992 w 3022593"/>
              <a:gd name="connsiteY23526" fmla="*/ 156898 h 4630814"/>
              <a:gd name="connsiteX23527" fmla="*/ 915715 w 3022593"/>
              <a:gd name="connsiteY23527" fmla="*/ 149424 h 4630814"/>
              <a:gd name="connsiteX23528" fmla="*/ 915715 w 3022593"/>
              <a:gd name="connsiteY23528" fmla="*/ 156568 h 4630814"/>
              <a:gd name="connsiteX23529" fmla="*/ 908306 w 3022593"/>
              <a:gd name="connsiteY23529" fmla="*/ 160140 h 4630814"/>
              <a:gd name="connsiteX23530" fmla="*/ 910158 w 3022593"/>
              <a:gd name="connsiteY23530" fmla="*/ 152996 h 4630814"/>
              <a:gd name="connsiteX23531" fmla="*/ 915715 w 3022593"/>
              <a:gd name="connsiteY23531" fmla="*/ 149424 h 4630814"/>
              <a:gd name="connsiteX23532" fmla="*/ 2160430 w 3022593"/>
              <a:gd name="connsiteY23532" fmla="*/ 149021 h 4630814"/>
              <a:gd name="connsiteX23533" fmla="*/ 2156004 w 3022593"/>
              <a:gd name="connsiteY23533" fmla="*/ 155311 h 4630814"/>
              <a:gd name="connsiteX23534" fmla="*/ 2154969 w 3022593"/>
              <a:gd name="connsiteY23534" fmla="*/ 154738 h 4630814"/>
              <a:gd name="connsiteX23535" fmla="*/ 2147892 w 3022593"/>
              <a:gd name="connsiteY23535" fmla="*/ 158639 h 4630814"/>
              <a:gd name="connsiteX23536" fmla="*/ 2153379 w 3022593"/>
              <a:gd name="connsiteY23536" fmla="*/ 159544 h 4630814"/>
              <a:gd name="connsiteX23537" fmla="*/ 2153346 w 3022593"/>
              <a:gd name="connsiteY23537" fmla="*/ 161339 h 4630814"/>
              <a:gd name="connsiteX23538" fmla="*/ 2154457 w 3022593"/>
              <a:gd name="connsiteY23538" fmla="*/ 160338 h 4630814"/>
              <a:gd name="connsiteX23539" fmla="*/ 2159167 w 3022593"/>
              <a:gd name="connsiteY23539" fmla="*/ 165171 h 4630814"/>
              <a:gd name="connsiteX23540" fmla="*/ 2159820 w 3022593"/>
              <a:gd name="connsiteY23540" fmla="*/ 162492 h 4630814"/>
              <a:gd name="connsiteX23541" fmla="*/ 2162322 w 3022593"/>
              <a:gd name="connsiteY23541" fmla="*/ 162744 h 4630814"/>
              <a:gd name="connsiteX23542" fmla="*/ 2162167 w 3022593"/>
              <a:gd name="connsiteY23542" fmla="*/ 162560 h 4630814"/>
              <a:gd name="connsiteX23543" fmla="*/ 2168094 w 3022593"/>
              <a:gd name="connsiteY23543" fmla="*/ 155627 h 4630814"/>
              <a:gd name="connsiteX23544" fmla="*/ 2162847 w 3022593"/>
              <a:gd name="connsiteY23544" fmla="*/ 156616 h 4630814"/>
              <a:gd name="connsiteX23545" fmla="*/ 2227499 w 3022593"/>
              <a:gd name="connsiteY23545" fmla="*/ 139702 h 4630814"/>
              <a:gd name="connsiteX23546" fmla="*/ 2239223 w 3022593"/>
              <a:gd name="connsiteY23546" fmla="*/ 158554 h 4630814"/>
              <a:gd name="connsiteX23547" fmla="*/ 2232905 w 3022593"/>
              <a:gd name="connsiteY23547" fmla="*/ 165292 h 4630814"/>
              <a:gd name="connsiteX23548" fmla="*/ 2233605 w 3022593"/>
              <a:gd name="connsiteY23548" fmla="*/ 166691 h 4630814"/>
              <a:gd name="connsiteX23549" fmla="*/ 2232801 w 3022593"/>
              <a:gd name="connsiteY23549" fmla="*/ 165402 h 4630814"/>
              <a:gd name="connsiteX23550" fmla="*/ 2229942 w 3022593"/>
              <a:gd name="connsiteY23550" fmla="*/ 168452 h 4630814"/>
              <a:gd name="connsiteX23551" fmla="*/ 2224236 w 3022593"/>
              <a:gd name="connsiteY23551" fmla="*/ 169722 h 4630814"/>
              <a:gd name="connsiteX23552" fmla="*/ 2224080 w 3022593"/>
              <a:gd name="connsiteY23552" fmla="*/ 169866 h 4630814"/>
              <a:gd name="connsiteX23553" fmla="*/ 2224114 w 3022593"/>
              <a:gd name="connsiteY23553" fmla="*/ 169748 h 4630814"/>
              <a:gd name="connsiteX23554" fmla="*/ 2223592 w 3022593"/>
              <a:gd name="connsiteY23554" fmla="*/ 169866 h 4630814"/>
              <a:gd name="connsiteX23555" fmla="*/ 2222859 w 3022593"/>
              <a:gd name="connsiteY23555" fmla="*/ 162559 h 4630814"/>
              <a:gd name="connsiteX23556" fmla="*/ 2220599 w 3022593"/>
              <a:gd name="connsiteY23556" fmla="*/ 157470 h 4630814"/>
              <a:gd name="connsiteX23557" fmla="*/ 2219317 w 3022593"/>
              <a:gd name="connsiteY23557" fmla="*/ 158753 h 4630814"/>
              <a:gd name="connsiteX23558" fmla="*/ 2220342 w 3022593"/>
              <a:gd name="connsiteY23558" fmla="*/ 156895 h 4630814"/>
              <a:gd name="connsiteX23559" fmla="*/ 2217730 w 3022593"/>
              <a:gd name="connsiteY23559" fmla="*/ 151013 h 4630814"/>
              <a:gd name="connsiteX23560" fmla="*/ 2227499 w 3022593"/>
              <a:gd name="connsiteY23560" fmla="*/ 139702 h 4630814"/>
              <a:gd name="connsiteX23561" fmla="*/ 820729 w 3022593"/>
              <a:gd name="connsiteY23561" fmla="*/ 139700 h 4630814"/>
              <a:gd name="connsiteX23562" fmla="*/ 820720 w 3022593"/>
              <a:gd name="connsiteY23562" fmla="*/ 139724 h 4630814"/>
              <a:gd name="connsiteX23563" fmla="*/ 820729 w 3022593"/>
              <a:gd name="connsiteY23563" fmla="*/ 139701 h 4630814"/>
              <a:gd name="connsiteX23564" fmla="*/ 2201855 w 3022593"/>
              <a:gd name="connsiteY23564" fmla="*/ 138113 h 4630814"/>
              <a:gd name="connsiteX23565" fmla="*/ 2203443 w 3022593"/>
              <a:gd name="connsiteY23565" fmla="*/ 142080 h 4630814"/>
              <a:gd name="connsiteX23566" fmla="*/ 2203443 w 3022593"/>
              <a:gd name="connsiteY23566" fmla="*/ 138113 h 4630814"/>
              <a:gd name="connsiteX23567" fmla="*/ 2206618 w 3022593"/>
              <a:gd name="connsiteY23567" fmla="*/ 140098 h 4630814"/>
              <a:gd name="connsiteX23568" fmla="*/ 2206618 w 3022593"/>
              <a:gd name="connsiteY23568" fmla="*/ 144067 h 4630814"/>
              <a:gd name="connsiteX23569" fmla="*/ 2203444 w 3022593"/>
              <a:gd name="connsiteY23569" fmla="*/ 142083 h 4630814"/>
              <a:gd name="connsiteX23570" fmla="*/ 2201855 w 3022593"/>
              <a:gd name="connsiteY23570" fmla="*/ 146051 h 4630814"/>
              <a:gd name="connsiteX23571" fmla="*/ 2200267 w 3022593"/>
              <a:gd name="connsiteY23571" fmla="*/ 142082 h 4630814"/>
              <a:gd name="connsiteX23572" fmla="*/ 2201061 w 3022593"/>
              <a:gd name="connsiteY23572" fmla="*/ 140098 h 4630814"/>
              <a:gd name="connsiteX23573" fmla="*/ 2199871 w 3022593"/>
              <a:gd name="connsiteY23573" fmla="*/ 142479 h 4630814"/>
              <a:gd name="connsiteX23574" fmla="*/ 2195902 w 3022593"/>
              <a:gd name="connsiteY23574" fmla="*/ 142479 h 4630814"/>
              <a:gd name="connsiteX23575" fmla="*/ 2197886 w 3022593"/>
              <a:gd name="connsiteY23575" fmla="*/ 138510 h 4630814"/>
              <a:gd name="connsiteX23576" fmla="*/ 2201697 w 3022593"/>
              <a:gd name="connsiteY23576" fmla="*/ 138510 h 4630814"/>
              <a:gd name="connsiteX23577" fmla="*/ 2193917 w 3022593"/>
              <a:gd name="connsiteY23577" fmla="*/ 134938 h 4630814"/>
              <a:gd name="connsiteX23578" fmla="*/ 2199871 w 3022593"/>
              <a:gd name="connsiteY23578" fmla="*/ 134938 h 4630814"/>
              <a:gd name="connsiteX23579" fmla="*/ 2201855 w 3022593"/>
              <a:gd name="connsiteY23579" fmla="*/ 136525 h 4630814"/>
              <a:gd name="connsiteX23580" fmla="*/ 2197886 w 3022593"/>
              <a:gd name="connsiteY23580" fmla="*/ 138113 h 4630814"/>
              <a:gd name="connsiteX23581" fmla="*/ 2193917 w 3022593"/>
              <a:gd name="connsiteY23581" fmla="*/ 134938 h 4630814"/>
              <a:gd name="connsiteX23582" fmla="*/ 953131 w 3022593"/>
              <a:gd name="connsiteY23582" fmla="*/ 133542 h 4630814"/>
              <a:gd name="connsiteX23583" fmla="*/ 953372 w 3022593"/>
              <a:gd name="connsiteY23583" fmla="*/ 135032 h 4630814"/>
              <a:gd name="connsiteX23584" fmla="*/ 954302 w 3022593"/>
              <a:gd name="connsiteY23584" fmla="*/ 134170 h 4630814"/>
              <a:gd name="connsiteX23585" fmla="*/ 954261 w 3022593"/>
              <a:gd name="connsiteY23585" fmla="*/ 133876 h 4630814"/>
              <a:gd name="connsiteX23586" fmla="*/ 822317 w 3022593"/>
              <a:gd name="connsiteY23586" fmla="*/ 132080 h 4630814"/>
              <a:gd name="connsiteX23587" fmla="*/ 823905 w 3022593"/>
              <a:gd name="connsiteY23587" fmla="*/ 135890 h 4630814"/>
              <a:gd name="connsiteX23588" fmla="*/ 820730 w 3022593"/>
              <a:gd name="connsiteY23588" fmla="*/ 139699 h 4630814"/>
              <a:gd name="connsiteX23589" fmla="*/ 824698 w 3022593"/>
              <a:gd name="connsiteY23589" fmla="*/ 136525 h 4630814"/>
              <a:gd name="connsiteX23590" fmla="*/ 828667 w 3022593"/>
              <a:gd name="connsiteY23590" fmla="*/ 136525 h 4630814"/>
              <a:gd name="connsiteX23591" fmla="*/ 826682 w 3022593"/>
              <a:gd name="connsiteY23591" fmla="*/ 139700 h 4630814"/>
              <a:gd name="connsiteX23592" fmla="*/ 828667 w 3022593"/>
              <a:gd name="connsiteY23592" fmla="*/ 146051 h 4630814"/>
              <a:gd name="connsiteX23593" fmla="*/ 822713 w 3022593"/>
              <a:gd name="connsiteY23593" fmla="*/ 143934 h 4630814"/>
              <a:gd name="connsiteX23594" fmla="*/ 820736 w 3022593"/>
              <a:gd name="connsiteY23594" fmla="*/ 139716 h 4630814"/>
              <a:gd name="connsiteX23595" fmla="*/ 822318 w 3022593"/>
              <a:gd name="connsiteY23595" fmla="*/ 143670 h 4630814"/>
              <a:gd name="connsiteX23596" fmla="*/ 820730 w 3022593"/>
              <a:gd name="connsiteY23596" fmla="*/ 147638 h 4630814"/>
              <a:gd name="connsiteX23597" fmla="*/ 819235 w 3022593"/>
              <a:gd name="connsiteY23597" fmla="*/ 143902 h 4630814"/>
              <a:gd name="connsiteX23598" fmla="*/ 818612 w 3022593"/>
              <a:gd name="connsiteY23598" fmla="*/ 145654 h 4630814"/>
              <a:gd name="connsiteX23599" fmla="*/ 814379 w 3022593"/>
              <a:gd name="connsiteY23599" fmla="*/ 147638 h 4630814"/>
              <a:gd name="connsiteX23600" fmla="*/ 816495 w 3022593"/>
              <a:gd name="connsiteY23600" fmla="*/ 141685 h 4630814"/>
              <a:gd name="connsiteX23601" fmla="*/ 820728 w 3022593"/>
              <a:gd name="connsiteY23601" fmla="*/ 139701 h 4630814"/>
              <a:gd name="connsiteX23602" fmla="*/ 816761 w 3022593"/>
              <a:gd name="connsiteY23602" fmla="*/ 141287 h 4630814"/>
              <a:gd name="connsiteX23603" fmla="*/ 812792 w 3022593"/>
              <a:gd name="connsiteY23603" fmla="*/ 139699 h 4630814"/>
              <a:gd name="connsiteX23604" fmla="*/ 816631 w 3022593"/>
              <a:gd name="connsiteY23604" fmla="*/ 138164 h 4630814"/>
              <a:gd name="connsiteX23605" fmla="*/ 816495 w 3022593"/>
              <a:gd name="connsiteY23605" fmla="*/ 138113 h 4630814"/>
              <a:gd name="connsiteX23606" fmla="*/ 816495 w 3022593"/>
              <a:gd name="connsiteY23606" fmla="*/ 133350 h 4630814"/>
              <a:gd name="connsiteX23607" fmla="*/ 818612 w 3022593"/>
              <a:gd name="connsiteY23607" fmla="*/ 134938 h 4630814"/>
              <a:gd name="connsiteX23608" fmla="*/ 820728 w 3022593"/>
              <a:gd name="connsiteY23608" fmla="*/ 139699 h 4630814"/>
              <a:gd name="connsiteX23609" fmla="*/ 820729 w 3022593"/>
              <a:gd name="connsiteY23609" fmla="*/ 139699 h 4630814"/>
              <a:gd name="connsiteX23610" fmla="*/ 820729 w 3022593"/>
              <a:gd name="connsiteY23610" fmla="*/ 133985 h 4630814"/>
              <a:gd name="connsiteX23611" fmla="*/ 822317 w 3022593"/>
              <a:gd name="connsiteY23611" fmla="*/ 132080 h 4630814"/>
              <a:gd name="connsiteX23612" fmla="*/ 2206618 w 3022593"/>
              <a:gd name="connsiteY23612" fmla="*/ 130175 h 4630814"/>
              <a:gd name="connsiteX23613" fmla="*/ 2206618 w 3022593"/>
              <a:gd name="connsiteY23613" fmla="*/ 134144 h 4630814"/>
              <a:gd name="connsiteX23614" fmla="*/ 2203444 w 3022593"/>
              <a:gd name="connsiteY23614" fmla="*/ 138112 h 4630814"/>
              <a:gd name="connsiteX23615" fmla="*/ 2207411 w 3022593"/>
              <a:gd name="connsiteY23615" fmla="*/ 136525 h 4630814"/>
              <a:gd name="connsiteX23616" fmla="*/ 2211380 w 3022593"/>
              <a:gd name="connsiteY23616" fmla="*/ 138113 h 4630814"/>
              <a:gd name="connsiteX23617" fmla="*/ 2207411 w 3022593"/>
              <a:gd name="connsiteY23617" fmla="*/ 139700 h 4630814"/>
              <a:gd name="connsiteX23618" fmla="*/ 2203443 w 3022593"/>
              <a:gd name="connsiteY23618" fmla="*/ 138113 h 4630814"/>
              <a:gd name="connsiteX23619" fmla="*/ 2203443 w 3022593"/>
              <a:gd name="connsiteY23619" fmla="*/ 138113 h 4630814"/>
              <a:gd name="connsiteX23620" fmla="*/ 2203443 w 3022593"/>
              <a:gd name="connsiteY23620" fmla="*/ 138113 h 4630814"/>
              <a:gd name="connsiteX23621" fmla="*/ 2203443 w 3022593"/>
              <a:gd name="connsiteY23621" fmla="*/ 132160 h 4630814"/>
              <a:gd name="connsiteX23622" fmla="*/ 2206618 w 3022593"/>
              <a:gd name="connsiteY23622" fmla="*/ 130175 h 4630814"/>
              <a:gd name="connsiteX23623" fmla="*/ 2200267 w 3022593"/>
              <a:gd name="connsiteY23623" fmla="*/ 128588 h 4630814"/>
              <a:gd name="connsiteX23624" fmla="*/ 2203442 w 3022593"/>
              <a:gd name="connsiteY23624" fmla="*/ 132398 h 4630814"/>
              <a:gd name="connsiteX23625" fmla="*/ 2201855 w 3022593"/>
              <a:gd name="connsiteY23625" fmla="*/ 136208 h 4630814"/>
              <a:gd name="connsiteX23626" fmla="*/ 2200267 w 3022593"/>
              <a:gd name="connsiteY23626" fmla="*/ 134304 h 4630814"/>
              <a:gd name="connsiteX23627" fmla="*/ 2200267 w 3022593"/>
              <a:gd name="connsiteY23627" fmla="*/ 128588 h 4630814"/>
              <a:gd name="connsiteX23628" fmla="*/ 949317 w 3022593"/>
              <a:gd name="connsiteY23628" fmla="*/ 122237 h 4630814"/>
              <a:gd name="connsiteX23629" fmla="*/ 949219 w 3022593"/>
              <a:gd name="connsiteY23629" fmla="*/ 122361 h 4630814"/>
              <a:gd name="connsiteX23630" fmla="*/ 950904 w 3022593"/>
              <a:gd name="connsiteY23630" fmla="*/ 122237 h 4630814"/>
              <a:gd name="connsiteX23631" fmla="*/ 950905 w 3022593"/>
              <a:gd name="connsiteY23631" fmla="*/ 122237 h 4630814"/>
              <a:gd name="connsiteX23632" fmla="*/ 950904 w 3022593"/>
              <a:gd name="connsiteY23632" fmla="*/ 122238 h 4630814"/>
              <a:gd name="connsiteX23633" fmla="*/ 945347 w 3022593"/>
              <a:gd name="connsiteY23633" fmla="*/ 142458 h 4630814"/>
              <a:gd name="connsiteX23634" fmla="*/ 934235 w 3022593"/>
              <a:gd name="connsiteY23634" fmla="*/ 151648 h 4630814"/>
              <a:gd name="connsiteX23635" fmla="*/ 947518 w 3022593"/>
              <a:gd name="connsiteY23635" fmla="*/ 126057 h 4630814"/>
              <a:gd name="connsiteX23636" fmla="*/ 950903 w 3022593"/>
              <a:gd name="connsiteY23636" fmla="*/ 122239 h 4630814"/>
              <a:gd name="connsiteX23637" fmla="*/ 948305 w 3022593"/>
              <a:gd name="connsiteY23637" fmla="*/ 123522 h 4630814"/>
              <a:gd name="connsiteX23638" fmla="*/ 936121 w 3022593"/>
              <a:gd name="connsiteY23638" fmla="*/ 138981 h 4630814"/>
              <a:gd name="connsiteX23639" fmla="*/ 922924 w 3022593"/>
              <a:gd name="connsiteY23639" fmla="*/ 143669 h 4630814"/>
              <a:gd name="connsiteX23640" fmla="*/ 934707 w 3022593"/>
              <a:gd name="connsiteY23640" fmla="*/ 130274 h 4630814"/>
              <a:gd name="connsiteX23641" fmla="*/ 935176 w 3022593"/>
              <a:gd name="connsiteY23641" fmla="*/ 130005 h 4630814"/>
              <a:gd name="connsiteX23642" fmla="*/ 931458 w 3022593"/>
              <a:gd name="connsiteY23642" fmla="*/ 131842 h 4630814"/>
              <a:gd name="connsiteX23643" fmla="*/ 917567 w 3022593"/>
              <a:gd name="connsiteY23643" fmla="*/ 130969 h 4630814"/>
              <a:gd name="connsiteX23644" fmla="*/ 945696 w 3022593"/>
              <a:gd name="connsiteY23644" fmla="*/ 122619 h 4630814"/>
              <a:gd name="connsiteX23645" fmla="*/ 949046 w 3022593"/>
              <a:gd name="connsiteY23645" fmla="*/ 122373 h 4630814"/>
              <a:gd name="connsiteX23646" fmla="*/ 2071151 w 3022593"/>
              <a:gd name="connsiteY23646" fmla="*/ 119063 h 4630814"/>
              <a:gd name="connsiteX23647" fmla="*/ 2075032 w 3022593"/>
              <a:gd name="connsiteY23647" fmla="*/ 153353 h 4630814"/>
              <a:gd name="connsiteX23648" fmla="*/ 2071151 w 3022593"/>
              <a:gd name="connsiteY23648" fmla="*/ 119063 h 4630814"/>
              <a:gd name="connsiteX23649" fmla="*/ 2070093 w 3022593"/>
              <a:gd name="connsiteY23649" fmla="*/ 117475 h 4630814"/>
              <a:gd name="connsiteX23650" fmla="*/ 2070092 w 3022593"/>
              <a:gd name="connsiteY23650" fmla="*/ 117476 h 4630814"/>
              <a:gd name="connsiteX23651" fmla="*/ 2069814 w 3022593"/>
              <a:gd name="connsiteY23651" fmla="*/ 119262 h 4630814"/>
              <a:gd name="connsiteX23652" fmla="*/ 2070092 w 3022593"/>
              <a:gd name="connsiteY23652" fmla="*/ 119063 h 4630814"/>
              <a:gd name="connsiteX23653" fmla="*/ 2069765 w 3022593"/>
              <a:gd name="connsiteY23653" fmla="*/ 119575 h 4630814"/>
              <a:gd name="connsiteX23654" fmla="*/ 2067495 w 3022593"/>
              <a:gd name="connsiteY23654" fmla="*/ 134145 h 4630814"/>
              <a:gd name="connsiteX23655" fmla="*/ 2059701 w 3022593"/>
              <a:gd name="connsiteY23655" fmla="*/ 150813 h 4630814"/>
              <a:gd name="connsiteX23656" fmla="*/ 2059052 w 3022593"/>
              <a:gd name="connsiteY23656" fmla="*/ 136228 h 4630814"/>
              <a:gd name="connsiteX23657" fmla="*/ 2060384 w 3022593"/>
              <a:gd name="connsiteY23657" fmla="*/ 133965 h 4630814"/>
              <a:gd name="connsiteX23658" fmla="*/ 2045813 w 3022593"/>
              <a:gd name="connsiteY23658" fmla="*/ 145456 h 4630814"/>
              <a:gd name="connsiteX23659" fmla="*/ 2051649 w 3022593"/>
              <a:gd name="connsiteY23659" fmla="*/ 132260 h 4630814"/>
              <a:gd name="connsiteX23660" fmla="*/ 2068477 w 3022593"/>
              <a:gd name="connsiteY23660" fmla="*/ 120219 h 4630814"/>
              <a:gd name="connsiteX23661" fmla="*/ 2070091 w 3022593"/>
              <a:gd name="connsiteY23661" fmla="*/ 117477 h 4630814"/>
              <a:gd name="connsiteX23662" fmla="*/ 2066014 w 3022593"/>
              <a:gd name="connsiteY23662" fmla="*/ 120832 h 4630814"/>
              <a:gd name="connsiteX23663" fmla="*/ 2039057 w 3022593"/>
              <a:gd name="connsiteY23663" fmla="*/ 132293 h 4630814"/>
              <a:gd name="connsiteX23664" fmla="*/ 2049098 w 3022593"/>
              <a:gd name="connsiteY23664" fmla="*/ 122800 h 4630814"/>
              <a:gd name="connsiteX23665" fmla="*/ 2070092 w 3022593"/>
              <a:gd name="connsiteY23665" fmla="*/ 117476 h 4630814"/>
              <a:gd name="connsiteX23666" fmla="*/ 975657 w 3022593"/>
              <a:gd name="connsiteY23666" fmla="*/ 115838 h 4630814"/>
              <a:gd name="connsiteX23667" fmla="*/ 988754 w 3022593"/>
              <a:gd name="connsiteY23667" fmla="*/ 119856 h 4630814"/>
              <a:gd name="connsiteX23668" fmla="*/ 955667 w 3022593"/>
              <a:gd name="connsiteY23668" fmla="*/ 119856 h 4630814"/>
              <a:gd name="connsiteX23669" fmla="*/ 975657 w 3022593"/>
              <a:gd name="connsiteY23669" fmla="*/ 115838 h 4630814"/>
              <a:gd name="connsiteX23670" fmla="*/ 2083741 w 3022593"/>
              <a:gd name="connsiteY23670" fmla="*/ 115254 h 4630814"/>
              <a:gd name="connsiteX23671" fmla="*/ 2073270 w 3022593"/>
              <a:gd name="connsiteY23671" fmla="*/ 117476 h 4630814"/>
              <a:gd name="connsiteX23672" fmla="*/ 2075517 w 3022593"/>
              <a:gd name="connsiteY23672" fmla="*/ 117779 h 4630814"/>
              <a:gd name="connsiteX23673" fmla="*/ 2079733 w 3022593"/>
              <a:gd name="connsiteY23673" fmla="*/ 116338 h 4630814"/>
              <a:gd name="connsiteX23674" fmla="*/ 2047054 w 3022593"/>
              <a:gd name="connsiteY23674" fmla="*/ 112559 h 4630814"/>
              <a:gd name="connsiteX23675" fmla="*/ 2068505 w 3022593"/>
              <a:gd name="connsiteY23675" fmla="*/ 117652 h 4630814"/>
              <a:gd name="connsiteX23676" fmla="*/ 2033818 w 3022593"/>
              <a:gd name="connsiteY23676" fmla="*/ 117652 h 4630814"/>
              <a:gd name="connsiteX23677" fmla="*/ 2047054 w 3022593"/>
              <a:gd name="connsiteY23677" fmla="*/ 112559 h 4630814"/>
              <a:gd name="connsiteX23678" fmla="*/ 926258 w 3022593"/>
              <a:gd name="connsiteY23678" fmla="*/ 106907 h 4630814"/>
              <a:gd name="connsiteX23679" fmla="*/ 950905 w 3022593"/>
              <a:gd name="connsiteY23679" fmla="*/ 120362 h 4630814"/>
              <a:gd name="connsiteX23680" fmla="*/ 949053 w 3022593"/>
              <a:gd name="connsiteY23680" fmla="*/ 120094 h 4630814"/>
              <a:gd name="connsiteX23681" fmla="*/ 927865 w 3022593"/>
              <a:gd name="connsiteY23681" fmla="*/ 123181 h 4630814"/>
              <a:gd name="connsiteX23682" fmla="*/ 914629 w 3022593"/>
              <a:gd name="connsiteY23682" fmla="*/ 118269 h 4630814"/>
              <a:gd name="connsiteX23683" fmla="*/ 921590 w 3022593"/>
              <a:gd name="connsiteY23683" fmla="*/ 115534 h 4630814"/>
              <a:gd name="connsiteX23684" fmla="*/ 927411 w 3022593"/>
              <a:gd name="connsiteY23684" fmla="*/ 116004 h 4630814"/>
              <a:gd name="connsiteX23685" fmla="*/ 921124 w 3022593"/>
              <a:gd name="connsiteY23685" fmla="*/ 112711 h 4630814"/>
              <a:gd name="connsiteX23686" fmla="*/ 919869 w 3022593"/>
              <a:gd name="connsiteY23686" fmla="*/ 107229 h 4630814"/>
              <a:gd name="connsiteX23687" fmla="*/ 926258 w 3022593"/>
              <a:gd name="connsiteY23687" fmla="*/ 106907 h 4630814"/>
              <a:gd name="connsiteX23688" fmla="*/ 901692 w 3022593"/>
              <a:gd name="connsiteY23688" fmla="*/ 106363 h 4630814"/>
              <a:gd name="connsiteX23689" fmla="*/ 896979 w 3022593"/>
              <a:gd name="connsiteY23689" fmla="*/ 110828 h 4630814"/>
              <a:gd name="connsiteX23690" fmla="*/ 893754 w 3022593"/>
              <a:gd name="connsiteY23690" fmla="*/ 112316 h 4630814"/>
              <a:gd name="connsiteX23691" fmla="*/ 897723 w 3022593"/>
              <a:gd name="connsiteY23691" fmla="*/ 108596 h 4630814"/>
              <a:gd name="connsiteX23692" fmla="*/ 901692 w 3022593"/>
              <a:gd name="connsiteY23692" fmla="*/ 106363 h 4630814"/>
              <a:gd name="connsiteX23693" fmla="*/ 901394 w 3022593"/>
              <a:gd name="connsiteY23693" fmla="*/ 111602 h 4630814"/>
              <a:gd name="connsiteX23694" fmla="*/ 899310 w 3022593"/>
              <a:gd name="connsiteY23694" fmla="*/ 113983 h 4630814"/>
              <a:gd name="connsiteX23695" fmla="*/ 899535 w 3022593"/>
              <a:gd name="connsiteY23695" fmla="*/ 111108 h 4630814"/>
              <a:gd name="connsiteX23696" fmla="*/ 899310 w 3022593"/>
              <a:gd name="connsiteY23696" fmla="*/ 111602 h 4630814"/>
              <a:gd name="connsiteX23697" fmla="*/ 895342 w 3022593"/>
              <a:gd name="connsiteY23697" fmla="*/ 113983 h 4630814"/>
              <a:gd name="connsiteX23698" fmla="*/ 898517 w 3022593"/>
              <a:gd name="connsiteY23698" fmla="*/ 109459 h 4630814"/>
              <a:gd name="connsiteX23699" fmla="*/ 901692 w 3022593"/>
              <a:gd name="connsiteY23699" fmla="*/ 106363 h 4630814"/>
              <a:gd name="connsiteX23700" fmla="*/ 903279 w 3022593"/>
              <a:gd name="connsiteY23700" fmla="*/ 114301 h 4630814"/>
              <a:gd name="connsiteX23701" fmla="*/ 901890 w 3022593"/>
              <a:gd name="connsiteY23701" fmla="*/ 110332 h 4630814"/>
              <a:gd name="connsiteX23702" fmla="*/ 901692 w 3022593"/>
              <a:gd name="connsiteY23702" fmla="*/ 106363 h 4630814"/>
              <a:gd name="connsiteX23703" fmla="*/ 906058 w 3022593"/>
              <a:gd name="connsiteY23703" fmla="*/ 107686 h 4630814"/>
              <a:gd name="connsiteX23704" fmla="*/ 908042 w 3022593"/>
              <a:gd name="connsiteY23704" fmla="*/ 110597 h 4630814"/>
              <a:gd name="connsiteX23705" fmla="*/ 905395 w 3022593"/>
              <a:gd name="connsiteY23705" fmla="*/ 109668 h 4630814"/>
              <a:gd name="connsiteX23706" fmla="*/ 906454 w 3022593"/>
              <a:gd name="connsiteY23706" fmla="*/ 112316 h 4630814"/>
              <a:gd name="connsiteX23707" fmla="*/ 903478 w 3022593"/>
              <a:gd name="connsiteY23707" fmla="*/ 110084 h 4630814"/>
              <a:gd name="connsiteX23708" fmla="*/ 898517 w 3022593"/>
              <a:gd name="connsiteY23708" fmla="*/ 106363 h 4630814"/>
              <a:gd name="connsiteX23709" fmla="*/ 892167 w 3022593"/>
              <a:gd name="connsiteY23709" fmla="*/ 108745 h 4630814"/>
              <a:gd name="connsiteX23710" fmla="*/ 898517 w 3022593"/>
              <a:gd name="connsiteY23710" fmla="*/ 106363 h 4630814"/>
              <a:gd name="connsiteX23711" fmla="*/ 878066 w 3022593"/>
              <a:gd name="connsiteY23711" fmla="*/ 105039 h 4630814"/>
              <a:gd name="connsiteX23712" fmla="*/ 883668 w 3022593"/>
              <a:gd name="connsiteY23712" fmla="*/ 134673 h 4630814"/>
              <a:gd name="connsiteX23713" fmla="*/ 882082 w 3022593"/>
              <a:gd name="connsiteY23713" fmla="*/ 138145 h 4630814"/>
              <a:gd name="connsiteX23714" fmla="*/ 887513 w 3022593"/>
              <a:gd name="connsiteY23714" fmla="*/ 134353 h 4630814"/>
              <a:gd name="connsiteX23715" fmla="*/ 905660 w 3022593"/>
              <a:gd name="connsiteY23715" fmla="*/ 130028 h 4630814"/>
              <a:gd name="connsiteX23716" fmla="*/ 915431 w 3022593"/>
              <a:gd name="connsiteY23716" fmla="*/ 134353 h 4630814"/>
              <a:gd name="connsiteX23717" fmla="*/ 912407 w 3022593"/>
              <a:gd name="connsiteY23717" fmla="*/ 146844 h 4630814"/>
              <a:gd name="connsiteX23718" fmla="*/ 906896 w 3022593"/>
              <a:gd name="connsiteY23718" fmla="*/ 151260 h 4630814"/>
              <a:gd name="connsiteX23719" fmla="*/ 908042 w 3022593"/>
              <a:gd name="connsiteY23719" fmla="*/ 153194 h 4630814"/>
              <a:gd name="connsiteX23720" fmla="*/ 908042 w 3022593"/>
              <a:gd name="connsiteY23720" fmla="*/ 160338 h 4630814"/>
              <a:gd name="connsiteX23721" fmla="*/ 903279 w 3022593"/>
              <a:gd name="connsiteY23721" fmla="*/ 154980 h 4630814"/>
              <a:gd name="connsiteX23722" fmla="*/ 903502 w 3022593"/>
              <a:gd name="connsiteY23722" fmla="*/ 153980 h 4630814"/>
              <a:gd name="connsiteX23723" fmla="*/ 901510 w 3022593"/>
              <a:gd name="connsiteY23723" fmla="*/ 155576 h 4630814"/>
              <a:gd name="connsiteX23724" fmla="*/ 902684 w 3022593"/>
              <a:gd name="connsiteY23724" fmla="*/ 155576 h 4630814"/>
              <a:gd name="connsiteX23725" fmla="*/ 906256 w 3022593"/>
              <a:gd name="connsiteY23725" fmla="*/ 160339 h 4630814"/>
              <a:gd name="connsiteX23726" fmla="*/ 902684 w 3022593"/>
              <a:gd name="connsiteY23726" fmla="*/ 167747 h 4630814"/>
              <a:gd name="connsiteX23727" fmla="*/ 899143 w 3022593"/>
              <a:gd name="connsiteY23727" fmla="*/ 168665 h 4630814"/>
              <a:gd name="connsiteX23728" fmla="*/ 911720 w 3022593"/>
              <a:gd name="connsiteY23728" fmla="*/ 182787 h 4630814"/>
              <a:gd name="connsiteX23729" fmla="*/ 911954 w 3022593"/>
              <a:gd name="connsiteY23729" fmla="*/ 194434 h 4630814"/>
              <a:gd name="connsiteX23730" fmla="*/ 908482 w 3022593"/>
              <a:gd name="connsiteY23730" fmla="*/ 195299 h 4630814"/>
              <a:gd name="connsiteX23731" fmla="*/ 909454 w 3022593"/>
              <a:gd name="connsiteY23731" fmla="*/ 197385 h 4630814"/>
              <a:gd name="connsiteX23732" fmla="*/ 904493 w 3022593"/>
              <a:gd name="connsiteY23732" fmla="*/ 210894 h 4630814"/>
              <a:gd name="connsiteX23733" fmla="*/ 902389 w 3022593"/>
              <a:gd name="connsiteY23733" fmla="*/ 213782 h 4630814"/>
              <a:gd name="connsiteX23734" fmla="*/ 913122 w 3022593"/>
              <a:gd name="connsiteY23734" fmla="*/ 202499 h 4630814"/>
              <a:gd name="connsiteX23735" fmla="*/ 923600 w 3022593"/>
              <a:gd name="connsiteY23735" fmla="*/ 199303 h 4630814"/>
              <a:gd name="connsiteX23736" fmla="*/ 887405 w 3022593"/>
              <a:gd name="connsiteY23736" fmla="*/ 234950 h 4630814"/>
              <a:gd name="connsiteX23737" fmla="*/ 890392 w 3022593"/>
              <a:gd name="connsiteY23737" fmla="*/ 230256 h 4630814"/>
              <a:gd name="connsiteX23738" fmla="*/ 885817 w 3022593"/>
              <a:gd name="connsiteY23738" fmla="*/ 236538 h 4630814"/>
              <a:gd name="connsiteX23739" fmla="*/ 897635 w 3022593"/>
              <a:gd name="connsiteY23739" fmla="*/ 197127 h 4630814"/>
              <a:gd name="connsiteX23740" fmla="*/ 898805 w 3022593"/>
              <a:gd name="connsiteY23740" fmla="*/ 196272 h 4630814"/>
              <a:gd name="connsiteX23741" fmla="*/ 891475 w 3022593"/>
              <a:gd name="connsiteY23741" fmla="*/ 192622 h 4630814"/>
              <a:gd name="connsiteX23742" fmla="*/ 892068 w 3022593"/>
              <a:gd name="connsiteY23742" fmla="*/ 203542 h 4630814"/>
              <a:gd name="connsiteX23743" fmla="*/ 885817 w 3022593"/>
              <a:gd name="connsiteY23743" fmla="*/ 234950 h 4630814"/>
              <a:gd name="connsiteX23744" fmla="*/ 882887 w 3022593"/>
              <a:gd name="connsiteY23744" fmla="*/ 219540 h 4630814"/>
              <a:gd name="connsiteX23745" fmla="*/ 881421 w 3022593"/>
              <a:gd name="connsiteY23745" fmla="*/ 197683 h 4630814"/>
              <a:gd name="connsiteX23746" fmla="*/ 880181 w 3022593"/>
              <a:gd name="connsiteY23746" fmla="*/ 208455 h 4630814"/>
              <a:gd name="connsiteX23747" fmla="*/ 879575 w 3022593"/>
              <a:gd name="connsiteY23747" fmla="*/ 208941 h 4630814"/>
              <a:gd name="connsiteX23748" fmla="*/ 883893 w 3022593"/>
              <a:gd name="connsiteY23748" fmla="*/ 234715 h 4630814"/>
              <a:gd name="connsiteX23749" fmla="*/ 884230 w 3022593"/>
              <a:gd name="connsiteY23749" fmla="*/ 234951 h 4630814"/>
              <a:gd name="connsiteX23750" fmla="*/ 883924 w 3022593"/>
              <a:gd name="connsiteY23750" fmla="*/ 234897 h 4630814"/>
              <a:gd name="connsiteX23751" fmla="*/ 883933 w 3022593"/>
              <a:gd name="connsiteY23751" fmla="*/ 234950 h 4630814"/>
              <a:gd name="connsiteX23752" fmla="*/ 883893 w 3022593"/>
              <a:gd name="connsiteY23752" fmla="*/ 234891 h 4630814"/>
              <a:gd name="connsiteX23753" fmla="*/ 882484 w 3022593"/>
              <a:gd name="connsiteY23753" fmla="*/ 234642 h 4630814"/>
              <a:gd name="connsiteX23754" fmla="*/ 882642 w 3022593"/>
              <a:gd name="connsiteY23754" fmla="*/ 234951 h 4630814"/>
              <a:gd name="connsiteX23755" fmla="*/ 882055 w 3022593"/>
              <a:gd name="connsiteY23755" fmla="*/ 234566 h 4630814"/>
              <a:gd name="connsiteX23756" fmla="*/ 876570 w 3022593"/>
              <a:gd name="connsiteY23756" fmla="*/ 233596 h 4630814"/>
              <a:gd name="connsiteX23757" fmla="*/ 869113 w 3022593"/>
              <a:gd name="connsiteY23757" fmla="*/ 231887 h 4630814"/>
              <a:gd name="connsiteX23758" fmla="*/ 882642 w 3022593"/>
              <a:gd name="connsiteY23758" fmla="*/ 236660 h 4630814"/>
              <a:gd name="connsiteX23759" fmla="*/ 879973 w 3022593"/>
              <a:gd name="connsiteY23759" fmla="*/ 237223 h 4630814"/>
              <a:gd name="connsiteX23760" fmla="*/ 884230 w 3022593"/>
              <a:gd name="connsiteY23760" fmla="*/ 236538 h 4630814"/>
              <a:gd name="connsiteX23761" fmla="*/ 839326 w 3022593"/>
              <a:gd name="connsiteY23761" fmla="*/ 258950 h 4630814"/>
              <a:gd name="connsiteX23762" fmla="*/ 854060 w 3022593"/>
              <a:gd name="connsiteY23762" fmla="*/ 244242 h 4630814"/>
              <a:gd name="connsiteX23763" fmla="*/ 869418 w 3022593"/>
              <a:gd name="connsiteY23763" fmla="*/ 239132 h 4630814"/>
              <a:gd name="connsiteX23764" fmla="*/ 858911 w 3022593"/>
              <a:gd name="connsiteY23764" fmla="*/ 240782 h 4630814"/>
              <a:gd name="connsiteX23765" fmla="*/ 832389 w 3022593"/>
              <a:gd name="connsiteY23765" fmla="*/ 236660 h 4630814"/>
              <a:gd name="connsiteX23766" fmla="*/ 851234 w 3022593"/>
              <a:gd name="connsiteY23766" fmla="*/ 229104 h 4630814"/>
              <a:gd name="connsiteX23767" fmla="*/ 868222 w 3022593"/>
              <a:gd name="connsiteY23767" fmla="*/ 231683 h 4630814"/>
              <a:gd name="connsiteX23768" fmla="*/ 859860 w 3022593"/>
              <a:gd name="connsiteY23768" fmla="*/ 229767 h 4630814"/>
              <a:gd name="connsiteX23769" fmla="*/ 836910 w 3022593"/>
              <a:gd name="connsiteY23769" fmla="*/ 216099 h 4630814"/>
              <a:gd name="connsiteX23770" fmla="*/ 843771 w 3022593"/>
              <a:gd name="connsiteY23770" fmla="*/ 212947 h 4630814"/>
              <a:gd name="connsiteX23771" fmla="*/ 862267 w 3022593"/>
              <a:gd name="connsiteY23771" fmla="*/ 220501 h 4630814"/>
              <a:gd name="connsiteX23772" fmla="*/ 850191 w 3022593"/>
              <a:gd name="connsiteY23772" fmla="*/ 209313 h 4630814"/>
              <a:gd name="connsiteX23773" fmla="*/ 848182 w 3022593"/>
              <a:gd name="connsiteY23773" fmla="*/ 203436 h 4630814"/>
              <a:gd name="connsiteX23774" fmla="*/ 844317 w 3022593"/>
              <a:gd name="connsiteY23774" fmla="*/ 206878 h 4630814"/>
              <a:gd name="connsiteX23775" fmla="*/ 832670 w 3022593"/>
              <a:gd name="connsiteY23775" fmla="*/ 207112 h 4630814"/>
              <a:gd name="connsiteX23776" fmla="*/ 838260 w 3022593"/>
              <a:gd name="connsiteY23776" fmla="*/ 179047 h 4630814"/>
              <a:gd name="connsiteX23777" fmla="*/ 841056 w 3022593"/>
              <a:gd name="connsiteY23777" fmla="*/ 176240 h 4630814"/>
              <a:gd name="connsiteX23778" fmla="*/ 835947 w 3022593"/>
              <a:gd name="connsiteY23778" fmla="*/ 177482 h 4630814"/>
              <a:gd name="connsiteX23779" fmla="*/ 808029 w 3022593"/>
              <a:gd name="connsiteY23779" fmla="*/ 166052 h 4630814"/>
              <a:gd name="connsiteX23780" fmla="*/ 834086 w 3022593"/>
              <a:gd name="connsiteY23780" fmla="*/ 152717 h 4630814"/>
              <a:gd name="connsiteX23781" fmla="*/ 846835 w 3022593"/>
              <a:gd name="connsiteY23781" fmla="*/ 154115 h 4630814"/>
              <a:gd name="connsiteX23782" fmla="*/ 836099 w 3022593"/>
              <a:gd name="connsiteY23782" fmla="*/ 141968 h 4630814"/>
              <a:gd name="connsiteX23783" fmla="*/ 834295 w 3022593"/>
              <a:gd name="connsiteY23783" fmla="*/ 114754 h 4630814"/>
              <a:gd name="connsiteX23784" fmla="*/ 857747 w 3022593"/>
              <a:gd name="connsiteY23784" fmla="*/ 129268 h 4630814"/>
              <a:gd name="connsiteX23785" fmla="*/ 859226 w 3022593"/>
              <a:gd name="connsiteY23785" fmla="*/ 133321 h 4630814"/>
              <a:gd name="connsiteX23786" fmla="*/ 859389 w 3022593"/>
              <a:gd name="connsiteY23786" fmla="*/ 129117 h 4630814"/>
              <a:gd name="connsiteX23787" fmla="*/ 878066 w 3022593"/>
              <a:gd name="connsiteY23787" fmla="*/ 105039 h 4630814"/>
              <a:gd name="connsiteX23788" fmla="*/ 2122481 w 3022593"/>
              <a:gd name="connsiteY23788" fmla="*/ 104779 h 4630814"/>
              <a:gd name="connsiteX23789" fmla="*/ 2123188 w 3022593"/>
              <a:gd name="connsiteY23789" fmla="*/ 105029 h 4630814"/>
              <a:gd name="connsiteX23790" fmla="*/ 2123201 w 3022593"/>
              <a:gd name="connsiteY23790" fmla="*/ 104990 h 4630814"/>
              <a:gd name="connsiteX23791" fmla="*/ 2122479 w 3022593"/>
              <a:gd name="connsiteY23791" fmla="*/ 104777 h 4630814"/>
              <a:gd name="connsiteX23792" fmla="*/ 2122471 w 3022593"/>
              <a:gd name="connsiteY23792" fmla="*/ 104794 h 4630814"/>
              <a:gd name="connsiteX23793" fmla="*/ 2122480 w 3022593"/>
              <a:gd name="connsiteY23793" fmla="*/ 104779 h 4630814"/>
              <a:gd name="connsiteX23794" fmla="*/ 2120893 w 3022593"/>
              <a:gd name="connsiteY23794" fmla="*/ 112715 h 4630814"/>
              <a:gd name="connsiteX23795" fmla="*/ 2119900 w 3022593"/>
              <a:gd name="connsiteY23795" fmla="*/ 109490 h 4630814"/>
              <a:gd name="connsiteX23796" fmla="*/ 2120269 w 3022593"/>
              <a:gd name="connsiteY23796" fmla="*/ 108816 h 4630814"/>
              <a:gd name="connsiteX23797" fmla="*/ 2117717 w 3022593"/>
              <a:gd name="connsiteY23797" fmla="*/ 110731 h 4630814"/>
              <a:gd name="connsiteX23798" fmla="*/ 2122479 w 3022593"/>
              <a:gd name="connsiteY23798" fmla="*/ 104777 h 4630814"/>
              <a:gd name="connsiteX23799" fmla="*/ 2142930 w 3022593"/>
              <a:gd name="connsiteY23799" fmla="*/ 103452 h 4630814"/>
              <a:gd name="connsiteX23800" fmla="*/ 2161607 w 3022593"/>
              <a:gd name="connsiteY23800" fmla="*/ 125677 h 4630814"/>
              <a:gd name="connsiteX23801" fmla="*/ 2162420 w 3022593"/>
              <a:gd name="connsiteY23801" fmla="*/ 137107 h 4630814"/>
              <a:gd name="connsiteX23802" fmla="*/ 2166476 w 3022593"/>
              <a:gd name="connsiteY23802" fmla="*/ 126836 h 4630814"/>
              <a:gd name="connsiteX23803" fmla="*/ 2190061 w 3022593"/>
              <a:gd name="connsiteY23803" fmla="*/ 110086 h 4630814"/>
              <a:gd name="connsiteX23804" fmla="*/ 2186433 w 3022593"/>
              <a:gd name="connsiteY23804" fmla="*/ 139865 h 4630814"/>
              <a:gd name="connsiteX23805" fmla="*/ 2176311 w 3022593"/>
              <a:gd name="connsiteY23805" fmla="*/ 151759 h 4630814"/>
              <a:gd name="connsiteX23806" fmla="*/ 2188224 w 3022593"/>
              <a:gd name="connsiteY23806" fmla="*/ 149225 h 4630814"/>
              <a:gd name="connsiteX23807" fmla="*/ 2216142 w 3022593"/>
              <a:gd name="connsiteY23807" fmla="*/ 164465 h 4630814"/>
              <a:gd name="connsiteX23808" fmla="*/ 2188224 w 3022593"/>
              <a:gd name="connsiteY23808" fmla="*/ 175895 h 4630814"/>
              <a:gd name="connsiteX23809" fmla="*/ 2182924 w 3022593"/>
              <a:gd name="connsiteY23809" fmla="*/ 174607 h 4630814"/>
              <a:gd name="connsiteX23810" fmla="*/ 2185911 w 3022593"/>
              <a:gd name="connsiteY23810" fmla="*/ 177460 h 4630814"/>
              <a:gd name="connsiteX23811" fmla="*/ 2191501 w 3022593"/>
              <a:gd name="connsiteY23811" fmla="*/ 205525 h 4630814"/>
              <a:gd name="connsiteX23812" fmla="*/ 2165411 w 3022593"/>
              <a:gd name="connsiteY23812" fmla="*/ 192428 h 4630814"/>
              <a:gd name="connsiteX23813" fmla="*/ 2164794 w 3022593"/>
              <a:gd name="connsiteY23813" fmla="*/ 191069 h 4630814"/>
              <a:gd name="connsiteX23814" fmla="*/ 2161714 w 3022593"/>
              <a:gd name="connsiteY23814" fmla="*/ 206868 h 4630814"/>
              <a:gd name="connsiteX23815" fmla="*/ 2152642 w 3022593"/>
              <a:gd name="connsiteY23815" fmla="*/ 214313 h 4630814"/>
              <a:gd name="connsiteX23816" fmla="*/ 2139942 w 3022593"/>
              <a:gd name="connsiteY23816" fmla="*/ 188256 h 4630814"/>
              <a:gd name="connsiteX23817" fmla="*/ 2140178 w 3022593"/>
              <a:gd name="connsiteY23817" fmla="*/ 187372 h 4630814"/>
              <a:gd name="connsiteX23818" fmla="*/ 2123209 w 3022593"/>
              <a:gd name="connsiteY23818" fmla="*/ 194965 h 4630814"/>
              <a:gd name="connsiteX23819" fmla="*/ 2110346 w 3022593"/>
              <a:gd name="connsiteY23819" fmla="*/ 192882 h 4630814"/>
              <a:gd name="connsiteX23820" fmla="*/ 2125314 w 3022593"/>
              <a:gd name="connsiteY23820" fmla="*/ 166953 h 4630814"/>
              <a:gd name="connsiteX23821" fmla="*/ 2140311 w 3022593"/>
              <a:gd name="connsiteY23821" fmla="*/ 158706 h 4630814"/>
              <a:gd name="connsiteX23822" fmla="*/ 2125491 w 3022593"/>
              <a:gd name="connsiteY23822" fmla="*/ 154572 h 4630814"/>
              <a:gd name="connsiteX23823" fmla="*/ 2106878 w 3022593"/>
              <a:gd name="connsiteY23823" fmla="*/ 132515 h 4630814"/>
              <a:gd name="connsiteX23824" fmla="*/ 2118278 w 3022593"/>
              <a:gd name="connsiteY23824" fmla="*/ 128379 h 4630814"/>
              <a:gd name="connsiteX23825" fmla="*/ 2136658 w 3022593"/>
              <a:gd name="connsiteY23825" fmla="*/ 132515 h 4630814"/>
              <a:gd name="connsiteX23826" fmla="*/ 2137320 w 3022593"/>
              <a:gd name="connsiteY23826" fmla="*/ 132984 h 4630814"/>
              <a:gd name="connsiteX23827" fmla="*/ 2135927 w 3022593"/>
              <a:gd name="connsiteY23827" fmla="*/ 113407 h 4630814"/>
              <a:gd name="connsiteX23828" fmla="*/ 2142930 w 3022593"/>
              <a:gd name="connsiteY23828" fmla="*/ 103452 h 4630814"/>
              <a:gd name="connsiteX23829" fmla="*/ 2097143 w 3022593"/>
              <a:gd name="connsiteY23829" fmla="*/ 103229 h 4630814"/>
              <a:gd name="connsiteX23830" fmla="*/ 2104303 w 3022593"/>
              <a:gd name="connsiteY23830" fmla="*/ 104343 h 4630814"/>
              <a:gd name="connsiteX23831" fmla="*/ 2094262 w 3022593"/>
              <a:gd name="connsiteY23831" fmla="*/ 113020 h 4630814"/>
              <a:gd name="connsiteX23832" fmla="*/ 2094169 w 3022593"/>
              <a:gd name="connsiteY23832" fmla="*/ 113040 h 4630814"/>
              <a:gd name="connsiteX23833" fmla="*/ 2101812 w 3022593"/>
              <a:gd name="connsiteY23833" fmla="*/ 112275 h 4630814"/>
              <a:gd name="connsiteX23834" fmla="*/ 2107717 w 3022593"/>
              <a:gd name="connsiteY23834" fmla="*/ 116065 h 4630814"/>
              <a:gd name="connsiteX23835" fmla="*/ 2095394 w 3022593"/>
              <a:gd name="connsiteY23835" fmla="*/ 121401 h 4630814"/>
              <a:gd name="connsiteX23836" fmla="*/ 2092885 w 3022593"/>
              <a:gd name="connsiteY23836" fmla="*/ 121195 h 4630814"/>
              <a:gd name="connsiteX23837" fmla="*/ 2101396 w 3022593"/>
              <a:gd name="connsiteY23837" fmla="*/ 123808 h 4630814"/>
              <a:gd name="connsiteX23838" fmla="*/ 2106605 w 3022593"/>
              <a:gd name="connsiteY23838" fmla="*/ 128733 h 4630814"/>
              <a:gd name="connsiteX23839" fmla="*/ 2092020 w 3022593"/>
              <a:gd name="connsiteY23839" fmla="*/ 129436 h 4630814"/>
              <a:gd name="connsiteX23840" fmla="*/ 2091045 w 3022593"/>
              <a:gd name="connsiteY23840" fmla="*/ 128814 h 4630814"/>
              <a:gd name="connsiteX23841" fmla="*/ 2098715 w 3022593"/>
              <a:gd name="connsiteY23841" fmla="*/ 134969 h 4630814"/>
              <a:gd name="connsiteX23842" fmla="*/ 2101248 w 3022593"/>
              <a:gd name="connsiteY23842" fmla="*/ 141686 h 4630814"/>
              <a:gd name="connsiteX23843" fmla="*/ 2074855 w 3022593"/>
              <a:gd name="connsiteY23843" fmla="*/ 119063 h 4630814"/>
              <a:gd name="connsiteX23844" fmla="*/ 2079509 w 3022593"/>
              <a:gd name="connsiteY23844" fmla="*/ 121538 h 4630814"/>
              <a:gd name="connsiteX23845" fmla="*/ 2081869 w 3022593"/>
              <a:gd name="connsiteY23845" fmla="*/ 122963 h 4630814"/>
              <a:gd name="connsiteX23846" fmla="*/ 2073268 w 3022593"/>
              <a:gd name="connsiteY23846" fmla="*/ 117476 h 4630814"/>
              <a:gd name="connsiteX23847" fmla="*/ 2081643 w 3022593"/>
              <a:gd name="connsiteY23847" fmla="*/ 111342 h 4630814"/>
              <a:gd name="connsiteX23848" fmla="*/ 2097143 w 3022593"/>
              <a:gd name="connsiteY23848" fmla="*/ 103229 h 4630814"/>
              <a:gd name="connsiteX23849" fmla="*/ 894072 w 3022593"/>
              <a:gd name="connsiteY23849" fmla="*/ 101600 h 4630814"/>
              <a:gd name="connsiteX23850" fmla="*/ 897882 w 3022593"/>
              <a:gd name="connsiteY23850" fmla="*/ 103982 h 4630814"/>
              <a:gd name="connsiteX23851" fmla="*/ 901692 w 3022593"/>
              <a:gd name="connsiteY23851" fmla="*/ 106363 h 4630814"/>
              <a:gd name="connsiteX23852" fmla="*/ 895501 w 3022593"/>
              <a:gd name="connsiteY23852" fmla="*/ 106165 h 4630814"/>
              <a:gd name="connsiteX23853" fmla="*/ 892167 w 3022593"/>
              <a:gd name="connsiteY23853" fmla="*/ 104776 h 4630814"/>
              <a:gd name="connsiteX23854" fmla="*/ 896982 w 3022593"/>
              <a:gd name="connsiteY23854" fmla="*/ 104951 h 4630814"/>
              <a:gd name="connsiteX23855" fmla="*/ 895739 w 3022593"/>
              <a:gd name="connsiteY23855" fmla="*/ 104577 h 4630814"/>
              <a:gd name="connsiteX23856" fmla="*/ 894072 w 3022593"/>
              <a:gd name="connsiteY23856" fmla="*/ 101600 h 4630814"/>
              <a:gd name="connsiteX23857" fmla="*/ 2116129 w 3022593"/>
              <a:gd name="connsiteY23857" fmla="*/ 98823 h 4630814"/>
              <a:gd name="connsiteX23858" fmla="*/ 2122479 w 3022593"/>
              <a:gd name="connsiteY23858" fmla="*/ 104777 h 4630814"/>
              <a:gd name="connsiteX23859" fmla="*/ 2120638 w 3022593"/>
              <a:gd name="connsiteY23859" fmla="*/ 105008 h 4630814"/>
              <a:gd name="connsiteX23860" fmla="*/ 2117667 w 3022593"/>
              <a:gd name="connsiteY23860" fmla="*/ 107688 h 4630814"/>
              <a:gd name="connsiteX23861" fmla="*/ 2112954 w 3022593"/>
              <a:gd name="connsiteY23861" fmla="*/ 109011 h 4630814"/>
              <a:gd name="connsiteX23862" fmla="*/ 2116179 w 3022593"/>
              <a:gd name="connsiteY23862" fmla="*/ 106100 h 4630814"/>
              <a:gd name="connsiteX23863" fmla="*/ 2119622 w 3022593"/>
              <a:gd name="connsiteY23863" fmla="*/ 105134 h 4630814"/>
              <a:gd name="connsiteX23864" fmla="*/ 2117717 w 3022593"/>
              <a:gd name="connsiteY23864" fmla="*/ 105371 h 4630814"/>
              <a:gd name="connsiteX23865" fmla="*/ 2112954 w 3022593"/>
              <a:gd name="connsiteY23865" fmla="*/ 104777 h 4630814"/>
              <a:gd name="connsiteX23866" fmla="*/ 2116288 w 3022593"/>
              <a:gd name="connsiteY23866" fmla="*/ 103586 h 4630814"/>
              <a:gd name="connsiteX23867" fmla="*/ 2118725 w 3022593"/>
              <a:gd name="connsiteY23867" fmla="*/ 104055 h 4630814"/>
              <a:gd name="connsiteX23868" fmla="*/ 2116923 w 3022593"/>
              <a:gd name="connsiteY23868" fmla="*/ 103453 h 4630814"/>
              <a:gd name="connsiteX23869" fmla="*/ 2112954 w 3022593"/>
              <a:gd name="connsiteY23869" fmla="*/ 100544 h 4630814"/>
              <a:gd name="connsiteX23870" fmla="*/ 2116923 w 3022593"/>
              <a:gd name="connsiteY23870" fmla="*/ 101073 h 4630814"/>
              <a:gd name="connsiteX23871" fmla="*/ 2120480 w 3022593"/>
              <a:gd name="connsiteY23871" fmla="*/ 104392 h 4630814"/>
              <a:gd name="connsiteX23872" fmla="*/ 2122478 w 3022593"/>
              <a:gd name="connsiteY23872" fmla="*/ 104777 h 4630814"/>
              <a:gd name="connsiteX23873" fmla="*/ 2119304 w 3022593"/>
              <a:gd name="connsiteY23873" fmla="*/ 102545 h 4630814"/>
              <a:gd name="connsiteX23874" fmla="*/ 2116129 w 3022593"/>
              <a:gd name="connsiteY23874" fmla="*/ 98823 h 4630814"/>
              <a:gd name="connsiteX23875" fmla="*/ 904867 w 3022593"/>
              <a:gd name="connsiteY23875" fmla="*/ 98743 h 4630814"/>
              <a:gd name="connsiteX23876" fmla="*/ 904019 w 3022593"/>
              <a:gd name="connsiteY23876" fmla="*/ 101999 h 4630814"/>
              <a:gd name="connsiteX23877" fmla="*/ 904073 w 3022593"/>
              <a:gd name="connsiteY23877" fmla="*/ 101898 h 4630814"/>
              <a:gd name="connsiteX23878" fmla="*/ 906454 w 3022593"/>
              <a:gd name="connsiteY23878" fmla="*/ 100409 h 4630814"/>
              <a:gd name="connsiteX23879" fmla="*/ 904668 w 3022593"/>
              <a:gd name="connsiteY23879" fmla="*/ 104131 h 4630814"/>
              <a:gd name="connsiteX23880" fmla="*/ 901693 w 3022593"/>
              <a:gd name="connsiteY23880" fmla="*/ 106363 h 4630814"/>
              <a:gd name="connsiteX23881" fmla="*/ 901694 w 3022593"/>
              <a:gd name="connsiteY23881" fmla="*/ 106362 h 4630814"/>
              <a:gd name="connsiteX23882" fmla="*/ 908042 w 3022593"/>
              <a:gd name="connsiteY23882" fmla="*/ 103188 h 4630814"/>
              <a:gd name="connsiteX23883" fmla="*/ 904867 w 3022593"/>
              <a:gd name="connsiteY23883" fmla="*/ 105371 h 4630814"/>
              <a:gd name="connsiteX23884" fmla="*/ 901704 w 3022593"/>
              <a:gd name="connsiteY23884" fmla="*/ 106360 h 4630814"/>
              <a:gd name="connsiteX23885" fmla="*/ 906058 w 3022593"/>
              <a:gd name="connsiteY23885" fmla="*/ 105172 h 4630814"/>
              <a:gd name="connsiteX23886" fmla="*/ 908042 w 3022593"/>
              <a:gd name="connsiteY23886" fmla="*/ 106363 h 4630814"/>
              <a:gd name="connsiteX23887" fmla="*/ 904867 w 3022593"/>
              <a:gd name="connsiteY23887" fmla="*/ 106958 h 4630814"/>
              <a:gd name="connsiteX23888" fmla="*/ 901693 w 3022593"/>
              <a:gd name="connsiteY23888" fmla="*/ 106363 h 4630814"/>
              <a:gd name="connsiteX23889" fmla="*/ 901692 w 3022593"/>
              <a:gd name="connsiteY23889" fmla="*/ 106363 h 4630814"/>
              <a:gd name="connsiteX23890" fmla="*/ 901692 w 3022593"/>
              <a:gd name="connsiteY23890" fmla="*/ 106363 h 4630814"/>
              <a:gd name="connsiteX23891" fmla="*/ 901692 w 3022593"/>
              <a:gd name="connsiteY23891" fmla="*/ 106363 h 4630814"/>
              <a:gd name="connsiteX23892" fmla="*/ 901693 w 3022593"/>
              <a:gd name="connsiteY23892" fmla="*/ 106362 h 4630814"/>
              <a:gd name="connsiteX23893" fmla="*/ 897458 w 3022593"/>
              <a:gd name="connsiteY23893" fmla="*/ 96838 h 4630814"/>
              <a:gd name="connsiteX23894" fmla="*/ 900369 w 3022593"/>
              <a:gd name="connsiteY23894" fmla="*/ 101601 h 4630814"/>
              <a:gd name="connsiteX23895" fmla="*/ 901692 w 3022593"/>
              <a:gd name="connsiteY23895" fmla="*/ 106363 h 4630814"/>
              <a:gd name="connsiteX23896" fmla="*/ 897227 w 3022593"/>
              <a:gd name="connsiteY23896" fmla="*/ 102395 h 4630814"/>
              <a:gd name="connsiteX23897" fmla="*/ 895738 w 3022593"/>
              <a:gd name="connsiteY23897" fmla="*/ 98426 h 4630814"/>
              <a:gd name="connsiteX23898" fmla="*/ 897890 w 3022593"/>
              <a:gd name="connsiteY23898" fmla="*/ 100720 h 4630814"/>
              <a:gd name="connsiteX23899" fmla="*/ 2123274 w 3022593"/>
              <a:gd name="connsiteY23899" fmla="*/ 95253 h 4630814"/>
              <a:gd name="connsiteX23900" fmla="*/ 2123274 w 3022593"/>
              <a:gd name="connsiteY23900" fmla="*/ 100543 h 4630814"/>
              <a:gd name="connsiteX23901" fmla="*/ 2123274 w 3022593"/>
              <a:gd name="connsiteY23901" fmla="*/ 103718 h 4630814"/>
              <a:gd name="connsiteX23902" fmla="*/ 2128433 w 3022593"/>
              <a:gd name="connsiteY23902" fmla="*/ 96839 h 4630814"/>
              <a:gd name="connsiteX23903" fmla="*/ 2127029 w 3022593"/>
              <a:gd name="connsiteY23903" fmla="*/ 100583 h 4630814"/>
              <a:gd name="connsiteX23904" fmla="*/ 2130099 w 3022593"/>
              <a:gd name="connsiteY23904" fmla="*/ 98427 h 4630814"/>
              <a:gd name="connsiteX23905" fmla="*/ 2127718 w 3022593"/>
              <a:gd name="connsiteY23905" fmla="*/ 101602 h 4630814"/>
              <a:gd name="connsiteX23906" fmla="*/ 2123274 w 3022593"/>
              <a:gd name="connsiteY23906" fmla="*/ 104296 h 4630814"/>
              <a:gd name="connsiteX23907" fmla="*/ 2123274 w 3022593"/>
              <a:gd name="connsiteY23907" fmla="*/ 104488 h 4630814"/>
              <a:gd name="connsiteX23908" fmla="*/ 2126289 w 3022593"/>
              <a:gd name="connsiteY23908" fmla="*/ 103388 h 4630814"/>
              <a:gd name="connsiteX23909" fmla="*/ 2130099 w 3022593"/>
              <a:gd name="connsiteY23909" fmla="*/ 103190 h 4630814"/>
              <a:gd name="connsiteX23910" fmla="*/ 2127718 w 3022593"/>
              <a:gd name="connsiteY23910" fmla="*/ 104578 h 4630814"/>
              <a:gd name="connsiteX23911" fmla="*/ 2123274 w 3022593"/>
              <a:gd name="connsiteY23911" fmla="*/ 104747 h 4630814"/>
              <a:gd name="connsiteX23912" fmla="*/ 2123274 w 3022593"/>
              <a:gd name="connsiteY23912" fmla="*/ 104777 h 4630814"/>
              <a:gd name="connsiteX23913" fmla="*/ 2123268 w 3022593"/>
              <a:gd name="connsiteY23913" fmla="*/ 104748 h 4630814"/>
              <a:gd name="connsiteX23914" fmla="*/ 2122481 w 3022593"/>
              <a:gd name="connsiteY23914" fmla="*/ 104777 h 4630814"/>
              <a:gd name="connsiteX23915" fmla="*/ 2123261 w 3022593"/>
              <a:gd name="connsiteY23915" fmla="*/ 104815 h 4630814"/>
              <a:gd name="connsiteX23916" fmla="*/ 2123274 w 3022593"/>
              <a:gd name="connsiteY23916" fmla="*/ 104777 h 4630814"/>
              <a:gd name="connsiteX23917" fmla="*/ 2123274 w 3022593"/>
              <a:gd name="connsiteY23917" fmla="*/ 104816 h 4630814"/>
              <a:gd name="connsiteX23918" fmla="*/ 2126448 w 3022593"/>
              <a:gd name="connsiteY23918" fmla="*/ 104976 h 4630814"/>
              <a:gd name="connsiteX23919" fmla="*/ 2130417 w 3022593"/>
              <a:gd name="connsiteY23919" fmla="*/ 106364 h 4630814"/>
              <a:gd name="connsiteX23920" fmla="*/ 2127192 w 3022593"/>
              <a:gd name="connsiteY23920" fmla="*/ 106166 h 4630814"/>
              <a:gd name="connsiteX23921" fmla="*/ 2123274 w 3022593"/>
              <a:gd name="connsiteY23921" fmla="*/ 105012 h 4630814"/>
              <a:gd name="connsiteX23922" fmla="*/ 2123274 w 3022593"/>
              <a:gd name="connsiteY23922" fmla="*/ 105061 h 4630814"/>
              <a:gd name="connsiteX23923" fmla="*/ 2126200 w 3022593"/>
              <a:gd name="connsiteY23923" fmla="*/ 106100 h 4630814"/>
              <a:gd name="connsiteX23924" fmla="*/ 2128433 w 3022593"/>
              <a:gd name="connsiteY23924" fmla="*/ 109011 h 4630814"/>
              <a:gd name="connsiteX23925" fmla="*/ 2125528 w 3022593"/>
              <a:gd name="connsiteY23925" fmla="*/ 108495 h 4630814"/>
              <a:gd name="connsiteX23926" fmla="*/ 2126713 w 3022593"/>
              <a:gd name="connsiteY23926" fmla="*/ 112715 h 4630814"/>
              <a:gd name="connsiteX23927" fmla="*/ 2123274 w 3022593"/>
              <a:gd name="connsiteY23927" fmla="*/ 106265 h 4630814"/>
              <a:gd name="connsiteX23928" fmla="*/ 2123274 w 3022593"/>
              <a:gd name="connsiteY23928" fmla="*/ 112397 h 4630814"/>
              <a:gd name="connsiteX23929" fmla="*/ 2121488 w 3022593"/>
              <a:gd name="connsiteY23929" fmla="*/ 110016 h 4630814"/>
              <a:gd name="connsiteX23930" fmla="*/ 2122964 w 3022593"/>
              <a:gd name="connsiteY23930" fmla="*/ 105685 h 4630814"/>
              <a:gd name="connsiteX23931" fmla="*/ 2122480 w 3022593"/>
              <a:gd name="connsiteY23931" fmla="*/ 104779 h 4630814"/>
              <a:gd name="connsiteX23932" fmla="*/ 2122479 w 3022593"/>
              <a:gd name="connsiteY23932" fmla="*/ 104777 h 4630814"/>
              <a:gd name="connsiteX23933" fmla="*/ 2122480 w 3022593"/>
              <a:gd name="connsiteY23933" fmla="*/ 104777 h 4630814"/>
              <a:gd name="connsiteX23934" fmla="*/ 2123223 w 3022593"/>
              <a:gd name="connsiteY23934" fmla="*/ 104506 h 4630814"/>
              <a:gd name="connsiteX23935" fmla="*/ 2123193 w 3022593"/>
              <a:gd name="connsiteY23935" fmla="*/ 104345 h 4630814"/>
              <a:gd name="connsiteX23936" fmla="*/ 2122480 w 3022593"/>
              <a:gd name="connsiteY23936" fmla="*/ 104777 h 4630814"/>
              <a:gd name="connsiteX23937" fmla="*/ 2122480 w 3022593"/>
              <a:gd name="connsiteY23937" fmla="*/ 104776 h 4630814"/>
              <a:gd name="connsiteX23938" fmla="*/ 2123115 w 3022593"/>
              <a:gd name="connsiteY23938" fmla="*/ 103930 h 4630814"/>
              <a:gd name="connsiteX23939" fmla="*/ 2122785 w 3022593"/>
              <a:gd name="connsiteY23939" fmla="*/ 102171 h 4630814"/>
              <a:gd name="connsiteX23940" fmla="*/ 2122381 w 3022593"/>
              <a:gd name="connsiteY23940" fmla="*/ 100015 h 4630814"/>
              <a:gd name="connsiteX23941" fmla="*/ 2123274 w 3022593"/>
              <a:gd name="connsiteY23941" fmla="*/ 95253 h 4630814"/>
              <a:gd name="connsiteX23942" fmla="*/ 2119305 w 3022593"/>
              <a:gd name="connsiteY23942" fmla="*/ 95253 h 4630814"/>
              <a:gd name="connsiteX23943" fmla="*/ 2122480 w 3022593"/>
              <a:gd name="connsiteY23943" fmla="*/ 104777 h 4630814"/>
              <a:gd name="connsiteX23944" fmla="*/ 2120297 w 3022593"/>
              <a:gd name="connsiteY23944" fmla="*/ 100729 h 4630814"/>
              <a:gd name="connsiteX23945" fmla="*/ 2119305 w 3022593"/>
              <a:gd name="connsiteY23945" fmla="*/ 95253 h 4630814"/>
              <a:gd name="connsiteX23946" fmla="*/ 1932774 w 3022593"/>
              <a:gd name="connsiteY23946" fmla="*/ 95251 h 4630814"/>
              <a:gd name="connsiteX23947" fmla="*/ 1935155 w 3022593"/>
              <a:gd name="connsiteY23947" fmla="*/ 96838 h 4630814"/>
              <a:gd name="connsiteX23948" fmla="*/ 1932774 w 3022593"/>
              <a:gd name="connsiteY23948" fmla="*/ 95251 h 4630814"/>
              <a:gd name="connsiteX23949" fmla="*/ 937939 w 3022593"/>
              <a:gd name="connsiteY23949" fmla="*/ 87577 h 4630814"/>
              <a:gd name="connsiteX23950" fmla="*/ 949920 w 3022593"/>
              <a:gd name="connsiteY23950" fmla="*/ 113883 h 4630814"/>
              <a:gd name="connsiteX23951" fmla="*/ 950506 w 3022593"/>
              <a:gd name="connsiteY23951" fmla="*/ 116970 h 4630814"/>
              <a:gd name="connsiteX23952" fmla="*/ 950904 w 3022593"/>
              <a:gd name="connsiteY23952" fmla="*/ 117475 h 4630814"/>
              <a:gd name="connsiteX23953" fmla="*/ 950567 w 3022593"/>
              <a:gd name="connsiteY23953" fmla="*/ 117288 h 4630814"/>
              <a:gd name="connsiteX23954" fmla="*/ 950904 w 3022593"/>
              <a:gd name="connsiteY23954" fmla="*/ 119063 h 4630814"/>
              <a:gd name="connsiteX23955" fmla="*/ 949027 w 3022593"/>
              <a:gd name="connsiteY23955" fmla="*/ 116436 h 4630814"/>
              <a:gd name="connsiteX23956" fmla="*/ 932227 w 3022593"/>
              <a:gd name="connsiteY23956" fmla="*/ 107130 h 4630814"/>
              <a:gd name="connsiteX23957" fmla="*/ 924757 w 3022593"/>
              <a:gd name="connsiteY23957" fmla="*/ 94086 h 4630814"/>
              <a:gd name="connsiteX23958" fmla="*/ 931994 w 3022593"/>
              <a:gd name="connsiteY23958" fmla="*/ 96222 h 4630814"/>
              <a:gd name="connsiteX23959" fmla="*/ 940073 w 3022593"/>
              <a:gd name="connsiteY23959" fmla="*/ 103901 h 4630814"/>
              <a:gd name="connsiteX23960" fmla="*/ 938171 w 3022593"/>
              <a:gd name="connsiteY23960" fmla="*/ 101237 h 4630814"/>
              <a:gd name="connsiteX23961" fmla="*/ 937939 w 3022593"/>
              <a:gd name="connsiteY23961" fmla="*/ 87577 h 4630814"/>
              <a:gd name="connsiteX23962" fmla="*/ 965720 w 3022593"/>
              <a:gd name="connsiteY23962" fmla="*/ 86202 h 4630814"/>
              <a:gd name="connsiteX23963" fmla="*/ 955823 w 3022593"/>
              <a:gd name="connsiteY23963" fmla="*/ 114699 h 4630814"/>
              <a:gd name="connsiteX23964" fmla="*/ 953055 w 3022593"/>
              <a:gd name="connsiteY23964" fmla="*/ 118638 h 4630814"/>
              <a:gd name="connsiteX23965" fmla="*/ 956452 w 3022593"/>
              <a:gd name="connsiteY23965" fmla="*/ 116076 h 4630814"/>
              <a:gd name="connsiteX23966" fmla="*/ 966012 w 3022593"/>
              <a:gd name="connsiteY23966" fmla="*/ 99032 h 4630814"/>
              <a:gd name="connsiteX23967" fmla="*/ 979056 w 3022593"/>
              <a:gd name="connsiteY23967" fmla="*/ 93196 h 4630814"/>
              <a:gd name="connsiteX23968" fmla="*/ 976920 w 3022593"/>
              <a:gd name="connsiteY23968" fmla="*/ 100141 h 4630814"/>
              <a:gd name="connsiteX23969" fmla="*/ 968930 w 3022593"/>
              <a:gd name="connsiteY23969" fmla="*/ 107924 h 4630814"/>
              <a:gd name="connsiteX23970" fmla="*/ 981141 w 3022593"/>
              <a:gd name="connsiteY23970" fmla="*/ 103175 h 4630814"/>
              <a:gd name="connsiteX23971" fmla="*/ 985476 w 3022593"/>
              <a:gd name="connsiteY23971" fmla="*/ 106098 h 4630814"/>
              <a:gd name="connsiteX23972" fmla="*/ 957918 w 3022593"/>
              <a:gd name="connsiteY23972" fmla="*/ 118078 h 4630814"/>
              <a:gd name="connsiteX23973" fmla="*/ 952795 w 3022593"/>
              <a:gd name="connsiteY23973" fmla="*/ 119008 h 4630814"/>
              <a:gd name="connsiteX23974" fmla="*/ 952756 w 3022593"/>
              <a:gd name="connsiteY23974" fmla="*/ 119063 h 4630814"/>
              <a:gd name="connsiteX23975" fmla="*/ 952763 w 3022593"/>
              <a:gd name="connsiteY23975" fmla="*/ 119013 h 4630814"/>
              <a:gd name="connsiteX23976" fmla="*/ 952493 w 3022593"/>
              <a:gd name="connsiteY23976" fmla="*/ 119063 h 4630814"/>
              <a:gd name="connsiteX23977" fmla="*/ 973279 w 3022593"/>
              <a:gd name="connsiteY23977" fmla="*/ 124299 h 4630814"/>
              <a:gd name="connsiteX23978" fmla="*/ 973634 w 3022593"/>
              <a:gd name="connsiteY23978" fmla="*/ 124271 h 4630814"/>
              <a:gd name="connsiteX23979" fmla="*/ 973130 w 3022593"/>
              <a:gd name="connsiteY23979" fmla="*/ 123828 h 4630814"/>
              <a:gd name="connsiteX23980" fmla="*/ 974397 w 3022593"/>
              <a:gd name="connsiteY23980" fmla="*/ 124215 h 4630814"/>
              <a:gd name="connsiteX23981" fmla="*/ 985967 w 3022593"/>
              <a:gd name="connsiteY23981" fmla="*/ 123341 h 4630814"/>
              <a:gd name="connsiteX23982" fmla="*/ 995355 w 3022593"/>
              <a:gd name="connsiteY23982" fmla="*/ 139992 h 4630814"/>
              <a:gd name="connsiteX23983" fmla="*/ 995175 w 3022593"/>
              <a:gd name="connsiteY23983" fmla="*/ 140728 h 4630814"/>
              <a:gd name="connsiteX23984" fmla="*/ 996178 w 3022593"/>
              <a:gd name="connsiteY23984" fmla="*/ 141512 h 4630814"/>
              <a:gd name="connsiteX23985" fmla="*/ 994767 w 3022593"/>
              <a:gd name="connsiteY23985" fmla="*/ 143936 h 4630814"/>
              <a:gd name="connsiteX23986" fmla="*/ 994407 w 3022593"/>
              <a:gd name="connsiteY23986" fmla="*/ 143873 h 4630814"/>
              <a:gd name="connsiteX23987" fmla="*/ 993294 w 3022593"/>
              <a:gd name="connsiteY23987" fmla="*/ 148434 h 4630814"/>
              <a:gd name="connsiteX23988" fmla="*/ 978869 w 3022593"/>
              <a:gd name="connsiteY23988" fmla="*/ 156878 h 4630814"/>
              <a:gd name="connsiteX23989" fmla="*/ 969259 w 3022593"/>
              <a:gd name="connsiteY23989" fmla="*/ 153437 h 4630814"/>
              <a:gd name="connsiteX23990" fmla="*/ 968367 w 3022593"/>
              <a:gd name="connsiteY23990" fmla="*/ 153993 h 4630814"/>
              <a:gd name="connsiteX23991" fmla="*/ 969165 w 3022593"/>
              <a:gd name="connsiteY23991" fmla="*/ 153405 h 4630814"/>
              <a:gd name="connsiteX23992" fmla="*/ 964984 w 3022593"/>
              <a:gd name="connsiteY23992" fmla="*/ 151909 h 4630814"/>
              <a:gd name="connsiteX23993" fmla="*/ 963922 w 3022593"/>
              <a:gd name="connsiteY23993" fmla="*/ 153987 h 4630814"/>
              <a:gd name="connsiteX23994" fmla="*/ 959734 w 3022593"/>
              <a:gd name="connsiteY23994" fmla="*/ 150050 h 4630814"/>
              <a:gd name="connsiteX23995" fmla="*/ 952762 w 3022593"/>
              <a:gd name="connsiteY23995" fmla="*/ 148568 h 4630814"/>
              <a:gd name="connsiteX23996" fmla="*/ 949316 w 3022593"/>
              <a:gd name="connsiteY23996" fmla="*/ 156925 h 4630814"/>
              <a:gd name="connsiteX23997" fmla="*/ 948447 w 3022593"/>
              <a:gd name="connsiteY23997" fmla="*/ 148729 h 4630814"/>
              <a:gd name="connsiteX23998" fmla="*/ 947730 w 3022593"/>
              <a:gd name="connsiteY23998" fmla="*/ 149228 h 4630814"/>
              <a:gd name="connsiteX23999" fmla="*/ 948234 w 3022593"/>
              <a:gd name="connsiteY23999" fmla="*/ 147603 h 4630814"/>
              <a:gd name="connsiteX24000" fmla="*/ 947730 w 3022593"/>
              <a:gd name="connsiteY24000" fmla="*/ 147496 h 4630814"/>
              <a:gd name="connsiteX24001" fmla="*/ 948129 w 3022593"/>
              <a:gd name="connsiteY24001" fmla="*/ 145725 h 4630814"/>
              <a:gd name="connsiteX24002" fmla="*/ 947332 w 3022593"/>
              <a:gd name="connsiteY24002" fmla="*/ 138212 h 4630814"/>
              <a:gd name="connsiteX24003" fmla="*/ 951301 w 3022593"/>
              <a:gd name="connsiteY24003" fmla="*/ 122237 h 4630814"/>
              <a:gd name="connsiteX24004" fmla="*/ 953123 w 3022593"/>
              <a:gd name="connsiteY24004" fmla="*/ 133491 h 4630814"/>
              <a:gd name="connsiteX24005" fmla="*/ 954241 w 3022593"/>
              <a:gd name="connsiteY24005" fmla="*/ 133735 h 4630814"/>
              <a:gd name="connsiteX24006" fmla="*/ 952938 w 3022593"/>
              <a:gd name="connsiteY24006" fmla="*/ 124519 h 4630814"/>
              <a:gd name="connsiteX24007" fmla="*/ 952792 w 3022593"/>
              <a:gd name="connsiteY24007" fmla="*/ 122726 h 4630814"/>
              <a:gd name="connsiteX24008" fmla="*/ 952492 w 3022593"/>
              <a:gd name="connsiteY24008" fmla="*/ 122237 h 4630814"/>
              <a:gd name="connsiteX24009" fmla="*/ 952768 w 3022593"/>
              <a:gd name="connsiteY24009" fmla="*/ 122432 h 4630814"/>
              <a:gd name="connsiteX24010" fmla="*/ 952492 w 3022593"/>
              <a:gd name="connsiteY24010" fmla="*/ 119063 h 4630814"/>
              <a:gd name="connsiteX24011" fmla="*/ 952492 w 3022593"/>
              <a:gd name="connsiteY24011" fmla="*/ 119063 h 4630814"/>
              <a:gd name="connsiteX24012" fmla="*/ 955152 w 3022593"/>
              <a:gd name="connsiteY24012" fmla="*/ 124119 h 4630814"/>
              <a:gd name="connsiteX24013" fmla="*/ 960820 w 3022593"/>
              <a:gd name="connsiteY24013" fmla="*/ 128129 h 4630814"/>
              <a:gd name="connsiteX24014" fmla="*/ 962318 w 3022593"/>
              <a:gd name="connsiteY24014" fmla="*/ 126741 h 4630814"/>
              <a:gd name="connsiteX24015" fmla="*/ 956485 w 3022593"/>
              <a:gd name="connsiteY24015" fmla="*/ 122420 h 4630814"/>
              <a:gd name="connsiteX24016" fmla="*/ 952492 w 3022593"/>
              <a:gd name="connsiteY24016" fmla="*/ 119063 h 4630814"/>
              <a:gd name="connsiteX24017" fmla="*/ 952786 w 3022593"/>
              <a:gd name="connsiteY24017" fmla="*/ 118841 h 4630814"/>
              <a:gd name="connsiteX24018" fmla="*/ 955766 w 3022593"/>
              <a:gd name="connsiteY24018" fmla="*/ 97155 h 4630814"/>
              <a:gd name="connsiteX24019" fmla="*/ 965720 w 3022593"/>
              <a:gd name="connsiteY24019" fmla="*/ 86202 h 4630814"/>
              <a:gd name="connsiteX24020" fmla="*/ 2086401 w 3022593"/>
              <a:gd name="connsiteY24020" fmla="*/ 85991 h 4630814"/>
              <a:gd name="connsiteX24021" fmla="*/ 2085462 w 3022593"/>
              <a:gd name="connsiteY24021" fmla="*/ 98955 h 4630814"/>
              <a:gd name="connsiteX24022" fmla="*/ 2084155 w 3022593"/>
              <a:gd name="connsiteY24022" fmla="*/ 100942 h 4630814"/>
              <a:gd name="connsiteX24023" fmla="*/ 2097547 w 3022593"/>
              <a:gd name="connsiteY24023" fmla="*/ 91123 h 4630814"/>
              <a:gd name="connsiteX24024" fmla="*/ 2091710 w 3022593"/>
              <a:gd name="connsiteY24024" fmla="*/ 104221 h 4630814"/>
              <a:gd name="connsiteX24025" fmla="*/ 2075059 w 3022593"/>
              <a:gd name="connsiteY24025" fmla="*/ 114755 h 4630814"/>
              <a:gd name="connsiteX24026" fmla="*/ 2073268 w 3022593"/>
              <a:gd name="connsiteY24026" fmla="*/ 117475 h 4630814"/>
              <a:gd name="connsiteX24027" fmla="*/ 2073268 w 3022593"/>
              <a:gd name="connsiteY24027" fmla="*/ 117476 h 4630814"/>
              <a:gd name="connsiteX24028" fmla="*/ 2073268 w 3022593"/>
              <a:gd name="connsiteY24028" fmla="*/ 117476 h 4630814"/>
              <a:gd name="connsiteX24029" fmla="*/ 2076624 w 3022593"/>
              <a:gd name="connsiteY24029" fmla="*/ 121732 h 4630814"/>
              <a:gd name="connsiteX24030" fmla="*/ 2088084 w 3022593"/>
              <a:gd name="connsiteY24030" fmla="*/ 149861 h 4630814"/>
              <a:gd name="connsiteX24031" fmla="*/ 2078592 w 3022593"/>
              <a:gd name="connsiteY24031" fmla="*/ 140097 h 4630814"/>
              <a:gd name="connsiteX24032" fmla="*/ 2073267 w 3022593"/>
              <a:gd name="connsiteY24032" fmla="*/ 117476 h 4630814"/>
              <a:gd name="connsiteX24033" fmla="*/ 2073267 w 3022593"/>
              <a:gd name="connsiteY24033" fmla="*/ 117476 h 4630814"/>
              <a:gd name="connsiteX24034" fmla="*/ 2073267 w 3022593"/>
              <a:gd name="connsiteY24034" fmla="*/ 117475 h 4630814"/>
              <a:gd name="connsiteX24035" fmla="*/ 2073601 w 3022593"/>
              <a:gd name="connsiteY24035" fmla="*/ 115677 h 4630814"/>
              <a:gd name="connsiteX24036" fmla="*/ 2073267 w 3022593"/>
              <a:gd name="connsiteY24036" fmla="*/ 115888 h 4630814"/>
              <a:gd name="connsiteX24037" fmla="*/ 2073673 w 3022593"/>
              <a:gd name="connsiteY24037" fmla="*/ 115288 h 4630814"/>
              <a:gd name="connsiteX24038" fmla="*/ 2076316 w 3022593"/>
              <a:gd name="connsiteY24038" fmla="*/ 101039 h 4630814"/>
              <a:gd name="connsiteX24039" fmla="*/ 2086401 w 3022593"/>
              <a:gd name="connsiteY24039" fmla="*/ 85991 h 4630814"/>
              <a:gd name="connsiteX24040" fmla="*/ 2057970 w 3022593"/>
              <a:gd name="connsiteY24040" fmla="*/ 84639 h 4630814"/>
              <a:gd name="connsiteX24041" fmla="*/ 2065979 w 3022593"/>
              <a:gd name="connsiteY24041" fmla="*/ 95439 h 4630814"/>
              <a:gd name="connsiteX24042" fmla="*/ 2070092 w 3022593"/>
              <a:gd name="connsiteY24042" fmla="*/ 115888 h 4630814"/>
              <a:gd name="connsiteX24043" fmla="*/ 2070093 w 3022593"/>
              <a:gd name="connsiteY24043" fmla="*/ 115888 h 4630814"/>
              <a:gd name="connsiteX24044" fmla="*/ 2068350 w 3022593"/>
              <a:gd name="connsiteY24044" fmla="*/ 115643 h 4630814"/>
              <a:gd name="connsiteX24045" fmla="*/ 2068505 w 3022593"/>
              <a:gd name="connsiteY24045" fmla="*/ 115888 h 4630814"/>
              <a:gd name="connsiteX24046" fmla="*/ 2068075 w 3022593"/>
              <a:gd name="connsiteY24046" fmla="*/ 115605 h 4630814"/>
              <a:gd name="connsiteX24047" fmla="*/ 2064884 w 3022593"/>
              <a:gd name="connsiteY24047" fmla="*/ 115156 h 4630814"/>
              <a:gd name="connsiteX24048" fmla="*/ 2036755 w 3022593"/>
              <a:gd name="connsiteY24048" fmla="*/ 102756 h 4630814"/>
              <a:gd name="connsiteX24049" fmla="*/ 2041704 w 3022593"/>
              <a:gd name="connsiteY24049" fmla="*/ 100850 h 4630814"/>
              <a:gd name="connsiteX24050" fmla="*/ 2055996 w 3022593"/>
              <a:gd name="connsiteY24050" fmla="*/ 106948 h 4630814"/>
              <a:gd name="connsiteX24051" fmla="*/ 2055461 w 3022593"/>
              <a:gd name="connsiteY24051" fmla="*/ 106550 h 4630814"/>
              <a:gd name="connsiteX24052" fmla="*/ 2045116 w 3022593"/>
              <a:gd name="connsiteY24052" fmla="*/ 91609 h 4630814"/>
              <a:gd name="connsiteX24053" fmla="*/ 2056811 w 3022593"/>
              <a:gd name="connsiteY24053" fmla="*/ 97446 h 4630814"/>
              <a:gd name="connsiteX24054" fmla="*/ 2067402 w 3022593"/>
              <a:gd name="connsiteY24054" fmla="*/ 114150 h 4630814"/>
              <a:gd name="connsiteX24055" fmla="*/ 2070092 w 3022593"/>
              <a:gd name="connsiteY24055" fmla="*/ 115888 h 4630814"/>
              <a:gd name="connsiteX24056" fmla="*/ 2061433 w 3022593"/>
              <a:gd name="connsiteY24056" fmla="*/ 102332 h 4630814"/>
              <a:gd name="connsiteX24057" fmla="*/ 2057970 w 3022593"/>
              <a:gd name="connsiteY24057" fmla="*/ 84639 h 4630814"/>
              <a:gd name="connsiteX24058" fmla="*/ 951609 w 3022593"/>
              <a:gd name="connsiteY24058" fmla="*/ 84388 h 4630814"/>
              <a:gd name="connsiteX24059" fmla="*/ 951609 w 3022593"/>
              <a:gd name="connsiteY24059" fmla="*/ 117475 h 4630814"/>
              <a:gd name="connsiteX24060" fmla="*/ 951609 w 3022593"/>
              <a:gd name="connsiteY24060" fmla="*/ 84388 h 4630814"/>
              <a:gd name="connsiteX24061" fmla="*/ 2070798 w 3022593"/>
              <a:gd name="connsiteY24061" fmla="*/ 83027 h 4630814"/>
              <a:gd name="connsiteX24062" fmla="*/ 2070798 w 3022593"/>
              <a:gd name="connsiteY24062" fmla="*/ 115888 h 4630814"/>
              <a:gd name="connsiteX24063" fmla="*/ 2070798 w 3022593"/>
              <a:gd name="connsiteY24063" fmla="*/ 83027 h 4630814"/>
              <a:gd name="connsiteX24064" fmla="*/ 1898642 w 3022593"/>
              <a:gd name="connsiteY24064" fmla="*/ 80964 h 4630814"/>
              <a:gd name="connsiteX24065" fmla="*/ 1901024 w 3022593"/>
              <a:gd name="connsiteY24065" fmla="*/ 82551 h 4630814"/>
              <a:gd name="connsiteX24066" fmla="*/ 1898642 w 3022593"/>
              <a:gd name="connsiteY24066" fmla="*/ 80964 h 4630814"/>
              <a:gd name="connsiteX24067" fmla="*/ 1059648 w 3022593"/>
              <a:gd name="connsiteY24067" fmla="*/ 80962 h 4630814"/>
              <a:gd name="connsiteX24068" fmla="*/ 1059972 w 3022593"/>
              <a:gd name="connsiteY24068" fmla="*/ 81481 h 4630814"/>
              <a:gd name="connsiteX24069" fmla="*/ 1067018 w 3022593"/>
              <a:gd name="connsiteY24069" fmla="*/ 83079 h 4630814"/>
              <a:gd name="connsiteX24070" fmla="*/ 1071101 w 3022593"/>
              <a:gd name="connsiteY24070" fmla="*/ 88636 h 4630814"/>
              <a:gd name="connsiteX24071" fmla="*/ 1063344 w 3022593"/>
              <a:gd name="connsiteY24071" fmla="*/ 86877 h 4630814"/>
              <a:gd name="connsiteX24072" fmla="*/ 1063617 w 3022593"/>
              <a:gd name="connsiteY24072" fmla="*/ 87312 h 4630814"/>
              <a:gd name="connsiteX24073" fmla="*/ 1059648 w 3022593"/>
              <a:gd name="connsiteY24073" fmla="*/ 93662 h 4630814"/>
              <a:gd name="connsiteX24074" fmla="*/ 1055679 w 3022593"/>
              <a:gd name="connsiteY24074" fmla="*/ 87312 h 4630814"/>
              <a:gd name="connsiteX24075" fmla="*/ 1059193 w 3022593"/>
              <a:gd name="connsiteY24075" fmla="*/ 81690 h 4630814"/>
              <a:gd name="connsiteX24076" fmla="*/ 1058854 w 3022593"/>
              <a:gd name="connsiteY24076" fmla="*/ 81227 h 4630814"/>
              <a:gd name="connsiteX24077" fmla="*/ 1059404 w 3022593"/>
              <a:gd name="connsiteY24077" fmla="*/ 81352 h 4630814"/>
              <a:gd name="connsiteX24078" fmla="*/ 1057003 w 3022593"/>
              <a:gd name="connsiteY24078" fmla="*/ 80962 h 4630814"/>
              <a:gd name="connsiteX24079" fmla="*/ 1055150 w 3022593"/>
              <a:gd name="connsiteY24079" fmla="*/ 88219 h 4630814"/>
              <a:gd name="connsiteX24080" fmla="*/ 1049594 w 3022593"/>
              <a:gd name="connsiteY24080" fmla="*/ 91848 h 4630814"/>
              <a:gd name="connsiteX24081" fmla="*/ 1051446 w 3022593"/>
              <a:gd name="connsiteY24081" fmla="*/ 84591 h 4630814"/>
              <a:gd name="connsiteX24082" fmla="*/ 1057003 w 3022593"/>
              <a:gd name="connsiteY24082" fmla="*/ 80962 h 4630814"/>
              <a:gd name="connsiteX24083" fmla="*/ 1087123 w 3022593"/>
              <a:gd name="connsiteY24083" fmla="*/ 79911 h 4630814"/>
              <a:gd name="connsiteX24084" fmla="*/ 1087159 w 3022593"/>
              <a:gd name="connsiteY24084" fmla="*/ 79988 h 4630814"/>
              <a:gd name="connsiteX24085" fmla="*/ 1087204 w 3022593"/>
              <a:gd name="connsiteY24085" fmla="*/ 79945 h 4630814"/>
              <a:gd name="connsiteX24086" fmla="*/ 977892 w 3022593"/>
              <a:gd name="connsiteY24086" fmla="*/ 79375 h 4630814"/>
              <a:gd name="connsiteX24087" fmla="*/ 977892 w 3022593"/>
              <a:gd name="connsiteY24087" fmla="*/ 79376 h 4630814"/>
              <a:gd name="connsiteX24088" fmla="*/ 979479 w 3022593"/>
              <a:gd name="connsiteY24088" fmla="*/ 82550 h 4630814"/>
              <a:gd name="connsiteX24089" fmla="*/ 977891 w 3022593"/>
              <a:gd name="connsiteY24089" fmla="*/ 85725 h 4630814"/>
              <a:gd name="connsiteX24090" fmla="*/ 976398 w 3022593"/>
              <a:gd name="connsiteY24090" fmla="*/ 82738 h 4630814"/>
              <a:gd name="connsiteX24091" fmla="*/ 975775 w 3022593"/>
              <a:gd name="connsiteY24091" fmla="*/ 84138 h 4630814"/>
              <a:gd name="connsiteX24092" fmla="*/ 971542 w 3022593"/>
              <a:gd name="connsiteY24092" fmla="*/ 85725 h 4630814"/>
              <a:gd name="connsiteX24093" fmla="*/ 973658 w 3022593"/>
              <a:gd name="connsiteY24093" fmla="*/ 80963 h 4630814"/>
              <a:gd name="connsiteX24094" fmla="*/ 977891 w 3022593"/>
              <a:gd name="connsiteY24094" fmla="*/ 79376 h 4630814"/>
              <a:gd name="connsiteX24095" fmla="*/ 977892 w 3022593"/>
              <a:gd name="connsiteY24095" fmla="*/ 79375 h 4630814"/>
              <a:gd name="connsiteX24096" fmla="*/ 981067 w 3022593"/>
              <a:gd name="connsiteY24096" fmla="*/ 80963 h 4630814"/>
              <a:gd name="connsiteX24097" fmla="*/ 984242 w 3022593"/>
              <a:gd name="connsiteY24097" fmla="*/ 84138 h 4630814"/>
              <a:gd name="connsiteX24098" fmla="*/ 979479 w 3022593"/>
              <a:gd name="connsiteY24098" fmla="*/ 82551 h 4630814"/>
              <a:gd name="connsiteX24099" fmla="*/ 977892 w 3022593"/>
              <a:gd name="connsiteY24099" fmla="*/ 79375 h 4630814"/>
              <a:gd name="connsiteX24100" fmla="*/ 977701 w 3022593"/>
              <a:gd name="connsiteY24100" fmla="*/ 78662 h 4630814"/>
              <a:gd name="connsiteX24101" fmla="*/ 977546 w 3022593"/>
              <a:gd name="connsiteY24101" fmla="*/ 78726 h 4630814"/>
              <a:gd name="connsiteX24102" fmla="*/ 977891 w 3022593"/>
              <a:gd name="connsiteY24102" fmla="*/ 79373 h 4630814"/>
              <a:gd name="connsiteX24103" fmla="*/ 1954659 w 3022593"/>
              <a:gd name="connsiteY24103" fmla="*/ 78052 h 4630814"/>
              <a:gd name="connsiteX24104" fmla="*/ 1961916 w 3022593"/>
              <a:gd name="connsiteY24104" fmla="*/ 78052 h 4630814"/>
              <a:gd name="connsiteX24105" fmla="*/ 1958287 w 3022593"/>
              <a:gd name="connsiteY24105" fmla="*/ 83609 h 4630814"/>
              <a:gd name="connsiteX24106" fmla="*/ 1951030 w 3022593"/>
              <a:gd name="connsiteY24106" fmla="*/ 85461 h 4630814"/>
              <a:gd name="connsiteX24107" fmla="*/ 1954659 w 3022593"/>
              <a:gd name="connsiteY24107" fmla="*/ 78052 h 4630814"/>
              <a:gd name="connsiteX24108" fmla="*/ 1923546 w 3022593"/>
              <a:gd name="connsiteY24108" fmla="*/ 76994 h 4630814"/>
              <a:gd name="connsiteX24109" fmla="*/ 1925630 w 3022593"/>
              <a:gd name="connsiteY24109" fmla="*/ 79376 h 4630814"/>
              <a:gd name="connsiteX24110" fmla="*/ 1925630 w 3022593"/>
              <a:gd name="connsiteY24110" fmla="*/ 79376 h 4630814"/>
              <a:gd name="connsiteX24111" fmla="*/ 1925629 w 3022593"/>
              <a:gd name="connsiteY24111" fmla="*/ 79376 h 4630814"/>
              <a:gd name="connsiteX24112" fmla="*/ 1923249 w 3022593"/>
              <a:gd name="connsiteY24112" fmla="*/ 79376 h 4630814"/>
              <a:gd name="connsiteX24113" fmla="*/ 1923546 w 3022593"/>
              <a:gd name="connsiteY24113" fmla="*/ 76994 h 4630814"/>
              <a:gd name="connsiteX24114" fmla="*/ 2040327 w 3022593"/>
              <a:gd name="connsiteY24114" fmla="*/ 76598 h 4630814"/>
              <a:gd name="connsiteX24115" fmla="*/ 2044296 w 3022593"/>
              <a:gd name="connsiteY24115" fmla="*/ 76598 h 4630814"/>
              <a:gd name="connsiteX24116" fmla="*/ 2042311 w 3022593"/>
              <a:gd name="connsiteY24116" fmla="*/ 80567 h 4630814"/>
              <a:gd name="connsiteX24117" fmla="*/ 2038342 w 3022593"/>
              <a:gd name="connsiteY24117" fmla="*/ 80567 h 4630814"/>
              <a:gd name="connsiteX24118" fmla="*/ 2040327 w 3022593"/>
              <a:gd name="connsiteY24118" fmla="*/ 76598 h 4630814"/>
              <a:gd name="connsiteX24119" fmla="*/ 1050123 w 3022593"/>
              <a:gd name="connsiteY24119" fmla="*/ 76200 h 4630814"/>
              <a:gd name="connsiteX24120" fmla="*/ 1057267 w 3022593"/>
              <a:gd name="connsiteY24120" fmla="*/ 80169 h 4630814"/>
              <a:gd name="connsiteX24121" fmla="*/ 1050123 w 3022593"/>
              <a:gd name="connsiteY24121" fmla="*/ 84138 h 4630814"/>
              <a:gd name="connsiteX24122" fmla="*/ 1044765 w 3022593"/>
              <a:gd name="connsiteY24122" fmla="*/ 80169 h 4630814"/>
              <a:gd name="connsiteX24123" fmla="*/ 1050123 w 3022593"/>
              <a:gd name="connsiteY24123" fmla="*/ 76200 h 4630814"/>
              <a:gd name="connsiteX24124" fmla="*/ 981067 w 3022593"/>
              <a:gd name="connsiteY24124" fmla="*/ 75142 h 4630814"/>
              <a:gd name="connsiteX24125" fmla="*/ 984242 w 3022593"/>
              <a:gd name="connsiteY24125" fmla="*/ 75142 h 4630814"/>
              <a:gd name="connsiteX24126" fmla="*/ 981067 w 3022593"/>
              <a:gd name="connsiteY24126" fmla="*/ 79375 h 4630814"/>
              <a:gd name="connsiteX24127" fmla="*/ 977892 w 3022593"/>
              <a:gd name="connsiteY24127" fmla="*/ 79375 h 4630814"/>
              <a:gd name="connsiteX24128" fmla="*/ 981067 w 3022593"/>
              <a:gd name="connsiteY24128" fmla="*/ 75142 h 4630814"/>
              <a:gd name="connsiteX24129" fmla="*/ 2050249 w 3022593"/>
              <a:gd name="connsiteY24129" fmla="*/ 74614 h 4630814"/>
              <a:gd name="connsiteX24130" fmla="*/ 2054218 w 3022593"/>
              <a:gd name="connsiteY24130" fmla="*/ 76995 h 4630814"/>
              <a:gd name="connsiteX24131" fmla="*/ 2050646 w 3022593"/>
              <a:gd name="connsiteY24131" fmla="*/ 79140 h 4630814"/>
              <a:gd name="connsiteX24132" fmla="*/ 2050646 w 3022593"/>
              <a:gd name="connsiteY24132" fmla="*/ 84138 h 4630814"/>
              <a:gd name="connsiteX24133" fmla="*/ 2046677 w 3022593"/>
              <a:gd name="connsiteY24133" fmla="*/ 80169 h 4630814"/>
              <a:gd name="connsiteX24134" fmla="*/ 2046677 w 3022593"/>
              <a:gd name="connsiteY24134" fmla="*/ 77234 h 4630814"/>
              <a:gd name="connsiteX24135" fmla="*/ 2046280 w 3022593"/>
              <a:gd name="connsiteY24135" fmla="*/ 76995 h 4630814"/>
              <a:gd name="connsiteX24136" fmla="*/ 2046677 w 3022593"/>
              <a:gd name="connsiteY24136" fmla="*/ 76758 h 4630814"/>
              <a:gd name="connsiteX24137" fmla="*/ 2046677 w 3022593"/>
              <a:gd name="connsiteY24137" fmla="*/ 76200 h 4630814"/>
              <a:gd name="connsiteX24138" fmla="*/ 2047183 w 3022593"/>
              <a:gd name="connsiteY24138" fmla="*/ 76454 h 4630814"/>
              <a:gd name="connsiteX24139" fmla="*/ 1971668 w 3022593"/>
              <a:gd name="connsiteY24139" fmla="*/ 74612 h 4630814"/>
              <a:gd name="connsiteX24140" fmla="*/ 1979605 w 3022593"/>
              <a:gd name="connsiteY24140" fmla="*/ 78581 h 4630814"/>
              <a:gd name="connsiteX24141" fmla="*/ 1971668 w 3022593"/>
              <a:gd name="connsiteY24141" fmla="*/ 82551 h 4630814"/>
              <a:gd name="connsiteX24142" fmla="*/ 1971486 w 3022593"/>
              <a:gd name="connsiteY24142" fmla="*/ 82507 h 4630814"/>
              <a:gd name="connsiteX24143" fmla="*/ 1973255 w 3022593"/>
              <a:gd name="connsiteY24143" fmla="*/ 90091 h 4630814"/>
              <a:gd name="connsiteX24144" fmla="*/ 1966875 w 3022593"/>
              <a:gd name="connsiteY24144" fmla="*/ 86673 h 4630814"/>
              <a:gd name="connsiteX24145" fmla="*/ 1962936 w 3022593"/>
              <a:gd name="connsiteY24145" fmla="*/ 92075 h 4630814"/>
              <a:gd name="connsiteX24146" fmla="*/ 1960952 w 3022593"/>
              <a:gd name="connsiteY24146" fmla="*/ 84819 h 4630814"/>
              <a:gd name="connsiteX24147" fmla="*/ 1962936 w 3022593"/>
              <a:gd name="connsiteY24147" fmla="*/ 79376 h 4630814"/>
              <a:gd name="connsiteX24148" fmla="*/ 1965267 w 3022593"/>
              <a:gd name="connsiteY24148" fmla="*/ 83637 h 4630814"/>
              <a:gd name="connsiteX24149" fmla="*/ 1963994 w 3022593"/>
              <a:gd name="connsiteY24149" fmla="*/ 78185 h 4630814"/>
              <a:gd name="connsiteX24150" fmla="*/ 1965882 w 3022593"/>
              <a:gd name="connsiteY24150" fmla="*/ 79197 h 4630814"/>
              <a:gd name="connsiteX24151" fmla="*/ 1965715 w 3022593"/>
              <a:gd name="connsiteY24151" fmla="*/ 78581 h 4630814"/>
              <a:gd name="connsiteX24152" fmla="*/ 1971668 w 3022593"/>
              <a:gd name="connsiteY24152" fmla="*/ 74612 h 4630814"/>
              <a:gd name="connsiteX24153" fmla="*/ 1938103 w 3022593"/>
              <a:gd name="connsiteY24153" fmla="*/ 73029 h 4630814"/>
              <a:gd name="connsiteX24154" fmla="*/ 1938243 w 3022593"/>
              <a:gd name="connsiteY24154" fmla="*/ 73399 h 4630814"/>
              <a:gd name="connsiteX24155" fmla="*/ 1938329 w 3022593"/>
              <a:gd name="connsiteY24155" fmla="*/ 73029 h 4630814"/>
              <a:gd name="connsiteX24156" fmla="*/ 1938358 w 3022593"/>
              <a:gd name="connsiteY24156" fmla="*/ 73705 h 4630814"/>
              <a:gd name="connsiteX24157" fmla="*/ 1939634 w 3022593"/>
              <a:gd name="connsiteY24157" fmla="*/ 77077 h 4630814"/>
              <a:gd name="connsiteX24158" fmla="*/ 1941952 w 3022593"/>
              <a:gd name="connsiteY24158" fmla="*/ 79842 h 4630814"/>
              <a:gd name="connsiteX24159" fmla="*/ 1942299 w 3022593"/>
              <a:gd name="connsiteY24159" fmla="*/ 79380 h 4630814"/>
              <a:gd name="connsiteX24160" fmla="*/ 1942232 w 3022593"/>
              <a:gd name="connsiteY24160" fmla="*/ 80176 h 4630814"/>
              <a:gd name="connsiteX24161" fmla="*/ 1944226 w 3022593"/>
              <a:gd name="connsiteY24161" fmla="*/ 82555 h 4630814"/>
              <a:gd name="connsiteX24162" fmla="*/ 1942185 w 3022593"/>
              <a:gd name="connsiteY24162" fmla="*/ 90173 h 4630814"/>
              <a:gd name="connsiteX24163" fmla="*/ 1936035 w 3022593"/>
              <a:gd name="connsiteY24163" fmla="*/ 84433 h 4630814"/>
              <a:gd name="connsiteX24164" fmla="*/ 1934020 w 3022593"/>
              <a:gd name="connsiteY24164" fmla="*/ 82555 h 4630814"/>
              <a:gd name="connsiteX24165" fmla="*/ 1935185 w 3022593"/>
              <a:gd name="connsiteY24165" fmla="*/ 76250 h 4630814"/>
              <a:gd name="connsiteX24166" fmla="*/ 1935296 w 3022593"/>
              <a:gd name="connsiteY24166" fmla="*/ 75647 h 4630814"/>
              <a:gd name="connsiteX24167" fmla="*/ 1938103 w 3022593"/>
              <a:gd name="connsiteY24167" fmla="*/ 73029 h 4630814"/>
              <a:gd name="connsiteX24168" fmla="*/ 2038660 w 3022593"/>
              <a:gd name="connsiteY24168" fmla="*/ 73026 h 4630814"/>
              <a:gd name="connsiteX24169" fmla="*/ 2042470 w 3022593"/>
              <a:gd name="connsiteY24169" fmla="*/ 73026 h 4630814"/>
              <a:gd name="connsiteX24170" fmla="*/ 2046280 w 3022593"/>
              <a:gd name="connsiteY24170" fmla="*/ 76202 h 4630814"/>
              <a:gd name="connsiteX24171" fmla="*/ 2044694 w 3022593"/>
              <a:gd name="connsiteY24171" fmla="*/ 76202 h 4630814"/>
              <a:gd name="connsiteX24172" fmla="*/ 2046282 w 3022593"/>
              <a:gd name="connsiteY24172" fmla="*/ 80169 h 4630814"/>
              <a:gd name="connsiteX24173" fmla="*/ 2044693 w 3022593"/>
              <a:gd name="connsiteY24173" fmla="*/ 84138 h 4630814"/>
              <a:gd name="connsiteX24174" fmla="*/ 2043105 w 3022593"/>
              <a:gd name="connsiteY24174" fmla="*/ 80169 h 4630814"/>
              <a:gd name="connsiteX24175" fmla="*/ 2044693 w 3022593"/>
              <a:gd name="connsiteY24175" fmla="*/ 76202 h 4630814"/>
              <a:gd name="connsiteX24176" fmla="*/ 2040565 w 3022593"/>
              <a:gd name="connsiteY24176" fmla="*/ 76202 h 4630814"/>
              <a:gd name="connsiteX24177" fmla="*/ 2038660 w 3022593"/>
              <a:gd name="connsiteY24177" fmla="*/ 73026 h 4630814"/>
              <a:gd name="connsiteX24178" fmla="*/ 1951228 w 3022593"/>
              <a:gd name="connsiteY24178" fmla="*/ 71755 h 4630814"/>
              <a:gd name="connsiteX24179" fmla="*/ 1958372 w 3022593"/>
              <a:gd name="connsiteY24179" fmla="*/ 71755 h 4630814"/>
              <a:gd name="connsiteX24180" fmla="*/ 1963730 w 3022593"/>
              <a:gd name="connsiteY24180" fmla="*/ 77470 h 4630814"/>
              <a:gd name="connsiteX24181" fmla="*/ 1954800 w 3022593"/>
              <a:gd name="connsiteY24181" fmla="*/ 77470 h 4630814"/>
              <a:gd name="connsiteX24182" fmla="*/ 1951228 w 3022593"/>
              <a:gd name="connsiteY24182" fmla="*/ 71755 h 4630814"/>
              <a:gd name="connsiteX24183" fmla="*/ 971542 w 3022593"/>
              <a:gd name="connsiteY24183" fmla="*/ 71438 h 4630814"/>
              <a:gd name="connsiteX24184" fmla="*/ 975775 w 3022593"/>
              <a:gd name="connsiteY24184" fmla="*/ 75406 h 4630814"/>
              <a:gd name="connsiteX24185" fmla="*/ 977348 w 3022593"/>
              <a:gd name="connsiteY24185" fmla="*/ 78355 h 4630814"/>
              <a:gd name="connsiteX24186" fmla="*/ 977653 w 3022593"/>
              <a:gd name="connsiteY24186" fmla="*/ 78482 h 4630814"/>
              <a:gd name="connsiteX24187" fmla="*/ 976304 w 3022593"/>
              <a:gd name="connsiteY24187" fmla="*/ 73422 h 4630814"/>
              <a:gd name="connsiteX24188" fmla="*/ 979479 w 3022593"/>
              <a:gd name="connsiteY24188" fmla="*/ 71438 h 4630814"/>
              <a:gd name="connsiteX24189" fmla="*/ 979479 w 3022593"/>
              <a:gd name="connsiteY24189" fmla="*/ 75406 h 4630814"/>
              <a:gd name="connsiteX24190" fmla="*/ 977892 w 3022593"/>
              <a:gd name="connsiteY24190" fmla="*/ 79375 h 4630814"/>
              <a:gd name="connsiteX24191" fmla="*/ 977892 w 3022593"/>
              <a:gd name="connsiteY24191" fmla="*/ 79375 h 4630814"/>
              <a:gd name="connsiteX24192" fmla="*/ 977891 w 3022593"/>
              <a:gd name="connsiteY24192" fmla="*/ 79375 h 4630814"/>
              <a:gd name="connsiteX24193" fmla="*/ 976996 w 3022593"/>
              <a:gd name="connsiteY24193" fmla="*/ 78955 h 4630814"/>
              <a:gd name="connsiteX24194" fmla="*/ 972177 w 3022593"/>
              <a:gd name="connsiteY24194" fmla="*/ 80964 h 4630814"/>
              <a:gd name="connsiteX24195" fmla="*/ 968367 w 3022593"/>
              <a:gd name="connsiteY24195" fmla="*/ 78581 h 4630814"/>
              <a:gd name="connsiteX24196" fmla="*/ 972177 w 3022593"/>
              <a:gd name="connsiteY24196" fmla="*/ 76200 h 4630814"/>
              <a:gd name="connsiteX24197" fmla="*/ 973419 w 3022593"/>
              <a:gd name="connsiteY24197" fmla="*/ 76718 h 4630814"/>
              <a:gd name="connsiteX24198" fmla="*/ 1096433 w 3022593"/>
              <a:gd name="connsiteY24198" fmla="*/ 68727 h 4630814"/>
              <a:gd name="connsiteX24199" fmla="*/ 1096644 w 3022593"/>
              <a:gd name="connsiteY24199" fmla="*/ 70941 h 4630814"/>
              <a:gd name="connsiteX24200" fmla="*/ 1096833 w 3022593"/>
              <a:gd name="connsiteY24200" fmla="*/ 70760 h 4630814"/>
              <a:gd name="connsiteX24201" fmla="*/ 1098975 w 3022593"/>
              <a:gd name="connsiteY24201" fmla="*/ 70688 h 4630814"/>
              <a:gd name="connsiteX24202" fmla="*/ 1883719 w 3022593"/>
              <a:gd name="connsiteY24202" fmla="*/ 68265 h 4630814"/>
              <a:gd name="connsiteX24203" fmla="*/ 1883738 w 3022593"/>
              <a:gd name="connsiteY24203" fmla="*/ 68602 h 4630814"/>
              <a:gd name="connsiteX24204" fmla="*/ 1884128 w 3022593"/>
              <a:gd name="connsiteY24204" fmla="*/ 68265 h 4630814"/>
              <a:gd name="connsiteX24205" fmla="*/ 1885659 w 3022593"/>
              <a:gd name="connsiteY24205" fmla="*/ 72013 h 4630814"/>
              <a:gd name="connsiteX24206" fmla="*/ 1887251 w 3022593"/>
              <a:gd name="connsiteY24206" fmla="*/ 73772 h 4630814"/>
              <a:gd name="connsiteX24207" fmla="*/ 1887530 w 3022593"/>
              <a:gd name="connsiteY24207" fmla="*/ 73028 h 4630814"/>
              <a:gd name="connsiteX24208" fmla="*/ 1887324 w 3022593"/>
              <a:gd name="connsiteY24208" fmla="*/ 73850 h 4630814"/>
              <a:gd name="connsiteX24209" fmla="*/ 1890251 w 3022593"/>
              <a:gd name="connsiteY24209" fmla="*/ 77084 h 4630814"/>
              <a:gd name="connsiteX24210" fmla="*/ 1888210 w 3022593"/>
              <a:gd name="connsiteY24210" fmla="*/ 84140 h 4630814"/>
              <a:gd name="connsiteX24211" fmla="*/ 1883653 w 3022593"/>
              <a:gd name="connsiteY24211" fmla="*/ 80202 h 4630814"/>
              <a:gd name="connsiteX24212" fmla="*/ 1880045 w 3022593"/>
              <a:gd name="connsiteY24212" fmla="*/ 77084 h 4630814"/>
              <a:gd name="connsiteX24213" fmla="*/ 1881321 w 3022593"/>
              <a:gd name="connsiteY24213" fmla="*/ 70689 h 4630814"/>
              <a:gd name="connsiteX24214" fmla="*/ 1883122 w 3022593"/>
              <a:gd name="connsiteY24214" fmla="*/ 69136 h 4630814"/>
              <a:gd name="connsiteX24215" fmla="*/ 2044693 w 3022593"/>
              <a:gd name="connsiteY24215" fmla="*/ 68264 h 4630814"/>
              <a:gd name="connsiteX24216" fmla="*/ 2046280 w 3022593"/>
              <a:gd name="connsiteY24216" fmla="*/ 71439 h 4630814"/>
              <a:gd name="connsiteX24217" fmla="*/ 2046280 w 3022593"/>
              <a:gd name="connsiteY24217" fmla="*/ 71438 h 4630814"/>
              <a:gd name="connsiteX24218" fmla="*/ 2050514 w 3022593"/>
              <a:gd name="connsiteY24218" fmla="*/ 69850 h 4630814"/>
              <a:gd name="connsiteX24219" fmla="*/ 2050514 w 3022593"/>
              <a:gd name="connsiteY24219" fmla="*/ 73026 h 4630814"/>
              <a:gd name="connsiteX24220" fmla="*/ 2046280 w 3022593"/>
              <a:gd name="connsiteY24220" fmla="*/ 76200 h 4630814"/>
              <a:gd name="connsiteX24221" fmla="*/ 2046280 w 3022593"/>
              <a:gd name="connsiteY24221" fmla="*/ 76202 h 4630814"/>
              <a:gd name="connsiteX24222" fmla="*/ 2043105 w 3022593"/>
              <a:gd name="connsiteY24222" fmla="*/ 73026 h 4630814"/>
              <a:gd name="connsiteX24223" fmla="*/ 2044693 w 3022593"/>
              <a:gd name="connsiteY24223" fmla="*/ 68264 h 4630814"/>
              <a:gd name="connsiteX24224" fmla="*/ 1944679 w 3022593"/>
              <a:gd name="connsiteY24224" fmla="*/ 68262 h 4630814"/>
              <a:gd name="connsiteX24225" fmla="*/ 1944679 w 3022593"/>
              <a:gd name="connsiteY24225" fmla="*/ 69850 h 4630814"/>
              <a:gd name="connsiteX24226" fmla="*/ 1944679 w 3022593"/>
              <a:gd name="connsiteY24226" fmla="*/ 68262 h 4630814"/>
              <a:gd name="connsiteX24227" fmla="*/ 1049594 w 3022593"/>
              <a:gd name="connsiteY24227" fmla="*/ 67072 h 4630814"/>
              <a:gd name="connsiteX24228" fmla="*/ 1057003 w 3022593"/>
              <a:gd name="connsiteY24228" fmla="*/ 71040 h 4630814"/>
              <a:gd name="connsiteX24229" fmla="*/ 1057003 w 3022593"/>
              <a:gd name="connsiteY24229" fmla="*/ 78978 h 4630814"/>
              <a:gd name="connsiteX24230" fmla="*/ 1051446 w 3022593"/>
              <a:gd name="connsiteY24230" fmla="*/ 75009 h 4630814"/>
              <a:gd name="connsiteX24231" fmla="*/ 1049594 w 3022593"/>
              <a:gd name="connsiteY24231" fmla="*/ 67072 h 4630814"/>
              <a:gd name="connsiteX24232" fmla="*/ 1079492 w 3022593"/>
              <a:gd name="connsiteY24232" fmla="*/ 65088 h 4630814"/>
              <a:gd name="connsiteX24233" fmla="*/ 1079492 w 3022593"/>
              <a:gd name="connsiteY24233" fmla="*/ 69850 h 4630814"/>
              <a:gd name="connsiteX24234" fmla="*/ 1079492 w 3022593"/>
              <a:gd name="connsiteY24234" fmla="*/ 65088 h 4630814"/>
              <a:gd name="connsiteX24235" fmla="*/ 1063299 w 3022593"/>
              <a:gd name="connsiteY24235" fmla="*/ 65088 h 4630814"/>
              <a:gd name="connsiteX24236" fmla="*/ 1063299 w 3022593"/>
              <a:gd name="connsiteY24236" fmla="*/ 73252 h 4630814"/>
              <a:gd name="connsiteX24237" fmla="*/ 1060840 w 3022593"/>
              <a:gd name="connsiteY24237" fmla="*/ 77204 h 4630814"/>
              <a:gd name="connsiteX24238" fmla="*/ 1064977 w 3022593"/>
              <a:gd name="connsiteY24238" fmla="*/ 73342 h 4630814"/>
              <a:gd name="connsiteX24239" fmla="*/ 1073142 w 3022593"/>
              <a:gd name="connsiteY24239" fmla="*/ 73342 h 4630814"/>
              <a:gd name="connsiteX24240" fmla="*/ 1067018 w 3022593"/>
              <a:gd name="connsiteY24240" fmla="*/ 79057 h 4630814"/>
              <a:gd name="connsiteX24241" fmla="*/ 1059687 w 3022593"/>
              <a:gd name="connsiteY24241" fmla="*/ 79057 h 4630814"/>
              <a:gd name="connsiteX24242" fmla="*/ 1059489 w 3022593"/>
              <a:gd name="connsiteY24242" fmla="*/ 79375 h 4630814"/>
              <a:gd name="connsiteX24243" fmla="*/ 1059415 w 3022593"/>
              <a:gd name="connsiteY24243" fmla="*/ 79057 h 4630814"/>
              <a:gd name="connsiteX24244" fmla="*/ 1058854 w 3022593"/>
              <a:gd name="connsiteY24244" fmla="*/ 79057 h 4630814"/>
              <a:gd name="connsiteX24245" fmla="*/ 1059314 w 3022593"/>
              <a:gd name="connsiteY24245" fmla="*/ 78628 h 4630814"/>
              <a:gd name="connsiteX24246" fmla="*/ 1057584 w 3022593"/>
              <a:gd name="connsiteY24246" fmla="*/ 71211 h 4630814"/>
              <a:gd name="connsiteX24247" fmla="*/ 1063299 w 3022593"/>
              <a:gd name="connsiteY24247" fmla="*/ 65088 h 4630814"/>
              <a:gd name="connsiteX24248" fmla="*/ 1960952 w 3022593"/>
              <a:gd name="connsiteY24248" fmla="*/ 63699 h 4630814"/>
              <a:gd name="connsiteX24249" fmla="*/ 1966601 w 3022593"/>
              <a:gd name="connsiteY24249" fmla="*/ 68783 h 4630814"/>
              <a:gd name="connsiteX24250" fmla="*/ 1971350 w 3022593"/>
              <a:gd name="connsiteY24250" fmla="*/ 65484 h 4630814"/>
              <a:gd name="connsiteX24251" fmla="*/ 1971350 w 3022593"/>
              <a:gd name="connsiteY24251" fmla="*/ 73422 h 4630814"/>
              <a:gd name="connsiteX24252" fmla="*/ 1965635 w 3022593"/>
              <a:gd name="connsiteY24252" fmla="*/ 77391 h 4630814"/>
              <a:gd name="connsiteX24253" fmla="*/ 1965635 w 3022593"/>
              <a:gd name="connsiteY24253" fmla="*/ 73628 h 4630814"/>
              <a:gd name="connsiteX24254" fmla="*/ 1964921 w 3022593"/>
              <a:gd name="connsiteY24254" fmla="*/ 76200 h 4630814"/>
              <a:gd name="connsiteX24255" fmla="*/ 1958967 w 3022593"/>
              <a:gd name="connsiteY24255" fmla="*/ 70842 h 4630814"/>
              <a:gd name="connsiteX24256" fmla="*/ 1960952 w 3022593"/>
              <a:gd name="connsiteY24256" fmla="*/ 63699 h 4630814"/>
              <a:gd name="connsiteX24257" fmla="*/ 1942299 w 3022593"/>
              <a:gd name="connsiteY24257" fmla="*/ 63500 h 4630814"/>
              <a:gd name="connsiteX24258" fmla="*/ 1944679 w 3022593"/>
              <a:gd name="connsiteY24258" fmla="*/ 65088 h 4630814"/>
              <a:gd name="connsiteX24259" fmla="*/ 1944680 w 3022593"/>
              <a:gd name="connsiteY24259" fmla="*/ 65088 h 4630814"/>
              <a:gd name="connsiteX24260" fmla="*/ 1944680 w 3022593"/>
              <a:gd name="connsiteY24260" fmla="*/ 65088 h 4630814"/>
              <a:gd name="connsiteX24261" fmla="*/ 1944679 w 3022593"/>
              <a:gd name="connsiteY24261" fmla="*/ 65088 h 4630814"/>
              <a:gd name="connsiteX24262" fmla="*/ 1942596 w 3022593"/>
              <a:gd name="connsiteY24262" fmla="*/ 64890 h 4630814"/>
              <a:gd name="connsiteX24263" fmla="*/ 1942299 w 3022593"/>
              <a:gd name="connsiteY24263" fmla="*/ 63500 h 4630814"/>
              <a:gd name="connsiteX24264" fmla="*/ 1012818 w 3022593"/>
              <a:gd name="connsiteY24264" fmla="*/ 63500 h 4630814"/>
              <a:gd name="connsiteX24265" fmla="*/ 1010936 w 3022593"/>
              <a:gd name="connsiteY24265" fmla="*/ 65461 h 4630814"/>
              <a:gd name="connsiteX24266" fmla="*/ 1020144 w 3022593"/>
              <a:gd name="connsiteY24266" fmla="*/ 65768 h 4630814"/>
              <a:gd name="connsiteX24267" fmla="*/ 1029608 w 3022593"/>
              <a:gd name="connsiteY24267" fmla="*/ 75291 h 4630814"/>
              <a:gd name="connsiteX24268" fmla="*/ 1031867 w 3022593"/>
              <a:gd name="connsiteY24268" fmla="*/ 74613 h 4630814"/>
              <a:gd name="connsiteX24269" fmla="*/ 1029664 w 3022593"/>
              <a:gd name="connsiteY24269" fmla="*/ 75348 h 4630814"/>
              <a:gd name="connsiteX24270" fmla="*/ 1034569 w 3022593"/>
              <a:gd name="connsiteY24270" fmla="*/ 80283 h 4630814"/>
              <a:gd name="connsiteX24271" fmla="*/ 1035672 w 3022593"/>
              <a:gd name="connsiteY24271" fmla="*/ 85139 h 4630814"/>
              <a:gd name="connsiteX24272" fmla="*/ 1038805 w 3022593"/>
              <a:gd name="connsiteY24272" fmla="*/ 87912 h 4630814"/>
              <a:gd name="connsiteX24273" fmla="*/ 1038986 w 3022593"/>
              <a:gd name="connsiteY24273" fmla="*/ 88377 h 4630814"/>
              <a:gd name="connsiteX24274" fmla="*/ 1039169 w 3022593"/>
              <a:gd name="connsiteY24274" fmla="*/ 87577 h 4630814"/>
              <a:gd name="connsiteX24275" fmla="*/ 1050599 w 3022593"/>
              <a:gd name="connsiteY24275" fmla="*/ 100543 h 4630814"/>
              <a:gd name="connsiteX24276" fmla="*/ 1050416 w 3022593"/>
              <a:gd name="connsiteY24276" fmla="*/ 101342 h 4630814"/>
              <a:gd name="connsiteX24277" fmla="*/ 1064675 w 3022593"/>
              <a:gd name="connsiteY24277" fmla="*/ 92356 h 4630814"/>
              <a:gd name="connsiteX24278" fmla="*/ 1062823 w 3022593"/>
              <a:gd name="connsiteY24278" fmla="*/ 111033 h 4630814"/>
              <a:gd name="connsiteX24279" fmla="*/ 1053900 w 3022593"/>
              <a:gd name="connsiteY24279" fmla="*/ 116656 h 4630814"/>
              <a:gd name="connsiteX24280" fmla="*/ 1064551 w 3022593"/>
              <a:gd name="connsiteY24280" fmla="*/ 116064 h 4630814"/>
              <a:gd name="connsiteX24281" fmla="*/ 1079492 w 3022593"/>
              <a:gd name="connsiteY24281" fmla="*/ 123119 h 4630814"/>
              <a:gd name="connsiteX24282" fmla="*/ 1064551 w 3022593"/>
              <a:gd name="connsiteY24282" fmla="*/ 130175 h 4630814"/>
              <a:gd name="connsiteX24283" fmla="*/ 1060681 w 3022593"/>
              <a:gd name="connsiteY24283" fmla="*/ 128957 h 4630814"/>
              <a:gd name="connsiteX24284" fmla="*/ 1062884 w 3022593"/>
              <a:gd name="connsiteY24284" fmla="*/ 130374 h 4630814"/>
              <a:gd name="connsiteX24285" fmla="*/ 1066548 w 3022593"/>
              <a:gd name="connsiteY24285" fmla="*/ 147341 h 4630814"/>
              <a:gd name="connsiteX24286" fmla="*/ 1051551 w 3022593"/>
              <a:gd name="connsiteY24286" fmla="*/ 140482 h 4630814"/>
              <a:gd name="connsiteX24287" fmla="*/ 1042582 w 3022593"/>
              <a:gd name="connsiteY24287" fmla="*/ 153988 h 4630814"/>
              <a:gd name="connsiteX24288" fmla="*/ 1036629 w 3022593"/>
              <a:gd name="connsiteY24288" fmla="*/ 137179 h 4630814"/>
              <a:gd name="connsiteX24289" fmla="*/ 1040580 w 3022593"/>
              <a:gd name="connsiteY24289" fmla="*/ 129741 h 4630814"/>
              <a:gd name="connsiteX24290" fmla="*/ 1034844 w 3022593"/>
              <a:gd name="connsiteY24290" fmla="*/ 135793 h 4630814"/>
              <a:gd name="connsiteX24291" fmla="*/ 1017877 w 3022593"/>
              <a:gd name="connsiteY24291" fmla="*/ 139457 h 4630814"/>
              <a:gd name="connsiteX24292" fmla="*/ 1027303 w 3022593"/>
              <a:gd name="connsiteY24292" fmla="*/ 122971 h 4630814"/>
              <a:gd name="connsiteX24293" fmla="*/ 1044270 w 3022593"/>
              <a:gd name="connsiteY24293" fmla="*/ 121139 h 4630814"/>
              <a:gd name="connsiteX24294" fmla="*/ 1043747 w 3022593"/>
              <a:gd name="connsiteY24294" fmla="*/ 123781 h 4630814"/>
              <a:gd name="connsiteX24295" fmla="*/ 1044566 w 3022593"/>
              <a:gd name="connsiteY24295" fmla="*/ 122238 h 4630814"/>
              <a:gd name="connsiteX24296" fmla="*/ 1046836 w 3022593"/>
              <a:gd name="connsiteY24296" fmla="*/ 127045 h 4630814"/>
              <a:gd name="connsiteX24297" fmla="*/ 1048062 w 3022593"/>
              <a:gd name="connsiteY24297" fmla="*/ 121687 h 4630814"/>
              <a:gd name="connsiteX24298" fmla="*/ 1047742 w 3022593"/>
              <a:gd name="connsiteY24298" fmla="*/ 121356 h 4630814"/>
              <a:gd name="connsiteX24299" fmla="*/ 1050347 w 3022593"/>
              <a:gd name="connsiteY24299" fmla="*/ 118896 h 4630814"/>
              <a:gd name="connsiteX24300" fmla="*/ 1048006 w 3022593"/>
              <a:gd name="connsiteY24300" fmla="*/ 120370 h 4630814"/>
              <a:gd name="connsiteX24301" fmla="*/ 1049492 w 3022593"/>
              <a:gd name="connsiteY24301" fmla="*/ 105386 h 4630814"/>
              <a:gd name="connsiteX24302" fmla="*/ 1046789 w 3022593"/>
              <a:gd name="connsiteY24302" fmla="*/ 117211 h 4630814"/>
              <a:gd name="connsiteX24303" fmla="*/ 1043706 w 3022593"/>
              <a:gd name="connsiteY24303" fmla="*/ 115769 h 4630814"/>
              <a:gd name="connsiteX24304" fmla="*/ 1044286 w 3022593"/>
              <a:gd name="connsiteY24304" fmla="*/ 118486 h 4630814"/>
              <a:gd name="connsiteX24305" fmla="*/ 1027477 w 3022593"/>
              <a:gd name="connsiteY24305" fmla="*/ 118486 h 4630814"/>
              <a:gd name="connsiteX24306" fmla="*/ 1016271 w 3022593"/>
              <a:gd name="connsiteY24306" fmla="*/ 105352 h 4630814"/>
              <a:gd name="connsiteX24307" fmla="*/ 1022575 w 3022593"/>
              <a:gd name="connsiteY24307" fmla="*/ 102539 h 4630814"/>
              <a:gd name="connsiteX24308" fmla="*/ 1033080 w 3022593"/>
              <a:gd name="connsiteY24308" fmla="*/ 105352 h 4630814"/>
              <a:gd name="connsiteX24309" fmla="*/ 1037351 w 3022593"/>
              <a:gd name="connsiteY24309" fmla="*/ 108213 h 4630814"/>
              <a:gd name="connsiteX24310" fmla="*/ 1035359 w 3022593"/>
              <a:gd name="connsiteY24310" fmla="*/ 104246 h 4630814"/>
              <a:gd name="connsiteX24311" fmla="*/ 1038679 w 3022593"/>
              <a:gd name="connsiteY24311" fmla="*/ 89720 h 4630814"/>
              <a:gd name="connsiteX24312" fmla="*/ 1036352 w 3022593"/>
              <a:gd name="connsiteY24312" fmla="*/ 88133 h 4630814"/>
              <a:gd name="connsiteX24313" fmla="*/ 1036630 w 3022593"/>
              <a:gd name="connsiteY24313" fmla="*/ 89354 h 4630814"/>
              <a:gd name="connsiteX24314" fmla="*/ 1024495 w 3022593"/>
              <a:gd name="connsiteY24314" fmla="*/ 91168 h 4630814"/>
              <a:gd name="connsiteX24315" fmla="*/ 1017067 w 3022593"/>
              <a:gd name="connsiteY24315" fmla="*/ 94005 h 4630814"/>
              <a:gd name="connsiteX24316" fmla="*/ 1019168 w 3022593"/>
              <a:gd name="connsiteY24316" fmla="*/ 95252 h 4630814"/>
              <a:gd name="connsiteX24317" fmla="*/ 1016797 w 3022593"/>
              <a:gd name="connsiteY24317" fmla="*/ 94108 h 4630814"/>
              <a:gd name="connsiteX24318" fmla="*/ 1005490 w 3022593"/>
              <a:gd name="connsiteY24318" fmla="*/ 98426 h 4630814"/>
              <a:gd name="connsiteX24319" fmla="*/ 989005 w 3022593"/>
              <a:gd name="connsiteY24319" fmla="*/ 82097 h 4630814"/>
              <a:gd name="connsiteX24320" fmla="*/ 999766 w 3022593"/>
              <a:gd name="connsiteY24320" fmla="*/ 65088 h 4630814"/>
              <a:gd name="connsiteX24321" fmla="*/ 1007792 w 3022593"/>
              <a:gd name="connsiteY24321" fmla="*/ 65356 h 4630814"/>
              <a:gd name="connsiteX24322" fmla="*/ 1151129 w 3022593"/>
              <a:gd name="connsiteY24322" fmla="*/ 62632 h 4630814"/>
              <a:gd name="connsiteX24323" fmla="*/ 1151791 w 3022593"/>
              <a:gd name="connsiteY24323" fmla="*/ 65015 h 4630814"/>
              <a:gd name="connsiteX24324" fmla="*/ 1152340 w 3022593"/>
              <a:gd name="connsiteY24324" fmla="*/ 64923 h 4630814"/>
              <a:gd name="connsiteX24325" fmla="*/ 1151278 w 3022593"/>
              <a:gd name="connsiteY24325" fmla="*/ 62658 h 4630814"/>
              <a:gd name="connsiteX24326" fmla="*/ 2011355 w 3022593"/>
              <a:gd name="connsiteY24326" fmla="*/ 61915 h 4630814"/>
              <a:gd name="connsiteX24327" fmla="*/ 2016278 w 3022593"/>
              <a:gd name="connsiteY24327" fmla="*/ 63733 h 4630814"/>
              <a:gd name="connsiteX24328" fmla="*/ 2023880 w 3022593"/>
              <a:gd name="connsiteY24328" fmla="*/ 63502 h 4630814"/>
              <a:gd name="connsiteX24329" fmla="*/ 2033580 w 3022593"/>
              <a:gd name="connsiteY24329" fmla="*/ 80511 h 4630814"/>
              <a:gd name="connsiteX24330" fmla="*/ 2016545 w 3022593"/>
              <a:gd name="connsiteY24330" fmla="*/ 96840 h 4630814"/>
              <a:gd name="connsiteX24331" fmla="*/ 2006127 w 3022593"/>
              <a:gd name="connsiteY24331" fmla="*/ 92991 h 4630814"/>
              <a:gd name="connsiteX24332" fmla="*/ 2005005 w 3022593"/>
              <a:gd name="connsiteY24332" fmla="*/ 93666 h 4630814"/>
              <a:gd name="connsiteX24333" fmla="*/ 2005979 w 3022593"/>
              <a:gd name="connsiteY24333" fmla="*/ 92936 h 4630814"/>
              <a:gd name="connsiteX24334" fmla="*/ 1996907 w 3022593"/>
              <a:gd name="connsiteY24334" fmla="*/ 89584 h 4630814"/>
              <a:gd name="connsiteX24335" fmla="*/ 1984367 w 3022593"/>
              <a:gd name="connsiteY24335" fmla="*/ 87770 h 4630814"/>
              <a:gd name="connsiteX24336" fmla="*/ 1984492 w 3022593"/>
              <a:gd name="connsiteY24336" fmla="*/ 87238 h 4630814"/>
              <a:gd name="connsiteX24337" fmla="*/ 1984367 w 3022593"/>
              <a:gd name="connsiteY24337" fmla="*/ 87316 h 4630814"/>
              <a:gd name="connsiteX24338" fmla="*/ 1984790 w 3022593"/>
              <a:gd name="connsiteY24338" fmla="*/ 85968 h 4630814"/>
              <a:gd name="connsiteX24339" fmla="*/ 1986497 w 3022593"/>
              <a:gd name="connsiteY24339" fmla="*/ 78697 h 4630814"/>
              <a:gd name="connsiteX24340" fmla="*/ 1991895 w 3022593"/>
              <a:gd name="connsiteY24340" fmla="*/ 73441 h 4630814"/>
              <a:gd name="connsiteX24341" fmla="*/ 1990717 w 3022593"/>
              <a:gd name="connsiteY24341" fmla="*/ 73029 h 4630814"/>
              <a:gd name="connsiteX24342" fmla="*/ 1991939 w 3022593"/>
              <a:gd name="connsiteY24342" fmla="*/ 73399 h 4630814"/>
              <a:gd name="connsiteX24343" fmla="*/ 2001403 w 3022593"/>
              <a:gd name="connsiteY24343" fmla="*/ 64183 h 4630814"/>
              <a:gd name="connsiteX24344" fmla="*/ 2013327 w 3022593"/>
              <a:gd name="connsiteY24344" fmla="*/ 63823 h 4630814"/>
              <a:gd name="connsiteX24345" fmla="*/ 1171711 w 3022593"/>
              <a:gd name="connsiteY24345" fmla="*/ 58737 h 4630814"/>
              <a:gd name="connsiteX24346" fmla="*/ 1181092 w 3022593"/>
              <a:gd name="connsiteY24346" fmla="*/ 66146 h 4630814"/>
              <a:gd name="connsiteX24347" fmla="*/ 1169835 w 3022593"/>
              <a:gd name="connsiteY24347" fmla="*/ 69850 h 4630814"/>
              <a:gd name="connsiteX24348" fmla="*/ 1169643 w 3022593"/>
              <a:gd name="connsiteY24348" fmla="*/ 69736 h 4630814"/>
              <a:gd name="connsiteX24349" fmla="*/ 1172995 w 3022593"/>
              <a:gd name="connsiteY24349" fmla="*/ 77391 h 4630814"/>
              <a:gd name="connsiteX24350" fmla="*/ 1171249 w 3022593"/>
              <a:gd name="connsiteY24350" fmla="*/ 82551 h 4630814"/>
              <a:gd name="connsiteX24351" fmla="*/ 1162518 w 3022593"/>
              <a:gd name="connsiteY24351" fmla="*/ 75046 h 4630814"/>
              <a:gd name="connsiteX24352" fmla="*/ 1159025 w 3022593"/>
              <a:gd name="connsiteY24352" fmla="*/ 63789 h 4630814"/>
              <a:gd name="connsiteX24353" fmla="*/ 1165210 w 3022593"/>
              <a:gd name="connsiteY24353" fmla="*/ 67111 h 4630814"/>
              <a:gd name="connsiteX24354" fmla="*/ 1160454 w 3022593"/>
              <a:gd name="connsiteY24354" fmla="*/ 64293 h 4630814"/>
              <a:gd name="connsiteX24355" fmla="*/ 1171711 w 3022593"/>
              <a:gd name="connsiteY24355" fmla="*/ 58737 h 4630814"/>
              <a:gd name="connsiteX24356" fmla="*/ 1152517 w 3022593"/>
              <a:gd name="connsiteY24356" fmla="*/ 54389 h 4630814"/>
              <a:gd name="connsiteX24357" fmla="*/ 1152517 w 3022593"/>
              <a:gd name="connsiteY24357" fmla="*/ 54489 h 4630814"/>
              <a:gd name="connsiteX24358" fmla="*/ 1152662 w 3022593"/>
              <a:gd name="connsiteY24358" fmla="*/ 54574 h 4630814"/>
              <a:gd name="connsiteX24359" fmla="*/ 1971668 w 3022593"/>
              <a:gd name="connsiteY24359" fmla="*/ 53975 h 4630814"/>
              <a:gd name="connsiteX24360" fmla="*/ 1973257 w 3022593"/>
              <a:gd name="connsiteY24360" fmla="*/ 57945 h 4630814"/>
              <a:gd name="connsiteX24361" fmla="*/ 1971668 w 3022593"/>
              <a:gd name="connsiteY24361" fmla="*/ 61913 h 4630814"/>
              <a:gd name="connsiteX24362" fmla="*/ 1970160 w 3022593"/>
              <a:gd name="connsiteY24362" fmla="*/ 58143 h 4630814"/>
              <a:gd name="connsiteX24363" fmla="*/ 1970080 w 3022593"/>
              <a:gd name="connsiteY24363" fmla="*/ 58342 h 4630814"/>
              <a:gd name="connsiteX24364" fmla="*/ 1966905 w 3022593"/>
              <a:gd name="connsiteY24364" fmla="*/ 58342 h 4630814"/>
              <a:gd name="connsiteX24365" fmla="*/ 1968493 w 3022593"/>
              <a:gd name="connsiteY24365" fmla="*/ 54373 h 4630814"/>
              <a:gd name="connsiteX24366" fmla="*/ 1971509 w 3022593"/>
              <a:gd name="connsiteY24366" fmla="*/ 54373 h 4630814"/>
              <a:gd name="connsiteX24367" fmla="*/ 1047107 w 3022593"/>
              <a:gd name="connsiteY24367" fmla="*/ 53975 h 4630814"/>
              <a:gd name="connsiteX24368" fmla="*/ 1049993 w 3022593"/>
              <a:gd name="connsiteY24368" fmla="*/ 55780 h 4630814"/>
              <a:gd name="connsiteX24369" fmla="*/ 1050124 w 3022593"/>
              <a:gd name="connsiteY24369" fmla="*/ 55562 h 4630814"/>
              <a:gd name="connsiteX24370" fmla="*/ 1050298 w 3022593"/>
              <a:gd name="connsiteY24370" fmla="*/ 55853 h 4630814"/>
              <a:gd name="connsiteX24371" fmla="*/ 1050917 w 3022593"/>
              <a:gd name="connsiteY24371" fmla="*/ 55562 h 4630814"/>
              <a:gd name="connsiteX24372" fmla="*/ 1050599 w 3022593"/>
              <a:gd name="connsiteY24372" fmla="*/ 56159 h 4630814"/>
              <a:gd name="connsiteX24373" fmla="*/ 1050917 w 3022593"/>
              <a:gd name="connsiteY24373" fmla="*/ 56357 h 4630814"/>
              <a:gd name="connsiteX24374" fmla="*/ 1050687 w 3022593"/>
              <a:gd name="connsiteY24374" fmla="*/ 56501 h 4630814"/>
              <a:gd name="connsiteX24375" fmla="*/ 1052025 w 3022593"/>
              <a:gd name="connsiteY24375" fmla="*/ 58729 h 4630814"/>
              <a:gd name="connsiteX24376" fmla="*/ 1050917 w 3022593"/>
              <a:gd name="connsiteY24376" fmla="*/ 55960 h 4630814"/>
              <a:gd name="connsiteX24377" fmla="*/ 1055679 w 3022593"/>
              <a:gd name="connsiteY24377" fmla="*/ 55960 h 4630814"/>
              <a:gd name="connsiteX24378" fmla="*/ 1057267 w 3022593"/>
              <a:gd name="connsiteY24378" fmla="*/ 59929 h 4630814"/>
              <a:gd name="connsiteX24379" fmla="*/ 1052504 w 3022593"/>
              <a:gd name="connsiteY24379" fmla="*/ 59929 h 4630814"/>
              <a:gd name="connsiteX24380" fmla="*/ 1052409 w 3022593"/>
              <a:gd name="connsiteY24380" fmla="*/ 59692 h 4630814"/>
              <a:gd name="connsiteX24381" fmla="*/ 1050124 w 3022593"/>
              <a:gd name="connsiteY24381" fmla="*/ 63500 h 4630814"/>
              <a:gd name="connsiteX24382" fmla="*/ 1047974 w 3022593"/>
              <a:gd name="connsiteY24382" fmla="*/ 59919 h 4630814"/>
              <a:gd name="connsiteX24383" fmla="*/ 1044567 w 3022593"/>
              <a:gd name="connsiteY24383" fmla="*/ 61516 h 4630814"/>
              <a:gd name="connsiteX24384" fmla="*/ 1046240 w 3022593"/>
              <a:gd name="connsiteY24384" fmla="*/ 58378 h 4630814"/>
              <a:gd name="connsiteX24385" fmla="*/ 1041392 w 3022593"/>
              <a:gd name="connsiteY24385" fmla="*/ 56357 h 4630814"/>
              <a:gd name="connsiteX24386" fmla="*/ 1047107 w 3022593"/>
              <a:gd name="connsiteY24386" fmla="*/ 53975 h 4630814"/>
              <a:gd name="connsiteX24387" fmla="*/ 1977224 w 3022593"/>
              <a:gd name="connsiteY24387" fmla="*/ 52389 h 4630814"/>
              <a:gd name="connsiteX24388" fmla="*/ 1981193 w 3022593"/>
              <a:gd name="connsiteY24388" fmla="*/ 53976 h 4630814"/>
              <a:gd name="connsiteX24389" fmla="*/ 1977224 w 3022593"/>
              <a:gd name="connsiteY24389" fmla="*/ 55564 h 4630814"/>
              <a:gd name="connsiteX24390" fmla="*/ 1975242 w 3022593"/>
              <a:gd name="connsiteY24390" fmla="*/ 54771 h 4630814"/>
              <a:gd name="connsiteX24391" fmla="*/ 1977621 w 3022593"/>
              <a:gd name="connsiteY24391" fmla="*/ 55960 h 4630814"/>
              <a:gd name="connsiteX24392" fmla="*/ 1977621 w 3022593"/>
              <a:gd name="connsiteY24392" fmla="*/ 59929 h 4630814"/>
              <a:gd name="connsiteX24393" fmla="*/ 1973652 w 3022593"/>
              <a:gd name="connsiteY24393" fmla="*/ 57945 h 4630814"/>
              <a:gd name="connsiteX24394" fmla="*/ 1973652 w 3022593"/>
              <a:gd name="connsiteY24394" fmla="*/ 54134 h 4630814"/>
              <a:gd name="connsiteX24395" fmla="*/ 1973255 w 3022593"/>
              <a:gd name="connsiteY24395" fmla="*/ 53976 h 4630814"/>
              <a:gd name="connsiteX24396" fmla="*/ 1977224 w 3022593"/>
              <a:gd name="connsiteY24396" fmla="*/ 52389 h 4630814"/>
              <a:gd name="connsiteX24397" fmla="*/ 1871655 w 3022593"/>
              <a:gd name="connsiteY24397" fmla="*/ 52389 h 4630814"/>
              <a:gd name="connsiteX24398" fmla="*/ 1873242 w 3022593"/>
              <a:gd name="connsiteY24398" fmla="*/ 56357 h 4630814"/>
              <a:gd name="connsiteX24399" fmla="*/ 1876418 w 3022593"/>
              <a:gd name="connsiteY24399" fmla="*/ 52389 h 4630814"/>
              <a:gd name="connsiteX24400" fmla="*/ 1876418 w 3022593"/>
              <a:gd name="connsiteY24400" fmla="*/ 58342 h 4630814"/>
              <a:gd name="connsiteX24401" fmla="*/ 1873245 w 3022593"/>
              <a:gd name="connsiteY24401" fmla="*/ 60325 h 4630814"/>
              <a:gd name="connsiteX24402" fmla="*/ 1877211 w 3022593"/>
              <a:gd name="connsiteY24402" fmla="*/ 58738 h 4630814"/>
              <a:gd name="connsiteX24403" fmla="*/ 1881180 w 3022593"/>
              <a:gd name="connsiteY24403" fmla="*/ 61914 h 4630814"/>
              <a:gd name="connsiteX24404" fmla="*/ 1877211 w 3022593"/>
              <a:gd name="connsiteY24404" fmla="*/ 61914 h 4630814"/>
              <a:gd name="connsiteX24405" fmla="*/ 1873244 w 3022593"/>
              <a:gd name="connsiteY24405" fmla="*/ 60326 h 4630814"/>
              <a:gd name="connsiteX24406" fmla="*/ 1876418 w 3022593"/>
              <a:gd name="connsiteY24406" fmla="*/ 64295 h 4630814"/>
              <a:gd name="connsiteX24407" fmla="*/ 1876418 w 3022593"/>
              <a:gd name="connsiteY24407" fmla="*/ 68264 h 4630814"/>
              <a:gd name="connsiteX24408" fmla="*/ 1873243 w 3022593"/>
              <a:gd name="connsiteY24408" fmla="*/ 66279 h 4630814"/>
              <a:gd name="connsiteX24409" fmla="*/ 1873243 w 3022593"/>
              <a:gd name="connsiteY24409" fmla="*/ 60326 h 4630814"/>
              <a:gd name="connsiteX24410" fmla="*/ 1873242 w 3022593"/>
              <a:gd name="connsiteY24410" fmla="*/ 60326 h 4630814"/>
              <a:gd name="connsiteX24411" fmla="*/ 1871655 w 3022593"/>
              <a:gd name="connsiteY24411" fmla="*/ 60326 h 4630814"/>
              <a:gd name="connsiteX24412" fmla="*/ 1873242 w 3022593"/>
              <a:gd name="connsiteY24412" fmla="*/ 64136 h 4630814"/>
              <a:gd name="connsiteX24413" fmla="*/ 1871655 w 3022593"/>
              <a:gd name="connsiteY24413" fmla="*/ 67945 h 4630814"/>
              <a:gd name="connsiteX24414" fmla="*/ 1870067 w 3022593"/>
              <a:gd name="connsiteY24414" fmla="*/ 64136 h 4630814"/>
              <a:gd name="connsiteX24415" fmla="*/ 1871654 w 3022593"/>
              <a:gd name="connsiteY24415" fmla="*/ 60326 h 4630814"/>
              <a:gd name="connsiteX24416" fmla="*/ 1871258 w 3022593"/>
              <a:gd name="connsiteY24416" fmla="*/ 60326 h 4630814"/>
              <a:gd name="connsiteX24417" fmla="*/ 1869274 w 3022593"/>
              <a:gd name="connsiteY24417" fmla="*/ 63500 h 4630814"/>
              <a:gd name="connsiteX24418" fmla="*/ 1865305 w 3022593"/>
              <a:gd name="connsiteY24418" fmla="*/ 65088 h 4630814"/>
              <a:gd name="connsiteX24419" fmla="*/ 1867290 w 3022593"/>
              <a:gd name="connsiteY24419" fmla="*/ 61913 h 4630814"/>
              <a:gd name="connsiteX24420" fmla="*/ 1871256 w 3022593"/>
              <a:gd name="connsiteY24420" fmla="*/ 60326 h 4630814"/>
              <a:gd name="connsiteX24421" fmla="*/ 1867527 w 3022593"/>
              <a:gd name="connsiteY24421" fmla="*/ 60326 h 4630814"/>
              <a:gd name="connsiteX24422" fmla="*/ 1865622 w 3022593"/>
              <a:gd name="connsiteY24422" fmla="*/ 55564 h 4630814"/>
              <a:gd name="connsiteX24423" fmla="*/ 1869432 w 3022593"/>
              <a:gd name="connsiteY24423" fmla="*/ 55564 h 4630814"/>
              <a:gd name="connsiteX24424" fmla="*/ 1870067 w 3022593"/>
              <a:gd name="connsiteY24424" fmla="*/ 56357 h 4630814"/>
              <a:gd name="connsiteX24425" fmla="*/ 1076317 w 3022593"/>
              <a:gd name="connsiteY24425" fmla="*/ 52388 h 4630814"/>
              <a:gd name="connsiteX24426" fmla="*/ 1072083 w 3022593"/>
              <a:gd name="connsiteY24426" fmla="*/ 58342 h 4630814"/>
              <a:gd name="connsiteX24427" fmla="*/ 1076317 w 3022593"/>
              <a:gd name="connsiteY24427" fmla="*/ 52388 h 4630814"/>
              <a:gd name="connsiteX24428" fmla="*/ 1076317 w 3022593"/>
              <a:gd name="connsiteY24428" fmla="*/ 52388 h 4630814"/>
              <a:gd name="connsiteX24429" fmla="*/ 1076317 w 3022593"/>
              <a:gd name="connsiteY24429" fmla="*/ 60326 h 4630814"/>
              <a:gd name="connsiteX24430" fmla="*/ 1076317 w 3022593"/>
              <a:gd name="connsiteY24430" fmla="*/ 52388 h 4630814"/>
              <a:gd name="connsiteX24431" fmla="*/ 1076317 w 3022593"/>
              <a:gd name="connsiteY24431" fmla="*/ 52388 h 4630814"/>
              <a:gd name="connsiteX24432" fmla="*/ 1077904 w 3022593"/>
              <a:gd name="connsiteY24432" fmla="*/ 60326 h 4630814"/>
              <a:gd name="connsiteX24433" fmla="*/ 1076317 w 3022593"/>
              <a:gd name="connsiteY24433" fmla="*/ 52388 h 4630814"/>
              <a:gd name="connsiteX24434" fmla="*/ 1054092 w 3022593"/>
              <a:gd name="connsiteY24434" fmla="*/ 52388 h 4630814"/>
              <a:gd name="connsiteX24435" fmla="*/ 1057267 w 3022593"/>
              <a:gd name="connsiteY24435" fmla="*/ 52388 h 4630814"/>
              <a:gd name="connsiteX24436" fmla="*/ 1055679 w 3022593"/>
              <a:gd name="connsiteY24436" fmla="*/ 55564 h 4630814"/>
              <a:gd name="connsiteX24437" fmla="*/ 1050917 w 3022593"/>
              <a:gd name="connsiteY24437" fmla="*/ 53976 h 4630814"/>
              <a:gd name="connsiteX24438" fmla="*/ 1054092 w 3022593"/>
              <a:gd name="connsiteY24438" fmla="*/ 52388 h 4630814"/>
              <a:gd name="connsiteX24439" fmla="*/ 1076317 w 3022593"/>
              <a:gd name="connsiteY24439" fmla="*/ 50801 h 4630814"/>
              <a:gd name="connsiteX24440" fmla="*/ 1078103 w 3022593"/>
              <a:gd name="connsiteY24440" fmla="*/ 52686 h 4630814"/>
              <a:gd name="connsiteX24441" fmla="*/ 1082270 w 3022593"/>
              <a:gd name="connsiteY24441" fmla="*/ 53381 h 4630814"/>
              <a:gd name="connsiteX24442" fmla="*/ 1083937 w 3022593"/>
              <a:gd name="connsiteY24442" fmla="*/ 55564 h 4630814"/>
              <a:gd name="connsiteX24443" fmla="*/ 1080127 w 3022593"/>
              <a:gd name="connsiteY24443" fmla="*/ 53976 h 4630814"/>
              <a:gd name="connsiteX24444" fmla="*/ 1078803 w 3022593"/>
              <a:gd name="connsiteY24444" fmla="*/ 53424 h 4630814"/>
              <a:gd name="connsiteX24445" fmla="*/ 1080782 w 3022593"/>
              <a:gd name="connsiteY24445" fmla="*/ 55513 h 4630814"/>
              <a:gd name="connsiteX24446" fmla="*/ 1082270 w 3022593"/>
              <a:gd name="connsiteY24446" fmla="*/ 58738 h 4630814"/>
              <a:gd name="connsiteX24447" fmla="*/ 1078549 w 3022593"/>
              <a:gd name="connsiteY24447" fmla="*/ 54769 h 4630814"/>
              <a:gd name="connsiteX24448" fmla="*/ 1077484 w 3022593"/>
              <a:gd name="connsiteY24448" fmla="*/ 52874 h 4630814"/>
              <a:gd name="connsiteX24449" fmla="*/ 1076317 w 3022593"/>
              <a:gd name="connsiteY24449" fmla="*/ 52388 h 4630814"/>
              <a:gd name="connsiteX24450" fmla="*/ 1077302 w 3022593"/>
              <a:gd name="connsiteY24450" fmla="*/ 52552 h 4630814"/>
              <a:gd name="connsiteX24451" fmla="*/ 1072269 w 3022593"/>
              <a:gd name="connsiteY24451" fmla="*/ 50206 h 4630814"/>
              <a:gd name="connsiteX24452" fmla="*/ 1076315 w 3022593"/>
              <a:gd name="connsiteY24452" fmla="*/ 50801 h 4630814"/>
              <a:gd name="connsiteX24453" fmla="*/ 1076316 w 3022593"/>
              <a:gd name="connsiteY24453" fmla="*/ 50801 h 4630814"/>
              <a:gd name="connsiteX24454" fmla="*/ 1076316 w 3022593"/>
              <a:gd name="connsiteY24454" fmla="*/ 50801 h 4630814"/>
              <a:gd name="connsiteX24455" fmla="*/ 1068379 w 3022593"/>
              <a:gd name="connsiteY24455" fmla="*/ 56754 h 4630814"/>
              <a:gd name="connsiteX24456" fmla="*/ 1072348 w 3022593"/>
              <a:gd name="connsiteY24456" fmla="*/ 53033 h 4630814"/>
              <a:gd name="connsiteX24457" fmla="*/ 1076312 w 3022593"/>
              <a:gd name="connsiteY24457" fmla="*/ 50803 h 4630814"/>
              <a:gd name="connsiteX24458" fmla="*/ 1070840 w 3022593"/>
              <a:gd name="connsiteY24458" fmla="*/ 53579 h 4630814"/>
              <a:gd name="connsiteX24459" fmla="*/ 1066792 w 3022593"/>
              <a:gd name="connsiteY24459" fmla="*/ 53976 h 4630814"/>
              <a:gd name="connsiteX24460" fmla="*/ 1071373 w 3022593"/>
              <a:gd name="connsiteY24460" fmla="*/ 51876 h 4630814"/>
              <a:gd name="connsiteX24461" fmla="*/ 1070840 w 3022593"/>
              <a:gd name="connsiteY24461" fmla="*/ 51991 h 4630814"/>
              <a:gd name="connsiteX24462" fmla="*/ 1066792 w 3022593"/>
              <a:gd name="connsiteY24462" fmla="*/ 50801 h 4630814"/>
              <a:gd name="connsiteX24463" fmla="*/ 1072269 w 3022593"/>
              <a:gd name="connsiteY24463" fmla="*/ 50206 h 4630814"/>
              <a:gd name="connsiteX24464" fmla="*/ 1947855 w 3022593"/>
              <a:gd name="connsiteY24464" fmla="*/ 49216 h 4630814"/>
              <a:gd name="connsiteX24465" fmla="*/ 1950037 w 3022593"/>
              <a:gd name="connsiteY24465" fmla="*/ 53024 h 4630814"/>
              <a:gd name="connsiteX24466" fmla="*/ 1951030 w 3022593"/>
              <a:gd name="connsiteY24466" fmla="*/ 56834 h 4630814"/>
              <a:gd name="connsiteX24467" fmla="*/ 1947854 w 3022593"/>
              <a:gd name="connsiteY24467" fmla="*/ 49214 h 4630814"/>
              <a:gd name="connsiteX24468" fmla="*/ 1946531 w 3022593"/>
              <a:gd name="connsiteY24468" fmla="*/ 53977 h 4630814"/>
              <a:gd name="connsiteX24469" fmla="*/ 1943621 w 3022593"/>
              <a:gd name="connsiteY24469" fmla="*/ 58740 h 4630814"/>
              <a:gd name="connsiteX24470" fmla="*/ 1944150 w 3022593"/>
              <a:gd name="connsiteY24470" fmla="*/ 54692 h 4630814"/>
              <a:gd name="connsiteX24471" fmla="*/ 1969445 w 3022593"/>
              <a:gd name="connsiteY24471" fmla="*/ 49214 h 4630814"/>
              <a:gd name="connsiteX24472" fmla="*/ 1971350 w 3022593"/>
              <a:gd name="connsiteY24472" fmla="*/ 52389 h 4630814"/>
              <a:gd name="connsiteX24473" fmla="*/ 1967540 w 3022593"/>
              <a:gd name="connsiteY24473" fmla="*/ 52389 h 4630814"/>
              <a:gd name="connsiteX24474" fmla="*/ 1965635 w 3022593"/>
              <a:gd name="connsiteY24474" fmla="*/ 50801 h 4630814"/>
              <a:gd name="connsiteX24475" fmla="*/ 1969445 w 3022593"/>
              <a:gd name="connsiteY24475" fmla="*/ 49214 h 4630814"/>
              <a:gd name="connsiteX24476" fmla="*/ 1977621 w 3022593"/>
              <a:gd name="connsiteY24476" fmla="*/ 47626 h 4630814"/>
              <a:gd name="connsiteX24477" fmla="*/ 1977621 w 3022593"/>
              <a:gd name="connsiteY24477" fmla="*/ 50801 h 4630814"/>
              <a:gd name="connsiteX24478" fmla="*/ 1973652 w 3022593"/>
              <a:gd name="connsiteY24478" fmla="*/ 52388 h 4630814"/>
              <a:gd name="connsiteX24479" fmla="*/ 1973652 w 3022593"/>
              <a:gd name="connsiteY24479" fmla="*/ 49213 h 4630814"/>
              <a:gd name="connsiteX24480" fmla="*/ 1977621 w 3022593"/>
              <a:gd name="connsiteY24480" fmla="*/ 47626 h 4630814"/>
              <a:gd name="connsiteX24481" fmla="*/ 1051975 w 3022593"/>
              <a:gd name="connsiteY24481" fmla="*/ 47625 h 4630814"/>
              <a:gd name="connsiteX24482" fmla="*/ 1054092 w 3022593"/>
              <a:gd name="connsiteY24482" fmla="*/ 52388 h 4630814"/>
              <a:gd name="connsiteX24483" fmla="*/ 1050161 w 3022593"/>
              <a:gd name="connsiteY24483" fmla="*/ 53862 h 4630814"/>
              <a:gd name="connsiteX24484" fmla="*/ 1050917 w 3022593"/>
              <a:gd name="connsiteY24484" fmla="*/ 55562 h 4630814"/>
              <a:gd name="connsiteX24485" fmla="*/ 1046683 w 3022593"/>
              <a:gd name="connsiteY24485" fmla="*/ 52387 h 4630814"/>
              <a:gd name="connsiteX24486" fmla="*/ 1044567 w 3022593"/>
              <a:gd name="connsiteY24486" fmla="*/ 49212 h 4630814"/>
              <a:gd name="connsiteX24487" fmla="*/ 1048800 w 3022593"/>
              <a:gd name="connsiteY24487" fmla="*/ 50800 h 4630814"/>
              <a:gd name="connsiteX24488" fmla="*/ 1049858 w 3022593"/>
              <a:gd name="connsiteY24488" fmla="*/ 53180 h 4630814"/>
              <a:gd name="connsiteX24489" fmla="*/ 1049858 w 3022593"/>
              <a:gd name="connsiteY24489" fmla="*/ 50801 h 4630814"/>
              <a:gd name="connsiteX24490" fmla="*/ 1051975 w 3022593"/>
              <a:gd name="connsiteY24490" fmla="*/ 47625 h 4630814"/>
              <a:gd name="connsiteX24491" fmla="*/ 1198101 w 3022593"/>
              <a:gd name="connsiteY24491" fmla="*/ 46302 h 4630814"/>
              <a:gd name="connsiteX24492" fmla="*/ 1196106 w 3022593"/>
              <a:gd name="connsiteY24492" fmla="*/ 53543 h 4630814"/>
              <a:gd name="connsiteX24493" fmla="*/ 1199612 w 3022593"/>
              <a:gd name="connsiteY24493" fmla="*/ 47625 h 4630814"/>
              <a:gd name="connsiteX24494" fmla="*/ 1200150 w 3022593"/>
              <a:gd name="connsiteY24494" fmla="*/ 49442 h 4630814"/>
              <a:gd name="connsiteX24495" fmla="*/ 1207550 w 3022593"/>
              <a:gd name="connsiteY24495" fmla="*/ 51254 h 4630814"/>
              <a:gd name="connsiteX24496" fmla="*/ 1209403 w 3022593"/>
              <a:gd name="connsiteY24496" fmla="*/ 60325 h 4630814"/>
              <a:gd name="connsiteX24497" fmla="*/ 1201994 w 3022593"/>
              <a:gd name="connsiteY24497" fmla="*/ 56697 h 4630814"/>
              <a:gd name="connsiteX24498" fmla="*/ 1201570 w 3022593"/>
              <a:gd name="connsiteY24498" fmla="*/ 55037 h 4630814"/>
              <a:gd name="connsiteX24499" fmla="*/ 1197495 w 3022593"/>
              <a:gd name="connsiteY24499" fmla="*/ 61913 h 4630814"/>
              <a:gd name="connsiteX24500" fmla="*/ 1195379 w 3022593"/>
              <a:gd name="connsiteY24500" fmla="*/ 54769 h 4630814"/>
              <a:gd name="connsiteX24501" fmla="*/ 1195999 w 3022593"/>
              <a:gd name="connsiteY24501" fmla="*/ 53722 h 4630814"/>
              <a:gd name="connsiteX24502" fmla="*/ 1185854 w 3022593"/>
              <a:gd name="connsiteY24502" fmla="*/ 55564 h 4630814"/>
              <a:gd name="connsiteX24503" fmla="*/ 1189936 w 3022593"/>
              <a:gd name="connsiteY24503" fmla="*/ 48154 h 4630814"/>
              <a:gd name="connsiteX24504" fmla="*/ 1198101 w 3022593"/>
              <a:gd name="connsiteY24504" fmla="*/ 46302 h 4630814"/>
              <a:gd name="connsiteX24505" fmla="*/ 1970080 w 3022593"/>
              <a:gd name="connsiteY24505" fmla="*/ 44450 h 4630814"/>
              <a:gd name="connsiteX24506" fmla="*/ 1973255 w 3022593"/>
              <a:gd name="connsiteY24506" fmla="*/ 48419 h 4630814"/>
              <a:gd name="connsiteX24507" fmla="*/ 1973255 w 3022593"/>
              <a:gd name="connsiteY24507" fmla="*/ 52389 h 4630814"/>
              <a:gd name="connsiteX24508" fmla="*/ 1970080 w 3022593"/>
              <a:gd name="connsiteY24508" fmla="*/ 48419 h 4630814"/>
              <a:gd name="connsiteX24509" fmla="*/ 1970080 w 3022593"/>
              <a:gd name="connsiteY24509" fmla="*/ 44450 h 4630814"/>
              <a:gd name="connsiteX24510" fmla="*/ 1953808 w 3022593"/>
              <a:gd name="connsiteY24510" fmla="*/ 43260 h 4630814"/>
              <a:gd name="connsiteX24511" fmla="*/ 1952484 w 3022593"/>
              <a:gd name="connsiteY24511" fmla="*/ 45910 h 4630814"/>
              <a:gd name="connsiteX24512" fmla="*/ 1955792 w 3022593"/>
              <a:gd name="connsiteY24512" fmla="*/ 44980 h 4630814"/>
              <a:gd name="connsiteX24513" fmla="*/ 1952567 w 3022593"/>
              <a:gd name="connsiteY24513" fmla="*/ 47892 h 4630814"/>
              <a:gd name="connsiteX24514" fmla="*/ 1947858 w 3022593"/>
              <a:gd name="connsiteY24514" fmla="*/ 49213 h 4630814"/>
              <a:gd name="connsiteX24515" fmla="*/ 1947856 w 3022593"/>
              <a:gd name="connsiteY24515" fmla="*/ 49214 h 4630814"/>
              <a:gd name="connsiteX24516" fmla="*/ 1947857 w 3022593"/>
              <a:gd name="connsiteY24516" fmla="*/ 49214 h 4630814"/>
              <a:gd name="connsiteX24517" fmla="*/ 1951664 w 3022593"/>
              <a:gd name="connsiteY24517" fmla="*/ 48620 h 4630814"/>
              <a:gd name="connsiteX24518" fmla="*/ 1955474 w 3022593"/>
              <a:gd name="connsiteY24518" fmla="*/ 49214 h 4630814"/>
              <a:gd name="connsiteX24519" fmla="*/ 1953738 w 3022593"/>
              <a:gd name="connsiteY24519" fmla="*/ 50084 h 4630814"/>
              <a:gd name="connsiteX24520" fmla="*/ 1955792 w 3022593"/>
              <a:gd name="connsiteY24520" fmla="*/ 50801 h 4630814"/>
              <a:gd name="connsiteX24521" fmla="*/ 1952567 w 3022593"/>
              <a:gd name="connsiteY24521" fmla="*/ 51198 h 4630814"/>
              <a:gd name="connsiteX24522" fmla="*/ 1947857 w 3022593"/>
              <a:gd name="connsiteY24522" fmla="*/ 49216 h 4630814"/>
              <a:gd name="connsiteX24523" fmla="*/ 1951575 w 3022593"/>
              <a:gd name="connsiteY24523" fmla="*/ 51001 h 4630814"/>
              <a:gd name="connsiteX24524" fmla="*/ 1953808 w 3022593"/>
              <a:gd name="connsiteY24524" fmla="*/ 53977 h 4630814"/>
              <a:gd name="connsiteX24525" fmla="*/ 1950831 w 3022593"/>
              <a:gd name="connsiteY24525" fmla="*/ 52786 h 4630814"/>
              <a:gd name="connsiteX24526" fmla="*/ 1947855 w 3022593"/>
              <a:gd name="connsiteY24526" fmla="*/ 49216 h 4630814"/>
              <a:gd name="connsiteX24527" fmla="*/ 1947854 w 3022593"/>
              <a:gd name="connsiteY24527" fmla="*/ 49216 h 4630814"/>
              <a:gd name="connsiteX24528" fmla="*/ 1947854 w 3022593"/>
              <a:gd name="connsiteY24528" fmla="*/ 49214 h 4630814"/>
              <a:gd name="connsiteX24529" fmla="*/ 1947855 w 3022593"/>
              <a:gd name="connsiteY24529" fmla="*/ 49214 h 4630814"/>
              <a:gd name="connsiteX24530" fmla="*/ 1947855 w 3022593"/>
              <a:gd name="connsiteY24530" fmla="*/ 49214 h 4630814"/>
              <a:gd name="connsiteX24531" fmla="*/ 1947856 w 3022593"/>
              <a:gd name="connsiteY24531" fmla="*/ 49214 h 4630814"/>
              <a:gd name="connsiteX24532" fmla="*/ 1947855 w 3022593"/>
              <a:gd name="connsiteY24532" fmla="*/ 49214 h 4630814"/>
              <a:gd name="connsiteX24533" fmla="*/ 1947857 w 3022593"/>
              <a:gd name="connsiteY24533" fmla="*/ 49212 h 4630814"/>
              <a:gd name="connsiteX24534" fmla="*/ 1950087 w 3022593"/>
              <a:gd name="connsiteY24534" fmla="*/ 45494 h 4630814"/>
              <a:gd name="connsiteX24535" fmla="*/ 1953808 w 3022593"/>
              <a:gd name="connsiteY24535" fmla="*/ 43260 h 4630814"/>
              <a:gd name="connsiteX24536" fmla="*/ 1939917 w 3022593"/>
              <a:gd name="connsiteY24536" fmla="*/ 43260 h 4630814"/>
              <a:gd name="connsiteX24537" fmla="*/ 1946267 w 3022593"/>
              <a:gd name="connsiteY24537" fmla="*/ 49214 h 4630814"/>
              <a:gd name="connsiteX24538" fmla="*/ 1946267 w 3022593"/>
              <a:gd name="connsiteY24538" fmla="*/ 49214 h 4630814"/>
              <a:gd name="connsiteX24539" fmla="*/ 1946267 w 3022593"/>
              <a:gd name="connsiteY24539" fmla="*/ 49216 h 4630814"/>
              <a:gd name="connsiteX24540" fmla="*/ 1942034 w 3022593"/>
              <a:gd name="connsiteY24540" fmla="*/ 55564 h 4630814"/>
              <a:gd name="connsiteX24541" fmla="*/ 1942563 w 3022593"/>
              <a:gd name="connsiteY24541" fmla="*/ 52390 h 4630814"/>
              <a:gd name="connsiteX24542" fmla="*/ 1946266 w 3022593"/>
              <a:gd name="connsiteY24542" fmla="*/ 49216 h 4630814"/>
              <a:gd name="connsiteX24543" fmla="*/ 1943042 w 3022593"/>
              <a:gd name="connsiteY24543" fmla="*/ 51398 h 4630814"/>
              <a:gd name="connsiteX24544" fmla="*/ 1938329 w 3022593"/>
              <a:gd name="connsiteY24544" fmla="*/ 52390 h 4630814"/>
              <a:gd name="connsiteX24545" fmla="*/ 1941554 w 3022593"/>
              <a:gd name="connsiteY24545" fmla="*/ 50801 h 4630814"/>
              <a:gd name="connsiteX24546" fmla="*/ 1946254 w 3022593"/>
              <a:gd name="connsiteY24546" fmla="*/ 49218 h 4630814"/>
              <a:gd name="connsiteX24547" fmla="*/ 1942298 w 3022593"/>
              <a:gd name="connsiteY24547" fmla="*/ 50405 h 4630814"/>
              <a:gd name="connsiteX24548" fmla="*/ 1938329 w 3022593"/>
              <a:gd name="connsiteY24548" fmla="*/ 49216 h 4630814"/>
              <a:gd name="connsiteX24549" fmla="*/ 1941554 w 3022593"/>
              <a:gd name="connsiteY24549" fmla="*/ 48620 h 4630814"/>
              <a:gd name="connsiteX24550" fmla="*/ 1941787 w 3022593"/>
              <a:gd name="connsiteY24550" fmla="*/ 48648 h 4630814"/>
              <a:gd name="connsiteX24551" fmla="*/ 1938329 w 3022593"/>
              <a:gd name="connsiteY24551" fmla="*/ 46833 h 4630814"/>
              <a:gd name="connsiteX24552" fmla="*/ 1941554 w 3022593"/>
              <a:gd name="connsiteY24552" fmla="*/ 46238 h 4630814"/>
              <a:gd name="connsiteX24553" fmla="*/ 1946266 w 3022593"/>
              <a:gd name="connsiteY24553" fmla="*/ 49214 h 4630814"/>
              <a:gd name="connsiteX24554" fmla="*/ 1943092 w 3022593"/>
              <a:gd name="connsiteY24554" fmla="*/ 46983 h 4630814"/>
              <a:gd name="connsiteX24555" fmla="*/ 1939917 w 3022593"/>
              <a:gd name="connsiteY24555" fmla="*/ 43260 h 4630814"/>
              <a:gd name="connsiteX24556" fmla="*/ 1080550 w 3022593"/>
              <a:gd name="connsiteY24556" fmla="*/ 42864 h 4630814"/>
              <a:gd name="connsiteX24557" fmla="*/ 1079341 w 3022593"/>
              <a:gd name="connsiteY24557" fmla="*/ 47172 h 4630814"/>
              <a:gd name="connsiteX24558" fmla="*/ 1080038 w 3022593"/>
              <a:gd name="connsiteY24558" fmla="*/ 46336 h 4630814"/>
              <a:gd name="connsiteX24559" fmla="*/ 1082270 w 3022593"/>
              <a:gd name="connsiteY24559" fmla="*/ 44848 h 4630814"/>
              <a:gd name="connsiteX24560" fmla="*/ 1080038 w 3022593"/>
              <a:gd name="connsiteY24560" fmla="*/ 48569 h 4630814"/>
              <a:gd name="connsiteX24561" fmla="*/ 1076319 w 3022593"/>
              <a:gd name="connsiteY24561" fmla="*/ 50800 h 4630814"/>
              <a:gd name="connsiteX24562" fmla="*/ 1085842 w 3022593"/>
              <a:gd name="connsiteY24562" fmla="*/ 49213 h 4630814"/>
              <a:gd name="connsiteX24563" fmla="*/ 1081079 w 3022593"/>
              <a:gd name="connsiteY24563" fmla="*/ 50602 h 4630814"/>
              <a:gd name="connsiteX24564" fmla="*/ 1076319 w 3022593"/>
              <a:gd name="connsiteY24564" fmla="*/ 50801 h 4630814"/>
              <a:gd name="connsiteX24565" fmla="*/ 1076318 w 3022593"/>
              <a:gd name="connsiteY24565" fmla="*/ 50801 h 4630814"/>
              <a:gd name="connsiteX24566" fmla="*/ 1081794 w 3022593"/>
              <a:gd name="connsiteY24566" fmla="*/ 50999 h 4630814"/>
              <a:gd name="connsiteX24567" fmla="*/ 1085842 w 3022593"/>
              <a:gd name="connsiteY24567" fmla="*/ 52388 h 4630814"/>
              <a:gd name="connsiteX24568" fmla="*/ 1080365 w 3022593"/>
              <a:gd name="connsiteY24568" fmla="*/ 52189 h 4630814"/>
              <a:gd name="connsiteX24569" fmla="*/ 1076318 w 3022593"/>
              <a:gd name="connsiteY24569" fmla="*/ 50801 h 4630814"/>
              <a:gd name="connsiteX24570" fmla="*/ 1076317 w 3022593"/>
              <a:gd name="connsiteY24570" fmla="*/ 50801 h 4630814"/>
              <a:gd name="connsiteX24571" fmla="*/ 1076317 w 3022593"/>
              <a:gd name="connsiteY24571" fmla="*/ 50801 h 4630814"/>
              <a:gd name="connsiteX24572" fmla="*/ 1076317 w 3022593"/>
              <a:gd name="connsiteY24572" fmla="*/ 50801 h 4630814"/>
              <a:gd name="connsiteX24573" fmla="*/ 1072083 w 3022593"/>
              <a:gd name="connsiteY24573" fmla="*/ 42864 h 4630814"/>
              <a:gd name="connsiteX24574" fmla="*/ 1075788 w 3022593"/>
              <a:gd name="connsiteY24574" fmla="*/ 46832 h 4630814"/>
              <a:gd name="connsiteX24575" fmla="*/ 1076316 w 3022593"/>
              <a:gd name="connsiteY24575" fmla="*/ 50798 h 4630814"/>
              <a:gd name="connsiteX24576" fmla="*/ 1076316 w 3022593"/>
              <a:gd name="connsiteY24576" fmla="*/ 42864 h 4630814"/>
              <a:gd name="connsiteX24577" fmla="*/ 1076912 w 3022593"/>
              <a:gd name="connsiteY24577" fmla="*/ 46832 h 4630814"/>
              <a:gd name="connsiteX24578" fmla="*/ 1076317 w 3022593"/>
              <a:gd name="connsiteY24578" fmla="*/ 50800 h 4630814"/>
              <a:gd name="connsiteX24579" fmla="*/ 1076317 w 3022593"/>
              <a:gd name="connsiteY24579" fmla="*/ 50801 h 4630814"/>
              <a:gd name="connsiteX24580" fmla="*/ 1076317 w 3022593"/>
              <a:gd name="connsiteY24580" fmla="*/ 50801 h 4630814"/>
              <a:gd name="connsiteX24581" fmla="*/ 1076316 w 3022593"/>
              <a:gd name="connsiteY24581" fmla="*/ 50801 h 4630814"/>
              <a:gd name="connsiteX24582" fmla="*/ 1076316 w 3022593"/>
              <a:gd name="connsiteY24582" fmla="*/ 50800 h 4630814"/>
              <a:gd name="connsiteX24583" fmla="*/ 1070364 w 3022593"/>
              <a:gd name="connsiteY24583" fmla="*/ 49478 h 4630814"/>
              <a:gd name="connsiteX24584" fmla="*/ 1068697 w 3022593"/>
              <a:gd name="connsiteY24584" fmla="*/ 46567 h 4630814"/>
              <a:gd name="connsiteX24585" fmla="*/ 1071460 w 3022593"/>
              <a:gd name="connsiteY24585" fmla="*/ 47375 h 4630814"/>
              <a:gd name="connsiteX24586" fmla="*/ 1070363 w 3022593"/>
              <a:gd name="connsiteY24586" fmla="*/ 44450 h 4630814"/>
              <a:gd name="connsiteX24587" fmla="*/ 1076311 w 3022593"/>
              <a:gd name="connsiteY24587" fmla="*/ 50794 h 4630814"/>
              <a:gd name="connsiteX24588" fmla="*/ 1072613 w 3022593"/>
              <a:gd name="connsiteY24588" fmla="*/ 46089 h 4630814"/>
              <a:gd name="connsiteX24589" fmla="*/ 1072083 w 3022593"/>
              <a:gd name="connsiteY24589" fmla="*/ 42864 h 4630814"/>
              <a:gd name="connsiteX24590" fmla="*/ 1946267 w 3022593"/>
              <a:gd name="connsiteY24590" fmla="*/ 41595 h 4630814"/>
              <a:gd name="connsiteX24591" fmla="*/ 1947656 w 3022593"/>
              <a:gd name="connsiteY24591" fmla="*/ 43976 h 4630814"/>
              <a:gd name="connsiteX24592" fmla="*/ 1947854 w 3022593"/>
              <a:gd name="connsiteY24592" fmla="*/ 49214 h 4630814"/>
              <a:gd name="connsiteX24593" fmla="*/ 1943886 w 3022593"/>
              <a:gd name="connsiteY24593" fmla="*/ 41595 h 4630814"/>
              <a:gd name="connsiteX24594" fmla="*/ 1945076 w 3022593"/>
              <a:gd name="connsiteY24594" fmla="*/ 43976 h 4630814"/>
              <a:gd name="connsiteX24595" fmla="*/ 1946267 w 3022593"/>
              <a:gd name="connsiteY24595" fmla="*/ 49214 h 4630814"/>
              <a:gd name="connsiteX24596" fmla="*/ 1944183 w 3022593"/>
              <a:gd name="connsiteY24596" fmla="*/ 46119 h 4630814"/>
              <a:gd name="connsiteX24597" fmla="*/ 1943886 w 3022593"/>
              <a:gd name="connsiteY24597" fmla="*/ 41595 h 4630814"/>
              <a:gd name="connsiteX24598" fmla="*/ 1883719 w 3022593"/>
              <a:gd name="connsiteY24598" fmla="*/ 41278 h 4630814"/>
              <a:gd name="connsiteX24599" fmla="*/ 1883735 w 3022593"/>
              <a:gd name="connsiteY24599" fmla="*/ 41550 h 4630814"/>
              <a:gd name="connsiteX24600" fmla="*/ 1884128 w 3022593"/>
              <a:gd name="connsiteY24600" fmla="*/ 41278 h 4630814"/>
              <a:gd name="connsiteX24601" fmla="*/ 1885659 w 3022593"/>
              <a:gd name="connsiteY24601" fmla="*/ 45403 h 4630814"/>
              <a:gd name="connsiteX24602" fmla="*/ 1887515 w 3022593"/>
              <a:gd name="connsiteY24602" fmla="*/ 47656 h 4630814"/>
              <a:gd name="connsiteX24603" fmla="*/ 1887530 w 3022593"/>
              <a:gd name="connsiteY24603" fmla="*/ 47628 h 4630814"/>
              <a:gd name="connsiteX24604" fmla="*/ 1887519 w 3022593"/>
              <a:gd name="connsiteY24604" fmla="*/ 47659 h 4630814"/>
              <a:gd name="connsiteX24605" fmla="*/ 1890251 w 3022593"/>
              <a:gd name="connsiteY24605" fmla="*/ 50979 h 4630814"/>
              <a:gd name="connsiteX24606" fmla="*/ 1888210 w 3022593"/>
              <a:gd name="connsiteY24606" fmla="*/ 56801 h 4630814"/>
              <a:gd name="connsiteX24607" fmla="*/ 1882764 w 3022593"/>
              <a:gd name="connsiteY24607" fmla="*/ 52919 h 4630814"/>
              <a:gd name="connsiteX24608" fmla="*/ 1880045 w 3022593"/>
              <a:gd name="connsiteY24608" fmla="*/ 50979 h 4630814"/>
              <a:gd name="connsiteX24609" fmla="*/ 1881321 w 3022593"/>
              <a:gd name="connsiteY24609" fmla="*/ 43218 h 4630814"/>
              <a:gd name="connsiteX24610" fmla="*/ 1883358 w 3022593"/>
              <a:gd name="connsiteY24610" fmla="*/ 41811 h 4630814"/>
              <a:gd name="connsiteX24611" fmla="*/ 1123412 w 3022593"/>
              <a:gd name="connsiteY24611" fmla="*/ 41275 h 4630814"/>
              <a:gd name="connsiteX24612" fmla="*/ 1123412 w 3022593"/>
              <a:gd name="connsiteY24612" fmla="*/ 43480 h 4630814"/>
              <a:gd name="connsiteX24613" fmla="*/ 1124735 w 3022593"/>
              <a:gd name="connsiteY24613" fmla="*/ 41275 h 4630814"/>
              <a:gd name="connsiteX24614" fmla="*/ 1126640 w 3022593"/>
              <a:gd name="connsiteY24614" fmla="*/ 44449 h 4630814"/>
              <a:gd name="connsiteX24615" fmla="*/ 1125529 w 3022593"/>
              <a:gd name="connsiteY24615" fmla="*/ 41672 h 4630814"/>
              <a:gd name="connsiteX24616" fmla="*/ 1128704 w 3022593"/>
              <a:gd name="connsiteY24616" fmla="*/ 41672 h 4630814"/>
              <a:gd name="connsiteX24617" fmla="*/ 1130291 w 3022593"/>
              <a:gd name="connsiteY24617" fmla="*/ 45641 h 4630814"/>
              <a:gd name="connsiteX24618" fmla="*/ 1127116 w 3022593"/>
              <a:gd name="connsiteY24618" fmla="*/ 45641 h 4630814"/>
              <a:gd name="connsiteX24619" fmla="*/ 1127021 w 3022593"/>
              <a:gd name="connsiteY24619" fmla="*/ 45403 h 4630814"/>
              <a:gd name="connsiteX24620" fmla="*/ 1124735 w 3022593"/>
              <a:gd name="connsiteY24620" fmla="*/ 49213 h 4630814"/>
              <a:gd name="connsiteX24621" fmla="*/ 1122586 w 3022593"/>
              <a:gd name="connsiteY24621" fmla="*/ 45631 h 4630814"/>
              <a:gd name="connsiteX24622" fmla="*/ 1119179 w 3022593"/>
              <a:gd name="connsiteY24622" fmla="*/ 47229 h 4630814"/>
              <a:gd name="connsiteX24623" fmla="*/ 1119179 w 3022593"/>
              <a:gd name="connsiteY24623" fmla="*/ 43260 h 4630814"/>
              <a:gd name="connsiteX24624" fmla="*/ 1123412 w 3022593"/>
              <a:gd name="connsiteY24624" fmla="*/ 41275 h 4630814"/>
              <a:gd name="connsiteX24625" fmla="*/ 1098615 w 3022593"/>
              <a:gd name="connsiteY24625" fmla="*/ 40436 h 4630814"/>
              <a:gd name="connsiteX24626" fmla="*/ 1113653 w 3022593"/>
              <a:gd name="connsiteY24626" fmla="*/ 44695 h 4630814"/>
              <a:gd name="connsiteX24627" fmla="*/ 1119889 w 3022593"/>
              <a:gd name="connsiteY24627" fmla="*/ 54692 h 4630814"/>
              <a:gd name="connsiteX24628" fmla="*/ 1120767 w 3022593"/>
              <a:gd name="connsiteY24628" fmla="*/ 54928 h 4630814"/>
              <a:gd name="connsiteX24629" fmla="*/ 1119982 w 3022593"/>
              <a:gd name="connsiteY24629" fmla="*/ 54840 h 4630814"/>
              <a:gd name="connsiteX24630" fmla="*/ 1124133 w 3022593"/>
              <a:gd name="connsiteY24630" fmla="*/ 61494 h 4630814"/>
              <a:gd name="connsiteX24631" fmla="*/ 1131880 w 3022593"/>
              <a:gd name="connsiteY24631" fmla="*/ 71194 h 4630814"/>
              <a:gd name="connsiteX24632" fmla="*/ 1131858 w 3022593"/>
              <a:gd name="connsiteY24632" fmla="*/ 71209 h 4630814"/>
              <a:gd name="connsiteX24633" fmla="*/ 1131880 w 3022593"/>
              <a:gd name="connsiteY24633" fmla="*/ 71212 h 4630814"/>
              <a:gd name="connsiteX24634" fmla="*/ 1131845 w 3022593"/>
              <a:gd name="connsiteY24634" fmla="*/ 71216 h 4630814"/>
              <a:gd name="connsiteX24635" fmla="*/ 1124361 w 3022593"/>
              <a:gd name="connsiteY24635" fmla="*/ 75926 h 4630814"/>
              <a:gd name="connsiteX24636" fmla="*/ 1120698 w 3022593"/>
              <a:gd name="connsiteY24636" fmla="*/ 75752 h 4630814"/>
              <a:gd name="connsiteX24637" fmla="*/ 1123892 w 3022593"/>
              <a:gd name="connsiteY24637" fmla="*/ 81732 h 4630814"/>
              <a:gd name="connsiteX24638" fmla="*/ 1124982 w 3022593"/>
              <a:gd name="connsiteY24638" fmla="*/ 83772 h 4630814"/>
              <a:gd name="connsiteX24639" fmla="*/ 1125101 w 3022593"/>
              <a:gd name="connsiteY24639" fmla="*/ 83994 h 4630814"/>
              <a:gd name="connsiteX24640" fmla="*/ 1125101 w 3022593"/>
              <a:gd name="connsiteY24640" fmla="*/ 83996 h 4630814"/>
              <a:gd name="connsiteX24641" fmla="*/ 1125230 w 3022593"/>
              <a:gd name="connsiteY24641" fmla="*/ 84237 h 4630814"/>
              <a:gd name="connsiteX24642" fmla="*/ 1125237 w 3022593"/>
              <a:gd name="connsiteY24642" fmla="*/ 84249 h 4630814"/>
              <a:gd name="connsiteX24643" fmla="*/ 1125524 w 3022593"/>
              <a:gd name="connsiteY24643" fmla="*/ 84140 h 4630814"/>
              <a:gd name="connsiteX24644" fmla="*/ 1125529 w 3022593"/>
              <a:gd name="connsiteY24644" fmla="*/ 84138 h 4630814"/>
              <a:gd name="connsiteX24645" fmla="*/ 1125270 w 3022593"/>
              <a:gd name="connsiteY24645" fmla="*/ 84311 h 4630814"/>
              <a:gd name="connsiteX24646" fmla="*/ 1125529 w 3022593"/>
              <a:gd name="connsiteY24646" fmla="*/ 84795 h 4630814"/>
              <a:gd name="connsiteX24647" fmla="*/ 1127118 w 3022593"/>
              <a:gd name="connsiteY24647" fmla="*/ 87770 h 4630814"/>
              <a:gd name="connsiteX24648" fmla="*/ 1111975 w 3022593"/>
              <a:gd name="connsiteY24648" fmla="*/ 104779 h 4630814"/>
              <a:gd name="connsiteX24649" fmla="*/ 1100024 w 3022593"/>
              <a:gd name="connsiteY24649" fmla="*/ 100390 h 4630814"/>
              <a:gd name="connsiteX24650" fmla="*/ 1098542 w 3022593"/>
              <a:gd name="connsiteY24650" fmla="*/ 101602 h 4630814"/>
              <a:gd name="connsiteX24651" fmla="*/ 1100006 w 3022593"/>
              <a:gd name="connsiteY24651" fmla="*/ 100383 h 4630814"/>
              <a:gd name="connsiteX24652" fmla="*/ 1091391 w 3022593"/>
              <a:gd name="connsiteY24652" fmla="*/ 97218 h 4630814"/>
              <a:gd name="connsiteX24653" fmla="*/ 1077905 w 3022593"/>
              <a:gd name="connsiteY24653" fmla="*/ 95329 h 4630814"/>
              <a:gd name="connsiteX24654" fmla="*/ 1077936 w 3022593"/>
              <a:gd name="connsiteY24654" fmla="*/ 95234 h 4630814"/>
              <a:gd name="connsiteX24655" fmla="*/ 1077905 w 3022593"/>
              <a:gd name="connsiteY24655" fmla="*/ 95254 h 4630814"/>
              <a:gd name="connsiteX24656" fmla="*/ 1078640 w 3022593"/>
              <a:gd name="connsiteY24656" fmla="*/ 92912 h 4630814"/>
              <a:gd name="connsiteX24657" fmla="*/ 1078713 w 3022593"/>
              <a:gd name="connsiteY24657" fmla="*/ 92848 h 4630814"/>
              <a:gd name="connsiteX24658" fmla="*/ 1079303 w 3022593"/>
              <a:gd name="connsiteY24658" fmla="*/ 91036 h 4630814"/>
              <a:gd name="connsiteX24659" fmla="*/ 1078358 w 3022593"/>
              <a:gd name="connsiteY24659" fmla="*/ 90025 h 4630814"/>
              <a:gd name="connsiteX24660" fmla="*/ 1078131 w 3022593"/>
              <a:gd name="connsiteY24660" fmla="*/ 83961 h 4630814"/>
              <a:gd name="connsiteX24661" fmla="*/ 1079995 w 3022593"/>
              <a:gd name="connsiteY24661" fmla="*/ 81969 h 4630814"/>
              <a:gd name="connsiteX24662" fmla="*/ 1079492 w 3022593"/>
              <a:gd name="connsiteY24662" fmla="*/ 80964 h 4630814"/>
              <a:gd name="connsiteX24663" fmla="*/ 1080238 w 3022593"/>
              <a:gd name="connsiteY24663" fmla="*/ 81709 h 4630814"/>
              <a:gd name="connsiteX24664" fmla="*/ 1082440 w 3022593"/>
              <a:gd name="connsiteY24664" fmla="*/ 79353 h 4630814"/>
              <a:gd name="connsiteX24665" fmla="*/ 1084656 w 3022593"/>
              <a:gd name="connsiteY24665" fmla="*/ 76984 h 4630814"/>
              <a:gd name="connsiteX24666" fmla="*/ 1085207 w 3022593"/>
              <a:gd name="connsiteY24666" fmla="*/ 74613 h 4630814"/>
              <a:gd name="connsiteX24667" fmla="*/ 1085920 w 3022593"/>
              <a:gd name="connsiteY24667" fmla="*/ 77338 h 4630814"/>
              <a:gd name="connsiteX24668" fmla="*/ 1087118 w 3022593"/>
              <a:gd name="connsiteY24668" fmla="*/ 79901 h 4630814"/>
              <a:gd name="connsiteX24669" fmla="*/ 1087211 w 3022593"/>
              <a:gd name="connsiteY24669" fmla="*/ 79939 h 4630814"/>
              <a:gd name="connsiteX24670" fmla="*/ 1096474 w 3022593"/>
              <a:gd name="connsiteY24670" fmla="*/ 71102 h 4630814"/>
              <a:gd name="connsiteX24671" fmla="*/ 1093477 w 3022593"/>
              <a:gd name="connsiteY24671" fmla="*/ 66446 h 4630814"/>
              <a:gd name="connsiteX24672" fmla="*/ 1088591 w 3022593"/>
              <a:gd name="connsiteY24672" fmla="*/ 62677 h 4630814"/>
              <a:gd name="connsiteX24673" fmla="*/ 1091780 w 3022593"/>
              <a:gd name="connsiteY24673" fmla="*/ 44695 h 4630814"/>
              <a:gd name="connsiteX24674" fmla="*/ 1098615 w 3022593"/>
              <a:gd name="connsiteY24674" fmla="*/ 40436 h 4630814"/>
              <a:gd name="connsiteX24675" fmla="*/ 1119179 w 3022593"/>
              <a:gd name="connsiteY24675" fmla="*/ 39687 h 4630814"/>
              <a:gd name="connsiteX24676" fmla="*/ 1122354 w 3022593"/>
              <a:gd name="connsiteY24676" fmla="*/ 41275 h 4630814"/>
              <a:gd name="connsiteX24677" fmla="*/ 1119179 w 3022593"/>
              <a:gd name="connsiteY24677" fmla="*/ 42862 h 4630814"/>
              <a:gd name="connsiteX24678" fmla="*/ 1116004 w 3022593"/>
              <a:gd name="connsiteY24678" fmla="*/ 41275 h 4630814"/>
              <a:gd name="connsiteX24679" fmla="*/ 1119179 w 3022593"/>
              <a:gd name="connsiteY24679" fmla="*/ 39687 h 4630814"/>
              <a:gd name="connsiteX24680" fmla="*/ 1925329 w 3022593"/>
              <a:gd name="connsiteY24680" fmla="*/ 38614 h 4630814"/>
              <a:gd name="connsiteX24681" fmla="*/ 1932392 w 3022593"/>
              <a:gd name="connsiteY24681" fmla="*/ 43108 h 4630814"/>
              <a:gd name="connsiteX24682" fmla="*/ 1935581 w 3022593"/>
              <a:gd name="connsiteY24682" fmla="*/ 61091 h 4630814"/>
              <a:gd name="connsiteX24683" fmla="*/ 1929824 w 3022593"/>
              <a:gd name="connsiteY24683" fmla="*/ 65533 h 4630814"/>
              <a:gd name="connsiteX24684" fmla="*/ 1927535 w 3022593"/>
              <a:gd name="connsiteY24684" fmla="*/ 69854 h 4630814"/>
              <a:gd name="connsiteX24685" fmla="*/ 1927805 w 3022593"/>
              <a:gd name="connsiteY24685" fmla="*/ 67088 h 4630814"/>
              <a:gd name="connsiteX24686" fmla="*/ 1919633 w 3022593"/>
              <a:gd name="connsiteY24686" fmla="*/ 73394 h 4630814"/>
              <a:gd name="connsiteX24687" fmla="*/ 1905469 w 3022593"/>
              <a:gd name="connsiteY24687" fmla="*/ 74071 h 4630814"/>
              <a:gd name="connsiteX24688" fmla="*/ 1904992 w 3022593"/>
              <a:gd name="connsiteY24688" fmla="*/ 74615 h 4630814"/>
              <a:gd name="connsiteX24689" fmla="*/ 1905429 w 3022593"/>
              <a:gd name="connsiteY24689" fmla="*/ 74073 h 4630814"/>
              <a:gd name="connsiteX24690" fmla="*/ 1899811 w 3022593"/>
              <a:gd name="connsiteY24690" fmla="*/ 74340 h 4630814"/>
              <a:gd name="connsiteX24691" fmla="*/ 1892830 w 3022593"/>
              <a:gd name="connsiteY24691" fmla="*/ 69948 h 4630814"/>
              <a:gd name="connsiteX24692" fmla="*/ 1889117 w 3022593"/>
              <a:gd name="connsiteY24692" fmla="*/ 69851 h 4630814"/>
              <a:gd name="connsiteX24693" fmla="*/ 1892460 w 3022593"/>
              <a:gd name="connsiteY24693" fmla="*/ 69346 h 4630814"/>
              <a:gd name="connsiteX24694" fmla="*/ 1899127 w 3022593"/>
              <a:gd name="connsiteY24694" fmla="*/ 58960 h 4630814"/>
              <a:gd name="connsiteX24695" fmla="*/ 1908697 w 3022593"/>
              <a:gd name="connsiteY24695" fmla="*/ 41217 h 4630814"/>
              <a:gd name="connsiteX24696" fmla="*/ 1925329 w 3022593"/>
              <a:gd name="connsiteY24696" fmla="*/ 38614 h 4630814"/>
              <a:gd name="connsiteX24697" fmla="*/ 1902611 w 3022593"/>
              <a:gd name="connsiteY24697" fmla="*/ 38101 h 4630814"/>
              <a:gd name="connsiteX24698" fmla="*/ 1906580 w 3022593"/>
              <a:gd name="connsiteY24698" fmla="*/ 39688 h 4630814"/>
              <a:gd name="connsiteX24699" fmla="*/ 1902739 w 3022593"/>
              <a:gd name="connsiteY24699" fmla="*/ 41225 h 4630814"/>
              <a:gd name="connsiteX24700" fmla="*/ 1902876 w 3022593"/>
              <a:gd name="connsiteY24700" fmla="*/ 41275 h 4630814"/>
              <a:gd name="connsiteX24701" fmla="*/ 1904992 w 3022593"/>
              <a:gd name="connsiteY24701" fmla="*/ 44450 h 4630814"/>
              <a:gd name="connsiteX24702" fmla="*/ 1901512 w 3022593"/>
              <a:gd name="connsiteY24702" fmla="*/ 43146 h 4630814"/>
              <a:gd name="connsiteX24703" fmla="*/ 1901819 w 3022593"/>
              <a:gd name="connsiteY24703" fmla="*/ 43657 h 4630814"/>
              <a:gd name="connsiteX24704" fmla="*/ 1899437 w 3022593"/>
              <a:gd name="connsiteY24704" fmla="*/ 47626 h 4630814"/>
              <a:gd name="connsiteX24705" fmla="*/ 1897055 w 3022593"/>
              <a:gd name="connsiteY24705" fmla="*/ 43657 h 4630814"/>
              <a:gd name="connsiteX24706" fmla="*/ 1899061 w 3022593"/>
              <a:gd name="connsiteY24706" fmla="*/ 40316 h 4630814"/>
              <a:gd name="connsiteX24707" fmla="*/ 1898642 w 3022593"/>
              <a:gd name="connsiteY24707" fmla="*/ 39688 h 4630814"/>
              <a:gd name="connsiteX24708" fmla="*/ 1898642 w 3022593"/>
              <a:gd name="connsiteY24708" fmla="*/ 38101 h 4630814"/>
              <a:gd name="connsiteX24709" fmla="*/ 1897055 w 3022593"/>
              <a:gd name="connsiteY24709" fmla="*/ 42864 h 4630814"/>
              <a:gd name="connsiteX24710" fmla="*/ 1892292 w 3022593"/>
              <a:gd name="connsiteY24710" fmla="*/ 42864 h 4630814"/>
              <a:gd name="connsiteX24711" fmla="*/ 1893880 w 3022593"/>
              <a:gd name="connsiteY24711" fmla="*/ 39688 h 4630814"/>
              <a:gd name="connsiteX24712" fmla="*/ 1898642 w 3022593"/>
              <a:gd name="connsiteY24712" fmla="*/ 38101 h 4630814"/>
              <a:gd name="connsiteX24713" fmla="*/ 1127116 w 3022593"/>
              <a:gd name="connsiteY24713" fmla="*/ 38100 h 4630814"/>
              <a:gd name="connsiteX24714" fmla="*/ 1131879 w 3022593"/>
              <a:gd name="connsiteY24714" fmla="*/ 38100 h 4630814"/>
              <a:gd name="connsiteX24715" fmla="*/ 1128704 w 3022593"/>
              <a:gd name="connsiteY24715" fmla="*/ 39688 h 4630814"/>
              <a:gd name="connsiteX24716" fmla="*/ 1125529 w 3022593"/>
              <a:gd name="connsiteY24716" fmla="*/ 39688 h 4630814"/>
              <a:gd name="connsiteX24717" fmla="*/ 1127116 w 3022593"/>
              <a:gd name="connsiteY24717" fmla="*/ 38100 h 4630814"/>
              <a:gd name="connsiteX24718" fmla="*/ 1141407 w 3022593"/>
              <a:gd name="connsiteY24718" fmla="*/ 33344 h 4630814"/>
              <a:gd name="connsiteX24719" fmla="*/ 1141665 w 3022593"/>
              <a:gd name="connsiteY24719" fmla="*/ 34117 h 4630814"/>
              <a:gd name="connsiteX24720" fmla="*/ 1141735 w 3022593"/>
              <a:gd name="connsiteY24720" fmla="*/ 34043 h 4630814"/>
              <a:gd name="connsiteX24721" fmla="*/ 1208080 w 3022593"/>
              <a:gd name="connsiteY24721" fmla="*/ 33338 h 4630814"/>
              <a:gd name="connsiteX24722" fmla="*/ 1206492 w 3022593"/>
              <a:gd name="connsiteY24722" fmla="*/ 41503 h 4630814"/>
              <a:gd name="connsiteX24723" fmla="*/ 1202911 w 3022593"/>
              <a:gd name="connsiteY24723" fmla="*/ 46107 h 4630814"/>
              <a:gd name="connsiteX24724" fmla="*/ 1207172 w 3022593"/>
              <a:gd name="connsiteY24724" fmla="*/ 44450 h 4630814"/>
              <a:gd name="connsiteX24725" fmla="*/ 1214429 w 3022593"/>
              <a:gd name="connsiteY24725" fmla="*/ 48684 h 4630814"/>
              <a:gd name="connsiteX24726" fmla="*/ 1207172 w 3022593"/>
              <a:gd name="connsiteY24726" fmla="*/ 50801 h 4630814"/>
              <a:gd name="connsiteX24727" fmla="*/ 1202243 w 3022593"/>
              <a:gd name="connsiteY24727" fmla="*/ 46967 h 4630814"/>
              <a:gd name="connsiteX24728" fmla="*/ 1201729 w 3022593"/>
              <a:gd name="connsiteY24728" fmla="*/ 47626 h 4630814"/>
              <a:gd name="connsiteX24729" fmla="*/ 1201729 w 3022593"/>
              <a:gd name="connsiteY24729" fmla="*/ 46568 h 4630814"/>
              <a:gd name="connsiteX24730" fmla="*/ 1201729 w 3022593"/>
              <a:gd name="connsiteY24730" fmla="*/ 46567 h 4630814"/>
              <a:gd name="connsiteX24731" fmla="*/ 1201729 w 3022593"/>
              <a:gd name="connsiteY24731" fmla="*/ 46567 h 4630814"/>
              <a:gd name="connsiteX24732" fmla="*/ 1201729 w 3022593"/>
              <a:gd name="connsiteY24732" fmla="*/ 39462 h 4630814"/>
              <a:gd name="connsiteX24733" fmla="*/ 1208080 w 3022593"/>
              <a:gd name="connsiteY24733" fmla="*/ 33338 h 4630814"/>
              <a:gd name="connsiteX24734" fmla="*/ 1135689 w 3022593"/>
              <a:gd name="connsiteY24734" fmla="*/ 33337 h 4630814"/>
              <a:gd name="connsiteX24735" fmla="*/ 1141404 w 3022593"/>
              <a:gd name="connsiteY24735" fmla="*/ 33337 h 4630814"/>
              <a:gd name="connsiteX24736" fmla="*/ 1137594 w 3022593"/>
              <a:gd name="connsiteY24736" fmla="*/ 38100 h 4630814"/>
              <a:gd name="connsiteX24737" fmla="*/ 1131879 w 3022593"/>
              <a:gd name="connsiteY24737" fmla="*/ 35719 h 4630814"/>
              <a:gd name="connsiteX24738" fmla="*/ 1135689 w 3022593"/>
              <a:gd name="connsiteY24738" fmla="*/ 33337 h 4630814"/>
              <a:gd name="connsiteX24739" fmla="*/ 1104098 w 3022593"/>
              <a:gd name="connsiteY24739" fmla="*/ 33337 h 4630814"/>
              <a:gd name="connsiteX24740" fmla="*/ 1106480 w 3022593"/>
              <a:gd name="connsiteY24740" fmla="*/ 36512 h 4630814"/>
              <a:gd name="connsiteX24741" fmla="*/ 1104396 w 3022593"/>
              <a:gd name="connsiteY24741" fmla="*/ 34925 h 4630814"/>
              <a:gd name="connsiteX24742" fmla="*/ 1104098 w 3022593"/>
              <a:gd name="connsiteY24742" fmla="*/ 33337 h 4630814"/>
              <a:gd name="connsiteX24743" fmla="*/ 1127117 w 3022593"/>
              <a:gd name="connsiteY24743" fmla="*/ 31750 h 4630814"/>
              <a:gd name="connsiteX24744" fmla="*/ 1127117 w 3022593"/>
              <a:gd name="connsiteY24744" fmla="*/ 37703 h 4630814"/>
              <a:gd name="connsiteX24745" fmla="*/ 1124735 w 3022593"/>
              <a:gd name="connsiteY24745" fmla="*/ 39688 h 4630814"/>
              <a:gd name="connsiteX24746" fmla="*/ 1123412 w 3022593"/>
              <a:gd name="connsiteY24746" fmla="*/ 37484 h 4630814"/>
              <a:gd name="connsiteX24747" fmla="*/ 1123412 w 3022593"/>
              <a:gd name="connsiteY24747" fmla="*/ 39291 h 4630814"/>
              <a:gd name="connsiteX24748" fmla="*/ 1119179 w 3022593"/>
              <a:gd name="connsiteY24748" fmla="*/ 37306 h 4630814"/>
              <a:gd name="connsiteX24749" fmla="*/ 1119179 w 3022593"/>
              <a:gd name="connsiteY24749" fmla="*/ 33337 h 4630814"/>
              <a:gd name="connsiteX24750" fmla="*/ 1123040 w 3022593"/>
              <a:gd name="connsiteY24750" fmla="*/ 35148 h 4630814"/>
              <a:gd name="connsiteX24751" fmla="*/ 1885661 w 3022593"/>
              <a:gd name="connsiteY24751" fmla="*/ 30304 h 4630814"/>
              <a:gd name="connsiteX24752" fmla="*/ 1882768 w 3022593"/>
              <a:gd name="connsiteY24752" fmla="*/ 31750 h 4630814"/>
              <a:gd name="connsiteX24753" fmla="*/ 1882768 w 3022593"/>
              <a:gd name="connsiteY24753" fmla="*/ 31750 h 4630814"/>
              <a:gd name="connsiteX24754" fmla="*/ 1897584 w 3022593"/>
              <a:gd name="connsiteY24754" fmla="*/ 30164 h 4630814"/>
              <a:gd name="connsiteX24755" fmla="*/ 1899701 w 3022593"/>
              <a:gd name="connsiteY24755" fmla="*/ 34132 h 4630814"/>
              <a:gd name="connsiteX24756" fmla="*/ 1899701 w 3022593"/>
              <a:gd name="connsiteY24756" fmla="*/ 35879 h 4630814"/>
              <a:gd name="connsiteX24757" fmla="*/ 1900759 w 3022593"/>
              <a:gd name="connsiteY24757" fmla="*/ 33974 h 4630814"/>
              <a:gd name="connsiteX24758" fmla="*/ 1902876 w 3022593"/>
              <a:gd name="connsiteY24758" fmla="*/ 32069 h 4630814"/>
              <a:gd name="connsiteX24759" fmla="*/ 1902876 w 3022593"/>
              <a:gd name="connsiteY24759" fmla="*/ 35879 h 4630814"/>
              <a:gd name="connsiteX24760" fmla="*/ 1899701 w 3022593"/>
              <a:gd name="connsiteY24760" fmla="*/ 37307 h 4630814"/>
              <a:gd name="connsiteX24761" fmla="*/ 1899701 w 3022593"/>
              <a:gd name="connsiteY24761" fmla="*/ 38101 h 4630814"/>
              <a:gd name="connsiteX24762" fmla="*/ 1899128 w 3022593"/>
              <a:gd name="connsiteY24762" fmla="*/ 37565 h 4630814"/>
              <a:gd name="connsiteX24763" fmla="*/ 1898642 w 3022593"/>
              <a:gd name="connsiteY24763" fmla="*/ 37783 h 4630814"/>
              <a:gd name="connsiteX24764" fmla="*/ 1898889 w 3022593"/>
              <a:gd name="connsiteY24764" fmla="*/ 37340 h 4630814"/>
              <a:gd name="connsiteX24765" fmla="*/ 1897473 w 3022593"/>
              <a:gd name="connsiteY24765" fmla="*/ 36013 h 4630814"/>
              <a:gd name="connsiteX24766" fmla="*/ 1898642 w 3022593"/>
              <a:gd name="connsiteY24766" fmla="*/ 37572 h 4630814"/>
              <a:gd name="connsiteX24767" fmla="*/ 1893880 w 3022593"/>
              <a:gd name="connsiteY24767" fmla="*/ 37572 h 4630814"/>
              <a:gd name="connsiteX24768" fmla="*/ 1892292 w 3022593"/>
              <a:gd name="connsiteY24768" fmla="*/ 33338 h 4630814"/>
              <a:gd name="connsiteX24769" fmla="*/ 1895467 w 3022593"/>
              <a:gd name="connsiteY24769" fmla="*/ 33338 h 4630814"/>
              <a:gd name="connsiteX24770" fmla="*/ 1895715 w 3022593"/>
              <a:gd name="connsiteY24770" fmla="*/ 33669 h 4630814"/>
              <a:gd name="connsiteX24771" fmla="*/ 1195380 w 3022593"/>
              <a:gd name="connsiteY24771" fmla="*/ 30164 h 4630814"/>
              <a:gd name="connsiteX24772" fmla="*/ 1195975 w 3022593"/>
              <a:gd name="connsiteY24772" fmla="*/ 31750 h 4630814"/>
              <a:gd name="connsiteX24773" fmla="*/ 1196095 w 3022593"/>
              <a:gd name="connsiteY24773" fmla="*/ 32069 h 4630814"/>
              <a:gd name="connsiteX24774" fmla="*/ 1201730 w 3022593"/>
              <a:gd name="connsiteY24774" fmla="*/ 37703 h 4630814"/>
              <a:gd name="connsiteX24775" fmla="*/ 1199806 w 3022593"/>
              <a:gd name="connsiteY24775" fmla="*/ 45398 h 4630814"/>
              <a:gd name="connsiteX24776" fmla="*/ 1200142 w 3022593"/>
              <a:gd name="connsiteY24776" fmla="*/ 45721 h 4630814"/>
              <a:gd name="connsiteX24777" fmla="*/ 1192204 w 3022593"/>
              <a:gd name="connsiteY24777" fmla="*/ 47625 h 4630814"/>
              <a:gd name="connsiteX24778" fmla="*/ 1186251 w 3022593"/>
              <a:gd name="connsiteY24778" fmla="*/ 40005 h 4630814"/>
              <a:gd name="connsiteX24779" fmla="*/ 1194109 w 3022593"/>
              <a:gd name="connsiteY24779" fmla="*/ 40005 h 4630814"/>
              <a:gd name="connsiteX24780" fmla="*/ 1193792 w 3022593"/>
              <a:gd name="connsiteY24780" fmla="*/ 39688 h 4630814"/>
              <a:gd name="connsiteX24781" fmla="*/ 1194744 w 3022593"/>
              <a:gd name="connsiteY24781" fmla="*/ 35879 h 4630814"/>
              <a:gd name="connsiteX24782" fmla="*/ 1193792 w 3022593"/>
              <a:gd name="connsiteY24782" fmla="*/ 36513 h 4630814"/>
              <a:gd name="connsiteX24783" fmla="*/ 1193792 w 3022593"/>
              <a:gd name="connsiteY24783" fmla="*/ 36511 h 4630814"/>
              <a:gd name="connsiteX24784" fmla="*/ 1193792 w 3022593"/>
              <a:gd name="connsiteY24784" fmla="*/ 32280 h 4630814"/>
              <a:gd name="connsiteX24785" fmla="*/ 1194019 w 3022593"/>
              <a:gd name="connsiteY24785" fmla="*/ 31978 h 4630814"/>
              <a:gd name="connsiteX24786" fmla="*/ 1195379 w 3022593"/>
              <a:gd name="connsiteY24786" fmla="*/ 30166 h 4630814"/>
              <a:gd name="connsiteX24787" fmla="*/ 1145373 w 3022593"/>
              <a:gd name="connsiteY24787" fmla="*/ 30162 h 4630814"/>
              <a:gd name="connsiteX24788" fmla="*/ 1149342 w 3022593"/>
              <a:gd name="connsiteY24788" fmla="*/ 30162 h 4630814"/>
              <a:gd name="connsiteX24789" fmla="*/ 1145373 w 3022593"/>
              <a:gd name="connsiteY24789" fmla="*/ 34396 h 4630814"/>
              <a:gd name="connsiteX24790" fmla="*/ 1144381 w 3022593"/>
              <a:gd name="connsiteY24790" fmla="*/ 34396 h 4630814"/>
              <a:gd name="connsiteX24791" fmla="*/ 1147357 w 3022593"/>
              <a:gd name="connsiteY24791" fmla="*/ 35454 h 4630814"/>
              <a:gd name="connsiteX24792" fmla="*/ 1149342 w 3022593"/>
              <a:gd name="connsiteY24792" fmla="*/ 39687 h 4630814"/>
              <a:gd name="connsiteX24793" fmla="*/ 1143388 w 3022593"/>
              <a:gd name="connsiteY24793" fmla="*/ 37571 h 4630814"/>
              <a:gd name="connsiteX24794" fmla="*/ 1141900 w 3022593"/>
              <a:gd name="connsiteY24794" fmla="*/ 34396 h 4630814"/>
              <a:gd name="connsiteX24795" fmla="*/ 1141758 w 3022593"/>
              <a:gd name="connsiteY24795" fmla="*/ 34396 h 4630814"/>
              <a:gd name="connsiteX24796" fmla="*/ 1142993 w 3022593"/>
              <a:gd name="connsiteY24796" fmla="*/ 38101 h 4630814"/>
              <a:gd name="connsiteX24797" fmla="*/ 1141405 w 3022593"/>
              <a:gd name="connsiteY24797" fmla="*/ 42864 h 4630814"/>
              <a:gd name="connsiteX24798" fmla="*/ 1140033 w 3022593"/>
              <a:gd name="connsiteY24798" fmla="*/ 38750 h 4630814"/>
              <a:gd name="connsiteX24799" fmla="*/ 1139817 w 3022593"/>
              <a:gd name="connsiteY24799" fmla="*/ 39291 h 4630814"/>
              <a:gd name="connsiteX24800" fmla="*/ 1136642 w 3022593"/>
              <a:gd name="connsiteY24800" fmla="*/ 41275 h 4630814"/>
              <a:gd name="connsiteX24801" fmla="*/ 1138229 w 3022593"/>
              <a:gd name="connsiteY24801" fmla="*/ 37306 h 4630814"/>
              <a:gd name="connsiteX24802" fmla="*/ 1140569 w 3022593"/>
              <a:gd name="connsiteY24802" fmla="*/ 35844 h 4630814"/>
              <a:gd name="connsiteX24803" fmla="*/ 1141404 w 3022593"/>
              <a:gd name="connsiteY24803" fmla="*/ 33338 h 4630814"/>
              <a:gd name="connsiteX24804" fmla="*/ 1141404 w 3022593"/>
              <a:gd name="connsiteY24804" fmla="*/ 33337 h 4630814"/>
              <a:gd name="connsiteX24805" fmla="*/ 1141405 w 3022593"/>
              <a:gd name="connsiteY24805" fmla="*/ 33338 h 4630814"/>
              <a:gd name="connsiteX24806" fmla="*/ 1142148 w 3022593"/>
              <a:gd name="connsiteY24806" fmla="*/ 33602 h 4630814"/>
              <a:gd name="connsiteX24807" fmla="*/ 1826146 w 3022593"/>
              <a:gd name="connsiteY24807" fmla="*/ 28578 h 4630814"/>
              <a:gd name="connsiteX24808" fmla="*/ 1826338 w 3022593"/>
              <a:gd name="connsiteY24808" fmla="*/ 28649 h 4630814"/>
              <a:gd name="connsiteX24809" fmla="*/ 1826411 w 3022593"/>
              <a:gd name="connsiteY24809" fmla="*/ 28578 h 4630814"/>
              <a:gd name="connsiteX24810" fmla="*/ 1826472 w 3022593"/>
              <a:gd name="connsiteY24810" fmla="*/ 28700 h 4630814"/>
              <a:gd name="connsiteX24811" fmla="*/ 1830379 w 3022593"/>
              <a:gd name="connsiteY24811" fmla="*/ 30164 h 4630814"/>
              <a:gd name="connsiteX24812" fmla="*/ 1828565 w 3022593"/>
              <a:gd name="connsiteY24812" fmla="*/ 32884 h 4630814"/>
              <a:gd name="connsiteX24813" fmla="*/ 1828792 w 3022593"/>
              <a:gd name="connsiteY24813" fmla="*/ 33340 h 4630814"/>
              <a:gd name="connsiteX24814" fmla="*/ 1828518 w 3022593"/>
              <a:gd name="connsiteY24814" fmla="*/ 32957 h 4630814"/>
              <a:gd name="connsiteX24815" fmla="*/ 1828263 w 3022593"/>
              <a:gd name="connsiteY24815" fmla="*/ 33340 h 4630814"/>
              <a:gd name="connsiteX24816" fmla="*/ 1826145 w 3022593"/>
              <a:gd name="connsiteY24816" fmla="*/ 31752 h 4630814"/>
              <a:gd name="connsiteX24817" fmla="*/ 1824029 w 3022593"/>
              <a:gd name="connsiteY24817" fmla="*/ 30164 h 4630814"/>
              <a:gd name="connsiteX24818" fmla="*/ 1825617 w 3022593"/>
              <a:gd name="connsiteY24818" fmla="*/ 28974 h 4630814"/>
              <a:gd name="connsiteX24819" fmla="*/ 1144050 w 3022593"/>
              <a:gd name="connsiteY24819" fmla="*/ 26987 h 4630814"/>
              <a:gd name="connsiteX24820" fmla="*/ 1144050 w 3022593"/>
              <a:gd name="connsiteY24820" fmla="*/ 30162 h 4630814"/>
              <a:gd name="connsiteX24821" fmla="*/ 1141933 w 3022593"/>
              <a:gd name="connsiteY24821" fmla="*/ 33337 h 4630814"/>
              <a:gd name="connsiteX24822" fmla="*/ 1139819 w 3022593"/>
              <a:gd name="connsiteY24822" fmla="*/ 30166 h 4630814"/>
              <a:gd name="connsiteX24823" fmla="*/ 1141405 w 3022593"/>
              <a:gd name="connsiteY24823" fmla="*/ 33337 h 4630814"/>
              <a:gd name="connsiteX24824" fmla="*/ 1138229 w 3022593"/>
              <a:gd name="connsiteY24824" fmla="*/ 31750 h 4630814"/>
              <a:gd name="connsiteX24825" fmla="*/ 1136642 w 3022593"/>
              <a:gd name="connsiteY24825" fmla="*/ 28575 h 4630814"/>
              <a:gd name="connsiteX24826" fmla="*/ 1139817 w 3022593"/>
              <a:gd name="connsiteY24826" fmla="*/ 30162 h 4630814"/>
              <a:gd name="connsiteX24827" fmla="*/ 1880387 w 3022593"/>
              <a:gd name="connsiteY24827" fmla="*/ 25400 h 4630814"/>
              <a:gd name="connsiteX24828" fmla="*/ 1882768 w 3022593"/>
              <a:gd name="connsiteY24828" fmla="*/ 28575 h 4630814"/>
              <a:gd name="connsiteX24829" fmla="*/ 1885943 w 3022593"/>
              <a:gd name="connsiteY24829" fmla="*/ 25400 h 4630814"/>
              <a:gd name="connsiteX24830" fmla="*/ 1885943 w 3022593"/>
              <a:gd name="connsiteY24830" fmla="*/ 30163 h 4630814"/>
              <a:gd name="connsiteX24831" fmla="*/ 1885942 w 3022593"/>
              <a:gd name="connsiteY24831" fmla="*/ 30164 h 4630814"/>
              <a:gd name="connsiteX24832" fmla="*/ 1889117 w 3022593"/>
              <a:gd name="connsiteY24832" fmla="*/ 33338 h 4630814"/>
              <a:gd name="connsiteX24833" fmla="*/ 1885942 w 3022593"/>
              <a:gd name="connsiteY24833" fmla="*/ 33338 h 4630814"/>
              <a:gd name="connsiteX24834" fmla="*/ 1882775 w 3022593"/>
              <a:gd name="connsiteY24834" fmla="*/ 31755 h 4630814"/>
              <a:gd name="connsiteX24835" fmla="*/ 1885943 w 3022593"/>
              <a:gd name="connsiteY24835" fmla="*/ 33735 h 4630814"/>
              <a:gd name="connsiteX24836" fmla="*/ 1885943 w 3022593"/>
              <a:gd name="connsiteY24836" fmla="*/ 39689 h 4630814"/>
              <a:gd name="connsiteX24837" fmla="*/ 1882768 w 3022593"/>
              <a:gd name="connsiteY24837" fmla="*/ 37704 h 4630814"/>
              <a:gd name="connsiteX24838" fmla="*/ 1882768 w 3022593"/>
              <a:gd name="connsiteY24838" fmla="*/ 35562 h 4630814"/>
              <a:gd name="connsiteX24839" fmla="*/ 1880387 w 3022593"/>
              <a:gd name="connsiteY24839" fmla="*/ 39370 h 4630814"/>
              <a:gd name="connsiteX24840" fmla="*/ 1878402 w 3022593"/>
              <a:gd name="connsiteY24840" fmla="*/ 36196 h 4630814"/>
              <a:gd name="connsiteX24841" fmla="*/ 1874830 w 3022593"/>
              <a:gd name="connsiteY24841" fmla="*/ 38101 h 4630814"/>
              <a:gd name="connsiteX24842" fmla="*/ 1876815 w 3022593"/>
              <a:gd name="connsiteY24842" fmla="*/ 33867 h 4630814"/>
              <a:gd name="connsiteX24843" fmla="*/ 1880188 w 3022593"/>
              <a:gd name="connsiteY24843" fmla="*/ 32068 h 4630814"/>
              <a:gd name="connsiteX24844" fmla="*/ 1880387 w 3022593"/>
              <a:gd name="connsiteY24844" fmla="*/ 31750 h 4630814"/>
              <a:gd name="connsiteX24845" fmla="*/ 1880486 w 3022593"/>
              <a:gd name="connsiteY24845" fmla="*/ 31909 h 4630814"/>
              <a:gd name="connsiteX24846" fmla="*/ 1880784 w 3022593"/>
              <a:gd name="connsiteY24846" fmla="*/ 31750 h 4630814"/>
              <a:gd name="connsiteX24847" fmla="*/ 1880614 w 3022593"/>
              <a:gd name="connsiteY24847" fmla="*/ 32113 h 4630814"/>
              <a:gd name="connsiteX24848" fmla="*/ 1882768 w 3022593"/>
              <a:gd name="connsiteY24848" fmla="*/ 35560 h 4630814"/>
              <a:gd name="connsiteX24849" fmla="*/ 1882768 w 3022593"/>
              <a:gd name="connsiteY24849" fmla="*/ 31751 h 4630814"/>
              <a:gd name="connsiteX24850" fmla="*/ 1882768 w 3022593"/>
              <a:gd name="connsiteY24850" fmla="*/ 31750 h 4630814"/>
              <a:gd name="connsiteX24851" fmla="*/ 1882767 w 3022593"/>
              <a:gd name="connsiteY24851" fmla="*/ 31750 h 4630814"/>
              <a:gd name="connsiteX24852" fmla="*/ 1882767 w 3022593"/>
              <a:gd name="connsiteY24852" fmla="*/ 31750 h 4630814"/>
              <a:gd name="connsiteX24853" fmla="*/ 1879592 w 3022593"/>
              <a:gd name="connsiteY24853" fmla="*/ 29633 h 4630814"/>
              <a:gd name="connsiteX24854" fmla="*/ 1880862 w 3022593"/>
              <a:gd name="connsiteY24854" fmla="*/ 31750 h 4630814"/>
              <a:gd name="connsiteX24855" fmla="*/ 1880784 w 3022593"/>
              <a:gd name="connsiteY24855" fmla="*/ 31750 h 4630814"/>
              <a:gd name="connsiteX24856" fmla="*/ 1880387 w 3022593"/>
              <a:gd name="connsiteY24856" fmla="*/ 31750 h 4630814"/>
              <a:gd name="connsiteX24857" fmla="*/ 1877052 w 3022593"/>
              <a:gd name="connsiteY24857" fmla="*/ 31750 h 4630814"/>
              <a:gd name="connsiteX24858" fmla="*/ 1875147 w 3022593"/>
              <a:gd name="connsiteY24858" fmla="*/ 28575 h 4630814"/>
              <a:gd name="connsiteX24859" fmla="*/ 1878005 w 3022593"/>
              <a:gd name="connsiteY24859" fmla="*/ 28575 h 4630814"/>
              <a:gd name="connsiteX24860" fmla="*/ 1880387 w 3022593"/>
              <a:gd name="connsiteY24860" fmla="*/ 25400 h 4630814"/>
              <a:gd name="connsiteX24861" fmla="*/ 1184494 w 3022593"/>
              <a:gd name="connsiteY24861" fmla="*/ 25400 h 4630814"/>
              <a:gd name="connsiteX24862" fmla="*/ 1184891 w 3022593"/>
              <a:gd name="connsiteY24862" fmla="*/ 25600 h 4630814"/>
              <a:gd name="connsiteX24863" fmla="*/ 1184902 w 3022593"/>
              <a:gd name="connsiteY24863" fmla="*/ 25400 h 4630814"/>
              <a:gd name="connsiteX24864" fmla="*/ 1185114 w 3022593"/>
              <a:gd name="connsiteY24864" fmla="*/ 25712 h 4630814"/>
              <a:gd name="connsiteX24865" fmla="*/ 1187556 w 3022593"/>
              <a:gd name="connsiteY24865" fmla="*/ 26943 h 4630814"/>
              <a:gd name="connsiteX24866" fmla="*/ 1188551 w 3022593"/>
              <a:gd name="connsiteY24866" fmla="*/ 28735 h 4630814"/>
              <a:gd name="connsiteX24867" fmla="*/ 1189030 w 3022593"/>
              <a:gd name="connsiteY24867" fmla="*/ 28575 h 4630814"/>
              <a:gd name="connsiteX24868" fmla="*/ 1188616 w 3022593"/>
              <a:gd name="connsiteY24868" fmla="*/ 28852 h 4630814"/>
              <a:gd name="connsiteX24869" fmla="*/ 1190618 w 3022593"/>
              <a:gd name="connsiteY24869" fmla="*/ 32455 h 4630814"/>
              <a:gd name="connsiteX24870" fmla="*/ 1181708 w 3022593"/>
              <a:gd name="connsiteY24870" fmla="*/ 38616 h 4630814"/>
              <a:gd name="connsiteX24871" fmla="*/ 1181092 w 3022593"/>
              <a:gd name="connsiteY24871" fmla="*/ 39688 h 4630814"/>
              <a:gd name="connsiteX24872" fmla="*/ 1181532 w 3022593"/>
              <a:gd name="connsiteY24872" fmla="*/ 38738 h 4630814"/>
              <a:gd name="connsiteX24873" fmla="*/ 1180412 w 3022593"/>
              <a:gd name="connsiteY24873" fmla="*/ 39511 h 4630814"/>
              <a:gd name="connsiteX24874" fmla="*/ 1178371 w 3022593"/>
              <a:gd name="connsiteY24874" fmla="*/ 32455 h 4630814"/>
              <a:gd name="connsiteX24875" fmla="*/ 1184494 w 3022593"/>
              <a:gd name="connsiteY24875" fmla="*/ 25400 h 4630814"/>
              <a:gd name="connsiteX24876" fmla="*/ 1176329 w 3022593"/>
              <a:gd name="connsiteY24876" fmla="*/ 25400 h 4630814"/>
              <a:gd name="connsiteX24877" fmla="*/ 1176329 w 3022593"/>
              <a:gd name="connsiteY24877" fmla="*/ 26988 h 4630814"/>
              <a:gd name="connsiteX24878" fmla="*/ 1176329 w 3022593"/>
              <a:gd name="connsiteY24878" fmla="*/ 25401 h 4630814"/>
              <a:gd name="connsiteX24879" fmla="*/ 1837183 w 3022593"/>
              <a:gd name="connsiteY24879" fmla="*/ 22228 h 4630814"/>
              <a:gd name="connsiteX24880" fmla="*/ 1837315 w 3022593"/>
              <a:gd name="connsiteY24880" fmla="*/ 22368 h 4630814"/>
              <a:gd name="connsiteX24881" fmla="*/ 1837364 w 3022593"/>
              <a:gd name="connsiteY24881" fmla="*/ 22228 h 4630814"/>
              <a:gd name="connsiteX24882" fmla="*/ 1837429 w 3022593"/>
              <a:gd name="connsiteY24882" fmla="*/ 22490 h 4630814"/>
              <a:gd name="connsiteX24883" fmla="*/ 1840131 w 3022593"/>
              <a:gd name="connsiteY24883" fmla="*/ 25379 h 4630814"/>
              <a:gd name="connsiteX24884" fmla="*/ 1844440 w 3022593"/>
              <a:gd name="connsiteY24884" fmla="*/ 29989 h 4630814"/>
              <a:gd name="connsiteX24885" fmla="*/ 1844213 w 3022593"/>
              <a:gd name="connsiteY24885" fmla="*/ 36052 h 4630814"/>
              <a:gd name="connsiteX24886" fmla="*/ 1842808 w 3022593"/>
              <a:gd name="connsiteY24886" fmla="*/ 37556 h 4630814"/>
              <a:gd name="connsiteX24887" fmla="*/ 1843079 w 3022593"/>
              <a:gd name="connsiteY24887" fmla="*/ 38103 h 4630814"/>
              <a:gd name="connsiteX24888" fmla="*/ 1841174 w 3022593"/>
              <a:gd name="connsiteY24888" fmla="*/ 38103 h 4630814"/>
              <a:gd name="connsiteX24889" fmla="*/ 1840337 w 3022593"/>
              <a:gd name="connsiteY24889" fmla="*/ 35792 h 4630814"/>
              <a:gd name="connsiteX24890" fmla="*/ 1839585 w 3022593"/>
              <a:gd name="connsiteY24890" fmla="*/ 35149 h 4630814"/>
              <a:gd name="connsiteX24891" fmla="*/ 1833554 w 3022593"/>
              <a:gd name="connsiteY24891" fmla="*/ 33339 h 4630814"/>
              <a:gd name="connsiteX24892" fmla="*/ 1838267 w 3022593"/>
              <a:gd name="connsiteY24892" fmla="*/ 34232 h 4630814"/>
              <a:gd name="connsiteX24893" fmla="*/ 1838454 w 3022593"/>
              <a:gd name="connsiteY24893" fmla="*/ 34181 h 4630814"/>
              <a:gd name="connsiteX24894" fmla="*/ 1833554 w 3022593"/>
              <a:gd name="connsiteY24894" fmla="*/ 29989 h 4630814"/>
              <a:gd name="connsiteX24895" fmla="*/ 1834592 w 3022593"/>
              <a:gd name="connsiteY24895" fmla="*/ 27768 h 4630814"/>
              <a:gd name="connsiteX24896" fmla="*/ 1833554 w 3022593"/>
              <a:gd name="connsiteY24896" fmla="*/ 26989 h 4630814"/>
              <a:gd name="connsiteX24897" fmla="*/ 1834747 w 3022593"/>
              <a:gd name="connsiteY24897" fmla="*/ 27436 h 4630814"/>
              <a:gd name="connsiteX24898" fmla="*/ 1206492 w 3022593"/>
              <a:gd name="connsiteY24898" fmla="*/ 22225 h 4630814"/>
              <a:gd name="connsiteX24899" fmla="*/ 1204904 w 3022593"/>
              <a:gd name="connsiteY24899" fmla="*/ 29845 h 4630814"/>
              <a:gd name="connsiteX24900" fmla="*/ 1206492 w 3022593"/>
              <a:gd name="connsiteY24900" fmla="*/ 22225 h 4630814"/>
              <a:gd name="connsiteX24901" fmla="*/ 1204905 w 3022593"/>
              <a:gd name="connsiteY24901" fmla="*/ 22225 h 4630814"/>
              <a:gd name="connsiteX24902" fmla="*/ 1201729 w 3022593"/>
              <a:gd name="connsiteY24902" fmla="*/ 29845 h 4630814"/>
              <a:gd name="connsiteX24903" fmla="*/ 1202663 w 3022593"/>
              <a:gd name="connsiteY24903" fmla="*/ 25588 h 4630814"/>
              <a:gd name="connsiteX24904" fmla="*/ 1201928 w 3022593"/>
              <a:gd name="connsiteY24904" fmla="*/ 26690 h 4630814"/>
              <a:gd name="connsiteX24905" fmla="*/ 1198951 w 3022593"/>
              <a:gd name="connsiteY24905" fmla="*/ 28179 h 4630814"/>
              <a:gd name="connsiteX24906" fmla="*/ 1201070 w 3022593"/>
              <a:gd name="connsiteY24906" fmla="*/ 24647 h 4630814"/>
              <a:gd name="connsiteX24907" fmla="*/ 1200192 w 3022593"/>
              <a:gd name="connsiteY24907" fmla="*/ 25202 h 4630814"/>
              <a:gd name="connsiteX24908" fmla="*/ 1196967 w 3022593"/>
              <a:gd name="connsiteY24908" fmla="*/ 24607 h 4630814"/>
              <a:gd name="connsiteX24909" fmla="*/ 1204905 w 3022593"/>
              <a:gd name="connsiteY24909" fmla="*/ 22225 h 4630814"/>
              <a:gd name="connsiteX24910" fmla="*/ 1246577 w 3022593"/>
              <a:gd name="connsiteY24910" fmla="*/ 20865 h 4630814"/>
              <a:gd name="connsiteX24911" fmla="*/ 1252330 w 3022593"/>
              <a:gd name="connsiteY24911" fmla="*/ 27878 h 4630814"/>
              <a:gd name="connsiteX24912" fmla="*/ 1252530 w 3022593"/>
              <a:gd name="connsiteY24912" fmla="*/ 27940 h 4630814"/>
              <a:gd name="connsiteX24913" fmla="*/ 1252411 w 3022593"/>
              <a:gd name="connsiteY24913" fmla="*/ 27977 h 4630814"/>
              <a:gd name="connsiteX24914" fmla="*/ 1252530 w 3022593"/>
              <a:gd name="connsiteY24914" fmla="*/ 28122 h 4630814"/>
              <a:gd name="connsiteX24915" fmla="*/ 1250332 w 3022593"/>
              <a:gd name="connsiteY24915" fmla="*/ 28624 h 4630814"/>
              <a:gd name="connsiteX24916" fmla="*/ 1250234 w 3022593"/>
              <a:gd name="connsiteY24916" fmla="*/ 28655 h 4630814"/>
              <a:gd name="connsiteX24917" fmla="*/ 1250224 w 3022593"/>
              <a:gd name="connsiteY24917" fmla="*/ 28649 h 4630814"/>
              <a:gd name="connsiteX24918" fmla="*/ 1247340 w 3022593"/>
              <a:gd name="connsiteY24918" fmla="*/ 29308 h 4630814"/>
              <a:gd name="connsiteX24919" fmla="*/ 1244592 w 3022593"/>
              <a:gd name="connsiteY24919" fmla="*/ 29936 h 4630814"/>
              <a:gd name="connsiteX24920" fmla="*/ 1242048 w 3022593"/>
              <a:gd name="connsiteY24920" fmla="*/ 26835 h 4630814"/>
              <a:gd name="connsiteX24921" fmla="*/ 1241814 w 3022593"/>
              <a:gd name="connsiteY24921" fmla="*/ 27187 h 4630814"/>
              <a:gd name="connsiteX24922" fmla="*/ 1243005 w 3022593"/>
              <a:gd name="connsiteY24922" fmla="*/ 30164 h 4630814"/>
              <a:gd name="connsiteX24923" fmla="*/ 1239830 w 3022593"/>
              <a:gd name="connsiteY24923" fmla="*/ 25400 h 4630814"/>
              <a:gd name="connsiteX24924" fmla="*/ 1240871 w 3022593"/>
              <a:gd name="connsiteY24924" fmla="*/ 25400 h 4630814"/>
              <a:gd name="connsiteX24925" fmla="*/ 1238639 w 3022593"/>
              <a:gd name="connsiteY24925" fmla="*/ 22679 h 4630814"/>
              <a:gd name="connsiteX24926" fmla="*/ 1240370 w 3022593"/>
              <a:gd name="connsiteY24926" fmla="*/ 22283 h 4630814"/>
              <a:gd name="connsiteX24927" fmla="*/ 1240283 w 3022593"/>
              <a:gd name="connsiteY24927" fmla="*/ 22225 h 4630814"/>
              <a:gd name="connsiteX24928" fmla="*/ 1240372 w 3022593"/>
              <a:gd name="connsiteY24928" fmla="*/ 22283 h 4630814"/>
              <a:gd name="connsiteX24929" fmla="*/ 1817680 w 3022593"/>
              <a:gd name="connsiteY24929" fmla="*/ 20638 h 4630814"/>
              <a:gd name="connsiteX24930" fmla="*/ 1811727 w 3022593"/>
              <a:gd name="connsiteY24930" fmla="*/ 26592 h 4630814"/>
              <a:gd name="connsiteX24931" fmla="*/ 1813118 w 3022593"/>
              <a:gd name="connsiteY24931" fmla="*/ 23810 h 4630814"/>
              <a:gd name="connsiteX24932" fmla="*/ 1810060 w 3022593"/>
              <a:gd name="connsiteY24932" fmla="*/ 24872 h 4630814"/>
              <a:gd name="connsiteX24933" fmla="*/ 1817680 w 3022593"/>
              <a:gd name="connsiteY24933" fmla="*/ 20638 h 4630814"/>
              <a:gd name="connsiteX24934" fmla="*/ 1817680 w 3022593"/>
              <a:gd name="connsiteY24934" fmla="*/ 20638 h 4630814"/>
              <a:gd name="connsiteX24935" fmla="*/ 1819268 w 3022593"/>
              <a:gd name="connsiteY24935" fmla="*/ 28258 h 4630814"/>
              <a:gd name="connsiteX24936" fmla="*/ 1817680 w 3022593"/>
              <a:gd name="connsiteY24936" fmla="*/ 20638 h 4630814"/>
              <a:gd name="connsiteX24937" fmla="*/ 1817680 w 3022593"/>
              <a:gd name="connsiteY24937" fmla="*/ 20638 h 4630814"/>
              <a:gd name="connsiteX24938" fmla="*/ 1820856 w 3022593"/>
              <a:gd name="connsiteY24938" fmla="*/ 28258 h 4630814"/>
              <a:gd name="connsiteX24939" fmla="*/ 1817680 w 3022593"/>
              <a:gd name="connsiteY24939" fmla="*/ 20638 h 4630814"/>
              <a:gd name="connsiteX24940" fmla="*/ 1817680 w 3022593"/>
              <a:gd name="connsiteY24940" fmla="*/ 20638 h 4630814"/>
              <a:gd name="connsiteX24941" fmla="*/ 1825618 w 3022593"/>
              <a:gd name="connsiteY24941" fmla="*/ 23020 h 4630814"/>
              <a:gd name="connsiteX24942" fmla="*/ 1822593 w 3022593"/>
              <a:gd name="connsiteY24942" fmla="*/ 23554 h 4630814"/>
              <a:gd name="connsiteX24943" fmla="*/ 1824030 w 3022593"/>
              <a:gd name="connsiteY24943" fmla="*/ 24872 h 4630814"/>
              <a:gd name="connsiteX24944" fmla="*/ 1817680 w 3022593"/>
              <a:gd name="connsiteY24944" fmla="*/ 20638 h 4630814"/>
              <a:gd name="connsiteX24945" fmla="*/ 1162409 w 3022593"/>
              <a:gd name="connsiteY24945" fmla="*/ 20638 h 4630814"/>
              <a:gd name="connsiteX24946" fmla="*/ 1171568 w 3022593"/>
              <a:gd name="connsiteY24946" fmla="*/ 31844 h 4630814"/>
              <a:gd name="connsiteX24947" fmla="*/ 1169315 w 3022593"/>
              <a:gd name="connsiteY24947" fmla="*/ 38607 h 4630814"/>
              <a:gd name="connsiteX24948" fmla="*/ 1169980 w 3022593"/>
              <a:gd name="connsiteY24948" fmla="*/ 39688 h 4630814"/>
              <a:gd name="connsiteX24949" fmla="*/ 1169167 w 3022593"/>
              <a:gd name="connsiteY24949" fmla="*/ 39053 h 4630814"/>
              <a:gd name="connsiteX24950" fmla="*/ 1167446 w 3022593"/>
              <a:gd name="connsiteY24950" fmla="*/ 44217 h 4630814"/>
              <a:gd name="connsiteX24951" fmla="*/ 1167193 w 3022593"/>
              <a:gd name="connsiteY24951" fmla="*/ 45726 h 4630814"/>
              <a:gd name="connsiteX24952" fmla="*/ 1171369 w 3022593"/>
              <a:gd name="connsiteY24952" fmla="*/ 43127 h 4630814"/>
              <a:gd name="connsiteX24953" fmla="*/ 1170554 w 3022593"/>
              <a:gd name="connsiteY24953" fmla="*/ 48200 h 4630814"/>
              <a:gd name="connsiteX24954" fmla="*/ 1170478 w 3022593"/>
              <a:gd name="connsiteY24954" fmla="*/ 48669 h 4630814"/>
              <a:gd name="connsiteX24955" fmla="*/ 1170391 w 3022593"/>
              <a:gd name="connsiteY24955" fmla="*/ 49212 h 4630814"/>
              <a:gd name="connsiteX24956" fmla="*/ 1170288 w 3022593"/>
              <a:gd name="connsiteY24956" fmla="*/ 49852 h 4630814"/>
              <a:gd name="connsiteX24957" fmla="*/ 1170166 w 3022593"/>
              <a:gd name="connsiteY24957" fmla="*/ 50613 h 4630814"/>
              <a:gd name="connsiteX24958" fmla="*/ 1169583 w 3022593"/>
              <a:gd name="connsiteY24958" fmla="*/ 54240 h 4630814"/>
              <a:gd name="connsiteX24959" fmla="*/ 1160653 w 3022593"/>
              <a:gd name="connsiteY24959" fmla="*/ 61648 h 4630814"/>
              <a:gd name="connsiteX24960" fmla="*/ 1162141 w 3022593"/>
              <a:gd name="connsiteY24960" fmla="*/ 50846 h 4630814"/>
              <a:gd name="connsiteX24961" fmla="*/ 1160119 w 3022593"/>
              <a:gd name="connsiteY24961" fmla="*/ 50054 h 4630814"/>
              <a:gd name="connsiteX24962" fmla="*/ 1160079 w 3022593"/>
              <a:gd name="connsiteY24962" fmla="*/ 50005 h 4630814"/>
              <a:gd name="connsiteX24963" fmla="*/ 1158858 w 3022593"/>
              <a:gd name="connsiteY24963" fmla="*/ 58737 h 4630814"/>
              <a:gd name="connsiteX24964" fmla="*/ 1158867 w 3022593"/>
              <a:gd name="connsiteY24964" fmla="*/ 58737 h 4630814"/>
              <a:gd name="connsiteX24965" fmla="*/ 1158856 w 3022593"/>
              <a:gd name="connsiteY24965" fmla="*/ 58746 h 4630814"/>
              <a:gd name="connsiteX24966" fmla="*/ 1158413 w 3022593"/>
              <a:gd name="connsiteY24966" fmla="*/ 61912 h 4630814"/>
              <a:gd name="connsiteX24967" fmla="*/ 1157059 w 3022593"/>
              <a:gd name="connsiteY24967" fmla="*/ 60184 h 4630814"/>
              <a:gd name="connsiteX24968" fmla="*/ 1156779 w 3022593"/>
              <a:gd name="connsiteY24968" fmla="*/ 60407 h 4630814"/>
              <a:gd name="connsiteX24969" fmla="*/ 1157015 w 3022593"/>
              <a:gd name="connsiteY24969" fmla="*/ 61715 h 4630814"/>
              <a:gd name="connsiteX24970" fmla="*/ 1153542 w 3022593"/>
              <a:gd name="connsiteY24970" fmla="*/ 63054 h 4630814"/>
              <a:gd name="connsiteX24971" fmla="*/ 1152839 w 3022593"/>
              <a:gd name="connsiteY24971" fmla="*/ 62931 h 4630814"/>
              <a:gd name="connsiteX24972" fmla="*/ 1154898 w 3022593"/>
              <a:gd name="connsiteY24972" fmla="*/ 64029 h 4630814"/>
              <a:gd name="connsiteX24973" fmla="*/ 1155271 w 3022593"/>
              <a:gd name="connsiteY24973" fmla="*/ 64427 h 4630814"/>
              <a:gd name="connsiteX24974" fmla="*/ 1156092 w 3022593"/>
              <a:gd name="connsiteY24974" fmla="*/ 64287 h 4630814"/>
              <a:gd name="connsiteX24975" fmla="*/ 1156485 w 3022593"/>
              <a:gd name="connsiteY24975" fmla="*/ 63500 h 4630814"/>
              <a:gd name="connsiteX24976" fmla="*/ 1156818 w 3022593"/>
              <a:gd name="connsiteY24976" fmla="*/ 64165 h 4630814"/>
              <a:gd name="connsiteX24977" fmla="*/ 1156991 w 3022593"/>
              <a:gd name="connsiteY24977" fmla="*/ 64136 h 4630814"/>
              <a:gd name="connsiteX24978" fmla="*/ 1156889 w 3022593"/>
              <a:gd name="connsiteY24978" fmla="*/ 64308 h 4630814"/>
              <a:gd name="connsiteX24979" fmla="*/ 1158865 w 3022593"/>
              <a:gd name="connsiteY24979" fmla="*/ 68261 h 4630814"/>
              <a:gd name="connsiteX24980" fmla="*/ 1158867 w 3022593"/>
              <a:gd name="connsiteY24980" fmla="*/ 68262 h 4630814"/>
              <a:gd name="connsiteX24981" fmla="*/ 1158866 w 3022593"/>
              <a:gd name="connsiteY24981" fmla="*/ 68262 h 4630814"/>
              <a:gd name="connsiteX24982" fmla="*/ 1162042 w 3022593"/>
              <a:gd name="connsiteY24982" fmla="*/ 74613 h 4630814"/>
              <a:gd name="connsiteX24983" fmla="*/ 1156485 w 3022593"/>
              <a:gd name="connsiteY24983" fmla="*/ 85725 h 4630814"/>
              <a:gd name="connsiteX24984" fmla="*/ 1150929 w 3022593"/>
              <a:gd name="connsiteY24984" fmla="*/ 74613 h 4630814"/>
              <a:gd name="connsiteX24985" fmla="*/ 1151640 w 3022593"/>
              <a:gd name="connsiteY24985" fmla="*/ 73191 h 4630814"/>
              <a:gd name="connsiteX24986" fmla="*/ 1151362 w 3022593"/>
              <a:gd name="connsiteY24986" fmla="*/ 73660 h 4630814"/>
              <a:gd name="connsiteX24987" fmla="*/ 1142231 w 3022593"/>
              <a:gd name="connsiteY24987" fmla="*/ 76751 h 4630814"/>
              <a:gd name="connsiteX24988" fmla="*/ 1142992 w 3022593"/>
              <a:gd name="connsiteY24988" fmla="*/ 78581 h 4630814"/>
              <a:gd name="connsiteX24989" fmla="*/ 1139650 w 3022593"/>
              <a:gd name="connsiteY24989" fmla="*/ 81799 h 4630814"/>
              <a:gd name="connsiteX24990" fmla="*/ 1135735 w 3022593"/>
              <a:gd name="connsiteY24990" fmla="*/ 85567 h 4630814"/>
              <a:gd name="connsiteX24991" fmla="*/ 1133900 w 3022593"/>
              <a:gd name="connsiteY24991" fmla="*/ 83961 h 4630814"/>
              <a:gd name="connsiteX24992" fmla="*/ 1133467 w 3022593"/>
              <a:gd name="connsiteY24992" fmla="*/ 83961 h 4630814"/>
              <a:gd name="connsiteX24993" fmla="*/ 1133620 w 3022593"/>
              <a:gd name="connsiteY24993" fmla="*/ 83717 h 4630814"/>
              <a:gd name="connsiteX24994" fmla="*/ 1133240 w 3022593"/>
              <a:gd name="connsiteY24994" fmla="*/ 83384 h 4630814"/>
              <a:gd name="connsiteX24995" fmla="*/ 1132106 w 3022593"/>
              <a:gd name="connsiteY24995" fmla="*/ 78581 h 4630814"/>
              <a:gd name="connsiteX24996" fmla="*/ 1136415 w 3022593"/>
              <a:gd name="connsiteY24996" fmla="*/ 73561 h 4630814"/>
              <a:gd name="connsiteX24997" fmla="*/ 1139096 w 3022593"/>
              <a:gd name="connsiteY24997" fmla="*/ 70187 h 4630814"/>
              <a:gd name="connsiteX24998" fmla="*/ 1139182 w 3022593"/>
              <a:gd name="connsiteY24998" fmla="*/ 69850 h 4630814"/>
              <a:gd name="connsiteX24999" fmla="*/ 1139233 w 3022593"/>
              <a:gd name="connsiteY24999" fmla="*/ 70015 h 4630814"/>
              <a:gd name="connsiteX25000" fmla="*/ 1139363 w 3022593"/>
              <a:gd name="connsiteY25000" fmla="*/ 69850 h 4630814"/>
              <a:gd name="connsiteX25001" fmla="*/ 1141361 w 3022593"/>
              <a:gd name="connsiteY25001" fmla="*/ 74656 h 4630814"/>
              <a:gd name="connsiteX25002" fmla="*/ 1141420 w 3022593"/>
              <a:gd name="connsiteY25002" fmla="*/ 74799 h 4630814"/>
              <a:gd name="connsiteX25003" fmla="*/ 1141617 w 3022593"/>
              <a:gd name="connsiteY25003" fmla="*/ 74400 h 4630814"/>
              <a:gd name="connsiteX25004" fmla="*/ 1145733 w 3022593"/>
              <a:gd name="connsiteY25004" fmla="*/ 66040 h 4630814"/>
              <a:gd name="connsiteX25005" fmla="*/ 1148155 w 3022593"/>
              <a:gd name="connsiteY25005" fmla="*/ 65631 h 4630814"/>
              <a:gd name="connsiteX25006" fmla="*/ 1150262 w 3022593"/>
              <a:gd name="connsiteY25006" fmla="*/ 64314 h 4630814"/>
              <a:gd name="connsiteX25007" fmla="*/ 1150443 w 3022593"/>
              <a:gd name="connsiteY25007" fmla="*/ 63663 h 4630814"/>
              <a:gd name="connsiteX25008" fmla="*/ 1146167 w 3022593"/>
              <a:gd name="connsiteY25008" fmla="*/ 65088 h 4630814"/>
              <a:gd name="connsiteX25009" fmla="*/ 1141404 w 3022593"/>
              <a:gd name="connsiteY25009" fmla="*/ 63500 h 4630814"/>
              <a:gd name="connsiteX25010" fmla="*/ 1146167 w 3022593"/>
              <a:gd name="connsiteY25010" fmla="*/ 61912 h 4630814"/>
              <a:gd name="connsiteX25011" fmla="*/ 1150526 w 3022593"/>
              <a:gd name="connsiteY25011" fmla="*/ 63366 h 4630814"/>
              <a:gd name="connsiteX25012" fmla="*/ 1150748 w 3022593"/>
              <a:gd name="connsiteY25012" fmla="*/ 62564 h 4630814"/>
              <a:gd name="connsiteX25013" fmla="*/ 1145902 w 3022593"/>
              <a:gd name="connsiteY25013" fmla="*/ 61715 h 4630814"/>
              <a:gd name="connsiteX25014" fmla="*/ 1139420 w 3022593"/>
              <a:gd name="connsiteY25014" fmla="*/ 56580 h 4630814"/>
              <a:gd name="connsiteX25015" fmla="*/ 1139334 w 3022593"/>
              <a:gd name="connsiteY25015" fmla="*/ 56229 h 4630814"/>
              <a:gd name="connsiteX25016" fmla="*/ 1135735 w 3022593"/>
              <a:gd name="connsiteY25016" fmla="*/ 60008 h 4630814"/>
              <a:gd name="connsiteX25017" fmla="*/ 1134035 w 3022593"/>
              <a:gd name="connsiteY25017" fmla="*/ 58386 h 4630814"/>
              <a:gd name="connsiteX25018" fmla="*/ 1133467 w 3022593"/>
              <a:gd name="connsiteY25018" fmla="*/ 58386 h 4630814"/>
              <a:gd name="connsiteX25019" fmla="*/ 1133666 w 3022593"/>
              <a:gd name="connsiteY25019" fmla="*/ 58034 h 4630814"/>
              <a:gd name="connsiteX25020" fmla="*/ 1133240 w 3022593"/>
              <a:gd name="connsiteY25020" fmla="*/ 57627 h 4630814"/>
              <a:gd name="connsiteX25021" fmla="*/ 1132106 w 3022593"/>
              <a:gd name="connsiteY25021" fmla="*/ 52388 h 4630814"/>
              <a:gd name="connsiteX25022" fmla="*/ 1136415 w 3022593"/>
              <a:gd name="connsiteY25022" fmla="*/ 46912 h 4630814"/>
              <a:gd name="connsiteX25023" fmla="*/ 1139097 w 3022593"/>
              <a:gd name="connsiteY25023" fmla="*/ 43230 h 4630814"/>
              <a:gd name="connsiteX25024" fmla="*/ 1139182 w 3022593"/>
              <a:gd name="connsiteY25024" fmla="*/ 42864 h 4630814"/>
              <a:gd name="connsiteX25025" fmla="*/ 1139242 w 3022593"/>
              <a:gd name="connsiteY25025" fmla="*/ 43031 h 4630814"/>
              <a:gd name="connsiteX25026" fmla="*/ 1139363 w 3022593"/>
              <a:gd name="connsiteY25026" fmla="*/ 42864 h 4630814"/>
              <a:gd name="connsiteX25027" fmla="*/ 1141678 w 3022593"/>
              <a:gd name="connsiteY25027" fmla="*/ 48939 h 4630814"/>
              <a:gd name="connsiteX25028" fmla="*/ 1142146 w 3022593"/>
              <a:gd name="connsiteY25028" fmla="*/ 50168 h 4630814"/>
              <a:gd name="connsiteX25029" fmla="*/ 1149606 w 3022593"/>
              <a:gd name="connsiteY25029" fmla="*/ 52784 h 4630814"/>
              <a:gd name="connsiteX25030" fmla="*/ 1152237 w 3022593"/>
              <a:gd name="connsiteY25030" fmla="*/ 54326 h 4630814"/>
              <a:gd name="connsiteX25031" fmla="*/ 1152354 w 3022593"/>
              <a:gd name="connsiteY25031" fmla="*/ 54180 h 4630814"/>
              <a:gd name="connsiteX25032" fmla="*/ 1151156 w 3022593"/>
              <a:gd name="connsiteY25032" fmla="*/ 52652 h 4630814"/>
              <a:gd name="connsiteX25033" fmla="*/ 1152786 w 3022593"/>
              <a:gd name="connsiteY25033" fmla="*/ 41003 h 4630814"/>
              <a:gd name="connsiteX25034" fmla="*/ 1151418 w 3022593"/>
              <a:gd name="connsiteY25034" fmla="*/ 39315 h 4630814"/>
              <a:gd name="connsiteX25035" fmla="*/ 1151418 w 3022593"/>
              <a:gd name="connsiteY25035" fmla="*/ 35902 h 4630814"/>
              <a:gd name="connsiteX25036" fmla="*/ 1150930 w 3022593"/>
              <a:gd name="connsiteY25036" fmla="*/ 36513 h 4630814"/>
              <a:gd name="connsiteX25037" fmla="*/ 1151418 w 3022593"/>
              <a:gd name="connsiteY25037" fmla="*/ 34805 h 4630814"/>
              <a:gd name="connsiteX25038" fmla="*/ 1151418 w 3022593"/>
              <a:gd name="connsiteY25038" fmla="*/ 26475 h 4630814"/>
              <a:gd name="connsiteX25039" fmla="*/ 1162409 w 3022593"/>
              <a:gd name="connsiteY25039" fmla="*/ 20638 h 4630814"/>
              <a:gd name="connsiteX25040" fmla="*/ 1777992 w 3022593"/>
              <a:gd name="connsiteY25040" fmla="*/ 19316 h 4630814"/>
              <a:gd name="connsiteX25041" fmla="*/ 1783945 w 3022593"/>
              <a:gd name="connsiteY25041" fmla="*/ 21168 h 4630814"/>
              <a:gd name="connsiteX25042" fmla="*/ 1781167 w 3022593"/>
              <a:gd name="connsiteY25042" fmla="*/ 24625 h 4630814"/>
              <a:gd name="connsiteX25043" fmla="*/ 1777992 w 3022593"/>
              <a:gd name="connsiteY25043" fmla="*/ 28578 h 4630814"/>
              <a:gd name="connsiteX25044" fmla="*/ 1775827 w 3022593"/>
              <a:gd name="connsiteY25044" fmla="*/ 27566 h 4630814"/>
              <a:gd name="connsiteX25045" fmla="*/ 1774817 w 3022593"/>
              <a:gd name="connsiteY25045" fmla="*/ 28578 h 4630814"/>
              <a:gd name="connsiteX25046" fmla="*/ 1775418 w 3022593"/>
              <a:gd name="connsiteY25046" fmla="*/ 27376 h 4630814"/>
              <a:gd name="connsiteX25047" fmla="*/ 1770054 w 3022593"/>
              <a:gd name="connsiteY25047" fmla="*/ 24873 h 4630814"/>
              <a:gd name="connsiteX25048" fmla="*/ 1770158 w 3022593"/>
              <a:gd name="connsiteY25048" fmla="*/ 24800 h 4630814"/>
              <a:gd name="connsiteX25049" fmla="*/ 1770054 w 3022593"/>
              <a:gd name="connsiteY25049" fmla="*/ 24766 h 4630814"/>
              <a:gd name="connsiteX25050" fmla="*/ 1770220 w 3022593"/>
              <a:gd name="connsiteY25050" fmla="*/ 24757 h 4630814"/>
              <a:gd name="connsiteX25051" fmla="*/ 1775688 w 3022593"/>
              <a:gd name="connsiteY25051" fmla="*/ 20930 h 4630814"/>
              <a:gd name="connsiteX25052" fmla="*/ 1861865 w 3022593"/>
              <a:gd name="connsiteY25052" fmla="*/ 19052 h 4630814"/>
              <a:gd name="connsiteX25053" fmla="*/ 1871357 w 3022593"/>
              <a:gd name="connsiteY25053" fmla="*/ 24188 h 4630814"/>
              <a:gd name="connsiteX25054" fmla="*/ 1871275 w 3022593"/>
              <a:gd name="connsiteY25054" fmla="*/ 28948 h 4630814"/>
              <a:gd name="connsiteX25055" fmla="*/ 1871854 w 3022593"/>
              <a:gd name="connsiteY25055" fmla="*/ 29173 h 4630814"/>
              <a:gd name="connsiteX25056" fmla="*/ 1873243 w 3022593"/>
              <a:gd name="connsiteY25056" fmla="*/ 31752 h 4630814"/>
              <a:gd name="connsiteX25057" fmla="*/ 1871250 w 3022593"/>
              <a:gd name="connsiteY25057" fmla="*/ 30424 h 4630814"/>
              <a:gd name="connsiteX25058" fmla="*/ 1871125 w 3022593"/>
              <a:gd name="connsiteY25058" fmla="*/ 37728 h 4630814"/>
              <a:gd name="connsiteX25059" fmla="*/ 1866611 w 3022593"/>
              <a:gd name="connsiteY25059" fmla="*/ 43889 h 4630814"/>
              <a:gd name="connsiteX25060" fmla="*/ 1866893 w 3022593"/>
              <a:gd name="connsiteY25060" fmla="*/ 44454 h 4630814"/>
              <a:gd name="connsiteX25061" fmla="*/ 1866541 w 3022593"/>
              <a:gd name="connsiteY25061" fmla="*/ 43984 h 4630814"/>
              <a:gd name="connsiteX25062" fmla="*/ 1863254 w 3022593"/>
              <a:gd name="connsiteY25062" fmla="*/ 48468 h 4630814"/>
              <a:gd name="connsiteX25063" fmla="*/ 1858160 w 3022593"/>
              <a:gd name="connsiteY25063" fmla="*/ 50803 h 4630814"/>
              <a:gd name="connsiteX25064" fmla="*/ 1858044 w 3022593"/>
              <a:gd name="connsiteY25064" fmla="*/ 50060 h 4630814"/>
              <a:gd name="connsiteX25065" fmla="*/ 1857367 w 3022593"/>
              <a:gd name="connsiteY25065" fmla="*/ 50803 h 4630814"/>
              <a:gd name="connsiteX25066" fmla="*/ 1857842 w 3022593"/>
              <a:gd name="connsiteY25066" fmla="*/ 48766 h 4630814"/>
              <a:gd name="connsiteX25067" fmla="*/ 1856771 w 3022593"/>
              <a:gd name="connsiteY25067" fmla="*/ 41930 h 4630814"/>
              <a:gd name="connsiteX25068" fmla="*/ 1855149 w 3022593"/>
              <a:gd name="connsiteY25068" fmla="*/ 37384 h 4630814"/>
              <a:gd name="connsiteX25069" fmla="*/ 1854192 w 3022593"/>
              <a:gd name="connsiteY25069" fmla="*/ 38104 h 4630814"/>
              <a:gd name="connsiteX25070" fmla="*/ 1854971 w 3022593"/>
              <a:gd name="connsiteY25070" fmla="*/ 36886 h 4630814"/>
              <a:gd name="connsiteX25071" fmla="*/ 1852604 w 3022593"/>
              <a:gd name="connsiteY25071" fmla="*/ 30259 h 4630814"/>
              <a:gd name="connsiteX25072" fmla="*/ 1861865 w 3022593"/>
              <a:gd name="connsiteY25072" fmla="*/ 19052 h 4630814"/>
              <a:gd name="connsiteX25073" fmla="*/ 1846254 w 3022593"/>
              <a:gd name="connsiteY25073" fmla="*/ 19051 h 4630814"/>
              <a:gd name="connsiteX25074" fmla="*/ 1847445 w 3022593"/>
              <a:gd name="connsiteY25074" fmla="*/ 19845 h 4630814"/>
              <a:gd name="connsiteX25075" fmla="*/ 1848636 w 3022593"/>
              <a:gd name="connsiteY25075" fmla="*/ 19051 h 4630814"/>
              <a:gd name="connsiteX25076" fmla="*/ 1848338 w 3022593"/>
              <a:gd name="connsiteY25076" fmla="*/ 20441 h 4630814"/>
              <a:gd name="connsiteX25077" fmla="*/ 1846265 w 3022593"/>
              <a:gd name="connsiteY25077" fmla="*/ 20638 h 4630814"/>
              <a:gd name="connsiteX25078" fmla="*/ 1846257 w 3022593"/>
              <a:gd name="connsiteY25078" fmla="*/ 20638 h 4630814"/>
              <a:gd name="connsiteX25079" fmla="*/ 1846255 w 3022593"/>
              <a:gd name="connsiteY25079" fmla="*/ 20638 h 4630814"/>
              <a:gd name="connsiteX25080" fmla="*/ 1846254 w 3022593"/>
              <a:gd name="connsiteY25080" fmla="*/ 20638 h 4630814"/>
              <a:gd name="connsiteX25081" fmla="*/ 1846254 w 3022593"/>
              <a:gd name="connsiteY25081" fmla="*/ 20638 h 4630814"/>
              <a:gd name="connsiteX25082" fmla="*/ 1825618 w 3022593"/>
              <a:gd name="connsiteY25082" fmla="*/ 19051 h 4630814"/>
              <a:gd name="connsiteX25083" fmla="*/ 1817680 w 3022593"/>
              <a:gd name="connsiteY25083" fmla="*/ 20638 h 4630814"/>
              <a:gd name="connsiteX25084" fmla="*/ 1825618 w 3022593"/>
              <a:gd name="connsiteY25084" fmla="*/ 19051 h 4630814"/>
              <a:gd name="connsiteX25085" fmla="*/ 1808155 w 3022593"/>
              <a:gd name="connsiteY25085" fmla="*/ 17464 h 4630814"/>
              <a:gd name="connsiteX25086" fmla="*/ 1817677 w 3022593"/>
              <a:gd name="connsiteY25086" fmla="*/ 20638 h 4630814"/>
              <a:gd name="connsiteX25087" fmla="*/ 1817680 w 3022593"/>
              <a:gd name="connsiteY25087" fmla="*/ 20638 h 4630814"/>
              <a:gd name="connsiteX25088" fmla="*/ 1817679 w 3022593"/>
              <a:gd name="connsiteY25088" fmla="*/ 20638 h 4630814"/>
              <a:gd name="connsiteX25089" fmla="*/ 1813632 w 3022593"/>
              <a:gd name="connsiteY25089" fmla="*/ 21234 h 4630814"/>
              <a:gd name="connsiteX25090" fmla="*/ 1808155 w 3022593"/>
              <a:gd name="connsiteY25090" fmla="*/ 20638 h 4630814"/>
              <a:gd name="connsiteX25091" fmla="*/ 1812203 w 3022593"/>
              <a:gd name="connsiteY25091" fmla="*/ 19448 h 4630814"/>
              <a:gd name="connsiteX25092" fmla="*/ 1812738 w 3022593"/>
              <a:gd name="connsiteY25092" fmla="*/ 19563 h 4630814"/>
              <a:gd name="connsiteX25093" fmla="*/ 1212842 w 3022593"/>
              <a:gd name="connsiteY25093" fmla="*/ 17463 h 4630814"/>
              <a:gd name="connsiteX25094" fmla="*/ 1209913 w 3022593"/>
              <a:gd name="connsiteY25094" fmla="*/ 20208 h 4630814"/>
              <a:gd name="connsiteX25095" fmla="*/ 1211205 w 3022593"/>
              <a:gd name="connsiteY25095" fmla="*/ 19447 h 4630814"/>
              <a:gd name="connsiteX25096" fmla="*/ 1214430 w 3022593"/>
              <a:gd name="connsiteY25096" fmla="*/ 19050 h 4630814"/>
              <a:gd name="connsiteX25097" fmla="*/ 1211264 w 3022593"/>
              <a:gd name="connsiteY25097" fmla="*/ 21266 h 4630814"/>
              <a:gd name="connsiteX25098" fmla="*/ 1214430 w 3022593"/>
              <a:gd name="connsiteY25098" fmla="*/ 23019 h 4630814"/>
              <a:gd name="connsiteX25099" fmla="*/ 1211784 w 3022593"/>
              <a:gd name="connsiteY25099" fmla="*/ 23614 h 4630814"/>
              <a:gd name="connsiteX25100" fmla="*/ 1214112 w 3022593"/>
              <a:gd name="connsiteY25100" fmla="*/ 26459 h 4630814"/>
              <a:gd name="connsiteX25101" fmla="*/ 1209587 w 3022593"/>
              <a:gd name="connsiteY25101" fmla="*/ 25135 h 4630814"/>
              <a:gd name="connsiteX25102" fmla="*/ 1207601 w 3022593"/>
              <a:gd name="connsiteY25102" fmla="*/ 23269 h 4630814"/>
              <a:gd name="connsiteX25103" fmla="*/ 1207510 w 3022593"/>
              <a:gd name="connsiteY25103" fmla="*/ 23249 h 4630814"/>
              <a:gd name="connsiteX25104" fmla="*/ 1210196 w 3022593"/>
              <a:gd name="connsiteY25104" fmla="*/ 25946 h 4630814"/>
              <a:gd name="connsiteX25105" fmla="*/ 1210725 w 3022593"/>
              <a:gd name="connsiteY25105" fmla="*/ 28179 h 4630814"/>
              <a:gd name="connsiteX25106" fmla="*/ 1208303 w 3022593"/>
              <a:gd name="connsiteY25106" fmla="*/ 26321 h 4630814"/>
              <a:gd name="connsiteX25107" fmla="*/ 1208576 w 3022593"/>
              <a:gd name="connsiteY25107" fmla="*/ 26939 h 4630814"/>
              <a:gd name="connsiteX25108" fmla="*/ 1208873 w 3022593"/>
              <a:gd name="connsiteY25108" fmla="*/ 30164 h 4630814"/>
              <a:gd name="connsiteX25109" fmla="*/ 1206789 w 3022593"/>
              <a:gd name="connsiteY25109" fmla="*/ 26194 h 4630814"/>
              <a:gd name="connsiteX25110" fmla="*/ 1206552 w 3022593"/>
              <a:gd name="connsiteY25110" fmla="*/ 23033 h 4630814"/>
              <a:gd name="connsiteX25111" fmla="*/ 1206492 w 3022593"/>
              <a:gd name="connsiteY25111" fmla="*/ 23019 h 4630814"/>
              <a:gd name="connsiteX25112" fmla="*/ 1206550 w 3022593"/>
              <a:gd name="connsiteY25112" fmla="*/ 22997 h 4630814"/>
              <a:gd name="connsiteX25113" fmla="*/ 1206492 w 3022593"/>
              <a:gd name="connsiteY25113" fmla="*/ 22225 h 4630814"/>
              <a:gd name="connsiteX25114" fmla="*/ 1207065 w 3022593"/>
              <a:gd name="connsiteY25114" fmla="*/ 22802 h 4630814"/>
              <a:gd name="connsiteX25115" fmla="*/ 1207093 w 3022593"/>
              <a:gd name="connsiteY25115" fmla="*/ 22791 h 4630814"/>
              <a:gd name="connsiteX25116" fmla="*/ 1206492 w 3022593"/>
              <a:gd name="connsiteY25116" fmla="*/ 22225 h 4630814"/>
              <a:gd name="connsiteX25117" fmla="*/ 1207748 w 3022593"/>
              <a:gd name="connsiteY25117" fmla="*/ 22543 h 4630814"/>
              <a:gd name="connsiteX25118" fmla="*/ 1209337 w 3022593"/>
              <a:gd name="connsiteY25118" fmla="*/ 21941 h 4630814"/>
              <a:gd name="connsiteX25119" fmla="*/ 1206492 w 3022593"/>
              <a:gd name="connsiteY25119" fmla="*/ 22225 h 4630814"/>
              <a:gd name="connsiteX25120" fmla="*/ 1212842 w 3022593"/>
              <a:gd name="connsiteY25120" fmla="*/ 17463 h 4630814"/>
              <a:gd name="connsiteX25121" fmla="*/ 1824031 w 3022593"/>
              <a:gd name="connsiteY25121" fmla="*/ 15875 h 4630814"/>
              <a:gd name="connsiteX25122" fmla="*/ 1817680 w 3022593"/>
              <a:gd name="connsiteY25122" fmla="*/ 20638 h 4630814"/>
              <a:gd name="connsiteX25123" fmla="*/ 1824031 w 3022593"/>
              <a:gd name="connsiteY25123" fmla="*/ 15875 h 4630814"/>
              <a:gd name="connsiteX25124" fmla="*/ 1813447 w 3022593"/>
              <a:gd name="connsiteY25124" fmla="*/ 13019 h 4630814"/>
              <a:gd name="connsiteX25125" fmla="*/ 1816887 w 3022593"/>
              <a:gd name="connsiteY25125" fmla="*/ 19210 h 4630814"/>
              <a:gd name="connsiteX25126" fmla="*/ 1817680 w 3022593"/>
              <a:gd name="connsiteY25126" fmla="*/ 20638 h 4630814"/>
              <a:gd name="connsiteX25127" fmla="*/ 1813959 w 3022593"/>
              <a:gd name="connsiteY25127" fmla="*/ 18406 h 4630814"/>
              <a:gd name="connsiteX25128" fmla="*/ 1811727 w 3022593"/>
              <a:gd name="connsiteY25128" fmla="*/ 14685 h 4630814"/>
              <a:gd name="connsiteX25129" fmla="*/ 1817679 w 3022593"/>
              <a:gd name="connsiteY25129" fmla="*/ 20638 h 4630814"/>
              <a:gd name="connsiteX25130" fmla="*/ 1816887 w 3022593"/>
              <a:gd name="connsiteY25130" fmla="*/ 19600 h 4630814"/>
              <a:gd name="connsiteX25131" fmla="*/ 1814770 w 3022593"/>
              <a:gd name="connsiteY25131" fmla="*/ 16829 h 4630814"/>
              <a:gd name="connsiteX25132" fmla="*/ 1813447 w 3022593"/>
              <a:gd name="connsiteY25132" fmla="*/ 13019 h 4630814"/>
              <a:gd name="connsiteX25133" fmla="*/ 1822443 w 3022593"/>
              <a:gd name="connsiteY25133" fmla="*/ 12701 h 4630814"/>
              <a:gd name="connsiteX25134" fmla="*/ 1817680 w 3022593"/>
              <a:gd name="connsiteY25134" fmla="*/ 20638 h 4630814"/>
              <a:gd name="connsiteX25135" fmla="*/ 1822443 w 3022593"/>
              <a:gd name="connsiteY25135" fmla="*/ 12701 h 4630814"/>
              <a:gd name="connsiteX25136" fmla="*/ 1248295 w 3022593"/>
              <a:gd name="connsiteY25136" fmla="*/ 12700 h 4630814"/>
              <a:gd name="connsiteX25137" fmla="*/ 1250412 w 3022593"/>
              <a:gd name="connsiteY25137" fmla="*/ 14817 h 4630814"/>
              <a:gd name="connsiteX25138" fmla="*/ 1252529 w 3022593"/>
              <a:gd name="connsiteY25138" fmla="*/ 16933 h 4630814"/>
              <a:gd name="connsiteX25139" fmla="*/ 1248295 w 3022593"/>
              <a:gd name="connsiteY25139" fmla="*/ 16933 h 4630814"/>
              <a:gd name="connsiteX25140" fmla="*/ 1248295 w 3022593"/>
              <a:gd name="connsiteY25140" fmla="*/ 12700 h 4630814"/>
              <a:gd name="connsiteX25141" fmla="*/ 1241945 w 3022593"/>
              <a:gd name="connsiteY25141" fmla="*/ 12700 h 4630814"/>
              <a:gd name="connsiteX25142" fmla="*/ 1246179 w 3022593"/>
              <a:gd name="connsiteY25142" fmla="*/ 12700 h 4630814"/>
              <a:gd name="connsiteX25143" fmla="*/ 1246175 w 3022593"/>
              <a:gd name="connsiteY25143" fmla="*/ 12706 h 4630814"/>
              <a:gd name="connsiteX25144" fmla="*/ 1246179 w 3022593"/>
              <a:gd name="connsiteY25144" fmla="*/ 12700 h 4630814"/>
              <a:gd name="connsiteX25145" fmla="*/ 1246179 w 3022593"/>
              <a:gd name="connsiteY25145" fmla="*/ 16667 h 4630814"/>
              <a:gd name="connsiteX25146" fmla="*/ 1246973 w 3022593"/>
              <a:gd name="connsiteY25146" fmla="*/ 12700 h 4630814"/>
              <a:gd name="connsiteX25147" fmla="*/ 1247767 w 3022593"/>
              <a:gd name="connsiteY25147" fmla="*/ 16669 h 4630814"/>
              <a:gd name="connsiteX25148" fmla="*/ 1246973 w 3022593"/>
              <a:gd name="connsiteY25148" fmla="*/ 20638 h 4630814"/>
              <a:gd name="connsiteX25149" fmla="*/ 1246179 w 3022593"/>
              <a:gd name="connsiteY25149" fmla="*/ 16672 h 4630814"/>
              <a:gd name="connsiteX25150" fmla="*/ 1246179 w 3022593"/>
              <a:gd name="connsiteY25150" fmla="*/ 16933 h 4630814"/>
              <a:gd name="connsiteX25151" fmla="*/ 1243004 w 3022593"/>
              <a:gd name="connsiteY25151" fmla="*/ 19050 h 4630814"/>
              <a:gd name="connsiteX25152" fmla="*/ 1244364 w 3022593"/>
              <a:gd name="connsiteY25152" fmla="*/ 15423 h 4630814"/>
              <a:gd name="connsiteX25153" fmla="*/ 1244062 w 3022593"/>
              <a:gd name="connsiteY25153" fmla="*/ 15875 h 4630814"/>
              <a:gd name="connsiteX25154" fmla="*/ 1239829 w 3022593"/>
              <a:gd name="connsiteY25154" fmla="*/ 15875 h 4630814"/>
              <a:gd name="connsiteX25155" fmla="*/ 1241945 w 3022593"/>
              <a:gd name="connsiteY25155" fmla="*/ 12700 h 4630814"/>
              <a:gd name="connsiteX25156" fmla="*/ 1203316 w 3022593"/>
              <a:gd name="connsiteY25156" fmla="*/ 12700 h 4630814"/>
              <a:gd name="connsiteX25157" fmla="*/ 1204705 w 3022593"/>
              <a:gd name="connsiteY25157" fmla="*/ 17463 h 4630814"/>
              <a:gd name="connsiteX25158" fmla="*/ 1204904 w 3022593"/>
              <a:gd name="connsiteY25158" fmla="*/ 22224 h 4630814"/>
              <a:gd name="connsiteX25159" fmla="*/ 1204905 w 3022593"/>
              <a:gd name="connsiteY25159" fmla="*/ 22225 h 4630814"/>
              <a:gd name="connsiteX25160" fmla="*/ 1196967 w 3022593"/>
              <a:gd name="connsiteY25160" fmla="*/ 20638 h 4630814"/>
              <a:gd name="connsiteX25161" fmla="*/ 1200754 w 3022593"/>
              <a:gd name="connsiteY25161" fmla="*/ 20827 h 4630814"/>
              <a:gd name="connsiteX25162" fmla="*/ 1200192 w 3022593"/>
              <a:gd name="connsiteY25162" fmla="*/ 20638 h 4630814"/>
              <a:gd name="connsiteX25163" fmla="*/ 1196967 w 3022593"/>
              <a:gd name="connsiteY25163" fmla="*/ 19050 h 4630814"/>
              <a:gd name="connsiteX25164" fmla="*/ 1201680 w 3022593"/>
              <a:gd name="connsiteY25164" fmla="*/ 20042 h 4630814"/>
              <a:gd name="connsiteX25165" fmla="*/ 1204904 w 3022593"/>
              <a:gd name="connsiteY25165" fmla="*/ 22224 h 4630814"/>
              <a:gd name="connsiteX25166" fmla="*/ 1200142 w 3022593"/>
              <a:gd name="connsiteY25166" fmla="*/ 17463 h 4630814"/>
              <a:gd name="connsiteX25167" fmla="*/ 1203119 w 3022593"/>
              <a:gd name="connsiteY25167" fmla="*/ 19249 h 4630814"/>
              <a:gd name="connsiteX25168" fmla="*/ 1204903 w 3022593"/>
              <a:gd name="connsiteY25168" fmla="*/ 22223 h 4630814"/>
              <a:gd name="connsiteX25169" fmla="*/ 1776405 w 3022593"/>
              <a:gd name="connsiteY25169" fmla="*/ 11113 h 4630814"/>
              <a:gd name="connsiteX25170" fmla="*/ 1779581 w 3022593"/>
              <a:gd name="connsiteY25170" fmla="*/ 13230 h 4630814"/>
              <a:gd name="connsiteX25171" fmla="*/ 1779581 w 3022593"/>
              <a:gd name="connsiteY25171" fmla="*/ 17463 h 4630814"/>
              <a:gd name="connsiteX25172" fmla="*/ 1777993 w 3022593"/>
              <a:gd name="connsiteY25172" fmla="*/ 15347 h 4630814"/>
              <a:gd name="connsiteX25173" fmla="*/ 1281104 w 3022593"/>
              <a:gd name="connsiteY25173" fmla="*/ 11113 h 4630814"/>
              <a:gd name="connsiteX25174" fmla="*/ 1283485 w 3022593"/>
              <a:gd name="connsiteY25174" fmla="*/ 20637 h 4630814"/>
              <a:gd name="connsiteX25175" fmla="*/ 1281401 w 3022593"/>
              <a:gd name="connsiteY25175" fmla="*/ 15875 h 4630814"/>
              <a:gd name="connsiteX25176" fmla="*/ 1250148 w 3022593"/>
              <a:gd name="connsiteY25176" fmla="*/ 11113 h 4630814"/>
              <a:gd name="connsiteX25177" fmla="*/ 1252132 w 3022593"/>
              <a:gd name="connsiteY25177" fmla="*/ 11113 h 4630814"/>
              <a:gd name="connsiteX25178" fmla="*/ 1250148 w 3022593"/>
              <a:gd name="connsiteY25178" fmla="*/ 12700 h 4630814"/>
              <a:gd name="connsiteX25179" fmla="*/ 1248295 w 3022593"/>
              <a:gd name="connsiteY25179" fmla="*/ 12700 h 4630814"/>
              <a:gd name="connsiteX25180" fmla="*/ 1248163 w 3022593"/>
              <a:gd name="connsiteY25180" fmla="*/ 12700 h 4630814"/>
              <a:gd name="connsiteX25181" fmla="*/ 1250148 w 3022593"/>
              <a:gd name="connsiteY25181" fmla="*/ 11113 h 4630814"/>
              <a:gd name="connsiteX25182" fmla="*/ 1220779 w 3022593"/>
              <a:gd name="connsiteY25182" fmla="*/ 11113 h 4630814"/>
              <a:gd name="connsiteX25183" fmla="*/ 1220779 w 3022593"/>
              <a:gd name="connsiteY25183" fmla="*/ 15874 h 4630814"/>
              <a:gd name="connsiteX25184" fmla="*/ 1220780 w 3022593"/>
              <a:gd name="connsiteY25184" fmla="*/ 15875 h 4630814"/>
              <a:gd name="connsiteX25185" fmla="*/ 1220779 w 3022593"/>
              <a:gd name="connsiteY25185" fmla="*/ 15875 h 4630814"/>
              <a:gd name="connsiteX25186" fmla="*/ 1220779 w 3022593"/>
              <a:gd name="connsiteY25186" fmla="*/ 15875 h 4630814"/>
              <a:gd name="connsiteX25187" fmla="*/ 1220778 w 3022593"/>
              <a:gd name="connsiteY25187" fmla="*/ 15874 h 4630814"/>
              <a:gd name="connsiteX25188" fmla="*/ 1218696 w 3022593"/>
              <a:gd name="connsiteY25188" fmla="*/ 14288 h 4630814"/>
              <a:gd name="connsiteX25189" fmla="*/ 1218398 w 3022593"/>
              <a:gd name="connsiteY25189" fmla="*/ 12700 h 4630814"/>
              <a:gd name="connsiteX25190" fmla="*/ 1220776 w 3022593"/>
              <a:gd name="connsiteY25190" fmla="*/ 15871 h 4630814"/>
              <a:gd name="connsiteX25191" fmla="*/ 1219588 w 3022593"/>
              <a:gd name="connsiteY25191" fmla="*/ 13494 h 4630814"/>
              <a:gd name="connsiteX25192" fmla="*/ 1220779 w 3022593"/>
              <a:gd name="connsiteY25192" fmla="*/ 11113 h 4630814"/>
              <a:gd name="connsiteX25193" fmla="*/ 1743060 w 3022593"/>
              <a:gd name="connsiteY25193" fmla="*/ 9527 h 4630814"/>
              <a:gd name="connsiteX25194" fmla="*/ 1742274 w 3022593"/>
              <a:gd name="connsiteY25194" fmla="*/ 9643 h 4630814"/>
              <a:gd name="connsiteX25195" fmla="*/ 1742274 w 3022593"/>
              <a:gd name="connsiteY25195" fmla="*/ 9702 h 4630814"/>
              <a:gd name="connsiteX25196" fmla="*/ 1743068 w 3022593"/>
              <a:gd name="connsiteY25196" fmla="*/ 9526 h 4630814"/>
              <a:gd name="connsiteX25197" fmla="*/ 1746242 w 3022593"/>
              <a:gd name="connsiteY25197" fmla="*/ 11758 h 4630814"/>
              <a:gd name="connsiteX25198" fmla="*/ 1749417 w 3022593"/>
              <a:gd name="connsiteY25198" fmla="*/ 15479 h 4630814"/>
              <a:gd name="connsiteX25199" fmla="*/ 1743068 w 3022593"/>
              <a:gd name="connsiteY25199" fmla="*/ 9526 h 4630814"/>
              <a:gd name="connsiteX25200" fmla="*/ 1743068 w 3022593"/>
              <a:gd name="connsiteY25200" fmla="*/ 9526 h 4630814"/>
              <a:gd name="connsiteX25201" fmla="*/ 1296979 w 3022593"/>
              <a:gd name="connsiteY25201" fmla="*/ 9525 h 4630814"/>
              <a:gd name="connsiteX25202" fmla="*/ 1298567 w 3022593"/>
              <a:gd name="connsiteY25202" fmla="*/ 9525 h 4630814"/>
              <a:gd name="connsiteX25203" fmla="*/ 1298567 w 3022593"/>
              <a:gd name="connsiteY25203" fmla="*/ 11113 h 4630814"/>
              <a:gd name="connsiteX25204" fmla="*/ 1295392 w 3022593"/>
              <a:gd name="connsiteY25204" fmla="*/ 12700 h 4630814"/>
              <a:gd name="connsiteX25205" fmla="*/ 1296979 w 3022593"/>
              <a:gd name="connsiteY25205" fmla="*/ 9525 h 4630814"/>
              <a:gd name="connsiteX25206" fmla="*/ 1231892 w 3022593"/>
              <a:gd name="connsiteY25206" fmla="*/ 9525 h 4630814"/>
              <a:gd name="connsiteX25207" fmla="*/ 1232324 w 3022593"/>
              <a:gd name="connsiteY25207" fmla="*/ 11254 h 4630814"/>
              <a:gd name="connsiteX25208" fmla="*/ 1236258 w 3022593"/>
              <a:gd name="connsiteY25208" fmla="*/ 13759 h 4630814"/>
              <a:gd name="connsiteX25209" fmla="*/ 1234472 w 3022593"/>
              <a:gd name="connsiteY25209" fmla="*/ 25401 h 4630814"/>
              <a:gd name="connsiteX25210" fmla="*/ 1229114 w 3022593"/>
              <a:gd name="connsiteY25210" fmla="*/ 21520 h 4630814"/>
              <a:gd name="connsiteX25211" fmla="*/ 1228210 w 3022593"/>
              <a:gd name="connsiteY25211" fmla="*/ 17733 h 4630814"/>
              <a:gd name="connsiteX25212" fmla="*/ 1227551 w 3022593"/>
              <a:gd name="connsiteY25212" fmla="*/ 14972 h 4630814"/>
              <a:gd name="connsiteX25213" fmla="*/ 1227339 w 3022593"/>
              <a:gd name="connsiteY25213" fmla="*/ 10139 h 4630814"/>
              <a:gd name="connsiteX25214" fmla="*/ 1227130 w 3022593"/>
              <a:gd name="connsiteY25214" fmla="*/ 9879 h 4630814"/>
              <a:gd name="connsiteX25215" fmla="*/ 1227331 w 3022593"/>
              <a:gd name="connsiteY25215" fmla="*/ 9957 h 4630814"/>
              <a:gd name="connsiteX25216" fmla="*/ 1227328 w 3022593"/>
              <a:gd name="connsiteY25216" fmla="*/ 9879 h 4630814"/>
              <a:gd name="connsiteX25217" fmla="*/ 1229784 w 3022593"/>
              <a:gd name="connsiteY25217" fmla="*/ 9636 h 4630814"/>
              <a:gd name="connsiteX25218" fmla="*/ 1231892 w 3022593"/>
              <a:gd name="connsiteY25218" fmla="*/ 10979 h 4630814"/>
              <a:gd name="connsiteX25219" fmla="*/ 1285817 w 3022593"/>
              <a:gd name="connsiteY25219" fmla="*/ 9128 h 4630814"/>
              <a:gd name="connsiteX25220" fmla="*/ 1289042 w 3022593"/>
              <a:gd name="connsiteY25220" fmla="*/ 9525 h 4630814"/>
              <a:gd name="connsiteX25221" fmla="*/ 1286139 w 3022593"/>
              <a:gd name="connsiteY25221" fmla="*/ 10541 h 4630814"/>
              <a:gd name="connsiteX25222" fmla="*/ 1286343 w 3022593"/>
              <a:gd name="connsiteY25222" fmla="*/ 10518 h 4630814"/>
              <a:gd name="connsiteX25223" fmla="*/ 1288724 w 3022593"/>
              <a:gd name="connsiteY25223" fmla="*/ 11113 h 4630814"/>
              <a:gd name="connsiteX25224" fmla="*/ 1284914 w 3022593"/>
              <a:gd name="connsiteY25224" fmla="*/ 11709 h 4630814"/>
              <a:gd name="connsiteX25225" fmla="*/ 1281109 w 3022593"/>
              <a:gd name="connsiteY25225" fmla="*/ 11113 h 4630814"/>
              <a:gd name="connsiteX25226" fmla="*/ 1286343 w 3022593"/>
              <a:gd name="connsiteY25226" fmla="*/ 12435 h 4630814"/>
              <a:gd name="connsiteX25227" fmla="*/ 1288724 w 3022593"/>
              <a:gd name="connsiteY25227" fmla="*/ 15345 h 4630814"/>
              <a:gd name="connsiteX25228" fmla="*/ 1284199 w 3022593"/>
              <a:gd name="connsiteY25228" fmla="*/ 14023 h 4630814"/>
              <a:gd name="connsiteX25229" fmla="*/ 1281106 w 3022593"/>
              <a:gd name="connsiteY25229" fmla="*/ 11115 h 4630814"/>
              <a:gd name="connsiteX25230" fmla="*/ 1287454 w 3022593"/>
              <a:gd name="connsiteY25230" fmla="*/ 19050 h 4630814"/>
              <a:gd name="connsiteX25231" fmla="*/ 1283485 w 3022593"/>
              <a:gd name="connsiteY25231" fmla="*/ 15081 h 4630814"/>
              <a:gd name="connsiteX25232" fmla="*/ 1281105 w 3022593"/>
              <a:gd name="connsiteY25232" fmla="*/ 11113 h 4630814"/>
              <a:gd name="connsiteX25233" fmla="*/ 1281104 w 3022593"/>
              <a:gd name="connsiteY25233" fmla="*/ 11113 h 4630814"/>
              <a:gd name="connsiteX25234" fmla="*/ 1281104 w 3022593"/>
              <a:gd name="connsiteY25234" fmla="*/ 11113 h 4630814"/>
              <a:gd name="connsiteX25235" fmla="*/ 1281104 w 3022593"/>
              <a:gd name="connsiteY25235" fmla="*/ 11113 h 4630814"/>
              <a:gd name="connsiteX25236" fmla="*/ 1281104 w 3022593"/>
              <a:gd name="connsiteY25236" fmla="*/ 11113 h 4630814"/>
              <a:gd name="connsiteX25237" fmla="*/ 1281104 w 3022593"/>
              <a:gd name="connsiteY25237" fmla="*/ 11113 h 4630814"/>
              <a:gd name="connsiteX25238" fmla="*/ 1281105 w 3022593"/>
              <a:gd name="connsiteY25238" fmla="*/ 11113 h 4630814"/>
              <a:gd name="connsiteX25239" fmla="*/ 1281105 w 3022593"/>
              <a:gd name="connsiteY25239" fmla="*/ 11113 h 4630814"/>
              <a:gd name="connsiteX25240" fmla="*/ 1281113 w 3022593"/>
              <a:gd name="connsiteY25240" fmla="*/ 11112 h 4630814"/>
              <a:gd name="connsiteX25241" fmla="*/ 1281104 w 3022593"/>
              <a:gd name="connsiteY25241" fmla="*/ 11113 h 4630814"/>
              <a:gd name="connsiteX25242" fmla="*/ 1285817 w 3022593"/>
              <a:gd name="connsiteY25242" fmla="*/ 9128 h 4630814"/>
              <a:gd name="connsiteX25243" fmla="*/ 1273563 w 3022593"/>
              <a:gd name="connsiteY25243" fmla="*/ 7938 h 4630814"/>
              <a:gd name="connsiteX25244" fmla="*/ 1276540 w 3022593"/>
              <a:gd name="connsiteY25244" fmla="*/ 8930 h 4630814"/>
              <a:gd name="connsiteX25245" fmla="*/ 1279118 w 3022593"/>
              <a:gd name="connsiteY25245" fmla="*/ 10821 h 4630814"/>
              <a:gd name="connsiteX25246" fmla="*/ 1281103 w 3022593"/>
              <a:gd name="connsiteY25246" fmla="*/ 11113 h 4630814"/>
              <a:gd name="connsiteX25247" fmla="*/ 1281104 w 3022593"/>
              <a:gd name="connsiteY25247" fmla="*/ 11113 h 4630814"/>
              <a:gd name="connsiteX25248" fmla="*/ 1281103 w 3022593"/>
              <a:gd name="connsiteY25248" fmla="*/ 11113 h 4630814"/>
              <a:gd name="connsiteX25249" fmla="*/ 1277333 w 3022593"/>
              <a:gd name="connsiteY25249" fmla="*/ 15578 h 4630814"/>
              <a:gd name="connsiteX25250" fmla="*/ 1274754 w 3022593"/>
              <a:gd name="connsiteY25250" fmla="*/ 17066 h 4630814"/>
              <a:gd name="connsiteX25251" fmla="*/ 1277929 w 3022593"/>
              <a:gd name="connsiteY25251" fmla="*/ 13345 h 4630814"/>
              <a:gd name="connsiteX25252" fmla="*/ 1281103 w 3022593"/>
              <a:gd name="connsiteY25252" fmla="*/ 11113 h 4630814"/>
              <a:gd name="connsiteX25253" fmla="*/ 1278821 w 3022593"/>
              <a:gd name="connsiteY25253" fmla="*/ 11552 h 4630814"/>
              <a:gd name="connsiteX25254" fmla="*/ 1274804 w 3022593"/>
              <a:gd name="connsiteY25254" fmla="*/ 14089 h 4630814"/>
              <a:gd name="connsiteX25255" fmla="*/ 1271579 w 3022593"/>
              <a:gd name="connsiteY25255" fmla="*/ 13494 h 4630814"/>
              <a:gd name="connsiteX25256" fmla="*/ 1274278 w 3022593"/>
              <a:gd name="connsiteY25256" fmla="*/ 12077 h 4630814"/>
              <a:gd name="connsiteX25257" fmla="*/ 1271579 w 3022593"/>
              <a:gd name="connsiteY25257" fmla="*/ 11113 h 4630814"/>
              <a:gd name="connsiteX25258" fmla="*/ 1276908 w 3022593"/>
              <a:gd name="connsiteY25258" fmla="*/ 10534 h 4630814"/>
              <a:gd name="connsiteX25259" fmla="*/ 1275052 w 3022593"/>
              <a:gd name="connsiteY25259" fmla="*/ 10121 h 4630814"/>
              <a:gd name="connsiteX25260" fmla="*/ 1273563 w 3022593"/>
              <a:gd name="connsiteY25260" fmla="*/ 7938 h 4630814"/>
              <a:gd name="connsiteX25261" fmla="*/ 1300154 w 3022593"/>
              <a:gd name="connsiteY25261" fmla="*/ 7937 h 4630814"/>
              <a:gd name="connsiteX25262" fmla="*/ 1300155 w 3022593"/>
              <a:gd name="connsiteY25262" fmla="*/ 7938 h 4630814"/>
              <a:gd name="connsiteX25263" fmla="*/ 1304388 w 3022593"/>
              <a:gd name="connsiteY25263" fmla="*/ 9525 h 4630814"/>
              <a:gd name="connsiteX25264" fmla="*/ 1304388 w 3022593"/>
              <a:gd name="connsiteY25264" fmla="*/ 11113 h 4630814"/>
              <a:gd name="connsiteX25265" fmla="*/ 1302271 w 3022593"/>
              <a:gd name="connsiteY25265" fmla="*/ 11113 h 4630814"/>
              <a:gd name="connsiteX25266" fmla="*/ 1300157 w 3022593"/>
              <a:gd name="connsiteY25266" fmla="*/ 7941 h 4630814"/>
              <a:gd name="connsiteX25267" fmla="*/ 1301744 w 3022593"/>
              <a:gd name="connsiteY25267" fmla="*/ 11906 h 4630814"/>
              <a:gd name="connsiteX25268" fmla="*/ 1300155 w 3022593"/>
              <a:gd name="connsiteY25268" fmla="*/ 15875 h 4630814"/>
              <a:gd name="connsiteX25269" fmla="*/ 1298567 w 3022593"/>
              <a:gd name="connsiteY25269" fmla="*/ 11906 h 4630814"/>
              <a:gd name="connsiteX25270" fmla="*/ 1300154 w 3022593"/>
              <a:gd name="connsiteY25270" fmla="*/ 7939 h 4630814"/>
              <a:gd name="connsiteX25271" fmla="*/ 1296450 w 3022593"/>
              <a:gd name="connsiteY25271" fmla="*/ 7937 h 4630814"/>
              <a:gd name="connsiteX25272" fmla="*/ 1298567 w 3022593"/>
              <a:gd name="connsiteY25272" fmla="*/ 7937 h 4630814"/>
              <a:gd name="connsiteX25273" fmla="*/ 1296450 w 3022593"/>
              <a:gd name="connsiteY25273" fmla="*/ 9525 h 4630814"/>
              <a:gd name="connsiteX25274" fmla="*/ 1292217 w 3022593"/>
              <a:gd name="connsiteY25274" fmla="*/ 9525 h 4630814"/>
              <a:gd name="connsiteX25275" fmla="*/ 1296450 w 3022593"/>
              <a:gd name="connsiteY25275" fmla="*/ 7937 h 4630814"/>
              <a:gd name="connsiteX25276" fmla="*/ 1243004 w 3022593"/>
              <a:gd name="connsiteY25276" fmla="*/ 7937 h 4630814"/>
              <a:gd name="connsiteX25277" fmla="*/ 1246179 w 3022593"/>
              <a:gd name="connsiteY25277" fmla="*/ 9525 h 4630814"/>
              <a:gd name="connsiteX25278" fmla="*/ 1247766 w 3022593"/>
              <a:gd name="connsiteY25278" fmla="*/ 7937 h 4630814"/>
              <a:gd name="connsiteX25279" fmla="*/ 1249354 w 3022593"/>
              <a:gd name="connsiteY25279" fmla="*/ 11113 h 4630814"/>
              <a:gd name="connsiteX25280" fmla="*/ 1246179 w 3022593"/>
              <a:gd name="connsiteY25280" fmla="*/ 12700 h 4630814"/>
              <a:gd name="connsiteX25281" fmla="*/ 1244591 w 3022593"/>
              <a:gd name="connsiteY25281" fmla="*/ 11113 h 4630814"/>
              <a:gd name="connsiteX25282" fmla="*/ 1243004 w 3022593"/>
              <a:gd name="connsiteY25282" fmla="*/ 7937 h 4630814"/>
              <a:gd name="connsiteX25283" fmla="*/ 1793470 w 3022593"/>
              <a:gd name="connsiteY25283" fmla="*/ 7897 h 4630814"/>
              <a:gd name="connsiteX25284" fmla="*/ 1797042 w 3022593"/>
              <a:gd name="connsiteY25284" fmla="*/ 8116 h 4630814"/>
              <a:gd name="connsiteX25285" fmla="*/ 1795256 w 3022593"/>
              <a:gd name="connsiteY25285" fmla="*/ 12085 h 4630814"/>
              <a:gd name="connsiteX25286" fmla="*/ 1795110 w 3022593"/>
              <a:gd name="connsiteY25286" fmla="*/ 15878 h 4630814"/>
              <a:gd name="connsiteX25287" fmla="*/ 1795454 w 3022593"/>
              <a:gd name="connsiteY25287" fmla="*/ 15878 h 4630814"/>
              <a:gd name="connsiteX25288" fmla="*/ 1795105 w 3022593"/>
              <a:gd name="connsiteY25288" fmla="*/ 16009 h 4630814"/>
              <a:gd name="connsiteX25289" fmla="*/ 1795001 w 3022593"/>
              <a:gd name="connsiteY25289" fmla="*/ 18701 h 4630814"/>
              <a:gd name="connsiteX25290" fmla="*/ 1786837 w 3022593"/>
              <a:gd name="connsiteY25290" fmla="*/ 20465 h 4630814"/>
              <a:gd name="connsiteX25291" fmla="*/ 1786837 w 3022593"/>
              <a:gd name="connsiteY25291" fmla="*/ 16652 h 4630814"/>
              <a:gd name="connsiteX25292" fmla="*/ 1784606 w 3022593"/>
              <a:gd name="connsiteY25292" fmla="*/ 14290 h 4630814"/>
              <a:gd name="connsiteX25293" fmla="*/ 1784871 w 3022593"/>
              <a:gd name="connsiteY25293" fmla="*/ 12703 h 4630814"/>
              <a:gd name="connsiteX25294" fmla="*/ 1786837 w 3022593"/>
              <a:gd name="connsiteY25294" fmla="*/ 15652 h 4630814"/>
              <a:gd name="connsiteX25295" fmla="*/ 1786837 w 3022593"/>
              <a:gd name="connsiteY25295" fmla="*/ 11644 h 4630814"/>
              <a:gd name="connsiteX25296" fmla="*/ 1790692 w 3022593"/>
              <a:gd name="connsiteY25296" fmla="*/ 9466 h 4630814"/>
              <a:gd name="connsiteX25297" fmla="*/ 1779580 w 3022593"/>
              <a:gd name="connsiteY25297" fmla="*/ 6351 h 4630814"/>
              <a:gd name="connsiteX25298" fmla="*/ 1779580 w 3022593"/>
              <a:gd name="connsiteY25298" fmla="*/ 9525 h 4630814"/>
              <a:gd name="connsiteX25299" fmla="*/ 1782755 w 3022593"/>
              <a:gd name="connsiteY25299" fmla="*/ 11113 h 4630814"/>
              <a:gd name="connsiteX25300" fmla="*/ 1779580 w 3022593"/>
              <a:gd name="connsiteY25300" fmla="*/ 12700 h 4630814"/>
              <a:gd name="connsiteX25301" fmla="*/ 1776406 w 3022593"/>
              <a:gd name="connsiteY25301" fmla="*/ 11113 h 4630814"/>
              <a:gd name="connsiteX25302" fmla="*/ 1776405 w 3022593"/>
              <a:gd name="connsiteY25302" fmla="*/ 11113 h 4630814"/>
              <a:gd name="connsiteX25303" fmla="*/ 1776406 w 3022593"/>
              <a:gd name="connsiteY25303" fmla="*/ 11113 h 4630814"/>
              <a:gd name="connsiteX25304" fmla="*/ 1776405 w 3022593"/>
              <a:gd name="connsiteY25304" fmla="*/ 11113 h 4630814"/>
              <a:gd name="connsiteX25305" fmla="*/ 1776406 w 3022593"/>
              <a:gd name="connsiteY25305" fmla="*/ 11113 h 4630814"/>
              <a:gd name="connsiteX25306" fmla="*/ 1777993 w 3022593"/>
              <a:gd name="connsiteY25306" fmla="*/ 7938 h 4630814"/>
              <a:gd name="connsiteX25307" fmla="*/ 1779580 w 3022593"/>
              <a:gd name="connsiteY25307" fmla="*/ 6351 h 4630814"/>
              <a:gd name="connsiteX25308" fmla="*/ 1774817 w 3022593"/>
              <a:gd name="connsiteY25308" fmla="*/ 6351 h 4630814"/>
              <a:gd name="connsiteX25309" fmla="*/ 1776405 w 3022593"/>
              <a:gd name="connsiteY25309" fmla="*/ 7938 h 4630814"/>
              <a:gd name="connsiteX25310" fmla="*/ 1776405 w 3022593"/>
              <a:gd name="connsiteY25310" fmla="*/ 11113 h 4630814"/>
              <a:gd name="connsiteX25311" fmla="*/ 1776405 w 3022593"/>
              <a:gd name="connsiteY25311" fmla="*/ 11113 h 4630814"/>
              <a:gd name="connsiteX25312" fmla="*/ 1776405 w 3022593"/>
              <a:gd name="connsiteY25312" fmla="*/ 11114 h 4630814"/>
              <a:gd name="connsiteX25313" fmla="*/ 1777992 w 3022593"/>
              <a:gd name="connsiteY25313" fmla="*/ 15347 h 4630814"/>
              <a:gd name="connsiteX25314" fmla="*/ 1776405 w 3022593"/>
              <a:gd name="connsiteY25314" fmla="*/ 17463 h 4630814"/>
              <a:gd name="connsiteX25315" fmla="*/ 1774817 w 3022593"/>
              <a:gd name="connsiteY25315" fmla="*/ 15347 h 4630814"/>
              <a:gd name="connsiteX25316" fmla="*/ 1776402 w 3022593"/>
              <a:gd name="connsiteY25316" fmla="*/ 11121 h 4630814"/>
              <a:gd name="connsiteX25317" fmla="*/ 1774289 w 3022593"/>
              <a:gd name="connsiteY25317" fmla="*/ 15876 h 4630814"/>
              <a:gd name="connsiteX25318" fmla="*/ 1770055 w 3022593"/>
              <a:gd name="connsiteY25318" fmla="*/ 15876 h 4630814"/>
              <a:gd name="connsiteX25319" fmla="*/ 1772172 w 3022593"/>
              <a:gd name="connsiteY25319" fmla="*/ 11113 h 4630814"/>
              <a:gd name="connsiteX25320" fmla="*/ 1770055 w 3022593"/>
              <a:gd name="connsiteY25320" fmla="*/ 7939 h 4630814"/>
              <a:gd name="connsiteX25321" fmla="*/ 1774289 w 3022593"/>
              <a:gd name="connsiteY25321" fmla="*/ 7939 h 4630814"/>
              <a:gd name="connsiteX25322" fmla="*/ 1776403 w 3022593"/>
              <a:gd name="connsiteY25322" fmla="*/ 11111 h 4630814"/>
              <a:gd name="connsiteX25323" fmla="*/ 1774817 w 3022593"/>
              <a:gd name="connsiteY25323" fmla="*/ 7938 h 4630814"/>
              <a:gd name="connsiteX25324" fmla="*/ 1774817 w 3022593"/>
              <a:gd name="connsiteY25324" fmla="*/ 6351 h 4630814"/>
              <a:gd name="connsiteX25325" fmla="*/ 1724017 w 3022593"/>
              <a:gd name="connsiteY25325" fmla="*/ 6351 h 4630814"/>
              <a:gd name="connsiteX25326" fmla="*/ 1724018 w 3022593"/>
              <a:gd name="connsiteY25326" fmla="*/ 6351 h 4630814"/>
              <a:gd name="connsiteX25327" fmla="*/ 1724018 w 3022593"/>
              <a:gd name="connsiteY25327" fmla="*/ 6351 h 4630814"/>
              <a:gd name="connsiteX25328" fmla="*/ 1724019 w 3022593"/>
              <a:gd name="connsiteY25328" fmla="*/ 6351 h 4630814"/>
              <a:gd name="connsiteX25329" fmla="*/ 1725151 w 3022593"/>
              <a:gd name="connsiteY25329" fmla="*/ 6917 h 4630814"/>
              <a:gd name="connsiteX25330" fmla="*/ 1727986 w 3022593"/>
              <a:gd name="connsiteY25330" fmla="*/ 6351 h 4630814"/>
              <a:gd name="connsiteX25331" fmla="*/ 1731955 w 3022593"/>
              <a:gd name="connsiteY25331" fmla="*/ 7144 h 4630814"/>
              <a:gd name="connsiteX25332" fmla="*/ 1727986 w 3022593"/>
              <a:gd name="connsiteY25332" fmla="*/ 7939 h 4630814"/>
              <a:gd name="connsiteX25333" fmla="*/ 1726664 w 3022593"/>
              <a:gd name="connsiteY25333" fmla="*/ 7674 h 4630814"/>
              <a:gd name="connsiteX25334" fmla="*/ 1727192 w 3022593"/>
              <a:gd name="connsiteY25334" fmla="*/ 7938 h 4630814"/>
              <a:gd name="connsiteX25335" fmla="*/ 1727192 w 3022593"/>
              <a:gd name="connsiteY25335" fmla="*/ 11113 h 4630814"/>
              <a:gd name="connsiteX25336" fmla="*/ 1725605 w 3022593"/>
              <a:gd name="connsiteY25336" fmla="*/ 9526 h 4630814"/>
              <a:gd name="connsiteX25337" fmla="*/ 1725379 w 3022593"/>
              <a:gd name="connsiteY25337" fmla="*/ 9074 h 4630814"/>
              <a:gd name="connsiteX25338" fmla="*/ 1724018 w 3022593"/>
              <a:gd name="connsiteY25338" fmla="*/ 11115 h 4630814"/>
              <a:gd name="connsiteX25339" fmla="*/ 1722430 w 3022593"/>
              <a:gd name="connsiteY25339" fmla="*/ 8732 h 4630814"/>
              <a:gd name="connsiteX25340" fmla="*/ 1724018 w 3022593"/>
              <a:gd name="connsiteY25340" fmla="*/ 6351 h 4630814"/>
              <a:gd name="connsiteX25341" fmla="*/ 1264595 w 3022593"/>
              <a:gd name="connsiteY25341" fmla="*/ 6351 h 4630814"/>
              <a:gd name="connsiteX25342" fmla="*/ 1264655 w 3022593"/>
              <a:gd name="connsiteY25342" fmla="*/ 6505 h 4630814"/>
              <a:gd name="connsiteX25343" fmla="*/ 1264776 w 3022593"/>
              <a:gd name="connsiteY25343" fmla="*/ 6351 h 4630814"/>
              <a:gd name="connsiteX25344" fmla="*/ 1266759 w 3022593"/>
              <a:gd name="connsiteY25344" fmla="*/ 11171 h 4630814"/>
              <a:gd name="connsiteX25345" fmla="*/ 1268405 w 3022593"/>
              <a:gd name="connsiteY25345" fmla="*/ 15170 h 4630814"/>
              <a:gd name="connsiteX25346" fmla="*/ 1264071 w 3022593"/>
              <a:gd name="connsiteY25346" fmla="*/ 18330 h 4630814"/>
              <a:gd name="connsiteX25347" fmla="*/ 1268405 w 3022593"/>
              <a:gd name="connsiteY25347" fmla="*/ 17463 h 4630814"/>
              <a:gd name="connsiteX25348" fmla="*/ 1263692 w 3022593"/>
              <a:gd name="connsiteY25348" fmla="*/ 18852 h 4630814"/>
              <a:gd name="connsiteX25349" fmla="*/ 1263323 w 3022593"/>
              <a:gd name="connsiteY25349" fmla="*/ 18875 h 4630814"/>
              <a:gd name="connsiteX25350" fmla="*/ 1261148 w 3022593"/>
              <a:gd name="connsiteY25350" fmla="*/ 20461 h 4630814"/>
              <a:gd name="connsiteX25351" fmla="*/ 1260907 w 3022593"/>
              <a:gd name="connsiteY25351" fmla="*/ 20334 h 4630814"/>
              <a:gd name="connsiteX25352" fmla="*/ 1260785 w 3022593"/>
              <a:gd name="connsiteY25352" fmla="*/ 20638 h 4630814"/>
              <a:gd name="connsiteX25353" fmla="*/ 1258880 w 3022593"/>
              <a:gd name="connsiteY25353" fmla="*/ 20638 h 4630814"/>
              <a:gd name="connsiteX25354" fmla="*/ 1259520 w 3022593"/>
              <a:gd name="connsiteY25354" fmla="*/ 19598 h 4630814"/>
              <a:gd name="connsiteX25355" fmla="*/ 1258653 w 3022593"/>
              <a:gd name="connsiteY25355" fmla="*/ 19139 h 4630814"/>
              <a:gd name="connsiteX25356" fmla="*/ 1257519 w 3022593"/>
              <a:gd name="connsiteY25356" fmla="*/ 15170 h 4630814"/>
              <a:gd name="connsiteX25357" fmla="*/ 1261828 w 3022593"/>
              <a:gd name="connsiteY25357" fmla="*/ 10098 h 4630814"/>
              <a:gd name="connsiteX25358" fmla="*/ 1264509 w 3022593"/>
              <a:gd name="connsiteY25358" fmla="*/ 6690 h 4630814"/>
              <a:gd name="connsiteX25359" fmla="*/ 1302536 w 3022593"/>
              <a:gd name="connsiteY25359" fmla="*/ 6350 h 4630814"/>
              <a:gd name="connsiteX25360" fmla="*/ 1306505 w 3022593"/>
              <a:gd name="connsiteY25360" fmla="*/ 6350 h 4630814"/>
              <a:gd name="connsiteX25361" fmla="*/ 1302536 w 3022593"/>
              <a:gd name="connsiteY25361" fmla="*/ 7937 h 4630814"/>
              <a:gd name="connsiteX25362" fmla="*/ 1300552 w 3022593"/>
              <a:gd name="connsiteY25362" fmla="*/ 7937 h 4630814"/>
              <a:gd name="connsiteX25363" fmla="*/ 1302536 w 3022593"/>
              <a:gd name="connsiteY25363" fmla="*/ 6350 h 4630814"/>
              <a:gd name="connsiteX25364" fmla="*/ 1276341 w 3022593"/>
              <a:gd name="connsiteY25364" fmla="*/ 6350 h 4630814"/>
              <a:gd name="connsiteX25365" fmla="*/ 1281104 w 3022593"/>
              <a:gd name="connsiteY25365" fmla="*/ 11113 h 4630814"/>
              <a:gd name="connsiteX25366" fmla="*/ 1276341 w 3022593"/>
              <a:gd name="connsiteY25366" fmla="*/ 6350 h 4630814"/>
              <a:gd name="connsiteX25367" fmla="*/ 1759622 w 3022593"/>
              <a:gd name="connsiteY25367" fmla="*/ 4764 h 4630814"/>
              <a:gd name="connsiteX25368" fmla="*/ 1759734 w 3022593"/>
              <a:gd name="connsiteY25368" fmla="*/ 5000 h 4630814"/>
              <a:gd name="connsiteX25369" fmla="*/ 1759894 w 3022593"/>
              <a:gd name="connsiteY25369" fmla="*/ 4764 h 4630814"/>
              <a:gd name="connsiteX25370" fmla="*/ 1759931 w 3022593"/>
              <a:gd name="connsiteY25370" fmla="*/ 5414 h 4630814"/>
              <a:gd name="connsiteX25371" fmla="*/ 1760983 w 3022593"/>
              <a:gd name="connsiteY25371" fmla="*/ 7631 h 4630814"/>
              <a:gd name="connsiteX25372" fmla="*/ 1762876 w 3022593"/>
              <a:gd name="connsiteY25372" fmla="*/ 9572 h 4630814"/>
              <a:gd name="connsiteX25373" fmla="*/ 1762911 w 3022593"/>
              <a:gd name="connsiteY25373" fmla="*/ 9527 h 4630814"/>
              <a:gd name="connsiteX25374" fmla="*/ 1762901 w 3022593"/>
              <a:gd name="connsiteY25374" fmla="*/ 9598 h 4630814"/>
              <a:gd name="connsiteX25375" fmla="*/ 1765065 w 3022593"/>
              <a:gd name="connsiteY25375" fmla="*/ 11820 h 4630814"/>
              <a:gd name="connsiteX25376" fmla="*/ 1764838 w 3022593"/>
              <a:gd name="connsiteY25376" fmla="*/ 17333 h 4630814"/>
              <a:gd name="connsiteX25377" fmla="*/ 1763507 w 3022593"/>
              <a:gd name="connsiteY25377" fmla="*/ 18626 h 4630814"/>
              <a:gd name="connsiteX25378" fmla="*/ 1763704 w 3022593"/>
              <a:gd name="connsiteY25378" fmla="*/ 19052 h 4630814"/>
              <a:gd name="connsiteX25379" fmla="*/ 1763477 w 3022593"/>
              <a:gd name="connsiteY25379" fmla="*/ 18657 h 4630814"/>
              <a:gd name="connsiteX25380" fmla="*/ 1763251 w 3022593"/>
              <a:gd name="connsiteY25380" fmla="*/ 18874 h 4630814"/>
              <a:gd name="connsiteX25381" fmla="*/ 1754179 w 3022593"/>
              <a:gd name="connsiteY25381" fmla="*/ 11820 h 4630814"/>
              <a:gd name="connsiteX25382" fmla="*/ 1755987 w 3022593"/>
              <a:gd name="connsiteY25382" fmla="*/ 8158 h 4630814"/>
              <a:gd name="connsiteX25383" fmla="*/ 1755767 w 3022593"/>
              <a:gd name="connsiteY25383" fmla="*/ 7939 h 4630814"/>
              <a:gd name="connsiteX25384" fmla="*/ 1756030 w 3022593"/>
              <a:gd name="connsiteY25384" fmla="*/ 8070 h 4630814"/>
              <a:gd name="connsiteX25385" fmla="*/ 1756901 w 3022593"/>
              <a:gd name="connsiteY25385" fmla="*/ 6307 h 4630814"/>
              <a:gd name="connsiteX25386" fmla="*/ 1759622 w 3022593"/>
              <a:gd name="connsiteY25386" fmla="*/ 4764 h 4630814"/>
              <a:gd name="connsiteX25387" fmla="*/ 1717667 w 3022593"/>
              <a:gd name="connsiteY25387" fmla="*/ 3970 h 4630814"/>
              <a:gd name="connsiteX25388" fmla="*/ 1721901 w 3022593"/>
              <a:gd name="connsiteY25388" fmla="*/ 3970 h 4630814"/>
              <a:gd name="connsiteX25389" fmla="*/ 1724017 w 3022593"/>
              <a:gd name="connsiteY25389" fmla="*/ 6351 h 4630814"/>
              <a:gd name="connsiteX25390" fmla="*/ 1724017 w 3022593"/>
              <a:gd name="connsiteY25390" fmla="*/ 6351 h 4630814"/>
              <a:gd name="connsiteX25391" fmla="*/ 1724017 w 3022593"/>
              <a:gd name="connsiteY25391" fmla="*/ 6351 h 4630814"/>
              <a:gd name="connsiteX25392" fmla="*/ 1721901 w 3022593"/>
              <a:gd name="connsiteY25392" fmla="*/ 9525 h 4630814"/>
              <a:gd name="connsiteX25393" fmla="*/ 1717667 w 3022593"/>
              <a:gd name="connsiteY25393" fmla="*/ 9525 h 4630814"/>
              <a:gd name="connsiteX25394" fmla="*/ 1719783 w 3022593"/>
              <a:gd name="connsiteY25394" fmla="*/ 6351 h 4630814"/>
              <a:gd name="connsiteX25395" fmla="*/ 1747830 w 3022593"/>
              <a:gd name="connsiteY25395" fmla="*/ 3573 h 4630814"/>
              <a:gd name="connsiteX25396" fmla="*/ 1746639 w 3022593"/>
              <a:gd name="connsiteY25396" fmla="*/ 5806 h 4630814"/>
              <a:gd name="connsiteX25397" fmla="*/ 1743070 w 3022593"/>
              <a:gd name="connsiteY25397" fmla="*/ 9525 h 4630814"/>
              <a:gd name="connsiteX25398" fmla="*/ 1743085 w 3022593"/>
              <a:gd name="connsiteY25398" fmla="*/ 9518 h 4630814"/>
              <a:gd name="connsiteX25399" fmla="*/ 1749418 w 3022593"/>
              <a:gd name="connsiteY25399" fmla="*/ 6351 h 4630814"/>
              <a:gd name="connsiteX25400" fmla="*/ 1747433 w 3022593"/>
              <a:gd name="connsiteY25400" fmla="*/ 7939 h 4630814"/>
              <a:gd name="connsiteX25401" fmla="*/ 1747024 w 3022593"/>
              <a:gd name="connsiteY25401" fmla="*/ 8088 h 4630814"/>
              <a:gd name="connsiteX25402" fmla="*/ 1749418 w 3022593"/>
              <a:gd name="connsiteY25402" fmla="*/ 7938 h 4630814"/>
              <a:gd name="connsiteX25403" fmla="*/ 1747433 w 3022593"/>
              <a:gd name="connsiteY25403" fmla="*/ 9327 h 4630814"/>
              <a:gd name="connsiteX25404" fmla="*/ 1743071 w 3022593"/>
              <a:gd name="connsiteY25404" fmla="*/ 9525 h 4630814"/>
              <a:gd name="connsiteX25405" fmla="*/ 1743070 w 3022593"/>
              <a:gd name="connsiteY25405" fmla="*/ 9526 h 4630814"/>
              <a:gd name="connsiteX25406" fmla="*/ 1746242 w 3022593"/>
              <a:gd name="connsiteY25406" fmla="*/ 9724 h 4630814"/>
              <a:gd name="connsiteX25407" fmla="*/ 1749417 w 3022593"/>
              <a:gd name="connsiteY25407" fmla="*/ 11113 h 4630814"/>
              <a:gd name="connsiteX25408" fmla="*/ 1743069 w 3022593"/>
              <a:gd name="connsiteY25408" fmla="*/ 9526 h 4630814"/>
              <a:gd name="connsiteX25409" fmla="*/ 1743068 w 3022593"/>
              <a:gd name="connsiteY25409" fmla="*/ 9526 h 4630814"/>
              <a:gd name="connsiteX25410" fmla="*/ 1743068 w 3022593"/>
              <a:gd name="connsiteY25410" fmla="*/ 9526 h 4630814"/>
              <a:gd name="connsiteX25411" fmla="*/ 1743068 w 3022593"/>
              <a:gd name="connsiteY25411" fmla="*/ 9525 h 4630814"/>
              <a:gd name="connsiteX25412" fmla="*/ 1743068 w 3022593"/>
              <a:gd name="connsiteY25412" fmla="*/ 9525 h 4630814"/>
              <a:gd name="connsiteX25413" fmla="*/ 1744853 w 3022593"/>
              <a:gd name="connsiteY25413" fmla="*/ 5806 h 4630814"/>
              <a:gd name="connsiteX25414" fmla="*/ 1747830 w 3022593"/>
              <a:gd name="connsiteY25414" fmla="*/ 3573 h 4630814"/>
              <a:gd name="connsiteX25415" fmla="*/ 1735130 w 3022593"/>
              <a:gd name="connsiteY25415" fmla="*/ 3573 h 4630814"/>
              <a:gd name="connsiteX25416" fmla="*/ 1743067 w 3022593"/>
              <a:gd name="connsiteY25416" fmla="*/ 9525 h 4630814"/>
              <a:gd name="connsiteX25417" fmla="*/ 1743068 w 3022593"/>
              <a:gd name="connsiteY25417" fmla="*/ 9526 h 4630814"/>
              <a:gd name="connsiteX25418" fmla="*/ 1743068 w 3022593"/>
              <a:gd name="connsiteY25418" fmla="*/ 9526 h 4630814"/>
              <a:gd name="connsiteX25419" fmla="*/ 1743068 w 3022593"/>
              <a:gd name="connsiteY25419" fmla="*/ 9527 h 4630814"/>
              <a:gd name="connsiteX25420" fmla="*/ 1745250 w 3022593"/>
              <a:gd name="connsiteY25420" fmla="*/ 12621 h 4630814"/>
              <a:gd name="connsiteX25421" fmla="*/ 1746243 w 3022593"/>
              <a:gd name="connsiteY25421" fmla="*/ 17145 h 4630814"/>
              <a:gd name="connsiteX25422" fmla="*/ 1744059 w 3022593"/>
              <a:gd name="connsiteY25422" fmla="*/ 14764 h 4630814"/>
              <a:gd name="connsiteX25423" fmla="*/ 1743067 w 3022593"/>
              <a:gd name="connsiteY25423" fmla="*/ 9528 h 4630814"/>
              <a:gd name="connsiteX25424" fmla="*/ 1743067 w 3022593"/>
              <a:gd name="connsiteY25424" fmla="*/ 9527 h 4630814"/>
              <a:gd name="connsiteX25425" fmla="*/ 1742274 w 3022593"/>
              <a:gd name="connsiteY25425" fmla="*/ 10849 h 4630814"/>
              <a:gd name="connsiteX25426" fmla="*/ 1742274 w 3022593"/>
              <a:gd name="connsiteY25426" fmla="*/ 12173 h 4630814"/>
              <a:gd name="connsiteX25427" fmla="*/ 1742274 w 3022593"/>
              <a:gd name="connsiteY25427" fmla="*/ 17145 h 4630814"/>
              <a:gd name="connsiteX25428" fmla="*/ 1741208 w 3022593"/>
              <a:gd name="connsiteY25428" fmla="*/ 15725 h 4630814"/>
              <a:gd name="connsiteX25429" fmla="*/ 1740488 w 3022593"/>
              <a:gd name="connsiteY25429" fmla="*/ 14764 h 4630814"/>
              <a:gd name="connsiteX25430" fmla="*/ 1741228 w 3022593"/>
              <a:gd name="connsiteY25430" fmla="*/ 12592 h 4630814"/>
              <a:gd name="connsiteX25431" fmla="*/ 1740836 w 3022593"/>
              <a:gd name="connsiteY25431" fmla="*/ 13246 h 4630814"/>
              <a:gd name="connsiteX25432" fmla="*/ 1737115 w 3022593"/>
              <a:gd name="connsiteY25432" fmla="*/ 15479 h 4630814"/>
              <a:gd name="connsiteX25433" fmla="*/ 1738603 w 3022593"/>
              <a:gd name="connsiteY25433" fmla="*/ 13246 h 4630814"/>
              <a:gd name="connsiteX25434" fmla="*/ 1741959 w 3022593"/>
              <a:gd name="connsiteY25434" fmla="*/ 10450 h 4630814"/>
              <a:gd name="connsiteX25435" fmla="*/ 1741994 w 3022593"/>
              <a:gd name="connsiteY25435" fmla="*/ 10346 h 4630814"/>
              <a:gd name="connsiteX25436" fmla="*/ 1739257 w 3022593"/>
              <a:gd name="connsiteY25436" fmla="*/ 12437 h 4630814"/>
              <a:gd name="connsiteX25437" fmla="*/ 1735447 w 3022593"/>
              <a:gd name="connsiteY25437" fmla="*/ 13759 h 4630814"/>
              <a:gd name="connsiteX25438" fmla="*/ 1737114 w 3022593"/>
              <a:gd name="connsiteY25438" fmla="*/ 10848 h 4630814"/>
              <a:gd name="connsiteX25439" fmla="*/ 1742209 w 3022593"/>
              <a:gd name="connsiteY25439" fmla="*/ 9716 h 4630814"/>
              <a:gd name="connsiteX25440" fmla="*/ 1742232 w 3022593"/>
              <a:gd name="connsiteY25440" fmla="*/ 9649 h 4630814"/>
              <a:gd name="connsiteX25441" fmla="*/ 1739019 w 3022593"/>
              <a:gd name="connsiteY25441" fmla="*/ 10121 h 4630814"/>
              <a:gd name="connsiteX25442" fmla="*/ 1733542 w 3022593"/>
              <a:gd name="connsiteY25442" fmla="*/ 9526 h 4630814"/>
              <a:gd name="connsiteX25443" fmla="*/ 1736258 w 3022593"/>
              <a:gd name="connsiteY25443" fmla="*/ 8728 h 4630814"/>
              <a:gd name="connsiteX25444" fmla="*/ 1733542 w 3022593"/>
              <a:gd name="connsiteY25444" fmla="*/ 6351 h 4630814"/>
              <a:gd name="connsiteX25445" fmla="*/ 1736717 w 3022593"/>
              <a:gd name="connsiteY25445" fmla="*/ 6748 h 4630814"/>
              <a:gd name="connsiteX25446" fmla="*/ 1738842 w 3022593"/>
              <a:gd name="connsiteY25446" fmla="*/ 8608 h 4630814"/>
              <a:gd name="connsiteX25447" fmla="*/ 1743066 w 3022593"/>
              <a:gd name="connsiteY25447" fmla="*/ 9526 h 4630814"/>
              <a:gd name="connsiteX25448" fmla="*/ 1743067 w 3022593"/>
              <a:gd name="connsiteY25448" fmla="*/ 9526 h 4630814"/>
              <a:gd name="connsiteX25449" fmla="*/ 1742274 w 3022593"/>
              <a:gd name="connsiteY25449" fmla="*/ 10132 h 4630814"/>
              <a:gd name="connsiteX25450" fmla="*/ 1742274 w 3022593"/>
              <a:gd name="connsiteY25450" fmla="*/ 10188 h 4630814"/>
              <a:gd name="connsiteX25451" fmla="*/ 1743067 w 3022593"/>
              <a:gd name="connsiteY25451" fmla="*/ 9526 h 4630814"/>
              <a:gd name="connsiteX25452" fmla="*/ 1743067 w 3022593"/>
              <a:gd name="connsiteY25452" fmla="*/ 9526 h 4630814"/>
              <a:gd name="connsiteX25453" fmla="*/ 1743067 w 3022593"/>
              <a:gd name="connsiteY25453" fmla="*/ 9526 h 4630814"/>
              <a:gd name="connsiteX25454" fmla="*/ 1739099 w 3022593"/>
              <a:gd name="connsiteY25454" fmla="*/ 7294 h 4630814"/>
              <a:gd name="connsiteX25455" fmla="*/ 1735130 w 3022593"/>
              <a:gd name="connsiteY25455" fmla="*/ 3573 h 4630814"/>
              <a:gd name="connsiteX25456" fmla="*/ 1281104 w 3022593"/>
              <a:gd name="connsiteY25456" fmla="*/ 3492 h 4630814"/>
              <a:gd name="connsiteX25457" fmla="*/ 1281104 w 3022593"/>
              <a:gd name="connsiteY25457" fmla="*/ 11111 h 4630814"/>
              <a:gd name="connsiteX25458" fmla="*/ 1282427 w 3022593"/>
              <a:gd name="connsiteY25458" fmla="*/ 5874 h 4630814"/>
              <a:gd name="connsiteX25459" fmla="*/ 1285337 w 3022593"/>
              <a:gd name="connsiteY25459" fmla="*/ 3492 h 4630814"/>
              <a:gd name="connsiteX25460" fmla="*/ 1284163 w 3022593"/>
              <a:gd name="connsiteY25460" fmla="*/ 7507 h 4630814"/>
              <a:gd name="connsiteX25461" fmla="*/ 1287057 w 3022593"/>
              <a:gd name="connsiteY25461" fmla="*/ 6350 h 4630814"/>
              <a:gd name="connsiteX25462" fmla="*/ 1281104 w 3022593"/>
              <a:gd name="connsiteY25462" fmla="*/ 11113 h 4630814"/>
              <a:gd name="connsiteX25463" fmla="*/ 1281104 w 3022593"/>
              <a:gd name="connsiteY25463" fmla="*/ 11111 h 4630814"/>
              <a:gd name="connsiteX25464" fmla="*/ 1279914 w 3022593"/>
              <a:gd name="connsiteY25464" fmla="*/ 5874 h 4630814"/>
              <a:gd name="connsiteX25465" fmla="*/ 1281104 w 3022593"/>
              <a:gd name="connsiteY25465" fmla="*/ 3492 h 4630814"/>
              <a:gd name="connsiteX25466" fmla="*/ 1744655 w 3022593"/>
              <a:gd name="connsiteY25466" fmla="*/ 1905 h 4630814"/>
              <a:gd name="connsiteX25467" fmla="*/ 1743067 w 3022593"/>
              <a:gd name="connsiteY25467" fmla="*/ 9525 h 4630814"/>
              <a:gd name="connsiteX25468" fmla="*/ 1744655 w 3022593"/>
              <a:gd name="connsiteY25468" fmla="*/ 1905 h 4630814"/>
              <a:gd name="connsiteX25469" fmla="*/ 1738834 w 3022593"/>
              <a:gd name="connsiteY25469" fmla="*/ 1905 h 4630814"/>
              <a:gd name="connsiteX25470" fmla="*/ 1741744 w 3022593"/>
              <a:gd name="connsiteY25470" fmla="*/ 4287 h 4630814"/>
              <a:gd name="connsiteX25471" fmla="*/ 1742274 w 3022593"/>
              <a:gd name="connsiteY25471" fmla="*/ 6383 h 4630814"/>
              <a:gd name="connsiteX25472" fmla="*/ 1743067 w 3022593"/>
              <a:gd name="connsiteY25472" fmla="*/ 9525 h 4630814"/>
              <a:gd name="connsiteX25473" fmla="*/ 1742274 w 3022593"/>
              <a:gd name="connsiteY25473" fmla="*/ 8487 h 4630814"/>
              <a:gd name="connsiteX25474" fmla="*/ 1740157 w 3022593"/>
              <a:gd name="connsiteY25474" fmla="*/ 5715 h 4630814"/>
              <a:gd name="connsiteX25475" fmla="*/ 1738834 w 3022593"/>
              <a:gd name="connsiteY25475" fmla="*/ 1905 h 4630814"/>
              <a:gd name="connsiteX25476" fmla="*/ 1711316 w 3022593"/>
              <a:gd name="connsiteY25476" fmla="*/ 1588 h 4630814"/>
              <a:gd name="connsiteX25477" fmla="*/ 1711317 w 3022593"/>
              <a:gd name="connsiteY25477" fmla="*/ 1588 h 4630814"/>
              <a:gd name="connsiteX25478" fmla="*/ 1711317 w 3022593"/>
              <a:gd name="connsiteY25478" fmla="*/ 1588 h 4630814"/>
              <a:gd name="connsiteX25479" fmla="*/ 1711317 w 3022593"/>
              <a:gd name="connsiteY25479" fmla="*/ 1589 h 4630814"/>
              <a:gd name="connsiteX25480" fmla="*/ 1711317 w 3022593"/>
              <a:gd name="connsiteY25480" fmla="*/ 6351 h 4630814"/>
              <a:gd name="connsiteX25481" fmla="*/ 1710127 w 3022593"/>
              <a:gd name="connsiteY25481" fmla="*/ 4863 h 4630814"/>
              <a:gd name="connsiteX25482" fmla="*/ 1711317 w 3022593"/>
              <a:gd name="connsiteY25482" fmla="*/ 1589 h 4630814"/>
              <a:gd name="connsiteX25483" fmla="*/ 1711314 w 3022593"/>
              <a:gd name="connsiteY25483" fmla="*/ 1593 h 4630814"/>
              <a:gd name="connsiteX25484" fmla="*/ 1708936 w 3022593"/>
              <a:gd name="connsiteY25484" fmla="*/ 4763 h 4630814"/>
              <a:gd name="connsiteX25485" fmla="*/ 1709233 w 3022593"/>
              <a:gd name="connsiteY25485" fmla="*/ 3175 h 4630814"/>
              <a:gd name="connsiteX25486" fmla="*/ 1711316 w 3022593"/>
              <a:gd name="connsiteY25486" fmla="*/ 1589 h 4630814"/>
              <a:gd name="connsiteX25487" fmla="*/ 1296979 w 3022593"/>
              <a:gd name="connsiteY25487" fmla="*/ 1588 h 4630814"/>
              <a:gd name="connsiteX25488" fmla="*/ 1298567 w 3022593"/>
              <a:gd name="connsiteY25488" fmla="*/ 3704 h 4630814"/>
              <a:gd name="connsiteX25489" fmla="*/ 1300154 w 3022593"/>
              <a:gd name="connsiteY25489" fmla="*/ 1588 h 4630814"/>
              <a:gd name="connsiteX25490" fmla="*/ 1301742 w 3022593"/>
              <a:gd name="connsiteY25490" fmla="*/ 5821 h 4630814"/>
              <a:gd name="connsiteX25491" fmla="*/ 1300154 w 3022593"/>
              <a:gd name="connsiteY25491" fmla="*/ 7937 h 4630814"/>
              <a:gd name="connsiteX25492" fmla="*/ 1298567 w 3022593"/>
              <a:gd name="connsiteY25492" fmla="*/ 3705 h 4630814"/>
              <a:gd name="connsiteX25493" fmla="*/ 1298567 w 3022593"/>
              <a:gd name="connsiteY25493" fmla="*/ 7937 h 4630814"/>
              <a:gd name="connsiteX25494" fmla="*/ 1296979 w 3022593"/>
              <a:gd name="connsiteY25494" fmla="*/ 5821 h 4630814"/>
              <a:gd name="connsiteX25495" fmla="*/ 1296979 w 3022593"/>
              <a:gd name="connsiteY25495" fmla="*/ 1588 h 4630814"/>
              <a:gd name="connsiteX25496" fmla="*/ 1722430 w 3022593"/>
              <a:gd name="connsiteY25496" fmla="*/ 0 h 4630814"/>
              <a:gd name="connsiteX25497" fmla="*/ 1724018 w 3022593"/>
              <a:gd name="connsiteY25497" fmla="*/ 2117 h 4630814"/>
              <a:gd name="connsiteX25498" fmla="*/ 1724018 w 3022593"/>
              <a:gd name="connsiteY25498" fmla="*/ 6349 h 4630814"/>
              <a:gd name="connsiteX25499" fmla="*/ 1725605 w 3022593"/>
              <a:gd name="connsiteY25499" fmla="*/ 2117 h 4630814"/>
              <a:gd name="connsiteX25500" fmla="*/ 1727192 w 3022593"/>
              <a:gd name="connsiteY25500" fmla="*/ 0 h 4630814"/>
              <a:gd name="connsiteX25501" fmla="*/ 1727192 w 3022593"/>
              <a:gd name="connsiteY25501" fmla="*/ 4234 h 4630814"/>
              <a:gd name="connsiteX25502" fmla="*/ 1724018 w 3022593"/>
              <a:gd name="connsiteY25502" fmla="*/ 6350 h 4630814"/>
              <a:gd name="connsiteX25503" fmla="*/ 1724018 w 3022593"/>
              <a:gd name="connsiteY25503" fmla="*/ 6351 h 4630814"/>
              <a:gd name="connsiteX25504" fmla="*/ 1724017 w 3022593"/>
              <a:gd name="connsiteY25504" fmla="*/ 6351 h 4630814"/>
              <a:gd name="connsiteX25505" fmla="*/ 1724017 w 3022593"/>
              <a:gd name="connsiteY25505" fmla="*/ 6350 h 4630814"/>
              <a:gd name="connsiteX25506" fmla="*/ 1722430 w 3022593"/>
              <a:gd name="connsiteY25506" fmla="*/ 2117 h 4630814"/>
              <a:gd name="connsiteX25507" fmla="*/ 1722430 w 3022593"/>
              <a:gd name="connsiteY25507" fmla="*/ 0 h 4630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  <a:cxn ang="0">
                <a:pos x="connsiteX9937" y="connsiteY9937"/>
              </a:cxn>
              <a:cxn ang="0">
                <a:pos x="connsiteX9938" y="connsiteY9938"/>
              </a:cxn>
              <a:cxn ang="0">
                <a:pos x="connsiteX9939" y="connsiteY9939"/>
              </a:cxn>
              <a:cxn ang="0">
                <a:pos x="connsiteX9940" y="connsiteY9940"/>
              </a:cxn>
              <a:cxn ang="0">
                <a:pos x="connsiteX9941" y="connsiteY9941"/>
              </a:cxn>
              <a:cxn ang="0">
                <a:pos x="connsiteX9942" y="connsiteY9942"/>
              </a:cxn>
              <a:cxn ang="0">
                <a:pos x="connsiteX9943" y="connsiteY9943"/>
              </a:cxn>
              <a:cxn ang="0">
                <a:pos x="connsiteX9944" y="connsiteY9944"/>
              </a:cxn>
              <a:cxn ang="0">
                <a:pos x="connsiteX9945" y="connsiteY9945"/>
              </a:cxn>
              <a:cxn ang="0">
                <a:pos x="connsiteX9946" y="connsiteY9946"/>
              </a:cxn>
              <a:cxn ang="0">
                <a:pos x="connsiteX9947" y="connsiteY9947"/>
              </a:cxn>
              <a:cxn ang="0">
                <a:pos x="connsiteX9948" y="connsiteY9948"/>
              </a:cxn>
              <a:cxn ang="0">
                <a:pos x="connsiteX9949" y="connsiteY9949"/>
              </a:cxn>
              <a:cxn ang="0">
                <a:pos x="connsiteX9950" y="connsiteY9950"/>
              </a:cxn>
              <a:cxn ang="0">
                <a:pos x="connsiteX9951" y="connsiteY9951"/>
              </a:cxn>
              <a:cxn ang="0">
                <a:pos x="connsiteX9952" y="connsiteY9952"/>
              </a:cxn>
              <a:cxn ang="0">
                <a:pos x="connsiteX9953" y="connsiteY9953"/>
              </a:cxn>
              <a:cxn ang="0">
                <a:pos x="connsiteX9954" y="connsiteY9954"/>
              </a:cxn>
              <a:cxn ang="0">
                <a:pos x="connsiteX9955" y="connsiteY9955"/>
              </a:cxn>
              <a:cxn ang="0">
                <a:pos x="connsiteX9956" y="connsiteY9956"/>
              </a:cxn>
              <a:cxn ang="0">
                <a:pos x="connsiteX9957" y="connsiteY9957"/>
              </a:cxn>
              <a:cxn ang="0">
                <a:pos x="connsiteX9958" y="connsiteY9958"/>
              </a:cxn>
              <a:cxn ang="0">
                <a:pos x="connsiteX9959" y="connsiteY9959"/>
              </a:cxn>
              <a:cxn ang="0">
                <a:pos x="connsiteX9960" y="connsiteY9960"/>
              </a:cxn>
              <a:cxn ang="0">
                <a:pos x="connsiteX9961" y="connsiteY9961"/>
              </a:cxn>
              <a:cxn ang="0">
                <a:pos x="connsiteX9962" y="connsiteY9962"/>
              </a:cxn>
              <a:cxn ang="0">
                <a:pos x="connsiteX9963" y="connsiteY9963"/>
              </a:cxn>
              <a:cxn ang="0">
                <a:pos x="connsiteX9964" y="connsiteY9964"/>
              </a:cxn>
              <a:cxn ang="0">
                <a:pos x="connsiteX9965" y="connsiteY9965"/>
              </a:cxn>
              <a:cxn ang="0">
                <a:pos x="connsiteX9966" y="connsiteY9966"/>
              </a:cxn>
              <a:cxn ang="0">
                <a:pos x="connsiteX9967" y="connsiteY9967"/>
              </a:cxn>
              <a:cxn ang="0">
                <a:pos x="connsiteX9968" y="connsiteY9968"/>
              </a:cxn>
              <a:cxn ang="0">
                <a:pos x="connsiteX9969" y="connsiteY9969"/>
              </a:cxn>
              <a:cxn ang="0">
                <a:pos x="connsiteX9970" y="connsiteY9970"/>
              </a:cxn>
              <a:cxn ang="0">
                <a:pos x="connsiteX9971" y="connsiteY9971"/>
              </a:cxn>
              <a:cxn ang="0">
                <a:pos x="connsiteX9972" y="connsiteY9972"/>
              </a:cxn>
              <a:cxn ang="0">
                <a:pos x="connsiteX9973" y="connsiteY9973"/>
              </a:cxn>
              <a:cxn ang="0">
                <a:pos x="connsiteX9974" y="connsiteY9974"/>
              </a:cxn>
              <a:cxn ang="0">
                <a:pos x="connsiteX9975" y="connsiteY9975"/>
              </a:cxn>
              <a:cxn ang="0">
                <a:pos x="connsiteX9976" y="connsiteY9976"/>
              </a:cxn>
              <a:cxn ang="0">
                <a:pos x="connsiteX9977" y="connsiteY9977"/>
              </a:cxn>
              <a:cxn ang="0">
                <a:pos x="connsiteX9978" y="connsiteY9978"/>
              </a:cxn>
              <a:cxn ang="0">
                <a:pos x="connsiteX9979" y="connsiteY9979"/>
              </a:cxn>
              <a:cxn ang="0">
                <a:pos x="connsiteX9980" y="connsiteY9980"/>
              </a:cxn>
              <a:cxn ang="0">
                <a:pos x="connsiteX9981" y="connsiteY9981"/>
              </a:cxn>
              <a:cxn ang="0">
                <a:pos x="connsiteX9982" y="connsiteY9982"/>
              </a:cxn>
              <a:cxn ang="0">
                <a:pos x="connsiteX9983" y="connsiteY9983"/>
              </a:cxn>
              <a:cxn ang="0">
                <a:pos x="connsiteX9984" y="connsiteY9984"/>
              </a:cxn>
              <a:cxn ang="0">
                <a:pos x="connsiteX9985" y="connsiteY9985"/>
              </a:cxn>
              <a:cxn ang="0">
                <a:pos x="connsiteX9986" y="connsiteY9986"/>
              </a:cxn>
              <a:cxn ang="0">
                <a:pos x="connsiteX9987" y="connsiteY9987"/>
              </a:cxn>
              <a:cxn ang="0">
                <a:pos x="connsiteX9988" y="connsiteY9988"/>
              </a:cxn>
              <a:cxn ang="0">
                <a:pos x="connsiteX9989" y="connsiteY9989"/>
              </a:cxn>
              <a:cxn ang="0">
                <a:pos x="connsiteX9990" y="connsiteY9990"/>
              </a:cxn>
              <a:cxn ang="0">
                <a:pos x="connsiteX9991" y="connsiteY9991"/>
              </a:cxn>
              <a:cxn ang="0">
                <a:pos x="connsiteX9992" y="connsiteY9992"/>
              </a:cxn>
              <a:cxn ang="0">
                <a:pos x="connsiteX9993" y="connsiteY9993"/>
              </a:cxn>
              <a:cxn ang="0">
                <a:pos x="connsiteX9994" y="connsiteY9994"/>
              </a:cxn>
              <a:cxn ang="0">
                <a:pos x="connsiteX9995" y="connsiteY9995"/>
              </a:cxn>
              <a:cxn ang="0">
                <a:pos x="connsiteX9996" y="connsiteY9996"/>
              </a:cxn>
              <a:cxn ang="0">
                <a:pos x="connsiteX9997" y="connsiteY9997"/>
              </a:cxn>
              <a:cxn ang="0">
                <a:pos x="connsiteX9998" y="connsiteY9998"/>
              </a:cxn>
              <a:cxn ang="0">
                <a:pos x="connsiteX9999" y="connsiteY9999"/>
              </a:cxn>
              <a:cxn ang="0">
                <a:pos x="connsiteX10000" y="connsiteY10000"/>
              </a:cxn>
              <a:cxn ang="0">
                <a:pos x="connsiteX10001" y="connsiteY10001"/>
              </a:cxn>
              <a:cxn ang="0">
                <a:pos x="connsiteX10002" y="connsiteY10002"/>
              </a:cxn>
              <a:cxn ang="0">
                <a:pos x="connsiteX10003" y="connsiteY10003"/>
              </a:cxn>
              <a:cxn ang="0">
                <a:pos x="connsiteX10004" y="connsiteY10004"/>
              </a:cxn>
              <a:cxn ang="0">
                <a:pos x="connsiteX10005" y="connsiteY10005"/>
              </a:cxn>
              <a:cxn ang="0">
                <a:pos x="connsiteX10006" y="connsiteY10006"/>
              </a:cxn>
              <a:cxn ang="0">
                <a:pos x="connsiteX10007" y="connsiteY10007"/>
              </a:cxn>
              <a:cxn ang="0">
                <a:pos x="connsiteX10008" y="connsiteY10008"/>
              </a:cxn>
              <a:cxn ang="0">
                <a:pos x="connsiteX10009" y="connsiteY10009"/>
              </a:cxn>
              <a:cxn ang="0">
                <a:pos x="connsiteX10010" y="connsiteY10010"/>
              </a:cxn>
              <a:cxn ang="0">
                <a:pos x="connsiteX10011" y="connsiteY10011"/>
              </a:cxn>
              <a:cxn ang="0">
                <a:pos x="connsiteX10012" y="connsiteY10012"/>
              </a:cxn>
              <a:cxn ang="0">
                <a:pos x="connsiteX10013" y="connsiteY10013"/>
              </a:cxn>
              <a:cxn ang="0">
                <a:pos x="connsiteX10014" y="connsiteY10014"/>
              </a:cxn>
              <a:cxn ang="0">
                <a:pos x="connsiteX10015" y="connsiteY10015"/>
              </a:cxn>
              <a:cxn ang="0">
                <a:pos x="connsiteX10016" y="connsiteY10016"/>
              </a:cxn>
              <a:cxn ang="0">
                <a:pos x="connsiteX10017" y="connsiteY10017"/>
              </a:cxn>
              <a:cxn ang="0">
                <a:pos x="connsiteX10018" y="connsiteY10018"/>
              </a:cxn>
              <a:cxn ang="0">
                <a:pos x="connsiteX10019" y="connsiteY10019"/>
              </a:cxn>
              <a:cxn ang="0">
                <a:pos x="connsiteX10020" y="connsiteY10020"/>
              </a:cxn>
              <a:cxn ang="0">
                <a:pos x="connsiteX10021" y="connsiteY10021"/>
              </a:cxn>
              <a:cxn ang="0">
                <a:pos x="connsiteX10022" y="connsiteY10022"/>
              </a:cxn>
              <a:cxn ang="0">
                <a:pos x="connsiteX10023" y="connsiteY10023"/>
              </a:cxn>
              <a:cxn ang="0">
                <a:pos x="connsiteX10024" y="connsiteY10024"/>
              </a:cxn>
              <a:cxn ang="0">
                <a:pos x="connsiteX10025" y="connsiteY10025"/>
              </a:cxn>
              <a:cxn ang="0">
                <a:pos x="connsiteX10026" y="connsiteY10026"/>
              </a:cxn>
              <a:cxn ang="0">
                <a:pos x="connsiteX10027" y="connsiteY10027"/>
              </a:cxn>
              <a:cxn ang="0">
                <a:pos x="connsiteX10028" y="connsiteY10028"/>
              </a:cxn>
              <a:cxn ang="0">
                <a:pos x="connsiteX10029" y="connsiteY10029"/>
              </a:cxn>
              <a:cxn ang="0">
                <a:pos x="connsiteX10030" y="connsiteY10030"/>
              </a:cxn>
              <a:cxn ang="0">
                <a:pos x="connsiteX10031" y="connsiteY10031"/>
              </a:cxn>
              <a:cxn ang="0">
                <a:pos x="connsiteX10032" y="connsiteY10032"/>
              </a:cxn>
              <a:cxn ang="0">
                <a:pos x="connsiteX10033" y="connsiteY10033"/>
              </a:cxn>
              <a:cxn ang="0">
                <a:pos x="connsiteX10034" y="connsiteY10034"/>
              </a:cxn>
              <a:cxn ang="0">
                <a:pos x="connsiteX10035" y="connsiteY10035"/>
              </a:cxn>
              <a:cxn ang="0">
                <a:pos x="connsiteX10036" y="connsiteY10036"/>
              </a:cxn>
              <a:cxn ang="0">
                <a:pos x="connsiteX10037" y="connsiteY10037"/>
              </a:cxn>
              <a:cxn ang="0">
                <a:pos x="connsiteX10038" y="connsiteY10038"/>
              </a:cxn>
              <a:cxn ang="0">
                <a:pos x="connsiteX10039" y="connsiteY10039"/>
              </a:cxn>
              <a:cxn ang="0">
                <a:pos x="connsiteX10040" y="connsiteY10040"/>
              </a:cxn>
              <a:cxn ang="0">
                <a:pos x="connsiteX10041" y="connsiteY10041"/>
              </a:cxn>
              <a:cxn ang="0">
                <a:pos x="connsiteX10042" y="connsiteY10042"/>
              </a:cxn>
              <a:cxn ang="0">
                <a:pos x="connsiteX10043" y="connsiteY10043"/>
              </a:cxn>
              <a:cxn ang="0">
                <a:pos x="connsiteX10044" y="connsiteY10044"/>
              </a:cxn>
              <a:cxn ang="0">
                <a:pos x="connsiteX10045" y="connsiteY10045"/>
              </a:cxn>
              <a:cxn ang="0">
                <a:pos x="connsiteX10046" y="connsiteY10046"/>
              </a:cxn>
              <a:cxn ang="0">
                <a:pos x="connsiteX10047" y="connsiteY10047"/>
              </a:cxn>
              <a:cxn ang="0">
                <a:pos x="connsiteX10048" y="connsiteY10048"/>
              </a:cxn>
              <a:cxn ang="0">
                <a:pos x="connsiteX10049" y="connsiteY10049"/>
              </a:cxn>
              <a:cxn ang="0">
                <a:pos x="connsiteX10050" y="connsiteY10050"/>
              </a:cxn>
              <a:cxn ang="0">
                <a:pos x="connsiteX10051" y="connsiteY10051"/>
              </a:cxn>
              <a:cxn ang="0">
                <a:pos x="connsiteX10052" y="connsiteY10052"/>
              </a:cxn>
              <a:cxn ang="0">
                <a:pos x="connsiteX10053" y="connsiteY10053"/>
              </a:cxn>
              <a:cxn ang="0">
                <a:pos x="connsiteX10054" y="connsiteY10054"/>
              </a:cxn>
              <a:cxn ang="0">
                <a:pos x="connsiteX10055" y="connsiteY10055"/>
              </a:cxn>
              <a:cxn ang="0">
                <a:pos x="connsiteX10056" y="connsiteY10056"/>
              </a:cxn>
              <a:cxn ang="0">
                <a:pos x="connsiteX10057" y="connsiteY10057"/>
              </a:cxn>
              <a:cxn ang="0">
                <a:pos x="connsiteX10058" y="connsiteY10058"/>
              </a:cxn>
              <a:cxn ang="0">
                <a:pos x="connsiteX10059" y="connsiteY10059"/>
              </a:cxn>
              <a:cxn ang="0">
                <a:pos x="connsiteX10060" y="connsiteY10060"/>
              </a:cxn>
              <a:cxn ang="0">
                <a:pos x="connsiteX10061" y="connsiteY10061"/>
              </a:cxn>
              <a:cxn ang="0">
                <a:pos x="connsiteX10062" y="connsiteY10062"/>
              </a:cxn>
              <a:cxn ang="0">
                <a:pos x="connsiteX10063" y="connsiteY10063"/>
              </a:cxn>
              <a:cxn ang="0">
                <a:pos x="connsiteX10064" y="connsiteY10064"/>
              </a:cxn>
              <a:cxn ang="0">
                <a:pos x="connsiteX10065" y="connsiteY10065"/>
              </a:cxn>
              <a:cxn ang="0">
                <a:pos x="connsiteX10066" y="connsiteY10066"/>
              </a:cxn>
              <a:cxn ang="0">
                <a:pos x="connsiteX10067" y="connsiteY10067"/>
              </a:cxn>
              <a:cxn ang="0">
                <a:pos x="connsiteX10068" y="connsiteY10068"/>
              </a:cxn>
              <a:cxn ang="0">
                <a:pos x="connsiteX10069" y="connsiteY10069"/>
              </a:cxn>
              <a:cxn ang="0">
                <a:pos x="connsiteX10070" y="connsiteY10070"/>
              </a:cxn>
              <a:cxn ang="0">
                <a:pos x="connsiteX10071" y="connsiteY10071"/>
              </a:cxn>
              <a:cxn ang="0">
                <a:pos x="connsiteX10072" y="connsiteY10072"/>
              </a:cxn>
              <a:cxn ang="0">
                <a:pos x="connsiteX10073" y="connsiteY10073"/>
              </a:cxn>
              <a:cxn ang="0">
                <a:pos x="connsiteX10074" y="connsiteY10074"/>
              </a:cxn>
              <a:cxn ang="0">
                <a:pos x="connsiteX10075" y="connsiteY10075"/>
              </a:cxn>
              <a:cxn ang="0">
                <a:pos x="connsiteX10076" y="connsiteY10076"/>
              </a:cxn>
              <a:cxn ang="0">
                <a:pos x="connsiteX10077" y="connsiteY10077"/>
              </a:cxn>
              <a:cxn ang="0">
                <a:pos x="connsiteX10078" y="connsiteY10078"/>
              </a:cxn>
              <a:cxn ang="0">
                <a:pos x="connsiteX10079" y="connsiteY10079"/>
              </a:cxn>
              <a:cxn ang="0">
                <a:pos x="connsiteX10080" y="connsiteY10080"/>
              </a:cxn>
              <a:cxn ang="0">
                <a:pos x="connsiteX10081" y="connsiteY10081"/>
              </a:cxn>
              <a:cxn ang="0">
                <a:pos x="connsiteX10082" y="connsiteY10082"/>
              </a:cxn>
              <a:cxn ang="0">
                <a:pos x="connsiteX10083" y="connsiteY10083"/>
              </a:cxn>
              <a:cxn ang="0">
                <a:pos x="connsiteX10084" y="connsiteY10084"/>
              </a:cxn>
              <a:cxn ang="0">
                <a:pos x="connsiteX10085" y="connsiteY10085"/>
              </a:cxn>
              <a:cxn ang="0">
                <a:pos x="connsiteX10086" y="connsiteY10086"/>
              </a:cxn>
              <a:cxn ang="0">
                <a:pos x="connsiteX10087" y="connsiteY10087"/>
              </a:cxn>
              <a:cxn ang="0">
                <a:pos x="connsiteX10088" y="connsiteY10088"/>
              </a:cxn>
              <a:cxn ang="0">
                <a:pos x="connsiteX10089" y="connsiteY10089"/>
              </a:cxn>
              <a:cxn ang="0">
                <a:pos x="connsiteX10090" y="connsiteY10090"/>
              </a:cxn>
              <a:cxn ang="0">
                <a:pos x="connsiteX10091" y="connsiteY10091"/>
              </a:cxn>
              <a:cxn ang="0">
                <a:pos x="connsiteX10092" y="connsiteY10092"/>
              </a:cxn>
              <a:cxn ang="0">
                <a:pos x="connsiteX10093" y="connsiteY10093"/>
              </a:cxn>
              <a:cxn ang="0">
                <a:pos x="connsiteX10094" y="connsiteY10094"/>
              </a:cxn>
              <a:cxn ang="0">
                <a:pos x="connsiteX10095" y="connsiteY10095"/>
              </a:cxn>
              <a:cxn ang="0">
                <a:pos x="connsiteX10096" y="connsiteY10096"/>
              </a:cxn>
              <a:cxn ang="0">
                <a:pos x="connsiteX10097" y="connsiteY10097"/>
              </a:cxn>
              <a:cxn ang="0">
                <a:pos x="connsiteX10098" y="connsiteY10098"/>
              </a:cxn>
              <a:cxn ang="0">
                <a:pos x="connsiteX10099" y="connsiteY10099"/>
              </a:cxn>
              <a:cxn ang="0">
                <a:pos x="connsiteX10100" y="connsiteY10100"/>
              </a:cxn>
              <a:cxn ang="0">
                <a:pos x="connsiteX10101" y="connsiteY10101"/>
              </a:cxn>
              <a:cxn ang="0">
                <a:pos x="connsiteX10102" y="connsiteY10102"/>
              </a:cxn>
              <a:cxn ang="0">
                <a:pos x="connsiteX10103" y="connsiteY10103"/>
              </a:cxn>
              <a:cxn ang="0">
                <a:pos x="connsiteX10104" y="connsiteY10104"/>
              </a:cxn>
              <a:cxn ang="0">
                <a:pos x="connsiteX10105" y="connsiteY10105"/>
              </a:cxn>
              <a:cxn ang="0">
                <a:pos x="connsiteX10106" y="connsiteY10106"/>
              </a:cxn>
              <a:cxn ang="0">
                <a:pos x="connsiteX10107" y="connsiteY10107"/>
              </a:cxn>
              <a:cxn ang="0">
                <a:pos x="connsiteX10108" y="connsiteY10108"/>
              </a:cxn>
              <a:cxn ang="0">
                <a:pos x="connsiteX10109" y="connsiteY10109"/>
              </a:cxn>
              <a:cxn ang="0">
                <a:pos x="connsiteX10110" y="connsiteY10110"/>
              </a:cxn>
              <a:cxn ang="0">
                <a:pos x="connsiteX10111" y="connsiteY10111"/>
              </a:cxn>
              <a:cxn ang="0">
                <a:pos x="connsiteX10112" y="connsiteY10112"/>
              </a:cxn>
              <a:cxn ang="0">
                <a:pos x="connsiteX10113" y="connsiteY10113"/>
              </a:cxn>
              <a:cxn ang="0">
                <a:pos x="connsiteX10114" y="connsiteY10114"/>
              </a:cxn>
              <a:cxn ang="0">
                <a:pos x="connsiteX10115" y="connsiteY10115"/>
              </a:cxn>
              <a:cxn ang="0">
                <a:pos x="connsiteX10116" y="connsiteY10116"/>
              </a:cxn>
              <a:cxn ang="0">
                <a:pos x="connsiteX10117" y="connsiteY10117"/>
              </a:cxn>
              <a:cxn ang="0">
                <a:pos x="connsiteX10118" y="connsiteY10118"/>
              </a:cxn>
              <a:cxn ang="0">
                <a:pos x="connsiteX10119" y="connsiteY10119"/>
              </a:cxn>
              <a:cxn ang="0">
                <a:pos x="connsiteX10120" y="connsiteY10120"/>
              </a:cxn>
              <a:cxn ang="0">
                <a:pos x="connsiteX10121" y="connsiteY10121"/>
              </a:cxn>
              <a:cxn ang="0">
                <a:pos x="connsiteX10122" y="connsiteY10122"/>
              </a:cxn>
              <a:cxn ang="0">
                <a:pos x="connsiteX10123" y="connsiteY10123"/>
              </a:cxn>
              <a:cxn ang="0">
                <a:pos x="connsiteX10124" y="connsiteY10124"/>
              </a:cxn>
              <a:cxn ang="0">
                <a:pos x="connsiteX10125" y="connsiteY10125"/>
              </a:cxn>
              <a:cxn ang="0">
                <a:pos x="connsiteX10126" y="connsiteY10126"/>
              </a:cxn>
              <a:cxn ang="0">
                <a:pos x="connsiteX10127" y="connsiteY10127"/>
              </a:cxn>
              <a:cxn ang="0">
                <a:pos x="connsiteX10128" y="connsiteY10128"/>
              </a:cxn>
              <a:cxn ang="0">
                <a:pos x="connsiteX10129" y="connsiteY10129"/>
              </a:cxn>
              <a:cxn ang="0">
                <a:pos x="connsiteX10130" y="connsiteY10130"/>
              </a:cxn>
              <a:cxn ang="0">
                <a:pos x="connsiteX10131" y="connsiteY10131"/>
              </a:cxn>
              <a:cxn ang="0">
                <a:pos x="connsiteX10132" y="connsiteY10132"/>
              </a:cxn>
              <a:cxn ang="0">
                <a:pos x="connsiteX10133" y="connsiteY10133"/>
              </a:cxn>
              <a:cxn ang="0">
                <a:pos x="connsiteX10134" y="connsiteY10134"/>
              </a:cxn>
              <a:cxn ang="0">
                <a:pos x="connsiteX10135" y="connsiteY10135"/>
              </a:cxn>
              <a:cxn ang="0">
                <a:pos x="connsiteX10136" y="connsiteY10136"/>
              </a:cxn>
              <a:cxn ang="0">
                <a:pos x="connsiteX10137" y="connsiteY10137"/>
              </a:cxn>
              <a:cxn ang="0">
                <a:pos x="connsiteX10138" y="connsiteY10138"/>
              </a:cxn>
              <a:cxn ang="0">
                <a:pos x="connsiteX10139" y="connsiteY10139"/>
              </a:cxn>
              <a:cxn ang="0">
                <a:pos x="connsiteX10140" y="connsiteY10140"/>
              </a:cxn>
              <a:cxn ang="0">
                <a:pos x="connsiteX10141" y="connsiteY10141"/>
              </a:cxn>
              <a:cxn ang="0">
                <a:pos x="connsiteX10142" y="connsiteY10142"/>
              </a:cxn>
              <a:cxn ang="0">
                <a:pos x="connsiteX10143" y="connsiteY10143"/>
              </a:cxn>
              <a:cxn ang="0">
                <a:pos x="connsiteX10144" y="connsiteY10144"/>
              </a:cxn>
              <a:cxn ang="0">
                <a:pos x="connsiteX10145" y="connsiteY10145"/>
              </a:cxn>
              <a:cxn ang="0">
                <a:pos x="connsiteX10146" y="connsiteY10146"/>
              </a:cxn>
              <a:cxn ang="0">
                <a:pos x="connsiteX10147" y="connsiteY10147"/>
              </a:cxn>
              <a:cxn ang="0">
                <a:pos x="connsiteX10148" y="connsiteY10148"/>
              </a:cxn>
              <a:cxn ang="0">
                <a:pos x="connsiteX10149" y="connsiteY10149"/>
              </a:cxn>
              <a:cxn ang="0">
                <a:pos x="connsiteX10150" y="connsiteY10150"/>
              </a:cxn>
              <a:cxn ang="0">
                <a:pos x="connsiteX10151" y="connsiteY10151"/>
              </a:cxn>
              <a:cxn ang="0">
                <a:pos x="connsiteX10152" y="connsiteY10152"/>
              </a:cxn>
              <a:cxn ang="0">
                <a:pos x="connsiteX10153" y="connsiteY10153"/>
              </a:cxn>
              <a:cxn ang="0">
                <a:pos x="connsiteX10154" y="connsiteY10154"/>
              </a:cxn>
              <a:cxn ang="0">
                <a:pos x="connsiteX10155" y="connsiteY10155"/>
              </a:cxn>
              <a:cxn ang="0">
                <a:pos x="connsiteX10156" y="connsiteY10156"/>
              </a:cxn>
              <a:cxn ang="0">
                <a:pos x="connsiteX10157" y="connsiteY10157"/>
              </a:cxn>
              <a:cxn ang="0">
                <a:pos x="connsiteX10158" y="connsiteY10158"/>
              </a:cxn>
              <a:cxn ang="0">
                <a:pos x="connsiteX10159" y="connsiteY10159"/>
              </a:cxn>
              <a:cxn ang="0">
                <a:pos x="connsiteX10160" y="connsiteY10160"/>
              </a:cxn>
              <a:cxn ang="0">
                <a:pos x="connsiteX10161" y="connsiteY10161"/>
              </a:cxn>
              <a:cxn ang="0">
                <a:pos x="connsiteX10162" y="connsiteY10162"/>
              </a:cxn>
              <a:cxn ang="0">
                <a:pos x="connsiteX10163" y="connsiteY10163"/>
              </a:cxn>
              <a:cxn ang="0">
                <a:pos x="connsiteX10164" y="connsiteY10164"/>
              </a:cxn>
              <a:cxn ang="0">
                <a:pos x="connsiteX10165" y="connsiteY10165"/>
              </a:cxn>
              <a:cxn ang="0">
                <a:pos x="connsiteX10166" y="connsiteY10166"/>
              </a:cxn>
              <a:cxn ang="0">
                <a:pos x="connsiteX10167" y="connsiteY10167"/>
              </a:cxn>
              <a:cxn ang="0">
                <a:pos x="connsiteX10168" y="connsiteY10168"/>
              </a:cxn>
              <a:cxn ang="0">
                <a:pos x="connsiteX10169" y="connsiteY10169"/>
              </a:cxn>
              <a:cxn ang="0">
                <a:pos x="connsiteX10170" y="connsiteY10170"/>
              </a:cxn>
              <a:cxn ang="0">
                <a:pos x="connsiteX10171" y="connsiteY10171"/>
              </a:cxn>
              <a:cxn ang="0">
                <a:pos x="connsiteX10172" y="connsiteY10172"/>
              </a:cxn>
              <a:cxn ang="0">
                <a:pos x="connsiteX10173" y="connsiteY10173"/>
              </a:cxn>
              <a:cxn ang="0">
                <a:pos x="connsiteX10174" y="connsiteY10174"/>
              </a:cxn>
              <a:cxn ang="0">
                <a:pos x="connsiteX10175" y="connsiteY10175"/>
              </a:cxn>
              <a:cxn ang="0">
                <a:pos x="connsiteX10176" y="connsiteY10176"/>
              </a:cxn>
              <a:cxn ang="0">
                <a:pos x="connsiteX10177" y="connsiteY10177"/>
              </a:cxn>
              <a:cxn ang="0">
                <a:pos x="connsiteX10178" y="connsiteY10178"/>
              </a:cxn>
              <a:cxn ang="0">
                <a:pos x="connsiteX10179" y="connsiteY10179"/>
              </a:cxn>
              <a:cxn ang="0">
                <a:pos x="connsiteX10180" y="connsiteY10180"/>
              </a:cxn>
              <a:cxn ang="0">
                <a:pos x="connsiteX10181" y="connsiteY10181"/>
              </a:cxn>
              <a:cxn ang="0">
                <a:pos x="connsiteX10182" y="connsiteY10182"/>
              </a:cxn>
              <a:cxn ang="0">
                <a:pos x="connsiteX10183" y="connsiteY10183"/>
              </a:cxn>
              <a:cxn ang="0">
                <a:pos x="connsiteX10184" y="connsiteY10184"/>
              </a:cxn>
              <a:cxn ang="0">
                <a:pos x="connsiteX10185" y="connsiteY10185"/>
              </a:cxn>
              <a:cxn ang="0">
                <a:pos x="connsiteX10186" y="connsiteY10186"/>
              </a:cxn>
              <a:cxn ang="0">
                <a:pos x="connsiteX10187" y="connsiteY10187"/>
              </a:cxn>
              <a:cxn ang="0">
                <a:pos x="connsiteX10188" y="connsiteY10188"/>
              </a:cxn>
              <a:cxn ang="0">
                <a:pos x="connsiteX10189" y="connsiteY10189"/>
              </a:cxn>
              <a:cxn ang="0">
                <a:pos x="connsiteX10190" y="connsiteY10190"/>
              </a:cxn>
              <a:cxn ang="0">
                <a:pos x="connsiteX10191" y="connsiteY10191"/>
              </a:cxn>
              <a:cxn ang="0">
                <a:pos x="connsiteX10192" y="connsiteY10192"/>
              </a:cxn>
              <a:cxn ang="0">
                <a:pos x="connsiteX10193" y="connsiteY10193"/>
              </a:cxn>
              <a:cxn ang="0">
                <a:pos x="connsiteX10194" y="connsiteY10194"/>
              </a:cxn>
              <a:cxn ang="0">
                <a:pos x="connsiteX10195" y="connsiteY10195"/>
              </a:cxn>
              <a:cxn ang="0">
                <a:pos x="connsiteX10196" y="connsiteY10196"/>
              </a:cxn>
              <a:cxn ang="0">
                <a:pos x="connsiteX10197" y="connsiteY10197"/>
              </a:cxn>
              <a:cxn ang="0">
                <a:pos x="connsiteX10198" y="connsiteY10198"/>
              </a:cxn>
              <a:cxn ang="0">
                <a:pos x="connsiteX10199" y="connsiteY10199"/>
              </a:cxn>
              <a:cxn ang="0">
                <a:pos x="connsiteX10200" y="connsiteY10200"/>
              </a:cxn>
              <a:cxn ang="0">
                <a:pos x="connsiteX10201" y="connsiteY10201"/>
              </a:cxn>
              <a:cxn ang="0">
                <a:pos x="connsiteX10202" y="connsiteY10202"/>
              </a:cxn>
              <a:cxn ang="0">
                <a:pos x="connsiteX10203" y="connsiteY10203"/>
              </a:cxn>
              <a:cxn ang="0">
                <a:pos x="connsiteX10204" y="connsiteY10204"/>
              </a:cxn>
              <a:cxn ang="0">
                <a:pos x="connsiteX10205" y="connsiteY10205"/>
              </a:cxn>
              <a:cxn ang="0">
                <a:pos x="connsiteX10206" y="connsiteY10206"/>
              </a:cxn>
              <a:cxn ang="0">
                <a:pos x="connsiteX10207" y="connsiteY10207"/>
              </a:cxn>
              <a:cxn ang="0">
                <a:pos x="connsiteX10208" y="connsiteY10208"/>
              </a:cxn>
              <a:cxn ang="0">
                <a:pos x="connsiteX10209" y="connsiteY10209"/>
              </a:cxn>
              <a:cxn ang="0">
                <a:pos x="connsiteX10210" y="connsiteY10210"/>
              </a:cxn>
              <a:cxn ang="0">
                <a:pos x="connsiteX10211" y="connsiteY10211"/>
              </a:cxn>
              <a:cxn ang="0">
                <a:pos x="connsiteX10212" y="connsiteY10212"/>
              </a:cxn>
              <a:cxn ang="0">
                <a:pos x="connsiteX10213" y="connsiteY10213"/>
              </a:cxn>
              <a:cxn ang="0">
                <a:pos x="connsiteX10214" y="connsiteY10214"/>
              </a:cxn>
              <a:cxn ang="0">
                <a:pos x="connsiteX10215" y="connsiteY10215"/>
              </a:cxn>
              <a:cxn ang="0">
                <a:pos x="connsiteX10216" y="connsiteY10216"/>
              </a:cxn>
              <a:cxn ang="0">
                <a:pos x="connsiteX10217" y="connsiteY10217"/>
              </a:cxn>
              <a:cxn ang="0">
                <a:pos x="connsiteX10218" y="connsiteY10218"/>
              </a:cxn>
              <a:cxn ang="0">
                <a:pos x="connsiteX10219" y="connsiteY10219"/>
              </a:cxn>
              <a:cxn ang="0">
                <a:pos x="connsiteX10220" y="connsiteY10220"/>
              </a:cxn>
              <a:cxn ang="0">
                <a:pos x="connsiteX10221" y="connsiteY10221"/>
              </a:cxn>
              <a:cxn ang="0">
                <a:pos x="connsiteX10222" y="connsiteY10222"/>
              </a:cxn>
              <a:cxn ang="0">
                <a:pos x="connsiteX10223" y="connsiteY10223"/>
              </a:cxn>
              <a:cxn ang="0">
                <a:pos x="connsiteX10224" y="connsiteY10224"/>
              </a:cxn>
              <a:cxn ang="0">
                <a:pos x="connsiteX10225" y="connsiteY10225"/>
              </a:cxn>
              <a:cxn ang="0">
                <a:pos x="connsiteX10226" y="connsiteY10226"/>
              </a:cxn>
              <a:cxn ang="0">
                <a:pos x="connsiteX10227" y="connsiteY10227"/>
              </a:cxn>
              <a:cxn ang="0">
                <a:pos x="connsiteX10228" y="connsiteY10228"/>
              </a:cxn>
              <a:cxn ang="0">
                <a:pos x="connsiteX10229" y="connsiteY10229"/>
              </a:cxn>
              <a:cxn ang="0">
                <a:pos x="connsiteX10230" y="connsiteY10230"/>
              </a:cxn>
              <a:cxn ang="0">
                <a:pos x="connsiteX10231" y="connsiteY10231"/>
              </a:cxn>
              <a:cxn ang="0">
                <a:pos x="connsiteX10232" y="connsiteY10232"/>
              </a:cxn>
              <a:cxn ang="0">
                <a:pos x="connsiteX10233" y="connsiteY10233"/>
              </a:cxn>
              <a:cxn ang="0">
                <a:pos x="connsiteX10234" y="connsiteY10234"/>
              </a:cxn>
              <a:cxn ang="0">
                <a:pos x="connsiteX10235" y="connsiteY10235"/>
              </a:cxn>
              <a:cxn ang="0">
                <a:pos x="connsiteX10236" y="connsiteY10236"/>
              </a:cxn>
              <a:cxn ang="0">
                <a:pos x="connsiteX10237" y="connsiteY10237"/>
              </a:cxn>
              <a:cxn ang="0">
                <a:pos x="connsiteX10238" y="connsiteY10238"/>
              </a:cxn>
              <a:cxn ang="0">
                <a:pos x="connsiteX10239" y="connsiteY10239"/>
              </a:cxn>
              <a:cxn ang="0">
                <a:pos x="connsiteX10240" y="connsiteY10240"/>
              </a:cxn>
              <a:cxn ang="0">
                <a:pos x="connsiteX10241" y="connsiteY10241"/>
              </a:cxn>
              <a:cxn ang="0">
                <a:pos x="connsiteX10242" y="connsiteY10242"/>
              </a:cxn>
              <a:cxn ang="0">
                <a:pos x="connsiteX10243" y="connsiteY10243"/>
              </a:cxn>
              <a:cxn ang="0">
                <a:pos x="connsiteX10244" y="connsiteY10244"/>
              </a:cxn>
              <a:cxn ang="0">
                <a:pos x="connsiteX10245" y="connsiteY10245"/>
              </a:cxn>
              <a:cxn ang="0">
                <a:pos x="connsiteX10246" y="connsiteY10246"/>
              </a:cxn>
              <a:cxn ang="0">
                <a:pos x="connsiteX10247" y="connsiteY10247"/>
              </a:cxn>
              <a:cxn ang="0">
                <a:pos x="connsiteX10248" y="connsiteY10248"/>
              </a:cxn>
              <a:cxn ang="0">
                <a:pos x="connsiteX10249" y="connsiteY10249"/>
              </a:cxn>
              <a:cxn ang="0">
                <a:pos x="connsiteX10250" y="connsiteY10250"/>
              </a:cxn>
              <a:cxn ang="0">
                <a:pos x="connsiteX10251" y="connsiteY10251"/>
              </a:cxn>
              <a:cxn ang="0">
                <a:pos x="connsiteX10252" y="connsiteY10252"/>
              </a:cxn>
              <a:cxn ang="0">
                <a:pos x="connsiteX10253" y="connsiteY10253"/>
              </a:cxn>
              <a:cxn ang="0">
                <a:pos x="connsiteX10254" y="connsiteY10254"/>
              </a:cxn>
              <a:cxn ang="0">
                <a:pos x="connsiteX10255" y="connsiteY10255"/>
              </a:cxn>
              <a:cxn ang="0">
                <a:pos x="connsiteX10256" y="connsiteY10256"/>
              </a:cxn>
              <a:cxn ang="0">
                <a:pos x="connsiteX10257" y="connsiteY10257"/>
              </a:cxn>
              <a:cxn ang="0">
                <a:pos x="connsiteX10258" y="connsiteY10258"/>
              </a:cxn>
              <a:cxn ang="0">
                <a:pos x="connsiteX10259" y="connsiteY10259"/>
              </a:cxn>
              <a:cxn ang="0">
                <a:pos x="connsiteX10260" y="connsiteY10260"/>
              </a:cxn>
              <a:cxn ang="0">
                <a:pos x="connsiteX10261" y="connsiteY10261"/>
              </a:cxn>
              <a:cxn ang="0">
                <a:pos x="connsiteX10262" y="connsiteY10262"/>
              </a:cxn>
              <a:cxn ang="0">
                <a:pos x="connsiteX10263" y="connsiteY10263"/>
              </a:cxn>
              <a:cxn ang="0">
                <a:pos x="connsiteX10264" y="connsiteY10264"/>
              </a:cxn>
              <a:cxn ang="0">
                <a:pos x="connsiteX10265" y="connsiteY10265"/>
              </a:cxn>
              <a:cxn ang="0">
                <a:pos x="connsiteX10266" y="connsiteY10266"/>
              </a:cxn>
              <a:cxn ang="0">
                <a:pos x="connsiteX10267" y="connsiteY10267"/>
              </a:cxn>
              <a:cxn ang="0">
                <a:pos x="connsiteX10268" y="connsiteY10268"/>
              </a:cxn>
              <a:cxn ang="0">
                <a:pos x="connsiteX10269" y="connsiteY10269"/>
              </a:cxn>
              <a:cxn ang="0">
                <a:pos x="connsiteX10270" y="connsiteY10270"/>
              </a:cxn>
              <a:cxn ang="0">
                <a:pos x="connsiteX10271" y="connsiteY10271"/>
              </a:cxn>
              <a:cxn ang="0">
                <a:pos x="connsiteX10272" y="connsiteY10272"/>
              </a:cxn>
              <a:cxn ang="0">
                <a:pos x="connsiteX10273" y="connsiteY10273"/>
              </a:cxn>
              <a:cxn ang="0">
                <a:pos x="connsiteX10274" y="connsiteY10274"/>
              </a:cxn>
              <a:cxn ang="0">
                <a:pos x="connsiteX10275" y="connsiteY10275"/>
              </a:cxn>
              <a:cxn ang="0">
                <a:pos x="connsiteX10276" y="connsiteY10276"/>
              </a:cxn>
              <a:cxn ang="0">
                <a:pos x="connsiteX10277" y="connsiteY10277"/>
              </a:cxn>
              <a:cxn ang="0">
                <a:pos x="connsiteX10278" y="connsiteY10278"/>
              </a:cxn>
              <a:cxn ang="0">
                <a:pos x="connsiteX10279" y="connsiteY10279"/>
              </a:cxn>
              <a:cxn ang="0">
                <a:pos x="connsiteX10280" y="connsiteY10280"/>
              </a:cxn>
              <a:cxn ang="0">
                <a:pos x="connsiteX10281" y="connsiteY10281"/>
              </a:cxn>
              <a:cxn ang="0">
                <a:pos x="connsiteX10282" y="connsiteY10282"/>
              </a:cxn>
              <a:cxn ang="0">
                <a:pos x="connsiteX10283" y="connsiteY10283"/>
              </a:cxn>
              <a:cxn ang="0">
                <a:pos x="connsiteX10284" y="connsiteY10284"/>
              </a:cxn>
              <a:cxn ang="0">
                <a:pos x="connsiteX10285" y="connsiteY10285"/>
              </a:cxn>
              <a:cxn ang="0">
                <a:pos x="connsiteX10286" y="connsiteY10286"/>
              </a:cxn>
              <a:cxn ang="0">
                <a:pos x="connsiteX10287" y="connsiteY10287"/>
              </a:cxn>
              <a:cxn ang="0">
                <a:pos x="connsiteX10288" y="connsiteY10288"/>
              </a:cxn>
              <a:cxn ang="0">
                <a:pos x="connsiteX10289" y="connsiteY10289"/>
              </a:cxn>
              <a:cxn ang="0">
                <a:pos x="connsiteX10290" y="connsiteY10290"/>
              </a:cxn>
              <a:cxn ang="0">
                <a:pos x="connsiteX10291" y="connsiteY10291"/>
              </a:cxn>
              <a:cxn ang="0">
                <a:pos x="connsiteX10292" y="connsiteY10292"/>
              </a:cxn>
              <a:cxn ang="0">
                <a:pos x="connsiteX10293" y="connsiteY10293"/>
              </a:cxn>
              <a:cxn ang="0">
                <a:pos x="connsiteX10294" y="connsiteY10294"/>
              </a:cxn>
              <a:cxn ang="0">
                <a:pos x="connsiteX10295" y="connsiteY10295"/>
              </a:cxn>
              <a:cxn ang="0">
                <a:pos x="connsiteX10296" y="connsiteY10296"/>
              </a:cxn>
              <a:cxn ang="0">
                <a:pos x="connsiteX10297" y="connsiteY10297"/>
              </a:cxn>
              <a:cxn ang="0">
                <a:pos x="connsiteX10298" y="connsiteY10298"/>
              </a:cxn>
              <a:cxn ang="0">
                <a:pos x="connsiteX10299" y="connsiteY10299"/>
              </a:cxn>
              <a:cxn ang="0">
                <a:pos x="connsiteX10300" y="connsiteY10300"/>
              </a:cxn>
              <a:cxn ang="0">
                <a:pos x="connsiteX10301" y="connsiteY10301"/>
              </a:cxn>
              <a:cxn ang="0">
                <a:pos x="connsiteX10302" y="connsiteY10302"/>
              </a:cxn>
              <a:cxn ang="0">
                <a:pos x="connsiteX10303" y="connsiteY10303"/>
              </a:cxn>
              <a:cxn ang="0">
                <a:pos x="connsiteX10304" y="connsiteY10304"/>
              </a:cxn>
              <a:cxn ang="0">
                <a:pos x="connsiteX10305" y="connsiteY10305"/>
              </a:cxn>
              <a:cxn ang="0">
                <a:pos x="connsiteX10306" y="connsiteY10306"/>
              </a:cxn>
              <a:cxn ang="0">
                <a:pos x="connsiteX10307" y="connsiteY10307"/>
              </a:cxn>
              <a:cxn ang="0">
                <a:pos x="connsiteX10308" y="connsiteY10308"/>
              </a:cxn>
              <a:cxn ang="0">
                <a:pos x="connsiteX10309" y="connsiteY10309"/>
              </a:cxn>
              <a:cxn ang="0">
                <a:pos x="connsiteX10310" y="connsiteY10310"/>
              </a:cxn>
              <a:cxn ang="0">
                <a:pos x="connsiteX10311" y="connsiteY10311"/>
              </a:cxn>
              <a:cxn ang="0">
                <a:pos x="connsiteX10312" y="connsiteY10312"/>
              </a:cxn>
              <a:cxn ang="0">
                <a:pos x="connsiteX10313" y="connsiteY10313"/>
              </a:cxn>
              <a:cxn ang="0">
                <a:pos x="connsiteX10314" y="connsiteY10314"/>
              </a:cxn>
              <a:cxn ang="0">
                <a:pos x="connsiteX10315" y="connsiteY10315"/>
              </a:cxn>
              <a:cxn ang="0">
                <a:pos x="connsiteX10316" y="connsiteY10316"/>
              </a:cxn>
              <a:cxn ang="0">
                <a:pos x="connsiteX10317" y="connsiteY10317"/>
              </a:cxn>
              <a:cxn ang="0">
                <a:pos x="connsiteX10318" y="connsiteY10318"/>
              </a:cxn>
              <a:cxn ang="0">
                <a:pos x="connsiteX10319" y="connsiteY10319"/>
              </a:cxn>
              <a:cxn ang="0">
                <a:pos x="connsiteX10320" y="connsiteY10320"/>
              </a:cxn>
              <a:cxn ang="0">
                <a:pos x="connsiteX10321" y="connsiteY10321"/>
              </a:cxn>
              <a:cxn ang="0">
                <a:pos x="connsiteX10322" y="connsiteY10322"/>
              </a:cxn>
              <a:cxn ang="0">
                <a:pos x="connsiteX10323" y="connsiteY10323"/>
              </a:cxn>
              <a:cxn ang="0">
                <a:pos x="connsiteX10324" y="connsiteY10324"/>
              </a:cxn>
              <a:cxn ang="0">
                <a:pos x="connsiteX10325" y="connsiteY10325"/>
              </a:cxn>
              <a:cxn ang="0">
                <a:pos x="connsiteX10326" y="connsiteY10326"/>
              </a:cxn>
              <a:cxn ang="0">
                <a:pos x="connsiteX10327" y="connsiteY10327"/>
              </a:cxn>
              <a:cxn ang="0">
                <a:pos x="connsiteX10328" y="connsiteY10328"/>
              </a:cxn>
              <a:cxn ang="0">
                <a:pos x="connsiteX10329" y="connsiteY10329"/>
              </a:cxn>
              <a:cxn ang="0">
                <a:pos x="connsiteX10330" y="connsiteY10330"/>
              </a:cxn>
              <a:cxn ang="0">
                <a:pos x="connsiteX10331" y="connsiteY10331"/>
              </a:cxn>
              <a:cxn ang="0">
                <a:pos x="connsiteX10332" y="connsiteY10332"/>
              </a:cxn>
              <a:cxn ang="0">
                <a:pos x="connsiteX10333" y="connsiteY10333"/>
              </a:cxn>
              <a:cxn ang="0">
                <a:pos x="connsiteX10334" y="connsiteY10334"/>
              </a:cxn>
              <a:cxn ang="0">
                <a:pos x="connsiteX10335" y="connsiteY10335"/>
              </a:cxn>
              <a:cxn ang="0">
                <a:pos x="connsiteX10336" y="connsiteY10336"/>
              </a:cxn>
              <a:cxn ang="0">
                <a:pos x="connsiteX10337" y="connsiteY10337"/>
              </a:cxn>
              <a:cxn ang="0">
                <a:pos x="connsiteX10338" y="connsiteY10338"/>
              </a:cxn>
              <a:cxn ang="0">
                <a:pos x="connsiteX10339" y="connsiteY10339"/>
              </a:cxn>
              <a:cxn ang="0">
                <a:pos x="connsiteX10340" y="connsiteY10340"/>
              </a:cxn>
              <a:cxn ang="0">
                <a:pos x="connsiteX10341" y="connsiteY10341"/>
              </a:cxn>
              <a:cxn ang="0">
                <a:pos x="connsiteX10342" y="connsiteY10342"/>
              </a:cxn>
              <a:cxn ang="0">
                <a:pos x="connsiteX10343" y="connsiteY10343"/>
              </a:cxn>
              <a:cxn ang="0">
                <a:pos x="connsiteX10344" y="connsiteY10344"/>
              </a:cxn>
              <a:cxn ang="0">
                <a:pos x="connsiteX10345" y="connsiteY10345"/>
              </a:cxn>
              <a:cxn ang="0">
                <a:pos x="connsiteX10346" y="connsiteY10346"/>
              </a:cxn>
              <a:cxn ang="0">
                <a:pos x="connsiteX10347" y="connsiteY10347"/>
              </a:cxn>
              <a:cxn ang="0">
                <a:pos x="connsiteX10348" y="connsiteY10348"/>
              </a:cxn>
              <a:cxn ang="0">
                <a:pos x="connsiteX10349" y="connsiteY10349"/>
              </a:cxn>
              <a:cxn ang="0">
                <a:pos x="connsiteX10350" y="connsiteY10350"/>
              </a:cxn>
              <a:cxn ang="0">
                <a:pos x="connsiteX10351" y="connsiteY10351"/>
              </a:cxn>
              <a:cxn ang="0">
                <a:pos x="connsiteX10352" y="connsiteY10352"/>
              </a:cxn>
              <a:cxn ang="0">
                <a:pos x="connsiteX10353" y="connsiteY10353"/>
              </a:cxn>
              <a:cxn ang="0">
                <a:pos x="connsiteX10354" y="connsiteY10354"/>
              </a:cxn>
              <a:cxn ang="0">
                <a:pos x="connsiteX10355" y="connsiteY10355"/>
              </a:cxn>
              <a:cxn ang="0">
                <a:pos x="connsiteX10356" y="connsiteY10356"/>
              </a:cxn>
              <a:cxn ang="0">
                <a:pos x="connsiteX10357" y="connsiteY10357"/>
              </a:cxn>
              <a:cxn ang="0">
                <a:pos x="connsiteX10358" y="connsiteY10358"/>
              </a:cxn>
              <a:cxn ang="0">
                <a:pos x="connsiteX10359" y="connsiteY10359"/>
              </a:cxn>
              <a:cxn ang="0">
                <a:pos x="connsiteX10360" y="connsiteY10360"/>
              </a:cxn>
              <a:cxn ang="0">
                <a:pos x="connsiteX10361" y="connsiteY10361"/>
              </a:cxn>
              <a:cxn ang="0">
                <a:pos x="connsiteX10362" y="connsiteY10362"/>
              </a:cxn>
              <a:cxn ang="0">
                <a:pos x="connsiteX10363" y="connsiteY10363"/>
              </a:cxn>
              <a:cxn ang="0">
                <a:pos x="connsiteX10364" y="connsiteY10364"/>
              </a:cxn>
              <a:cxn ang="0">
                <a:pos x="connsiteX10365" y="connsiteY10365"/>
              </a:cxn>
              <a:cxn ang="0">
                <a:pos x="connsiteX10366" y="connsiteY10366"/>
              </a:cxn>
              <a:cxn ang="0">
                <a:pos x="connsiteX10367" y="connsiteY10367"/>
              </a:cxn>
              <a:cxn ang="0">
                <a:pos x="connsiteX10368" y="connsiteY10368"/>
              </a:cxn>
              <a:cxn ang="0">
                <a:pos x="connsiteX10369" y="connsiteY10369"/>
              </a:cxn>
              <a:cxn ang="0">
                <a:pos x="connsiteX10370" y="connsiteY10370"/>
              </a:cxn>
              <a:cxn ang="0">
                <a:pos x="connsiteX10371" y="connsiteY10371"/>
              </a:cxn>
              <a:cxn ang="0">
                <a:pos x="connsiteX10372" y="connsiteY10372"/>
              </a:cxn>
              <a:cxn ang="0">
                <a:pos x="connsiteX10373" y="connsiteY10373"/>
              </a:cxn>
              <a:cxn ang="0">
                <a:pos x="connsiteX10374" y="connsiteY10374"/>
              </a:cxn>
              <a:cxn ang="0">
                <a:pos x="connsiteX10375" y="connsiteY10375"/>
              </a:cxn>
              <a:cxn ang="0">
                <a:pos x="connsiteX10376" y="connsiteY10376"/>
              </a:cxn>
              <a:cxn ang="0">
                <a:pos x="connsiteX10377" y="connsiteY10377"/>
              </a:cxn>
              <a:cxn ang="0">
                <a:pos x="connsiteX10378" y="connsiteY10378"/>
              </a:cxn>
              <a:cxn ang="0">
                <a:pos x="connsiteX10379" y="connsiteY10379"/>
              </a:cxn>
              <a:cxn ang="0">
                <a:pos x="connsiteX10380" y="connsiteY10380"/>
              </a:cxn>
              <a:cxn ang="0">
                <a:pos x="connsiteX10381" y="connsiteY10381"/>
              </a:cxn>
              <a:cxn ang="0">
                <a:pos x="connsiteX10382" y="connsiteY10382"/>
              </a:cxn>
              <a:cxn ang="0">
                <a:pos x="connsiteX10383" y="connsiteY10383"/>
              </a:cxn>
              <a:cxn ang="0">
                <a:pos x="connsiteX10384" y="connsiteY10384"/>
              </a:cxn>
              <a:cxn ang="0">
                <a:pos x="connsiteX10385" y="connsiteY10385"/>
              </a:cxn>
              <a:cxn ang="0">
                <a:pos x="connsiteX10386" y="connsiteY10386"/>
              </a:cxn>
              <a:cxn ang="0">
                <a:pos x="connsiteX10387" y="connsiteY10387"/>
              </a:cxn>
              <a:cxn ang="0">
                <a:pos x="connsiteX10388" y="connsiteY10388"/>
              </a:cxn>
              <a:cxn ang="0">
                <a:pos x="connsiteX10389" y="connsiteY10389"/>
              </a:cxn>
              <a:cxn ang="0">
                <a:pos x="connsiteX10390" y="connsiteY10390"/>
              </a:cxn>
              <a:cxn ang="0">
                <a:pos x="connsiteX10391" y="connsiteY10391"/>
              </a:cxn>
              <a:cxn ang="0">
                <a:pos x="connsiteX10392" y="connsiteY10392"/>
              </a:cxn>
              <a:cxn ang="0">
                <a:pos x="connsiteX10393" y="connsiteY10393"/>
              </a:cxn>
              <a:cxn ang="0">
                <a:pos x="connsiteX10394" y="connsiteY10394"/>
              </a:cxn>
              <a:cxn ang="0">
                <a:pos x="connsiteX10395" y="connsiteY10395"/>
              </a:cxn>
              <a:cxn ang="0">
                <a:pos x="connsiteX10396" y="connsiteY10396"/>
              </a:cxn>
              <a:cxn ang="0">
                <a:pos x="connsiteX10397" y="connsiteY10397"/>
              </a:cxn>
              <a:cxn ang="0">
                <a:pos x="connsiteX10398" y="connsiteY10398"/>
              </a:cxn>
              <a:cxn ang="0">
                <a:pos x="connsiteX10399" y="connsiteY10399"/>
              </a:cxn>
              <a:cxn ang="0">
                <a:pos x="connsiteX10400" y="connsiteY10400"/>
              </a:cxn>
              <a:cxn ang="0">
                <a:pos x="connsiteX10401" y="connsiteY10401"/>
              </a:cxn>
              <a:cxn ang="0">
                <a:pos x="connsiteX10402" y="connsiteY10402"/>
              </a:cxn>
              <a:cxn ang="0">
                <a:pos x="connsiteX10403" y="connsiteY10403"/>
              </a:cxn>
              <a:cxn ang="0">
                <a:pos x="connsiteX10404" y="connsiteY10404"/>
              </a:cxn>
              <a:cxn ang="0">
                <a:pos x="connsiteX10405" y="connsiteY10405"/>
              </a:cxn>
              <a:cxn ang="0">
                <a:pos x="connsiteX10406" y="connsiteY10406"/>
              </a:cxn>
              <a:cxn ang="0">
                <a:pos x="connsiteX10407" y="connsiteY10407"/>
              </a:cxn>
              <a:cxn ang="0">
                <a:pos x="connsiteX10408" y="connsiteY10408"/>
              </a:cxn>
              <a:cxn ang="0">
                <a:pos x="connsiteX10409" y="connsiteY10409"/>
              </a:cxn>
              <a:cxn ang="0">
                <a:pos x="connsiteX10410" y="connsiteY10410"/>
              </a:cxn>
              <a:cxn ang="0">
                <a:pos x="connsiteX10411" y="connsiteY10411"/>
              </a:cxn>
              <a:cxn ang="0">
                <a:pos x="connsiteX10412" y="connsiteY10412"/>
              </a:cxn>
              <a:cxn ang="0">
                <a:pos x="connsiteX10413" y="connsiteY10413"/>
              </a:cxn>
              <a:cxn ang="0">
                <a:pos x="connsiteX10414" y="connsiteY10414"/>
              </a:cxn>
              <a:cxn ang="0">
                <a:pos x="connsiteX10415" y="connsiteY10415"/>
              </a:cxn>
              <a:cxn ang="0">
                <a:pos x="connsiteX10416" y="connsiteY10416"/>
              </a:cxn>
              <a:cxn ang="0">
                <a:pos x="connsiteX10417" y="connsiteY10417"/>
              </a:cxn>
              <a:cxn ang="0">
                <a:pos x="connsiteX10418" y="connsiteY10418"/>
              </a:cxn>
              <a:cxn ang="0">
                <a:pos x="connsiteX10419" y="connsiteY10419"/>
              </a:cxn>
              <a:cxn ang="0">
                <a:pos x="connsiteX10420" y="connsiteY10420"/>
              </a:cxn>
              <a:cxn ang="0">
                <a:pos x="connsiteX10421" y="connsiteY10421"/>
              </a:cxn>
              <a:cxn ang="0">
                <a:pos x="connsiteX10422" y="connsiteY10422"/>
              </a:cxn>
              <a:cxn ang="0">
                <a:pos x="connsiteX10423" y="connsiteY10423"/>
              </a:cxn>
              <a:cxn ang="0">
                <a:pos x="connsiteX10424" y="connsiteY10424"/>
              </a:cxn>
              <a:cxn ang="0">
                <a:pos x="connsiteX10425" y="connsiteY10425"/>
              </a:cxn>
              <a:cxn ang="0">
                <a:pos x="connsiteX10426" y="connsiteY10426"/>
              </a:cxn>
              <a:cxn ang="0">
                <a:pos x="connsiteX10427" y="connsiteY10427"/>
              </a:cxn>
              <a:cxn ang="0">
                <a:pos x="connsiteX10428" y="connsiteY10428"/>
              </a:cxn>
              <a:cxn ang="0">
                <a:pos x="connsiteX10429" y="connsiteY10429"/>
              </a:cxn>
              <a:cxn ang="0">
                <a:pos x="connsiteX10430" y="connsiteY10430"/>
              </a:cxn>
              <a:cxn ang="0">
                <a:pos x="connsiteX10431" y="connsiteY10431"/>
              </a:cxn>
              <a:cxn ang="0">
                <a:pos x="connsiteX10432" y="connsiteY10432"/>
              </a:cxn>
              <a:cxn ang="0">
                <a:pos x="connsiteX10433" y="connsiteY10433"/>
              </a:cxn>
              <a:cxn ang="0">
                <a:pos x="connsiteX10434" y="connsiteY10434"/>
              </a:cxn>
              <a:cxn ang="0">
                <a:pos x="connsiteX10435" y="connsiteY10435"/>
              </a:cxn>
              <a:cxn ang="0">
                <a:pos x="connsiteX10436" y="connsiteY10436"/>
              </a:cxn>
              <a:cxn ang="0">
                <a:pos x="connsiteX10437" y="connsiteY10437"/>
              </a:cxn>
              <a:cxn ang="0">
                <a:pos x="connsiteX10438" y="connsiteY10438"/>
              </a:cxn>
              <a:cxn ang="0">
                <a:pos x="connsiteX10439" y="connsiteY10439"/>
              </a:cxn>
              <a:cxn ang="0">
                <a:pos x="connsiteX10440" y="connsiteY10440"/>
              </a:cxn>
              <a:cxn ang="0">
                <a:pos x="connsiteX10441" y="connsiteY10441"/>
              </a:cxn>
              <a:cxn ang="0">
                <a:pos x="connsiteX10442" y="connsiteY10442"/>
              </a:cxn>
              <a:cxn ang="0">
                <a:pos x="connsiteX10443" y="connsiteY10443"/>
              </a:cxn>
              <a:cxn ang="0">
                <a:pos x="connsiteX10444" y="connsiteY10444"/>
              </a:cxn>
              <a:cxn ang="0">
                <a:pos x="connsiteX10445" y="connsiteY10445"/>
              </a:cxn>
              <a:cxn ang="0">
                <a:pos x="connsiteX10446" y="connsiteY10446"/>
              </a:cxn>
              <a:cxn ang="0">
                <a:pos x="connsiteX10447" y="connsiteY10447"/>
              </a:cxn>
              <a:cxn ang="0">
                <a:pos x="connsiteX10448" y="connsiteY10448"/>
              </a:cxn>
              <a:cxn ang="0">
                <a:pos x="connsiteX10449" y="connsiteY10449"/>
              </a:cxn>
              <a:cxn ang="0">
                <a:pos x="connsiteX10450" y="connsiteY10450"/>
              </a:cxn>
              <a:cxn ang="0">
                <a:pos x="connsiteX10451" y="connsiteY10451"/>
              </a:cxn>
              <a:cxn ang="0">
                <a:pos x="connsiteX10452" y="connsiteY10452"/>
              </a:cxn>
              <a:cxn ang="0">
                <a:pos x="connsiteX10453" y="connsiteY10453"/>
              </a:cxn>
              <a:cxn ang="0">
                <a:pos x="connsiteX10454" y="connsiteY10454"/>
              </a:cxn>
              <a:cxn ang="0">
                <a:pos x="connsiteX10455" y="connsiteY10455"/>
              </a:cxn>
              <a:cxn ang="0">
                <a:pos x="connsiteX10456" y="connsiteY10456"/>
              </a:cxn>
              <a:cxn ang="0">
                <a:pos x="connsiteX10457" y="connsiteY10457"/>
              </a:cxn>
              <a:cxn ang="0">
                <a:pos x="connsiteX10458" y="connsiteY10458"/>
              </a:cxn>
              <a:cxn ang="0">
                <a:pos x="connsiteX10459" y="connsiteY10459"/>
              </a:cxn>
              <a:cxn ang="0">
                <a:pos x="connsiteX10460" y="connsiteY10460"/>
              </a:cxn>
              <a:cxn ang="0">
                <a:pos x="connsiteX10461" y="connsiteY10461"/>
              </a:cxn>
              <a:cxn ang="0">
                <a:pos x="connsiteX10462" y="connsiteY10462"/>
              </a:cxn>
              <a:cxn ang="0">
                <a:pos x="connsiteX10463" y="connsiteY10463"/>
              </a:cxn>
              <a:cxn ang="0">
                <a:pos x="connsiteX10464" y="connsiteY10464"/>
              </a:cxn>
              <a:cxn ang="0">
                <a:pos x="connsiteX10465" y="connsiteY10465"/>
              </a:cxn>
              <a:cxn ang="0">
                <a:pos x="connsiteX10466" y="connsiteY10466"/>
              </a:cxn>
              <a:cxn ang="0">
                <a:pos x="connsiteX10467" y="connsiteY10467"/>
              </a:cxn>
              <a:cxn ang="0">
                <a:pos x="connsiteX10468" y="connsiteY10468"/>
              </a:cxn>
              <a:cxn ang="0">
                <a:pos x="connsiteX10469" y="connsiteY10469"/>
              </a:cxn>
              <a:cxn ang="0">
                <a:pos x="connsiteX10470" y="connsiteY10470"/>
              </a:cxn>
              <a:cxn ang="0">
                <a:pos x="connsiteX10471" y="connsiteY10471"/>
              </a:cxn>
              <a:cxn ang="0">
                <a:pos x="connsiteX10472" y="connsiteY10472"/>
              </a:cxn>
              <a:cxn ang="0">
                <a:pos x="connsiteX10473" y="connsiteY10473"/>
              </a:cxn>
              <a:cxn ang="0">
                <a:pos x="connsiteX10474" y="connsiteY10474"/>
              </a:cxn>
              <a:cxn ang="0">
                <a:pos x="connsiteX10475" y="connsiteY10475"/>
              </a:cxn>
              <a:cxn ang="0">
                <a:pos x="connsiteX10476" y="connsiteY10476"/>
              </a:cxn>
              <a:cxn ang="0">
                <a:pos x="connsiteX10477" y="connsiteY10477"/>
              </a:cxn>
              <a:cxn ang="0">
                <a:pos x="connsiteX10478" y="connsiteY10478"/>
              </a:cxn>
              <a:cxn ang="0">
                <a:pos x="connsiteX10479" y="connsiteY10479"/>
              </a:cxn>
              <a:cxn ang="0">
                <a:pos x="connsiteX10480" y="connsiteY10480"/>
              </a:cxn>
              <a:cxn ang="0">
                <a:pos x="connsiteX10481" y="connsiteY10481"/>
              </a:cxn>
              <a:cxn ang="0">
                <a:pos x="connsiteX10482" y="connsiteY10482"/>
              </a:cxn>
              <a:cxn ang="0">
                <a:pos x="connsiteX10483" y="connsiteY10483"/>
              </a:cxn>
              <a:cxn ang="0">
                <a:pos x="connsiteX10484" y="connsiteY10484"/>
              </a:cxn>
              <a:cxn ang="0">
                <a:pos x="connsiteX10485" y="connsiteY10485"/>
              </a:cxn>
              <a:cxn ang="0">
                <a:pos x="connsiteX10486" y="connsiteY10486"/>
              </a:cxn>
              <a:cxn ang="0">
                <a:pos x="connsiteX10487" y="connsiteY10487"/>
              </a:cxn>
              <a:cxn ang="0">
                <a:pos x="connsiteX10488" y="connsiteY10488"/>
              </a:cxn>
              <a:cxn ang="0">
                <a:pos x="connsiteX10489" y="connsiteY10489"/>
              </a:cxn>
              <a:cxn ang="0">
                <a:pos x="connsiteX10490" y="connsiteY10490"/>
              </a:cxn>
              <a:cxn ang="0">
                <a:pos x="connsiteX10491" y="connsiteY10491"/>
              </a:cxn>
              <a:cxn ang="0">
                <a:pos x="connsiteX10492" y="connsiteY10492"/>
              </a:cxn>
              <a:cxn ang="0">
                <a:pos x="connsiteX10493" y="connsiteY10493"/>
              </a:cxn>
              <a:cxn ang="0">
                <a:pos x="connsiteX10494" y="connsiteY10494"/>
              </a:cxn>
              <a:cxn ang="0">
                <a:pos x="connsiteX10495" y="connsiteY10495"/>
              </a:cxn>
              <a:cxn ang="0">
                <a:pos x="connsiteX10496" y="connsiteY10496"/>
              </a:cxn>
              <a:cxn ang="0">
                <a:pos x="connsiteX10497" y="connsiteY10497"/>
              </a:cxn>
              <a:cxn ang="0">
                <a:pos x="connsiteX10498" y="connsiteY10498"/>
              </a:cxn>
              <a:cxn ang="0">
                <a:pos x="connsiteX10499" y="connsiteY10499"/>
              </a:cxn>
              <a:cxn ang="0">
                <a:pos x="connsiteX10500" y="connsiteY10500"/>
              </a:cxn>
              <a:cxn ang="0">
                <a:pos x="connsiteX10501" y="connsiteY10501"/>
              </a:cxn>
              <a:cxn ang="0">
                <a:pos x="connsiteX10502" y="connsiteY10502"/>
              </a:cxn>
              <a:cxn ang="0">
                <a:pos x="connsiteX10503" y="connsiteY10503"/>
              </a:cxn>
              <a:cxn ang="0">
                <a:pos x="connsiteX10504" y="connsiteY10504"/>
              </a:cxn>
              <a:cxn ang="0">
                <a:pos x="connsiteX10505" y="connsiteY10505"/>
              </a:cxn>
              <a:cxn ang="0">
                <a:pos x="connsiteX10506" y="connsiteY10506"/>
              </a:cxn>
              <a:cxn ang="0">
                <a:pos x="connsiteX10507" y="connsiteY10507"/>
              </a:cxn>
              <a:cxn ang="0">
                <a:pos x="connsiteX10508" y="connsiteY10508"/>
              </a:cxn>
              <a:cxn ang="0">
                <a:pos x="connsiteX10509" y="connsiteY10509"/>
              </a:cxn>
              <a:cxn ang="0">
                <a:pos x="connsiteX10510" y="connsiteY10510"/>
              </a:cxn>
              <a:cxn ang="0">
                <a:pos x="connsiteX10511" y="connsiteY10511"/>
              </a:cxn>
              <a:cxn ang="0">
                <a:pos x="connsiteX10512" y="connsiteY10512"/>
              </a:cxn>
              <a:cxn ang="0">
                <a:pos x="connsiteX10513" y="connsiteY10513"/>
              </a:cxn>
              <a:cxn ang="0">
                <a:pos x="connsiteX10514" y="connsiteY10514"/>
              </a:cxn>
              <a:cxn ang="0">
                <a:pos x="connsiteX10515" y="connsiteY10515"/>
              </a:cxn>
              <a:cxn ang="0">
                <a:pos x="connsiteX10516" y="connsiteY10516"/>
              </a:cxn>
              <a:cxn ang="0">
                <a:pos x="connsiteX10517" y="connsiteY10517"/>
              </a:cxn>
              <a:cxn ang="0">
                <a:pos x="connsiteX10518" y="connsiteY10518"/>
              </a:cxn>
              <a:cxn ang="0">
                <a:pos x="connsiteX10519" y="connsiteY10519"/>
              </a:cxn>
              <a:cxn ang="0">
                <a:pos x="connsiteX10520" y="connsiteY10520"/>
              </a:cxn>
              <a:cxn ang="0">
                <a:pos x="connsiteX10521" y="connsiteY10521"/>
              </a:cxn>
              <a:cxn ang="0">
                <a:pos x="connsiteX10522" y="connsiteY10522"/>
              </a:cxn>
              <a:cxn ang="0">
                <a:pos x="connsiteX10523" y="connsiteY10523"/>
              </a:cxn>
              <a:cxn ang="0">
                <a:pos x="connsiteX10524" y="connsiteY10524"/>
              </a:cxn>
              <a:cxn ang="0">
                <a:pos x="connsiteX10525" y="connsiteY10525"/>
              </a:cxn>
              <a:cxn ang="0">
                <a:pos x="connsiteX10526" y="connsiteY10526"/>
              </a:cxn>
              <a:cxn ang="0">
                <a:pos x="connsiteX10527" y="connsiteY10527"/>
              </a:cxn>
              <a:cxn ang="0">
                <a:pos x="connsiteX10528" y="connsiteY10528"/>
              </a:cxn>
              <a:cxn ang="0">
                <a:pos x="connsiteX10529" y="connsiteY10529"/>
              </a:cxn>
              <a:cxn ang="0">
                <a:pos x="connsiteX10530" y="connsiteY10530"/>
              </a:cxn>
              <a:cxn ang="0">
                <a:pos x="connsiteX10531" y="connsiteY10531"/>
              </a:cxn>
              <a:cxn ang="0">
                <a:pos x="connsiteX10532" y="connsiteY10532"/>
              </a:cxn>
              <a:cxn ang="0">
                <a:pos x="connsiteX10533" y="connsiteY10533"/>
              </a:cxn>
              <a:cxn ang="0">
                <a:pos x="connsiteX10534" y="connsiteY10534"/>
              </a:cxn>
              <a:cxn ang="0">
                <a:pos x="connsiteX10535" y="connsiteY10535"/>
              </a:cxn>
              <a:cxn ang="0">
                <a:pos x="connsiteX10536" y="connsiteY10536"/>
              </a:cxn>
              <a:cxn ang="0">
                <a:pos x="connsiteX10537" y="connsiteY10537"/>
              </a:cxn>
              <a:cxn ang="0">
                <a:pos x="connsiteX10538" y="connsiteY10538"/>
              </a:cxn>
              <a:cxn ang="0">
                <a:pos x="connsiteX10539" y="connsiteY10539"/>
              </a:cxn>
              <a:cxn ang="0">
                <a:pos x="connsiteX10540" y="connsiteY10540"/>
              </a:cxn>
              <a:cxn ang="0">
                <a:pos x="connsiteX10541" y="connsiteY10541"/>
              </a:cxn>
              <a:cxn ang="0">
                <a:pos x="connsiteX10542" y="connsiteY10542"/>
              </a:cxn>
              <a:cxn ang="0">
                <a:pos x="connsiteX10543" y="connsiteY10543"/>
              </a:cxn>
              <a:cxn ang="0">
                <a:pos x="connsiteX10544" y="connsiteY10544"/>
              </a:cxn>
              <a:cxn ang="0">
                <a:pos x="connsiteX10545" y="connsiteY10545"/>
              </a:cxn>
              <a:cxn ang="0">
                <a:pos x="connsiteX10546" y="connsiteY10546"/>
              </a:cxn>
              <a:cxn ang="0">
                <a:pos x="connsiteX10547" y="connsiteY10547"/>
              </a:cxn>
              <a:cxn ang="0">
                <a:pos x="connsiteX10548" y="connsiteY10548"/>
              </a:cxn>
              <a:cxn ang="0">
                <a:pos x="connsiteX10549" y="connsiteY10549"/>
              </a:cxn>
              <a:cxn ang="0">
                <a:pos x="connsiteX10550" y="connsiteY10550"/>
              </a:cxn>
              <a:cxn ang="0">
                <a:pos x="connsiteX10551" y="connsiteY10551"/>
              </a:cxn>
              <a:cxn ang="0">
                <a:pos x="connsiteX10552" y="connsiteY10552"/>
              </a:cxn>
              <a:cxn ang="0">
                <a:pos x="connsiteX10553" y="connsiteY10553"/>
              </a:cxn>
              <a:cxn ang="0">
                <a:pos x="connsiteX10554" y="connsiteY10554"/>
              </a:cxn>
              <a:cxn ang="0">
                <a:pos x="connsiteX10555" y="connsiteY10555"/>
              </a:cxn>
              <a:cxn ang="0">
                <a:pos x="connsiteX10556" y="connsiteY10556"/>
              </a:cxn>
              <a:cxn ang="0">
                <a:pos x="connsiteX10557" y="connsiteY10557"/>
              </a:cxn>
              <a:cxn ang="0">
                <a:pos x="connsiteX10558" y="connsiteY10558"/>
              </a:cxn>
              <a:cxn ang="0">
                <a:pos x="connsiteX10559" y="connsiteY10559"/>
              </a:cxn>
              <a:cxn ang="0">
                <a:pos x="connsiteX10560" y="connsiteY10560"/>
              </a:cxn>
              <a:cxn ang="0">
                <a:pos x="connsiteX10561" y="connsiteY10561"/>
              </a:cxn>
              <a:cxn ang="0">
                <a:pos x="connsiteX10562" y="connsiteY10562"/>
              </a:cxn>
              <a:cxn ang="0">
                <a:pos x="connsiteX10563" y="connsiteY10563"/>
              </a:cxn>
              <a:cxn ang="0">
                <a:pos x="connsiteX10564" y="connsiteY10564"/>
              </a:cxn>
              <a:cxn ang="0">
                <a:pos x="connsiteX10565" y="connsiteY10565"/>
              </a:cxn>
              <a:cxn ang="0">
                <a:pos x="connsiteX10566" y="connsiteY10566"/>
              </a:cxn>
              <a:cxn ang="0">
                <a:pos x="connsiteX10567" y="connsiteY10567"/>
              </a:cxn>
              <a:cxn ang="0">
                <a:pos x="connsiteX10568" y="connsiteY10568"/>
              </a:cxn>
              <a:cxn ang="0">
                <a:pos x="connsiteX10569" y="connsiteY10569"/>
              </a:cxn>
              <a:cxn ang="0">
                <a:pos x="connsiteX10570" y="connsiteY10570"/>
              </a:cxn>
              <a:cxn ang="0">
                <a:pos x="connsiteX10571" y="connsiteY10571"/>
              </a:cxn>
              <a:cxn ang="0">
                <a:pos x="connsiteX10572" y="connsiteY10572"/>
              </a:cxn>
              <a:cxn ang="0">
                <a:pos x="connsiteX10573" y="connsiteY10573"/>
              </a:cxn>
              <a:cxn ang="0">
                <a:pos x="connsiteX10574" y="connsiteY10574"/>
              </a:cxn>
              <a:cxn ang="0">
                <a:pos x="connsiteX10575" y="connsiteY10575"/>
              </a:cxn>
              <a:cxn ang="0">
                <a:pos x="connsiteX10576" y="connsiteY10576"/>
              </a:cxn>
              <a:cxn ang="0">
                <a:pos x="connsiteX10577" y="connsiteY10577"/>
              </a:cxn>
              <a:cxn ang="0">
                <a:pos x="connsiteX10578" y="connsiteY10578"/>
              </a:cxn>
              <a:cxn ang="0">
                <a:pos x="connsiteX10579" y="connsiteY10579"/>
              </a:cxn>
              <a:cxn ang="0">
                <a:pos x="connsiteX10580" y="connsiteY10580"/>
              </a:cxn>
              <a:cxn ang="0">
                <a:pos x="connsiteX10581" y="connsiteY10581"/>
              </a:cxn>
              <a:cxn ang="0">
                <a:pos x="connsiteX10582" y="connsiteY10582"/>
              </a:cxn>
              <a:cxn ang="0">
                <a:pos x="connsiteX10583" y="connsiteY10583"/>
              </a:cxn>
              <a:cxn ang="0">
                <a:pos x="connsiteX10584" y="connsiteY10584"/>
              </a:cxn>
              <a:cxn ang="0">
                <a:pos x="connsiteX10585" y="connsiteY10585"/>
              </a:cxn>
              <a:cxn ang="0">
                <a:pos x="connsiteX10586" y="connsiteY10586"/>
              </a:cxn>
              <a:cxn ang="0">
                <a:pos x="connsiteX10587" y="connsiteY10587"/>
              </a:cxn>
              <a:cxn ang="0">
                <a:pos x="connsiteX10588" y="connsiteY10588"/>
              </a:cxn>
              <a:cxn ang="0">
                <a:pos x="connsiteX10589" y="connsiteY10589"/>
              </a:cxn>
              <a:cxn ang="0">
                <a:pos x="connsiteX10590" y="connsiteY10590"/>
              </a:cxn>
              <a:cxn ang="0">
                <a:pos x="connsiteX10591" y="connsiteY10591"/>
              </a:cxn>
              <a:cxn ang="0">
                <a:pos x="connsiteX10592" y="connsiteY10592"/>
              </a:cxn>
              <a:cxn ang="0">
                <a:pos x="connsiteX10593" y="connsiteY10593"/>
              </a:cxn>
              <a:cxn ang="0">
                <a:pos x="connsiteX10594" y="connsiteY10594"/>
              </a:cxn>
              <a:cxn ang="0">
                <a:pos x="connsiteX10595" y="connsiteY10595"/>
              </a:cxn>
              <a:cxn ang="0">
                <a:pos x="connsiteX10596" y="connsiteY10596"/>
              </a:cxn>
              <a:cxn ang="0">
                <a:pos x="connsiteX10597" y="connsiteY10597"/>
              </a:cxn>
              <a:cxn ang="0">
                <a:pos x="connsiteX10598" y="connsiteY10598"/>
              </a:cxn>
              <a:cxn ang="0">
                <a:pos x="connsiteX10599" y="connsiteY10599"/>
              </a:cxn>
              <a:cxn ang="0">
                <a:pos x="connsiteX10600" y="connsiteY10600"/>
              </a:cxn>
              <a:cxn ang="0">
                <a:pos x="connsiteX10601" y="connsiteY10601"/>
              </a:cxn>
              <a:cxn ang="0">
                <a:pos x="connsiteX10602" y="connsiteY10602"/>
              </a:cxn>
              <a:cxn ang="0">
                <a:pos x="connsiteX10603" y="connsiteY10603"/>
              </a:cxn>
              <a:cxn ang="0">
                <a:pos x="connsiteX10604" y="connsiteY10604"/>
              </a:cxn>
              <a:cxn ang="0">
                <a:pos x="connsiteX10605" y="connsiteY10605"/>
              </a:cxn>
              <a:cxn ang="0">
                <a:pos x="connsiteX10606" y="connsiteY10606"/>
              </a:cxn>
              <a:cxn ang="0">
                <a:pos x="connsiteX10607" y="connsiteY10607"/>
              </a:cxn>
              <a:cxn ang="0">
                <a:pos x="connsiteX10608" y="connsiteY10608"/>
              </a:cxn>
              <a:cxn ang="0">
                <a:pos x="connsiteX10609" y="connsiteY10609"/>
              </a:cxn>
              <a:cxn ang="0">
                <a:pos x="connsiteX10610" y="connsiteY10610"/>
              </a:cxn>
              <a:cxn ang="0">
                <a:pos x="connsiteX10611" y="connsiteY10611"/>
              </a:cxn>
              <a:cxn ang="0">
                <a:pos x="connsiteX10612" y="connsiteY10612"/>
              </a:cxn>
              <a:cxn ang="0">
                <a:pos x="connsiteX10613" y="connsiteY10613"/>
              </a:cxn>
              <a:cxn ang="0">
                <a:pos x="connsiteX10614" y="connsiteY10614"/>
              </a:cxn>
              <a:cxn ang="0">
                <a:pos x="connsiteX10615" y="connsiteY10615"/>
              </a:cxn>
              <a:cxn ang="0">
                <a:pos x="connsiteX10616" y="connsiteY10616"/>
              </a:cxn>
              <a:cxn ang="0">
                <a:pos x="connsiteX10617" y="connsiteY10617"/>
              </a:cxn>
              <a:cxn ang="0">
                <a:pos x="connsiteX10618" y="connsiteY10618"/>
              </a:cxn>
              <a:cxn ang="0">
                <a:pos x="connsiteX10619" y="connsiteY10619"/>
              </a:cxn>
              <a:cxn ang="0">
                <a:pos x="connsiteX10620" y="connsiteY10620"/>
              </a:cxn>
              <a:cxn ang="0">
                <a:pos x="connsiteX10621" y="connsiteY10621"/>
              </a:cxn>
              <a:cxn ang="0">
                <a:pos x="connsiteX10622" y="connsiteY10622"/>
              </a:cxn>
              <a:cxn ang="0">
                <a:pos x="connsiteX10623" y="connsiteY10623"/>
              </a:cxn>
              <a:cxn ang="0">
                <a:pos x="connsiteX10624" y="connsiteY10624"/>
              </a:cxn>
              <a:cxn ang="0">
                <a:pos x="connsiteX10625" y="connsiteY10625"/>
              </a:cxn>
              <a:cxn ang="0">
                <a:pos x="connsiteX10626" y="connsiteY10626"/>
              </a:cxn>
              <a:cxn ang="0">
                <a:pos x="connsiteX10627" y="connsiteY10627"/>
              </a:cxn>
              <a:cxn ang="0">
                <a:pos x="connsiteX10628" y="connsiteY10628"/>
              </a:cxn>
              <a:cxn ang="0">
                <a:pos x="connsiteX10629" y="connsiteY10629"/>
              </a:cxn>
              <a:cxn ang="0">
                <a:pos x="connsiteX10630" y="connsiteY10630"/>
              </a:cxn>
              <a:cxn ang="0">
                <a:pos x="connsiteX10631" y="connsiteY10631"/>
              </a:cxn>
              <a:cxn ang="0">
                <a:pos x="connsiteX10632" y="connsiteY10632"/>
              </a:cxn>
              <a:cxn ang="0">
                <a:pos x="connsiteX10633" y="connsiteY10633"/>
              </a:cxn>
              <a:cxn ang="0">
                <a:pos x="connsiteX10634" y="connsiteY10634"/>
              </a:cxn>
              <a:cxn ang="0">
                <a:pos x="connsiteX10635" y="connsiteY10635"/>
              </a:cxn>
              <a:cxn ang="0">
                <a:pos x="connsiteX10636" y="connsiteY10636"/>
              </a:cxn>
              <a:cxn ang="0">
                <a:pos x="connsiteX10637" y="connsiteY10637"/>
              </a:cxn>
              <a:cxn ang="0">
                <a:pos x="connsiteX10638" y="connsiteY10638"/>
              </a:cxn>
              <a:cxn ang="0">
                <a:pos x="connsiteX10639" y="connsiteY10639"/>
              </a:cxn>
              <a:cxn ang="0">
                <a:pos x="connsiteX10640" y="connsiteY10640"/>
              </a:cxn>
              <a:cxn ang="0">
                <a:pos x="connsiteX10641" y="connsiteY10641"/>
              </a:cxn>
              <a:cxn ang="0">
                <a:pos x="connsiteX10642" y="connsiteY10642"/>
              </a:cxn>
              <a:cxn ang="0">
                <a:pos x="connsiteX10643" y="connsiteY10643"/>
              </a:cxn>
              <a:cxn ang="0">
                <a:pos x="connsiteX10644" y="connsiteY10644"/>
              </a:cxn>
              <a:cxn ang="0">
                <a:pos x="connsiteX10645" y="connsiteY10645"/>
              </a:cxn>
              <a:cxn ang="0">
                <a:pos x="connsiteX10646" y="connsiteY10646"/>
              </a:cxn>
              <a:cxn ang="0">
                <a:pos x="connsiteX10647" y="connsiteY10647"/>
              </a:cxn>
              <a:cxn ang="0">
                <a:pos x="connsiteX10648" y="connsiteY10648"/>
              </a:cxn>
              <a:cxn ang="0">
                <a:pos x="connsiteX10649" y="connsiteY10649"/>
              </a:cxn>
              <a:cxn ang="0">
                <a:pos x="connsiteX10650" y="connsiteY10650"/>
              </a:cxn>
              <a:cxn ang="0">
                <a:pos x="connsiteX10651" y="connsiteY10651"/>
              </a:cxn>
              <a:cxn ang="0">
                <a:pos x="connsiteX10652" y="connsiteY10652"/>
              </a:cxn>
              <a:cxn ang="0">
                <a:pos x="connsiteX10653" y="connsiteY10653"/>
              </a:cxn>
              <a:cxn ang="0">
                <a:pos x="connsiteX10654" y="connsiteY10654"/>
              </a:cxn>
              <a:cxn ang="0">
                <a:pos x="connsiteX10655" y="connsiteY10655"/>
              </a:cxn>
              <a:cxn ang="0">
                <a:pos x="connsiteX10656" y="connsiteY10656"/>
              </a:cxn>
              <a:cxn ang="0">
                <a:pos x="connsiteX10657" y="connsiteY10657"/>
              </a:cxn>
              <a:cxn ang="0">
                <a:pos x="connsiteX10658" y="connsiteY10658"/>
              </a:cxn>
              <a:cxn ang="0">
                <a:pos x="connsiteX10659" y="connsiteY10659"/>
              </a:cxn>
              <a:cxn ang="0">
                <a:pos x="connsiteX10660" y="connsiteY10660"/>
              </a:cxn>
              <a:cxn ang="0">
                <a:pos x="connsiteX10661" y="connsiteY10661"/>
              </a:cxn>
              <a:cxn ang="0">
                <a:pos x="connsiteX10662" y="connsiteY10662"/>
              </a:cxn>
              <a:cxn ang="0">
                <a:pos x="connsiteX10663" y="connsiteY10663"/>
              </a:cxn>
              <a:cxn ang="0">
                <a:pos x="connsiteX10664" y="connsiteY10664"/>
              </a:cxn>
              <a:cxn ang="0">
                <a:pos x="connsiteX10665" y="connsiteY10665"/>
              </a:cxn>
              <a:cxn ang="0">
                <a:pos x="connsiteX10666" y="connsiteY10666"/>
              </a:cxn>
              <a:cxn ang="0">
                <a:pos x="connsiteX10667" y="connsiteY10667"/>
              </a:cxn>
              <a:cxn ang="0">
                <a:pos x="connsiteX10668" y="connsiteY10668"/>
              </a:cxn>
              <a:cxn ang="0">
                <a:pos x="connsiteX10669" y="connsiteY10669"/>
              </a:cxn>
              <a:cxn ang="0">
                <a:pos x="connsiteX10670" y="connsiteY10670"/>
              </a:cxn>
              <a:cxn ang="0">
                <a:pos x="connsiteX10671" y="connsiteY10671"/>
              </a:cxn>
              <a:cxn ang="0">
                <a:pos x="connsiteX10672" y="connsiteY10672"/>
              </a:cxn>
              <a:cxn ang="0">
                <a:pos x="connsiteX10673" y="connsiteY10673"/>
              </a:cxn>
              <a:cxn ang="0">
                <a:pos x="connsiteX10674" y="connsiteY10674"/>
              </a:cxn>
              <a:cxn ang="0">
                <a:pos x="connsiteX10675" y="connsiteY10675"/>
              </a:cxn>
              <a:cxn ang="0">
                <a:pos x="connsiteX10676" y="connsiteY10676"/>
              </a:cxn>
              <a:cxn ang="0">
                <a:pos x="connsiteX10677" y="connsiteY10677"/>
              </a:cxn>
              <a:cxn ang="0">
                <a:pos x="connsiteX10678" y="connsiteY10678"/>
              </a:cxn>
              <a:cxn ang="0">
                <a:pos x="connsiteX10679" y="connsiteY10679"/>
              </a:cxn>
              <a:cxn ang="0">
                <a:pos x="connsiteX10680" y="connsiteY10680"/>
              </a:cxn>
              <a:cxn ang="0">
                <a:pos x="connsiteX10681" y="connsiteY10681"/>
              </a:cxn>
              <a:cxn ang="0">
                <a:pos x="connsiteX10682" y="connsiteY10682"/>
              </a:cxn>
              <a:cxn ang="0">
                <a:pos x="connsiteX10683" y="connsiteY10683"/>
              </a:cxn>
              <a:cxn ang="0">
                <a:pos x="connsiteX10684" y="connsiteY10684"/>
              </a:cxn>
              <a:cxn ang="0">
                <a:pos x="connsiteX10685" y="connsiteY10685"/>
              </a:cxn>
              <a:cxn ang="0">
                <a:pos x="connsiteX10686" y="connsiteY10686"/>
              </a:cxn>
              <a:cxn ang="0">
                <a:pos x="connsiteX10687" y="connsiteY10687"/>
              </a:cxn>
              <a:cxn ang="0">
                <a:pos x="connsiteX10688" y="connsiteY10688"/>
              </a:cxn>
              <a:cxn ang="0">
                <a:pos x="connsiteX10689" y="connsiteY10689"/>
              </a:cxn>
              <a:cxn ang="0">
                <a:pos x="connsiteX10690" y="connsiteY10690"/>
              </a:cxn>
              <a:cxn ang="0">
                <a:pos x="connsiteX10691" y="connsiteY10691"/>
              </a:cxn>
              <a:cxn ang="0">
                <a:pos x="connsiteX10692" y="connsiteY10692"/>
              </a:cxn>
              <a:cxn ang="0">
                <a:pos x="connsiteX10693" y="connsiteY10693"/>
              </a:cxn>
              <a:cxn ang="0">
                <a:pos x="connsiteX10694" y="connsiteY10694"/>
              </a:cxn>
              <a:cxn ang="0">
                <a:pos x="connsiteX10695" y="connsiteY10695"/>
              </a:cxn>
              <a:cxn ang="0">
                <a:pos x="connsiteX10696" y="connsiteY10696"/>
              </a:cxn>
              <a:cxn ang="0">
                <a:pos x="connsiteX10697" y="connsiteY10697"/>
              </a:cxn>
              <a:cxn ang="0">
                <a:pos x="connsiteX10698" y="connsiteY10698"/>
              </a:cxn>
              <a:cxn ang="0">
                <a:pos x="connsiteX10699" y="connsiteY10699"/>
              </a:cxn>
              <a:cxn ang="0">
                <a:pos x="connsiteX10700" y="connsiteY10700"/>
              </a:cxn>
              <a:cxn ang="0">
                <a:pos x="connsiteX10701" y="connsiteY10701"/>
              </a:cxn>
              <a:cxn ang="0">
                <a:pos x="connsiteX10702" y="connsiteY10702"/>
              </a:cxn>
              <a:cxn ang="0">
                <a:pos x="connsiteX10703" y="connsiteY10703"/>
              </a:cxn>
              <a:cxn ang="0">
                <a:pos x="connsiteX10704" y="connsiteY10704"/>
              </a:cxn>
              <a:cxn ang="0">
                <a:pos x="connsiteX10705" y="connsiteY10705"/>
              </a:cxn>
              <a:cxn ang="0">
                <a:pos x="connsiteX10706" y="connsiteY10706"/>
              </a:cxn>
              <a:cxn ang="0">
                <a:pos x="connsiteX10707" y="connsiteY10707"/>
              </a:cxn>
              <a:cxn ang="0">
                <a:pos x="connsiteX10708" y="connsiteY10708"/>
              </a:cxn>
              <a:cxn ang="0">
                <a:pos x="connsiteX10709" y="connsiteY10709"/>
              </a:cxn>
              <a:cxn ang="0">
                <a:pos x="connsiteX10710" y="connsiteY10710"/>
              </a:cxn>
              <a:cxn ang="0">
                <a:pos x="connsiteX10711" y="connsiteY10711"/>
              </a:cxn>
              <a:cxn ang="0">
                <a:pos x="connsiteX10712" y="connsiteY10712"/>
              </a:cxn>
              <a:cxn ang="0">
                <a:pos x="connsiteX10713" y="connsiteY10713"/>
              </a:cxn>
              <a:cxn ang="0">
                <a:pos x="connsiteX10714" y="connsiteY10714"/>
              </a:cxn>
              <a:cxn ang="0">
                <a:pos x="connsiteX10715" y="connsiteY10715"/>
              </a:cxn>
              <a:cxn ang="0">
                <a:pos x="connsiteX10716" y="connsiteY10716"/>
              </a:cxn>
              <a:cxn ang="0">
                <a:pos x="connsiteX10717" y="connsiteY10717"/>
              </a:cxn>
              <a:cxn ang="0">
                <a:pos x="connsiteX10718" y="connsiteY10718"/>
              </a:cxn>
              <a:cxn ang="0">
                <a:pos x="connsiteX10719" y="connsiteY10719"/>
              </a:cxn>
              <a:cxn ang="0">
                <a:pos x="connsiteX10720" y="connsiteY10720"/>
              </a:cxn>
              <a:cxn ang="0">
                <a:pos x="connsiteX10721" y="connsiteY10721"/>
              </a:cxn>
              <a:cxn ang="0">
                <a:pos x="connsiteX10722" y="connsiteY10722"/>
              </a:cxn>
              <a:cxn ang="0">
                <a:pos x="connsiteX10723" y="connsiteY10723"/>
              </a:cxn>
              <a:cxn ang="0">
                <a:pos x="connsiteX10724" y="connsiteY10724"/>
              </a:cxn>
              <a:cxn ang="0">
                <a:pos x="connsiteX10725" y="connsiteY10725"/>
              </a:cxn>
              <a:cxn ang="0">
                <a:pos x="connsiteX10726" y="connsiteY10726"/>
              </a:cxn>
              <a:cxn ang="0">
                <a:pos x="connsiteX10727" y="connsiteY10727"/>
              </a:cxn>
              <a:cxn ang="0">
                <a:pos x="connsiteX10728" y="connsiteY10728"/>
              </a:cxn>
              <a:cxn ang="0">
                <a:pos x="connsiteX10729" y="connsiteY10729"/>
              </a:cxn>
              <a:cxn ang="0">
                <a:pos x="connsiteX10730" y="connsiteY10730"/>
              </a:cxn>
              <a:cxn ang="0">
                <a:pos x="connsiteX10731" y="connsiteY10731"/>
              </a:cxn>
              <a:cxn ang="0">
                <a:pos x="connsiteX10732" y="connsiteY10732"/>
              </a:cxn>
              <a:cxn ang="0">
                <a:pos x="connsiteX10733" y="connsiteY10733"/>
              </a:cxn>
              <a:cxn ang="0">
                <a:pos x="connsiteX10734" y="connsiteY10734"/>
              </a:cxn>
              <a:cxn ang="0">
                <a:pos x="connsiteX10735" y="connsiteY10735"/>
              </a:cxn>
              <a:cxn ang="0">
                <a:pos x="connsiteX10736" y="connsiteY10736"/>
              </a:cxn>
              <a:cxn ang="0">
                <a:pos x="connsiteX10737" y="connsiteY10737"/>
              </a:cxn>
              <a:cxn ang="0">
                <a:pos x="connsiteX10738" y="connsiteY10738"/>
              </a:cxn>
              <a:cxn ang="0">
                <a:pos x="connsiteX10739" y="connsiteY10739"/>
              </a:cxn>
              <a:cxn ang="0">
                <a:pos x="connsiteX10740" y="connsiteY10740"/>
              </a:cxn>
              <a:cxn ang="0">
                <a:pos x="connsiteX10741" y="connsiteY10741"/>
              </a:cxn>
              <a:cxn ang="0">
                <a:pos x="connsiteX10742" y="connsiteY10742"/>
              </a:cxn>
              <a:cxn ang="0">
                <a:pos x="connsiteX10743" y="connsiteY10743"/>
              </a:cxn>
              <a:cxn ang="0">
                <a:pos x="connsiteX10744" y="connsiteY10744"/>
              </a:cxn>
              <a:cxn ang="0">
                <a:pos x="connsiteX10745" y="connsiteY10745"/>
              </a:cxn>
              <a:cxn ang="0">
                <a:pos x="connsiteX10746" y="connsiteY10746"/>
              </a:cxn>
              <a:cxn ang="0">
                <a:pos x="connsiteX10747" y="connsiteY10747"/>
              </a:cxn>
              <a:cxn ang="0">
                <a:pos x="connsiteX10748" y="connsiteY10748"/>
              </a:cxn>
              <a:cxn ang="0">
                <a:pos x="connsiteX10749" y="connsiteY10749"/>
              </a:cxn>
              <a:cxn ang="0">
                <a:pos x="connsiteX10750" y="connsiteY10750"/>
              </a:cxn>
              <a:cxn ang="0">
                <a:pos x="connsiteX10751" y="connsiteY10751"/>
              </a:cxn>
              <a:cxn ang="0">
                <a:pos x="connsiteX10752" y="connsiteY10752"/>
              </a:cxn>
              <a:cxn ang="0">
                <a:pos x="connsiteX10753" y="connsiteY10753"/>
              </a:cxn>
              <a:cxn ang="0">
                <a:pos x="connsiteX10754" y="connsiteY10754"/>
              </a:cxn>
              <a:cxn ang="0">
                <a:pos x="connsiteX10755" y="connsiteY10755"/>
              </a:cxn>
              <a:cxn ang="0">
                <a:pos x="connsiteX10756" y="connsiteY10756"/>
              </a:cxn>
              <a:cxn ang="0">
                <a:pos x="connsiteX10757" y="connsiteY10757"/>
              </a:cxn>
              <a:cxn ang="0">
                <a:pos x="connsiteX10758" y="connsiteY10758"/>
              </a:cxn>
              <a:cxn ang="0">
                <a:pos x="connsiteX10759" y="connsiteY10759"/>
              </a:cxn>
              <a:cxn ang="0">
                <a:pos x="connsiteX10760" y="connsiteY10760"/>
              </a:cxn>
              <a:cxn ang="0">
                <a:pos x="connsiteX10761" y="connsiteY10761"/>
              </a:cxn>
              <a:cxn ang="0">
                <a:pos x="connsiteX10762" y="connsiteY10762"/>
              </a:cxn>
              <a:cxn ang="0">
                <a:pos x="connsiteX10763" y="connsiteY10763"/>
              </a:cxn>
              <a:cxn ang="0">
                <a:pos x="connsiteX10764" y="connsiteY10764"/>
              </a:cxn>
              <a:cxn ang="0">
                <a:pos x="connsiteX10765" y="connsiteY10765"/>
              </a:cxn>
              <a:cxn ang="0">
                <a:pos x="connsiteX10766" y="connsiteY10766"/>
              </a:cxn>
              <a:cxn ang="0">
                <a:pos x="connsiteX10767" y="connsiteY10767"/>
              </a:cxn>
              <a:cxn ang="0">
                <a:pos x="connsiteX10768" y="connsiteY10768"/>
              </a:cxn>
              <a:cxn ang="0">
                <a:pos x="connsiteX10769" y="connsiteY10769"/>
              </a:cxn>
              <a:cxn ang="0">
                <a:pos x="connsiteX10770" y="connsiteY10770"/>
              </a:cxn>
              <a:cxn ang="0">
                <a:pos x="connsiteX10771" y="connsiteY10771"/>
              </a:cxn>
              <a:cxn ang="0">
                <a:pos x="connsiteX10772" y="connsiteY10772"/>
              </a:cxn>
              <a:cxn ang="0">
                <a:pos x="connsiteX10773" y="connsiteY10773"/>
              </a:cxn>
              <a:cxn ang="0">
                <a:pos x="connsiteX10774" y="connsiteY10774"/>
              </a:cxn>
              <a:cxn ang="0">
                <a:pos x="connsiteX10775" y="connsiteY10775"/>
              </a:cxn>
              <a:cxn ang="0">
                <a:pos x="connsiteX10776" y="connsiteY10776"/>
              </a:cxn>
              <a:cxn ang="0">
                <a:pos x="connsiteX10777" y="connsiteY10777"/>
              </a:cxn>
              <a:cxn ang="0">
                <a:pos x="connsiteX10778" y="connsiteY10778"/>
              </a:cxn>
              <a:cxn ang="0">
                <a:pos x="connsiteX10779" y="connsiteY10779"/>
              </a:cxn>
              <a:cxn ang="0">
                <a:pos x="connsiteX10780" y="connsiteY10780"/>
              </a:cxn>
              <a:cxn ang="0">
                <a:pos x="connsiteX10781" y="connsiteY10781"/>
              </a:cxn>
              <a:cxn ang="0">
                <a:pos x="connsiteX10782" y="connsiteY10782"/>
              </a:cxn>
              <a:cxn ang="0">
                <a:pos x="connsiteX10783" y="connsiteY10783"/>
              </a:cxn>
              <a:cxn ang="0">
                <a:pos x="connsiteX10784" y="connsiteY10784"/>
              </a:cxn>
              <a:cxn ang="0">
                <a:pos x="connsiteX10785" y="connsiteY10785"/>
              </a:cxn>
              <a:cxn ang="0">
                <a:pos x="connsiteX10786" y="connsiteY10786"/>
              </a:cxn>
              <a:cxn ang="0">
                <a:pos x="connsiteX10787" y="connsiteY10787"/>
              </a:cxn>
              <a:cxn ang="0">
                <a:pos x="connsiteX10788" y="connsiteY10788"/>
              </a:cxn>
              <a:cxn ang="0">
                <a:pos x="connsiteX10789" y="connsiteY10789"/>
              </a:cxn>
              <a:cxn ang="0">
                <a:pos x="connsiteX10790" y="connsiteY10790"/>
              </a:cxn>
              <a:cxn ang="0">
                <a:pos x="connsiteX10791" y="connsiteY10791"/>
              </a:cxn>
              <a:cxn ang="0">
                <a:pos x="connsiteX10792" y="connsiteY10792"/>
              </a:cxn>
              <a:cxn ang="0">
                <a:pos x="connsiteX10793" y="connsiteY10793"/>
              </a:cxn>
              <a:cxn ang="0">
                <a:pos x="connsiteX10794" y="connsiteY10794"/>
              </a:cxn>
              <a:cxn ang="0">
                <a:pos x="connsiteX10795" y="connsiteY10795"/>
              </a:cxn>
              <a:cxn ang="0">
                <a:pos x="connsiteX10796" y="connsiteY10796"/>
              </a:cxn>
              <a:cxn ang="0">
                <a:pos x="connsiteX10797" y="connsiteY10797"/>
              </a:cxn>
              <a:cxn ang="0">
                <a:pos x="connsiteX10798" y="connsiteY10798"/>
              </a:cxn>
              <a:cxn ang="0">
                <a:pos x="connsiteX10799" y="connsiteY10799"/>
              </a:cxn>
              <a:cxn ang="0">
                <a:pos x="connsiteX10800" y="connsiteY10800"/>
              </a:cxn>
              <a:cxn ang="0">
                <a:pos x="connsiteX10801" y="connsiteY10801"/>
              </a:cxn>
              <a:cxn ang="0">
                <a:pos x="connsiteX10802" y="connsiteY10802"/>
              </a:cxn>
              <a:cxn ang="0">
                <a:pos x="connsiteX10803" y="connsiteY10803"/>
              </a:cxn>
              <a:cxn ang="0">
                <a:pos x="connsiteX10804" y="connsiteY10804"/>
              </a:cxn>
              <a:cxn ang="0">
                <a:pos x="connsiteX10805" y="connsiteY10805"/>
              </a:cxn>
              <a:cxn ang="0">
                <a:pos x="connsiteX10806" y="connsiteY10806"/>
              </a:cxn>
              <a:cxn ang="0">
                <a:pos x="connsiteX10807" y="connsiteY10807"/>
              </a:cxn>
              <a:cxn ang="0">
                <a:pos x="connsiteX10808" y="connsiteY10808"/>
              </a:cxn>
              <a:cxn ang="0">
                <a:pos x="connsiteX10809" y="connsiteY10809"/>
              </a:cxn>
              <a:cxn ang="0">
                <a:pos x="connsiteX10810" y="connsiteY10810"/>
              </a:cxn>
              <a:cxn ang="0">
                <a:pos x="connsiteX10811" y="connsiteY10811"/>
              </a:cxn>
              <a:cxn ang="0">
                <a:pos x="connsiteX10812" y="connsiteY10812"/>
              </a:cxn>
              <a:cxn ang="0">
                <a:pos x="connsiteX10813" y="connsiteY10813"/>
              </a:cxn>
              <a:cxn ang="0">
                <a:pos x="connsiteX10814" y="connsiteY10814"/>
              </a:cxn>
              <a:cxn ang="0">
                <a:pos x="connsiteX10815" y="connsiteY10815"/>
              </a:cxn>
              <a:cxn ang="0">
                <a:pos x="connsiteX10816" y="connsiteY10816"/>
              </a:cxn>
              <a:cxn ang="0">
                <a:pos x="connsiteX10817" y="connsiteY10817"/>
              </a:cxn>
              <a:cxn ang="0">
                <a:pos x="connsiteX10818" y="connsiteY10818"/>
              </a:cxn>
              <a:cxn ang="0">
                <a:pos x="connsiteX10819" y="connsiteY10819"/>
              </a:cxn>
              <a:cxn ang="0">
                <a:pos x="connsiteX10820" y="connsiteY10820"/>
              </a:cxn>
              <a:cxn ang="0">
                <a:pos x="connsiteX10821" y="connsiteY10821"/>
              </a:cxn>
              <a:cxn ang="0">
                <a:pos x="connsiteX10822" y="connsiteY10822"/>
              </a:cxn>
              <a:cxn ang="0">
                <a:pos x="connsiteX10823" y="connsiteY10823"/>
              </a:cxn>
              <a:cxn ang="0">
                <a:pos x="connsiteX10824" y="connsiteY10824"/>
              </a:cxn>
              <a:cxn ang="0">
                <a:pos x="connsiteX10825" y="connsiteY10825"/>
              </a:cxn>
              <a:cxn ang="0">
                <a:pos x="connsiteX10826" y="connsiteY10826"/>
              </a:cxn>
              <a:cxn ang="0">
                <a:pos x="connsiteX10827" y="connsiteY10827"/>
              </a:cxn>
              <a:cxn ang="0">
                <a:pos x="connsiteX10828" y="connsiteY10828"/>
              </a:cxn>
              <a:cxn ang="0">
                <a:pos x="connsiteX10829" y="connsiteY10829"/>
              </a:cxn>
              <a:cxn ang="0">
                <a:pos x="connsiteX10830" y="connsiteY10830"/>
              </a:cxn>
              <a:cxn ang="0">
                <a:pos x="connsiteX10831" y="connsiteY10831"/>
              </a:cxn>
              <a:cxn ang="0">
                <a:pos x="connsiteX10832" y="connsiteY10832"/>
              </a:cxn>
              <a:cxn ang="0">
                <a:pos x="connsiteX10833" y="connsiteY10833"/>
              </a:cxn>
              <a:cxn ang="0">
                <a:pos x="connsiteX10834" y="connsiteY10834"/>
              </a:cxn>
              <a:cxn ang="0">
                <a:pos x="connsiteX10835" y="connsiteY10835"/>
              </a:cxn>
              <a:cxn ang="0">
                <a:pos x="connsiteX10836" y="connsiteY10836"/>
              </a:cxn>
              <a:cxn ang="0">
                <a:pos x="connsiteX10837" y="connsiteY10837"/>
              </a:cxn>
              <a:cxn ang="0">
                <a:pos x="connsiteX10838" y="connsiteY10838"/>
              </a:cxn>
              <a:cxn ang="0">
                <a:pos x="connsiteX10839" y="connsiteY10839"/>
              </a:cxn>
              <a:cxn ang="0">
                <a:pos x="connsiteX10840" y="connsiteY10840"/>
              </a:cxn>
              <a:cxn ang="0">
                <a:pos x="connsiteX10841" y="connsiteY10841"/>
              </a:cxn>
              <a:cxn ang="0">
                <a:pos x="connsiteX10842" y="connsiteY10842"/>
              </a:cxn>
              <a:cxn ang="0">
                <a:pos x="connsiteX10843" y="connsiteY10843"/>
              </a:cxn>
              <a:cxn ang="0">
                <a:pos x="connsiteX10844" y="connsiteY10844"/>
              </a:cxn>
              <a:cxn ang="0">
                <a:pos x="connsiteX10845" y="connsiteY10845"/>
              </a:cxn>
              <a:cxn ang="0">
                <a:pos x="connsiteX10846" y="connsiteY10846"/>
              </a:cxn>
              <a:cxn ang="0">
                <a:pos x="connsiteX10847" y="connsiteY10847"/>
              </a:cxn>
              <a:cxn ang="0">
                <a:pos x="connsiteX10848" y="connsiteY10848"/>
              </a:cxn>
              <a:cxn ang="0">
                <a:pos x="connsiteX10849" y="connsiteY10849"/>
              </a:cxn>
              <a:cxn ang="0">
                <a:pos x="connsiteX10850" y="connsiteY10850"/>
              </a:cxn>
              <a:cxn ang="0">
                <a:pos x="connsiteX10851" y="connsiteY10851"/>
              </a:cxn>
              <a:cxn ang="0">
                <a:pos x="connsiteX10852" y="connsiteY10852"/>
              </a:cxn>
              <a:cxn ang="0">
                <a:pos x="connsiteX10853" y="connsiteY10853"/>
              </a:cxn>
              <a:cxn ang="0">
                <a:pos x="connsiteX10854" y="connsiteY10854"/>
              </a:cxn>
              <a:cxn ang="0">
                <a:pos x="connsiteX10855" y="connsiteY10855"/>
              </a:cxn>
              <a:cxn ang="0">
                <a:pos x="connsiteX10856" y="connsiteY10856"/>
              </a:cxn>
              <a:cxn ang="0">
                <a:pos x="connsiteX10857" y="connsiteY10857"/>
              </a:cxn>
              <a:cxn ang="0">
                <a:pos x="connsiteX10858" y="connsiteY10858"/>
              </a:cxn>
              <a:cxn ang="0">
                <a:pos x="connsiteX10859" y="connsiteY10859"/>
              </a:cxn>
              <a:cxn ang="0">
                <a:pos x="connsiteX10860" y="connsiteY10860"/>
              </a:cxn>
              <a:cxn ang="0">
                <a:pos x="connsiteX10861" y="connsiteY10861"/>
              </a:cxn>
              <a:cxn ang="0">
                <a:pos x="connsiteX10862" y="connsiteY10862"/>
              </a:cxn>
              <a:cxn ang="0">
                <a:pos x="connsiteX10863" y="connsiteY10863"/>
              </a:cxn>
              <a:cxn ang="0">
                <a:pos x="connsiteX10864" y="connsiteY10864"/>
              </a:cxn>
              <a:cxn ang="0">
                <a:pos x="connsiteX10865" y="connsiteY10865"/>
              </a:cxn>
              <a:cxn ang="0">
                <a:pos x="connsiteX10866" y="connsiteY10866"/>
              </a:cxn>
              <a:cxn ang="0">
                <a:pos x="connsiteX10867" y="connsiteY10867"/>
              </a:cxn>
              <a:cxn ang="0">
                <a:pos x="connsiteX10868" y="connsiteY10868"/>
              </a:cxn>
              <a:cxn ang="0">
                <a:pos x="connsiteX10869" y="connsiteY10869"/>
              </a:cxn>
              <a:cxn ang="0">
                <a:pos x="connsiteX10870" y="connsiteY10870"/>
              </a:cxn>
              <a:cxn ang="0">
                <a:pos x="connsiteX10871" y="connsiteY10871"/>
              </a:cxn>
              <a:cxn ang="0">
                <a:pos x="connsiteX10872" y="connsiteY10872"/>
              </a:cxn>
              <a:cxn ang="0">
                <a:pos x="connsiteX10873" y="connsiteY10873"/>
              </a:cxn>
              <a:cxn ang="0">
                <a:pos x="connsiteX10874" y="connsiteY10874"/>
              </a:cxn>
              <a:cxn ang="0">
                <a:pos x="connsiteX10875" y="connsiteY10875"/>
              </a:cxn>
              <a:cxn ang="0">
                <a:pos x="connsiteX10876" y="connsiteY10876"/>
              </a:cxn>
              <a:cxn ang="0">
                <a:pos x="connsiteX10877" y="connsiteY10877"/>
              </a:cxn>
              <a:cxn ang="0">
                <a:pos x="connsiteX10878" y="connsiteY10878"/>
              </a:cxn>
              <a:cxn ang="0">
                <a:pos x="connsiteX10879" y="connsiteY10879"/>
              </a:cxn>
              <a:cxn ang="0">
                <a:pos x="connsiteX10880" y="connsiteY10880"/>
              </a:cxn>
              <a:cxn ang="0">
                <a:pos x="connsiteX10881" y="connsiteY10881"/>
              </a:cxn>
              <a:cxn ang="0">
                <a:pos x="connsiteX10882" y="connsiteY10882"/>
              </a:cxn>
              <a:cxn ang="0">
                <a:pos x="connsiteX10883" y="connsiteY10883"/>
              </a:cxn>
              <a:cxn ang="0">
                <a:pos x="connsiteX10884" y="connsiteY10884"/>
              </a:cxn>
              <a:cxn ang="0">
                <a:pos x="connsiteX10885" y="connsiteY10885"/>
              </a:cxn>
              <a:cxn ang="0">
                <a:pos x="connsiteX10886" y="connsiteY10886"/>
              </a:cxn>
              <a:cxn ang="0">
                <a:pos x="connsiteX10887" y="connsiteY10887"/>
              </a:cxn>
              <a:cxn ang="0">
                <a:pos x="connsiteX10888" y="connsiteY10888"/>
              </a:cxn>
              <a:cxn ang="0">
                <a:pos x="connsiteX10889" y="connsiteY10889"/>
              </a:cxn>
              <a:cxn ang="0">
                <a:pos x="connsiteX10890" y="connsiteY10890"/>
              </a:cxn>
              <a:cxn ang="0">
                <a:pos x="connsiteX10891" y="connsiteY10891"/>
              </a:cxn>
              <a:cxn ang="0">
                <a:pos x="connsiteX10892" y="connsiteY10892"/>
              </a:cxn>
              <a:cxn ang="0">
                <a:pos x="connsiteX10893" y="connsiteY10893"/>
              </a:cxn>
              <a:cxn ang="0">
                <a:pos x="connsiteX10894" y="connsiteY10894"/>
              </a:cxn>
              <a:cxn ang="0">
                <a:pos x="connsiteX10895" y="connsiteY10895"/>
              </a:cxn>
              <a:cxn ang="0">
                <a:pos x="connsiteX10896" y="connsiteY10896"/>
              </a:cxn>
              <a:cxn ang="0">
                <a:pos x="connsiteX10897" y="connsiteY10897"/>
              </a:cxn>
              <a:cxn ang="0">
                <a:pos x="connsiteX10898" y="connsiteY10898"/>
              </a:cxn>
              <a:cxn ang="0">
                <a:pos x="connsiteX10899" y="connsiteY10899"/>
              </a:cxn>
              <a:cxn ang="0">
                <a:pos x="connsiteX10900" y="connsiteY10900"/>
              </a:cxn>
              <a:cxn ang="0">
                <a:pos x="connsiteX10901" y="connsiteY10901"/>
              </a:cxn>
              <a:cxn ang="0">
                <a:pos x="connsiteX10902" y="connsiteY10902"/>
              </a:cxn>
              <a:cxn ang="0">
                <a:pos x="connsiteX10903" y="connsiteY10903"/>
              </a:cxn>
              <a:cxn ang="0">
                <a:pos x="connsiteX10904" y="connsiteY10904"/>
              </a:cxn>
              <a:cxn ang="0">
                <a:pos x="connsiteX10905" y="connsiteY10905"/>
              </a:cxn>
              <a:cxn ang="0">
                <a:pos x="connsiteX10906" y="connsiteY10906"/>
              </a:cxn>
              <a:cxn ang="0">
                <a:pos x="connsiteX10907" y="connsiteY10907"/>
              </a:cxn>
              <a:cxn ang="0">
                <a:pos x="connsiteX10908" y="connsiteY10908"/>
              </a:cxn>
              <a:cxn ang="0">
                <a:pos x="connsiteX10909" y="connsiteY10909"/>
              </a:cxn>
              <a:cxn ang="0">
                <a:pos x="connsiteX10910" y="connsiteY10910"/>
              </a:cxn>
              <a:cxn ang="0">
                <a:pos x="connsiteX10911" y="connsiteY10911"/>
              </a:cxn>
              <a:cxn ang="0">
                <a:pos x="connsiteX10912" y="connsiteY10912"/>
              </a:cxn>
              <a:cxn ang="0">
                <a:pos x="connsiteX10913" y="connsiteY10913"/>
              </a:cxn>
              <a:cxn ang="0">
                <a:pos x="connsiteX10914" y="connsiteY10914"/>
              </a:cxn>
              <a:cxn ang="0">
                <a:pos x="connsiteX10915" y="connsiteY10915"/>
              </a:cxn>
              <a:cxn ang="0">
                <a:pos x="connsiteX10916" y="connsiteY10916"/>
              </a:cxn>
              <a:cxn ang="0">
                <a:pos x="connsiteX10917" y="connsiteY10917"/>
              </a:cxn>
              <a:cxn ang="0">
                <a:pos x="connsiteX10918" y="connsiteY10918"/>
              </a:cxn>
              <a:cxn ang="0">
                <a:pos x="connsiteX10919" y="connsiteY10919"/>
              </a:cxn>
              <a:cxn ang="0">
                <a:pos x="connsiteX10920" y="connsiteY10920"/>
              </a:cxn>
              <a:cxn ang="0">
                <a:pos x="connsiteX10921" y="connsiteY10921"/>
              </a:cxn>
              <a:cxn ang="0">
                <a:pos x="connsiteX10922" y="connsiteY10922"/>
              </a:cxn>
              <a:cxn ang="0">
                <a:pos x="connsiteX10923" y="connsiteY10923"/>
              </a:cxn>
              <a:cxn ang="0">
                <a:pos x="connsiteX10924" y="connsiteY10924"/>
              </a:cxn>
              <a:cxn ang="0">
                <a:pos x="connsiteX10925" y="connsiteY10925"/>
              </a:cxn>
              <a:cxn ang="0">
                <a:pos x="connsiteX10926" y="connsiteY10926"/>
              </a:cxn>
              <a:cxn ang="0">
                <a:pos x="connsiteX10927" y="connsiteY10927"/>
              </a:cxn>
              <a:cxn ang="0">
                <a:pos x="connsiteX10928" y="connsiteY10928"/>
              </a:cxn>
              <a:cxn ang="0">
                <a:pos x="connsiteX10929" y="connsiteY10929"/>
              </a:cxn>
              <a:cxn ang="0">
                <a:pos x="connsiteX10930" y="connsiteY10930"/>
              </a:cxn>
              <a:cxn ang="0">
                <a:pos x="connsiteX10931" y="connsiteY10931"/>
              </a:cxn>
              <a:cxn ang="0">
                <a:pos x="connsiteX10932" y="connsiteY10932"/>
              </a:cxn>
              <a:cxn ang="0">
                <a:pos x="connsiteX10933" y="connsiteY10933"/>
              </a:cxn>
              <a:cxn ang="0">
                <a:pos x="connsiteX10934" y="connsiteY10934"/>
              </a:cxn>
              <a:cxn ang="0">
                <a:pos x="connsiteX10935" y="connsiteY10935"/>
              </a:cxn>
              <a:cxn ang="0">
                <a:pos x="connsiteX10936" y="connsiteY10936"/>
              </a:cxn>
              <a:cxn ang="0">
                <a:pos x="connsiteX10937" y="connsiteY10937"/>
              </a:cxn>
              <a:cxn ang="0">
                <a:pos x="connsiteX10938" y="connsiteY10938"/>
              </a:cxn>
              <a:cxn ang="0">
                <a:pos x="connsiteX10939" y="connsiteY10939"/>
              </a:cxn>
              <a:cxn ang="0">
                <a:pos x="connsiteX10940" y="connsiteY10940"/>
              </a:cxn>
              <a:cxn ang="0">
                <a:pos x="connsiteX10941" y="connsiteY10941"/>
              </a:cxn>
              <a:cxn ang="0">
                <a:pos x="connsiteX10942" y="connsiteY10942"/>
              </a:cxn>
              <a:cxn ang="0">
                <a:pos x="connsiteX10943" y="connsiteY10943"/>
              </a:cxn>
              <a:cxn ang="0">
                <a:pos x="connsiteX10944" y="connsiteY10944"/>
              </a:cxn>
              <a:cxn ang="0">
                <a:pos x="connsiteX10945" y="connsiteY10945"/>
              </a:cxn>
              <a:cxn ang="0">
                <a:pos x="connsiteX10946" y="connsiteY10946"/>
              </a:cxn>
              <a:cxn ang="0">
                <a:pos x="connsiteX10947" y="connsiteY10947"/>
              </a:cxn>
              <a:cxn ang="0">
                <a:pos x="connsiteX10948" y="connsiteY10948"/>
              </a:cxn>
              <a:cxn ang="0">
                <a:pos x="connsiteX10949" y="connsiteY10949"/>
              </a:cxn>
              <a:cxn ang="0">
                <a:pos x="connsiteX10950" y="connsiteY10950"/>
              </a:cxn>
              <a:cxn ang="0">
                <a:pos x="connsiteX10951" y="connsiteY10951"/>
              </a:cxn>
              <a:cxn ang="0">
                <a:pos x="connsiteX10952" y="connsiteY10952"/>
              </a:cxn>
              <a:cxn ang="0">
                <a:pos x="connsiteX10953" y="connsiteY10953"/>
              </a:cxn>
              <a:cxn ang="0">
                <a:pos x="connsiteX10954" y="connsiteY10954"/>
              </a:cxn>
              <a:cxn ang="0">
                <a:pos x="connsiteX10955" y="connsiteY10955"/>
              </a:cxn>
              <a:cxn ang="0">
                <a:pos x="connsiteX10956" y="connsiteY10956"/>
              </a:cxn>
              <a:cxn ang="0">
                <a:pos x="connsiteX10957" y="connsiteY10957"/>
              </a:cxn>
              <a:cxn ang="0">
                <a:pos x="connsiteX10958" y="connsiteY10958"/>
              </a:cxn>
              <a:cxn ang="0">
                <a:pos x="connsiteX10959" y="connsiteY10959"/>
              </a:cxn>
              <a:cxn ang="0">
                <a:pos x="connsiteX10960" y="connsiteY10960"/>
              </a:cxn>
              <a:cxn ang="0">
                <a:pos x="connsiteX10961" y="connsiteY10961"/>
              </a:cxn>
              <a:cxn ang="0">
                <a:pos x="connsiteX10962" y="connsiteY10962"/>
              </a:cxn>
              <a:cxn ang="0">
                <a:pos x="connsiteX10963" y="connsiteY10963"/>
              </a:cxn>
              <a:cxn ang="0">
                <a:pos x="connsiteX10964" y="connsiteY10964"/>
              </a:cxn>
              <a:cxn ang="0">
                <a:pos x="connsiteX10965" y="connsiteY10965"/>
              </a:cxn>
              <a:cxn ang="0">
                <a:pos x="connsiteX10966" y="connsiteY10966"/>
              </a:cxn>
              <a:cxn ang="0">
                <a:pos x="connsiteX10967" y="connsiteY10967"/>
              </a:cxn>
              <a:cxn ang="0">
                <a:pos x="connsiteX10968" y="connsiteY10968"/>
              </a:cxn>
              <a:cxn ang="0">
                <a:pos x="connsiteX10969" y="connsiteY10969"/>
              </a:cxn>
              <a:cxn ang="0">
                <a:pos x="connsiteX10970" y="connsiteY10970"/>
              </a:cxn>
              <a:cxn ang="0">
                <a:pos x="connsiteX10971" y="connsiteY10971"/>
              </a:cxn>
              <a:cxn ang="0">
                <a:pos x="connsiteX10972" y="connsiteY10972"/>
              </a:cxn>
              <a:cxn ang="0">
                <a:pos x="connsiteX10973" y="connsiteY10973"/>
              </a:cxn>
              <a:cxn ang="0">
                <a:pos x="connsiteX10974" y="connsiteY10974"/>
              </a:cxn>
              <a:cxn ang="0">
                <a:pos x="connsiteX10975" y="connsiteY10975"/>
              </a:cxn>
              <a:cxn ang="0">
                <a:pos x="connsiteX10976" y="connsiteY10976"/>
              </a:cxn>
              <a:cxn ang="0">
                <a:pos x="connsiteX10977" y="connsiteY10977"/>
              </a:cxn>
              <a:cxn ang="0">
                <a:pos x="connsiteX10978" y="connsiteY10978"/>
              </a:cxn>
              <a:cxn ang="0">
                <a:pos x="connsiteX10979" y="connsiteY10979"/>
              </a:cxn>
              <a:cxn ang="0">
                <a:pos x="connsiteX10980" y="connsiteY10980"/>
              </a:cxn>
              <a:cxn ang="0">
                <a:pos x="connsiteX10981" y="connsiteY10981"/>
              </a:cxn>
              <a:cxn ang="0">
                <a:pos x="connsiteX10982" y="connsiteY10982"/>
              </a:cxn>
              <a:cxn ang="0">
                <a:pos x="connsiteX10983" y="connsiteY10983"/>
              </a:cxn>
              <a:cxn ang="0">
                <a:pos x="connsiteX10984" y="connsiteY10984"/>
              </a:cxn>
              <a:cxn ang="0">
                <a:pos x="connsiteX10985" y="connsiteY10985"/>
              </a:cxn>
              <a:cxn ang="0">
                <a:pos x="connsiteX10986" y="connsiteY10986"/>
              </a:cxn>
              <a:cxn ang="0">
                <a:pos x="connsiteX10987" y="connsiteY10987"/>
              </a:cxn>
              <a:cxn ang="0">
                <a:pos x="connsiteX10988" y="connsiteY10988"/>
              </a:cxn>
              <a:cxn ang="0">
                <a:pos x="connsiteX10989" y="connsiteY10989"/>
              </a:cxn>
              <a:cxn ang="0">
                <a:pos x="connsiteX10990" y="connsiteY10990"/>
              </a:cxn>
              <a:cxn ang="0">
                <a:pos x="connsiteX10991" y="connsiteY10991"/>
              </a:cxn>
              <a:cxn ang="0">
                <a:pos x="connsiteX10992" y="connsiteY10992"/>
              </a:cxn>
              <a:cxn ang="0">
                <a:pos x="connsiteX10993" y="connsiteY10993"/>
              </a:cxn>
              <a:cxn ang="0">
                <a:pos x="connsiteX10994" y="connsiteY10994"/>
              </a:cxn>
              <a:cxn ang="0">
                <a:pos x="connsiteX10995" y="connsiteY10995"/>
              </a:cxn>
              <a:cxn ang="0">
                <a:pos x="connsiteX10996" y="connsiteY10996"/>
              </a:cxn>
              <a:cxn ang="0">
                <a:pos x="connsiteX10997" y="connsiteY10997"/>
              </a:cxn>
              <a:cxn ang="0">
                <a:pos x="connsiteX10998" y="connsiteY10998"/>
              </a:cxn>
              <a:cxn ang="0">
                <a:pos x="connsiteX10999" y="connsiteY10999"/>
              </a:cxn>
              <a:cxn ang="0">
                <a:pos x="connsiteX11000" y="connsiteY11000"/>
              </a:cxn>
              <a:cxn ang="0">
                <a:pos x="connsiteX11001" y="connsiteY11001"/>
              </a:cxn>
              <a:cxn ang="0">
                <a:pos x="connsiteX11002" y="connsiteY11002"/>
              </a:cxn>
              <a:cxn ang="0">
                <a:pos x="connsiteX11003" y="connsiteY11003"/>
              </a:cxn>
              <a:cxn ang="0">
                <a:pos x="connsiteX11004" y="connsiteY11004"/>
              </a:cxn>
              <a:cxn ang="0">
                <a:pos x="connsiteX11005" y="connsiteY11005"/>
              </a:cxn>
              <a:cxn ang="0">
                <a:pos x="connsiteX11006" y="connsiteY11006"/>
              </a:cxn>
              <a:cxn ang="0">
                <a:pos x="connsiteX11007" y="connsiteY11007"/>
              </a:cxn>
              <a:cxn ang="0">
                <a:pos x="connsiteX11008" y="connsiteY11008"/>
              </a:cxn>
              <a:cxn ang="0">
                <a:pos x="connsiteX11009" y="connsiteY11009"/>
              </a:cxn>
              <a:cxn ang="0">
                <a:pos x="connsiteX11010" y="connsiteY11010"/>
              </a:cxn>
              <a:cxn ang="0">
                <a:pos x="connsiteX11011" y="connsiteY11011"/>
              </a:cxn>
              <a:cxn ang="0">
                <a:pos x="connsiteX11012" y="connsiteY11012"/>
              </a:cxn>
              <a:cxn ang="0">
                <a:pos x="connsiteX11013" y="connsiteY11013"/>
              </a:cxn>
              <a:cxn ang="0">
                <a:pos x="connsiteX11014" y="connsiteY11014"/>
              </a:cxn>
              <a:cxn ang="0">
                <a:pos x="connsiteX11015" y="connsiteY11015"/>
              </a:cxn>
              <a:cxn ang="0">
                <a:pos x="connsiteX11016" y="connsiteY11016"/>
              </a:cxn>
              <a:cxn ang="0">
                <a:pos x="connsiteX11017" y="connsiteY11017"/>
              </a:cxn>
              <a:cxn ang="0">
                <a:pos x="connsiteX11018" y="connsiteY11018"/>
              </a:cxn>
              <a:cxn ang="0">
                <a:pos x="connsiteX11019" y="connsiteY11019"/>
              </a:cxn>
              <a:cxn ang="0">
                <a:pos x="connsiteX11020" y="connsiteY11020"/>
              </a:cxn>
              <a:cxn ang="0">
                <a:pos x="connsiteX11021" y="connsiteY11021"/>
              </a:cxn>
              <a:cxn ang="0">
                <a:pos x="connsiteX11022" y="connsiteY11022"/>
              </a:cxn>
              <a:cxn ang="0">
                <a:pos x="connsiteX11023" y="connsiteY11023"/>
              </a:cxn>
              <a:cxn ang="0">
                <a:pos x="connsiteX11024" y="connsiteY11024"/>
              </a:cxn>
              <a:cxn ang="0">
                <a:pos x="connsiteX11025" y="connsiteY11025"/>
              </a:cxn>
              <a:cxn ang="0">
                <a:pos x="connsiteX11026" y="connsiteY11026"/>
              </a:cxn>
              <a:cxn ang="0">
                <a:pos x="connsiteX11027" y="connsiteY11027"/>
              </a:cxn>
              <a:cxn ang="0">
                <a:pos x="connsiteX11028" y="connsiteY11028"/>
              </a:cxn>
              <a:cxn ang="0">
                <a:pos x="connsiteX11029" y="connsiteY11029"/>
              </a:cxn>
              <a:cxn ang="0">
                <a:pos x="connsiteX11030" y="connsiteY11030"/>
              </a:cxn>
              <a:cxn ang="0">
                <a:pos x="connsiteX11031" y="connsiteY11031"/>
              </a:cxn>
              <a:cxn ang="0">
                <a:pos x="connsiteX11032" y="connsiteY11032"/>
              </a:cxn>
              <a:cxn ang="0">
                <a:pos x="connsiteX11033" y="connsiteY11033"/>
              </a:cxn>
              <a:cxn ang="0">
                <a:pos x="connsiteX11034" y="connsiteY11034"/>
              </a:cxn>
              <a:cxn ang="0">
                <a:pos x="connsiteX11035" y="connsiteY11035"/>
              </a:cxn>
              <a:cxn ang="0">
                <a:pos x="connsiteX11036" y="connsiteY11036"/>
              </a:cxn>
              <a:cxn ang="0">
                <a:pos x="connsiteX11037" y="connsiteY11037"/>
              </a:cxn>
              <a:cxn ang="0">
                <a:pos x="connsiteX11038" y="connsiteY11038"/>
              </a:cxn>
              <a:cxn ang="0">
                <a:pos x="connsiteX11039" y="connsiteY11039"/>
              </a:cxn>
              <a:cxn ang="0">
                <a:pos x="connsiteX11040" y="connsiteY11040"/>
              </a:cxn>
              <a:cxn ang="0">
                <a:pos x="connsiteX11041" y="connsiteY11041"/>
              </a:cxn>
              <a:cxn ang="0">
                <a:pos x="connsiteX11042" y="connsiteY11042"/>
              </a:cxn>
              <a:cxn ang="0">
                <a:pos x="connsiteX11043" y="connsiteY11043"/>
              </a:cxn>
              <a:cxn ang="0">
                <a:pos x="connsiteX11044" y="connsiteY11044"/>
              </a:cxn>
              <a:cxn ang="0">
                <a:pos x="connsiteX11045" y="connsiteY11045"/>
              </a:cxn>
              <a:cxn ang="0">
                <a:pos x="connsiteX11046" y="connsiteY11046"/>
              </a:cxn>
              <a:cxn ang="0">
                <a:pos x="connsiteX11047" y="connsiteY11047"/>
              </a:cxn>
              <a:cxn ang="0">
                <a:pos x="connsiteX11048" y="connsiteY11048"/>
              </a:cxn>
              <a:cxn ang="0">
                <a:pos x="connsiteX11049" y="connsiteY11049"/>
              </a:cxn>
              <a:cxn ang="0">
                <a:pos x="connsiteX11050" y="connsiteY11050"/>
              </a:cxn>
              <a:cxn ang="0">
                <a:pos x="connsiteX11051" y="connsiteY11051"/>
              </a:cxn>
              <a:cxn ang="0">
                <a:pos x="connsiteX11052" y="connsiteY11052"/>
              </a:cxn>
              <a:cxn ang="0">
                <a:pos x="connsiteX11053" y="connsiteY11053"/>
              </a:cxn>
              <a:cxn ang="0">
                <a:pos x="connsiteX11054" y="connsiteY11054"/>
              </a:cxn>
              <a:cxn ang="0">
                <a:pos x="connsiteX11055" y="connsiteY11055"/>
              </a:cxn>
              <a:cxn ang="0">
                <a:pos x="connsiteX11056" y="connsiteY11056"/>
              </a:cxn>
              <a:cxn ang="0">
                <a:pos x="connsiteX11057" y="connsiteY11057"/>
              </a:cxn>
              <a:cxn ang="0">
                <a:pos x="connsiteX11058" y="connsiteY11058"/>
              </a:cxn>
              <a:cxn ang="0">
                <a:pos x="connsiteX11059" y="connsiteY11059"/>
              </a:cxn>
              <a:cxn ang="0">
                <a:pos x="connsiteX11060" y="connsiteY11060"/>
              </a:cxn>
              <a:cxn ang="0">
                <a:pos x="connsiteX11061" y="connsiteY11061"/>
              </a:cxn>
              <a:cxn ang="0">
                <a:pos x="connsiteX11062" y="connsiteY11062"/>
              </a:cxn>
              <a:cxn ang="0">
                <a:pos x="connsiteX11063" y="connsiteY11063"/>
              </a:cxn>
              <a:cxn ang="0">
                <a:pos x="connsiteX11064" y="connsiteY11064"/>
              </a:cxn>
              <a:cxn ang="0">
                <a:pos x="connsiteX11065" y="connsiteY11065"/>
              </a:cxn>
              <a:cxn ang="0">
                <a:pos x="connsiteX11066" y="connsiteY11066"/>
              </a:cxn>
              <a:cxn ang="0">
                <a:pos x="connsiteX11067" y="connsiteY11067"/>
              </a:cxn>
              <a:cxn ang="0">
                <a:pos x="connsiteX11068" y="connsiteY11068"/>
              </a:cxn>
              <a:cxn ang="0">
                <a:pos x="connsiteX11069" y="connsiteY11069"/>
              </a:cxn>
              <a:cxn ang="0">
                <a:pos x="connsiteX11070" y="connsiteY11070"/>
              </a:cxn>
              <a:cxn ang="0">
                <a:pos x="connsiteX11071" y="connsiteY11071"/>
              </a:cxn>
              <a:cxn ang="0">
                <a:pos x="connsiteX11072" y="connsiteY11072"/>
              </a:cxn>
              <a:cxn ang="0">
                <a:pos x="connsiteX11073" y="connsiteY11073"/>
              </a:cxn>
              <a:cxn ang="0">
                <a:pos x="connsiteX11074" y="connsiteY11074"/>
              </a:cxn>
              <a:cxn ang="0">
                <a:pos x="connsiteX11075" y="connsiteY11075"/>
              </a:cxn>
              <a:cxn ang="0">
                <a:pos x="connsiteX11076" y="connsiteY11076"/>
              </a:cxn>
              <a:cxn ang="0">
                <a:pos x="connsiteX11077" y="connsiteY11077"/>
              </a:cxn>
              <a:cxn ang="0">
                <a:pos x="connsiteX11078" y="connsiteY11078"/>
              </a:cxn>
              <a:cxn ang="0">
                <a:pos x="connsiteX11079" y="connsiteY11079"/>
              </a:cxn>
              <a:cxn ang="0">
                <a:pos x="connsiteX11080" y="connsiteY11080"/>
              </a:cxn>
              <a:cxn ang="0">
                <a:pos x="connsiteX11081" y="connsiteY11081"/>
              </a:cxn>
              <a:cxn ang="0">
                <a:pos x="connsiteX11082" y="connsiteY11082"/>
              </a:cxn>
              <a:cxn ang="0">
                <a:pos x="connsiteX11083" y="connsiteY11083"/>
              </a:cxn>
              <a:cxn ang="0">
                <a:pos x="connsiteX11084" y="connsiteY11084"/>
              </a:cxn>
              <a:cxn ang="0">
                <a:pos x="connsiteX11085" y="connsiteY11085"/>
              </a:cxn>
              <a:cxn ang="0">
                <a:pos x="connsiteX11086" y="connsiteY11086"/>
              </a:cxn>
              <a:cxn ang="0">
                <a:pos x="connsiteX11087" y="connsiteY11087"/>
              </a:cxn>
              <a:cxn ang="0">
                <a:pos x="connsiteX11088" y="connsiteY11088"/>
              </a:cxn>
              <a:cxn ang="0">
                <a:pos x="connsiteX11089" y="connsiteY11089"/>
              </a:cxn>
              <a:cxn ang="0">
                <a:pos x="connsiteX11090" y="connsiteY11090"/>
              </a:cxn>
              <a:cxn ang="0">
                <a:pos x="connsiteX11091" y="connsiteY11091"/>
              </a:cxn>
              <a:cxn ang="0">
                <a:pos x="connsiteX11092" y="connsiteY11092"/>
              </a:cxn>
              <a:cxn ang="0">
                <a:pos x="connsiteX11093" y="connsiteY11093"/>
              </a:cxn>
              <a:cxn ang="0">
                <a:pos x="connsiteX11094" y="connsiteY11094"/>
              </a:cxn>
              <a:cxn ang="0">
                <a:pos x="connsiteX11095" y="connsiteY11095"/>
              </a:cxn>
              <a:cxn ang="0">
                <a:pos x="connsiteX11096" y="connsiteY11096"/>
              </a:cxn>
              <a:cxn ang="0">
                <a:pos x="connsiteX11097" y="connsiteY11097"/>
              </a:cxn>
              <a:cxn ang="0">
                <a:pos x="connsiteX11098" y="connsiteY11098"/>
              </a:cxn>
              <a:cxn ang="0">
                <a:pos x="connsiteX11099" y="connsiteY11099"/>
              </a:cxn>
              <a:cxn ang="0">
                <a:pos x="connsiteX11100" y="connsiteY11100"/>
              </a:cxn>
              <a:cxn ang="0">
                <a:pos x="connsiteX11101" y="connsiteY11101"/>
              </a:cxn>
              <a:cxn ang="0">
                <a:pos x="connsiteX11102" y="connsiteY11102"/>
              </a:cxn>
              <a:cxn ang="0">
                <a:pos x="connsiteX11103" y="connsiteY11103"/>
              </a:cxn>
              <a:cxn ang="0">
                <a:pos x="connsiteX11104" y="connsiteY11104"/>
              </a:cxn>
              <a:cxn ang="0">
                <a:pos x="connsiteX11105" y="connsiteY11105"/>
              </a:cxn>
              <a:cxn ang="0">
                <a:pos x="connsiteX11106" y="connsiteY11106"/>
              </a:cxn>
              <a:cxn ang="0">
                <a:pos x="connsiteX11107" y="connsiteY11107"/>
              </a:cxn>
              <a:cxn ang="0">
                <a:pos x="connsiteX11108" y="connsiteY11108"/>
              </a:cxn>
              <a:cxn ang="0">
                <a:pos x="connsiteX11109" y="connsiteY11109"/>
              </a:cxn>
              <a:cxn ang="0">
                <a:pos x="connsiteX11110" y="connsiteY11110"/>
              </a:cxn>
              <a:cxn ang="0">
                <a:pos x="connsiteX11111" y="connsiteY11111"/>
              </a:cxn>
              <a:cxn ang="0">
                <a:pos x="connsiteX11112" y="connsiteY11112"/>
              </a:cxn>
              <a:cxn ang="0">
                <a:pos x="connsiteX11113" y="connsiteY11113"/>
              </a:cxn>
              <a:cxn ang="0">
                <a:pos x="connsiteX11114" y="connsiteY11114"/>
              </a:cxn>
              <a:cxn ang="0">
                <a:pos x="connsiteX11115" y="connsiteY11115"/>
              </a:cxn>
              <a:cxn ang="0">
                <a:pos x="connsiteX11116" y="connsiteY11116"/>
              </a:cxn>
              <a:cxn ang="0">
                <a:pos x="connsiteX11117" y="connsiteY11117"/>
              </a:cxn>
              <a:cxn ang="0">
                <a:pos x="connsiteX11118" y="connsiteY11118"/>
              </a:cxn>
              <a:cxn ang="0">
                <a:pos x="connsiteX11119" y="connsiteY11119"/>
              </a:cxn>
              <a:cxn ang="0">
                <a:pos x="connsiteX11120" y="connsiteY11120"/>
              </a:cxn>
              <a:cxn ang="0">
                <a:pos x="connsiteX11121" y="connsiteY11121"/>
              </a:cxn>
              <a:cxn ang="0">
                <a:pos x="connsiteX11122" y="connsiteY11122"/>
              </a:cxn>
              <a:cxn ang="0">
                <a:pos x="connsiteX11123" y="connsiteY11123"/>
              </a:cxn>
              <a:cxn ang="0">
                <a:pos x="connsiteX11124" y="connsiteY11124"/>
              </a:cxn>
              <a:cxn ang="0">
                <a:pos x="connsiteX11125" y="connsiteY11125"/>
              </a:cxn>
              <a:cxn ang="0">
                <a:pos x="connsiteX11126" y="connsiteY11126"/>
              </a:cxn>
              <a:cxn ang="0">
                <a:pos x="connsiteX11127" y="connsiteY11127"/>
              </a:cxn>
              <a:cxn ang="0">
                <a:pos x="connsiteX11128" y="connsiteY11128"/>
              </a:cxn>
              <a:cxn ang="0">
                <a:pos x="connsiteX11129" y="connsiteY11129"/>
              </a:cxn>
              <a:cxn ang="0">
                <a:pos x="connsiteX11130" y="connsiteY11130"/>
              </a:cxn>
              <a:cxn ang="0">
                <a:pos x="connsiteX11131" y="connsiteY11131"/>
              </a:cxn>
              <a:cxn ang="0">
                <a:pos x="connsiteX11132" y="connsiteY11132"/>
              </a:cxn>
              <a:cxn ang="0">
                <a:pos x="connsiteX11133" y="connsiteY11133"/>
              </a:cxn>
              <a:cxn ang="0">
                <a:pos x="connsiteX11134" y="connsiteY11134"/>
              </a:cxn>
              <a:cxn ang="0">
                <a:pos x="connsiteX11135" y="connsiteY11135"/>
              </a:cxn>
              <a:cxn ang="0">
                <a:pos x="connsiteX11136" y="connsiteY11136"/>
              </a:cxn>
              <a:cxn ang="0">
                <a:pos x="connsiteX11137" y="connsiteY11137"/>
              </a:cxn>
              <a:cxn ang="0">
                <a:pos x="connsiteX11138" y="connsiteY11138"/>
              </a:cxn>
              <a:cxn ang="0">
                <a:pos x="connsiteX11139" y="connsiteY11139"/>
              </a:cxn>
              <a:cxn ang="0">
                <a:pos x="connsiteX11140" y="connsiteY11140"/>
              </a:cxn>
              <a:cxn ang="0">
                <a:pos x="connsiteX11141" y="connsiteY11141"/>
              </a:cxn>
              <a:cxn ang="0">
                <a:pos x="connsiteX11142" y="connsiteY11142"/>
              </a:cxn>
              <a:cxn ang="0">
                <a:pos x="connsiteX11143" y="connsiteY11143"/>
              </a:cxn>
              <a:cxn ang="0">
                <a:pos x="connsiteX11144" y="connsiteY11144"/>
              </a:cxn>
              <a:cxn ang="0">
                <a:pos x="connsiteX11145" y="connsiteY11145"/>
              </a:cxn>
              <a:cxn ang="0">
                <a:pos x="connsiteX11146" y="connsiteY11146"/>
              </a:cxn>
              <a:cxn ang="0">
                <a:pos x="connsiteX11147" y="connsiteY11147"/>
              </a:cxn>
              <a:cxn ang="0">
                <a:pos x="connsiteX11148" y="connsiteY11148"/>
              </a:cxn>
              <a:cxn ang="0">
                <a:pos x="connsiteX11149" y="connsiteY11149"/>
              </a:cxn>
              <a:cxn ang="0">
                <a:pos x="connsiteX11150" y="connsiteY11150"/>
              </a:cxn>
              <a:cxn ang="0">
                <a:pos x="connsiteX11151" y="connsiteY11151"/>
              </a:cxn>
              <a:cxn ang="0">
                <a:pos x="connsiteX11152" y="connsiteY11152"/>
              </a:cxn>
              <a:cxn ang="0">
                <a:pos x="connsiteX11153" y="connsiteY11153"/>
              </a:cxn>
              <a:cxn ang="0">
                <a:pos x="connsiteX11154" y="connsiteY11154"/>
              </a:cxn>
              <a:cxn ang="0">
                <a:pos x="connsiteX11155" y="connsiteY11155"/>
              </a:cxn>
              <a:cxn ang="0">
                <a:pos x="connsiteX11156" y="connsiteY11156"/>
              </a:cxn>
              <a:cxn ang="0">
                <a:pos x="connsiteX11157" y="connsiteY11157"/>
              </a:cxn>
              <a:cxn ang="0">
                <a:pos x="connsiteX11158" y="connsiteY11158"/>
              </a:cxn>
              <a:cxn ang="0">
                <a:pos x="connsiteX11159" y="connsiteY11159"/>
              </a:cxn>
              <a:cxn ang="0">
                <a:pos x="connsiteX11160" y="connsiteY11160"/>
              </a:cxn>
              <a:cxn ang="0">
                <a:pos x="connsiteX11161" y="connsiteY11161"/>
              </a:cxn>
              <a:cxn ang="0">
                <a:pos x="connsiteX11162" y="connsiteY11162"/>
              </a:cxn>
              <a:cxn ang="0">
                <a:pos x="connsiteX11163" y="connsiteY11163"/>
              </a:cxn>
              <a:cxn ang="0">
                <a:pos x="connsiteX11164" y="connsiteY11164"/>
              </a:cxn>
              <a:cxn ang="0">
                <a:pos x="connsiteX11165" y="connsiteY11165"/>
              </a:cxn>
              <a:cxn ang="0">
                <a:pos x="connsiteX11166" y="connsiteY11166"/>
              </a:cxn>
              <a:cxn ang="0">
                <a:pos x="connsiteX11167" y="connsiteY11167"/>
              </a:cxn>
              <a:cxn ang="0">
                <a:pos x="connsiteX11168" y="connsiteY11168"/>
              </a:cxn>
              <a:cxn ang="0">
                <a:pos x="connsiteX11169" y="connsiteY11169"/>
              </a:cxn>
              <a:cxn ang="0">
                <a:pos x="connsiteX11170" y="connsiteY11170"/>
              </a:cxn>
              <a:cxn ang="0">
                <a:pos x="connsiteX11171" y="connsiteY11171"/>
              </a:cxn>
              <a:cxn ang="0">
                <a:pos x="connsiteX11172" y="connsiteY11172"/>
              </a:cxn>
              <a:cxn ang="0">
                <a:pos x="connsiteX11173" y="connsiteY11173"/>
              </a:cxn>
              <a:cxn ang="0">
                <a:pos x="connsiteX11174" y="connsiteY11174"/>
              </a:cxn>
              <a:cxn ang="0">
                <a:pos x="connsiteX11175" y="connsiteY11175"/>
              </a:cxn>
              <a:cxn ang="0">
                <a:pos x="connsiteX11176" y="connsiteY11176"/>
              </a:cxn>
              <a:cxn ang="0">
                <a:pos x="connsiteX11177" y="connsiteY11177"/>
              </a:cxn>
              <a:cxn ang="0">
                <a:pos x="connsiteX11178" y="connsiteY11178"/>
              </a:cxn>
              <a:cxn ang="0">
                <a:pos x="connsiteX11179" y="connsiteY11179"/>
              </a:cxn>
              <a:cxn ang="0">
                <a:pos x="connsiteX11180" y="connsiteY11180"/>
              </a:cxn>
              <a:cxn ang="0">
                <a:pos x="connsiteX11181" y="connsiteY11181"/>
              </a:cxn>
              <a:cxn ang="0">
                <a:pos x="connsiteX11182" y="connsiteY11182"/>
              </a:cxn>
              <a:cxn ang="0">
                <a:pos x="connsiteX11183" y="connsiteY11183"/>
              </a:cxn>
              <a:cxn ang="0">
                <a:pos x="connsiteX11184" y="connsiteY11184"/>
              </a:cxn>
              <a:cxn ang="0">
                <a:pos x="connsiteX11185" y="connsiteY11185"/>
              </a:cxn>
              <a:cxn ang="0">
                <a:pos x="connsiteX11186" y="connsiteY11186"/>
              </a:cxn>
              <a:cxn ang="0">
                <a:pos x="connsiteX11187" y="connsiteY11187"/>
              </a:cxn>
              <a:cxn ang="0">
                <a:pos x="connsiteX11188" y="connsiteY11188"/>
              </a:cxn>
              <a:cxn ang="0">
                <a:pos x="connsiteX11189" y="connsiteY11189"/>
              </a:cxn>
              <a:cxn ang="0">
                <a:pos x="connsiteX11190" y="connsiteY11190"/>
              </a:cxn>
              <a:cxn ang="0">
                <a:pos x="connsiteX11191" y="connsiteY11191"/>
              </a:cxn>
              <a:cxn ang="0">
                <a:pos x="connsiteX11192" y="connsiteY11192"/>
              </a:cxn>
              <a:cxn ang="0">
                <a:pos x="connsiteX11193" y="connsiteY11193"/>
              </a:cxn>
              <a:cxn ang="0">
                <a:pos x="connsiteX11194" y="connsiteY11194"/>
              </a:cxn>
              <a:cxn ang="0">
                <a:pos x="connsiteX11195" y="connsiteY11195"/>
              </a:cxn>
              <a:cxn ang="0">
                <a:pos x="connsiteX11196" y="connsiteY11196"/>
              </a:cxn>
              <a:cxn ang="0">
                <a:pos x="connsiteX11197" y="connsiteY11197"/>
              </a:cxn>
              <a:cxn ang="0">
                <a:pos x="connsiteX11198" y="connsiteY11198"/>
              </a:cxn>
              <a:cxn ang="0">
                <a:pos x="connsiteX11199" y="connsiteY11199"/>
              </a:cxn>
              <a:cxn ang="0">
                <a:pos x="connsiteX11200" y="connsiteY11200"/>
              </a:cxn>
              <a:cxn ang="0">
                <a:pos x="connsiteX11201" y="connsiteY11201"/>
              </a:cxn>
              <a:cxn ang="0">
                <a:pos x="connsiteX11202" y="connsiteY11202"/>
              </a:cxn>
              <a:cxn ang="0">
                <a:pos x="connsiteX11203" y="connsiteY11203"/>
              </a:cxn>
              <a:cxn ang="0">
                <a:pos x="connsiteX11204" y="connsiteY11204"/>
              </a:cxn>
              <a:cxn ang="0">
                <a:pos x="connsiteX11205" y="connsiteY11205"/>
              </a:cxn>
              <a:cxn ang="0">
                <a:pos x="connsiteX11206" y="connsiteY11206"/>
              </a:cxn>
              <a:cxn ang="0">
                <a:pos x="connsiteX11207" y="connsiteY11207"/>
              </a:cxn>
              <a:cxn ang="0">
                <a:pos x="connsiteX11208" y="connsiteY11208"/>
              </a:cxn>
              <a:cxn ang="0">
                <a:pos x="connsiteX11209" y="connsiteY11209"/>
              </a:cxn>
              <a:cxn ang="0">
                <a:pos x="connsiteX11210" y="connsiteY11210"/>
              </a:cxn>
              <a:cxn ang="0">
                <a:pos x="connsiteX11211" y="connsiteY11211"/>
              </a:cxn>
              <a:cxn ang="0">
                <a:pos x="connsiteX11212" y="connsiteY11212"/>
              </a:cxn>
              <a:cxn ang="0">
                <a:pos x="connsiteX11213" y="connsiteY11213"/>
              </a:cxn>
              <a:cxn ang="0">
                <a:pos x="connsiteX11214" y="connsiteY11214"/>
              </a:cxn>
              <a:cxn ang="0">
                <a:pos x="connsiteX11215" y="connsiteY11215"/>
              </a:cxn>
              <a:cxn ang="0">
                <a:pos x="connsiteX11216" y="connsiteY11216"/>
              </a:cxn>
              <a:cxn ang="0">
                <a:pos x="connsiteX11217" y="connsiteY11217"/>
              </a:cxn>
              <a:cxn ang="0">
                <a:pos x="connsiteX11218" y="connsiteY11218"/>
              </a:cxn>
              <a:cxn ang="0">
                <a:pos x="connsiteX11219" y="connsiteY11219"/>
              </a:cxn>
              <a:cxn ang="0">
                <a:pos x="connsiteX11220" y="connsiteY11220"/>
              </a:cxn>
              <a:cxn ang="0">
                <a:pos x="connsiteX11221" y="connsiteY11221"/>
              </a:cxn>
              <a:cxn ang="0">
                <a:pos x="connsiteX11222" y="connsiteY11222"/>
              </a:cxn>
              <a:cxn ang="0">
                <a:pos x="connsiteX11223" y="connsiteY11223"/>
              </a:cxn>
              <a:cxn ang="0">
                <a:pos x="connsiteX11224" y="connsiteY11224"/>
              </a:cxn>
              <a:cxn ang="0">
                <a:pos x="connsiteX11225" y="connsiteY11225"/>
              </a:cxn>
              <a:cxn ang="0">
                <a:pos x="connsiteX11226" y="connsiteY11226"/>
              </a:cxn>
              <a:cxn ang="0">
                <a:pos x="connsiteX11227" y="connsiteY11227"/>
              </a:cxn>
              <a:cxn ang="0">
                <a:pos x="connsiteX11228" y="connsiteY11228"/>
              </a:cxn>
              <a:cxn ang="0">
                <a:pos x="connsiteX11229" y="connsiteY11229"/>
              </a:cxn>
              <a:cxn ang="0">
                <a:pos x="connsiteX11230" y="connsiteY11230"/>
              </a:cxn>
              <a:cxn ang="0">
                <a:pos x="connsiteX11231" y="connsiteY11231"/>
              </a:cxn>
              <a:cxn ang="0">
                <a:pos x="connsiteX11232" y="connsiteY11232"/>
              </a:cxn>
              <a:cxn ang="0">
                <a:pos x="connsiteX11233" y="connsiteY11233"/>
              </a:cxn>
              <a:cxn ang="0">
                <a:pos x="connsiteX11234" y="connsiteY11234"/>
              </a:cxn>
              <a:cxn ang="0">
                <a:pos x="connsiteX11235" y="connsiteY11235"/>
              </a:cxn>
              <a:cxn ang="0">
                <a:pos x="connsiteX11236" y="connsiteY11236"/>
              </a:cxn>
              <a:cxn ang="0">
                <a:pos x="connsiteX11237" y="connsiteY11237"/>
              </a:cxn>
              <a:cxn ang="0">
                <a:pos x="connsiteX11238" y="connsiteY11238"/>
              </a:cxn>
              <a:cxn ang="0">
                <a:pos x="connsiteX11239" y="connsiteY11239"/>
              </a:cxn>
              <a:cxn ang="0">
                <a:pos x="connsiteX11240" y="connsiteY11240"/>
              </a:cxn>
              <a:cxn ang="0">
                <a:pos x="connsiteX11241" y="connsiteY11241"/>
              </a:cxn>
              <a:cxn ang="0">
                <a:pos x="connsiteX11242" y="connsiteY11242"/>
              </a:cxn>
              <a:cxn ang="0">
                <a:pos x="connsiteX11243" y="connsiteY11243"/>
              </a:cxn>
              <a:cxn ang="0">
                <a:pos x="connsiteX11244" y="connsiteY11244"/>
              </a:cxn>
              <a:cxn ang="0">
                <a:pos x="connsiteX11245" y="connsiteY11245"/>
              </a:cxn>
              <a:cxn ang="0">
                <a:pos x="connsiteX11246" y="connsiteY11246"/>
              </a:cxn>
              <a:cxn ang="0">
                <a:pos x="connsiteX11247" y="connsiteY11247"/>
              </a:cxn>
              <a:cxn ang="0">
                <a:pos x="connsiteX11248" y="connsiteY11248"/>
              </a:cxn>
              <a:cxn ang="0">
                <a:pos x="connsiteX11249" y="connsiteY11249"/>
              </a:cxn>
              <a:cxn ang="0">
                <a:pos x="connsiteX11250" y="connsiteY11250"/>
              </a:cxn>
              <a:cxn ang="0">
                <a:pos x="connsiteX11251" y="connsiteY11251"/>
              </a:cxn>
              <a:cxn ang="0">
                <a:pos x="connsiteX11252" y="connsiteY11252"/>
              </a:cxn>
              <a:cxn ang="0">
                <a:pos x="connsiteX11253" y="connsiteY11253"/>
              </a:cxn>
              <a:cxn ang="0">
                <a:pos x="connsiteX11254" y="connsiteY11254"/>
              </a:cxn>
              <a:cxn ang="0">
                <a:pos x="connsiteX11255" y="connsiteY11255"/>
              </a:cxn>
              <a:cxn ang="0">
                <a:pos x="connsiteX11256" y="connsiteY11256"/>
              </a:cxn>
              <a:cxn ang="0">
                <a:pos x="connsiteX11257" y="connsiteY11257"/>
              </a:cxn>
              <a:cxn ang="0">
                <a:pos x="connsiteX11258" y="connsiteY11258"/>
              </a:cxn>
              <a:cxn ang="0">
                <a:pos x="connsiteX11259" y="connsiteY11259"/>
              </a:cxn>
              <a:cxn ang="0">
                <a:pos x="connsiteX11260" y="connsiteY11260"/>
              </a:cxn>
              <a:cxn ang="0">
                <a:pos x="connsiteX11261" y="connsiteY11261"/>
              </a:cxn>
              <a:cxn ang="0">
                <a:pos x="connsiteX11262" y="connsiteY11262"/>
              </a:cxn>
              <a:cxn ang="0">
                <a:pos x="connsiteX11263" y="connsiteY11263"/>
              </a:cxn>
              <a:cxn ang="0">
                <a:pos x="connsiteX11264" y="connsiteY11264"/>
              </a:cxn>
              <a:cxn ang="0">
                <a:pos x="connsiteX11265" y="connsiteY11265"/>
              </a:cxn>
              <a:cxn ang="0">
                <a:pos x="connsiteX11266" y="connsiteY11266"/>
              </a:cxn>
              <a:cxn ang="0">
                <a:pos x="connsiteX11267" y="connsiteY11267"/>
              </a:cxn>
              <a:cxn ang="0">
                <a:pos x="connsiteX11268" y="connsiteY11268"/>
              </a:cxn>
              <a:cxn ang="0">
                <a:pos x="connsiteX11269" y="connsiteY11269"/>
              </a:cxn>
              <a:cxn ang="0">
                <a:pos x="connsiteX11270" y="connsiteY11270"/>
              </a:cxn>
              <a:cxn ang="0">
                <a:pos x="connsiteX11271" y="connsiteY11271"/>
              </a:cxn>
              <a:cxn ang="0">
                <a:pos x="connsiteX11272" y="connsiteY11272"/>
              </a:cxn>
              <a:cxn ang="0">
                <a:pos x="connsiteX11273" y="connsiteY11273"/>
              </a:cxn>
              <a:cxn ang="0">
                <a:pos x="connsiteX11274" y="connsiteY11274"/>
              </a:cxn>
              <a:cxn ang="0">
                <a:pos x="connsiteX11275" y="connsiteY11275"/>
              </a:cxn>
              <a:cxn ang="0">
                <a:pos x="connsiteX11276" y="connsiteY11276"/>
              </a:cxn>
              <a:cxn ang="0">
                <a:pos x="connsiteX11277" y="connsiteY11277"/>
              </a:cxn>
              <a:cxn ang="0">
                <a:pos x="connsiteX11278" y="connsiteY11278"/>
              </a:cxn>
              <a:cxn ang="0">
                <a:pos x="connsiteX11279" y="connsiteY11279"/>
              </a:cxn>
              <a:cxn ang="0">
                <a:pos x="connsiteX11280" y="connsiteY11280"/>
              </a:cxn>
              <a:cxn ang="0">
                <a:pos x="connsiteX11281" y="connsiteY11281"/>
              </a:cxn>
              <a:cxn ang="0">
                <a:pos x="connsiteX11282" y="connsiteY11282"/>
              </a:cxn>
              <a:cxn ang="0">
                <a:pos x="connsiteX11283" y="connsiteY11283"/>
              </a:cxn>
              <a:cxn ang="0">
                <a:pos x="connsiteX11284" y="connsiteY11284"/>
              </a:cxn>
              <a:cxn ang="0">
                <a:pos x="connsiteX11285" y="connsiteY11285"/>
              </a:cxn>
              <a:cxn ang="0">
                <a:pos x="connsiteX11286" y="connsiteY11286"/>
              </a:cxn>
              <a:cxn ang="0">
                <a:pos x="connsiteX11287" y="connsiteY11287"/>
              </a:cxn>
              <a:cxn ang="0">
                <a:pos x="connsiteX11288" y="connsiteY11288"/>
              </a:cxn>
              <a:cxn ang="0">
                <a:pos x="connsiteX11289" y="connsiteY11289"/>
              </a:cxn>
              <a:cxn ang="0">
                <a:pos x="connsiteX11290" y="connsiteY11290"/>
              </a:cxn>
              <a:cxn ang="0">
                <a:pos x="connsiteX11291" y="connsiteY11291"/>
              </a:cxn>
              <a:cxn ang="0">
                <a:pos x="connsiteX11292" y="connsiteY11292"/>
              </a:cxn>
              <a:cxn ang="0">
                <a:pos x="connsiteX11293" y="connsiteY11293"/>
              </a:cxn>
              <a:cxn ang="0">
                <a:pos x="connsiteX11294" y="connsiteY11294"/>
              </a:cxn>
              <a:cxn ang="0">
                <a:pos x="connsiteX11295" y="connsiteY11295"/>
              </a:cxn>
              <a:cxn ang="0">
                <a:pos x="connsiteX11296" y="connsiteY11296"/>
              </a:cxn>
              <a:cxn ang="0">
                <a:pos x="connsiteX11297" y="connsiteY11297"/>
              </a:cxn>
              <a:cxn ang="0">
                <a:pos x="connsiteX11298" y="connsiteY11298"/>
              </a:cxn>
              <a:cxn ang="0">
                <a:pos x="connsiteX11299" y="connsiteY11299"/>
              </a:cxn>
              <a:cxn ang="0">
                <a:pos x="connsiteX11300" y="connsiteY11300"/>
              </a:cxn>
              <a:cxn ang="0">
                <a:pos x="connsiteX11301" y="connsiteY11301"/>
              </a:cxn>
              <a:cxn ang="0">
                <a:pos x="connsiteX11302" y="connsiteY11302"/>
              </a:cxn>
              <a:cxn ang="0">
                <a:pos x="connsiteX11303" y="connsiteY11303"/>
              </a:cxn>
              <a:cxn ang="0">
                <a:pos x="connsiteX11304" y="connsiteY11304"/>
              </a:cxn>
              <a:cxn ang="0">
                <a:pos x="connsiteX11305" y="connsiteY11305"/>
              </a:cxn>
              <a:cxn ang="0">
                <a:pos x="connsiteX11306" y="connsiteY11306"/>
              </a:cxn>
              <a:cxn ang="0">
                <a:pos x="connsiteX11307" y="connsiteY11307"/>
              </a:cxn>
              <a:cxn ang="0">
                <a:pos x="connsiteX11308" y="connsiteY11308"/>
              </a:cxn>
              <a:cxn ang="0">
                <a:pos x="connsiteX11309" y="connsiteY11309"/>
              </a:cxn>
              <a:cxn ang="0">
                <a:pos x="connsiteX11310" y="connsiteY11310"/>
              </a:cxn>
              <a:cxn ang="0">
                <a:pos x="connsiteX11311" y="connsiteY11311"/>
              </a:cxn>
              <a:cxn ang="0">
                <a:pos x="connsiteX11312" y="connsiteY11312"/>
              </a:cxn>
              <a:cxn ang="0">
                <a:pos x="connsiteX11313" y="connsiteY11313"/>
              </a:cxn>
              <a:cxn ang="0">
                <a:pos x="connsiteX11314" y="connsiteY11314"/>
              </a:cxn>
              <a:cxn ang="0">
                <a:pos x="connsiteX11315" y="connsiteY11315"/>
              </a:cxn>
              <a:cxn ang="0">
                <a:pos x="connsiteX11316" y="connsiteY11316"/>
              </a:cxn>
              <a:cxn ang="0">
                <a:pos x="connsiteX11317" y="connsiteY11317"/>
              </a:cxn>
              <a:cxn ang="0">
                <a:pos x="connsiteX11318" y="connsiteY11318"/>
              </a:cxn>
              <a:cxn ang="0">
                <a:pos x="connsiteX11319" y="connsiteY11319"/>
              </a:cxn>
              <a:cxn ang="0">
                <a:pos x="connsiteX11320" y="connsiteY11320"/>
              </a:cxn>
              <a:cxn ang="0">
                <a:pos x="connsiteX11321" y="connsiteY11321"/>
              </a:cxn>
              <a:cxn ang="0">
                <a:pos x="connsiteX11322" y="connsiteY11322"/>
              </a:cxn>
              <a:cxn ang="0">
                <a:pos x="connsiteX11323" y="connsiteY11323"/>
              </a:cxn>
              <a:cxn ang="0">
                <a:pos x="connsiteX11324" y="connsiteY11324"/>
              </a:cxn>
              <a:cxn ang="0">
                <a:pos x="connsiteX11325" y="connsiteY11325"/>
              </a:cxn>
              <a:cxn ang="0">
                <a:pos x="connsiteX11326" y="connsiteY11326"/>
              </a:cxn>
              <a:cxn ang="0">
                <a:pos x="connsiteX11327" y="connsiteY11327"/>
              </a:cxn>
              <a:cxn ang="0">
                <a:pos x="connsiteX11328" y="connsiteY11328"/>
              </a:cxn>
              <a:cxn ang="0">
                <a:pos x="connsiteX11329" y="connsiteY11329"/>
              </a:cxn>
              <a:cxn ang="0">
                <a:pos x="connsiteX11330" y="connsiteY11330"/>
              </a:cxn>
              <a:cxn ang="0">
                <a:pos x="connsiteX11331" y="connsiteY11331"/>
              </a:cxn>
              <a:cxn ang="0">
                <a:pos x="connsiteX11332" y="connsiteY11332"/>
              </a:cxn>
              <a:cxn ang="0">
                <a:pos x="connsiteX11333" y="connsiteY11333"/>
              </a:cxn>
              <a:cxn ang="0">
                <a:pos x="connsiteX11334" y="connsiteY11334"/>
              </a:cxn>
              <a:cxn ang="0">
                <a:pos x="connsiteX11335" y="connsiteY11335"/>
              </a:cxn>
              <a:cxn ang="0">
                <a:pos x="connsiteX11336" y="connsiteY11336"/>
              </a:cxn>
              <a:cxn ang="0">
                <a:pos x="connsiteX11337" y="connsiteY11337"/>
              </a:cxn>
              <a:cxn ang="0">
                <a:pos x="connsiteX11338" y="connsiteY11338"/>
              </a:cxn>
              <a:cxn ang="0">
                <a:pos x="connsiteX11339" y="connsiteY11339"/>
              </a:cxn>
              <a:cxn ang="0">
                <a:pos x="connsiteX11340" y="connsiteY11340"/>
              </a:cxn>
              <a:cxn ang="0">
                <a:pos x="connsiteX11341" y="connsiteY11341"/>
              </a:cxn>
              <a:cxn ang="0">
                <a:pos x="connsiteX11342" y="connsiteY11342"/>
              </a:cxn>
              <a:cxn ang="0">
                <a:pos x="connsiteX11343" y="connsiteY11343"/>
              </a:cxn>
              <a:cxn ang="0">
                <a:pos x="connsiteX11344" y="connsiteY11344"/>
              </a:cxn>
              <a:cxn ang="0">
                <a:pos x="connsiteX11345" y="connsiteY11345"/>
              </a:cxn>
              <a:cxn ang="0">
                <a:pos x="connsiteX11346" y="connsiteY11346"/>
              </a:cxn>
              <a:cxn ang="0">
                <a:pos x="connsiteX11347" y="connsiteY11347"/>
              </a:cxn>
              <a:cxn ang="0">
                <a:pos x="connsiteX11348" y="connsiteY11348"/>
              </a:cxn>
              <a:cxn ang="0">
                <a:pos x="connsiteX11349" y="connsiteY11349"/>
              </a:cxn>
              <a:cxn ang="0">
                <a:pos x="connsiteX11350" y="connsiteY11350"/>
              </a:cxn>
              <a:cxn ang="0">
                <a:pos x="connsiteX11351" y="connsiteY11351"/>
              </a:cxn>
              <a:cxn ang="0">
                <a:pos x="connsiteX11352" y="connsiteY11352"/>
              </a:cxn>
              <a:cxn ang="0">
                <a:pos x="connsiteX11353" y="connsiteY11353"/>
              </a:cxn>
              <a:cxn ang="0">
                <a:pos x="connsiteX11354" y="connsiteY11354"/>
              </a:cxn>
              <a:cxn ang="0">
                <a:pos x="connsiteX11355" y="connsiteY11355"/>
              </a:cxn>
              <a:cxn ang="0">
                <a:pos x="connsiteX11356" y="connsiteY11356"/>
              </a:cxn>
              <a:cxn ang="0">
                <a:pos x="connsiteX11357" y="connsiteY11357"/>
              </a:cxn>
              <a:cxn ang="0">
                <a:pos x="connsiteX11358" y="connsiteY11358"/>
              </a:cxn>
              <a:cxn ang="0">
                <a:pos x="connsiteX11359" y="connsiteY11359"/>
              </a:cxn>
              <a:cxn ang="0">
                <a:pos x="connsiteX11360" y="connsiteY11360"/>
              </a:cxn>
              <a:cxn ang="0">
                <a:pos x="connsiteX11361" y="connsiteY11361"/>
              </a:cxn>
              <a:cxn ang="0">
                <a:pos x="connsiteX11362" y="connsiteY11362"/>
              </a:cxn>
              <a:cxn ang="0">
                <a:pos x="connsiteX11363" y="connsiteY11363"/>
              </a:cxn>
              <a:cxn ang="0">
                <a:pos x="connsiteX11364" y="connsiteY11364"/>
              </a:cxn>
              <a:cxn ang="0">
                <a:pos x="connsiteX11365" y="connsiteY11365"/>
              </a:cxn>
              <a:cxn ang="0">
                <a:pos x="connsiteX11366" y="connsiteY11366"/>
              </a:cxn>
              <a:cxn ang="0">
                <a:pos x="connsiteX11367" y="connsiteY11367"/>
              </a:cxn>
              <a:cxn ang="0">
                <a:pos x="connsiteX11368" y="connsiteY11368"/>
              </a:cxn>
              <a:cxn ang="0">
                <a:pos x="connsiteX11369" y="connsiteY11369"/>
              </a:cxn>
              <a:cxn ang="0">
                <a:pos x="connsiteX11370" y="connsiteY11370"/>
              </a:cxn>
              <a:cxn ang="0">
                <a:pos x="connsiteX11371" y="connsiteY11371"/>
              </a:cxn>
              <a:cxn ang="0">
                <a:pos x="connsiteX11372" y="connsiteY11372"/>
              </a:cxn>
              <a:cxn ang="0">
                <a:pos x="connsiteX11373" y="connsiteY11373"/>
              </a:cxn>
              <a:cxn ang="0">
                <a:pos x="connsiteX11374" y="connsiteY11374"/>
              </a:cxn>
              <a:cxn ang="0">
                <a:pos x="connsiteX11375" y="connsiteY11375"/>
              </a:cxn>
              <a:cxn ang="0">
                <a:pos x="connsiteX11376" y="connsiteY11376"/>
              </a:cxn>
              <a:cxn ang="0">
                <a:pos x="connsiteX11377" y="connsiteY11377"/>
              </a:cxn>
              <a:cxn ang="0">
                <a:pos x="connsiteX11378" y="connsiteY11378"/>
              </a:cxn>
              <a:cxn ang="0">
                <a:pos x="connsiteX11379" y="connsiteY11379"/>
              </a:cxn>
              <a:cxn ang="0">
                <a:pos x="connsiteX11380" y="connsiteY11380"/>
              </a:cxn>
              <a:cxn ang="0">
                <a:pos x="connsiteX11381" y="connsiteY11381"/>
              </a:cxn>
              <a:cxn ang="0">
                <a:pos x="connsiteX11382" y="connsiteY11382"/>
              </a:cxn>
              <a:cxn ang="0">
                <a:pos x="connsiteX11383" y="connsiteY11383"/>
              </a:cxn>
              <a:cxn ang="0">
                <a:pos x="connsiteX11384" y="connsiteY11384"/>
              </a:cxn>
              <a:cxn ang="0">
                <a:pos x="connsiteX11385" y="connsiteY11385"/>
              </a:cxn>
              <a:cxn ang="0">
                <a:pos x="connsiteX11386" y="connsiteY11386"/>
              </a:cxn>
              <a:cxn ang="0">
                <a:pos x="connsiteX11387" y="connsiteY11387"/>
              </a:cxn>
              <a:cxn ang="0">
                <a:pos x="connsiteX11388" y="connsiteY11388"/>
              </a:cxn>
              <a:cxn ang="0">
                <a:pos x="connsiteX11389" y="connsiteY11389"/>
              </a:cxn>
              <a:cxn ang="0">
                <a:pos x="connsiteX11390" y="connsiteY11390"/>
              </a:cxn>
              <a:cxn ang="0">
                <a:pos x="connsiteX11391" y="connsiteY11391"/>
              </a:cxn>
              <a:cxn ang="0">
                <a:pos x="connsiteX11392" y="connsiteY11392"/>
              </a:cxn>
              <a:cxn ang="0">
                <a:pos x="connsiteX11393" y="connsiteY11393"/>
              </a:cxn>
              <a:cxn ang="0">
                <a:pos x="connsiteX11394" y="connsiteY11394"/>
              </a:cxn>
              <a:cxn ang="0">
                <a:pos x="connsiteX11395" y="connsiteY11395"/>
              </a:cxn>
              <a:cxn ang="0">
                <a:pos x="connsiteX11396" y="connsiteY11396"/>
              </a:cxn>
              <a:cxn ang="0">
                <a:pos x="connsiteX11397" y="connsiteY11397"/>
              </a:cxn>
              <a:cxn ang="0">
                <a:pos x="connsiteX11398" y="connsiteY11398"/>
              </a:cxn>
              <a:cxn ang="0">
                <a:pos x="connsiteX11399" y="connsiteY11399"/>
              </a:cxn>
              <a:cxn ang="0">
                <a:pos x="connsiteX11400" y="connsiteY11400"/>
              </a:cxn>
              <a:cxn ang="0">
                <a:pos x="connsiteX11401" y="connsiteY11401"/>
              </a:cxn>
              <a:cxn ang="0">
                <a:pos x="connsiteX11402" y="connsiteY11402"/>
              </a:cxn>
              <a:cxn ang="0">
                <a:pos x="connsiteX11403" y="connsiteY11403"/>
              </a:cxn>
              <a:cxn ang="0">
                <a:pos x="connsiteX11404" y="connsiteY11404"/>
              </a:cxn>
              <a:cxn ang="0">
                <a:pos x="connsiteX11405" y="connsiteY11405"/>
              </a:cxn>
              <a:cxn ang="0">
                <a:pos x="connsiteX11406" y="connsiteY11406"/>
              </a:cxn>
              <a:cxn ang="0">
                <a:pos x="connsiteX11407" y="connsiteY11407"/>
              </a:cxn>
              <a:cxn ang="0">
                <a:pos x="connsiteX11408" y="connsiteY11408"/>
              </a:cxn>
              <a:cxn ang="0">
                <a:pos x="connsiteX11409" y="connsiteY11409"/>
              </a:cxn>
              <a:cxn ang="0">
                <a:pos x="connsiteX11410" y="connsiteY11410"/>
              </a:cxn>
              <a:cxn ang="0">
                <a:pos x="connsiteX11411" y="connsiteY11411"/>
              </a:cxn>
              <a:cxn ang="0">
                <a:pos x="connsiteX11412" y="connsiteY11412"/>
              </a:cxn>
              <a:cxn ang="0">
                <a:pos x="connsiteX11413" y="connsiteY11413"/>
              </a:cxn>
              <a:cxn ang="0">
                <a:pos x="connsiteX11414" y="connsiteY11414"/>
              </a:cxn>
              <a:cxn ang="0">
                <a:pos x="connsiteX11415" y="connsiteY11415"/>
              </a:cxn>
              <a:cxn ang="0">
                <a:pos x="connsiteX11416" y="connsiteY11416"/>
              </a:cxn>
              <a:cxn ang="0">
                <a:pos x="connsiteX11417" y="connsiteY11417"/>
              </a:cxn>
              <a:cxn ang="0">
                <a:pos x="connsiteX11418" y="connsiteY11418"/>
              </a:cxn>
              <a:cxn ang="0">
                <a:pos x="connsiteX11419" y="connsiteY11419"/>
              </a:cxn>
              <a:cxn ang="0">
                <a:pos x="connsiteX11420" y="connsiteY11420"/>
              </a:cxn>
              <a:cxn ang="0">
                <a:pos x="connsiteX11421" y="connsiteY11421"/>
              </a:cxn>
              <a:cxn ang="0">
                <a:pos x="connsiteX11422" y="connsiteY11422"/>
              </a:cxn>
              <a:cxn ang="0">
                <a:pos x="connsiteX11423" y="connsiteY11423"/>
              </a:cxn>
              <a:cxn ang="0">
                <a:pos x="connsiteX11424" y="connsiteY11424"/>
              </a:cxn>
              <a:cxn ang="0">
                <a:pos x="connsiteX11425" y="connsiteY11425"/>
              </a:cxn>
              <a:cxn ang="0">
                <a:pos x="connsiteX11426" y="connsiteY11426"/>
              </a:cxn>
              <a:cxn ang="0">
                <a:pos x="connsiteX11427" y="connsiteY11427"/>
              </a:cxn>
              <a:cxn ang="0">
                <a:pos x="connsiteX11428" y="connsiteY11428"/>
              </a:cxn>
              <a:cxn ang="0">
                <a:pos x="connsiteX11429" y="connsiteY11429"/>
              </a:cxn>
              <a:cxn ang="0">
                <a:pos x="connsiteX11430" y="connsiteY11430"/>
              </a:cxn>
              <a:cxn ang="0">
                <a:pos x="connsiteX11431" y="connsiteY11431"/>
              </a:cxn>
              <a:cxn ang="0">
                <a:pos x="connsiteX11432" y="connsiteY11432"/>
              </a:cxn>
              <a:cxn ang="0">
                <a:pos x="connsiteX11433" y="connsiteY11433"/>
              </a:cxn>
              <a:cxn ang="0">
                <a:pos x="connsiteX11434" y="connsiteY11434"/>
              </a:cxn>
              <a:cxn ang="0">
                <a:pos x="connsiteX11435" y="connsiteY11435"/>
              </a:cxn>
              <a:cxn ang="0">
                <a:pos x="connsiteX11436" y="connsiteY11436"/>
              </a:cxn>
              <a:cxn ang="0">
                <a:pos x="connsiteX11437" y="connsiteY11437"/>
              </a:cxn>
              <a:cxn ang="0">
                <a:pos x="connsiteX11438" y="connsiteY11438"/>
              </a:cxn>
              <a:cxn ang="0">
                <a:pos x="connsiteX11439" y="connsiteY11439"/>
              </a:cxn>
              <a:cxn ang="0">
                <a:pos x="connsiteX11440" y="connsiteY11440"/>
              </a:cxn>
              <a:cxn ang="0">
                <a:pos x="connsiteX11441" y="connsiteY11441"/>
              </a:cxn>
              <a:cxn ang="0">
                <a:pos x="connsiteX11442" y="connsiteY11442"/>
              </a:cxn>
              <a:cxn ang="0">
                <a:pos x="connsiteX11443" y="connsiteY11443"/>
              </a:cxn>
              <a:cxn ang="0">
                <a:pos x="connsiteX11444" y="connsiteY11444"/>
              </a:cxn>
              <a:cxn ang="0">
                <a:pos x="connsiteX11445" y="connsiteY11445"/>
              </a:cxn>
              <a:cxn ang="0">
                <a:pos x="connsiteX11446" y="connsiteY11446"/>
              </a:cxn>
              <a:cxn ang="0">
                <a:pos x="connsiteX11447" y="connsiteY11447"/>
              </a:cxn>
              <a:cxn ang="0">
                <a:pos x="connsiteX11448" y="connsiteY11448"/>
              </a:cxn>
              <a:cxn ang="0">
                <a:pos x="connsiteX11449" y="connsiteY11449"/>
              </a:cxn>
              <a:cxn ang="0">
                <a:pos x="connsiteX11450" y="connsiteY11450"/>
              </a:cxn>
              <a:cxn ang="0">
                <a:pos x="connsiteX11451" y="connsiteY11451"/>
              </a:cxn>
              <a:cxn ang="0">
                <a:pos x="connsiteX11452" y="connsiteY11452"/>
              </a:cxn>
              <a:cxn ang="0">
                <a:pos x="connsiteX11453" y="connsiteY11453"/>
              </a:cxn>
              <a:cxn ang="0">
                <a:pos x="connsiteX11454" y="connsiteY11454"/>
              </a:cxn>
              <a:cxn ang="0">
                <a:pos x="connsiteX11455" y="connsiteY11455"/>
              </a:cxn>
              <a:cxn ang="0">
                <a:pos x="connsiteX11456" y="connsiteY11456"/>
              </a:cxn>
              <a:cxn ang="0">
                <a:pos x="connsiteX11457" y="connsiteY11457"/>
              </a:cxn>
              <a:cxn ang="0">
                <a:pos x="connsiteX11458" y="connsiteY11458"/>
              </a:cxn>
              <a:cxn ang="0">
                <a:pos x="connsiteX11459" y="connsiteY11459"/>
              </a:cxn>
              <a:cxn ang="0">
                <a:pos x="connsiteX11460" y="connsiteY11460"/>
              </a:cxn>
              <a:cxn ang="0">
                <a:pos x="connsiteX11461" y="connsiteY11461"/>
              </a:cxn>
              <a:cxn ang="0">
                <a:pos x="connsiteX11462" y="connsiteY11462"/>
              </a:cxn>
              <a:cxn ang="0">
                <a:pos x="connsiteX11463" y="connsiteY11463"/>
              </a:cxn>
              <a:cxn ang="0">
                <a:pos x="connsiteX11464" y="connsiteY11464"/>
              </a:cxn>
              <a:cxn ang="0">
                <a:pos x="connsiteX11465" y="connsiteY11465"/>
              </a:cxn>
              <a:cxn ang="0">
                <a:pos x="connsiteX11466" y="connsiteY11466"/>
              </a:cxn>
              <a:cxn ang="0">
                <a:pos x="connsiteX11467" y="connsiteY11467"/>
              </a:cxn>
              <a:cxn ang="0">
                <a:pos x="connsiteX11468" y="connsiteY11468"/>
              </a:cxn>
              <a:cxn ang="0">
                <a:pos x="connsiteX11469" y="connsiteY11469"/>
              </a:cxn>
              <a:cxn ang="0">
                <a:pos x="connsiteX11470" y="connsiteY11470"/>
              </a:cxn>
              <a:cxn ang="0">
                <a:pos x="connsiteX11471" y="connsiteY11471"/>
              </a:cxn>
              <a:cxn ang="0">
                <a:pos x="connsiteX11472" y="connsiteY11472"/>
              </a:cxn>
              <a:cxn ang="0">
                <a:pos x="connsiteX11473" y="connsiteY11473"/>
              </a:cxn>
              <a:cxn ang="0">
                <a:pos x="connsiteX11474" y="connsiteY11474"/>
              </a:cxn>
              <a:cxn ang="0">
                <a:pos x="connsiteX11475" y="connsiteY11475"/>
              </a:cxn>
              <a:cxn ang="0">
                <a:pos x="connsiteX11476" y="connsiteY11476"/>
              </a:cxn>
              <a:cxn ang="0">
                <a:pos x="connsiteX11477" y="connsiteY11477"/>
              </a:cxn>
              <a:cxn ang="0">
                <a:pos x="connsiteX11478" y="connsiteY11478"/>
              </a:cxn>
              <a:cxn ang="0">
                <a:pos x="connsiteX11479" y="connsiteY11479"/>
              </a:cxn>
              <a:cxn ang="0">
                <a:pos x="connsiteX11480" y="connsiteY11480"/>
              </a:cxn>
              <a:cxn ang="0">
                <a:pos x="connsiteX11481" y="connsiteY11481"/>
              </a:cxn>
              <a:cxn ang="0">
                <a:pos x="connsiteX11482" y="connsiteY11482"/>
              </a:cxn>
              <a:cxn ang="0">
                <a:pos x="connsiteX11483" y="connsiteY11483"/>
              </a:cxn>
              <a:cxn ang="0">
                <a:pos x="connsiteX11484" y="connsiteY11484"/>
              </a:cxn>
              <a:cxn ang="0">
                <a:pos x="connsiteX11485" y="connsiteY11485"/>
              </a:cxn>
              <a:cxn ang="0">
                <a:pos x="connsiteX11486" y="connsiteY11486"/>
              </a:cxn>
              <a:cxn ang="0">
                <a:pos x="connsiteX11487" y="connsiteY11487"/>
              </a:cxn>
              <a:cxn ang="0">
                <a:pos x="connsiteX11488" y="connsiteY11488"/>
              </a:cxn>
              <a:cxn ang="0">
                <a:pos x="connsiteX11489" y="connsiteY11489"/>
              </a:cxn>
              <a:cxn ang="0">
                <a:pos x="connsiteX11490" y="connsiteY11490"/>
              </a:cxn>
              <a:cxn ang="0">
                <a:pos x="connsiteX11491" y="connsiteY11491"/>
              </a:cxn>
              <a:cxn ang="0">
                <a:pos x="connsiteX11492" y="connsiteY11492"/>
              </a:cxn>
              <a:cxn ang="0">
                <a:pos x="connsiteX11493" y="connsiteY11493"/>
              </a:cxn>
              <a:cxn ang="0">
                <a:pos x="connsiteX11494" y="connsiteY11494"/>
              </a:cxn>
              <a:cxn ang="0">
                <a:pos x="connsiteX11495" y="connsiteY11495"/>
              </a:cxn>
              <a:cxn ang="0">
                <a:pos x="connsiteX11496" y="connsiteY11496"/>
              </a:cxn>
              <a:cxn ang="0">
                <a:pos x="connsiteX11497" y="connsiteY11497"/>
              </a:cxn>
              <a:cxn ang="0">
                <a:pos x="connsiteX11498" y="connsiteY11498"/>
              </a:cxn>
              <a:cxn ang="0">
                <a:pos x="connsiteX11499" y="connsiteY11499"/>
              </a:cxn>
              <a:cxn ang="0">
                <a:pos x="connsiteX11500" y="connsiteY11500"/>
              </a:cxn>
              <a:cxn ang="0">
                <a:pos x="connsiteX11501" y="connsiteY11501"/>
              </a:cxn>
              <a:cxn ang="0">
                <a:pos x="connsiteX11502" y="connsiteY11502"/>
              </a:cxn>
              <a:cxn ang="0">
                <a:pos x="connsiteX11503" y="connsiteY11503"/>
              </a:cxn>
              <a:cxn ang="0">
                <a:pos x="connsiteX11504" y="connsiteY11504"/>
              </a:cxn>
              <a:cxn ang="0">
                <a:pos x="connsiteX11505" y="connsiteY11505"/>
              </a:cxn>
              <a:cxn ang="0">
                <a:pos x="connsiteX11506" y="connsiteY11506"/>
              </a:cxn>
              <a:cxn ang="0">
                <a:pos x="connsiteX11507" y="connsiteY11507"/>
              </a:cxn>
              <a:cxn ang="0">
                <a:pos x="connsiteX11508" y="connsiteY11508"/>
              </a:cxn>
              <a:cxn ang="0">
                <a:pos x="connsiteX11509" y="connsiteY11509"/>
              </a:cxn>
              <a:cxn ang="0">
                <a:pos x="connsiteX11510" y="connsiteY11510"/>
              </a:cxn>
              <a:cxn ang="0">
                <a:pos x="connsiteX11511" y="connsiteY11511"/>
              </a:cxn>
              <a:cxn ang="0">
                <a:pos x="connsiteX11512" y="connsiteY11512"/>
              </a:cxn>
              <a:cxn ang="0">
                <a:pos x="connsiteX11513" y="connsiteY11513"/>
              </a:cxn>
              <a:cxn ang="0">
                <a:pos x="connsiteX11514" y="connsiteY11514"/>
              </a:cxn>
              <a:cxn ang="0">
                <a:pos x="connsiteX11515" y="connsiteY11515"/>
              </a:cxn>
              <a:cxn ang="0">
                <a:pos x="connsiteX11516" y="connsiteY11516"/>
              </a:cxn>
              <a:cxn ang="0">
                <a:pos x="connsiteX11517" y="connsiteY11517"/>
              </a:cxn>
              <a:cxn ang="0">
                <a:pos x="connsiteX11518" y="connsiteY11518"/>
              </a:cxn>
              <a:cxn ang="0">
                <a:pos x="connsiteX11519" y="connsiteY11519"/>
              </a:cxn>
              <a:cxn ang="0">
                <a:pos x="connsiteX11520" y="connsiteY11520"/>
              </a:cxn>
              <a:cxn ang="0">
                <a:pos x="connsiteX11521" y="connsiteY11521"/>
              </a:cxn>
              <a:cxn ang="0">
                <a:pos x="connsiteX11522" y="connsiteY11522"/>
              </a:cxn>
              <a:cxn ang="0">
                <a:pos x="connsiteX11523" y="connsiteY11523"/>
              </a:cxn>
              <a:cxn ang="0">
                <a:pos x="connsiteX11524" y="connsiteY11524"/>
              </a:cxn>
              <a:cxn ang="0">
                <a:pos x="connsiteX11525" y="connsiteY11525"/>
              </a:cxn>
              <a:cxn ang="0">
                <a:pos x="connsiteX11526" y="connsiteY11526"/>
              </a:cxn>
              <a:cxn ang="0">
                <a:pos x="connsiteX11527" y="connsiteY11527"/>
              </a:cxn>
              <a:cxn ang="0">
                <a:pos x="connsiteX11528" y="connsiteY11528"/>
              </a:cxn>
              <a:cxn ang="0">
                <a:pos x="connsiteX11529" y="connsiteY11529"/>
              </a:cxn>
              <a:cxn ang="0">
                <a:pos x="connsiteX11530" y="connsiteY11530"/>
              </a:cxn>
              <a:cxn ang="0">
                <a:pos x="connsiteX11531" y="connsiteY11531"/>
              </a:cxn>
              <a:cxn ang="0">
                <a:pos x="connsiteX11532" y="connsiteY11532"/>
              </a:cxn>
              <a:cxn ang="0">
                <a:pos x="connsiteX11533" y="connsiteY11533"/>
              </a:cxn>
              <a:cxn ang="0">
                <a:pos x="connsiteX11534" y="connsiteY11534"/>
              </a:cxn>
              <a:cxn ang="0">
                <a:pos x="connsiteX11535" y="connsiteY11535"/>
              </a:cxn>
              <a:cxn ang="0">
                <a:pos x="connsiteX11536" y="connsiteY11536"/>
              </a:cxn>
              <a:cxn ang="0">
                <a:pos x="connsiteX11537" y="connsiteY11537"/>
              </a:cxn>
              <a:cxn ang="0">
                <a:pos x="connsiteX11538" y="connsiteY11538"/>
              </a:cxn>
              <a:cxn ang="0">
                <a:pos x="connsiteX11539" y="connsiteY11539"/>
              </a:cxn>
              <a:cxn ang="0">
                <a:pos x="connsiteX11540" y="connsiteY11540"/>
              </a:cxn>
              <a:cxn ang="0">
                <a:pos x="connsiteX11541" y="connsiteY11541"/>
              </a:cxn>
              <a:cxn ang="0">
                <a:pos x="connsiteX11542" y="connsiteY11542"/>
              </a:cxn>
              <a:cxn ang="0">
                <a:pos x="connsiteX11543" y="connsiteY11543"/>
              </a:cxn>
              <a:cxn ang="0">
                <a:pos x="connsiteX11544" y="connsiteY11544"/>
              </a:cxn>
              <a:cxn ang="0">
                <a:pos x="connsiteX11545" y="connsiteY11545"/>
              </a:cxn>
              <a:cxn ang="0">
                <a:pos x="connsiteX11546" y="connsiteY11546"/>
              </a:cxn>
              <a:cxn ang="0">
                <a:pos x="connsiteX11547" y="connsiteY11547"/>
              </a:cxn>
              <a:cxn ang="0">
                <a:pos x="connsiteX11548" y="connsiteY11548"/>
              </a:cxn>
              <a:cxn ang="0">
                <a:pos x="connsiteX11549" y="connsiteY11549"/>
              </a:cxn>
              <a:cxn ang="0">
                <a:pos x="connsiteX11550" y="connsiteY11550"/>
              </a:cxn>
              <a:cxn ang="0">
                <a:pos x="connsiteX11551" y="connsiteY11551"/>
              </a:cxn>
              <a:cxn ang="0">
                <a:pos x="connsiteX11552" y="connsiteY11552"/>
              </a:cxn>
              <a:cxn ang="0">
                <a:pos x="connsiteX11553" y="connsiteY11553"/>
              </a:cxn>
              <a:cxn ang="0">
                <a:pos x="connsiteX11554" y="connsiteY11554"/>
              </a:cxn>
              <a:cxn ang="0">
                <a:pos x="connsiteX11555" y="connsiteY11555"/>
              </a:cxn>
              <a:cxn ang="0">
                <a:pos x="connsiteX11556" y="connsiteY11556"/>
              </a:cxn>
              <a:cxn ang="0">
                <a:pos x="connsiteX11557" y="connsiteY11557"/>
              </a:cxn>
              <a:cxn ang="0">
                <a:pos x="connsiteX11558" y="connsiteY11558"/>
              </a:cxn>
              <a:cxn ang="0">
                <a:pos x="connsiteX11559" y="connsiteY11559"/>
              </a:cxn>
              <a:cxn ang="0">
                <a:pos x="connsiteX11560" y="connsiteY11560"/>
              </a:cxn>
              <a:cxn ang="0">
                <a:pos x="connsiteX11561" y="connsiteY11561"/>
              </a:cxn>
              <a:cxn ang="0">
                <a:pos x="connsiteX11562" y="connsiteY11562"/>
              </a:cxn>
              <a:cxn ang="0">
                <a:pos x="connsiteX11563" y="connsiteY11563"/>
              </a:cxn>
              <a:cxn ang="0">
                <a:pos x="connsiteX11564" y="connsiteY11564"/>
              </a:cxn>
              <a:cxn ang="0">
                <a:pos x="connsiteX11565" y="connsiteY11565"/>
              </a:cxn>
              <a:cxn ang="0">
                <a:pos x="connsiteX11566" y="connsiteY11566"/>
              </a:cxn>
              <a:cxn ang="0">
                <a:pos x="connsiteX11567" y="connsiteY11567"/>
              </a:cxn>
              <a:cxn ang="0">
                <a:pos x="connsiteX11568" y="connsiteY11568"/>
              </a:cxn>
              <a:cxn ang="0">
                <a:pos x="connsiteX11569" y="connsiteY11569"/>
              </a:cxn>
              <a:cxn ang="0">
                <a:pos x="connsiteX11570" y="connsiteY11570"/>
              </a:cxn>
              <a:cxn ang="0">
                <a:pos x="connsiteX11571" y="connsiteY11571"/>
              </a:cxn>
              <a:cxn ang="0">
                <a:pos x="connsiteX11572" y="connsiteY11572"/>
              </a:cxn>
              <a:cxn ang="0">
                <a:pos x="connsiteX11573" y="connsiteY11573"/>
              </a:cxn>
              <a:cxn ang="0">
                <a:pos x="connsiteX11574" y="connsiteY11574"/>
              </a:cxn>
              <a:cxn ang="0">
                <a:pos x="connsiteX11575" y="connsiteY11575"/>
              </a:cxn>
              <a:cxn ang="0">
                <a:pos x="connsiteX11576" y="connsiteY11576"/>
              </a:cxn>
              <a:cxn ang="0">
                <a:pos x="connsiteX11577" y="connsiteY11577"/>
              </a:cxn>
              <a:cxn ang="0">
                <a:pos x="connsiteX11578" y="connsiteY11578"/>
              </a:cxn>
              <a:cxn ang="0">
                <a:pos x="connsiteX11579" y="connsiteY11579"/>
              </a:cxn>
              <a:cxn ang="0">
                <a:pos x="connsiteX11580" y="connsiteY11580"/>
              </a:cxn>
              <a:cxn ang="0">
                <a:pos x="connsiteX11581" y="connsiteY11581"/>
              </a:cxn>
              <a:cxn ang="0">
                <a:pos x="connsiteX11582" y="connsiteY11582"/>
              </a:cxn>
              <a:cxn ang="0">
                <a:pos x="connsiteX11583" y="connsiteY11583"/>
              </a:cxn>
              <a:cxn ang="0">
                <a:pos x="connsiteX11584" y="connsiteY11584"/>
              </a:cxn>
              <a:cxn ang="0">
                <a:pos x="connsiteX11585" y="connsiteY11585"/>
              </a:cxn>
              <a:cxn ang="0">
                <a:pos x="connsiteX11586" y="connsiteY11586"/>
              </a:cxn>
              <a:cxn ang="0">
                <a:pos x="connsiteX11587" y="connsiteY11587"/>
              </a:cxn>
              <a:cxn ang="0">
                <a:pos x="connsiteX11588" y="connsiteY11588"/>
              </a:cxn>
              <a:cxn ang="0">
                <a:pos x="connsiteX11589" y="connsiteY11589"/>
              </a:cxn>
              <a:cxn ang="0">
                <a:pos x="connsiteX11590" y="connsiteY11590"/>
              </a:cxn>
              <a:cxn ang="0">
                <a:pos x="connsiteX11591" y="connsiteY11591"/>
              </a:cxn>
              <a:cxn ang="0">
                <a:pos x="connsiteX11592" y="connsiteY11592"/>
              </a:cxn>
              <a:cxn ang="0">
                <a:pos x="connsiteX11593" y="connsiteY11593"/>
              </a:cxn>
              <a:cxn ang="0">
                <a:pos x="connsiteX11594" y="connsiteY11594"/>
              </a:cxn>
              <a:cxn ang="0">
                <a:pos x="connsiteX11595" y="connsiteY11595"/>
              </a:cxn>
              <a:cxn ang="0">
                <a:pos x="connsiteX11596" y="connsiteY11596"/>
              </a:cxn>
              <a:cxn ang="0">
                <a:pos x="connsiteX11597" y="connsiteY11597"/>
              </a:cxn>
              <a:cxn ang="0">
                <a:pos x="connsiteX11598" y="connsiteY11598"/>
              </a:cxn>
              <a:cxn ang="0">
                <a:pos x="connsiteX11599" y="connsiteY11599"/>
              </a:cxn>
              <a:cxn ang="0">
                <a:pos x="connsiteX11600" y="connsiteY11600"/>
              </a:cxn>
              <a:cxn ang="0">
                <a:pos x="connsiteX11601" y="connsiteY11601"/>
              </a:cxn>
              <a:cxn ang="0">
                <a:pos x="connsiteX11602" y="connsiteY11602"/>
              </a:cxn>
              <a:cxn ang="0">
                <a:pos x="connsiteX11603" y="connsiteY11603"/>
              </a:cxn>
              <a:cxn ang="0">
                <a:pos x="connsiteX11604" y="connsiteY11604"/>
              </a:cxn>
              <a:cxn ang="0">
                <a:pos x="connsiteX11605" y="connsiteY11605"/>
              </a:cxn>
              <a:cxn ang="0">
                <a:pos x="connsiteX11606" y="connsiteY11606"/>
              </a:cxn>
              <a:cxn ang="0">
                <a:pos x="connsiteX11607" y="connsiteY11607"/>
              </a:cxn>
              <a:cxn ang="0">
                <a:pos x="connsiteX11608" y="connsiteY11608"/>
              </a:cxn>
              <a:cxn ang="0">
                <a:pos x="connsiteX11609" y="connsiteY11609"/>
              </a:cxn>
              <a:cxn ang="0">
                <a:pos x="connsiteX11610" y="connsiteY11610"/>
              </a:cxn>
              <a:cxn ang="0">
                <a:pos x="connsiteX11611" y="connsiteY11611"/>
              </a:cxn>
              <a:cxn ang="0">
                <a:pos x="connsiteX11612" y="connsiteY11612"/>
              </a:cxn>
              <a:cxn ang="0">
                <a:pos x="connsiteX11613" y="connsiteY11613"/>
              </a:cxn>
              <a:cxn ang="0">
                <a:pos x="connsiteX11614" y="connsiteY11614"/>
              </a:cxn>
              <a:cxn ang="0">
                <a:pos x="connsiteX11615" y="connsiteY11615"/>
              </a:cxn>
              <a:cxn ang="0">
                <a:pos x="connsiteX11616" y="connsiteY11616"/>
              </a:cxn>
              <a:cxn ang="0">
                <a:pos x="connsiteX11617" y="connsiteY11617"/>
              </a:cxn>
              <a:cxn ang="0">
                <a:pos x="connsiteX11618" y="connsiteY11618"/>
              </a:cxn>
              <a:cxn ang="0">
                <a:pos x="connsiteX11619" y="connsiteY11619"/>
              </a:cxn>
              <a:cxn ang="0">
                <a:pos x="connsiteX11620" y="connsiteY11620"/>
              </a:cxn>
              <a:cxn ang="0">
                <a:pos x="connsiteX11621" y="connsiteY11621"/>
              </a:cxn>
              <a:cxn ang="0">
                <a:pos x="connsiteX11622" y="connsiteY11622"/>
              </a:cxn>
              <a:cxn ang="0">
                <a:pos x="connsiteX11623" y="connsiteY11623"/>
              </a:cxn>
              <a:cxn ang="0">
                <a:pos x="connsiteX11624" y="connsiteY11624"/>
              </a:cxn>
              <a:cxn ang="0">
                <a:pos x="connsiteX11625" y="connsiteY11625"/>
              </a:cxn>
              <a:cxn ang="0">
                <a:pos x="connsiteX11626" y="connsiteY11626"/>
              </a:cxn>
              <a:cxn ang="0">
                <a:pos x="connsiteX11627" y="connsiteY11627"/>
              </a:cxn>
              <a:cxn ang="0">
                <a:pos x="connsiteX11628" y="connsiteY11628"/>
              </a:cxn>
              <a:cxn ang="0">
                <a:pos x="connsiteX11629" y="connsiteY11629"/>
              </a:cxn>
              <a:cxn ang="0">
                <a:pos x="connsiteX11630" y="connsiteY11630"/>
              </a:cxn>
              <a:cxn ang="0">
                <a:pos x="connsiteX11631" y="connsiteY11631"/>
              </a:cxn>
              <a:cxn ang="0">
                <a:pos x="connsiteX11632" y="connsiteY11632"/>
              </a:cxn>
              <a:cxn ang="0">
                <a:pos x="connsiteX11633" y="connsiteY11633"/>
              </a:cxn>
              <a:cxn ang="0">
                <a:pos x="connsiteX11634" y="connsiteY11634"/>
              </a:cxn>
              <a:cxn ang="0">
                <a:pos x="connsiteX11635" y="connsiteY11635"/>
              </a:cxn>
              <a:cxn ang="0">
                <a:pos x="connsiteX11636" y="connsiteY11636"/>
              </a:cxn>
              <a:cxn ang="0">
                <a:pos x="connsiteX11637" y="connsiteY11637"/>
              </a:cxn>
              <a:cxn ang="0">
                <a:pos x="connsiteX11638" y="connsiteY11638"/>
              </a:cxn>
              <a:cxn ang="0">
                <a:pos x="connsiteX11639" y="connsiteY11639"/>
              </a:cxn>
              <a:cxn ang="0">
                <a:pos x="connsiteX11640" y="connsiteY11640"/>
              </a:cxn>
              <a:cxn ang="0">
                <a:pos x="connsiteX11641" y="connsiteY11641"/>
              </a:cxn>
              <a:cxn ang="0">
                <a:pos x="connsiteX11642" y="connsiteY11642"/>
              </a:cxn>
              <a:cxn ang="0">
                <a:pos x="connsiteX11643" y="connsiteY11643"/>
              </a:cxn>
              <a:cxn ang="0">
                <a:pos x="connsiteX11644" y="connsiteY11644"/>
              </a:cxn>
              <a:cxn ang="0">
                <a:pos x="connsiteX11645" y="connsiteY11645"/>
              </a:cxn>
              <a:cxn ang="0">
                <a:pos x="connsiteX11646" y="connsiteY11646"/>
              </a:cxn>
              <a:cxn ang="0">
                <a:pos x="connsiteX11647" y="connsiteY11647"/>
              </a:cxn>
              <a:cxn ang="0">
                <a:pos x="connsiteX11648" y="connsiteY11648"/>
              </a:cxn>
              <a:cxn ang="0">
                <a:pos x="connsiteX11649" y="connsiteY11649"/>
              </a:cxn>
              <a:cxn ang="0">
                <a:pos x="connsiteX11650" y="connsiteY11650"/>
              </a:cxn>
              <a:cxn ang="0">
                <a:pos x="connsiteX11651" y="connsiteY11651"/>
              </a:cxn>
              <a:cxn ang="0">
                <a:pos x="connsiteX11652" y="connsiteY11652"/>
              </a:cxn>
              <a:cxn ang="0">
                <a:pos x="connsiteX11653" y="connsiteY11653"/>
              </a:cxn>
              <a:cxn ang="0">
                <a:pos x="connsiteX11654" y="connsiteY11654"/>
              </a:cxn>
              <a:cxn ang="0">
                <a:pos x="connsiteX11655" y="connsiteY11655"/>
              </a:cxn>
              <a:cxn ang="0">
                <a:pos x="connsiteX11656" y="connsiteY11656"/>
              </a:cxn>
              <a:cxn ang="0">
                <a:pos x="connsiteX11657" y="connsiteY11657"/>
              </a:cxn>
              <a:cxn ang="0">
                <a:pos x="connsiteX11658" y="connsiteY11658"/>
              </a:cxn>
              <a:cxn ang="0">
                <a:pos x="connsiteX11659" y="connsiteY11659"/>
              </a:cxn>
              <a:cxn ang="0">
                <a:pos x="connsiteX11660" y="connsiteY11660"/>
              </a:cxn>
              <a:cxn ang="0">
                <a:pos x="connsiteX11661" y="connsiteY11661"/>
              </a:cxn>
              <a:cxn ang="0">
                <a:pos x="connsiteX11662" y="connsiteY11662"/>
              </a:cxn>
              <a:cxn ang="0">
                <a:pos x="connsiteX11663" y="connsiteY11663"/>
              </a:cxn>
              <a:cxn ang="0">
                <a:pos x="connsiteX11664" y="connsiteY11664"/>
              </a:cxn>
              <a:cxn ang="0">
                <a:pos x="connsiteX11665" y="connsiteY11665"/>
              </a:cxn>
              <a:cxn ang="0">
                <a:pos x="connsiteX11666" y="connsiteY11666"/>
              </a:cxn>
              <a:cxn ang="0">
                <a:pos x="connsiteX11667" y="connsiteY11667"/>
              </a:cxn>
              <a:cxn ang="0">
                <a:pos x="connsiteX11668" y="connsiteY11668"/>
              </a:cxn>
              <a:cxn ang="0">
                <a:pos x="connsiteX11669" y="connsiteY11669"/>
              </a:cxn>
              <a:cxn ang="0">
                <a:pos x="connsiteX11670" y="connsiteY11670"/>
              </a:cxn>
              <a:cxn ang="0">
                <a:pos x="connsiteX11671" y="connsiteY11671"/>
              </a:cxn>
              <a:cxn ang="0">
                <a:pos x="connsiteX11672" y="connsiteY11672"/>
              </a:cxn>
              <a:cxn ang="0">
                <a:pos x="connsiteX11673" y="connsiteY11673"/>
              </a:cxn>
              <a:cxn ang="0">
                <a:pos x="connsiteX11674" y="connsiteY11674"/>
              </a:cxn>
              <a:cxn ang="0">
                <a:pos x="connsiteX11675" y="connsiteY11675"/>
              </a:cxn>
              <a:cxn ang="0">
                <a:pos x="connsiteX11676" y="connsiteY11676"/>
              </a:cxn>
              <a:cxn ang="0">
                <a:pos x="connsiteX11677" y="connsiteY11677"/>
              </a:cxn>
              <a:cxn ang="0">
                <a:pos x="connsiteX11678" y="connsiteY11678"/>
              </a:cxn>
              <a:cxn ang="0">
                <a:pos x="connsiteX11679" y="connsiteY11679"/>
              </a:cxn>
              <a:cxn ang="0">
                <a:pos x="connsiteX11680" y="connsiteY11680"/>
              </a:cxn>
              <a:cxn ang="0">
                <a:pos x="connsiteX11681" y="connsiteY11681"/>
              </a:cxn>
              <a:cxn ang="0">
                <a:pos x="connsiteX11682" y="connsiteY11682"/>
              </a:cxn>
              <a:cxn ang="0">
                <a:pos x="connsiteX11683" y="connsiteY11683"/>
              </a:cxn>
              <a:cxn ang="0">
                <a:pos x="connsiteX11684" y="connsiteY11684"/>
              </a:cxn>
              <a:cxn ang="0">
                <a:pos x="connsiteX11685" y="connsiteY11685"/>
              </a:cxn>
              <a:cxn ang="0">
                <a:pos x="connsiteX11686" y="connsiteY11686"/>
              </a:cxn>
              <a:cxn ang="0">
                <a:pos x="connsiteX11687" y="connsiteY11687"/>
              </a:cxn>
              <a:cxn ang="0">
                <a:pos x="connsiteX11688" y="connsiteY11688"/>
              </a:cxn>
              <a:cxn ang="0">
                <a:pos x="connsiteX11689" y="connsiteY11689"/>
              </a:cxn>
              <a:cxn ang="0">
                <a:pos x="connsiteX11690" y="connsiteY11690"/>
              </a:cxn>
              <a:cxn ang="0">
                <a:pos x="connsiteX11691" y="connsiteY11691"/>
              </a:cxn>
              <a:cxn ang="0">
                <a:pos x="connsiteX11692" y="connsiteY11692"/>
              </a:cxn>
              <a:cxn ang="0">
                <a:pos x="connsiteX11693" y="connsiteY11693"/>
              </a:cxn>
              <a:cxn ang="0">
                <a:pos x="connsiteX11694" y="connsiteY11694"/>
              </a:cxn>
              <a:cxn ang="0">
                <a:pos x="connsiteX11695" y="connsiteY11695"/>
              </a:cxn>
              <a:cxn ang="0">
                <a:pos x="connsiteX11696" y="connsiteY11696"/>
              </a:cxn>
              <a:cxn ang="0">
                <a:pos x="connsiteX11697" y="connsiteY11697"/>
              </a:cxn>
              <a:cxn ang="0">
                <a:pos x="connsiteX11698" y="connsiteY11698"/>
              </a:cxn>
              <a:cxn ang="0">
                <a:pos x="connsiteX11699" y="connsiteY11699"/>
              </a:cxn>
              <a:cxn ang="0">
                <a:pos x="connsiteX11700" y="connsiteY11700"/>
              </a:cxn>
              <a:cxn ang="0">
                <a:pos x="connsiteX11701" y="connsiteY11701"/>
              </a:cxn>
              <a:cxn ang="0">
                <a:pos x="connsiteX11702" y="connsiteY11702"/>
              </a:cxn>
              <a:cxn ang="0">
                <a:pos x="connsiteX11703" y="connsiteY11703"/>
              </a:cxn>
              <a:cxn ang="0">
                <a:pos x="connsiteX11704" y="connsiteY11704"/>
              </a:cxn>
              <a:cxn ang="0">
                <a:pos x="connsiteX11705" y="connsiteY11705"/>
              </a:cxn>
              <a:cxn ang="0">
                <a:pos x="connsiteX11706" y="connsiteY11706"/>
              </a:cxn>
              <a:cxn ang="0">
                <a:pos x="connsiteX11707" y="connsiteY11707"/>
              </a:cxn>
              <a:cxn ang="0">
                <a:pos x="connsiteX11708" y="connsiteY11708"/>
              </a:cxn>
              <a:cxn ang="0">
                <a:pos x="connsiteX11709" y="connsiteY11709"/>
              </a:cxn>
              <a:cxn ang="0">
                <a:pos x="connsiteX11710" y="connsiteY11710"/>
              </a:cxn>
              <a:cxn ang="0">
                <a:pos x="connsiteX11711" y="connsiteY11711"/>
              </a:cxn>
              <a:cxn ang="0">
                <a:pos x="connsiteX11712" y="connsiteY11712"/>
              </a:cxn>
              <a:cxn ang="0">
                <a:pos x="connsiteX11713" y="connsiteY11713"/>
              </a:cxn>
              <a:cxn ang="0">
                <a:pos x="connsiteX11714" y="connsiteY11714"/>
              </a:cxn>
              <a:cxn ang="0">
                <a:pos x="connsiteX11715" y="connsiteY11715"/>
              </a:cxn>
              <a:cxn ang="0">
                <a:pos x="connsiteX11716" y="connsiteY11716"/>
              </a:cxn>
              <a:cxn ang="0">
                <a:pos x="connsiteX11717" y="connsiteY11717"/>
              </a:cxn>
              <a:cxn ang="0">
                <a:pos x="connsiteX11718" y="connsiteY11718"/>
              </a:cxn>
              <a:cxn ang="0">
                <a:pos x="connsiteX11719" y="connsiteY11719"/>
              </a:cxn>
              <a:cxn ang="0">
                <a:pos x="connsiteX11720" y="connsiteY11720"/>
              </a:cxn>
              <a:cxn ang="0">
                <a:pos x="connsiteX11721" y="connsiteY11721"/>
              </a:cxn>
              <a:cxn ang="0">
                <a:pos x="connsiteX11722" y="connsiteY11722"/>
              </a:cxn>
              <a:cxn ang="0">
                <a:pos x="connsiteX11723" y="connsiteY11723"/>
              </a:cxn>
              <a:cxn ang="0">
                <a:pos x="connsiteX11724" y="connsiteY11724"/>
              </a:cxn>
              <a:cxn ang="0">
                <a:pos x="connsiteX11725" y="connsiteY11725"/>
              </a:cxn>
              <a:cxn ang="0">
                <a:pos x="connsiteX11726" y="connsiteY11726"/>
              </a:cxn>
              <a:cxn ang="0">
                <a:pos x="connsiteX11727" y="connsiteY11727"/>
              </a:cxn>
              <a:cxn ang="0">
                <a:pos x="connsiteX11728" y="connsiteY11728"/>
              </a:cxn>
              <a:cxn ang="0">
                <a:pos x="connsiteX11729" y="connsiteY11729"/>
              </a:cxn>
              <a:cxn ang="0">
                <a:pos x="connsiteX11730" y="connsiteY11730"/>
              </a:cxn>
              <a:cxn ang="0">
                <a:pos x="connsiteX11731" y="connsiteY11731"/>
              </a:cxn>
              <a:cxn ang="0">
                <a:pos x="connsiteX11732" y="connsiteY11732"/>
              </a:cxn>
              <a:cxn ang="0">
                <a:pos x="connsiteX11733" y="connsiteY11733"/>
              </a:cxn>
              <a:cxn ang="0">
                <a:pos x="connsiteX11734" y="connsiteY11734"/>
              </a:cxn>
              <a:cxn ang="0">
                <a:pos x="connsiteX11735" y="connsiteY11735"/>
              </a:cxn>
              <a:cxn ang="0">
                <a:pos x="connsiteX11736" y="connsiteY11736"/>
              </a:cxn>
              <a:cxn ang="0">
                <a:pos x="connsiteX11737" y="connsiteY11737"/>
              </a:cxn>
              <a:cxn ang="0">
                <a:pos x="connsiteX11738" y="connsiteY11738"/>
              </a:cxn>
              <a:cxn ang="0">
                <a:pos x="connsiteX11739" y="connsiteY11739"/>
              </a:cxn>
              <a:cxn ang="0">
                <a:pos x="connsiteX11740" y="connsiteY11740"/>
              </a:cxn>
              <a:cxn ang="0">
                <a:pos x="connsiteX11741" y="connsiteY11741"/>
              </a:cxn>
              <a:cxn ang="0">
                <a:pos x="connsiteX11742" y="connsiteY11742"/>
              </a:cxn>
              <a:cxn ang="0">
                <a:pos x="connsiteX11743" y="connsiteY11743"/>
              </a:cxn>
              <a:cxn ang="0">
                <a:pos x="connsiteX11744" y="connsiteY11744"/>
              </a:cxn>
              <a:cxn ang="0">
                <a:pos x="connsiteX11745" y="connsiteY11745"/>
              </a:cxn>
              <a:cxn ang="0">
                <a:pos x="connsiteX11746" y="connsiteY11746"/>
              </a:cxn>
              <a:cxn ang="0">
                <a:pos x="connsiteX11747" y="connsiteY11747"/>
              </a:cxn>
              <a:cxn ang="0">
                <a:pos x="connsiteX11748" y="connsiteY11748"/>
              </a:cxn>
              <a:cxn ang="0">
                <a:pos x="connsiteX11749" y="connsiteY11749"/>
              </a:cxn>
              <a:cxn ang="0">
                <a:pos x="connsiteX11750" y="connsiteY11750"/>
              </a:cxn>
              <a:cxn ang="0">
                <a:pos x="connsiteX11751" y="connsiteY11751"/>
              </a:cxn>
              <a:cxn ang="0">
                <a:pos x="connsiteX11752" y="connsiteY11752"/>
              </a:cxn>
              <a:cxn ang="0">
                <a:pos x="connsiteX11753" y="connsiteY11753"/>
              </a:cxn>
              <a:cxn ang="0">
                <a:pos x="connsiteX11754" y="connsiteY11754"/>
              </a:cxn>
              <a:cxn ang="0">
                <a:pos x="connsiteX11755" y="connsiteY11755"/>
              </a:cxn>
              <a:cxn ang="0">
                <a:pos x="connsiteX11756" y="connsiteY11756"/>
              </a:cxn>
              <a:cxn ang="0">
                <a:pos x="connsiteX11757" y="connsiteY11757"/>
              </a:cxn>
              <a:cxn ang="0">
                <a:pos x="connsiteX11758" y="connsiteY11758"/>
              </a:cxn>
              <a:cxn ang="0">
                <a:pos x="connsiteX11759" y="connsiteY11759"/>
              </a:cxn>
              <a:cxn ang="0">
                <a:pos x="connsiteX11760" y="connsiteY11760"/>
              </a:cxn>
              <a:cxn ang="0">
                <a:pos x="connsiteX11761" y="connsiteY11761"/>
              </a:cxn>
              <a:cxn ang="0">
                <a:pos x="connsiteX11762" y="connsiteY11762"/>
              </a:cxn>
              <a:cxn ang="0">
                <a:pos x="connsiteX11763" y="connsiteY11763"/>
              </a:cxn>
              <a:cxn ang="0">
                <a:pos x="connsiteX11764" y="connsiteY11764"/>
              </a:cxn>
              <a:cxn ang="0">
                <a:pos x="connsiteX11765" y="connsiteY11765"/>
              </a:cxn>
              <a:cxn ang="0">
                <a:pos x="connsiteX11766" y="connsiteY11766"/>
              </a:cxn>
              <a:cxn ang="0">
                <a:pos x="connsiteX11767" y="connsiteY11767"/>
              </a:cxn>
              <a:cxn ang="0">
                <a:pos x="connsiteX11768" y="connsiteY11768"/>
              </a:cxn>
              <a:cxn ang="0">
                <a:pos x="connsiteX11769" y="connsiteY11769"/>
              </a:cxn>
              <a:cxn ang="0">
                <a:pos x="connsiteX11770" y="connsiteY11770"/>
              </a:cxn>
              <a:cxn ang="0">
                <a:pos x="connsiteX11771" y="connsiteY11771"/>
              </a:cxn>
              <a:cxn ang="0">
                <a:pos x="connsiteX11772" y="connsiteY11772"/>
              </a:cxn>
              <a:cxn ang="0">
                <a:pos x="connsiteX11773" y="connsiteY11773"/>
              </a:cxn>
              <a:cxn ang="0">
                <a:pos x="connsiteX11774" y="connsiteY11774"/>
              </a:cxn>
              <a:cxn ang="0">
                <a:pos x="connsiteX11775" y="connsiteY11775"/>
              </a:cxn>
              <a:cxn ang="0">
                <a:pos x="connsiteX11776" y="connsiteY11776"/>
              </a:cxn>
              <a:cxn ang="0">
                <a:pos x="connsiteX11777" y="connsiteY11777"/>
              </a:cxn>
              <a:cxn ang="0">
                <a:pos x="connsiteX11778" y="connsiteY11778"/>
              </a:cxn>
              <a:cxn ang="0">
                <a:pos x="connsiteX11779" y="connsiteY11779"/>
              </a:cxn>
              <a:cxn ang="0">
                <a:pos x="connsiteX11780" y="connsiteY11780"/>
              </a:cxn>
              <a:cxn ang="0">
                <a:pos x="connsiteX11781" y="connsiteY11781"/>
              </a:cxn>
              <a:cxn ang="0">
                <a:pos x="connsiteX11782" y="connsiteY11782"/>
              </a:cxn>
              <a:cxn ang="0">
                <a:pos x="connsiteX11783" y="connsiteY11783"/>
              </a:cxn>
              <a:cxn ang="0">
                <a:pos x="connsiteX11784" y="connsiteY11784"/>
              </a:cxn>
              <a:cxn ang="0">
                <a:pos x="connsiteX11785" y="connsiteY11785"/>
              </a:cxn>
              <a:cxn ang="0">
                <a:pos x="connsiteX11786" y="connsiteY11786"/>
              </a:cxn>
              <a:cxn ang="0">
                <a:pos x="connsiteX11787" y="connsiteY11787"/>
              </a:cxn>
              <a:cxn ang="0">
                <a:pos x="connsiteX11788" y="connsiteY11788"/>
              </a:cxn>
              <a:cxn ang="0">
                <a:pos x="connsiteX11789" y="connsiteY11789"/>
              </a:cxn>
              <a:cxn ang="0">
                <a:pos x="connsiteX11790" y="connsiteY11790"/>
              </a:cxn>
              <a:cxn ang="0">
                <a:pos x="connsiteX11791" y="connsiteY11791"/>
              </a:cxn>
              <a:cxn ang="0">
                <a:pos x="connsiteX11792" y="connsiteY11792"/>
              </a:cxn>
              <a:cxn ang="0">
                <a:pos x="connsiteX11793" y="connsiteY11793"/>
              </a:cxn>
              <a:cxn ang="0">
                <a:pos x="connsiteX11794" y="connsiteY11794"/>
              </a:cxn>
              <a:cxn ang="0">
                <a:pos x="connsiteX11795" y="connsiteY11795"/>
              </a:cxn>
              <a:cxn ang="0">
                <a:pos x="connsiteX11796" y="connsiteY11796"/>
              </a:cxn>
              <a:cxn ang="0">
                <a:pos x="connsiteX11797" y="connsiteY11797"/>
              </a:cxn>
              <a:cxn ang="0">
                <a:pos x="connsiteX11798" y="connsiteY11798"/>
              </a:cxn>
              <a:cxn ang="0">
                <a:pos x="connsiteX11799" y="connsiteY11799"/>
              </a:cxn>
              <a:cxn ang="0">
                <a:pos x="connsiteX11800" y="connsiteY11800"/>
              </a:cxn>
              <a:cxn ang="0">
                <a:pos x="connsiteX11801" y="connsiteY11801"/>
              </a:cxn>
              <a:cxn ang="0">
                <a:pos x="connsiteX11802" y="connsiteY11802"/>
              </a:cxn>
              <a:cxn ang="0">
                <a:pos x="connsiteX11803" y="connsiteY11803"/>
              </a:cxn>
              <a:cxn ang="0">
                <a:pos x="connsiteX11804" y="connsiteY11804"/>
              </a:cxn>
              <a:cxn ang="0">
                <a:pos x="connsiteX11805" y="connsiteY11805"/>
              </a:cxn>
              <a:cxn ang="0">
                <a:pos x="connsiteX11806" y="connsiteY11806"/>
              </a:cxn>
              <a:cxn ang="0">
                <a:pos x="connsiteX11807" y="connsiteY11807"/>
              </a:cxn>
              <a:cxn ang="0">
                <a:pos x="connsiteX11808" y="connsiteY11808"/>
              </a:cxn>
              <a:cxn ang="0">
                <a:pos x="connsiteX11809" y="connsiteY11809"/>
              </a:cxn>
              <a:cxn ang="0">
                <a:pos x="connsiteX11810" y="connsiteY11810"/>
              </a:cxn>
              <a:cxn ang="0">
                <a:pos x="connsiteX11811" y="connsiteY11811"/>
              </a:cxn>
              <a:cxn ang="0">
                <a:pos x="connsiteX11812" y="connsiteY11812"/>
              </a:cxn>
              <a:cxn ang="0">
                <a:pos x="connsiteX11813" y="connsiteY11813"/>
              </a:cxn>
              <a:cxn ang="0">
                <a:pos x="connsiteX11814" y="connsiteY11814"/>
              </a:cxn>
              <a:cxn ang="0">
                <a:pos x="connsiteX11815" y="connsiteY11815"/>
              </a:cxn>
              <a:cxn ang="0">
                <a:pos x="connsiteX11816" y="connsiteY11816"/>
              </a:cxn>
              <a:cxn ang="0">
                <a:pos x="connsiteX11817" y="connsiteY11817"/>
              </a:cxn>
              <a:cxn ang="0">
                <a:pos x="connsiteX11818" y="connsiteY11818"/>
              </a:cxn>
              <a:cxn ang="0">
                <a:pos x="connsiteX11819" y="connsiteY11819"/>
              </a:cxn>
              <a:cxn ang="0">
                <a:pos x="connsiteX11820" y="connsiteY11820"/>
              </a:cxn>
              <a:cxn ang="0">
                <a:pos x="connsiteX11821" y="connsiteY11821"/>
              </a:cxn>
              <a:cxn ang="0">
                <a:pos x="connsiteX11822" y="connsiteY11822"/>
              </a:cxn>
              <a:cxn ang="0">
                <a:pos x="connsiteX11823" y="connsiteY11823"/>
              </a:cxn>
              <a:cxn ang="0">
                <a:pos x="connsiteX11824" y="connsiteY11824"/>
              </a:cxn>
              <a:cxn ang="0">
                <a:pos x="connsiteX11825" y="connsiteY11825"/>
              </a:cxn>
              <a:cxn ang="0">
                <a:pos x="connsiteX11826" y="connsiteY11826"/>
              </a:cxn>
              <a:cxn ang="0">
                <a:pos x="connsiteX11827" y="connsiteY11827"/>
              </a:cxn>
              <a:cxn ang="0">
                <a:pos x="connsiteX11828" y="connsiteY11828"/>
              </a:cxn>
              <a:cxn ang="0">
                <a:pos x="connsiteX11829" y="connsiteY11829"/>
              </a:cxn>
              <a:cxn ang="0">
                <a:pos x="connsiteX11830" y="connsiteY11830"/>
              </a:cxn>
              <a:cxn ang="0">
                <a:pos x="connsiteX11831" y="connsiteY11831"/>
              </a:cxn>
              <a:cxn ang="0">
                <a:pos x="connsiteX11832" y="connsiteY11832"/>
              </a:cxn>
              <a:cxn ang="0">
                <a:pos x="connsiteX11833" y="connsiteY11833"/>
              </a:cxn>
              <a:cxn ang="0">
                <a:pos x="connsiteX11834" y="connsiteY11834"/>
              </a:cxn>
              <a:cxn ang="0">
                <a:pos x="connsiteX11835" y="connsiteY11835"/>
              </a:cxn>
              <a:cxn ang="0">
                <a:pos x="connsiteX11836" y="connsiteY11836"/>
              </a:cxn>
              <a:cxn ang="0">
                <a:pos x="connsiteX11837" y="connsiteY11837"/>
              </a:cxn>
              <a:cxn ang="0">
                <a:pos x="connsiteX11838" y="connsiteY11838"/>
              </a:cxn>
              <a:cxn ang="0">
                <a:pos x="connsiteX11839" y="connsiteY11839"/>
              </a:cxn>
              <a:cxn ang="0">
                <a:pos x="connsiteX11840" y="connsiteY11840"/>
              </a:cxn>
              <a:cxn ang="0">
                <a:pos x="connsiteX11841" y="connsiteY11841"/>
              </a:cxn>
              <a:cxn ang="0">
                <a:pos x="connsiteX11842" y="connsiteY11842"/>
              </a:cxn>
              <a:cxn ang="0">
                <a:pos x="connsiteX11843" y="connsiteY11843"/>
              </a:cxn>
              <a:cxn ang="0">
                <a:pos x="connsiteX11844" y="connsiteY11844"/>
              </a:cxn>
              <a:cxn ang="0">
                <a:pos x="connsiteX11845" y="connsiteY11845"/>
              </a:cxn>
              <a:cxn ang="0">
                <a:pos x="connsiteX11846" y="connsiteY11846"/>
              </a:cxn>
              <a:cxn ang="0">
                <a:pos x="connsiteX11847" y="connsiteY11847"/>
              </a:cxn>
              <a:cxn ang="0">
                <a:pos x="connsiteX11848" y="connsiteY11848"/>
              </a:cxn>
              <a:cxn ang="0">
                <a:pos x="connsiteX11849" y="connsiteY11849"/>
              </a:cxn>
              <a:cxn ang="0">
                <a:pos x="connsiteX11850" y="connsiteY11850"/>
              </a:cxn>
              <a:cxn ang="0">
                <a:pos x="connsiteX11851" y="connsiteY11851"/>
              </a:cxn>
              <a:cxn ang="0">
                <a:pos x="connsiteX11852" y="connsiteY11852"/>
              </a:cxn>
              <a:cxn ang="0">
                <a:pos x="connsiteX11853" y="connsiteY11853"/>
              </a:cxn>
              <a:cxn ang="0">
                <a:pos x="connsiteX11854" y="connsiteY11854"/>
              </a:cxn>
              <a:cxn ang="0">
                <a:pos x="connsiteX11855" y="connsiteY11855"/>
              </a:cxn>
              <a:cxn ang="0">
                <a:pos x="connsiteX11856" y="connsiteY11856"/>
              </a:cxn>
              <a:cxn ang="0">
                <a:pos x="connsiteX11857" y="connsiteY11857"/>
              </a:cxn>
              <a:cxn ang="0">
                <a:pos x="connsiteX11858" y="connsiteY11858"/>
              </a:cxn>
              <a:cxn ang="0">
                <a:pos x="connsiteX11859" y="connsiteY11859"/>
              </a:cxn>
              <a:cxn ang="0">
                <a:pos x="connsiteX11860" y="connsiteY11860"/>
              </a:cxn>
              <a:cxn ang="0">
                <a:pos x="connsiteX11861" y="connsiteY11861"/>
              </a:cxn>
              <a:cxn ang="0">
                <a:pos x="connsiteX11862" y="connsiteY11862"/>
              </a:cxn>
              <a:cxn ang="0">
                <a:pos x="connsiteX11863" y="connsiteY11863"/>
              </a:cxn>
              <a:cxn ang="0">
                <a:pos x="connsiteX11864" y="connsiteY11864"/>
              </a:cxn>
              <a:cxn ang="0">
                <a:pos x="connsiteX11865" y="connsiteY11865"/>
              </a:cxn>
              <a:cxn ang="0">
                <a:pos x="connsiteX11866" y="connsiteY11866"/>
              </a:cxn>
              <a:cxn ang="0">
                <a:pos x="connsiteX11867" y="connsiteY11867"/>
              </a:cxn>
              <a:cxn ang="0">
                <a:pos x="connsiteX11868" y="connsiteY11868"/>
              </a:cxn>
              <a:cxn ang="0">
                <a:pos x="connsiteX11869" y="connsiteY11869"/>
              </a:cxn>
              <a:cxn ang="0">
                <a:pos x="connsiteX11870" y="connsiteY11870"/>
              </a:cxn>
              <a:cxn ang="0">
                <a:pos x="connsiteX11871" y="connsiteY11871"/>
              </a:cxn>
              <a:cxn ang="0">
                <a:pos x="connsiteX11872" y="connsiteY11872"/>
              </a:cxn>
              <a:cxn ang="0">
                <a:pos x="connsiteX11873" y="connsiteY11873"/>
              </a:cxn>
              <a:cxn ang="0">
                <a:pos x="connsiteX11874" y="connsiteY11874"/>
              </a:cxn>
              <a:cxn ang="0">
                <a:pos x="connsiteX11875" y="connsiteY11875"/>
              </a:cxn>
              <a:cxn ang="0">
                <a:pos x="connsiteX11876" y="connsiteY11876"/>
              </a:cxn>
              <a:cxn ang="0">
                <a:pos x="connsiteX11877" y="connsiteY11877"/>
              </a:cxn>
              <a:cxn ang="0">
                <a:pos x="connsiteX11878" y="connsiteY11878"/>
              </a:cxn>
              <a:cxn ang="0">
                <a:pos x="connsiteX11879" y="connsiteY11879"/>
              </a:cxn>
              <a:cxn ang="0">
                <a:pos x="connsiteX11880" y="connsiteY11880"/>
              </a:cxn>
              <a:cxn ang="0">
                <a:pos x="connsiteX11881" y="connsiteY11881"/>
              </a:cxn>
              <a:cxn ang="0">
                <a:pos x="connsiteX11882" y="connsiteY11882"/>
              </a:cxn>
              <a:cxn ang="0">
                <a:pos x="connsiteX11883" y="connsiteY11883"/>
              </a:cxn>
              <a:cxn ang="0">
                <a:pos x="connsiteX11884" y="connsiteY11884"/>
              </a:cxn>
              <a:cxn ang="0">
                <a:pos x="connsiteX11885" y="connsiteY11885"/>
              </a:cxn>
              <a:cxn ang="0">
                <a:pos x="connsiteX11886" y="connsiteY11886"/>
              </a:cxn>
              <a:cxn ang="0">
                <a:pos x="connsiteX11887" y="connsiteY11887"/>
              </a:cxn>
              <a:cxn ang="0">
                <a:pos x="connsiteX11888" y="connsiteY11888"/>
              </a:cxn>
              <a:cxn ang="0">
                <a:pos x="connsiteX11889" y="connsiteY11889"/>
              </a:cxn>
              <a:cxn ang="0">
                <a:pos x="connsiteX11890" y="connsiteY11890"/>
              </a:cxn>
              <a:cxn ang="0">
                <a:pos x="connsiteX11891" y="connsiteY11891"/>
              </a:cxn>
              <a:cxn ang="0">
                <a:pos x="connsiteX11892" y="connsiteY11892"/>
              </a:cxn>
              <a:cxn ang="0">
                <a:pos x="connsiteX11893" y="connsiteY11893"/>
              </a:cxn>
              <a:cxn ang="0">
                <a:pos x="connsiteX11894" y="connsiteY11894"/>
              </a:cxn>
              <a:cxn ang="0">
                <a:pos x="connsiteX11895" y="connsiteY11895"/>
              </a:cxn>
              <a:cxn ang="0">
                <a:pos x="connsiteX11896" y="connsiteY11896"/>
              </a:cxn>
              <a:cxn ang="0">
                <a:pos x="connsiteX11897" y="connsiteY11897"/>
              </a:cxn>
              <a:cxn ang="0">
                <a:pos x="connsiteX11898" y="connsiteY11898"/>
              </a:cxn>
              <a:cxn ang="0">
                <a:pos x="connsiteX11899" y="connsiteY11899"/>
              </a:cxn>
              <a:cxn ang="0">
                <a:pos x="connsiteX11900" y="connsiteY11900"/>
              </a:cxn>
              <a:cxn ang="0">
                <a:pos x="connsiteX11901" y="connsiteY11901"/>
              </a:cxn>
              <a:cxn ang="0">
                <a:pos x="connsiteX11902" y="connsiteY11902"/>
              </a:cxn>
              <a:cxn ang="0">
                <a:pos x="connsiteX11903" y="connsiteY11903"/>
              </a:cxn>
              <a:cxn ang="0">
                <a:pos x="connsiteX11904" y="connsiteY11904"/>
              </a:cxn>
              <a:cxn ang="0">
                <a:pos x="connsiteX11905" y="connsiteY11905"/>
              </a:cxn>
              <a:cxn ang="0">
                <a:pos x="connsiteX11906" y="connsiteY11906"/>
              </a:cxn>
              <a:cxn ang="0">
                <a:pos x="connsiteX11907" y="connsiteY11907"/>
              </a:cxn>
              <a:cxn ang="0">
                <a:pos x="connsiteX11908" y="connsiteY11908"/>
              </a:cxn>
              <a:cxn ang="0">
                <a:pos x="connsiteX11909" y="connsiteY11909"/>
              </a:cxn>
              <a:cxn ang="0">
                <a:pos x="connsiteX11910" y="connsiteY11910"/>
              </a:cxn>
              <a:cxn ang="0">
                <a:pos x="connsiteX11911" y="connsiteY11911"/>
              </a:cxn>
              <a:cxn ang="0">
                <a:pos x="connsiteX11912" y="connsiteY11912"/>
              </a:cxn>
              <a:cxn ang="0">
                <a:pos x="connsiteX11913" y="connsiteY11913"/>
              </a:cxn>
              <a:cxn ang="0">
                <a:pos x="connsiteX11914" y="connsiteY11914"/>
              </a:cxn>
              <a:cxn ang="0">
                <a:pos x="connsiteX11915" y="connsiteY11915"/>
              </a:cxn>
              <a:cxn ang="0">
                <a:pos x="connsiteX11916" y="connsiteY11916"/>
              </a:cxn>
              <a:cxn ang="0">
                <a:pos x="connsiteX11917" y="connsiteY11917"/>
              </a:cxn>
              <a:cxn ang="0">
                <a:pos x="connsiteX11918" y="connsiteY11918"/>
              </a:cxn>
              <a:cxn ang="0">
                <a:pos x="connsiteX11919" y="connsiteY11919"/>
              </a:cxn>
              <a:cxn ang="0">
                <a:pos x="connsiteX11920" y="connsiteY11920"/>
              </a:cxn>
              <a:cxn ang="0">
                <a:pos x="connsiteX11921" y="connsiteY11921"/>
              </a:cxn>
              <a:cxn ang="0">
                <a:pos x="connsiteX11922" y="connsiteY11922"/>
              </a:cxn>
              <a:cxn ang="0">
                <a:pos x="connsiteX11923" y="connsiteY11923"/>
              </a:cxn>
              <a:cxn ang="0">
                <a:pos x="connsiteX11924" y="connsiteY11924"/>
              </a:cxn>
              <a:cxn ang="0">
                <a:pos x="connsiteX11925" y="connsiteY11925"/>
              </a:cxn>
              <a:cxn ang="0">
                <a:pos x="connsiteX11926" y="connsiteY11926"/>
              </a:cxn>
              <a:cxn ang="0">
                <a:pos x="connsiteX11927" y="connsiteY11927"/>
              </a:cxn>
              <a:cxn ang="0">
                <a:pos x="connsiteX11928" y="connsiteY11928"/>
              </a:cxn>
              <a:cxn ang="0">
                <a:pos x="connsiteX11929" y="connsiteY11929"/>
              </a:cxn>
              <a:cxn ang="0">
                <a:pos x="connsiteX11930" y="connsiteY11930"/>
              </a:cxn>
              <a:cxn ang="0">
                <a:pos x="connsiteX11931" y="connsiteY11931"/>
              </a:cxn>
              <a:cxn ang="0">
                <a:pos x="connsiteX11932" y="connsiteY11932"/>
              </a:cxn>
              <a:cxn ang="0">
                <a:pos x="connsiteX11933" y="connsiteY11933"/>
              </a:cxn>
              <a:cxn ang="0">
                <a:pos x="connsiteX11934" y="connsiteY11934"/>
              </a:cxn>
              <a:cxn ang="0">
                <a:pos x="connsiteX11935" y="connsiteY11935"/>
              </a:cxn>
              <a:cxn ang="0">
                <a:pos x="connsiteX11936" y="connsiteY11936"/>
              </a:cxn>
              <a:cxn ang="0">
                <a:pos x="connsiteX11937" y="connsiteY11937"/>
              </a:cxn>
              <a:cxn ang="0">
                <a:pos x="connsiteX11938" y="connsiteY11938"/>
              </a:cxn>
              <a:cxn ang="0">
                <a:pos x="connsiteX11939" y="connsiteY11939"/>
              </a:cxn>
              <a:cxn ang="0">
                <a:pos x="connsiteX11940" y="connsiteY11940"/>
              </a:cxn>
              <a:cxn ang="0">
                <a:pos x="connsiteX11941" y="connsiteY11941"/>
              </a:cxn>
              <a:cxn ang="0">
                <a:pos x="connsiteX11942" y="connsiteY11942"/>
              </a:cxn>
              <a:cxn ang="0">
                <a:pos x="connsiteX11943" y="connsiteY11943"/>
              </a:cxn>
              <a:cxn ang="0">
                <a:pos x="connsiteX11944" y="connsiteY11944"/>
              </a:cxn>
              <a:cxn ang="0">
                <a:pos x="connsiteX11945" y="connsiteY11945"/>
              </a:cxn>
              <a:cxn ang="0">
                <a:pos x="connsiteX11946" y="connsiteY11946"/>
              </a:cxn>
              <a:cxn ang="0">
                <a:pos x="connsiteX11947" y="connsiteY11947"/>
              </a:cxn>
              <a:cxn ang="0">
                <a:pos x="connsiteX11948" y="connsiteY11948"/>
              </a:cxn>
              <a:cxn ang="0">
                <a:pos x="connsiteX11949" y="connsiteY11949"/>
              </a:cxn>
              <a:cxn ang="0">
                <a:pos x="connsiteX11950" y="connsiteY11950"/>
              </a:cxn>
              <a:cxn ang="0">
                <a:pos x="connsiteX11951" y="connsiteY11951"/>
              </a:cxn>
              <a:cxn ang="0">
                <a:pos x="connsiteX11952" y="connsiteY11952"/>
              </a:cxn>
              <a:cxn ang="0">
                <a:pos x="connsiteX11953" y="connsiteY11953"/>
              </a:cxn>
              <a:cxn ang="0">
                <a:pos x="connsiteX11954" y="connsiteY11954"/>
              </a:cxn>
              <a:cxn ang="0">
                <a:pos x="connsiteX11955" y="connsiteY11955"/>
              </a:cxn>
              <a:cxn ang="0">
                <a:pos x="connsiteX11956" y="connsiteY11956"/>
              </a:cxn>
              <a:cxn ang="0">
                <a:pos x="connsiteX11957" y="connsiteY11957"/>
              </a:cxn>
              <a:cxn ang="0">
                <a:pos x="connsiteX11958" y="connsiteY11958"/>
              </a:cxn>
              <a:cxn ang="0">
                <a:pos x="connsiteX11959" y="connsiteY11959"/>
              </a:cxn>
              <a:cxn ang="0">
                <a:pos x="connsiteX11960" y="connsiteY11960"/>
              </a:cxn>
              <a:cxn ang="0">
                <a:pos x="connsiteX11961" y="connsiteY11961"/>
              </a:cxn>
              <a:cxn ang="0">
                <a:pos x="connsiteX11962" y="connsiteY11962"/>
              </a:cxn>
              <a:cxn ang="0">
                <a:pos x="connsiteX11963" y="connsiteY11963"/>
              </a:cxn>
              <a:cxn ang="0">
                <a:pos x="connsiteX11964" y="connsiteY11964"/>
              </a:cxn>
              <a:cxn ang="0">
                <a:pos x="connsiteX11965" y="connsiteY11965"/>
              </a:cxn>
              <a:cxn ang="0">
                <a:pos x="connsiteX11966" y="connsiteY11966"/>
              </a:cxn>
              <a:cxn ang="0">
                <a:pos x="connsiteX11967" y="connsiteY11967"/>
              </a:cxn>
              <a:cxn ang="0">
                <a:pos x="connsiteX11968" y="connsiteY11968"/>
              </a:cxn>
              <a:cxn ang="0">
                <a:pos x="connsiteX11969" y="connsiteY11969"/>
              </a:cxn>
              <a:cxn ang="0">
                <a:pos x="connsiteX11970" y="connsiteY11970"/>
              </a:cxn>
              <a:cxn ang="0">
                <a:pos x="connsiteX11971" y="connsiteY11971"/>
              </a:cxn>
              <a:cxn ang="0">
                <a:pos x="connsiteX11972" y="connsiteY11972"/>
              </a:cxn>
              <a:cxn ang="0">
                <a:pos x="connsiteX11973" y="connsiteY11973"/>
              </a:cxn>
              <a:cxn ang="0">
                <a:pos x="connsiteX11974" y="connsiteY11974"/>
              </a:cxn>
              <a:cxn ang="0">
                <a:pos x="connsiteX11975" y="connsiteY11975"/>
              </a:cxn>
              <a:cxn ang="0">
                <a:pos x="connsiteX11976" y="connsiteY11976"/>
              </a:cxn>
              <a:cxn ang="0">
                <a:pos x="connsiteX11977" y="connsiteY11977"/>
              </a:cxn>
              <a:cxn ang="0">
                <a:pos x="connsiteX11978" y="connsiteY11978"/>
              </a:cxn>
              <a:cxn ang="0">
                <a:pos x="connsiteX11979" y="connsiteY11979"/>
              </a:cxn>
              <a:cxn ang="0">
                <a:pos x="connsiteX11980" y="connsiteY11980"/>
              </a:cxn>
              <a:cxn ang="0">
                <a:pos x="connsiteX11981" y="connsiteY11981"/>
              </a:cxn>
              <a:cxn ang="0">
                <a:pos x="connsiteX11982" y="connsiteY11982"/>
              </a:cxn>
              <a:cxn ang="0">
                <a:pos x="connsiteX11983" y="connsiteY11983"/>
              </a:cxn>
              <a:cxn ang="0">
                <a:pos x="connsiteX11984" y="connsiteY11984"/>
              </a:cxn>
              <a:cxn ang="0">
                <a:pos x="connsiteX11985" y="connsiteY11985"/>
              </a:cxn>
              <a:cxn ang="0">
                <a:pos x="connsiteX11986" y="connsiteY11986"/>
              </a:cxn>
              <a:cxn ang="0">
                <a:pos x="connsiteX11987" y="connsiteY11987"/>
              </a:cxn>
              <a:cxn ang="0">
                <a:pos x="connsiteX11988" y="connsiteY11988"/>
              </a:cxn>
              <a:cxn ang="0">
                <a:pos x="connsiteX11989" y="connsiteY11989"/>
              </a:cxn>
              <a:cxn ang="0">
                <a:pos x="connsiteX11990" y="connsiteY11990"/>
              </a:cxn>
              <a:cxn ang="0">
                <a:pos x="connsiteX11991" y="connsiteY11991"/>
              </a:cxn>
              <a:cxn ang="0">
                <a:pos x="connsiteX11992" y="connsiteY11992"/>
              </a:cxn>
              <a:cxn ang="0">
                <a:pos x="connsiteX11993" y="connsiteY11993"/>
              </a:cxn>
              <a:cxn ang="0">
                <a:pos x="connsiteX11994" y="connsiteY11994"/>
              </a:cxn>
              <a:cxn ang="0">
                <a:pos x="connsiteX11995" y="connsiteY11995"/>
              </a:cxn>
              <a:cxn ang="0">
                <a:pos x="connsiteX11996" y="connsiteY11996"/>
              </a:cxn>
              <a:cxn ang="0">
                <a:pos x="connsiteX11997" y="connsiteY11997"/>
              </a:cxn>
              <a:cxn ang="0">
                <a:pos x="connsiteX11998" y="connsiteY11998"/>
              </a:cxn>
              <a:cxn ang="0">
                <a:pos x="connsiteX11999" y="connsiteY11999"/>
              </a:cxn>
              <a:cxn ang="0">
                <a:pos x="connsiteX12000" y="connsiteY12000"/>
              </a:cxn>
              <a:cxn ang="0">
                <a:pos x="connsiteX12001" y="connsiteY12001"/>
              </a:cxn>
              <a:cxn ang="0">
                <a:pos x="connsiteX12002" y="connsiteY12002"/>
              </a:cxn>
              <a:cxn ang="0">
                <a:pos x="connsiteX12003" y="connsiteY12003"/>
              </a:cxn>
              <a:cxn ang="0">
                <a:pos x="connsiteX12004" y="connsiteY12004"/>
              </a:cxn>
              <a:cxn ang="0">
                <a:pos x="connsiteX12005" y="connsiteY12005"/>
              </a:cxn>
              <a:cxn ang="0">
                <a:pos x="connsiteX12006" y="connsiteY12006"/>
              </a:cxn>
              <a:cxn ang="0">
                <a:pos x="connsiteX12007" y="connsiteY12007"/>
              </a:cxn>
              <a:cxn ang="0">
                <a:pos x="connsiteX12008" y="connsiteY12008"/>
              </a:cxn>
              <a:cxn ang="0">
                <a:pos x="connsiteX12009" y="connsiteY12009"/>
              </a:cxn>
              <a:cxn ang="0">
                <a:pos x="connsiteX12010" y="connsiteY12010"/>
              </a:cxn>
              <a:cxn ang="0">
                <a:pos x="connsiteX12011" y="connsiteY12011"/>
              </a:cxn>
              <a:cxn ang="0">
                <a:pos x="connsiteX12012" y="connsiteY12012"/>
              </a:cxn>
              <a:cxn ang="0">
                <a:pos x="connsiteX12013" y="connsiteY12013"/>
              </a:cxn>
              <a:cxn ang="0">
                <a:pos x="connsiteX12014" y="connsiteY12014"/>
              </a:cxn>
              <a:cxn ang="0">
                <a:pos x="connsiteX12015" y="connsiteY12015"/>
              </a:cxn>
              <a:cxn ang="0">
                <a:pos x="connsiteX12016" y="connsiteY12016"/>
              </a:cxn>
              <a:cxn ang="0">
                <a:pos x="connsiteX12017" y="connsiteY12017"/>
              </a:cxn>
              <a:cxn ang="0">
                <a:pos x="connsiteX12018" y="connsiteY12018"/>
              </a:cxn>
              <a:cxn ang="0">
                <a:pos x="connsiteX12019" y="connsiteY12019"/>
              </a:cxn>
              <a:cxn ang="0">
                <a:pos x="connsiteX12020" y="connsiteY12020"/>
              </a:cxn>
              <a:cxn ang="0">
                <a:pos x="connsiteX12021" y="connsiteY12021"/>
              </a:cxn>
              <a:cxn ang="0">
                <a:pos x="connsiteX12022" y="connsiteY12022"/>
              </a:cxn>
              <a:cxn ang="0">
                <a:pos x="connsiteX12023" y="connsiteY12023"/>
              </a:cxn>
              <a:cxn ang="0">
                <a:pos x="connsiteX12024" y="connsiteY12024"/>
              </a:cxn>
              <a:cxn ang="0">
                <a:pos x="connsiteX12025" y="connsiteY12025"/>
              </a:cxn>
              <a:cxn ang="0">
                <a:pos x="connsiteX12026" y="connsiteY12026"/>
              </a:cxn>
              <a:cxn ang="0">
                <a:pos x="connsiteX12027" y="connsiteY12027"/>
              </a:cxn>
              <a:cxn ang="0">
                <a:pos x="connsiteX12028" y="connsiteY12028"/>
              </a:cxn>
              <a:cxn ang="0">
                <a:pos x="connsiteX12029" y="connsiteY12029"/>
              </a:cxn>
              <a:cxn ang="0">
                <a:pos x="connsiteX12030" y="connsiteY12030"/>
              </a:cxn>
              <a:cxn ang="0">
                <a:pos x="connsiteX12031" y="connsiteY12031"/>
              </a:cxn>
              <a:cxn ang="0">
                <a:pos x="connsiteX12032" y="connsiteY12032"/>
              </a:cxn>
              <a:cxn ang="0">
                <a:pos x="connsiteX12033" y="connsiteY12033"/>
              </a:cxn>
              <a:cxn ang="0">
                <a:pos x="connsiteX12034" y="connsiteY12034"/>
              </a:cxn>
              <a:cxn ang="0">
                <a:pos x="connsiteX12035" y="connsiteY12035"/>
              </a:cxn>
              <a:cxn ang="0">
                <a:pos x="connsiteX12036" y="connsiteY12036"/>
              </a:cxn>
              <a:cxn ang="0">
                <a:pos x="connsiteX12037" y="connsiteY12037"/>
              </a:cxn>
              <a:cxn ang="0">
                <a:pos x="connsiteX12038" y="connsiteY12038"/>
              </a:cxn>
              <a:cxn ang="0">
                <a:pos x="connsiteX12039" y="connsiteY12039"/>
              </a:cxn>
              <a:cxn ang="0">
                <a:pos x="connsiteX12040" y="connsiteY12040"/>
              </a:cxn>
              <a:cxn ang="0">
                <a:pos x="connsiteX12041" y="connsiteY12041"/>
              </a:cxn>
              <a:cxn ang="0">
                <a:pos x="connsiteX12042" y="connsiteY12042"/>
              </a:cxn>
              <a:cxn ang="0">
                <a:pos x="connsiteX12043" y="connsiteY12043"/>
              </a:cxn>
              <a:cxn ang="0">
                <a:pos x="connsiteX12044" y="connsiteY12044"/>
              </a:cxn>
              <a:cxn ang="0">
                <a:pos x="connsiteX12045" y="connsiteY12045"/>
              </a:cxn>
              <a:cxn ang="0">
                <a:pos x="connsiteX12046" y="connsiteY12046"/>
              </a:cxn>
              <a:cxn ang="0">
                <a:pos x="connsiteX12047" y="connsiteY12047"/>
              </a:cxn>
              <a:cxn ang="0">
                <a:pos x="connsiteX12048" y="connsiteY12048"/>
              </a:cxn>
              <a:cxn ang="0">
                <a:pos x="connsiteX12049" y="connsiteY12049"/>
              </a:cxn>
              <a:cxn ang="0">
                <a:pos x="connsiteX12050" y="connsiteY12050"/>
              </a:cxn>
              <a:cxn ang="0">
                <a:pos x="connsiteX12051" y="connsiteY12051"/>
              </a:cxn>
              <a:cxn ang="0">
                <a:pos x="connsiteX12052" y="connsiteY12052"/>
              </a:cxn>
              <a:cxn ang="0">
                <a:pos x="connsiteX12053" y="connsiteY12053"/>
              </a:cxn>
              <a:cxn ang="0">
                <a:pos x="connsiteX12054" y="connsiteY12054"/>
              </a:cxn>
              <a:cxn ang="0">
                <a:pos x="connsiteX12055" y="connsiteY12055"/>
              </a:cxn>
              <a:cxn ang="0">
                <a:pos x="connsiteX12056" y="connsiteY12056"/>
              </a:cxn>
              <a:cxn ang="0">
                <a:pos x="connsiteX12057" y="connsiteY12057"/>
              </a:cxn>
              <a:cxn ang="0">
                <a:pos x="connsiteX12058" y="connsiteY12058"/>
              </a:cxn>
              <a:cxn ang="0">
                <a:pos x="connsiteX12059" y="connsiteY12059"/>
              </a:cxn>
              <a:cxn ang="0">
                <a:pos x="connsiteX12060" y="connsiteY12060"/>
              </a:cxn>
              <a:cxn ang="0">
                <a:pos x="connsiteX12061" y="connsiteY12061"/>
              </a:cxn>
              <a:cxn ang="0">
                <a:pos x="connsiteX12062" y="connsiteY12062"/>
              </a:cxn>
              <a:cxn ang="0">
                <a:pos x="connsiteX12063" y="connsiteY12063"/>
              </a:cxn>
              <a:cxn ang="0">
                <a:pos x="connsiteX12064" y="connsiteY12064"/>
              </a:cxn>
              <a:cxn ang="0">
                <a:pos x="connsiteX12065" y="connsiteY12065"/>
              </a:cxn>
              <a:cxn ang="0">
                <a:pos x="connsiteX12066" y="connsiteY12066"/>
              </a:cxn>
              <a:cxn ang="0">
                <a:pos x="connsiteX12067" y="connsiteY12067"/>
              </a:cxn>
              <a:cxn ang="0">
                <a:pos x="connsiteX12068" y="connsiteY12068"/>
              </a:cxn>
              <a:cxn ang="0">
                <a:pos x="connsiteX12069" y="connsiteY12069"/>
              </a:cxn>
              <a:cxn ang="0">
                <a:pos x="connsiteX12070" y="connsiteY12070"/>
              </a:cxn>
              <a:cxn ang="0">
                <a:pos x="connsiteX12071" y="connsiteY12071"/>
              </a:cxn>
              <a:cxn ang="0">
                <a:pos x="connsiteX12072" y="connsiteY12072"/>
              </a:cxn>
              <a:cxn ang="0">
                <a:pos x="connsiteX12073" y="connsiteY12073"/>
              </a:cxn>
              <a:cxn ang="0">
                <a:pos x="connsiteX12074" y="connsiteY12074"/>
              </a:cxn>
              <a:cxn ang="0">
                <a:pos x="connsiteX12075" y="connsiteY12075"/>
              </a:cxn>
              <a:cxn ang="0">
                <a:pos x="connsiteX12076" y="connsiteY12076"/>
              </a:cxn>
              <a:cxn ang="0">
                <a:pos x="connsiteX12077" y="connsiteY12077"/>
              </a:cxn>
              <a:cxn ang="0">
                <a:pos x="connsiteX12078" y="connsiteY12078"/>
              </a:cxn>
              <a:cxn ang="0">
                <a:pos x="connsiteX12079" y="connsiteY12079"/>
              </a:cxn>
              <a:cxn ang="0">
                <a:pos x="connsiteX12080" y="connsiteY12080"/>
              </a:cxn>
              <a:cxn ang="0">
                <a:pos x="connsiteX12081" y="connsiteY12081"/>
              </a:cxn>
              <a:cxn ang="0">
                <a:pos x="connsiteX12082" y="connsiteY12082"/>
              </a:cxn>
              <a:cxn ang="0">
                <a:pos x="connsiteX12083" y="connsiteY12083"/>
              </a:cxn>
              <a:cxn ang="0">
                <a:pos x="connsiteX12084" y="connsiteY12084"/>
              </a:cxn>
              <a:cxn ang="0">
                <a:pos x="connsiteX12085" y="connsiteY12085"/>
              </a:cxn>
              <a:cxn ang="0">
                <a:pos x="connsiteX12086" y="connsiteY12086"/>
              </a:cxn>
              <a:cxn ang="0">
                <a:pos x="connsiteX12087" y="connsiteY12087"/>
              </a:cxn>
              <a:cxn ang="0">
                <a:pos x="connsiteX12088" y="connsiteY12088"/>
              </a:cxn>
              <a:cxn ang="0">
                <a:pos x="connsiteX12089" y="connsiteY12089"/>
              </a:cxn>
              <a:cxn ang="0">
                <a:pos x="connsiteX12090" y="connsiteY12090"/>
              </a:cxn>
              <a:cxn ang="0">
                <a:pos x="connsiteX12091" y="connsiteY12091"/>
              </a:cxn>
              <a:cxn ang="0">
                <a:pos x="connsiteX12092" y="connsiteY12092"/>
              </a:cxn>
              <a:cxn ang="0">
                <a:pos x="connsiteX12093" y="connsiteY12093"/>
              </a:cxn>
              <a:cxn ang="0">
                <a:pos x="connsiteX12094" y="connsiteY12094"/>
              </a:cxn>
              <a:cxn ang="0">
                <a:pos x="connsiteX12095" y="connsiteY12095"/>
              </a:cxn>
              <a:cxn ang="0">
                <a:pos x="connsiteX12096" y="connsiteY12096"/>
              </a:cxn>
              <a:cxn ang="0">
                <a:pos x="connsiteX12097" y="connsiteY12097"/>
              </a:cxn>
              <a:cxn ang="0">
                <a:pos x="connsiteX12098" y="connsiteY12098"/>
              </a:cxn>
              <a:cxn ang="0">
                <a:pos x="connsiteX12099" y="connsiteY12099"/>
              </a:cxn>
              <a:cxn ang="0">
                <a:pos x="connsiteX12100" y="connsiteY12100"/>
              </a:cxn>
              <a:cxn ang="0">
                <a:pos x="connsiteX12101" y="connsiteY12101"/>
              </a:cxn>
              <a:cxn ang="0">
                <a:pos x="connsiteX12102" y="connsiteY12102"/>
              </a:cxn>
              <a:cxn ang="0">
                <a:pos x="connsiteX12103" y="connsiteY12103"/>
              </a:cxn>
              <a:cxn ang="0">
                <a:pos x="connsiteX12104" y="connsiteY12104"/>
              </a:cxn>
              <a:cxn ang="0">
                <a:pos x="connsiteX12105" y="connsiteY12105"/>
              </a:cxn>
              <a:cxn ang="0">
                <a:pos x="connsiteX12106" y="connsiteY12106"/>
              </a:cxn>
              <a:cxn ang="0">
                <a:pos x="connsiteX12107" y="connsiteY12107"/>
              </a:cxn>
              <a:cxn ang="0">
                <a:pos x="connsiteX12108" y="connsiteY12108"/>
              </a:cxn>
              <a:cxn ang="0">
                <a:pos x="connsiteX12109" y="connsiteY12109"/>
              </a:cxn>
              <a:cxn ang="0">
                <a:pos x="connsiteX12110" y="connsiteY12110"/>
              </a:cxn>
              <a:cxn ang="0">
                <a:pos x="connsiteX12111" y="connsiteY12111"/>
              </a:cxn>
              <a:cxn ang="0">
                <a:pos x="connsiteX12112" y="connsiteY12112"/>
              </a:cxn>
              <a:cxn ang="0">
                <a:pos x="connsiteX12113" y="connsiteY12113"/>
              </a:cxn>
              <a:cxn ang="0">
                <a:pos x="connsiteX12114" y="connsiteY12114"/>
              </a:cxn>
              <a:cxn ang="0">
                <a:pos x="connsiteX12115" y="connsiteY12115"/>
              </a:cxn>
              <a:cxn ang="0">
                <a:pos x="connsiteX12116" y="connsiteY12116"/>
              </a:cxn>
              <a:cxn ang="0">
                <a:pos x="connsiteX12117" y="connsiteY12117"/>
              </a:cxn>
              <a:cxn ang="0">
                <a:pos x="connsiteX12118" y="connsiteY12118"/>
              </a:cxn>
              <a:cxn ang="0">
                <a:pos x="connsiteX12119" y="connsiteY12119"/>
              </a:cxn>
              <a:cxn ang="0">
                <a:pos x="connsiteX12120" y="connsiteY12120"/>
              </a:cxn>
              <a:cxn ang="0">
                <a:pos x="connsiteX12121" y="connsiteY12121"/>
              </a:cxn>
              <a:cxn ang="0">
                <a:pos x="connsiteX12122" y="connsiteY12122"/>
              </a:cxn>
              <a:cxn ang="0">
                <a:pos x="connsiteX12123" y="connsiteY12123"/>
              </a:cxn>
              <a:cxn ang="0">
                <a:pos x="connsiteX12124" y="connsiteY12124"/>
              </a:cxn>
              <a:cxn ang="0">
                <a:pos x="connsiteX12125" y="connsiteY12125"/>
              </a:cxn>
              <a:cxn ang="0">
                <a:pos x="connsiteX12126" y="connsiteY12126"/>
              </a:cxn>
              <a:cxn ang="0">
                <a:pos x="connsiteX12127" y="connsiteY12127"/>
              </a:cxn>
              <a:cxn ang="0">
                <a:pos x="connsiteX12128" y="connsiteY12128"/>
              </a:cxn>
              <a:cxn ang="0">
                <a:pos x="connsiteX12129" y="connsiteY12129"/>
              </a:cxn>
              <a:cxn ang="0">
                <a:pos x="connsiteX12130" y="connsiteY12130"/>
              </a:cxn>
              <a:cxn ang="0">
                <a:pos x="connsiteX12131" y="connsiteY12131"/>
              </a:cxn>
              <a:cxn ang="0">
                <a:pos x="connsiteX12132" y="connsiteY12132"/>
              </a:cxn>
              <a:cxn ang="0">
                <a:pos x="connsiteX12133" y="connsiteY12133"/>
              </a:cxn>
              <a:cxn ang="0">
                <a:pos x="connsiteX12134" y="connsiteY12134"/>
              </a:cxn>
              <a:cxn ang="0">
                <a:pos x="connsiteX12135" y="connsiteY12135"/>
              </a:cxn>
              <a:cxn ang="0">
                <a:pos x="connsiteX12136" y="connsiteY12136"/>
              </a:cxn>
              <a:cxn ang="0">
                <a:pos x="connsiteX12137" y="connsiteY12137"/>
              </a:cxn>
              <a:cxn ang="0">
                <a:pos x="connsiteX12138" y="connsiteY12138"/>
              </a:cxn>
              <a:cxn ang="0">
                <a:pos x="connsiteX12139" y="connsiteY12139"/>
              </a:cxn>
              <a:cxn ang="0">
                <a:pos x="connsiteX12140" y="connsiteY12140"/>
              </a:cxn>
              <a:cxn ang="0">
                <a:pos x="connsiteX12141" y="connsiteY12141"/>
              </a:cxn>
              <a:cxn ang="0">
                <a:pos x="connsiteX12142" y="connsiteY12142"/>
              </a:cxn>
              <a:cxn ang="0">
                <a:pos x="connsiteX12143" y="connsiteY12143"/>
              </a:cxn>
              <a:cxn ang="0">
                <a:pos x="connsiteX12144" y="connsiteY12144"/>
              </a:cxn>
              <a:cxn ang="0">
                <a:pos x="connsiteX12145" y="connsiteY12145"/>
              </a:cxn>
              <a:cxn ang="0">
                <a:pos x="connsiteX12146" y="connsiteY12146"/>
              </a:cxn>
              <a:cxn ang="0">
                <a:pos x="connsiteX12147" y="connsiteY12147"/>
              </a:cxn>
              <a:cxn ang="0">
                <a:pos x="connsiteX12148" y="connsiteY12148"/>
              </a:cxn>
              <a:cxn ang="0">
                <a:pos x="connsiteX12149" y="connsiteY12149"/>
              </a:cxn>
              <a:cxn ang="0">
                <a:pos x="connsiteX12150" y="connsiteY12150"/>
              </a:cxn>
              <a:cxn ang="0">
                <a:pos x="connsiteX12151" y="connsiteY12151"/>
              </a:cxn>
              <a:cxn ang="0">
                <a:pos x="connsiteX12152" y="connsiteY12152"/>
              </a:cxn>
              <a:cxn ang="0">
                <a:pos x="connsiteX12153" y="connsiteY12153"/>
              </a:cxn>
              <a:cxn ang="0">
                <a:pos x="connsiteX12154" y="connsiteY12154"/>
              </a:cxn>
              <a:cxn ang="0">
                <a:pos x="connsiteX12155" y="connsiteY12155"/>
              </a:cxn>
              <a:cxn ang="0">
                <a:pos x="connsiteX12156" y="connsiteY12156"/>
              </a:cxn>
              <a:cxn ang="0">
                <a:pos x="connsiteX12157" y="connsiteY12157"/>
              </a:cxn>
              <a:cxn ang="0">
                <a:pos x="connsiteX12158" y="connsiteY12158"/>
              </a:cxn>
              <a:cxn ang="0">
                <a:pos x="connsiteX12159" y="connsiteY12159"/>
              </a:cxn>
              <a:cxn ang="0">
                <a:pos x="connsiteX12160" y="connsiteY12160"/>
              </a:cxn>
              <a:cxn ang="0">
                <a:pos x="connsiteX12161" y="connsiteY12161"/>
              </a:cxn>
              <a:cxn ang="0">
                <a:pos x="connsiteX12162" y="connsiteY12162"/>
              </a:cxn>
              <a:cxn ang="0">
                <a:pos x="connsiteX12163" y="connsiteY12163"/>
              </a:cxn>
              <a:cxn ang="0">
                <a:pos x="connsiteX12164" y="connsiteY12164"/>
              </a:cxn>
              <a:cxn ang="0">
                <a:pos x="connsiteX12165" y="connsiteY12165"/>
              </a:cxn>
              <a:cxn ang="0">
                <a:pos x="connsiteX12166" y="connsiteY12166"/>
              </a:cxn>
              <a:cxn ang="0">
                <a:pos x="connsiteX12167" y="connsiteY12167"/>
              </a:cxn>
              <a:cxn ang="0">
                <a:pos x="connsiteX12168" y="connsiteY12168"/>
              </a:cxn>
              <a:cxn ang="0">
                <a:pos x="connsiteX12169" y="connsiteY12169"/>
              </a:cxn>
              <a:cxn ang="0">
                <a:pos x="connsiteX12170" y="connsiteY12170"/>
              </a:cxn>
              <a:cxn ang="0">
                <a:pos x="connsiteX12171" y="connsiteY12171"/>
              </a:cxn>
              <a:cxn ang="0">
                <a:pos x="connsiteX12172" y="connsiteY12172"/>
              </a:cxn>
              <a:cxn ang="0">
                <a:pos x="connsiteX12173" y="connsiteY12173"/>
              </a:cxn>
              <a:cxn ang="0">
                <a:pos x="connsiteX12174" y="connsiteY12174"/>
              </a:cxn>
              <a:cxn ang="0">
                <a:pos x="connsiteX12175" y="connsiteY12175"/>
              </a:cxn>
              <a:cxn ang="0">
                <a:pos x="connsiteX12176" y="connsiteY12176"/>
              </a:cxn>
              <a:cxn ang="0">
                <a:pos x="connsiteX12177" y="connsiteY12177"/>
              </a:cxn>
              <a:cxn ang="0">
                <a:pos x="connsiteX12178" y="connsiteY12178"/>
              </a:cxn>
              <a:cxn ang="0">
                <a:pos x="connsiteX12179" y="connsiteY12179"/>
              </a:cxn>
              <a:cxn ang="0">
                <a:pos x="connsiteX12180" y="connsiteY12180"/>
              </a:cxn>
              <a:cxn ang="0">
                <a:pos x="connsiteX12181" y="connsiteY12181"/>
              </a:cxn>
              <a:cxn ang="0">
                <a:pos x="connsiteX12182" y="connsiteY12182"/>
              </a:cxn>
              <a:cxn ang="0">
                <a:pos x="connsiteX12183" y="connsiteY12183"/>
              </a:cxn>
              <a:cxn ang="0">
                <a:pos x="connsiteX12184" y="connsiteY12184"/>
              </a:cxn>
              <a:cxn ang="0">
                <a:pos x="connsiteX12185" y="connsiteY12185"/>
              </a:cxn>
              <a:cxn ang="0">
                <a:pos x="connsiteX12186" y="connsiteY12186"/>
              </a:cxn>
              <a:cxn ang="0">
                <a:pos x="connsiteX12187" y="connsiteY12187"/>
              </a:cxn>
              <a:cxn ang="0">
                <a:pos x="connsiteX12188" y="connsiteY12188"/>
              </a:cxn>
              <a:cxn ang="0">
                <a:pos x="connsiteX12189" y="connsiteY12189"/>
              </a:cxn>
              <a:cxn ang="0">
                <a:pos x="connsiteX12190" y="connsiteY12190"/>
              </a:cxn>
              <a:cxn ang="0">
                <a:pos x="connsiteX12191" y="connsiteY12191"/>
              </a:cxn>
              <a:cxn ang="0">
                <a:pos x="connsiteX12192" y="connsiteY12192"/>
              </a:cxn>
              <a:cxn ang="0">
                <a:pos x="connsiteX12193" y="connsiteY12193"/>
              </a:cxn>
              <a:cxn ang="0">
                <a:pos x="connsiteX12194" y="connsiteY12194"/>
              </a:cxn>
              <a:cxn ang="0">
                <a:pos x="connsiteX12195" y="connsiteY12195"/>
              </a:cxn>
              <a:cxn ang="0">
                <a:pos x="connsiteX12196" y="connsiteY12196"/>
              </a:cxn>
              <a:cxn ang="0">
                <a:pos x="connsiteX12197" y="connsiteY12197"/>
              </a:cxn>
              <a:cxn ang="0">
                <a:pos x="connsiteX12198" y="connsiteY12198"/>
              </a:cxn>
              <a:cxn ang="0">
                <a:pos x="connsiteX12199" y="connsiteY12199"/>
              </a:cxn>
              <a:cxn ang="0">
                <a:pos x="connsiteX12200" y="connsiteY12200"/>
              </a:cxn>
              <a:cxn ang="0">
                <a:pos x="connsiteX12201" y="connsiteY12201"/>
              </a:cxn>
              <a:cxn ang="0">
                <a:pos x="connsiteX12202" y="connsiteY12202"/>
              </a:cxn>
              <a:cxn ang="0">
                <a:pos x="connsiteX12203" y="connsiteY12203"/>
              </a:cxn>
              <a:cxn ang="0">
                <a:pos x="connsiteX12204" y="connsiteY12204"/>
              </a:cxn>
              <a:cxn ang="0">
                <a:pos x="connsiteX12205" y="connsiteY12205"/>
              </a:cxn>
              <a:cxn ang="0">
                <a:pos x="connsiteX12206" y="connsiteY12206"/>
              </a:cxn>
              <a:cxn ang="0">
                <a:pos x="connsiteX12207" y="connsiteY12207"/>
              </a:cxn>
              <a:cxn ang="0">
                <a:pos x="connsiteX12208" y="connsiteY12208"/>
              </a:cxn>
              <a:cxn ang="0">
                <a:pos x="connsiteX12209" y="connsiteY12209"/>
              </a:cxn>
              <a:cxn ang="0">
                <a:pos x="connsiteX12210" y="connsiteY12210"/>
              </a:cxn>
              <a:cxn ang="0">
                <a:pos x="connsiteX12211" y="connsiteY12211"/>
              </a:cxn>
              <a:cxn ang="0">
                <a:pos x="connsiteX12212" y="connsiteY12212"/>
              </a:cxn>
              <a:cxn ang="0">
                <a:pos x="connsiteX12213" y="connsiteY12213"/>
              </a:cxn>
              <a:cxn ang="0">
                <a:pos x="connsiteX12214" y="connsiteY12214"/>
              </a:cxn>
              <a:cxn ang="0">
                <a:pos x="connsiteX12215" y="connsiteY12215"/>
              </a:cxn>
              <a:cxn ang="0">
                <a:pos x="connsiteX12216" y="connsiteY12216"/>
              </a:cxn>
              <a:cxn ang="0">
                <a:pos x="connsiteX12217" y="connsiteY12217"/>
              </a:cxn>
              <a:cxn ang="0">
                <a:pos x="connsiteX12218" y="connsiteY12218"/>
              </a:cxn>
              <a:cxn ang="0">
                <a:pos x="connsiteX12219" y="connsiteY12219"/>
              </a:cxn>
              <a:cxn ang="0">
                <a:pos x="connsiteX12220" y="connsiteY12220"/>
              </a:cxn>
              <a:cxn ang="0">
                <a:pos x="connsiteX12221" y="connsiteY12221"/>
              </a:cxn>
              <a:cxn ang="0">
                <a:pos x="connsiteX12222" y="connsiteY12222"/>
              </a:cxn>
              <a:cxn ang="0">
                <a:pos x="connsiteX12223" y="connsiteY12223"/>
              </a:cxn>
              <a:cxn ang="0">
                <a:pos x="connsiteX12224" y="connsiteY12224"/>
              </a:cxn>
              <a:cxn ang="0">
                <a:pos x="connsiteX12225" y="connsiteY12225"/>
              </a:cxn>
              <a:cxn ang="0">
                <a:pos x="connsiteX12226" y="connsiteY12226"/>
              </a:cxn>
              <a:cxn ang="0">
                <a:pos x="connsiteX12227" y="connsiteY12227"/>
              </a:cxn>
              <a:cxn ang="0">
                <a:pos x="connsiteX12228" y="connsiteY12228"/>
              </a:cxn>
              <a:cxn ang="0">
                <a:pos x="connsiteX12229" y="connsiteY12229"/>
              </a:cxn>
              <a:cxn ang="0">
                <a:pos x="connsiteX12230" y="connsiteY12230"/>
              </a:cxn>
              <a:cxn ang="0">
                <a:pos x="connsiteX12231" y="connsiteY12231"/>
              </a:cxn>
              <a:cxn ang="0">
                <a:pos x="connsiteX12232" y="connsiteY12232"/>
              </a:cxn>
              <a:cxn ang="0">
                <a:pos x="connsiteX12233" y="connsiteY12233"/>
              </a:cxn>
              <a:cxn ang="0">
                <a:pos x="connsiteX12234" y="connsiteY12234"/>
              </a:cxn>
              <a:cxn ang="0">
                <a:pos x="connsiteX12235" y="connsiteY12235"/>
              </a:cxn>
              <a:cxn ang="0">
                <a:pos x="connsiteX12236" y="connsiteY12236"/>
              </a:cxn>
              <a:cxn ang="0">
                <a:pos x="connsiteX12237" y="connsiteY12237"/>
              </a:cxn>
              <a:cxn ang="0">
                <a:pos x="connsiteX12238" y="connsiteY12238"/>
              </a:cxn>
              <a:cxn ang="0">
                <a:pos x="connsiteX12239" y="connsiteY12239"/>
              </a:cxn>
              <a:cxn ang="0">
                <a:pos x="connsiteX12240" y="connsiteY12240"/>
              </a:cxn>
              <a:cxn ang="0">
                <a:pos x="connsiteX12241" y="connsiteY12241"/>
              </a:cxn>
              <a:cxn ang="0">
                <a:pos x="connsiteX12242" y="connsiteY12242"/>
              </a:cxn>
              <a:cxn ang="0">
                <a:pos x="connsiteX12243" y="connsiteY12243"/>
              </a:cxn>
              <a:cxn ang="0">
                <a:pos x="connsiteX12244" y="connsiteY12244"/>
              </a:cxn>
              <a:cxn ang="0">
                <a:pos x="connsiteX12245" y="connsiteY12245"/>
              </a:cxn>
              <a:cxn ang="0">
                <a:pos x="connsiteX12246" y="connsiteY12246"/>
              </a:cxn>
              <a:cxn ang="0">
                <a:pos x="connsiteX12247" y="connsiteY12247"/>
              </a:cxn>
              <a:cxn ang="0">
                <a:pos x="connsiteX12248" y="connsiteY12248"/>
              </a:cxn>
              <a:cxn ang="0">
                <a:pos x="connsiteX12249" y="connsiteY12249"/>
              </a:cxn>
              <a:cxn ang="0">
                <a:pos x="connsiteX12250" y="connsiteY12250"/>
              </a:cxn>
              <a:cxn ang="0">
                <a:pos x="connsiteX12251" y="connsiteY12251"/>
              </a:cxn>
              <a:cxn ang="0">
                <a:pos x="connsiteX12252" y="connsiteY12252"/>
              </a:cxn>
              <a:cxn ang="0">
                <a:pos x="connsiteX12253" y="connsiteY12253"/>
              </a:cxn>
              <a:cxn ang="0">
                <a:pos x="connsiteX12254" y="connsiteY12254"/>
              </a:cxn>
              <a:cxn ang="0">
                <a:pos x="connsiteX12255" y="connsiteY12255"/>
              </a:cxn>
              <a:cxn ang="0">
                <a:pos x="connsiteX12256" y="connsiteY12256"/>
              </a:cxn>
              <a:cxn ang="0">
                <a:pos x="connsiteX12257" y="connsiteY12257"/>
              </a:cxn>
              <a:cxn ang="0">
                <a:pos x="connsiteX12258" y="connsiteY12258"/>
              </a:cxn>
              <a:cxn ang="0">
                <a:pos x="connsiteX12259" y="connsiteY12259"/>
              </a:cxn>
              <a:cxn ang="0">
                <a:pos x="connsiteX12260" y="connsiteY12260"/>
              </a:cxn>
              <a:cxn ang="0">
                <a:pos x="connsiteX12261" y="connsiteY12261"/>
              </a:cxn>
              <a:cxn ang="0">
                <a:pos x="connsiteX12262" y="connsiteY12262"/>
              </a:cxn>
              <a:cxn ang="0">
                <a:pos x="connsiteX12263" y="connsiteY12263"/>
              </a:cxn>
              <a:cxn ang="0">
                <a:pos x="connsiteX12264" y="connsiteY12264"/>
              </a:cxn>
              <a:cxn ang="0">
                <a:pos x="connsiteX12265" y="connsiteY12265"/>
              </a:cxn>
              <a:cxn ang="0">
                <a:pos x="connsiteX12266" y="connsiteY12266"/>
              </a:cxn>
              <a:cxn ang="0">
                <a:pos x="connsiteX12267" y="connsiteY12267"/>
              </a:cxn>
              <a:cxn ang="0">
                <a:pos x="connsiteX12268" y="connsiteY12268"/>
              </a:cxn>
              <a:cxn ang="0">
                <a:pos x="connsiteX12269" y="connsiteY12269"/>
              </a:cxn>
              <a:cxn ang="0">
                <a:pos x="connsiteX12270" y="connsiteY12270"/>
              </a:cxn>
              <a:cxn ang="0">
                <a:pos x="connsiteX12271" y="connsiteY12271"/>
              </a:cxn>
              <a:cxn ang="0">
                <a:pos x="connsiteX12272" y="connsiteY12272"/>
              </a:cxn>
              <a:cxn ang="0">
                <a:pos x="connsiteX12273" y="connsiteY12273"/>
              </a:cxn>
              <a:cxn ang="0">
                <a:pos x="connsiteX12274" y="connsiteY12274"/>
              </a:cxn>
              <a:cxn ang="0">
                <a:pos x="connsiteX12275" y="connsiteY12275"/>
              </a:cxn>
              <a:cxn ang="0">
                <a:pos x="connsiteX12276" y="connsiteY12276"/>
              </a:cxn>
              <a:cxn ang="0">
                <a:pos x="connsiteX12277" y="connsiteY12277"/>
              </a:cxn>
              <a:cxn ang="0">
                <a:pos x="connsiteX12278" y="connsiteY12278"/>
              </a:cxn>
              <a:cxn ang="0">
                <a:pos x="connsiteX12279" y="connsiteY12279"/>
              </a:cxn>
              <a:cxn ang="0">
                <a:pos x="connsiteX12280" y="connsiteY12280"/>
              </a:cxn>
              <a:cxn ang="0">
                <a:pos x="connsiteX12281" y="connsiteY12281"/>
              </a:cxn>
              <a:cxn ang="0">
                <a:pos x="connsiteX12282" y="connsiteY12282"/>
              </a:cxn>
              <a:cxn ang="0">
                <a:pos x="connsiteX12283" y="connsiteY12283"/>
              </a:cxn>
              <a:cxn ang="0">
                <a:pos x="connsiteX12284" y="connsiteY12284"/>
              </a:cxn>
              <a:cxn ang="0">
                <a:pos x="connsiteX12285" y="connsiteY12285"/>
              </a:cxn>
              <a:cxn ang="0">
                <a:pos x="connsiteX12286" y="connsiteY12286"/>
              </a:cxn>
              <a:cxn ang="0">
                <a:pos x="connsiteX12287" y="connsiteY12287"/>
              </a:cxn>
              <a:cxn ang="0">
                <a:pos x="connsiteX12288" y="connsiteY12288"/>
              </a:cxn>
              <a:cxn ang="0">
                <a:pos x="connsiteX12289" y="connsiteY12289"/>
              </a:cxn>
              <a:cxn ang="0">
                <a:pos x="connsiteX12290" y="connsiteY12290"/>
              </a:cxn>
              <a:cxn ang="0">
                <a:pos x="connsiteX12291" y="connsiteY12291"/>
              </a:cxn>
              <a:cxn ang="0">
                <a:pos x="connsiteX12292" y="connsiteY12292"/>
              </a:cxn>
              <a:cxn ang="0">
                <a:pos x="connsiteX12293" y="connsiteY12293"/>
              </a:cxn>
              <a:cxn ang="0">
                <a:pos x="connsiteX12294" y="connsiteY12294"/>
              </a:cxn>
              <a:cxn ang="0">
                <a:pos x="connsiteX12295" y="connsiteY12295"/>
              </a:cxn>
              <a:cxn ang="0">
                <a:pos x="connsiteX12296" y="connsiteY12296"/>
              </a:cxn>
              <a:cxn ang="0">
                <a:pos x="connsiteX12297" y="connsiteY12297"/>
              </a:cxn>
              <a:cxn ang="0">
                <a:pos x="connsiteX12298" y="connsiteY12298"/>
              </a:cxn>
              <a:cxn ang="0">
                <a:pos x="connsiteX12299" y="connsiteY12299"/>
              </a:cxn>
              <a:cxn ang="0">
                <a:pos x="connsiteX12300" y="connsiteY12300"/>
              </a:cxn>
              <a:cxn ang="0">
                <a:pos x="connsiteX12301" y="connsiteY12301"/>
              </a:cxn>
              <a:cxn ang="0">
                <a:pos x="connsiteX12302" y="connsiteY12302"/>
              </a:cxn>
              <a:cxn ang="0">
                <a:pos x="connsiteX12303" y="connsiteY12303"/>
              </a:cxn>
              <a:cxn ang="0">
                <a:pos x="connsiteX12304" y="connsiteY12304"/>
              </a:cxn>
              <a:cxn ang="0">
                <a:pos x="connsiteX12305" y="connsiteY12305"/>
              </a:cxn>
              <a:cxn ang="0">
                <a:pos x="connsiteX12306" y="connsiteY12306"/>
              </a:cxn>
              <a:cxn ang="0">
                <a:pos x="connsiteX12307" y="connsiteY12307"/>
              </a:cxn>
              <a:cxn ang="0">
                <a:pos x="connsiteX12308" y="connsiteY12308"/>
              </a:cxn>
              <a:cxn ang="0">
                <a:pos x="connsiteX12309" y="connsiteY12309"/>
              </a:cxn>
              <a:cxn ang="0">
                <a:pos x="connsiteX12310" y="connsiteY12310"/>
              </a:cxn>
              <a:cxn ang="0">
                <a:pos x="connsiteX12311" y="connsiteY12311"/>
              </a:cxn>
              <a:cxn ang="0">
                <a:pos x="connsiteX12312" y="connsiteY12312"/>
              </a:cxn>
              <a:cxn ang="0">
                <a:pos x="connsiteX12313" y="connsiteY12313"/>
              </a:cxn>
              <a:cxn ang="0">
                <a:pos x="connsiteX12314" y="connsiteY12314"/>
              </a:cxn>
              <a:cxn ang="0">
                <a:pos x="connsiteX12315" y="connsiteY12315"/>
              </a:cxn>
              <a:cxn ang="0">
                <a:pos x="connsiteX12316" y="connsiteY12316"/>
              </a:cxn>
              <a:cxn ang="0">
                <a:pos x="connsiteX12317" y="connsiteY12317"/>
              </a:cxn>
              <a:cxn ang="0">
                <a:pos x="connsiteX12318" y="connsiteY12318"/>
              </a:cxn>
              <a:cxn ang="0">
                <a:pos x="connsiteX12319" y="connsiteY12319"/>
              </a:cxn>
              <a:cxn ang="0">
                <a:pos x="connsiteX12320" y="connsiteY12320"/>
              </a:cxn>
              <a:cxn ang="0">
                <a:pos x="connsiteX12321" y="connsiteY12321"/>
              </a:cxn>
              <a:cxn ang="0">
                <a:pos x="connsiteX12322" y="connsiteY12322"/>
              </a:cxn>
              <a:cxn ang="0">
                <a:pos x="connsiteX12323" y="connsiteY12323"/>
              </a:cxn>
              <a:cxn ang="0">
                <a:pos x="connsiteX12324" y="connsiteY12324"/>
              </a:cxn>
              <a:cxn ang="0">
                <a:pos x="connsiteX12325" y="connsiteY12325"/>
              </a:cxn>
              <a:cxn ang="0">
                <a:pos x="connsiteX12326" y="connsiteY12326"/>
              </a:cxn>
              <a:cxn ang="0">
                <a:pos x="connsiteX12327" y="connsiteY12327"/>
              </a:cxn>
              <a:cxn ang="0">
                <a:pos x="connsiteX12328" y="connsiteY12328"/>
              </a:cxn>
              <a:cxn ang="0">
                <a:pos x="connsiteX12329" y="connsiteY12329"/>
              </a:cxn>
              <a:cxn ang="0">
                <a:pos x="connsiteX12330" y="connsiteY12330"/>
              </a:cxn>
              <a:cxn ang="0">
                <a:pos x="connsiteX12331" y="connsiteY12331"/>
              </a:cxn>
              <a:cxn ang="0">
                <a:pos x="connsiteX12332" y="connsiteY12332"/>
              </a:cxn>
              <a:cxn ang="0">
                <a:pos x="connsiteX12333" y="connsiteY12333"/>
              </a:cxn>
              <a:cxn ang="0">
                <a:pos x="connsiteX12334" y="connsiteY12334"/>
              </a:cxn>
              <a:cxn ang="0">
                <a:pos x="connsiteX12335" y="connsiteY12335"/>
              </a:cxn>
              <a:cxn ang="0">
                <a:pos x="connsiteX12336" y="connsiteY12336"/>
              </a:cxn>
              <a:cxn ang="0">
                <a:pos x="connsiteX12337" y="connsiteY12337"/>
              </a:cxn>
              <a:cxn ang="0">
                <a:pos x="connsiteX12338" y="connsiteY12338"/>
              </a:cxn>
              <a:cxn ang="0">
                <a:pos x="connsiteX12339" y="connsiteY12339"/>
              </a:cxn>
              <a:cxn ang="0">
                <a:pos x="connsiteX12340" y="connsiteY12340"/>
              </a:cxn>
              <a:cxn ang="0">
                <a:pos x="connsiteX12341" y="connsiteY12341"/>
              </a:cxn>
              <a:cxn ang="0">
                <a:pos x="connsiteX12342" y="connsiteY12342"/>
              </a:cxn>
              <a:cxn ang="0">
                <a:pos x="connsiteX12343" y="connsiteY12343"/>
              </a:cxn>
              <a:cxn ang="0">
                <a:pos x="connsiteX12344" y="connsiteY12344"/>
              </a:cxn>
              <a:cxn ang="0">
                <a:pos x="connsiteX12345" y="connsiteY12345"/>
              </a:cxn>
              <a:cxn ang="0">
                <a:pos x="connsiteX12346" y="connsiteY12346"/>
              </a:cxn>
              <a:cxn ang="0">
                <a:pos x="connsiteX12347" y="connsiteY12347"/>
              </a:cxn>
              <a:cxn ang="0">
                <a:pos x="connsiteX12348" y="connsiteY12348"/>
              </a:cxn>
              <a:cxn ang="0">
                <a:pos x="connsiteX12349" y="connsiteY12349"/>
              </a:cxn>
              <a:cxn ang="0">
                <a:pos x="connsiteX12350" y="connsiteY12350"/>
              </a:cxn>
              <a:cxn ang="0">
                <a:pos x="connsiteX12351" y="connsiteY12351"/>
              </a:cxn>
              <a:cxn ang="0">
                <a:pos x="connsiteX12352" y="connsiteY12352"/>
              </a:cxn>
              <a:cxn ang="0">
                <a:pos x="connsiteX12353" y="connsiteY12353"/>
              </a:cxn>
              <a:cxn ang="0">
                <a:pos x="connsiteX12354" y="connsiteY12354"/>
              </a:cxn>
              <a:cxn ang="0">
                <a:pos x="connsiteX12355" y="connsiteY12355"/>
              </a:cxn>
              <a:cxn ang="0">
                <a:pos x="connsiteX12356" y="connsiteY12356"/>
              </a:cxn>
              <a:cxn ang="0">
                <a:pos x="connsiteX12357" y="connsiteY12357"/>
              </a:cxn>
              <a:cxn ang="0">
                <a:pos x="connsiteX12358" y="connsiteY12358"/>
              </a:cxn>
              <a:cxn ang="0">
                <a:pos x="connsiteX12359" y="connsiteY12359"/>
              </a:cxn>
              <a:cxn ang="0">
                <a:pos x="connsiteX12360" y="connsiteY12360"/>
              </a:cxn>
              <a:cxn ang="0">
                <a:pos x="connsiteX12361" y="connsiteY12361"/>
              </a:cxn>
              <a:cxn ang="0">
                <a:pos x="connsiteX12362" y="connsiteY12362"/>
              </a:cxn>
              <a:cxn ang="0">
                <a:pos x="connsiteX12363" y="connsiteY12363"/>
              </a:cxn>
              <a:cxn ang="0">
                <a:pos x="connsiteX12364" y="connsiteY12364"/>
              </a:cxn>
              <a:cxn ang="0">
                <a:pos x="connsiteX12365" y="connsiteY12365"/>
              </a:cxn>
              <a:cxn ang="0">
                <a:pos x="connsiteX12366" y="connsiteY12366"/>
              </a:cxn>
              <a:cxn ang="0">
                <a:pos x="connsiteX12367" y="connsiteY12367"/>
              </a:cxn>
              <a:cxn ang="0">
                <a:pos x="connsiteX12368" y="connsiteY12368"/>
              </a:cxn>
              <a:cxn ang="0">
                <a:pos x="connsiteX12369" y="connsiteY12369"/>
              </a:cxn>
              <a:cxn ang="0">
                <a:pos x="connsiteX12370" y="connsiteY12370"/>
              </a:cxn>
              <a:cxn ang="0">
                <a:pos x="connsiteX12371" y="connsiteY12371"/>
              </a:cxn>
              <a:cxn ang="0">
                <a:pos x="connsiteX12372" y="connsiteY12372"/>
              </a:cxn>
              <a:cxn ang="0">
                <a:pos x="connsiteX12373" y="connsiteY12373"/>
              </a:cxn>
              <a:cxn ang="0">
                <a:pos x="connsiteX12374" y="connsiteY12374"/>
              </a:cxn>
              <a:cxn ang="0">
                <a:pos x="connsiteX12375" y="connsiteY12375"/>
              </a:cxn>
              <a:cxn ang="0">
                <a:pos x="connsiteX12376" y="connsiteY12376"/>
              </a:cxn>
              <a:cxn ang="0">
                <a:pos x="connsiteX12377" y="connsiteY12377"/>
              </a:cxn>
              <a:cxn ang="0">
                <a:pos x="connsiteX12378" y="connsiteY12378"/>
              </a:cxn>
              <a:cxn ang="0">
                <a:pos x="connsiteX12379" y="connsiteY12379"/>
              </a:cxn>
              <a:cxn ang="0">
                <a:pos x="connsiteX12380" y="connsiteY12380"/>
              </a:cxn>
              <a:cxn ang="0">
                <a:pos x="connsiteX12381" y="connsiteY12381"/>
              </a:cxn>
              <a:cxn ang="0">
                <a:pos x="connsiteX12382" y="connsiteY12382"/>
              </a:cxn>
              <a:cxn ang="0">
                <a:pos x="connsiteX12383" y="connsiteY12383"/>
              </a:cxn>
              <a:cxn ang="0">
                <a:pos x="connsiteX12384" y="connsiteY12384"/>
              </a:cxn>
              <a:cxn ang="0">
                <a:pos x="connsiteX12385" y="connsiteY12385"/>
              </a:cxn>
              <a:cxn ang="0">
                <a:pos x="connsiteX12386" y="connsiteY12386"/>
              </a:cxn>
              <a:cxn ang="0">
                <a:pos x="connsiteX12387" y="connsiteY12387"/>
              </a:cxn>
              <a:cxn ang="0">
                <a:pos x="connsiteX12388" y="connsiteY12388"/>
              </a:cxn>
              <a:cxn ang="0">
                <a:pos x="connsiteX12389" y="connsiteY12389"/>
              </a:cxn>
              <a:cxn ang="0">
                <a:pos x="connsiteX12390" y="connsiteY12390"/>
              </a:cxn>
              <a:cxn ang="0">
                <a:pos x="connsiteX12391" y="connsiteY12391"/>
              </a:cxn>
              <a:cxn ang="0">
                <a:pos x="connsiteX12392" y="connsiteY12392"/>
              </a:cxn>
              <a:cxn ang="0">
                <a:pos x="connsiteX12393" y="connsiteY12393"/>
              </a:cxn>
              <a:cxn ang="0">
                <a:pos x="connsiteX12394" y="connsiteY12394"/>
              </a:cxn>
              <a:cxn ang="0">
                <a:pos x="connsiteX12395" y="connsiteY12395"/>
              </a:cxn>
              <a:cxn ang="0">
                <a:pos x="connsiteX12396" y="connsiteY12396"/>
              </a:cxn>
              <a:cxn ang="0">
                <a:pos x="connsiteX12397" y="connsiteY12397"/>
              </a:cxn>
              <a:cxn ang="0">
                <a:pos x="connsiteX12398" y="connsiteY12398"/>
              </a:cxn>
              <a:cxn ang="0">
                <a:pos x="connsiteX12399" y="connsiteY12399"/>
              </a:cxn>
              <a:cxn ang="0">
                <a:pos x="connsiteX12400" y="connsiteY12400"/>
              </a:cxn>
              <a:cxn ang="0">
                <a:pos x="connsiteX12401" y="connsiteY12401"/>
              </a:cxn>
              <a:cxn ang="0">
                <a:pos x="connsiteX12402" y="connsiteY12402"/>
              </a:cxn>
              <a:cxn ang="0">
                <a:pos x="connsiteX12403" y="connsiteY12403"/>
              </a:cxn>
              <a:cxn ang="0">
                <a:pos x="connsiteX12404" y="connsiteY12404"/>
              </a:cxn>
              <a:cxn ang="0">
                <a:pos x="connsiteX12405" y="connsiteY12405"/>
              </a:cxn>
              <a:cxn ang="0">
                <a:pos x="connsiteX12406" y="connsiteY12406"/>
              </a:cxn>
              <a:cxn ang="0">
                <a:pos x="connsiteX12407" y="connsiteY12407"/>
              </a:cxn>
              <a:cxn ang="0">
                <a:pos x="connsiteX12408" y="connsiteY12408"/>
              </a:cxn>
              <a:cxn ang="0">
                <a:pos x="connsiteX12409" y="connsiteY12409"/>
              </a:cxn>
              <a:cxn ang="0">
                <a:pos x="connsiteX12410" y="connsiteY12410"/>
              </a:cxn>
              <a:cxn ang="0">
                <a:pos x="connsiteX12411" y="connsiteY12411"/>
              </a:cxn>
              <a:cxn ang="0">
                <a:pos x="connsiteX12412" y="connsiteY12412"/>
              </a:cxn>
              <a:cxn ang="0">
                <a:pos x="connsiteX12413" y="connsiteY12413"/>
              </a:cxn>
              <a:cxn ang="0">
                <a:pos x="connsiteX12414" y="connsiteY12414"/>
              </a:cxn>
              <a:cxn ang="0">
                <a:pos x="connsiteX12415" y="connsiteY12415"/>
              </a:cxn>
              <a:cxn ang="0">
                <a:pos x="connsiteX12416" y="connsiteY12416"/>
              </a:cxn>
              <a:cxn ang="0">
                <a:pos x="connsiteX12417" y="connsiteY12417"/>
              </a:cxn>
              <a:cxn ang="0">
                <a:pos x="connsiteX12418" y="connsiteY12418"/>
              </a:cxn>
              <a:cxn ang="0">
                <a:pos x="connsiteX12419" y="connsiteY12419"/>
              </a:cxn>
              <a:cxn ang="0">
                <a:pos x="connsiteX12420" y="connsiteY12420"/>
              </a:cxn>
              <a:cxn ang="0">
                <a:pos x="connsiteX12421" y="connsiteY12421"/>
              </a:cxn>
              <a:cxn ang="0">
                <a:pos x="connsiteX12422" y="connsiteY12422"/>
              </a:cxn>
              <a:cxn ang="0">
                <a:pos x="connsiteX12423" y="connsiteY12423"/>
              </a:cxn>
              <a:cxn ang="0">
                <a:pos x="connsiteX12424" y="connsiteY12424"/>
              </a:cxn>
              <a:cxn ang="0">
                <a:pos x="connsiteX12425" y="connsiteY12425"/>
              </a:cxn>
              <a:cxn ang="0">
                <a:pos x="connsiteX12426" y="connsiteY12426"/>
              </a:cxn>
              <a:cxn ang="0">
                <a:pos x="connsiteX12427" y="connsiteY12427"/>
              </a:cxn>
              <a:cxn ang="0">
                <a:pos x="connsiteX12428" y="connsiteY12428"/>
              </a:cxn>
              <a:cxn ang="0">
                <a:pos x="connsiteX12429" y="connsiteY12429"/>
              </a:cxn>
              <a:cxn ang="0">
                <a:pos x="connsiteX12430" y="connsiteY12430"/>
              </a:cxn>
              <a:cxn ang="0">
                <a:pos x="connsiteX12431" y="connsiteY12431"/>
              </a:cxn>
              <a:cxn ang="0">
                <a:pos x="connsiteX12432" y="connsiteY12432"/>
              </a:cxn>
              <a:cxn ang="0">
                <a:pos x="connsiteX12433" y="connsiteY12433"/>
              </a:cxn>
              <a:cxn ang="0">
                <a:pos x="connsiteX12434" y="connsiteY12434"/>
              </a:cxn>
              <a:cxn ang="0">
                <a:pos x="connsiteX12435" y="connsiteY12435"/>
              </a:cxn>
              <a:cxn ang="0">
                <a:pos x="connsiteX12436" y="connsiteY12436"/>
              </a:cxn>
              <a:cxn ang="0">
                <a:pos x="connsiteX12437" y="connsiteY12437"/>
              </a:cxn>
              <a:cxn ang="0">
                <a:pos x="connsiteX12438" y="connsiteY12438"/>
              </a:cxn>
              <a:cxn ang="0">
                <a:pos x="connsiteX12439" y="connsiteY12439"/>
              </a:cxn>
              <a:cxn ang="0">
                <a:pos x="connsiteX12440" y="connsiteY12440"/>
              </a:cxn>
              <a:cxn ang="0">
                <a:pos x="connsiteX12441" y="connsiteY12441"/>
              </a:cxn>
              <a:cxn ang="0">
                <a:pos x="connsiteX12442" y="connsiteY12442"/>
              </a:cxn>
              <a:cxn ang="0">
                <a:pos x="connsiteX12443" y="connsiteY12443"/>
              </a:cxn>
              <a:cxn ang="0">
                <a:pos x="connsiteX12444" y="connsiteY12444"/>
              </a:cxn>
              <a:cxn ang="0">
                <a:pos x="connsiteX12445" y="connsiteY12445"/>
              </a:cxn>
              <a:cxn ang="0">
                <a:pos x="connsiteX12446" y="connsiteY12446"/>
              </a:cxn>
              <a:cxn ang="0">
                <a:pos x="connsiteX12447" y="connsiteY12447"/>
              </a:cxn>
              <a:cxn ang="0">
                <a:pos x="connsiteX12448" y="connsiteY12448"/>
              </a:cxn>
              <a:cxn ang="0">
                <a:pos x="connsiteX12449" y="connsiteY12449"/>
              </a:cxn>
              <a:cxn ang="0">
                <a:pos x="connsiteX12450" y="connsiteY12450"/>
              </a:cxn>
              <a:cxn ang="0">
                <a:pos x="connsiteX12451" y="connsiteY12451"/>
              </a:cxn>
              <a:cxn ang="0">
                <a:pos x="connsiteX12452" y="connsiteY12452"/>
              </a:cxn>
              <a:cxn ang="0">
                <a:pos x="connsiteX12453" y="connsiteY12453"/>
              </a:cxn>
              <a:cxn ang="0">
                <a:pos x="connsiteX12454" y="connsiteY12454"/>
              </a:cxn>
              <a:cxn ang="0">
                <a:pos x="connsiteX12455" y="connsiteY12455"/>
              </a:cxn>
              <a:cxn ang="0">
                <a:pos x="connsiteX12456" y="connsiteY12456"/>
              </a:cxn>
              <a:cxn ang="0">
                <a:pos x="connsiteX12457" y="connsiteY12457"/>
              </a:cxn>
              <a:cxn ang="0">
                <a:pos x="connsiteX12458" y="connsiteY12458"/>
              </a:cxn>
              <a:cxn ang="0">
                <a:pos x="connsiteX12459" y="connsiteY12459"/>
              </a:cxn>
              <a:cxn ang="0">
                <a:pos x="connsiteX12460" y="connsiteY12460"/>
              </a:cxn>
              <a:cxn ang="0">
                <a:pos x="connsiteX12461" y="connsiteY12461"/>
              </a:cxn>
              <a:cxn ang="0">
                <a:pos x="connsiteX12462" y="connsiteY12462"/>
              </a:cxn>
              <a:cxn ang="0">
                <a:pos x="connsiteX12463" y="connsiteY12463"/>
              </a:cxn>
              <a:cxn ang="0">
                <a:pos x="connsiteX12464" y="connsiteY12464"/>
              </a:cxn>
              <a:cxn ang="0">
                <a:pos x="connsiteX12465" y="connsiteY12465"/>
              </a:cxn>
              <a:cxn ang="0">
                <a:pos x="connsiteX12466" y="connsiteY12466"/>
              </a:cxn>
              <a:cxn ang="0">
                <a:pos x="connsiteX12467" y="connsiteY12467"/>
              </a:cxn>
              <a:cxn ang="0">
                <a:pos x="connsiteX12468" y="connsiteY12468"/>
              </a:cxn>
              <a:cxn ang="0">
                <a:pos x="connsiteX12469" y="connsiteY12469"/>
              </a:cxn>
              <a:cxn ang="0">
                <a:pos x="connsiteX12470" y="connsiteY12470"/>
              </a:cxn>
              <a:cxn ang="0">
                <a:pos x="connsiteX12471" y="connsiteY12471"/>
              </a:cxn>
              <a:cxn ang="0">
                <a:pos x="connsiteX12472" y="connsiteY12472"/>
              </a:cxn>
              <a:cxn ang="0">
                <a:pos x="connsiteX12473" y="connsiteY12473"/>
              </a:cxn>
              <a:cxn ang="0">
                <a:pos x="connsiteX12474" y="connsiteY12474"/>
              </a:cxn>
              <a:cxn ang="0">
                <a:pos x="connsiteX12475" y="connsiteY12475"/>
              </a:cxn>
              <a:cxn ang="0">
                <a:pos x="connsiteX12476" y="connsiteY12476"/>
              </a:cxn>
              <a:cxn ang="0">
                <a:pos x="connsiteX12477" y="connsiteY12477"/>
              </a:cxn>
              <a:cxn ang="0">
                <a:pos x="connsiteX12478" y="connsiteY12478"/>
              </a:cxn>
              <a:cxn ang="0">
                <a:pos x="connsiteX12479" y="connsiteY12479"/>
              </a:cxn>
              <a:cxn ang="0">
                <a:pos x="connsiteX12480" y="connsiteY12480"/>
              </a:cxn>
              <a:cxn ang="0">
                <a:pos x="connsiteX12481" y="connsiteY12481"/>
              </a:cxn>
              <a:cxn ang="0">
                <a:pos x="connsiteX12482" y="connsiteY12482"/>
              </a:cxn>
              <a:cxn ang="0">
                <a:pos x="connsiteX12483" y="connsiteY12483"/>
              </a:cxn>
              <a:cxn ang="0">
                <a:pos x="connsiteX12484" y="connsiteY12484"/>
              </a:cxn>
              <a:cxn ang="0">
                <a:pos x="connsiteX12485" y="connsiteY12485"/>
              </a:cxn>
              <a:cxn ang="0">
                <a:pos x="connsiteX12486" y="connsiteY12486"/>
              </a:cxn>
              <a:cxn ang="0">
                <a:pos x="connsiteX12487" y="connsiteY12487"/>
              </a:cxn>
              <a:cxn ang="0">
                <a:pos x="connsiteX12488" y="connsiteY12488"/>
              </a:cxn>
              <a:cxn ang="0">
                <a:pos x="connsiteX12489" y="connsiteY12489"/>
              </a:cxn>
              <a:cxn ang="0">
                <a:pos x="connsiteX12490" y="connsiteY12490"/>
              </a:cxn>
              <a:cxn ang="0">
                <a:pos x="connsiteX12491" y="connsiteY12491"/>
              </a:cxn>
              <a:cxn ang="0">
                <a:pos x="connsiteX12492" y="connsiteY12492"/>
              </a:cxn>
              <a:cxn ang="0">
                <a:pos x="connsiteX12493" y="connsiteY12493"/>
              </a:cxn>
              <a:cxn ang="0">
                <a:pos x="connsiteX12494" y="connsiteY12494"/>
              </a:cxn>
              <a:cxn ang="0">
                <a:pos x="connsiteX12495" y="connsiteY12495"/>
              </a:cxn>
              <a:cxn ang="0">
                <a:pos x="connsiteX12496" y="connsiteY12496"/>
              </a:cxn>
              <a:cxn ang="0">
                <a:pos x="connsiteX12497" y="connsiteY12497"/>
              </a:cxn>
              <a:cxn ang="0">
                <a:pos x="connsiteX12498" y="connsiteY12498"/>
              </a:cxn>
              <a:cxn ang="0">
                <a:pos x="connsiteX12499" y="connsiteY12499"/>
              </a:cxn>
              <a:cxn ang="0">
                <a:pos x="connsiteX12500" y="connsiteY12500"/>
              </a:cxn>
              <a:cxn ang="0">
                <a:pos x="connsiteX12501" y="connsiteY12501"/>
              </a:cxn>
              <a:cxn ang="0">
                <a:pos x="connsiteX12502" y="connsiteY12502"/>
              </a:cxn>
              <a:cxn ang="0">
                <a:pos x="connsiteX12503" y="connsiteY12503"/>
              </a:cxn>
              <a:cxn ang="0">
                <a:pos x="connsiteX12504" y="connsiteY12504"/>
              </a:cxn>
              <a:cxn ang="0">
                <a:pos x="connsiteX12505" y="connsiteY12505"/>
              </a:cxn>
              <a:cxn ang="0">
                <a:pos x="connsiteX12506" y="connsiteY12506"/>
              </a:cxn>
              <a:cxn ang="0">
                <a:pos x="connsiteX12507" y="connsiteY12507"/>
              </a:cxn>
              <a:cxn ang="0">
                <a:pos x="connsiteX12508" y="connsiteY12508"/>
              </a:cxn>
              <a:cxn ang="0">
                <a:pos x="connsiteX12509" y="connsiteY12509"/>
              </a:cxn>
              <a:cxn ang="0">
                <a:pos x="connsiteX12510" y="connsiteY12510"/>
              </a:cxn>
              <a:cxn ang="0">
                <a:pos x="connsiteX12511" y="connsiteY12511"/>
              </a:cxn>
              <a:cxn ang="0">
                <a:pos x="connsiteX12512" y="connsiteY12512"/>
              </a:cxn>
              <a:cxn ang="0">
                <a:pos x="connsiteX12513" y="connsiteY12513"/>
              </a:cxn>
              <a:cxn ang="0">
                <a:pos x="connsiteX12514" y="connsiteY12514"/>
              </a:cxn>
              <a:cxn ang="0">
                <a:pos x="connsiteX12515" y="connsiteY12515"/>
              </a:cxn>
              <a:cxn ang="0">
                <a:pos x="connsiteX12516" y="connsiteY12516"/>
              </a:cxn>
              <a:cxn ang="0">
                <a:pos x="connsiteX12517" y="connsiteY12517"/>
              </a:cxn>
              <a:cxn ang="0">
                <a:pos x="connsiteX12518" y="connsiteY12518"/>
              </a:cxn>
              <a:cxn ang="0">
                <a:pos x="connsiteX12519" y="connsiteY12519"/>
              </a:cxn>
              <a:cxn ang="0">
                <a:pos x="connsiteX12520" y="connsiteY12520"/>
              </a:cxn>
              <a:cxn ang="0">
                <a:pos x="connsiteX12521" y="connsiteY12521"/>
              </a:cxn>
              <a:cxn ang="0">
                <a:pos x="connsiteX12522" y="connsiteY12522"/>
              </a:cxn>
              <a:cxn ang="0">
                <a:pos x="connsiteX12523" y="connsiteY12523"/>
              </a:cxn>
              <a:cxn ang="0">
                <a:pos x="connsiteX12524" y="connsiteY12524"/>
              </a:cxn>
              <a:cxn ang="0">
                <a:pos x="connsiteX12525" y="connsiteY12525"/>
              </a:cxn>
              <a:cxn ang="0">
                <a:pos x="connsiteX12526" y="connsiteY12526"/>
              </a:cxn>
              <a:cxn ang="0">
                <a:pos x="connsiteX12527" y="connsiteY12527"/>
              </a:cxn>
              <a:cxn ang="0">
                <a:pos x="connsiteX12528" y="connsiteY12528"/>
              </a:cxn>
              <a:cxn ang="0">
                <a:pos x="connsiteX12529" y="connsiteY12529"/>
              </a:cxn>
              <a:cxn ang="0">
                <a:pos x="connsiteX12530" y="connsiteY12530"/>
              </a:cxn>
              <a:cxn ang="0">
                <a:pos x="connsiteX12531" y="connsiteY12531"/>
              </a:cxn>
              <a:cxn ang="0">
                <a:pos x="connsiteX12532" y="connsiteY12532"/>
              </a:cxn>
              <a:cxn ang="0">
                <a:pos x="connsiteX12533" y="connsiteY12533"/>
              </a:cxn>
              <a:cxn ang="0">
                <a:pos x="connsiteX12534" y="connsiteY12534"/>
              </a:cxn>
              <a:cxn ang="0">
                <a:pos x="connsiteX12535" y="connsiteY12535"/>
              </a:cxn>
              <a:cxn ang="0">
                <a:pos x="connsiteX12536" y="connsiteY12536"/>
              </a:cxn>
              <a:cxn ang="0">
                <a:pos x="connsiteX12537" y="connsiteY12537"/>
              </a:cxn>
              <a:cxn ang="0">
                <a:pos x="connsiteX12538" y="connsiteY12538"/>
              </a:cxn>
              <a:cxn ang="0">
                <a:pos x="connsiteX12539" y="connsiteY12539"/>
              </a:cxn>
              <a:cxn ang="0">
                <a:pos x="connsiteX12540" y="connsiteY12540"/>
              </a:cxn>
              <a:cxn ang="0">
                <a:pos x="connsiteX12541" y="connsiteY12541"/>
              </a:cxn>
              <a:cxn ang="0">
                <a:pos x="connsiteX12542" y="connsiteY12542"/>
              </a:cxn>
              <a:cxn ang="0">
                <a:pos x="connsiteX12543" y="connsiteY12543"/>
              </a:cxn>
              <a:cxn ang="0">
                <a:pos x="connsiteX12544" y="connsiteY12544"/>
              </a:cxn>
              <a:cxn ang="0">
                <a:pos x="connsiteX12545" y="connsiteY12545"/>
              </a:cxn>
              <a:cxn ang="0">
                <a:pos x="connsiteX12546" y="connsiteY12546"/>
              </a:cxn>
              <a:cxn ang="0">
                <a:pos x="connsiteX12547" y="connsiteY12547"/>
              </a:cxn>
              <a:cxn ang="0">
                <a:pos x="connsiteX12548" y="connsiteY12548"/>
              </a:cxn>
              <a:cxn ang="0">
                <a:pos x="connsiteX12549" y="connsiteY12549"/>
              </a:cxn>
              <a:cxn ang="0">
                <a:pos x="connsiteX12550" y="connsiteY12550"/>
              </a:cxn>
              <a:cxn ang="0">
                <a:pos x="connsiteX12551" y="connsiteY12551"/>
              </a:cxn>
              <a:cxn ang="0">
                <a:pos x="connsiteX12552" y="connsiteY12552"/>
              </a:cxn>
              <a:cxn ang="0">
                <a:pos x="connsiteX12553" y="connsiteY12553"/>
              </a:cxn>
              <a:cxn ang="0">
                <a:pos x="connsiteX12554" y="connsiteY12554"/>
              </a:cxn>
              <a:cxn ang="0">
                <a:pos x="connsiteX12555" y="connsiteY12555"/>
              </a:cxn>
              <a:cxn ang="0">
                <a:pos x="connsiteX12556" y="connsiteY12556"/>
              </a:cxn>
              <a:cxn ang="0">
                <a:pos x="connsiteX12557" y="connsiteY12557"/>
              </a:cxn>
              <a:cxn ang="0">
                <a:pos x="connsiteX12558" y="connsiteY12558"/>
              </a:cxn>
              <a:cxn ang="0">
                <a:pos x="connsiteX12559" y="connsiteY12559"/>
              </a:cxn>
              <a:cxn ang="0">
                <a:pos x="connsiteX12560" y="connsiteY12560"/>
              </a:cxn>
              <a:cxn ang="0">
                <a:pos x="connsiteX12561" y="connsiteY12561"/>
              </a:cxn>
              <a:cxn ang="0">
                <a:pos x="connsiteX12562" y="connsiteY12562"/>
              </a:cxn>
              <a:cxn ang="0">
                <a:pos x="connsiteX12563" y="connsiteY12563"/>
              </a:cxn>
              <a:cxn ang="0">
                <a:pos x="connsiteX12564" y="connsiteY12564"/>
              </a:cxn>
              <a:cxn ang="0">
                <a:pos x="connsiteX12565" y="connsiteY12565"/>
              </a:cxn>
              <a:cxn ang="0">
                <a:pos x="connsiteX12566" y="connsiteY12566"/>
              </a:cxn>
              <a:cxn ang="0">
                <a:pos x="connsiteX12567" y="connsiteY12567"/>
              </a:cxn>
              <a:cxn ang="0">
                <a:pos x="connsiteX12568" y="connsiteY12568"/>
              </a:cxn>
              <a:cxn ang="0">
                <a:pos x="connsiteX12569" y="connsiteY12569"/>
              </a:cxn>
              <a:cxn ang="0">
                <a:pos x="connsiteX12570" y="connsiteY12570"/>
              </a:cxn>
              <a:cxn ang="0">
                <a:pos x="connsiteX12571" y="connsiteY12571"/>
              </a:cxn>
              <a:cxn ang="0">
                <a:pos x="connsiteX12572" y="connsiteY12572"/>
              </a:cxn>
              <a:cxn ang="0">
                <a:pos x="connsiteX12573" y="connsiteY12573"/>
              </a:cxn>
              <a:cxn ang="0">
                <a:pos x="connsiteX12574" y="connsiteY12574"/>
              </a:cxn>
              <a:cxn ang="0">
                <a:pos x="connsiteX12575" y="connsiteY12575"/>
              </a:cxn>
              <a:cxn ang="0">
                <a:pos x="connsiteX12576" y="connsiteY12576"/>
              </a:cxn>
              <a:cxn ang="0">
                <a:pos x="connsiteX12577" y="connsiteY12577"/>
              </a:cxn>
              <a:cxn ang="0">
                <a:pos x="connsiteX12578" y="connsiteY12578"/>
              </a:cxn>
              <a:cxn ang="0">
                <a:pos x="connsiteX12579" y="connsiteY12579"/>
              </a:cxn>
              <a:cxn ang="0">
                <a:pos x="connsiteX12580" y="connsiteY12580"/>
              </a:cxn>
              <a:cxn ang="0">
                <a:pos x="connsiteX12581" y="connsiteY12581"/>
              </a:cxn>
              <a:cxn ang="0">
                <a:pos x="connsiteX12582" y="connsiteY12582"/>
              </a:cxn>
              <a:cxn ang="0">
                <a:pos x="connsiteX12583" y="connsiteY12583"/>
              </a:cxn>
              <a:cxn ang="0">
                <a:pos x="connsiteX12584" y="connsiteY12584"/>
              </a:cxn>
              <a:cxn ang="0">
                <a:pos x="connsiteX12585" y="connsiteY12585"/>
              </a:cxn>
              <a:cxn ang="0">
                <a:pos x="connsiteX12586" y="connsiteY12586"/>
              </a:cxn>
              <a:cxn ang="0">
                <a:pos x="connsiteX12587" y="connsiteY12587"/>
              </a:cxn>
              <a:cxn ang="0">
                <a:pos x="connsiteX12588" y="connsiteY12588"/>
              </a:cxn>
              <a:cxn ang="0">
                <a:pos x="connsiteX12589" y="connsiteY12589"/>
              </a:cxn>
              <a:cxn ang="0">
                <a:pos x="connsiteX12590" y="connsiteY12590"/>
              </a:cxn>
              <a:cxn ang="0">
                <a:pos x="connsiteX12591" y="connsiteY12591"/>
              </a:cxn>
              <a:cxn ang="0">
                <a:pos x="connsiteX12592" y="connsiteY12592"/>
              </a:cxn>
              <a:cxn ang="0">
                <a:pos x="connsiteX12593" y="connsiteY12593"/>
              </a:cxn>
              <a:cxn ang="0">
                <a:pos x="connsiteX12594" y="connsiteY12594"/>
              </a:cxn>
              <a:cxn ang="0">
                <a:pos x="connsiteX12595" y="connsiteY12595"/>
              </a:cxn>
              <a:cxn ang="0">
                <a:pos x="connsiteX12596" y="connsiteY12596"/>
              </a:cxn>
              <a:cxn ang="0">
                <a:pos x="connsiteX12597" y="connsiteY12597"/>
              </a:cxn>
              <a:cxn ang="0">
                <a:pos x="connsiteX12598" y="connsiteY12598"/>
              </a:cxn>
              <a:cxn ang="0">
                <a:pos x="connsiteX12599" y="connsiteY12599"/>
              </a:cxn>
              <a:cxn ang="0">
                <a:pos x="connsiteX12600" y="connsiteY12600"/>
              </a:cxn>
              <a:cxn ang="0">
                <a:pos x="connsiteX12601" y="connsiteY12601"/>
              </a:cxn>
              <a:cxn ang="0">
                <a:pos x="connsiteX12602" y="connsiteY12602"/>
              </a:cxn>
              <a:cxn ang="0">
                <a:pos x="connsiteX12603" y="connsiteY12603"/>
              </a:cxn>
              <a:cxn ang="0">
                <a:pos x="connsiteX12604" y="connsiteY12604"/>
              </a:cxn>
              <a:cxn ang="0">
                <a:pos x="connsiteX12605" y="connsiteY12605"/>
              </a:cxn>
              <a:cxn ang="0">
                <a:pos x="connsiteX12606" y="connsiteY12606"/>
              </a:cxn>
              <a:cxn ang="0">
                <a:pos x="connsiteX12607" y="connsiteY12607"/>
              </a:cxn>
              <a:cxn ang="0">
                <a:pos x="connsiteX12608" y="connsiteY12608"/>
              </a:cxn>
              <a:cxn ang="0">
                <a:pos x="connsiteX12609" y="connsiteY12609"/>
              </a:cxn>
              <a:cxn ang="0">
                <a:pos x="connsiteX12610" y="connsiteY12610"/>
              </a:cxn>
              <a:cxn ang="0">
                <a:pos x="connsiteX12611" y="connsiteY12611"/>
              </a:cxn>
              <a:cxn ang="0">
                <a:pos x="connsiteX12612" y="connsiteY12612"/>
              </a:cxn>
              <a:cxn ang="0">
                <a:pos x="connsiteX12613" y="connsiteY12613"/>
              </a:cxn>
              <a:cxn ang="0">
                <a:pos x="connsiteX12614" y="connsiteY12614"/>
              </a:cxn>
              <a:cxn ang="0">
                <a:pos x="connsiteX12615" y="connsiteY12615"/>
              </a:cxn>
              <a:cxn ang="0">
                <a:pos x="connsiteX12616" y="connsiteY12616"/>
              </a:cxn>
              <a:cxn ang="0">
                <a:pos x="connsiteX12617" y="connsiteY12617"/>
              </a:cxn>
              <a:cxn ang="0">
                <a:pos x="connsiteX12618" y="connsiteY12618"/>
              </a:cxn>
              <a:cxn ang="0">
                <a:pos x="connsiteX12619" y="connsiteY12619"/>
              </a:cxn>
              <a:cxn ang="0">
                <a:pos x="connsiteX12620" y="connsiteY12620"/>
              </a:cxn>
              <a:cxn ang="0">
                <a:pos x="connsiteX12621" y="connsiteY12621"/>
              </a:cxn>
              <a:cxn ang="0">
                <a:pos x="connsiteX12622" y="connsiteY12622"/>
              </a:cxn>
              <a:cxn ang="0">
                <a:pos x="connsiteX12623" y="connsiteY12623"/>
              </a:cxn>
              <a:cxn ang="0">
                <a:pos x="connsiteX12624" y="connsiteY12624"/>
              </a:cxn>
              <a:cxn ang="0">
                <a:pos x="connsiteX12625" y="connsiteY12625"/>
              </a:cxn>
              <a:cxn ang="0">
                <a:pos x="connsiteX12626" y="connsiteY12626"/>
              </a:cxn>
              <a:cxn ang="0">
                <a:pos x="connsiteX12627" y="connsiteY12627"/>
              </a:cxn>
              <a:cxn ang="0">
                <a:pos x="connsiteX12628" y="connsiteY12628"/>
              </a:cxn>
              <a:cxn ang="0">
                <a:pos x="connsiteX12629" y="connsiteY12629"/>
              </a:cxn>
              <a:cxn ang="0">
                <a:pos x="connsiteX12630" y="connsiteY12630"/>
              </a:cxn>
              <a:cxn ang="0">
                <a:pos x="connsiteX12631" y="connsiteY12631"/>
              </a:cxn>
              <a:cxn ang="0">
                <a:pos x="connsiteX12632" y="connsiteY12632"/>
              </a:cxn>
              <a:cxn ang="0">
                <a:pos x="connsiteX12633" y="connsiteY12633"/>
              </a:cxn>
              <a:cxn ang="0">
                <a:pos x="connsiteX12634" y="connsiteY12634"/>
              </a:cxn>
              <a:cxn ang="0">
                <a:pos x="connsiteX12635" y="connsiteY12635"/>
              </a:cxn>
              <a:cxn ang="0">
                <a:pos x="connsiteX12636" y="connsiteY12636"/>
              </a:cxn>
              <a:cxn ang="0">
                <a:pos x="connsiteX12637" y="connsiteY12637"/>
              </a:cxn>
              <a:cxn ang="0">
                <a:pos x="connsiteX12638" y="connsiteY12638"/>
              </a:cxn>
              <a:cxn ang="0">
                <a:pos x="connsiteX12639" y="connsiteY12639"/>
              </a:cxn>
              <a:cxn ang="0">
                <a:pos x="connsiteX12640" y="connsiteY12640"/>
              </a:cxn>
              <a:cxn ang="0">
                <a:pos x="connsiteX12641" y="connsiteY12641"/>
              </a:cxn>
              <a:cxn ang="0">
                <a:pos x="connsiteX12642" y="connsiteY12642"/>
              </a:cxn>
              <a:cxn ang="0">
                <a:pos x="connsiteX12643" y="connsiteY12643"/>
              </a:cxn>
              <a:cxn ang="0">
                <a:pos x="connsiteX12644" y="connsiteY12644"/>
              </a:cxn>
              <a:cxn ang="0">
                <a:pos x="connsiteX12645" y="connsiteY12645"/>
              </a:cxn>
              <a:cxn ang="0">
                <a:pos x="connsiteX12646" y="connsiteY12646"/>
              </a:cxn>
              <a:cxn ang="0">
                <a:pos x="connsiteX12647" y="connsiteY12647"/>
              </a:cxn>
              <a:cxn ang="0">
                <a:pos x="connsiteX12648" y="connsiteY12648"/>
              </a:cxn>
              <a:cxn ang="0">
                <a:pos x="connsiteX12649" y="connsiteY12649"/>
              </a:cxn>
              <a:cxn ang="0">
                <a:pos x="connsiteX12650" y="connsiteY12650"/>
              </a:cxn>
              <a:cxn ang="0">
                <a:pos x="connsiteX12651" y="connsiteY12651"/>
              </a:cxn>
              <a:cxn ang="0">
                <a:pos x="connsiteX12652" y="connsiteY12652"/>
              </a:cxn>
              <a:cxn ang="0">
                <a:pos x="connsiteX12653" y="connsiteY12653"/>
              </a:cxn>
              <a:cxn ang="0">
                <a:pos x="connsiteX12654" y="connsiteY12654"/>
              </a:cxn>
              <a:cxn ang="0">
                <a:pos x="connsiteX12655" y="connsiteY12655"/>
              </a:cxn>
              <a:cxn ang="0">
                <a:pos x="connsiteX12656" y="connsiteY12656"/>
              </a:cxn>
              <a:cxn ang="0">
                <a:pos x="connsiteX12657" y="connsiteY12657"/>
              </a:cxn>
              <a:cxn ang="0">
                <a:pos x="connsiteX12658" y="connsiteY12658"/>
              </a:cxn>
              <a:cxn ang="0">
                <a:pos x="connsiteX12659" y="connsiteY12659"/>
              </a:cxn>
              <a:cxn ang="0">
                <a:pos x="connsiteX12660" y="connsiteY12660"/>
              </a:cxn>
              <a:cxn ang="0">
                <a:pos x="connsiteX12661" y="connsiteY12661"/>
              </a:cxn>
              <a:cxn ang="0">
                <a:pos x="connsiteX12662" y="connsiteY12662"/>
              </a:cxn>
              <a:cxn ang="0">
                <a:pos x="connsiteX12663" y="connsiteY12663"/>
              </a:cxn>
              <a:cxn ang="0">
                <a:pos x="connsiteX12664" y="connsiteY12664"/>
              </a:cxn>
              <a:cxn ang="0">
                <a:pos x="connsiteX12665" y="connsiteY12665"/>
              </a:cxn>
              <a:cxn ang="0">
                <a:pos x="connsiteX12666" y="connsiteY12666"/>
              </a:cxn>
              <a:cxn ang="0">
                <a:pos x="connsiteX12667" y="connsiteY12667"/>
              </a:cxn>
              <a:cxn ang="0">
                <a:pos x="connsiteX12668" y="connsiteY12668"/>
              </a:cxn>
              <a:cxn ang="0">
                <a:pos x="connsiteX12669" y="connsiteY12669"/>
              </a:cxn>
              <a:cxn ang="0">
                <a:pos x="connsiteX12670" y="connsiteY12670"/>
              </a:cxn>
              <a:cxn ang="0">
                <a:pos x="connsiteX12671" y="connsiteY12671"/>
              </a:cxn>
              <a:cxn ang="0">
                <a:pos x="connsiteX12672" y="connsiteY12672"/>
              </a:cxn>
              <a:cxn ang="0">
                <a:pos x="connsiteX12673" y="connsiteY12673"/>
              </a:cxn>
              <a:cxn ang="0">
                <a:pos x="connsiteX12674" y="connsiteY12674"/>
              </a:cxn>
              <a:cxn ang="0">
                <a:pos x="connsiteX12675" y="connsiteY12675"/>
              </a:cxn>
              <a:cxn ang="0">
                <a:pos x="connsiteX12676" y="connsiteY12676"/>
              </a:cxn>
              <a:cxn ang="0">
                <a:pos x="connsiteX12677" y="connsiteY12677"/>
              </a:cxn>
              <a:cxn ang="0">
                <a:pos x="connsiteX12678" y="connsiteY12678"/>
              </a:cxn>
              <a:cxn ang="0">
                <a:pos x="connsiteX12679" y="connsiteY12679"/>
              </a:cxn>
              <a:cxn ang="0">
                <a:pos x="connsiteX12680" y="connsiteY12680"/>
              </a:cxn>
              <a:cxn ang="0">
                <a:pos x="connsiteX12681" y="connsiteY12681"/>
              </a:cxn>
              <a:cxn ang="0">
                <a:pos x="connsiteX12682" y="connsiteY12682"/>
              </a:cxn>
              <a:cxn ang="0">
                <a:pos x="connsiteX12683" y="connsiteY12683"/>
              </a:cxn>
              <a:cxn ang="0">
                <a:pos x="connsiteX12684" y="connsiteY12684"/>
              </a:cxn>
              <a:cxn ang="0">
                <a:pos x="connsiteX12685" y="connsiteY12685"/>
              </a:cxn>
              <a:cxn ang="0">
                <a:pos x="connsiteX12686" y="connsiteY12686"/>
              </a:cxn>
              <a:cxn ang="0">
                <a:pos x="connsiteX12687" y="connsiteY12687"/>
              </a:cxn>
              <a:cxn ang="0">
                <a:pos x="connsiteX12688" y="connsiteY12688"/>
              </a:cxn>
              <a:cxn ang="0">
                <a:pos x="connsiteX12689" y="connsiteY12689"/>
              </a:cxn>
              <a:cxn ang="0">
                <a:pos x="connsiteX12690" y="connsiteY12690"/>
              </a:cxn>
              <a:cxn ang="0">
                <a:pos x="connsiteX12691" y="connsiteY12691"/>
              </a:cxn>
              <a:cxn ang="0">
                <a:pos x="connsiteX12692" y="connsiteY12692"/>
              </a:cxn>
              <a:cxn ang="0">
                <a:pos x="connsiteX12693" y="connsiteY12693"/>
              </a:cxn>
              <a:cxn ang="0">
                <a:pos x="connsiteX12694" y="connsiteY12694"/>
              </a:cxn>
              <a:cxn ang="0">
                <a:pos x="connsiteX12695" y="connsiteY12695"/>
              </a:cxn>
              <a:cxn ang="0">
                <a:pos x="connsiteX12696" y="connsiteY12696"/>
              </a:cxn>
              <a:cxn ang="0">
                <a:pos x="connsiteX12697" y="connsiteY12697"/>
              </a:cxn>
              <a:cxn ang="0">
                <a:pos x="connsiteX12698" y="connsiteY12698"/>
              </a:cxn>
              <a:cxn ang="0">
                <a:pos x="connsiteX12699" y="connsiteY12699"/>
              </a:cxn>
              <a:cxn ang="0">
                <a:pos x="connsiteX12700" y="connsiteY12700"/>
              </a:cxn>
              <a:cxn ang="0">
                <a:pos x="connsiteX12701" y="connsiteY12701"/>
              </a:cxn>
              <a:cxn ang="0">
                <a:pos x="connsiteX12702" y="connsiteY12702"/>
              </a:cxn>
              <a:cxn ang="0">
                <a:pos x="connsiteX12703" y="connsiteY12703"/>
              </a:cxn>
              <a:cxn ang="0">
                <a:pos x="connsiteX12704" y="connsiteY12704"/>
              </a:cxn>
              <a:cxn ang="0">
                <a:pos x="connsiteX12705" y="connsiteY12705"/>
              </a:cxn>
              <a:cxn ang="0">
                <a:pos x="connsiteX12706" y="connsiteY12706"/>
              </a:cxn>
              <a:cxn ang="0">
                <a:pos x="connsiteX12707" y="connsiteY12707"/>
              </a:cxn>
              <a:cxn ang="0">
                <a:pos x="connsiteX12708" y="connsiteY12708"/>
              </a:cxn>
              <a:cxn ang="0">
                <a:pos x="connsiteX12709" y="connsiteY12709"/>
              </a:cxn>
              <a:cxn ang="0">
                <a:pos x="connsiteX12710" y="connsiteY12710"/>
              </a:cxn>
              <a:cxn ang="0">
                <a:pos x="connsiteX12711" y="connsiteY12711"/>
              </a:cxn>
              <a:cxn ang="0">
                <a:pos x="connsiteX12712" y="connsiteY12712"/>
              </a:cxn>
              <a:cxn ang="0">
                <a:pos x="connsiteX12713" y="connsiteY12713"/>
              </a:cxn>
              <a:cxn ang="0">
                <a:pos x="connsiteX12714" y="connsiteY12714"/>
              </a:cxn>
              <a:cxn ang="0">
                <a:pos x="connsiteX12715" y="connsiteY12715"/>
              </a:cxn>
              <a:cxn ang="0">
                <a:pos x="connsiteX12716" y="connsiteY12716"/>
              </a:cxn>
              <a:cxn ang="0">
                <a:pos x="connsiteX12717" y="connsiteY12717"/>
              </a:cxn>
              <a:cxn ang="0">
                <a:pos x="connsiteX12718" y="connsiteY12718"/>
              </a:cxn>
              <a:cxn ang="0">
                <a:pos x="connsiteX12719" y="connsiteY12719"/>
              </a:cxn>
              <a:cxn ang="0">
                <a:pos x="connsiteX12720" y="connsiteY12720"/>
              </a:cxn>
              <a:cxn ang="0">
                <a:pos x="connsiteX12721" y="connsiteY12721"/>
              </a:cxn>
              <a:cxn ang="0">
                <a:pos x="connsiteX12722" y="connsiteY12722"/>
              </a:cxn>
              <a:cxn ang="0">
                <a:pos x="connsiteX12723" y="connsiteY12723"/>
              </a:cxn>
              <a:cxn ang="0">
                <a:pos x="connsiteX12724" y="connsiteY12724"/>
              </a:cxn>
              <a:cxn ang="0">
                <a:pos x="connsiteX12725" y="connsiteY12725"/>
              </a:cxn>
              <a:cxn ang="0">
                <a:pos x="connsiteX12726" y="connsiteY12726"/>
              </a:cxn>
              <a:cxn ang="0">
                <a:pos x="connsiteX12727" y="connsiteY12727"/>
              </a:cxn>
              <a:cxn ang="0">
                <a:pos x="connsiteX12728" y="connsiteY12728"/>
              </a:cxn>
              <a:cxn ang="0">
                <a:pos x="connsiteX12729" y="connsiteY12729"/>
              </a:cxn>
              <a:cxn ang="0">
                <a:pos x="connsiteX12730" y="connsiteY12730"/>
              </a:cxn>
              <a:cxn ang="0">
                <a:pos x="connsiteX12731" y="connsiteY12731"/>
              </a:cxn>
              <a:cxn ang="0">
                <a:pos x="connsiteX12732" y="connsiteY12732"/>
              </a:cxn>
              <a:cxn ang="0">
                <a:pos x="connsiteX12733" y="connsiteY12733"/>
              </a:cxn>
              <a:cxn ang="0">
                <a:pos x="connsiteX12734" y="connsiteY12734"/>
              </a:cxn>
              <a:cxn ang="0">
                <a:pos x="connsiteX12735" y="connsiteY12735"/>
              </a:cxn>
              <a:cxn ang="0">
                <a:pos x="connsiteX12736" y="connsiteY12736"/>
              </a:cxn>
              <a:cxn ang="0">
                <a:pos x="connsiteX12737" y="connsiteY12737"/>
              </a:cxn>
              <a:cxn ang="0">
                <a:pos x="connsiteX12738" y="connsiteY12738"/>
              </a:cxn>
              <a:cxn ang="0">
                <a:pos x="connsiteX12739" y="connsiteY12739"/>
              </a:cxn>
              <a:cxn ang="0">
                <a:pos x="connsiteX12740" y="connsiteY12740"/>
              </a:cxn>
              <a:cxn ang="0">
                <a:pos x="connsiteX12741" y="connsiteY12741"/>
              </a:cxn>
              <a:cxn ang="0">
                <a:pos x="connsiteX12742" y="connsiteY12742"/>
              </a:cxn>
              <a:cxn ang="0">
                <a:pos x="connsiteX12743" y="connsiteY12743"/>
              </a:cxn>
              <a:cxn ang="0">
                <a:pos x="connsiteX12744" y="connsiteY12744"/>
              </a:cxn>
              <a:cxn ang="0">
                <a:pos x="connsiteX12745" y="connsiteY12745"/>
              </a:cxn>
              <a:cxn ang="0">
                <a:pos x="connsiteX12746" y="connsiteY12746"/>
              </a:cxn>
              <a:cxn ang="0">
                <a:pos x="connsiteX12747" y="connsiteY12747"/>
              </a:cxn>
              <a:cxn ang="0">
                <a:pos x="connsiteX12748" y="connsiteY12748"/>
              </a:cxn>
              <a:cxn ang="0">
                <a:pos x="connsiteX12749" y="connsiteY12749"/>
              </a:cxn>
              <a:cxn ang="0">
                <a:pos x="connsiteX12750" y="connsiteY12750"/>
              </a:cxn>
              <a:cxn ang="0">
                <a:pos x="connsiteX12751" y="connsiteY12751"/>
              </a:cxn>
              <a:cxn ang="0">
                <a:pos x="connsiteX12752" y="connsiteY12752"/>
              </a:cxn>
              <a:cxn ang="0">
                <a:pos x="connsiteX12753" y="connsiteY12753"/>
              </a:cxn>
              <a:cxn ang="0">
                <a:pos x="connsiteX12754" y="connsiteY12754"/>
              </a:cxn>
              <a:cxn ang="0">
                <a:pos x="connsiteX12755" y="connsiteY12755"/>
              </a:cxn>
              <a:cxn ang="0">
                <a:pos x="connsiteX12756" y="connsiteY12756"/>
              </a:cxn>
              <a:cxn ang="0">
                <a:pos x="connsiteX12757" y="connsiteY12757"/>
              </a:cxn>
              <a:cxn ang="0">
                <a:pos x="connsiteX12758" y="connsiteY12758"/>
              </a:cxn>
              <a:cxn ang="0">
                <a:pos x="connsiteX12759" y="connsiteY12759"/>
              </a:cxn>
              <a:cxn ang="0">
                <a:pos x="connsiteX12760" y="connsiteY12760"/>
              </a:cxn>
              <a:cxn ang="0">
                <a:pos x="connsiteX12761" y="connsiteY12761"/>
              </a:cxn>
              <a:cxn ang="0">
                <a:pos x="connsiteX12762" y="connsiteY12762"/>
              </a:cxn>
              <a:cxn ang="0">
                <a:pos x="connsiteX12763" y="connsiteY12763"/>
              </a:cxn>
              <a:cxn ang="0">
                <a:pos x="connsiteX12764" y="connsiteY12764"/>
              </a:cxn>
              <a:cxn ang="0">
                <a:pos x="connsiteX12765" y="connsiteY12765"/>
              </a:cxn>
              <a:cxn ang="0">
                <a:pos x="connsiteX12766" y="connsiteY12766"/>
              </a:cxn>
              <a:cxn ang="0">
                <a:pos x="connsiteX12767" y="connsiteY12767"/>
              </a:cxn>
              <a:cxn ang="0">
                <a:pos x="connsiteX12768" y="connsiteY12768"/>
              </a:cxn>
              <a:cxn ang="0">
                <a:pos x="connsiteX12769" y="connsiteY12769"/>
              </a:cxn>
              <a:cxn ang="0">
                <a:pos x="connsiteX12770" y="connsiteY12770"/>
              </a:cxn>
              <a:cxn ang="0">
                <a:pos x="connsiteX12771" y="connsiteY12771"/>
              </a:cxn>
              <a:cxn ang="0">
                <a:pos x="connsiteX12772" y="connsiteY12772"/>
              </a:cxn>
              <a:cxn ang="0">
                <a:pos x="connsiteX12773" y="connsiteY12773"/>
              </a:cxn>
              <a:cxn ang="0">
                <a:pos x="connsiteX12774" y="connsiteY12774"/>
              </a:cxn>
              <a:cxn ang="0">
                <a:pos x="connsiteX12775" y="connsiteY12775"/>
              </a:cxn>
              <a:cxn ang="0">
                <a:pos x="connsiteX12776" y="connsiteY12776"/>
              </a:cxn>
              <a:cxn ang="0">
                <a:pos x="connsiteX12777" y="connsiteY12777"/>
              </a:cxn>
              <a:cxn ang="0">
                <a:pos x="connsiteX12778" y="connsiteY12778"/>
              </a:cxn>
              <a:cxn ang="0">
                <a:pos x="connsiteX12779" y="connsiteY12779"/>
              </a:cxn>
              <a:cxn ang="0">
                <a:pos x="connsiteX12780" y="connsiteY12780"/>
              </a:cxn>
              <a:cxn ang="0">
                <a:pos x="connsiteX12781" y="connsiteY12781"/>
              </a:cxn>
              <a:cxn ang="0">
                <a:pos x="connsiteX12782" y="connsiteY12782"/>
              </a:cxn>
              <a:cxn ang="0">
                <a:pos x="connsiteX12783" y="connsiteY12783"/>
              </a:cxn>
              <a:cxn ang="0">
                <a:pos x="connsiteX12784" y="connsiteY12784"/>
              </a:cxn>
              <a:cxn ang="0">
                <a:pos x="connsiteX12785" y="connsiteY12785"/>
              </a:cxn>
              <a:cxn ang="0">
                <a:pos x="connsiteX12786" y="connsiteY12786"/>
              </a:cxn>
              <a:cxn ang="0">
                <a:pos x="connsiteX12787" y="connsiteY12787"/>
              </a:cxn>
              <a:cxn ang="0">
                <a:pos x="connsiteX12788" y="connsiteY12788"/>
              </a:cxn>
              <a:cxn ang="0">
                <a:pos x="connsiteX12789" y="connsiteY12789"/>
              </a:cxn>
              <a:cxn ang="0">
                <a:pos x="connsiteX12790" y="connsiteY12790"/>
              </a:cxn>
              <a:cxn ang="0">
                <a:pos x="connsiteX12791" y="connsiteY12791"/>
              </a:cxn>
              <a:cxn ang="0">
                <a:pos x="connsiteX12792" y="connsiteY12792"/>
              </a:cxn>
              <a:cxn ang="0">
                <a:pos x="connsiteX12793" y="connsiteY12793"/>
              </a:cxn>
              <a:cxn ang="0">
                <a:pos x="connsiteX12794" y="connsiteY12794"/>
              </a:cxn>
              <a:cxn ang="0">
                <a:pos x="connsiteX12795" y="connsiteY12795"/>
              </a:cxn>
              <a:cxn ang="0">
                <a:pos x="connsiteX12796" y="connsiteY12796"/>
              </a:cxn>
              <a:cxn ang="0">
                <a:pos x="connsiteX12797" y="connsiteY12797"/>
              </a:cxn>
              <a:cxn ang="0">
                <a:pos x="connsiteX12798" y="connsiteY12798"/>
              </a:cxn>
              <a:cxn ang="0">
                <a:pos x="connsiteX12799" y="connsiteY12799"/>
              </a:cxn>
              <a:cxn ang="0">
                <a:pos x="connsiteX12800" y="connsiteY12800"/>
              </a:cxn>
              <a:cxn ang="0">
                <a:pos x="connsiteX12801" y="connsiteY12801"/>
              </a:cxn>
              <a:cxn ang="0">
                <a:pos x="connsiteX12802" y="connsiteY12802"/>
              </a:cxn>
              <a:cxn ang="0">
                <a:pos x="connsiteX12803" y="connsiteY12803"/>
              </a:cxn>
              <a:cxn ang="0">
                <a:pos x="connsiteX12804" y="connsiteY12804"/>
              </a:cxn>
              <a:cxn ang="0">
                <a:pos x="connsiteX12805" y="connsiteY12805"/>
              </a:cxn>
              <a:cxn ang="0">
                <a:pos x="connsiteX12806" y="connsiteY12806"/>
              </a:cxn>
              <a:cxn ang="0">
                <a:pos x="connsiteX12807" y="connsiteY12807"/>
              </a:cxn>
              <a:cxn ang="0">
                <a:pos x="connsiteX12808" y="connsiteY12808"/>
              </a:cxn>
              <a:cxn ang="0">
                <a:pos x="connsiteX12809" y="connsiteY12809"/>
              </a:cxn>
              <a:cxn ang="0">
                <a:pos x="connsiteX12810" y="connsiteY12810"/>
              </a:cxn>
              <a:cxn ang="0">
                <a:pos x="connsiteX12811" y="connsiteY12811"/>
              </a:cxn>
              <a:cxn ang="0">
                <a:pos x="connsiteX12812" y="connsiteY12812"/>
              </a:cxn>
              <a:cxn ang="0">
                <a:pos x="connsiteX12813" y="connsiteY12813"/>
              </a:cxn>
              <a:cxn ang="0">
                <a:pos x="connsiteX12814" y="connsiteY12814"/>
              </a:cxn>
              <a:cxn ang="0">
                <a:pos x="connsiteX12815" y="connsiteY12815"/>
              </a:cxn>
              <a:cxn ang="0">
                <a:pos x="connsiteX12816" y="connsiteY12816"/>
              </a:cxn>
              <a:cxn ang="0">
                <a:pos x="connsiteX12817" y="connsiteY12817"/>
              </a:cxn>
              <a:cxn ang="0">
                <a:pos x="connsiteX12818" y="connsiteY12818"/>
              </a:cxn>
              <a:cxn ang="0">
                <a:pos x="connsiteX12819" y="connsiteY12819"/>
              </a:cxn>
              <a:cxn ang="0">
                <a:pos x="connsiteX12820" y="connsiteY12820"/>
              </a:cxn>
              <a:cxn ang="0">
                <a:pos x="connsiteX12821" y="connsiteY12821"/>
              </a:cxn>
              <a:cxn ang="0">
                <a:pos x="connsiteX12822" y="connsiteY12822"/>
              </a:cxn>
              <a:cxn ang="0">
                <a:pos x="connsiteX12823" y="connsiteY12823"/>
              </a:cxn>
              <a:cxn ang="0">
                <a:pos x="connsiteX12824" y="connsiteY12824"/>
              </a:cxn>
              <a:cxn ang="0">
                <a:pos x="connsiteX12825" y="connsiteY12825"/>
              </a:cxn>
              <a:cxn ang="0">
                <a:pos x="connsiteX12826" y="connsiteY12826"/>
              </a:cxn>
              <a:cxn ang="0">
                <a:pos x="connsiteX12827" y="connsiteY12827"/>
              </a:cxn>
              <a:cxn ang="0">
                <a:pos x="connsiteX12828" y="connsiteY12828"/>
              </a:cxn>
              <a:cxn ang="0">
                <a:pos x="connsiteX12829" y="connsiteY12829"/>
              </a:cxn>
              <a:cxn ang="0">
                <a:pos x="connsiteX12830" y="connsiteY12830"/>
              </a:cxn>
              <a:cxn ang="0">
                <a:pos x="connsiteX12831" y="connsiteY12831"/>
              </a:cxn>
              <a:cxn ang="0">
                <a:pos x="connsiteX12832" y="connsiteY12832"/>
              </a:cxn>
              <a:cxn ang="0">
                <a:pos x="connsiteX12833" y="connsiteY12833"/>
              </a:cxn>
              <a:cxn ang="0">
                <a:pos x="connsiteX12834" y="connsiteY12834"/>
              </a:cxn>
              <a:cxn ang="0">
                <a:pos x="connsiteX12835" y="connsiteY12835"/>
              </a:cxn>
              <a:cxn ang="0">
                <a:pos x="connsiteX12836" y="connsiteY12836"/>
              </a:cxn>
              <a:cxn ang="0">
                <a:pos x="connsiteX12837" y="connsiteY12837"/>
              </a:cxn>
              <a:cxn ang="0">
                <a:pos x="connsiteX12838" y="connsiteY12838"/>
              </a:cxn>
              <a:cxn ang="0">
                <a:pos x="connsiteX12839" y="connsiteY12839"/>
              </a:cxn>
              <a:cxn ang="0">
                <a:pos x="connsiteX12840" y="connsiteY12840"/>
              </a:cxn>
              <a:cxn ang="0">
                <a:pos x="connsiteX12841" y="connsiteY12841"/>
              </a:cxn>
              <a:cxn ang="0">
                <a:pos x="connsiteX12842" y="connsiteY12842"/>
              </a:cxn>
              <a:cxn ang="0">
                <a:pos x="connsiteX12843" y="connsiteY12843"/>
              </a:cxn>
              <a:cxn ang="0">
                <a:pos x="connsiteX12844" y="connsiteY12844"/>
              </a:cxn>
              <a:cxn ang="0">
                <a:pos x="connsiteX12845" y="connsiteY12845"/>
              </a:cxn>
              <a:cxn ang="0">
                <a:pos x="connsiteX12846" y="connsiteY12846"/>
              </a:cxn>
              <a:cxn ang="0">
                <a:pos x="connsiteX12847" y="connsiteY12847"/>
              </a:cxn>
              <a:cxn ang="0">
                <a:pos x="connsiteX12848" y="connsiteY12848"/>
              </a:cxn>
              <a:cxn ang="0">
                <a:pos x="connsiteX12849" y="connsiteY12849"/>
              </a:cxn>
              <a:cxn ang="0">
                <a:pos x="connsiteX12850" y="connsiteY12850"/>
              </a:cxn>
              <a:cxn ang="0">
                <a:pos x="connsiteX12851" y="connsiteY12851"/>
              </a:cxn>
              <a:cxn ang="0">
                <a:pos x="connsiteX12852" y="connsiteY12852"/>
              </a:cxn>
              <a:cxn ang="0">
                <a:pos x="connsiteX12853" y="connsiteY12853"/>
              </a:cxn>
              <a:cxn ang="0">
                <a:pos x="connsiteX12854" y="connsiteY12854"/>
              </a:cxn>
              <a:cxn ang="0">
                <a:pos x="connsiteX12855" y="connsiteY12855"/>
              </a:cxn>
              <a:cxn ang="0">
                <a:pos x="connsiteX12856" y="connsiteY12856"/>
              </a:cxn>
              <a:cxn ang="0">
                <a:pos x="connsiteX12857" y="connsiteY12857"/>
              </a:cxn>
              <a:cxn ang="0">
                <a:pos x="connsiteX12858" y="connsiteY12858"/>
              </a:cxn>
              <a:cxn ang="0">
                <a:pos x="connsiteX12859" y="connsiteY12859"/>
              </a:cxn>
              <a:cxn ang="0">
                <a:pos x="connsiteX12860" y="connsiteY12860"/>
              </a:cxn>
              <a:cxn ang="0">
                <a:pos x="connsiteX12861" y="connsiteY12861"/>
              </a:cxn>
              <a:cxn ang="0">
                <a:pos x="connsiteX12862" y="connsiteY12862"/>
              </a:cxn>
              <a:cxn ang="0">
                <a:pos x="connsiteX12863" y="connsiteY12863"/>
              </a:cxn>
              <a:cxn ang="0">
                <a:pos x="connsiteX12864" y="connsiteY12864"/>
              </a:cxn>
              <a:cxn ang="0">
                <a:pos x="connsiteX12865" y="connsiteY12865"/>
              </a:cxn>
              <a:cxn ang="0">
                <a:pos x="connsiteX12866" y="connsiteY12866"/>
              </a:cxn>
              <a:cxn ang="0">
                <a:pos x="connsiteX12867" y="connsiteY12867"/>
              </a:cxn>
              <a:cxn ang="0">
                <a:pos x="connsiteX12868" y="connsiteY12868"/>
              </a:cxn>
              <a:cxn ang="0">
                <a:pos x="connsiteX12869" y="connsiteY12869"/>
              </a:cxn>
              <a:cxn ang="0">
                <a:pos x="connsiteX12870" y="connsiteY12870"/>
              </a:cxn>
              <a:cxn ang="0">
                <a:pos x="connsiteX12871" y="connsiteY12871"/>
              </a:cxn>
              <a:cxn ang="0">
                <a:pos x="connsiteX12872" y="connsiteY12872"/>
              </a:cxn>
              <a:cxn ang="0">
                <a:pos x="connsiteX12873" y="connsiteY12873"/>
              </a:cxn>
              <a:cxn ang="0">
                <a:pos x="connsiteX12874" y="connsiteY12874"/>
              </a:cxn>
              <a:cxn ang="0">
                <a:pos x="connsiteX12875" y="connsiteY12875"/>
              </a:cxn>
              <a:cxn ang="0">
                <a:pos x="connsiteX12876" y="connsiteY12876"/>
              </a:cxn>
              <a:cxn ang="0">
                <a:pos x="connsiteX12877" y="connsiteY12877"/>
              </a:cxn>
              <a:cxn ang="0">
                <a:pos x="connsiteX12878" y="connsiteY12878"/>
              </a:cxn>
              <a:cxn ang="0">
                <a:pos x="connsiteX12879" y="connsiteY12879"/>
              </a:cxn>
              <a:cxn ang="0">
                <a:pos x="connsiteX12880" y="connsiteY12880"/>
              </a:cxn>
              <a:cxn ang="0">
                <a:pos x="connsiteX12881" y="connsiteY12881"/>
              </a:cxn>
              <a:cxn ang="0">
                <a:pos x="connsiteX12882" y="connsiteY12882"/>
              </a:cxn>
              <a:cxn ang="0">
                <a:pos x="connsiteX12883" y="connsiteY12883"/>
              </a:cxn>
              <a:cxn ang="0">
                <a:pos x="connsiteX12884" y="connsiteY12884"/>
              </a:cxn>
              <a:cxn ang="0">
                <a:pos x="connsiteX12885" y="connsiteY12885"/>
              </a:cxn>
              <a:cxn ang="0">
                <a:pos x="connsiteX12886" y="connsiteY12886"/>
              </a:cxn>
              <a:cxn ang="0">
                <a:pos x="connsiteX12887" y="connsiteY12887"/>
              </a:cxn>
              <a:cxn ang="0">
                <a:pos x="connsiteX12888" y="connsiteY12888"/>
              </a:cxn>
              <a:cxn ang="0">
                <a:pos x="connsiteX12889" y="connsiteY12889"/>
              </a:cxn>
              <a:cxn ang="0">
                <a:pos x="connsiteX12890" y="connsiteY12890"/>
              </a:cxn>
              <a:cxn ang="0">
                <a:pos x="connsiteX12891" y="connsiteY12891"/>
              </a:cxn>
              <a:cxn ang="0">
                <a:pos x="connsiteX12892" y="connsiteY12892"/>
              </a:cxn>
              <a:cxn ang="0">
                <a:pos x="connsiteX12893" y="connsiteY12893"/>
              </a:cxn>
              <a:cxn ang="0">
                <a:pos x="connsiteX12894" y="connsiteY12894"/>
              </a:cxn>
              <a:cxn ang="0">
                <a:pos x="connsiteX12895" y="connsiteY12895"/>
              </a:cxn>
              <a:cxn ang="0">
                <a:pos x="connsiteX12896" y="connsiteY12896"/>
              </a:cxn>
              <a:cxn ang="0">
                <a:pos x="connsiteX12897" y="connsiteY12897"/>
              </a:cxn>
              <a:cxn ang="0">
                <a:pos x="connsiteX12898" y="connsiteY12898"/>
              </a:cxn>
              <a:cxn ang="0">
                <a:pos x="connsiteX12899" y="connsiteY12899"/>
              </a:cxn>
              <a:cxn ang="0">
                <a:pos x="connsiteX12900" y="connsiteY12900"/>
              </a:cxn>
              <a:cxn ang="0">
                <a:pos x="connsiteX12901" y="connsiteY12901"/>
              </a:cxn>
              <a:cxn ang="0">
                <a:pos x="connsiteX12902" y="connsiteY12902"/>
              </a:cxn>
              <a:cxn ang="0">
                <a:pos x="connsiteX12903" y="connsiteY12903"/>
              </a:cxn>
              <a:cxn ang="0">
                <a:pos x="connsiteX12904" y="connsiteY12904"/>
              </a:cxn>
              <a:cxn ang="0">
                <a:pos x="connsiteX12905" y="connsiteY12905"/>
              </a:cxn>
              <a:cxn ang="0">
                <a:pos x="connsiteX12906" y="connsiteY12906"/>
              </a:cxn>
              <a:cxn ang="0">
                <a:pos x="connsiteX12907" y="connsiteY12907"/>
              </a:cxn>
              <a:cxn ang="0">
                <a:pos x="connsiteX12908" y="connsiteY12908"/>
              </a:cxn>
              <a:cxn ang="0">
                <a:pos x="connsiteX12909" y="connsiteY12909"/>
              </a:cxn>
              <a:cxn ang="0">
                <a:pos x="connsiteX12910" y="connsiteY12910"/>
              </a:cxn>
              <a:cxn ang="0">
                <a:pos x="connsiteX12911" y="connsiteY12911"/>
              </a:cxn>
              <a:cxn ang="0">
                <a:pos x="connsiteX12912" y="connsiteY12912"/>
              </a:cxn>
              <a:cxn ang="0">
                <a:pos x="connsiteX12913" y="connsiteY12913"/>
              </a:cxn>
              <a:cxn ang="0">
                <a:pos x="connsiteX12914" y="connsiteY12914"/>
              </a:cxn>
              <a:cxn ang="0">
                <a:pos x="connsiteX12915" y="connsiteY12915"/>
              </a:cxn>
              <a:cxn ang="0">
                <a:pos x="connsiteX12916" y="connsiteY12916"/>
              </a:cxn>
              <a:cxn ang="0">
                <a:pos x="connsiteX12917" y="connsiteY12917"/>
              </a:cxn>
              <a:cxn ang="0">
                <a:pos x="connsiteX12918" y="connsiteY12918"/>
              </a:cxn>
              <a:cxn ang="0">
                <a:pos x="connsiteX12919" y="connsiteY12919"/>
              </a:cxn>
              <a:cxn ang="0">
                <a:pos x="connsiteX12920" y="connsiteY12920"/>
              </a:cxn>
              <a:cxn ang="0">
                <a:pos x="connsiteX12921" y="connsiteY12921"/>
              </a:cxn>
              <a:cxn ang="0">
                <a:pos x="connsiteX12922" y="connsiteY12922"/>
              </a:cxn>
              <a:cxn ang="0">
                <a:pos x="connsiteX12923" y="connsiteY12923"/>
              </a:cxn>
              <a:cxn ang="0">
                <a:pos x="connsiteX12924" y="connsiteY12924"/>
              </a:cxn>
              <a:cxn ang="0">
                <a:pos x="connsiteX12925" y="connsiteY12925"/>
              </a:cxn>
              <a:cxn ang="0">
                <a:pos x="connsiteX12926" y="connsiteY12926"/>
              </a:cxn>
              <a:cxn ang="0">
                <a:pos x="connsiteX12927" y="connsiteY12927"/>
              </a:cxn>
              <a:cxn ang="0">
                <a:pos x="connsiteX12928" y="connsiteY12928"/>
              </a:cxn>
              <a:cxn ang="0">
                <a:pos x="connsiteX12929" y="connsiteY12929"/>
              </a:cxn>
              <a:cxn ang="0">
                <a:pos x="connsiteX12930" y="connsiteY12930"/>
              </a:cxn>
              <a:cxn ang="0">
                <a:pos x="connsiteX12931" y="connsiteY12931"/>
              </a:cxn>
              <a:cxn ang="0">
                <a:pos x="connsiteX12932" y="connsiteY12932"/>
              </a:cxn>
              <a:cxn ang="0">
                <a:pos x="connsiteX12933" y="connsiteY12933"/>
              </a:cxn>
              <a:cxn ang="0">
                <a:pos x="connsiteX12934" y="connsiteY12934"/>
              </a:cxn>
              <a:cxn ang="0">
                <a:pos x="connsiteX12935" y="connsiteY12935"/>
              </a:cxn>
              <a:cxn ang="0">
                <a:pos x="connsiteX12936" y="connsiteY12936"/>
              </a:cxn>
              <a:cxn ang="0">
                <a:pos x="connsiteX12937" y="connsiteY12937"/>
              </a:cxn>
              <a:cxn ang="0">
                <a:pos x="connsiteX12938" y="connsiteY12938"/>
              </a:cxn>
              <a:cxn ang="0">
                <a:pos x="connsiteX12939" y="connsiteY12939"/>
              </a:cxn>
              <a:cxn ang="0">
                <a:pos x="connsiteX12940" y="connsiteY12940"/>
              </a:cxn>
              <a:cxn ang="0">
                <a:pos x="connsiteX12941" y="connsiteY12941"/>
              </a:cxn>
              <a:cxn ang="0">
                <a:pos x="connsiteX12942" y="connsiteY12942"/>
              </a:cxn>
              <a:cxn ang="0">
                <a:pos x="connsiteX12943" y="connsiteY12943"/>
              </a:cxn>
              <a:cxn ang="0">
                <a:pos x="connsiteX12944" y="connsiteY12944"/>
              </a:cxn>
              <a:cxn ang="0">
                <a:pos x="connsiteX12945" y="connsiteY12945"/>
              </a:cxn>
              <a:cxn ang="0">
                <a:pos x="connsiteX12946" y="connsiteY12946"/>
              </a:cxn>
              <a:cxn ang="0">
                <a:pos x="connsiteX12947" y="connsiteY12947"/>
              </a:cxn>
              <a:cxn ang="0">
                <a:pos x="connsiteX12948" y="connsiteY12948"/>
              </a:cxn>
              <a:cxn ang="0">
                <a:pos x="connsiteX12949" y="connsiteY12949"/>
              </a:cxn>
              <a:cxn ang="0">
                <a:pos x="connsiteX12950" y="connsiteY12950"/>
              </a:cxn>
              <a:cxn ang="0">
                <a:pos x="connsiteX12951" y="connsiteY12951"/>
              </a:cxn>
              <a:cxn ang="0">
                <a:pos x="connsiteX12952" y="connsiteY12952"/>
              </a:cxn>
              <a:cxn ang="0">
                <a:pos x="connsiteX12953" y="connsiteY12953"/>
              </a:cxn>
              <a:cxn ang="0">
                <a:pos x="connsiteX12954" y="connsiteY12954"/>
              </a:cxn>
              <a:cxn ang="0">
                <a:pos x="connsiteX12955" y="connsiteY12955"/>
              </a:cxn>
              <a:cxn ang="0">
                <a:pos x="connsiteX12956" y="connsiteY12956"/>
              </a:cxn>
              <a:cxn ang="0">
                <a:pos x="connsiteX12957" y="connsiteY12957"/>
              </a:cxn>
              <a:cxn ang="0">
                <a:pos x="connsiteX12958" y="connsiteY12958"/>
              </a:cxn>
              <a:cxn ang="0">
                <a:pos x="connsiteX12959" y="connsiteY12959"/>
              </a:cxn>
              <a:cxn ang="0">
                <a:pos x="connsiteX12960" y="connsiteY12960"/>
              </a:cxn>
              <a:cxn ang="0">
                <a:pos x="connsiteX12961" y="connsiteY12961"/>
              </a:cxn>
              <a:cxn ang="0">
                <a:pos x="connsiteX12962" y="connsiteY12962"/>
              </a:cxn>
              <a:cxn ang="0">
                <a:pos x="connsiteX12963" y="connsiteY12963"/>
              </a:cxn>
              <a:cxn ang="0">
                <a:pos x="connsiteX12964" y="connsiteY12964"/>
              </a:cxn>
              <a:cxn ang="0">
                <a:pos x="connsiteX12965" y="connsiteY12965"/>
              </a:cxn>
              <a:cxn ang="0">
                <a:pos x="connsiteX12966" y="connsiteY12966"/>
              </a:cxn>
              <a:cxn ang="0">
                <a:pos x="connsiteX12967" y="connsiteY12967"/>
              </a:cxn>
              <a:cxn ang="0">
                <a:pos x="connsiteX12968" y="connsiteY12968"/>
              </a:cxn>
              <a:cxn ang="0">
                <a:pos x="connsiteX12969" y="connsiteY12969"/>
              </a:cxn>
              <a:cxn ang="0">
                <a:pos x="connsiteX12970" y="connsiteY12970"/>
              </a:cxn>
              <a:cxn ang="0">
                <a:pos x="connsiteX12971" y="connsiteY12971"/>
              </a:cxn>
              <a:cxn ang="0">
                <a:pos x="connsiteX12972" y="connsiteY12972"/>
              </a:cxn>
              <a:cxn ang="0">
                <a:pos x="connsiteX12973" y="connsiteY12973"/>
              </a:cxn>
              <a:cxn ang="0">
                <a:pos x="connsiteX12974" y="connsiteY12974"/>
              </a:cxn>
              <a:cxn ang="0">
                <a:pos x="connsiteX12975" y="connsiteY12975"/>
              </a:cxn>
              <a:cxn ang="0">
                <a:pos x="connsiteX12976" y="connsiteY12976"/>
              </a:cxn>
              <a:cxn ang="0">
                <a:pos x="connsiteX12977" y="connsiteY12977"/>
              </a:cxn>
              <a:cxn ang="0">
                <a:pos x="connsiteX12978" y="connsiteY12978"/>
              </a:cxn>
              <a:cxn ang="0">
                <a:pos x="connsiteX12979" y="connsiteY12979"/>
              </a:cxn>
              <a:cxn ang="0">
                <a:pos x="connsiteX12980" y="connsiteY12980"/>
              </a:cxn>
              <a:cxn ang="0">
                <a:pos x="connsiteX12981" y="connsiteY12981"/>
              </a:cxn>
              <a:cxn ang="0">
                <a:pos x="connsiteX12982" y="connsiteY12982"/>
              </a:cxn>
              <a:cxn ang="0">
                <a:pos x="connsiteX12983" y="connsiteY12983"/>
              </a:cxn>
              <a:cxn ang="0">
                <a:pos x="connsiteX12984" y="connsiteY12984"/>
              </a:cxn>
              <a:cxn ang="0">
                <a:pos x="connsiteX12985" y="connsiteY12985"/>
              </a:cxn>
              <a:cxn ang="0">
                <a:pos x="connsiteX12986" y="connsiteY12986"/>
              </a:cxn>
              <a:cxn ang="0">
                <a:pos x="connsiteX12987" y="connsiteY12987"/>
              </a:cxn>
              <a:cxn ang="0">
                <a:pos x="connsiteX12988" y="connsiteY12988"/>
              </a:cxn>
              <a:cxn ang="0">
                <a:pos x="connsiteX12989" y="connsiteY12989"/>
              </a:cxn>
              <a:cxn ang="0">
                <a:pos x="connsiteX12990" y="connsiteY12990"/>
              </a:cxn>
              <a:cxn ang="0">
                <a:pos x="connsiteX12991" y="connsiteY12991"/>
              </a:cxn>
              <a:cxn ang="0">
                <a:pos x="connsiteX12992" y="connsiteY12992"/>
              </a:cxn>
              <a:cxn ang="0">
                <a:pos x="connsiteX12993" y="connsiteY12993"/>
              </a:cxn>
              <a:cxn ang="0">
                <a:pos x="connsiteX12994" y="connsiteY12994"/>
              </a:cxn>
              <a:cxn ang="0">
                <a:pos x="connsiteX12995" y="connsiteY12995"/>
              </a:cxn>
              <a:cxn ang="0">
                <a:pos x="connsiteX12996" y="connsiteY12996"/>
              </a:cxn>
              <a:cxn ang="0">
                <a:pos x="connsiteX12997" y="connsiteY12997"/>
              </a:cxn>
              <a:cxn ang="0">
                <a:pos x="connsiteX12998" y="connsiteY12998"/>
              </a:cxn>
              <a:cxn ang="0">
                <a:pos x="connsiteX12999" y="connsiteY12999"/>
              </a:cxn>
              <a:cxn ang="0">
                <a:pos x="connsiteX13000" y="connsiteY13000"/>
              </a:cxn>
              <a:cxn ang="0">
                <a:pos x="connsiteX13001" y="connsiteY13001"/>
              </a:cxn>
              <a:cxn ang="0">
                <a:pos x="connsiteX13002" y="connsiteY13002"/>
              </a:cxn>
              <a:cxn ang="0">
                <a:pos x="connsiteX13003" y="connsiteY13003"/>
              </a:cxn>
              <a:cxn ang="0">
                <a:pos x="connsiteX13004" y="connsiteY13004"/>
              </a:cxn>
              <a:cxn ang="0">
                <a:pos x="connsiteX13005" y="connsiteY13005"/>
              </a:cxn>
              <a:cxn ang="0">
                <a:pos x="connsiteX13006" y="connsiteY13006"/>
              </a:cxn>
              <a:cxn ang="0">
                <a:pos x="connsiteX13007" y="connsiteY13007"/>
              </a:cxn>
              <a:cxn ang="0">
                <a:pos x="connsiteX13008" y="connsiteY13008"/>
              </a:cxn>
              <a:cxn ang="0">
                <a:pos x="connsiteX13009" y="connsiteY13009"/>
              </a:cxn>
              <a:cxn ang="0">
                <a:pos x="connsiteX13010" y="connsiteY13010"/>
              </a:cxn>
              <a:cxn ang="0">
                <a:pos x="connsiteX13011" y="connsiteY13011"/>
              </a:cxn>
              <a:cxn ang="0">
                <a:pos x="connsiteX13012" y="connsiteY13012"/>
              </a:cxn>
              <a:cxn ang="0">
                <a:pos x="connsiteX13013" y="connsiteY13013"/>
              </a:cxn>
              <a:cxn ang="0">
                <a:pos x="connsiteX13014" y="connsiteY13014"/>
              </a:cxn>
              <a:cxn ang="0">
                <a:pos x="connsiteX13015" y="connsiteY13015"/>
              </a:cxn>
              <a:cxn ang="0">
                <a:pos x="connsiteX13016" y="connsiteY13016"/>
              </a:cxn>
              <a:cxn ang="0">
                <a:pos x="connsiteX13017" y="connsiteY13017"/>
              </a:cxn>
              <a:cxn ang="0">
                <a:pos x="connsiteX13018" y="connsiteY13018"/>
              </a:cxn>
              <a:cxn ang="0">
                <a:pos x="connsiteX13019" y="connsiteY13019"/>
              </a:cxn>
              <a:cxn ang="0">
                <a:pos x="connsiteX13020" y="connsiteY13020"/>
              </a:cxn>
              <a:cxn ang="0">
                <a:pos x="connsiteX13021" y="connsiteY13021"/>
              </a:cxn>
              <a:cxn ang="0">
                <a:pos x="connsiteX13022" y="connsiteY13022"/>
              </a:cxn>
              <a:cxn ang="0">
                <a:pos x="connsiteX13023" y="connsiteY13023"/>
              </a:cxn>
              <a:cxn ang="0">
                <a:pos x="connsiteX13024" y="connsiteY13024"/>
              </a:cxn>
              <a:cxn ang="0">
                <a:pos x="connsiteX13025" y="connsiteY13025"/>
              </a:cxn>
              <a:cxn ang="0">
                <a:pos x="connsiteX13026" y="connsiteY13026"/>
              </a:cxn>
              <a:cxn ang="0">
                <a:pos x="connsiteX13027" y="connsiteY13027"/>
              </a:cxn>
              <a:cxn ang="0">
                <a:pos x="connsiteX13028" y="connsiteY13028"/>
              </a:cxn>
              <a:cxn ang="0">
                <a:pos x="connsiteX13029" y="connsiteY13029"/>
              </a:cxn>
              <a:cxn ang="0">
                <a:pos x="connsiteX13030" y="connsiteY13030"/>
              </a:cxn>
              <a:cxn ang="0">
                <a:pos x="connsiteX13031" y="connsiteY13031"/>
              </a:cxn>
              <a:cxn ang="0">
                <a:pos x="connsiteX13032" y="connsiteY13032"/>
              </a:cxn>
              <a:cxn ang="0">
                <a:pos x="connsiteX13033" y="connsiteY13033"/>
              </a:cxn>
              <a:cxn ang="0">
                <a:pos x="connsiteX13034" y="connsiteY13034"/>
              </a:cxn>
              <a:cxn ang="0">
                <a:pos x="connsiteX13035" y="connsiteY13035"/>
              </a:cxn>
              <a:cxn ang="0">
                <a:pos x="connsiteX13036" y="connsiteY13036"/>
              </a:cxn>
              <a:cxn ang="0">
                <a:pos x="connsiteX13037" y="connsiteY13037"/>
              </a:cxn>
              <a:cxn ang="0">
                <a:pos x="connsiteX13038" y="connsiteY13038"/>
              </a:cxn>
              <a:cxn ang="0">
                <a:pos x="connsiteX13039" y="connsiteY13039"/>
              </a:cxn>
              <a:cxn ang="0">
                <a:pos x="connsiteX13040" y="connsiteY13040"/>
              </a:cxn>
              <a:cxn ang="0">
                <a:pos x="connsiteX13041" y="connsiteY13041"/>
              </a:cxn>
              <a:cxn ang="0">
                <a:pos x="connsiteX13042" y="connsiteY13042"/>
              </a:cxn>
              <a:cxn ang="0">
                <a:pos x="connsiteX13043" y="connsiteY13043"/>
              </a:cxn>
              <a:cxn ang="0">
                <a:pos x="connsiteX13044" y="connsiteY13044"/>
              </a:cxn>
              <a:cxn ang="0">
                <a:pos x="connsiteX13045" y="connsiteY13045"/>
              </a:cxn>
              <a:cxn ang="0">
                <a:pos x="connsiteX13046" y="connsiteY13046"/>
              </a:cxn>
              <a:cxn ang="0">
                <a:pos x="connsiteX13047" y="connsiteY13047"/>
              </a:cxn>
              <a:cxn ang="0">
                <a:pos x="connsiteX13048" y="connsiteY13048"/>
              </a:cxn>
              <a:cxn ang="0">
                <a:pos x="connsiteX13049" y="connsiteY13049"/>
              </a:cxn>
              <a:cxn ang="0">
                <a:pos x="connsiteX13050" y="connsiteY13050"/>
              </a:cxn>
              <a:cxn ang="0">
                <a:pos x="connsiteX13051" y="connsiteY13051"/>
              </a:cxn>
              <a:cxn ang="0">
                <a:pos x="connsiteX13052" y="connsiteY13052"/>
              </a:cxn>
              <a:cxn ang="0">
                <a:pos x="connsiteX13053" y="connsiteY13053"/>
              </a:cxn>
              <a:cxn ang="0">
                <a:pos x="connsiteX13054" y="connsiteY13054"/>
              </a:cxn>
              <a:cxn ang="0">
                <a:pos x="connsiteX13055" y="connsiteY13055"/>
              </a:cxn>
              <a:cxn ang="0">
                <a:pos x="connsiteX13056" y="connsiteY13056"/>
              </a:cxn>
              <a:cxn ang="0">
                <a:pos x="connsiteX13057" y="connsiteY13057"/>
              </a:cxn>
              <a:cxn ang="0">
                <a:pos x="connsiteX13058" y="connsiteY13058"/>
              </a:cxn>
              <a:cxn ang="0">
                <a:pos x="connsiteX13059" y="connsiteY13059"/>
              </a:cxn>
              <a:cxn ang="0">
                <a:pos x="connsiteX13060" y="connsiteY13060"/>
              </a:cxn>
              <a:cxn ang="0">
                <a:pos x="connsiteX13061" y="connsiteY13061"/>
              </a:cxn>
              <a:cxn ang="0">
                <a:pos x="connsiteX13062" y="connsiteY13062"/>
              </a:cxn>
              <a:cxn ang="0">
                <a:pos x="connsiteX13063" y="connsiteY13063"/>
              </a:cxn>
              <a:cxn ang="0">
                <a:pos x="connsiteX13064" y="connsiteY13064"/>
              </a:cxn>
              <a:cxn ang="0">
                <a:pos x="connsiteX13065" y="connsiteY13065"/>
              </a:cxn>
              <a:cxn ang="0">
                <a:pos x="connsiteX13066" y="connsiteY13066"/>
              </a:cxn>
              <a:cxn ang="0">
                <a:pos x="connsiteX13067" y="connsiteY13067"/>
              </a:cxn>
              <a:cxn ang="0">
                <a:pos x="connsiteX13068" y="connsiteY13068"/>
              </a:cxn>
              <a:cxn ang="0">
                <a:pos x="connsiteX13069" y="connsiteY13069"/>
              </a:cxn>
              <a:cxn ang="0">
                <a:pos x="connsiteX13070" y="connsiteY13070"/>
              </a:cxn>
              <a:cxn ang="0">
                <a:pos x="connsiteX13071" y="connsiteY13071"/>
              </a:cxn>
              <a:cxn ang="0">
                <a:pos x="connsiteX13072" y="connsiteY13072"/>
              </a:cxn>
              <a:cxn ang="0">
                <a:pos x="connsiteX13073" y="connsiteY13073"/>
              </a:cxn>
              <a:cxn ang="0">
                <a:pos x="connsiteX13074" y="connsiteY13074"/>
              </a:cxn>
              <a:cxn ang="0">
                <a:pos x="connsiteX13075" y="connsiteY13075"/>
              </a:cxn>
              <a:cxn ang="0">
                <a:pos x="connsiteX13076" y="connsiteY13076"/>
              </a:cxn>
              <a:cxn ang="0">
                <a:pos x="connsiteX13077" y="connsiteY13077"/>
              </a:cxn>
              <a:cxn ang="0">
                <a:pos x="connsiteX13078" y="connsiteY13078"/>
              </a:cxn>
              <a:cxn ang="0">
                <a:pos x="connsiteX13079" y="connsiteY13079"/>
              </a:cxn>
              <a:cxn ang="0">
                <a:pos x="connsiteX13080" y="connsiteY13080"/>
              </a:cxn>
              <a:cxn ang="0">
                <a:pos x="connsiteX13081" y="connsiteY13081"/>
              </a:cxn>
              <a:cxn ang="0">
                <a:pos x="connsiteX13082" y="connsiteY13082"/>
              </a:cxn>
              <a:cxn ang="0">
                <a:pos x="connsiteX13083" y="connsiteY13083"/>
              </a:cxn>
              <a:cxn ang="0">
                <a:pos x="connsiteX13084" y="connsiteY13084"/>
              </a:cxn>
              <a:cxn ang="0">
                <a:pos x="connsiteX13085" y="connsiteY13085"/>
              </a:cxn>
              <a:cxn ang="0">
                <a:pos x="connsiteX13086" y="connsiteY13086"/>
              </a:cxn>
              <a:cxn ang="0">
                <a:pos x="connsiteX13087" y="connsiteY13087"/>
              </a:cxn>
              <a:cxn ang="0">
                <a:pos x="connsiteX13088" y="connsiteY13088"/>
              </a:cxn>
              <a:cxn ang="0">
                <a:pos x="connsiteX13089" y="connsiteY13089"/>
              </a:cxn>
              <a:cxn ang="0">
                <a:pos x="connsiteX13090" y="connsiteY13090"/>
              </a:cxn>
              <a:cxn ang="0">
                <a:pos x="connsiteX13091" y="connsiteY13091"/>
              </a:cxn>
              <a:cxn ang="0">
                <a:pos x="connsiteX13092" y="connsiteY13092"/>
              </a:cxn>
              <a:cxn ang="0">
                <a:pos x="connsiteX13093" y="connsiteY13093"/>
              </a:cxn>
              <a:cxn ang="0">
                <a:pos x="connsiteX13094" y="connsiteY13094"/>
              </a:cxn>
              <a:cxn ang="0">
                <a:pos x="connsiteX13095" y="connsiteY13095"/>
              </a:cxn>
              <a:cxn ang="0">
                <a:pos x="connsiteX13096" y="connsiteY13096"/>
              </a:cxn>
              <a:cxn ang="0">
                <a:pos x="connsiteX13097" y="connsiteY13097"/>
              </a:cxn>
              <a:cxn ang="0">
                <a:pos x="connsiteX13098" y="connsiteY13098"/>
              </a:cxn>
              <a:cxn ang="0">
                <a:pos x="connsiteX13099" y="connsiteY13099"/>
              </a:cxn>
              <a:cxn ang="0">
                <a:pos x="connsiteX13100" y="connsiteY13100"/>
              </a:cxn>
              <a:cxn ang="0">
                <a:pos x="connsiteX13101" y="connsiteY13101"/>
              </a:cxn>
              <a:cxn ang="0">
                <a:pos x="connsiteX13102" y="connsiteY13102"/>
              </a:cxn>
              <a:cxn ang="0">
                <a:pos x="connsiteX13103" y="connsiteY13103"/>
              </a:cxn>
              <a:cxn ang="0">
                <a:pos x="connsiteX13104" y="connsiteY13104"/>
              </a:cxn>
              <a:cxn ang="0">
                <a:pos x="connsiteX13105" y="connsiteY13105"/>
              </a:cxn>
              <a:cxn ang="0">
                <a:pos x="connsiteX13106" y="connsiteY13106"/>
              </a:cxn>
              <a:cxn ang="0">
                <a:pos x="connsiteX13107" y="connsiteY13107"/>
              </a:cxn>
              <a:cxn ang="0">
                <a:pos x="connsiteX13108" y="connsiteY13108"/>
              </a:cxn>
              <a:cxn ang="0">
                <a:pos x="connsiteX13109" y="connsiteY13109"/>
              </a:cxn>
              <a:cxn ang="0">
                <a:pos x="connsiteX13110" y="connsiteY13110"/>
              </a:cxn>
              <a:cxn ang="0">
                <a:pos x="connsiteX13111" y="connsiteY13111"/>
              </a:cxn>
              <a:cxn ang="0">
                <a:pos x="connsiteX13112" y="connsiteY13112"/>
              </a:cxn>
              <a:cxn ang="0">
                <a:pos x="connsiteX13113" y="connsiteY13113"/>
              </a:cxn>
              <a:cxn ang="0">
                <a:pos x="connsiteX13114" y="connsiteY13114"/>
              </a:cxn>
              <a:cxn ang="0">
                <a:pos x="connsiteX13115" y="connsiteY13115"/>
              </a:cxn>
              <a:cxn ang="0">
                <a:pos x="connsiteX13116" y="connsiteY13116"/>
              </a:cxn>
              <a:cxn ang="0">
                <a:pos x="connsiteX13117" y="connsiteY13117"/>
              </a:cxn>
              <a:cxn ang="0">
                <a:pos x="connsiteX13118" y="connsiteY13118"/>
              </a:cxn>
              <a:cxn ang="0">
                <a:pos x="connsiteX13119" y="connsiteY13119"/>
              </a:cxn>
              <a:cxn ang="0">
                <a:pos x="connsiteX13120" y="connsiteY13120"/>
              </a:cxn>
              <a:cxn ang="0">
                <a:pos x="connsiteX13121" y="connsiteY13121"/>
              </a:cxn>
              <a:cxn ang="0">
                <a:pos x="connsiteX13122" y="connsiteY13122"/>
              </a:cxn>
              <a:cxn ang="0">
                <a:pos x="connsiteX13123" y="connsiteY13123"/>
              </a:cxn>
              <a:cxn ang="0">
                <a:pos x="connsiteX13124" y="connsiteY13124"/>
              </a:cxn>
              <a:cxn ang="0">
                <a:pos x="connsiteX13125" y="connsiteY13125"/>
              </a:cxn>
              <a:cxn ang="0">
                <a:pos x="connsiteX13126" y="connsiteY13126"/>
              </a:cxn>
              <a:cxn ang="0">
                <a:pos x="connsiteX13127" y="connsiteY13127"/>
              </a:cxn>
              <a:cxn ang="0">
                <a:pos x="connsiteX13128" y="connsiteY13128"/>
              </a:cxn>
              <a:cxn ang="0">
                <a:pos x="connsiteX13129" y="connsiteY13129"/>
              </a:cxn>
              <a:cxn ang="0">
                <a:pos x="connsiteX13130" y="connsiteY13130"/>
              </a:cxn>
              <a:cxn ang="0">
                <a:pos x="connsiteX13131" y="connsiteY13131"/>
              </a:cxn>
              <a:cxn ang="0">
                <a:pos x="connsiteX13132" y="connsiteY13132"/>
              </a:cxn>
              <a:cxn ang="0">
                <a:pos x="connsiteX13133" y="connsiteY13133"/>
              </a:cxn>
              <a:cxn ang="0">
                <a:pos x="connsiteX13134" y="connsiteY13134"/>
              </a:cxn>
              <a:cxn ang="0">
                <a:pos x="connsiteX13135" y="connsiteY13135"/>
              </a:cxn>
              <a:cxn ang="0">
                <a:pos x="connsiteX13136" y="connsiteY13136"/>
              </a:cxn>
              <a:cxn ang="0">
                <a:pos x="connsiteX13137" y="connsiteY13137"/>
              </a:cxn>
              <a:cxn ang="0">
                <a:pos x="connsiteX13138" y="connsiteY13138"/>
              </a:cxn>
              <a:cxn ang="0">
                <a:pos x="connsiteX13139" y="connsiteY13139"/>
              </a:cxn>
              <a:cxn ang="0">
                <a:pos x="connsiteX13140" y="connsiteY13140"/>
              </a:cxn>
              <a:cxn ang="0">
                <a:pos x="connsiteX13141" y="connsiteY13141"/>
              </a:cxn>
              <a:cxn ang="0">
                <a:pos x="connsiteX13142" y="connsiteY13142"/>
              </a:cxn>
              <a:cxn ang="0">
                <a:pos x="connsiteX13143" y="connsiteY13143"/>
              </a:cxn>
              <a:cxn ang="0">
                <a:pos x="connsiteX13144" y="connsiteY13144"/>
              </a:cxn>
              <a:cxn ang="0">
                <a:pos x="connsiteX13145" y="connsiteY13145"/>
              </a:cxn>
              <a:cxn ang="0">
                <a:pos x="connsiteX13146" y="connsiteY13146"/>
              </a:cxn>
              <a:cxn ang="0">
                <a:pos x="connsiteX13147" y="connsiteY13147"/>
              </a:cxn>
              <a:cxn ang="0">
                <a:pos x="connsiteX13148" y="connsiteY13148"/>
              </a:cxn>
              <a:cxn ang="0">
                <a:pos x="connsiteX13149" y="connsiteY13149"/>
              </a:cxn>
              <a:cxn ang="0">
                <a:pos x="connsiteX13150" y="connsiteY13150"/>
              </a:cxn>
              <a:cxn ang="0">
                <a:pos x="connsiteX13151" y="connsiteY13151"/>
              </a:cxn>
              <a:cxn ang="0">
                <a:pos x="connsiteX13152" y="connsiteY13152"/>
              </a:cxn>
              <a:cxn ang="0">
                <a:pos x="connsiteX13153" y="connsiteY13153"/>
              </a:cxn>
              <a:cxn ang="0">
                <a:pos x="connsiteX13154" y="connsiteY13154"/>
              </a:cxn>
              <a:cxn ang="0">
                <a:pos x="connsiteX13155" y="connsiteY13155"/>
              </a:cxn>
              <a:cxn ang="0">
                <a:pos x="connsiteX13156" y="connsiteY13156"/>
              </a:cxn>
              <a:cxn ang="0">
                <a:pos x="connsiteX13157" y="connsiteY13157"/>
              </a:cxn>
              <a:cxn ang="0">
                <a:pos x="connsiteX13158" y="connsiteY13158"/>
              </a:cxn>
              <a:cxn ang="0">
                <a:pos x="connsiteX13159" y="connsiteY13159"/>
              </a:cxn>
              <a:cxn ang="0">
                <a:pos x="connsiteX13160" y="connsiteY13160"/>
              </a:cxn>
              <a:cxn ang="0">
                <a:pos x="connsiteX13161" y="connsiteY13161"/>
              </a:cxn>
              <a:cxn ang="0">
                <a:pos x="connsiteX13162" y="connsiteY13162"/>
              </a:cxn>
              <a:cxn ang="0">
                <a:pos x="connsiteX13163" y="connsiteY13163"/>
              </a:cxn>
              <a:cxn ang="0">
                <a:pos x="connsiteX13164" y="connsiteY13164"/>
              </a:cxn>
              <a:cxn ang="0">
                <a:pos x="connsiteX13165" y="connsiteY13165"/>
              </a:cxn>
              <a:cxn ang="0">
                <a:pos x="connsiteX13166" y="connsiteY13166"/>
              </a:cxn>
              <a:cxn ang="0">
                <a:pos x="connsiteX13167" y="connsiteY13167"/>
              </a:cxn>
              <a:cxn ang="0">
                <a:pos x="connsiteX13168" y="connsiteY13168"/>
              </a:cxn>
              <a:cxn ang="0">
                <a:pos x="connsiteX13169" y="connsiteY13169"/>
              </a:cxn>
              <a:cxn ang="0">
                <a:pos x="connsiteX13170" y="connsiteY13170"/>
              </a:cxn>
              <a:cxn ang="0">
                <a:pos x="connsiteX13171" y="connsiteY13171"/>
              </a:cxn>
              <a:cxn ang="0">
                <a:pos x="connsiteX13172" y="connsiteY13172"/>
              </a:cxn>
              <a:cxn ang="0">
                <a:pos x="connsiteX13173" y="connsiteY13173"/>
              </a:cxn>
              <a:cxn ang="0">
                <a:pos x="connsiteX13174" y="connsiteY13174"/>
              </a:cxn>
              <a:cxn ang="0">
                <a:pos x="connsiteX13175" y="connsiteY13175"/>
              </a:cxn>
              <a:cxn ang="0">
                <a:pos x="connsiteX13176" y="connsiteY13176"/>
              </a:cxn>
              <a:cxn ang="0">
                <a:pos x="connsiteX13177" y="connsiteY13177"/>
              </a:cxn>
              <a:cxn ang="0">
                <a:pos x="connsiteX13178" y="connsiteY13178"/>
              </a:cxn>
              <a:cxn ang="0">
                <a:pos x="connsiteX13179" y="connsiteY13179"/>
              </a:cxn>
              <a:cxn ang="0">
                <a:pos x="connsiteX13180" y="connsiteY13180"/>
              </a:cxn>
              <a:cxn ang="0">
                <a:pos x="connsiteX13181" y="connsiteY13181"/>
              </a:cxn>
              <a:cxn ang="0">
                <a:pos x="connsiteX13182" y="connsiteY13182"/>
              </a:cxn>
              <a:cxn ang="0">
                <a:pos x="connsiteX13183" y="connsiteY13183"/>
              </a:cxn>
              <a:cxn ang="0">
                <a:pos x="connsiteX13184" y="connsiteY13184"/>
              </a:cxn>
              <a:cxn ang="0">
                <a:pos x="connsiteX13185" y="connsiteY13185"/>
              </a:cxn>
              <a:cxn ang="0">
                <a:pos x="connsiteX13186" y="connsiteY13186"/>
              </a:cxn>
              <a:cxn ang="0">
                <a:pos x="connsiteX13187" y="connsiteY13187"/>
              </a:cxn>
              <a:cxn ang="0">
                <a:pos x="connsiteX13188" y="connsiteY13188"/>
              </a:cxn>
              <a:cxn ang="0">
                <a:pos x="connsiteX13189" y="connsiteY13189"/>
              </a:cxn>
              <a:cxn ang="0">
                <a:pos x="connsiteX13190" y="connsiteY13190"/>
              </a:cxn>
              <a:cxn ang="0">
                <a:pos x="connsiteX13191" y="connsiteY13191"/>
              </a:cxn>
              <a:cxn ang="0">
                <a:pos x="connsiteX13192" y="connsiteY13192"/>
              </a:cxn>
              <a:cxn ang="0">
                <a:pos x="connsiteX13193" y="connsiteY13193"/>
              </a:cxn>
              <a:cxn ang="0">
                <a:pos x="connsiteX13194" y="connsiteY13194"/>
              </a:cxn>
              <a:cxn ang="0">
                <a:pos x="connsiteX13195" y="connsiteY13195"/>
              </a:cxn>
              <a:cxn ang="0">
                <a:pos x="connsiteX13196" y="connsiteY13196"/>
              </a:cxn>
              <a:cxn ang="0">
                <a:pos x="connsiteX13197" y="connsiteY13197"/>
              </a:cxn>
              <a:cxn ang="0">
                <a:pos x="connsiteX13198" y="connsiteY13198"/>
              </a:cxn>
              <a:cxn ang="0">
                <a:pos x="connsiteX13199" y="connsiteY13199"/>
              </a:cxn>
              <a:cxn ang="0">
                <a:pos x="connsiteX13200" y="connsiteY13200"/>
              </a:cxn>
              <a:cxn ang="0">
                <a:pos x="connsiteX13201" y="connsiteY13201"/>
              </a:cxn>
              <a:cxn ang="0">
                <a:pos x="connsiteX13202" y="connsiteY13202"/>
              </a:cxn>
              <a:cxn ang="0">
                <a:pos x="connsiteX13203" y="connsiteY13203"/>
              </a:cxn>
              <a:cxn ang="0">
                <a:pos x="connsiteX13204" y="connsiteY13204"/>
              </a:cxn>
              <a:cxn ang="0">
                <a:pos x="connsiteX13205" y="connsiteY13205"/>
              </a:cxn>
              <a:cxn ang="0">
                <a:pos x="connsiteX13206" y="connsiteY13206"/>
              </a:cxn>
              <a:cxn ang="0">
                <a:pos x="connsiteX13207" y="connsiteY13207"/>
              </a:cxn>
              <a:cxn ang="0">
                <a:pos x="connsiteX13208" y="connsiteY13208"/>
              </a:cxn>
              <a:cxn ang="0">
                <a:pos x="connsiteX13209" y="connsiteY13209"/>
              </a:cxn>
              <a:cxn ang="0">
                <a:pos x="connsiteX13210" y="connsiteY13210"/>
              </a:cxn>
              <a:cxn ang="0">
                <a:pos x="connsiteX13211" y="connsiteY13211"/>
              </a:cxn>
              <a:cxn ang="0">
                <a:pos x="connsiteX13212" y="connsiteY13212"/>
              </a:cxn>
              <a:cxn ang="0">
                <a:pos x="connsiteX13213" y="connsiteY13213"/>
              </a:cxn>
              <a:cxn ang="0">
                <a:pos x="connsiteX13214" y="connsiteY13214"/>
              </a:cxn>
              <a:cxn ang="0">
                <a:pos x="connsiteX13215" y="connsiteY13215"/>
              </a:cxn>
              <a:cxn ang="0">
                <a:pos x="connsiteX13216" y="connsiteY13216"/>
              </a:cxn>
              <a:cxn ang="0">
                <a:pos x="connsiteX13217" y="connsiteY13217"/>
              </a:cxn>
              <a:cxn ang="0">
                <a:pos x="connsiteX13218" y="connsiteY13218"/>
              </a:cxn>
              <a:cxn ang="0">
                <a:pos x="connsiteX13219" y="connsiteY13219"/>
              </a:cxn>
              <a:cxn ang="0">
                <a:pos x="connsiteX13220" y="connsiteY13220"/>
              </a:cxn>
              <a:cxn ang="0">
                <a:pos x="connsiteX13221" y="connsiteY13221"/>
              </a:cxn>
              <a:cxn ang="0">
                <a:pos x="connsiteX13222" y="connsiteY13222"/>
              </a:cxn>
              <a:cxn ang="0">
                <a:pos x="connsiteX13223" y="connsiteY13223"/>
              </a:cxn>
              <a:cxn ang="0">
                <a:pos x="connsiteX13224" y="connsiteY13224"/>
              </a:cxn>
              <a:cxn ang="0">
                <a:pos x="connsiteX13225" y="connsiteY13225"/>
              </a:cxn>
              <a:cxn ang="0">
                <a:pos x="connsiteX13226" y="connsiteY13226"/>
              </a:cxn>
              <a:cxn ang="0">
                <a:pos x="connsiteX13227" y="connsiteY13227"/>
              </a:cxn>
              <a:cxn ang="0">
                <a:pos x="connsiteX13228" y="connsiteY13228"/>
              </a:cxn>
              <a:cxn ang="0">
                <a:pos x="connsiteX13229" y="connsiteY13229"/>
              </a:cxn>
              <a:cxn ang="0">
                <a:pos x="connsiteX13230" y="connsiteY13230"/>
              </a:cxn>
              <a:cxn ang="0">
                <a:pos x="connsiteX13231" y="connsiteY13231"/>
              </a:cxn>
              <a:cxn ang="0">
                <a:pos x="connsiteX13232" y="connsiteY13232"/>
              </a:cxn>
              <a:cxn ang="0">
                <a:pos x="connsiteX13233" y="connsiteY13233"/>
              </a:cxn>
              <a:cxn ang="0">
                <a:pos x="connsiteX13234" y="connsiteY13234"/>
              </a:cxn>
              <a:cxn ang="0">
                <a:pos x="connsiteX13235" y="connsiteY13235"/>
              </a:cxn>
              <a:cxn ang="0">
                <a:pos x="connsiteX13236" y="connsiteY13236"/>
              </a:cxn>
              <a:cxn ang="0">
                <a:pos x="connsiteX13237" y="connsiteY13237"/>
              </a:cxn>
              <a:cxn ang="0">
                <a:pos x="connsiteX13238" y="connsiteY13238"/>
              </a:cxn>
              <a:cxn ang="0">
                <a:pos x="connsiteX13239" y="connsiteY13239"/>
              </a:cxn>
              <a:cxn ang="0">
                <a:pos x="connsiteX13240" y="connsiteY13240"/>
              </a:cxn>
              <a:cxn ang="0">
                <a:pos x="connsiteX13241" y="connsiteY13241"/>
              </a:cxn>
              <a:cxn ang="0">
                <a:pos x="connsiteX13242" y="connsiteY13242"/>
              </a:cxn>
              <a:cxn ang="0">
                <a:pos x="connsiteX13243" y="connsiteY13243"/>
              </a:cxn>
              <a:cxn ang="0">
                <a:pos x="connsiteX13244" y="connsiteY13244"/>
              </a:cxn>
              <a:cxn ang="0">
                <a:pos x="connsiteX13245" y="connsiteY13245"/>
              </a:cxn>
              <a:cxn ang="0">
                <a:pos x="connsiteX13246" y="connsiteY13246"/>
              </a:cxn>
              <a:cxn ang="0">
                <a:pos x="connsiteX13247" y="connsiteY13247"/>
              </a:cxn>
              <a:cxn ang="0">
                <a:pos x="connsiteX13248" y="connsiteY13248"/>
              </a:cxn>
              <a:cxn ang="0">
                <a:pos x="connsiteX13249" y="connsiteY13249"/>
              </a:cxn>
              <a:cxn ang="0">
                <a:pos x="connsiteX13250" y="connsiteY13250"/>
              </a:cxn>
              <a:cxn ang="0">
                <a:pos x="connsiteX13251" y="connsiteY13251"/>
              </a:cxn>
              <a:cxn ang="0">
                <a:pos x="connsiteX13252" y="connsiteY13252"/>
              </a:cxn>
              <a:cxn ang="0">
                <a:pos x="connsiteX13253" y="connsiteY13253"/>
              </a:cxn>
              <a:cxn ang="0">
                <a:pos x="connsiteX13254" y="connsiteY13254"/>
              </a:cxn>
              <a:cxn ang="0">
                <a:pos x="connsiteX13255" y="connsiteY13255"/>
              </a:cxn>
              <a:cxn ang="0">
                <a:pos x="connsiteX13256" y="connsiteY13256"/>
              </a:cxn>
              <a:cxn ang="0">
                <a:pos x="connsiteX13257" y="connsiteY13257"/>
              </a:cxn>
              <a:cxn ang="0">
                <a:pos x="connsiteX13258" y="connsiteY13258"/>
              </a:cxn>
              <a:cxn ang="0">
                <a:pos x="connsiteX13259" y="connsiteY13259"/>
              </a:cxn>
              <a:cxn ang="0">
                <a:pos x="connsiteX13260" y="connsiteY13260"/>
              </a:cxn>
              <a:cxn ang="0">
                <a:pos x="connsiteX13261" y="connsiteY13261"/>
              </a:cxn>
              <a:cxn ang="0">
                <a:pos x="connsiteX13262" y="connsiteY13262"/>
              </a:cxn>
              <a:cxn ang="0">
                <a:pos x="connsiteX13263" y="connsiteY13263"/>
              </a:cxn>
              <a:cxn ang="0">
                <a:pos x="connsiteX13264" y="connsiteY13264"/>
              </a:cxn>
              <a:cxn ang="0">
                <a:pos x="connsiteX13265" y="connsiteY13265"/>
              </a:cxn>
              <a:cxn ang="0">
                <a:pos x="connsiteX13266" y="connsiteY13266"/>
              </a:cxn>
              <a:cxn ang="0">
                <a:pos x="connsiteX13267" y="connsiteY13267"/>
              </a:cxn>
              <a:cxn ang="0">
                <a:pos x="connsiteX13268" y="connsiteY13268"/>
              </a:cxn>
              <a:cxn ang="0">
                <a:pos x="connsiteX13269" y="connsiteY13269"/>
              </a:cxn>
              <a:cxn ang="0">
                <a:pos x="connsiteX13270" y="connsiteY13270"/>
              </a:cxn>
              <a:cxn ang="0">
                <a:pos x="connsiteX13271" y="connsiteY13271"/>
              </a:cxn>
              <a:cxn ang="0">
                <a:pos x="connsiteX13272" y="connsiteY13272"/>
              </a:cxn>
              <a:cxn ang="0">
                <a:pos x="connsiteX13273" y="connsiteY13273"/>
              </a:cxn>
              <a:cxn ang="0">
                <a:pos x="connsiteX13274" y="connsiteY13274"/>
              </a:cxn>
              <a:cxn ang="0">
                <a:pos x="connsiteX13275" y="connsiteY13275"/>
              </a:cxn>
              <a:cxn ang="0">
                <a:pos x="connsiteX13276" y="connsiteY13276"/>
              </a:cxn>
              <a:cxn ang="0">
                <a:pos x="connsiteX13277" y="connsiteY13277"/>
              </a:cxn>
              <a:cxn ang="0">
                <a:pos x="connsiteX13278" y="connsiteY13278"/>
              </a:cxn>
              <a:cxn ang="0">
                <a:pos x="connsiteX13279" y="connsiteY13279"/>
              </a:cxn>
              <a:cxn ang="0">
                <a:pos x="connsiteX13280" y="connsiteY13280"/>
              </a:cxn>
              <a:cxn ang="0">
                <a:pos x="connsiteX13281" y="connsiteY13281"/>
              </a:cxn>
              <a:cxn ang="0">
                <a:pos x="connsiteX13282" y="connsiteY13282"/>
              </a:cxn>
              <a:cxn ang="0">
                <a:pos x="connsiteX13283" y="connsiteY13283"/>
              </a:cxn>
              <a:cxn ang="0">
                <a:pos x="connsiteX13284" y="connsiteY13284"/>
              </a:cxn>
              <a:cxn ang="0">
                <a:pos x="connsiteX13285" y="connsiteY13285"/>
              </a:cxn>
              <a:cxn ang="0">
                <a:pos x="connsiteX13286" y="connsiteY13286"/>
              </a:cxn>
              <a:cxn ang="0">
                <a:pos x="connsiteX13287" y="connsiteY13287"/>
              </a:cxn>
              <a:cxn ang="0">
                <a:pos x="connsiteX13288" y="connsiteY13288"/>
              </a:cxn>
              <a:cxn ang="0">
                <a:pos x="connsiteX13289" y="connsiteY13289"/>
              </a:cxn>
              <a:cxn ang="0">
                <a:pos x="connsiteX13290" y="connsiteY13290"/>
              </a:cxn>
              <a:cxn ang="0">
                <a:pos x="connsiteX13291" y="connsiteY13291"/>
              </a:cxn>
              <a:cxn ang="0">
                <a:pos x="connsiteX13292" y="connsiteY13292"/>
              </a:cxn>
              <a:cxn ang="0">
                <a:pos x="connsiteX13293" y="connsiteY13293"/>
              </a:cxn>
              <a:cxn ang="0">
                <a:pos x="connsiteX13294" y="connsiteY13294"/>
              </a:cxn>
              <a:cxn ang="0">
                <a:pos x="connsiteX13295" y="connsiteY13295"/>
              </a:cxn>
              <a:cxn ang="0">
                <a:pos x="connsiteX13296" y="connsiteY13296"/>
              </a:cxn>
              <a:cxn ang="0">
                <a:pos x="connsiteX13297" y="connsiteY13297"/>
              </a:cxn>
              <a:cxn ang="0">
                <a:pos x="connsiteX13298" y="connsiteY13298"/>
              </a:cxn>
              <a:cxn ang="0">
                <a:pos x="connsiteX13299" y="connsiteY13299"/>
              </a:cxn>
              <a:cxn ang="0">
                <a:pos x="connsiteX13300" y="connsiteY13300"/>
              </a:cxn>
              <a:cxn ang="0">
                <a:pos x="connsiteX13301" y="connsiteY13301"/>
              </a:cxn>
              <a:cxn ang="0">
                <a:pos x="connsiteX13302" y="connsiteY13302"/>
              </a:cxn>
              <a:cxn ang="0">
                <a:pos x="connsiteX13303" y="connsiteY13303"/>
              </a:cxn>
              <a:cxn ang="0">
                <a:pos x="connsiteX13304" y="connsiteY13304"/>
              </a:cxn>
              <a:cxn ang="0">
                <a:pos x="connsiteX13305" y="connsiteY13305"/>
              </a:cxn>
              <a:cxn ang="0">
                <a:pos x="connsiteX13306" y="connsiteY13306"/>
              </a:cxn>
              <a:cxn ang="0">
                <a:pos x="connsiteX13307" y="connsiteY13307"/>
              </a:cxn>
              <a:cxn ang="0">
                <a:pos x="connsiteX13308" y="connsiteY13308"/>
              </a:cxn>
              <a:cxn ang="0">
                <a:pos x="connsiteX13309" y="connsiteY13309"/>
              </a:cxn>
              <a:cxn ang="0">
                <a:pos x="connsiteX13310" y="connsiteY13310"/>
              </a:cxn>
              <a:cxn ang="0">
                <a:pos x="connsiteX13311" y="connsiteY13311"/>
              </a:cxn>
              <a:cxn ang="0">
                <a:pos x="connsiteX13312" y="connsiteY13312"/>
              </a:cxn>
              <a:cxn ang="0">
                <a:pos x="connsiteX13313" y="connsiteY13313"/>
              </a:cxn>
              <a:cxn ang="0">
                <a:pos x="connsiteX13314" y="connsiteY13314"/>
              </a:cxn>
              <a:cxn ang="0">
                <a:pos x="connsiteX13315" y="connsiteY13315"/>
              </a:cxn>
              <a:cxn ang="0">
                <a:pos x="connsiteX13316" y="connsiteY13316"/>
              </a:cxn>
              <a:cxn ang="0">
                <a:pos x="connsiteX13317" y="connsiteY13317"/>
              </a:cxn>
              <a:cxn ang="0">
                <a:pos x="connsiteX13318" y="connsiteY13318"/>
              </a:cxn>
              <a:cxn ang="0">
                <a:pos x="connsiteX13319" y="connsiteY13319"/>
              </a:cxn>
              <a:cxn ang="0">
                <a:pos x="connsiteX13320" y="connsiteY13320"/>
              </a:cxn>
              <a:cxn ang="0">
                <a:pos x="connsiteX13321" y="connsiteY13321"/>
              </a:cxn>
              <a:cxn ang="0">
                <a:pos x="connsiteX13322" y="connsiteY13322"/>
              </a:cxn>
              <a:cxn ang="0">
                <a:pos x="connsiteX13323" y="connsiteY13323"/>
              </a:cxn>
              <a:cxn ang="0">
                <a:pos x="connsiteX13324" y="connsiteY13324"/>
              </a:cxn>
              <a:cxn ang="0">
                <a:pos x="connsiteX13325" y="connsiteY13325"/>
              </a:cxn>
              <a:cxn ang="0">
                <a:pos x="connsiteX13326" y="connsiteY13326"/>
              </a:cxn>
              <a:cxn ang="0">
                <a:pos x="connsiteX13327" y="connsiteY13327"/>
              </a:cxn>
              <a:cxn ang="0">
                <a:pos x="connsiteX13328" y="connsiteY13328"/>
              </a:cxn>
              <a:cxn ang="0">
                <a:pos x="connsiteX13329" y="connsiteY13329"/>
              </a:cxn>
              <a:cxn ang="0">
                <a:pos x="connsiteX13330" y="connsiteY13330"/>
              </a:cxn>
              <a:cxn ang="0">
                <a:pos x="connsiteX13331" y="connsiteY13331"/>
              </a:cxn>
              <a:cxn ang="0">
                <a:pos x="connsiteX13332" y="connsiteY13332"/>
              </a:cxn>
              <a:cxn ang="0">
                <a:pos x="connsiteX13333" y="connsiteY13333"/>
              </a:cxn>
              <a:cxn ang="0">
                <a:pos x="connsiteX13334" y="connsiteY13334"/>
              </a:cxn>
              <a:cxn ang="0">
                <a:pos x="connsiteX13335" y="connsiteY13335"/>
              </a:cxn>
              <a:cxn ang="0">
                <a:pos x="connsiteX13336" y="connsiteY13336"/>
              </a:cxn>
              <a:cxn ang="0">
                <a:pos x="connsiteX13337" y="connsiteY13337"/>
              </a:cxn>
              <a:cxn ang="0">
                <a:pos x="connsiteX13338" y="connsiteY13338"/>
              </a:cxn>
              <a:cxn ang="0">
                <a:pos x="connsiteX13339" y="connsiteY13339"/>
              </a:cxn>
              <a:cxn ang="0">
                <a:pos x="connsiteX13340" y="connsiteY13340"/>
              </a:cxn>
              <a:cxn ang="0">
                <a:pos x="connsiteX13341" y="connsiteY13341"/>
              </a:cxn>
              <a:cxn ang="0">
                <a:pos x="connsiteX13342" y="connsiteY13342"/>
              </a:cxn>
              <a:cxn ang="0">
                <a:pos x="connsiteX13343" y="connsiteY13343"/>
              </a:cxn>
              <a:cxn ang="0">
                <a:pos x="connsiteX13344" y="connsiteY13344"/>
              </a:cxn>
              <a:cxn ang="0">
                <a:pos x="connsiteX13345" y="connsiteY13345"/>
              </a:cxn>
              <a:cxn ang="0">
                <a:pos x="connsiteX13346" y="connsiteY13346"/>
              </a:cxn>
              <a:cxn ang="0">
                <a:pos x="connsiteX13347" y="connsiteY13347"/>
              </a:cxn>
              <a:cxn ang="0">
                <a:pos x="connsiteX13348" y="connsiteY13348"/>
              </a:cxn>
              <a:cxn ang="0">
                <a:pos x="connsiteX13349" y="connsiteY13349"/>
              </a:cxn>
              <a:cxn ang="0">
                <a:pos x="connsiteX13350" y="connsiteY13350"/>
              </a:cxn>
              <a:cxn ang="0">
                <a:pos x="connsiteX13351" y="connsiteY13351"/>
              </a:cxn>
              <a:cxn ang="0">
                <a:pos x="connsiteX13352" y="connsiteY13352"/>
              </a:cxn>
              <a:cxn ang="0">
                <a:pos x="connsiteX13353" y="connsiteY13353"/>
              </a:cxn>
              <a:cxn ang="0">
                <a:pos x="connsiteX13354" y="connsiteY13354"/>
              </a:cxn>
              <a:cxn ang="0">
                <a:pos x="connsiteX13355" y="connsiteY13355"/>
              </a:cxn>
              <a:cxn ang="0">
                <a:pos x="connsiteX13356" y="connsiteY13356"/>
              </a:cxn>
              <a:cxn ang="0">
                <a:pos x="connsiteX13357" y="connsiteY13357"/>
              </a:cxn>
              <a:cxn ang="0">
                <a:pos x="connsiteX13358" y="connsiteY13358"/>
              </a:cxn>
              <a:cxn ang="0">
                <a:pos x="connsiteX13359" y="connsiteY13359"/>
              </a:cxn>
              <a:cxn ang="0">
                <a:pos x="connsiteX13360" y="connsiteY13360"/>
              </a:cxn>
              <a:cxn ang="0">
                <a:pos x="connsiteX13361" y="connsiteY13361"/>
              </a:cxn>
              <a:cxn ang="0">
                <a:pos x="connsiteX13362" y="connsiteY13362"/>
              </a:cxn>
              <a:cxn ang="0">
                <a:pos x="connsiteX13363" y="connsiteY13363"/>
              </a:cxn>
              <a:cxn ang="0">
                <a:pos x="connsiteX13364" y="connsiteY13364"/>
              </a:cxn>
              <a:cxn ang="0">
                <a:pos x="connsiteX13365" y="connsiteY13365"/>
              </a:cxn>
              <a:cxn ang="0">
                <a:pos x="connsiteX13366" y="connsiteY13366"/>
              </a:cxn>
              <a:cxn ang="0">
                <a:pos x="connsiteX13367" y="connsiteY13367"/>
              </a:cxn>
              <a:cxn ang="0">
                <a:pos x="connsiteX13368" y="connsiteY13368"/>
              </a:cxn>
              <a:cxn ang="0">
                <a:pos x="connsiteX13369" y="connsiteY13369"/>
              </a:cxn>
              <a:cxn ang="0">
                <a:pos x="connsiteX13370" y="connsiteY13370"/>
              </a:cxn>
              <a:cxn ang="0">
                <a:pos x="connsiteX13371" y="connsiteY13371"/>
              </a:cxn>
              <a:cxn ang="0">
                <a:pos x="connsiteX13372" y="connsiteY13372"/>
              </a:cxn>
              <a:cxn ang="0">
                <a:pos x="connsiteX13373" y="connsiteY13373"/>
              </a:cxn>
              <a:cxn ang="0">
                <a:pos x="connsiteX13374" y="connsiteY13374"/>
              </a:cxn>
              <a:cxn ang="0">
                <a:pos x="connsiteX13375" y="connsiteY13375"/>
              </a:cxn>
              <a:cxn ang="0">
                <a:pos x="connsiteX13376" y="connsiteY13376"/>
              </a:cxn>
              <a:cxn ang="0">
                <a:pos x="connsiteX13377" y="connsiteY13377"/>
              </a:cxn>
              <a:cxn ang="0">
                <a:pos x="connsiteX13378" y="connsiteY13378"/>
              </a:cxn>
              <a:cxn ang="0">
                <a:pos x="connsiteX13379" y="connsiteY13379"/>
              </a:cxn>
              <a:cxn ang="0">
                <a:pos x="connsiteX13380" y="connsiteY13380"/>
              </a:cxn>
              <a:cxn ang="0">
                <a:pos x="connsiteX13381" y="connsiteY13381"/>
              </a:cxn>
              <a:cxn ang="0">
                <a:pos x="connsiteX13382" y="connsiteY13382"/>
              </a:cxn>
              <a:cxn ang="0">
                <a:pos x="connsiteX13383" y="connsiteY13383"/>
              </a:cxn>
              <a:cxn ang="0">
                <a:pos x="connsiteX13384" y="connsiteY13384"/>
              </a:cxn>
              <a:cxn ang="0">
                <a:pos x="connsiteX13385" y="connsiteY13385"/>
              </a:cxn>
              <a:cxn ang="0">
                <a:pos x="connsiteX13386" y="connsiteY13386"/>
              </a:cxn>
              <a:cxn ang="0">
                <a:pos x="connsiteX13387" y="connsiteY13387"/>
              </a:cxn>
              <a:cxn ang="0">
                <a:pos x="connsiteX13388" y="connsiteY13388"/>
              </a:cxn>
              <a:cxn ang="0">
                <a:pos x="connsiteX13389" y="connsiteY13389"/>
              </a:cxn>
              <a:cxn ang="0">
                <a:pos x="connsiteX13390" y="connsiteY13390"/>
              </a:cxn>
              <a:cxn ang="0">
                <a:pos x="connsiteX13391" y="connsiteY13391"/>
              </a:cxn>
              <a:cxn ang="0">
                <a:pos x="connsiteX13392" y="connsiteY13392"/>
              </a:cxn>
              <a:cxn ang="0">
                <a:pos x="connsiteX13393" y="connsiteY13393"/>
              </a:cxn>
              <a:cxn ang="0">
                <a:pos x="connsiteX13394" y="connsiteY13394"/>
              </a:cxn>
              <a:cxn ang="0">
                <a:pos x="connsiteX13395" y="connsiteY13395"/>
              </a:cxn>
              <a:cxn ang="0">
                <a:pos x="connsiteX13396" y="connsiteY13396"/>
              </a:cxn>
              <a:cxn ang="0">
                <a:pos x="connsiteX13397" y="connsiteY13397"/>
              </a:cxn>
              <a:cxn ang="0">
                <a:pos x="connsiteX13398" y="connsiteY13398"/>
              </a:cxn>
              <a:cxn ang="0">
                <a:pos x="connsiteX13399" y="connsiteY13399"/>
              </a:cxn>
              <a:cxn ang="0">
                <a:pos x="connsiteX13400" y="connsiteY13400"/>
              </a:cxn>
              <a:cxn ang="0">
                <a:pos x="connsiteX13401" y="connsiteY13401"/>
              </a:cxn>
              <a:cxn ang="0">
                <a:pos x="connsiteX13402" y="connsiteY13402"/>
              </a:cxn>
              <a:cxn ang="0">
                <a:pos x="connsiteX13403" y="connsiteY13403"/>
              </a:cxn>
              <a:cxn ang="0">
                <a:pos x="connsiteX13404" y="connsiteY13404"/>
              </a:cxn>
              <a:cxn ang="0">
                <a:pos x="connsiteX13405" y="connsiteY13405"/>
              </a:cxn>
              <a:cxn ang="0">
                <a:pos x="connsiteX13406" y="connsiteY13406"/>
              </a:cxn>
              <a:cxn ang="0">
                <a:pos x="connsiteX13407" y="connsiteY13407"/>
              </a:cxn>
              <a:cxn ang="0">
                <a:pos x="connsiteX13408" y="connsiteY13408"/>
              </a:cxn>
              <a:cxn ang="0">
                <a:pos x="connsiteX13409" y="connsiteY13409"/>
              </a:cxn>
              <a:cxn ang="0">
                <a:pos x="connsiteX13410" y="connsiteY13410"/>
              </a:cxn>
              <a:cxn ang="0">
                <a:pos x="connsiteX13411" y="connsiteY13411"/>
              </a:cxn>
              <a:cxn ang="0">
                <a:pos x="connsiteX13412" y="connsiteY13412"/>
              </a:cxn>
              <a:cxn ang="0">
                <a:pos x="connsiteX13413" y="connsiteY13413"/>
              </a:cxn>
              <a:cxn ang="0">
                <a:pos x="connsiteX13414" y="connsiteY13414"/>
              </a:cxn>
              <a:cxn ang="0">
                <a:pos x="connsiteX13415" y="connsiteY13415"/>
              </a:cxn>
              <a:cxn ang="0">
                <a:pos x="connsiteX13416" y="connsiteY13416"/>
              </a:cxn>
              <a:cxn ang="0">
                <a:pos x="connsiteX13417" y="connsiteY13417"/>
              </a:cxn>
              <a:cxn ang="0">
                <a:pos x="connsiteX13418" y="connsiteY13418"/>
              </a:cxn>
              <a:cxn ang="0">
                <a:pos x="connsiteX13419" y="connsiteY13419"/>
              </a:cxn>
              <a:cxn ang="0">
                <a:pos x="connsiteX13420" y="connsiteY13420"/>
              </a:cxn>
              <a:cxn ang="0">
                <a:pos x="connsiteX13421" y="connsiteY13421"/>
              </a:cxn>
              <a:cxn ang="0">
                <a:pos x="connsiteX13422" y="connsiteY13422"/>
              </a:cxn>
              <a:cxn ang="0">
                <a:pos x="connsiteX13423" y="connsiteY13423"/>
              </a:cxn>
              <a:cxn ang="0">
                <a:pos x="connsiteX13424" y="connsiteY13424"/>
              </a:cxn>
              <a:cxn ang="0">
                <a:pos x="connsiteX13425" y="connsiteY13425"/>
              </a:cxn>
              <a:cxn ang="0">
                <a:pos x="connsiteX13426" y="connsiteY13426"/>
              </a:cxn>
              <a:cxn ang="0">
                <a:pos x="connsiteX13427" y="connsiteY13427"/>
              </a:cxn>
              <a:cxn ang="0">
                <a:pos x="connsiteX13428" y="connsiteY13428"/>
              </a:cxn>
              <a:cxn ang="0">
                <a:pos x="connsiteX13429" y="connsiteY13429"/>
              </a:cxn>
              <a:cxn ang="0">
                <a:pos x="connsiteX13430" y="connsiteY13430"/>
              </a:cxn>
              <a:cxn ang="0">
                <a:pos x="connsiteX13431" y="connsiteY13431"/>
              </a:cxn>
              <a:cxn ang="0">
                <a:pos x="connsiteX13432" y="connsiteY13432"/>
              </a:cxn>
              <a:cxn ang="0">
                <a:pos x="connsiteX13433" y="connsiteY13433"/>
              </a:cxn>
              <a:cxn ang="0">
                <a:pos x="connsiteX13434" y="connsiteY13434"/>
              </a:cxn>
              <a:cxn ang="0">
                <a:pos x="connsiteX13435" y="connsiteY13435"/>
              </a:cxn>
              <a:cxn ang="0">
                <a:pos x="connsiteX13436" y="connsiteY13436"/>
              </a:cxn>
              <a:cxn ang="0">
                <a:pos x="connsiteX13437" y="connsiteY13437"/>
              </a:cxn>
              <a:cxn ang="0">
                <a:pos x="connsiteX13438" y="connsiteY13438"/>
              </a:cxn>
              <a:cxn ang="0">
                <a:pos x="connsiteX13439" y="connsiteY13439"/>
              </a:cxn>
              <a:cxn ang="0">
                <a:pos x="connsiteX13440" y="connsiteY13440"/>
              </a:cxn>
              <a:cxn ang="0">
                <a:pos x="connsiteX13441" y="connsiteY13441"/>
              </a:cxn>
              <a:cxn ang="0">
                <a:pos x="connsiteX13442" y="connsiteY13442"/>
              </a:cxn>
              <a:cxn ang="0">
                <a:pos x="connsiteX13443" y="connsiteY13443"/>
              </a:cxn>
              <a:cxn ang="0">
                <a:pos x="connsiteX13444" y="connsiteY13444"/>
              </a:cxn>
              <a:cxn ang="0">
                <a:pos x="connsiteX13445" y="connsiteY13445"/>
              </a:cxn>
              <a:cxn ang="0">
                <a:pos x="connsiteX13446" y="connsiteY13446"/>
              </a:cxn>
              <a:cxn ang="0">
                <a:pos x="connsiteX13447" y="connsiteY13447"/>
              </a:cxn>
              <a:cxn ang="0">
                <a:pos x="connsiteX13448" y="connsiteY13448"/>
              </a:cxn>
              <a:cxn ang="0">
                <a:pos x="connsiteX13449" y="connsiteY13449"/>
              </a:cxn>
              <a:cxn ang="0">
                <a:pos x="connsiteX13450" y="connsiteY13450"/>
              </a:cxn>
              <a:cxn ang="0">
                <a:pos x="connsiteX13451" y="connsiteY13451"/>
              </a:cxn>
              <a:cxn ang="0">
                <a:pos x="connsiteX13452" y="connsiteY13452"/>
              </a:cxn>
              <a:cxn ang="0">
                <a:pos x="connsiteX13453" y="connsiteY13453"/>
              </a:cxn>
              <a:cxn ang="0">
                <a:pos x="connsiteX13454" y="connsiteY13454"/>
              </a:cxn>
              <a:cxn ang="0">
                <a:pos x="connsiteX13455" y="connsiteY13455"/>
              </a:cxn>
              <a:cxn ang="0">
                <a:pos x="connsiteX13456" y="connsiteY13456"/>
              </a:cxn>
              <a:cxn ang="0">
                <a:pos x="connsiteX13457" y="connsiteY13457"/>
              </a:cxn>
              <a:cxn ang="0">
                <a:pos x="connsiteX13458" y="connsiteY13458"/>
              </a:cxn>
              <a:cxn ang="0">
                <a:pos x="connsiteX13459" y="connsiteY13459"/>
              </a:cxn>
              <a:cxn ang="0">
                <a:pos x="connsiteX13460" y="connsiteY13460"/>
              </a:cxn>
              <a:cxn ang="0">
                <a:pos x="connsiteX13461" y="connsiteY13461"/>
              </a:cxn>
              <a:cxn ang="0">
                <a:pos x="connsiteX13462" y="connsiteY13462"/>
              </a:cxn>
              <a:cxn ang="0">
                <a:pos x="connsiteX13463" y="connsiteY13463"/>
              </a:cxn>
              <a:cxn ang="0">
                <a:pos x="connsiteX13464" y="connsiteY13464"/>
              </a:cxn>
              <a:cxn ang="0">
                <a:pos x="connsiteX13465" y="connsiteY13465"/>
              </a:cxn>
              <a:cxn ang="0">
                <a:pos x="connsiteX13466" y="connsiteY13466"/>
              </a:cxn>
              <a:cxn ang="0">
                <a:pos x="connsiteX13467" y="connsiteY13467"/>
              </a:cxn>
              <a:cxn ang="0">
                <a:pos x="connsiteX13468" y="connsiteY13468"/>
              </a:cxn>
              <a:cxn ang="0">
                <a:pos x="connsiteX13469" y="connsiteY13469"/>
              </a:cxn>
              <a:cxn ang="0">
                <a:pos x="connsiteX13470" y="connsiteY13470"/>
              </a:cxn>
              <a:cxn ang="0">
                <a:pos x="connsiteX13471" y="connsiteY13471"/>
              </a:cxn>
              <a:cxn ang="0">
                <a:pos x="connsiteX13472" y="connsiteY13472"/>
              </a:cxn>
              <a:cxn ang="0">
                <a:pos x="connsiteX13473" y="connsiteY13473"/>
              </a:cxn>
              <a:cxn ang="0">
                <a:pos x="connsiteX13474" y="connsiteY13474"/>
              </a:cxn>
              <a:cxn ang="0">
                <a:pos x="connsiteX13475" y="connsiteY13475"/>
              </a:cxn>
              <a:cxn ang="0">
                <a:pos x="connsiteX13476" y="connsiteY13476"/>
              </a:cxn>
              <a:cxn ang="0">
                <a:pos x="connsiteX13477" y="connsiteY13477"/>
              </a:cxn>
              <a:cxn ang="0">
                <a:pos x="connsiteX13478" y="connsiteY13478"/>
              </a:cxn>
              <a:cxn ang="0">
                <a:pos x="connsiteX13479" y="connsiteY13479"/>
              </a:cxn>
              <a:cxn ang="0">
                <a:pos x="connsiteX13480" y="connsiteY13480"/>
              </a:cxn>
              <a:cxn ang="0">
                <a:pos x="connsiteX13481" y="connsiteY13481"/>
              </a:cxn>
              <a:cxn ang="0">
                <a:pos x="connsiteX13482" y="connsiteY13482"/>
              </a:cxn>
              <a:cxn ang="0">
                <a:pos x="connsiteX13483" y="connsiteY13483"/>
              </a:cxn>
              <a:cxn ang="0">
                <a:pos x="connsiteX13484" y="connsiteY13484"/>
              </a:cxn>
              <a:cxn ang="0">
                <a:pos x="connsiteX13485" y="connsiteY13485"/>
              </a:cxn>
              <a:cxn ang="0">
                <a:pos x="connsiteX13486" y="connsiteY13486"/>
              </a:cxn>
              <a:cxn ang="0">
                <a:pos x="connsiteX13487" y="connsiteY13487"/>
              </a:cxn>
              <a:cxn ang="0">
                <a:pos x="connsiteX13488" y="connsiteY13488"/>
              </a:cxn>
              <a:cxn ang="0">
                <a:pos x="connsiteX13489" y="connsiteY13489"/>
              </a:cxn>
              <a:cxn ang="0">
                <a:pos x="connsiteX13490" y="connsiteY13490"/>
              </a:cxn>
              <a:cxn ang="0">
                <a:pos x="connsiteX13491" y="connsiteY13491"/>
              </a:cxn>
              <a:cxn ang="0">
                <a:pos x="connsiteX13492" y="connsiteY13492"/>
              </a:cxn>
              <a:cxn ang="0">
                <a:pos x="connsiteX13493" y="connsiteY13493"/>
              </a:cxn>
              <a:cxn ang="0">
                <a:pos x="connsiteX13494" y="connsiteY13494"/>
              </a:cxn>
              <a:cxn ang="0">
                <a:pos x="connsiteX13495" y="connsiteY13495"/>
              </a:cxn>
              <a:cxn ang="0">
                <a:pos x="connsiteX13496" y="connsiteY13496"/>
              </a:cxn>
              <a:cxn ang="0">
                <a:pos x="connsiteX13497" y="connsiteY13497"/>
              </a:cxn>
              <a:cxn ang="0">
                <a:pos x="connsiteX13498" y="connsiteY13498"/>
              </a:cxn>
              <a:cxn ang="0">
                <a:pos x="connsiteX13499" y="connsiteY13499"/>
              </a:cxn>
              <a:cxn ang="0">
                <a:pos x="connsiteX13500" y="connsiteY13500"/>
              </a:cxn>
              <a:cxn ang="0">
                <a:pos x="connsiteX13501" y="connsiteY13501"/>
              </a:cxn>
              <a:cxn ang="0">
                <a:pos x="connsiteX13502" y="connsiteY13502"/>
              </a:cxn>
              <a:cxn ang="0">
                <a:pos x="connsiteX13503" y="connsiteY13503"/>
              </a:cxn>
              <a:cxn ang="0">
                <a:pos x="connsiteX13504" y="connsiteY13504"/>
              </a:cxn>
              <a:cxn ang="0">
                <a:pos x="connsiteX13505" y="connsiteY13505"/>
              </a:cxn>
              <a:cxn ang="0">
                <a:pos x="connsiteX13506" y="connsiteY13506"/>
              </a:cxn>
              <a:cxn ang="0">
                <a:pos x="connsiteX13507" y="connsiteY13507"/>
              </a:cxn>
              <a:cxn ang="0">
                <a:pos x="connsiteX13508" y="connsiteY13508"/>
              </a:cxn>
              <a:cxn ang="0">
                <a:pos x="connsiteX13509" y="connsiteY13509"/>
              </a:cxn>
              <a:cxn ang="0">
                <a:pos x="connsiteX13510" y="connsiteY13510"/>
              </a:cxn>
              <a:cxn ang="0">
                <a:pos x="connsiteX13511" y="connsiteY13511"/>
              </a:cxn>
              <a:cxn ang="0">
                <a:pos x="connsiteX13512" y="connsiteY13512"/>
              </a:cxn>
              <a:cxn ang="0">
                <a:pos x="connsiteX13513" y="connsiteY13513"/>
              </a:cxn>
              <a:cxn ang="0">
                <a:pos x="connsiteX13514" y="connsiteY13514"/>
              </a:cxn>
              <a:cxn ang="0">
                <a:pos x="connsiteX13515" y="connsiteY13515"/>
              </a:cxn>
              <a:cxn ang="0">
                <a:pos x="connsiteX13516" y="connsiteY13516"/>
              </a:cxn>
              <a:cxn ang="0">
                <a:pos x="connsiteX13517" y="connsiteY13517"/>
              </a:cxn>
              <a:cxn ang="0">
                <a:pos x="connsiteX13518" y="connsiteY13518"/>
              </a:cxn>
              <a:cxn ang="0">
                <a:pos x="connsiteX13519" y="connsiteY13519"/>
              </a:cxn>
              <a:cxn ang="0">
                <a:pos x="connsiteX13520" y="connsiteY13520"/>
              </a:cxn>
              <a:cxn ang="0">
                <a:pos x="connsiteX13521" y="connsiteY13521"/>
              </a:cxn>
              <a:cxn ang="0">
                <a:pos x="connsiteX13522" y="connsiteY13522"/>
              </a:cxn>
              <a:cxn ang="0">
                <a:pos x="connsiteX13523" y="connsiteY13523"/>
              </a:cxn>
              <a:cxn ang="0">
                <a:pos x="connsiteX13524" y="connsiteY13524"/>
              </a:cxn>
              <a:cxn ang="0">
                <a:pos x="connsiteX13525" y="connsiteY13525"/>
              </a:cxn>
              <a:cxn ang="0">
                <a:pos x="connsiteX13526" y="connsiteY13526"/>
              </a:cxn>
              <a:cxn ang="0">
                <a:pos x="connsiteX13527" y="connsiteY13527"/>
              </a:cxn>
              <a:cxn ang="0">
                <a:pos x="connsiteX13528" y="connsiteY13528"/>
              </a:cxn>
              <a:cxn ang="0">
                <a:pos x="connsiteX13529" y="connsiteY13529"/>
              </a:cxn>
              <a:cxn ang="0">
                <a:pos x="connsiteX13530" y="connsiteY13530"/>
              </a:cxn>
              <a:cxn ang="0">
                <a:pos x="connsiteX13531" y="connsiteY13531"/>
              </a:cxn>
              <a:cxn ang="0">
                <a:pos x="connsiteX13532" y="connsiteY13532"/>
              </a:cxn>
              <a:cxn ang="0">
                <a:pos x="connsiteX13533" y="connsiteY13533"/>
              </a:cxn>
              <a:cxn ang="0">
                <a:pos x="connsiteX13534" y="connsiteY13534"/>
              </a:cxn>
              <a:cxn ang="0">
                <a:pos x="connsiteX13535" y="connsiteY13535"/>
              </a:cxn>
              <a:cxn ang="0">
                <a:pos x="connsiteX13536" y="connsiteY13536"/>
              </a:cxn>
              <a:cxn ang="0">
                <a:pos x="connsiteX13537" y="connsiteY13537"/>
              </a:cxn>
              <a:cxn ang="0">
                <a:pos x="connsiteX13538" y="connsiteY13538"/>
              </a:cxn>
              <a:cxn ang="0">
                <a:pos x="connsiteX13539" y="connsiteY13539"/>
              </a:cxn>
              <a:cxn ang="0">
                <a:pos x="connsiteX13540" y="connsiteY13540"/>
              </a:cxn>
              <a:cxn ang="0">
                <a:pos x="connsiteX13541" y="connsiteY13541"/>
              </a:cxn>
              <a:cxn ang="0">
                <a:pos x="connsiteX13542" y="connsiteY13542"/>
              </a:cxn>
              <a:cxn ang="0">
                <a:pos x="connsiteX13543" y="connsiteY13543"/>
              </a:cxn>
              <a:cxn ang="0">
                <a:pos x="connsiteX13544" y="connsiteY13544"/>
              </a:cxn>
              <a:cxn ang="0">
                <a:pos x="connsiteX13545" y="connsiteY13545"/>
              </a:cxn>
              <a:cxn ang="0">
                <a:pos x="connsiteX13546" y="connsiteY13546"/>
              </a:cxn>
              <a:cxn ang="0">
                <a:pos x="connsiteX13547" y="connsiteY13547"/>
              </a:cxn>
              <a:cxn ang="0">
                <a:pos x="connsiteX13548" y="connsiteY13548"/>
              </a:cxn>
              <a:cxn ang="0">
                <a:pos x="connsiteX13549" y="connsiteY13549"/>
              </a:cxn>
              <a:cxn ang="0">
                <a:pos x="connsiteX13550" y="connsiteY13550"/>
              </a:cxn>
              <a:cxn ang="0">
                <a:pos x="connsiteX13551" y="connsiteY13551"/>
              </a:cxn>
              <a:cxn ang="0">
                <a:pos x="connsiteX13552" y="connsiteY13552"/>
              </a:cxn>
              <a:cxn ang="0">
                <a:pos x="connsiteX13553" y="connsiteY13553"/>
              </a:cxn>
              <a:cxn ang="0">
                <a:pos x="connsiteX13554" y="connsiteY13554"/>
              </a:cxn>
              <a:cxn ang="0">
                <a:pos x="connsiteX13555" y="connsiteY13555"/>
              </a:cxn>
              <a:cxn ang="0">
                <a:pos x="connsiteX13556" y="connsiteY13556"/>
              </a:cxn>
              <a:cxn ang="0">
                <a:pos x="connsiteX13557" y="connsiteY13557"/>
              </a:cxn>
              <a:cxn ang="0">
                <a:pos x="connsiteX13558" y="connsiteY13558"/>
              </a:cxn>
              <a:cxn ang="0">
                <a:pos x="connsiteX13559" y="connsiteY13559"/>
              </a:cxn>
              <a:cxn ang="0">
                <a:pos x="connsiteX13560" y="connsiteY13560"/>
              </a:cxn>
              <a:cxn ang="0">
                <a:pos x="connsiteX13561" y="connsiteY13561"/>
              </a:cxn>
              <a:cxn ang="0">
                <a:pos x="connsiteX13562" y="connsiteY13562"/>
              </a:cxn>
              <a:cxn ang="0">
                <a:pos x="connsiteX13563" y="connsiteY13563"/>
              </a:cxn>
              <a:cxn ang="0">
                <a:pos x="connsiteX13564" y="connsiteY13564"/>
              </a:cxn>
              <a:cxn ang="0">
                <a:pos x="connsiteX13565" y="connsiteY13565"/>
              </a:cxn>
              <a:cxn ang="0">
                <a:pos x="connsiteX13566" y="connsiteY13566"/>
              </a:cxn>
              <a:cxn ang="0">
                <a:pos x="connsiteX13567" y="connsiteY13567"/>
              </a:cxn>
              <a:cxn ang="0">
                <a:pos x="connsiteX13568" y="connsiteY13568"/>
              </a:cxn>
              <a:cxn ang="0">
                <a:pos x="connsiteX13569" y="connsiteY13569"/>
              </a:cxn>
              <a:cxn ang="0">
                <a:pos x="connsiteX13570" y="connsiteY13570"/>
              </a:cxn>
              <a:cxn ang="0">
                <a:pos x="connsiteX13571" y="connsiteY13571"/>
              </a:cxn>
              <a:cxn ang="0">
                <a:pos x="connsiteX13572" y="connsiteY13572"/>
              </a:cxn>
              <a:cxn ang="0">
                <a:pos x="connsiteX13573" y="connsiteY13573"/>
              </a:cxn>
              <a:cxn ang="0">
                <a:pos x="connsiteX13574" y="connsiteY13574"/>
              </a:cxn>
              <a:cxn ang="0">
                <a:pos x="connsiteX13575" y="connsiteY13575"/>
              </a:cxn>
              <a:cxn ang="0">
                <a:pos x="connsiteX13576" y="connsiteY13576"/>
              </a:cxn>
              <a:cxn ang="0">
                <a:pos x="connsiteX13577" y="connsiteY13577"/>
              </a:cxn>
              <a:cxn ang="0">
                <a:pos x="connsiteX13578" y="connsiteY13578"/>
              </a:cxn>
              <a:cxn ang="0">
                <a:pos x="connsiteX13579" y="connsiteY13579"/>
              </a:cxn>
              <a:cxn ang="0">
                <a:pos x="connsiteX13580" y="connsiteY13580"/>
              </a:cxn>
              <a:cxn ang="0">
                <a:pos x="connsiteX13581" y="connsiteY13581"/>
              </a:cxn>
              <a:cxn ang="0">
                <a:pos x="connsiteX13582" y="connsiteY13582"/>
              </a:cxn>
              <a:cxn ang="0">
                <a:pos x="connsiteX13583" y="connsiteY13583"/>
              </a:cxn>
              <a:cxn ang="0">
                <a:pos x="connsiteX13584" y="connsiteY13584"/>
              </a:cxn>
              <a:cxn ang="0">
                <a:pos x="connsiteX13585" y="connsiteY13585"/>
              </a:cxn>
              <a:cxn ang="0">
                <a:pos x="connsiteX13586" y="connsiteY13586"/>
              </a:cxn>
              <a:cxn ang="0">
                <a:pos x="connsiteX13587" y="connsiteY13587"/>
              </a:cxn>
              <a:cxn ang="0">
                <a:pos x="connsiteX13588" y="connsiteY13588"/>
              </a:cxn>
              <a:cxn ang="0">
                <a:pos x="connsiteX13589" y="connsiteY13589"/>
              </a:cxn>
              <a:cxn ang="0">
                <a:pos x="connsiteX13590" y="connsiteY13590"/>
              </a:cxn>
              <a:cxn ang="0">
                <a:pos x="connsiteX13591" y="connsiteY13591"/>
              </a:cxn>
              <a:cxn ang="0">
                <a:pos x="connsiteX13592" y="connsiteY13592"/>
              </a:cxn>
              <a:cxn ang="0">
                <a:pos x="connsiteX13593" y="connsiteY13593"/>
              </a:cxn>
              <a:cxn ang="0">
                <a:pos x="connsiteX13594" y="connsiteY13594"/>
              </a:cxn>
              <a:cxn ang="0">
                <a:pos x="connsiteX13595" y="connsiteY13595"/>
              </a:cxn>
              <a:cxn ang="0">
                <a:pos x="connsiteX13596" y="connsiteY13596"/>
              </a:cxn>
              <a:cxn ang="0">
                <a:pos x="connsiteX13597" y="connsiteY13597"/>
              </a:cxn>
              <a:cxn ang="0">
                <a:pos x="connsiteX13598" y="connsiteY13598"/>
              </a:cxn>
              <a:cxn ang="0">
                <a:pos x="connsiteX13599" y="connsiteY13599"/>
              </a:cxn>
              <a:cxn ang="0">
                <a:pos x="connsiteX13600" y="connsiteY13600"/>
              </a:cxn>
              <a:cxn ang="0">
                <a:pos x="connsiteX13601" y="connsiteY13601"/>
              </a:cxn>
              <a:cxn ang="0">
                <a:pos x="connsiteX13602" y="connsiteY13602"/>
              </a:cxn>
              <a:cxn ang="0">
                <a:pos x="connsiteX13603" y="connsiteY13603"/>
              </a:cxn>
              <a:cxn ang="0">
                <a:pos x="connsiteX13604" y="connsiteY13604"/>
              </a:cxn>
              <a:cxn ang="0">
                <a:pos x="connsiteX13605" y="connsiteY13605"/>
              </a:cxn>
              <a:cxn ang="0">
                <a:pos x="connsiteX13606" y="connsiteY13606"/>
              </a:cxn>
              <a:cxn ang="0">
                <a:pos x="connsiteX13607" y="connsiteY13607"/>
              </a:cxn>
              <a:cxn ang="0">
                <a:pos x="connsiteX13608" y="connsiteY13608"/>
              </a:cxn>
              <a:cxn ang="0">
                <a:pos x="connsiteX13609" y="connsiteY13609"/>
              </a:cxn>
              <a:cxn ang="0">
                <a:pos x="connsiteX13610" y="connsiteY13610"/>
              </a:cxn>
              <a:cxn ang="0">
                <a:pos x="connsiteX13611" y="connsiteY13611"/>
              </a:cxn>
              <a:cxn ang="0">
                <a:pos x="connsiteX13612" y="connsiteY13612"/>
              </a:cxn>
              <a:cxn ang="0">
                <a:pos x="connsiteX13613" y="connsiteY13613"/>
              </a:cxn>
              <a:cxn ang="0">
                <a:pos x="connsiteX13614" y="connsiteY13614"/>
              </a:cxn>
              <a:cxn ang="0">
                <a:pos x="connsiteX13615" y="connsiteY13615"/>
              </a:cxn>
              <a:cxn ang="0">
                <a:pos x="connsiteX13616" y="connsiteY13616"/>
              </a:cxn>
              <a:cxn ang="0">
                <a:pos x="connsiteX13617" y="connsiteY13617"/>
              </a:cxn>
              <a:cxn ang="0">
                <a:pos x="connsiteX13618" y="connsiteY13618"/>
              </a:cxn>
              <a:cxn ang="0">
                <a:pos x="connsiteX13619" y="connsiteY13619"/>
              </a:cxn>
              <a:cxn ang="0">
                <a:pos x="connsiteX13620" y="connsiteY13620"/>
              </a:cxn>
              <a:cxn ang="0">
                <a:pos x="connsiteX13621" y="connsiteY13621"/>
              </a:cxn>
              <a:cxn ang="0">
                <a:pos x="connsiteX13622" y="connsiteY13622"/>
              </a:cxn>
              <a:cxn ang="0">
                <a:pos x="connsiteX13623" y="connsiteY13623"/>
              </a:cxn>
              <a:cxn ang="0">
                <a:pos x="connsiteX13624" y="connsiteY13624"/>
              </a:cxn>
              <a:cxn ang="0">
                <a:pos x="connsiteX13625" y="connsiteY13625"/>
              </a:cxn>
              <a:cxn ang="0">
                <a:pos x="connsiteX13626" y="connsiteY13626"/>
              </a:cxn>
              <a:cxn ang="0">
                <a:pos x="connsiteX13627" y="connsiteY13627"/>
              </a:cxn>
              <a:cxn ang="0">
                <a:pos x="connsiteX13628" y="connsiteY13628"/>
              </a:cxn>
              <a:cxn ang="0">
                <a:pos x="connsiteX13629" y="connsiteY13629"/>
              </a:cxn>
              <a:cxn ang="0">
                <a:pos x="connsiteX13630" y="connsiteY13630"/>
              </a:cxn>
              <a:cxn ang="0">
                <a:pos x="connsiteX13631" y="connsiteY13631"/>
              </a:cxn>
              <a:cxn ang="0">
                <a:pos x="connsiteX13632" y="connsiteY13632"/>
              </a:cxn>
              <a:cxn ang="0">
                <a:pos x="connsiteX13633" y="connsiteY13633"/>
              </a:cxn>
              <a:cxn ang="0">
                <a:pos x="connsiteX13634" y="connsiteY13634"/>
              </a:cxn>
              <a:cxn ang="0">
                <a:pos x="connsiteX13635" y="connsiteY13635"/>
              </a:cxn>
              <a:cxn ang="0">
                <a:pos x="connsiteX13636" y="connsiteY13636"/>
              </a:cxn>
              <a:cxn ang="0">
                <a:pos x="connsiteX13637" y="connsiteY13637"/>
              </a:cxn>
              <a:cxn ang="0">
                <a:pos x="connsiteX13638" y="connsiteY13638"/>
              </a:cxn>
              <a:cxn ang="0">
                <a:pos x="connsiteX13639" y="connsiteY13639"/>
              </a:cxn>
              <a:cxn ang="0">
                <a:pos x="connsiteX13640" y="connsiteY13640"/>
              </a:cxn>
              <a:cxn ang="0">
                <a:pos x="connsiteX13641" y="connsiteY13641"/>
              </a:cxn>
              <a:cxn ang="0">
                <a:pos x="connsiteX13642" y="connsiteY13642"/>
              </a:cxn>
              <a:cxn ang="0">
                <a:pos x="connsiteX13643" y="connsiteY13643"/>
              </a:cxn>
              <a:cxn ang="0">
                <a:pos x="connsiteX13644" y="connsiteY13644"/>
              </a:cxn>
              <a:cxn ang="0">
                <a:pos x="connsiteX13645" y="connsiteY13645"/>
              </a:cxn>
              <a:cxn ang="0">
                <a:pos x="connsiteX13646" y="connsiteY13646"/>
              </a:cxn>
              <a:cxn ang="0">
                <a:pos x="connsiteX13647" y="connsiteY13647"/>
              </a:cxn>
              <a:cxn ang="0">
                <a:pos x="connsiteX13648" y="connsiteY13648"/>
              </a:cxn>
              <a:cxn ang="0">
                <a:pos x="connsiteX13649" y="connsiteY13649"/>
              </a:cxn>
              <a:cxn ang="0">
                <a:pos x="connsiteX13650" y="connsiteY13650"/>
              </a:cxn>
              <a:cxn ang="0">
                <a:pos x="connsiteX13651" y="connsiteY13651"/>
              </a:cxn>
              <a:cxn ang="0">
                <a:pos x="connsiteX13652" y="connsiteY13652"/>
              </a:cxn>
              <a:cxn ang="0">
                <a:pos x="connsiteX13653" y="connsiteY13653"/>
              </a:cxn>
              <a:cxn ang="0">
                <a:pos x="connsiteX13654" y="connsiteY13654"/>
              </a:cxn>
              <a:cxn ang="0">
                <a:pos x="connsiteX13655" y="connsiteY13655"/>
              </a:cxn>
              <a:cxn ang="0">
                <a:pos x="connsiteX13656" y="connsiteY13656"/>
              </a:cxn>
              <a:cxn ang="0">
                <a:pos x="connsiteX13657" y="connsiteY13657"/>
              </a:cxn>
              <a:cxn ang="0">
                <a:pos x="connsiteX13658" y="connsiteY13658"/>
              </a:cxn>
              <a:cxn ang="0">
                <a:pos x="connsiteX13659" y="connsiteY13659"/>
              </a:cxn>
              <a:cxn ang="0">
                <a:pos x="connsiteX13660" y="connsiteY13660"/>
              </a:cxn>
              <a:cxn ang="0">
                <a:pos x="connsiteX13661" y="connsiteY13661"/>
              </a:cxn>
              <a:cxn ang="0">
                <a:pos x="connsiteX13662" y="connsiteY13662"/>
              </a:cxn>
              <a:cxn ang="0">
                <a:pos x="connsiteX13663" y="connsiteY13663"/>
              </a:cxn>
              <a:cxn ang="0">
                <a:pos x="connsiteX13664" y="connsiteY13664"/>
              </a:cxn>
              <a:cxn ang="0">
                <a:pos x="connsiteX13665" y="connsiteY13665"/>
              </a:cxn>
              <a:cxn ang="0">
                <a:pos x="connsiteX13666" y="connsiteY13666"/>
              </a:cxn>
              <a:cxn ang="0">
                <a:pos x="connsiteX13667" y="connsiteY13667"/>
              </a:cxn>
              <a:cxn ang="0">
                <a:pos x="connsiteX13668" y="connsiteY13668"/>
              </a:cxn>
              <a:cxn ang="0">
                <a:pos x="connsiteX13669" y="connsiteY13669"/>
              </a:cxn>
              <a:cxn ang="0">
                <a:pos x="connsiteX13670" y="connsiteY13670"/>
              </a:cxn>
              <a:cxn ang="0">
                <a:pos x="connsiteX13671" y="connsiteY13671"/>
              </a:cxn>
              <a:cxn ang="0">
                <a:pos x="connsiteX13672" y="connsiteY13672"/>
              </a:cxn>
              <a:cxn ang="0">
                <a:pos x="connsiteX13673" y="connsiteY13673"/>
              </a:cxn>
              <a:cxn ang="0">
                <a:pos x="connsiteX13674" y="connsiteY13674"/>
              </a:cxn>
              <a:cxn ang="0">
                <a:pos x="connsiteX13675" y="connsiteY13675"/>
              </a:cxn>
              <a:cxn ang="0">
                <a:pos x="connsiteX13676" y="connsiteY13676"/>
              </a:cxn>
              <a:cxn ang="0">
                <a:pos x="connsiteX13677" y="connsiteY13677"/>
              </a:cxn>
              <a:cxn ang="0">
                <a:pos x="connsiteX13678" y="connsiteY13678"/>
              </a:cxn>
              <a:cxn ang="0">
                <a:pos x="connsiteX13679" y="connsiteY13679"/>
              </a:cxn>
              <a:cxn ang="0">
                <a:pos x="connsiteX13680" y="connsiteY13680"/>
              </a:cxn>
              <a:cxn ang="0">
                <a:pos x="connsiteX13681" y="connsiteY13681"/>
              </a:cxn>
              <a:cxn ang="0">
                <a:pos x="connsiteX13682" y="connsiteY13682"/>
              </a:cxn>
              <a:cxn ang="0">
                <a:pos x="connsiteX13683" y="connsiteY13683"/>
              </a:cxn>
              <a:cxn ang="0">
                <a:pos x="connsiteX13684" y="connsiteY13684"/>
              </a:cxn>
              <a:cxn ang="0">
                <a:pos x="connsiteX13685" y="connsiteY13685"/>
              </a:cxn>
              <a:cxn ang="0">
                <a:pos x="connsiteX13686" y="connsiteY13686"/>
              </a:cxn>
              <a:cxn ang="0">
                <a:pos x="connsiteX13687" y="connsiteY13687"/>
              </a:cxn>
              <a:cxn ang="0">
                <a:pos x="connsiteX13688" y="connsiteY13688"/>
              </a:cxn>
              <a:cxn ang="0">
                <a:pos x="connsiteX13689" y="connsiteY13689"/>
              </a:cxn>
              <a:cxn ang="0">
                <a:pos x="connsiteX13690" y="connsiteY13690"/>
              </a:cxn>
              <a:cxn ang="0">
                <a:pos x="connsiteX13691" y="connsiteY13691"/>
              </a:cxn>
              <a:cxn ang="0">
                <a:pos x="connsiteX13692" y="connsiteY13692"/>
              </a:cxn>
              <a:cxn ang="0">
                <a:pos x="connsiteX13693" y="connsiteY13693"/>
              </a:cxn>
              <a:cxn ang="0">
                <a:pos x="connsiteX13694" y="connsiteY13694"/>
              </a:cxn>
              <a:cxn ang="0">
                <a:pos x="connsiteX13695" y="connsiteY13695"/>
              </a:cxn>
              <a:cxn ang="0">
                <a:pos x="connsiteX13696" y="connsiteY13696"/>
              </a:cxn>
              <a:cxn ang="0">
                <a:pos x="connsiteX13697" y="connsiteY13697"/>
              </a:cxn>
              <a:cxn ang="0">
                <a:pos x="connsiteX13698" y="connsiteY13698"/>
              </a:cxn>
              <a:cxn ang="0">
                <a:pos x="connsiteX13699" y="connsiteY13699"/>
              </a:cxn>
              <a:cxn ang="0">
                <a:pos x="connsiteX13700" y="connsiteY13700"/>
              </a:cxn>
              <a:cxn ang="0">
                <a:pos x="connsiteX13701" y="connsiteY13701"/>
              </a:cxn>
              <a:cxn ang="0">
                <a:pos x="connsiteX13702" y="connsiteY13702"/>
              </a:cxn>
              <a:cxn ang="0">
                <a:pos x="connsiteX13703" y="connsiteY13703"/>
              </a:cxn>
              <a:cxn ang="0">
                <a:pos x="connsiteX13704" y="connsiteY13704"/>
              </a:cxn>
              <a:cxn ang="0">
                <a:pos x="connsiteX13705" y="connsiteY13705"/>
              </a:cxn>
              <a:cxn ang="0">
                <a:pos x="connsiteX13706" y="connsiteY13706"/>
              </a:cxn>
              <a:cxn ang="0">
                <a:pos x="connsiteX13707" y="connsiteY13707"/>
              </a:cxn>
              <a:cxn ang="0">
                <a:pos x="connsiteX13708" y="connsiteY13708"/>
              </a:cxn>
              <a:cxn ang="0">
                <a:pos x="connsiteX13709" y="connsiteY13709"/>
              </a:cxn>
              <a:cxn ang="0">
                <a:pos x="connsiteX13710" y="connsiteY13710"/>
              </a:cxn>
              <a:cxn ang="0">
                <a:pos x="connsiteX13711" y="connsiteY13711"/>
              </a:cxn>
              <a:cxn ang="0">
                <a:pos x="connsiteX13712" y="connsiteY13712"/>
              </a:cxn>
              <a:cxn ang="0">
                <a:pos x="connsiteX13713" y="connsiteY13713"/>
              </a:cxn>
              <a:cxn ang="0">
                <a:pos x="connsiteX13714" y="connsiteY13714"/>
              </a:cxn>
              <a:cxn ang="0">
                <a:pos x="connsiteX13715" y="connsiteY13715"/>
              </a:cxn>
              <a:cxn ang="0">
                <a:pos x="connsiteX13716" y="connsiteY13716"/>
              </a:cxn>
              <a:cxn ang="0">
                <a:pos x="connsiteX13717" y="connsiteY13717"/>
              </a:cxn>
              <a:cxn ang="0">
                <a:pos x="connsiteX13718" y="connsiteY13718"/>
              </a:cxn>
              <a:cxn ang="0">
                <a:pos x="connsiteX13719" y="connsiteY13719"/>
              </a:cxn>
              <a:cxn ang="0">
                <a:pos x="connsiteX13720" y="connsiteY13720"/>
              </a:cxn>
              <a:cxn ang="0">
                <a:pos x="connsiteX13721" y="connsiteY13721"/>
              </a:cxn>
              <a:cxn ang="0">
                <a:pos x="connsiteX13722" y="connsiteY13722"/>
              </a:cxn>
              <a:cxn ang="0">
                <a:pos x="connsiteX13723" y="connsiteY13723"/>
              </a:cxn>
              <a:cxn ang="0">
                <a:pos x="connsiteX13724" y="connsiteY13724"/>
              </a:cxn>
              <a:cxn ang="0">
                <a:pos x="connsiteX13725" y="connsiteY13725"/>
              </a:cxn>
              <a:cxn ang="0">
                <a:pos x="connsiteX13726" y="connsiteY13726"/>
              </a:cxn>
              <a:cxn ang="0">
                <a:pos x="connsiteX13727" y="connsiteY13727"/>
              </a:cxn>
              <a:cxn ang="0">
                <a:pos x="connsiteX13728" y="connsiteY13728"/>
              </a:cxn>
              <a:cxn ang="0">
                <a:pos x="connsiteX13729" y="connsiteY13729"/>
              </a:cxn>
              <a:cxn ang="0">
                <a:pos x="connsiteX13730" y="connsiteY13730"/>
              </a:cxn>
              <a:cxn ang="0">
                <a:pos x="connsiteX13731" y="connsiteY13731"/>
              </a:cxn>
              <a:cxn ang="0">
                <a:pos x="connsiteX13732" y="connsiteY13732"/>
              </a:cxn>
              <a:cxn ang="0">
                <a:pos x="connsiteX13733" y="connsiteY13733"/>
              </a:cxn>
              <a:cxn ang="0">
                <a:pos x="connsiteX13734" y="connsiteY13734"/>
              </a:cxn>
              <a:cxn ang="0">
                <a:pos x="connsiteX13735" y="connsiteY13735"/>
              </a:cxn>
              <a:cxn ang="0">
                <a:pos x="connsiteX13736" y="connsiteY13736"/>
              </a:cxn>
              <a:cxn ang="0">
                <a:pos x="connsiteX13737" y="connsiteY13737"/>
              </a:cxn>
              <a:cxn ang="0">
                <a:pos x="connsiteX13738" y="connsiteY13738"/>
              </a:cxn>
              <a:cxn ang="0">
                <a:pos x="connsiteX13739" y="connsiteY13739"/>
              </a:cxn>
              <a:cxn ang="0">
                <a:pos x="connsiteX13740" y="connsiteY13740"/>
              </a:cxn>
              <a:cxn ang="0">
                <a:pos x="connsiteX13741" y="connsiteY13741"/>
              </a:cxn>
              <a:cxn ang="0">
                <a:pos x="connsiteX13742" y="connsiteY13742"/>
              </a:cxn>
              <a:cxn ang="0">
                <a:pos x="connsiteX13743" y="connsiteY13743"/>
              </a:cxn>
              <a:cxn ang="0">
                <a:pos x="connsiteX13744" y="connsiteY13744"/>
              </a:cxn>
              <a:cxn ang="0">
                <a:pos x="connsiteX13745" y="connsiteY13745"/>
              </a:cxn>
              <a:cxn ang="0">
                <a:pos x="connsiteX13746" y="connsiteY13746"/>
              </a:cxn>
              <a:cxn ang="0">
                <a:pos x="connsiteX13747" y="connsiteY13747"/>
              </a:cxn>
              <a:cxn ang="0">
                <a:pos x="connsiteX13748" y="connsiteY13748"/>
              </a:cxn>
              <a:cxn ang="0">
                <a:pos x="connsiteX13749" y="connsiteY13749"/>
              </a:cxn>
              <a:cxn ang="0">
                <a:pos x="connsiteX13750" y="connsiteY13750"/>
              </a:cxn>
              <a:cxn ang="0">
                <a:pos x="connsiteX13751" y="connsiteY13751"/>
              </a:cxn>
              <a:cxn ang="0">
                <a:pos x="connsiteX13752" y="connsiteY13752"/>
              </a:cxn>
              <a:cxn ang="0">
                <a:pos x="connsiteX13753" y="connsiteY13753"/>
              </a:cxn>
              <a:cxn ang="0">
                <a:pos x="connsiteX13754" y="connsiteY13754"/>
              </a:cxn>
              <a:cxn ang="0">
                <a:pos x="connsiteX13755" y="connsiteY13755"/>
              </a:cxn>
              <a:cxn ang="0">
                <a:pos x="connsiteX13756" y="connsiteY13756"/>
              </a:cxn>
              <a:cxn ang="0">
                <a:pos x="connsiteX13757" y="connsiteY13757"/>
              </a:cxn>
              <a:cxn ang="0">
                <a:pos x="connsiteX13758" y="connsiteY13758"/>
              </a:cxn>
              <a:cxn ang="0">
                <a:pos x="connsiteX13759" y="connsiteY13759"/>
              </a:cxn>
              <a:cxn ang="0">
                <a:pos x="connsiteX13760" y="connsiteY13760"/>
              </a:cxn>
              <a:cxn ang="0">
                <a:pos x="connsiteX13761" y="connsiteY13761"/>
              </a:cxn>
              <a:cxn ang="0">
                <a:pos x="connsiteX13762" y="connsiteY13762"/>
              </a:cxn>
              <a:cxn ang="0">
                <a:pos x="connsiteX13763" y="connsiteY13763"/>
              </a:cxn>
              <a:cxn ang="0">
                <a:pos x="connsiteX13764" y="connsiteY13764"/>
              </a:cxn>
              <a:cxn ang="0">
                <a:pos x="connsiteX13765" y="connsiteY13765"/>
              </a:cxn>
              <a:cxn ang="0">
                <a:pos x="connsiteX13766" y="connsiteY13766"/>
              </a:cxn>
              <a:cxn ang="0">
                <a:pos x="connsiteX13767" y="connsiteY13767"/>
              </a:cxn>
              <a:cxn ang="0">
                <a:pos x="connsiteX13768" y="connsiteY13768"/>
              </a:cxn>
              <a:cxn ang="0">
                <a:pos x="connsiteX13769" y="connsiteY13769"/>
              </a:cxn>
              <a:cxn ang="0">
                <a:pos x="connsiteX13770" y="connsiteY13770"/>
              </a:cxn>
              <a:cxn ang="0">
                <a:pos x="connsiteX13771" y="connsiteY13771"/>
              </a:cxn>
              <a:cxn ang="0">
                <a:pos x="connsiteX13772" y="connsiteY13772"/>
              </a:cxn>
              <a:cxn ang="0">
                <a:pos x="connsiteX13773" y="connsiteY13773"/>
              </a:cxn>
              <a:cxn ang="0">
                <a:pos x="connsiteX13774" y="connsiteY13774"/>
              </a:cxn>
              <a:cxn ang="0">
                <a:pos x="connsiteX13775" y="connsiteY13775"/>
              </a:cxn>
              <a:cxn ang="0">
                <a:pos x="connsiteX13776" y="connsiteY13776"/>
              </a:cxn>
              <a:cxn ang="0">
                <a:pos x="connsiteX13777" y="connsiteY13777"/>
              </a:cxn>
              <a:cxn ang="0">
                <a:pos x="connsiteX13778" y="connsiteY13778"/>
              </a:cxn>
              <a:cxn ang="0">
                <a:pos x="connsiteX13779" y="connsiteY13779"/>
              </a:cxn>
              <a:cxn ang="0">
                <a:pos x="connsiteX13780" y="connsiteY13780"/>
              </a:cxn>
              <a:cxn ang="0">
                <a:pos x="connsiteX13781" y="connsiteY13781"/>
              </a:cxn>
              <a:cxn ang="0">
                <a:pos x="connsiteX13782" y="connsiteY13782"/>
              </a:cxn>
              <a:cxn ang="0">
                <a:pos x="connsiteX13783" y="connsiteY13783"/>
              </a:cxn>
              <a:cxn ang="0">
                <a:pos x="connsiteX13784" y="connsiteY13784"/>
              </a:cxn>
              <a:cxn ang="0">
                <a:pos x="connsiteX13785" y="connsiteY13785"/>
              </a:cxn>
              <a:cxn ang="0">
                <a:pos x="connsiteX13786" y="connsiteY13786"/>
              </a:cxn>
              <a:cxn ang="0">
                <a:pos x="connsiteX13787" y="connsiteY13787"/>
              </a:cxn>
              <a:cxn ang="0">
                <a:pos x="connsiteX13788" y="connsiteY13788"/>
              </a:cxn>
              <a:cxn ang="0">
                <a:pos x="connsiteX13789" y="connsiteY13789"/>
              </a:cxn>
              <a:cxn ang="0">
                <a:pos x="connsiteX13790" y="connsiteY13790"/>
              </a:cxn>
              <a:cxn ang="0">
                <a:pos x="connsiteX13791" y="connsiteY13791"/>
              </a:cxn>
              <a:cxn ang="0">
                <a:pos x="connsiteX13792" y="connsiteY13792"/>
              </a:cxn>
              <a:cxn ang="0">
                <a:pos x="connsiteX13793" y="connsiteY13793"/>
              </a:cxn>
              <a:cxn ang="0">
                <a:pos x="connsiteX13794" y="connsiteY13794"/>
              </a:cxn>
              <a:cxn ang="0">
                <a:pos x="connsiteX13795" y="connsiteY13795"/>
              </a:cxn>
              <a:cxn ang="0">
                <a:pos x="connsiteX13796" y="connsiteY13796"/>
              </a:cxn>
              <a:cxn ang="0">
                <a:pos x="connsiteX13797" y="connsiteY13797"/>
              </a:cxn>
              <a:cxn ang="0">
                <a:pos x="connsiteX13798" y="connsiteY13798"/>
              </a:cxn>
              <a:cxn ang="0">
                <a:pos x="connsiteX13799" y="connsiteY13799"/>
              </a:cxn>
              <a:cxn ang="0">
                <a:pos x="connsiteX13800" y="connsiteY13800"/>
              </a:cxn>
              <a:cxn ang="0">
                <a:pos x="connsiteX13801" y="connsiteY13801"/>
              </a:cxn>
              <a:cxn ang="0">
                <a:pos x="connsiteX13802" y="connsiteY13802"/>
              </a:cxn>
              <a:cxn ang="0">
                <a:pos x="connsiteX13803" y="connsiteY13803"/>
              </a:cxn>
              <a:cxn ang="0">
                <a:pos x="connsiteX13804" y="connsiteY13804"/>
              </a:cxn>
              <a:cxn ang="0">
                <a:pos x="connsiteX13805" y="connsiteY13805"/>
              </a:cxn>
              <a:cxn ang="0">
                <a:pos x="connsiteX13806" y="connsiteY13806"/>
              </a:cxn>
              <a:cxn ang="0">
                <a:pos x="connsiteX13807" y="connsiteY13807"/>
              </a:cxn>
              <a:cxn ang="0">
                <a:pos x="connsiteX13808" y="connsiteY13808"/>
              </a:cxn>
              <a:cxn ang="0">
                <a:pos x="connsiteX13809" y="connsiteY13809"/>
              </a:cxn>
              <a:cxn ang="0">
                <a:pos x="connsiteX13810" y="connsiteY13810"/>
              </a:cxn>
              <a:cxn ang="0">
                <a:pos x="connsiteX13811" y="connsiteY13811"/>
              </a:cxn>
              <a:cxn ang="0">
                <a:pos x="connsiteX13812" y="connsiteY13812"/>
              </a:cxn>
              <a:cxn ang="0">
                <a:pos x="connsiteX13813" y="connsiteY13813"/>
              </a:cxn>
              <a:cxn ang="0">
                <a:pos x="connsiteX13814" y="connsiteY13814"/>
              </a:cxn>
              <a:cxn ang="0">
                <a:pos x="connsiteX13815" y="connsiteY13815"/>
              </a:cxn>
              <a:cxn ang="0">
                <a:pos x="connsiteX13816" y="connsiteY13816"/>
              </a:cxn>
              <a:cxn ang="0">
                <a:pos x="connsiteX13817" y="connsiteY13817"/>
              </a:cxn>
              <a:cxn ang="0">
                <a:pos x="connsiteX13818" y="connsiteY13818"/>
              </a:cxn>
              <a:cxn ang="0">
                <a:pos x="connsiteX13819" y="connsiteY13819"/>
              </a:cxn>
              <a:cxn ang="0">
                <a:pos x="connsiteX13820" y="connsiteY13820"/>
              </a:cxn>
              <a:cxn ang="0">
                <a:pos x="connsiteX13821" y="connsiteY13821"/>
              </a:cxn>
              <a:cxn ang="0">
                <a:pos x="connsiteX13822" y="connsiteY13822"/>
              </a:cxn>
              <a:cxn ang="0">
                <a:pos x="connsiteX13823" y="connsiteY13823"/>
              </a:cxn>
              <a:cxn ang="0">
                <a:pos x="connsiteX13824" y="connsiteY13824"/>
              </a:cxn>
              <a:cxn ang="0">
                <a:pos x="connsiteX13825" y="connsiteY13825"/>
              </a:cxn>
              <a:cxn ang="0">
                <a:pos x="connsiteX13826" y="connsiteY13826"/>
              </a:cxn>
              <a:cxn ang="0">
                <a:pos x="connsiteX13827" y="connsiteY13827"/>
              </a:cxn>
              <a:cxn ang="0">
                <a:pos x="connsiteX13828" y="connsiteY13828"/>
              </a:cxn>
              <a:cxn ang="0">
                <a:pos x="connsiteX13829" y="connsiteY13829"/>
              </a:cxn>
              <a:cxn ang="0">
                <a:pos x="connsiteX13830" y="connsiteY13830"/>
              </a:cxn>
              <a:cxn ang="0">
                <a:pos x="connsiteX13831" y="connsiteY13831"/>
              </a:cxn>
              <a:cxn ang="0">
                <a:pos x="connsiteX13832" y="connsiteY13832"/>
              </a:cxn>
              <a:cxn ang="0">
                <a:pos x="connsiteX13833" y="connsiteY13833"/>
              </a:cxn>
              <a:cxn ang="0">
                <a:pos x="connsiteX13834" y="connsiteY13834"/>
              </a:cxn>
              <a:cxn ang="0">
                <a:pos x="connsiteX13835" y="connsiteY13835"/>
              </a:cxn>
              <a:cxn ang="0">
                <a:pos x="connsiteX13836" y="connsiteY13836"/>
              </a:cxn>
              <a:cxn ang="0">
                <a:pos x="connsiteX13837" y="connsiteY13837"/>
              </a:cxn>
              <a:cxn ang="0">
                <a:pos x="connsiteX13838" y="connsiteY13838"/>
              </a:cxn>
              <a:cxn ang="0">
                <a:pos x="connsiteX13839" y="connsiteY13839"/>
              </a:cxn>
              <a:cxn ang="0">
                <a:pos x="connsiteX13840" y="connsiteY13840"/>
              </a:cxn>
              <a:cxn ang="0">
                <a:pos x="connsiteX13841" y="connsiteY13841"/>
              </a:cxn>
              <a:cxn ang="0">
                <a:pos x="connsiteX13842" y="connsiteY13842"/>
              </a:cxn>
              <a:cxn ang="0">
                <a:pos x="connsiteX13843" y="connsiteY13843"/>
              </a:cxn>
              <a:cxn ang="0">
                <a:pos x="connsiteX13844" y="connsiteY13844"/>
              </a:cxn>
              <a:cxn ang="0">
                <a:pos x="connsiteX13845" y="connsiteY13845"/>
              </a:cxn>
              <a:cxn ang="0">
                <a:pos x="connsiteX13846" y="connsiteY13846"/>
              </a:cxn>
              <a:cxn ang="0">
                <a:pos x="connsiteX13847" y="connsiteY13847"/>
              </a:cxn>
              <a:cxn ang="0">
                <a:pos x="connsiteX13848" y="connsiteY13848"/>
              </a:cxn>
              <a:cxn ang="0">
                <a:pos x="connsiteX13849" y="connsiteY13849"/>
              </a:cxn>
              <a:cxn ang="0">
                <a:pos x="connsiteX13850" y="connsiteY13850"/>
              </a:cxn>
              <a:cxn ang="0">
                <a:pos x="connsiteX13851" y="connsiteY13851"/>
              </a:cxn>
              <a:cxn ang="0">
                <a:pos x="connsiteX13852" y="connsiteY13852"/>
              </a:cxn>
              <a:cxn ang="0">
                <a:pos x="connsiteX13853" y="connsiteY13853"/>
              </a:cxn>
              <a:cxn ang="0">
                <a:pos x="connsiteX13854" y="connsiteY13854"/>
              </a:cxn>
              <a:cxn ang="0">
                <a:pos x="connsiteX13855" y="connsiteY13855"/>
              </a:cxn>
              <a:cxn ang="0">
                <a:pos x="connsiteX13856" y="connsiteY13856"/>
              </a:cxn>
              <a:cxn ang="0">
                <a:pos x="connsiteX13857" y="connsiteY13857"/>
              </a:cxn>
              <a:cxn ang="0">
                <a:pos x="connsiteX13858" y="connsiteY13858"/>
              </a:cxn>
              <a:cxn ang="0">
                <a:pos x="connsiteX13859" y="connsiteY13859"/>
              </a:cxn>
              <a:cxn ang="0">
                <a:pos x="connsiteX13860" y="connsiteY13860"/>
              </a:cxn>
              <a:cxn ang="0">
                <a:pos x="connsiteX13861" y="connsiteY13861"/>
              </a:cxn>
              <a:cxn ang="0">
                <a:pos x="connsiteX13862" y="connsiteY13862"/>
              </a:cxn>
              <a:cxn ang="0">
                <a:pos x="connsiteX13863" y="connsiteY13863"/>
              </a:cxn>
              <a:cxn ang="0">
                <a:pos x="connsiteX13864" y="connsiteY13864"/>
              </a:cxn>
              <a:cxn ang="0">
                <a:pos x="connsiteX13865" y="connsiteY13865"/>
              </a:cxn>
              <a:cxn ang="0">
                <a:pos x="connsiteX13866" y="connsiteY13866"/>
              </a:cxn>
              <a:cxn ang="0">
                <a:pos x="connsiteX13867" y="connsiteY13867"/>
              </a:cxn>
              <a:cxn ang="0">
                <a:pos x="connsiteX13868" y="connsiteY13868"/>
              </a:cxn>
              <a:cxn ang="0">
                <a:pos x="connsiteX13869" y="connsiteY13869"/>
              </a:cxn>
              <a:cxn ang="0">
                <a:pos x="connsiteX13870" y="connsiteY13870"/>
              </a:cxn>
              <a:cxn ang="0">
                <a:pos x="connsiteX13871" y="connsiteY13871"/>
              </a:cxn>
              <a:cxn ang="0">
                <a:pos x="connsiteX13872" y="connsiteY13872"/>
              </a:cxn>
              <a:cxn ang="0">
                <a:pos x="connsiteX13873" y="connsiteY13873"/>
              </a:cxn>
              <a:cxn ang="0">
                <a:pos x="connsiteX13874" y="connsiteY13874"/>
              </a:cxn>
              <a:cxn ang="0">
                <a:pos x="connsiteX13875" y="connsiteY13875"/>
              </a:cxn>
              <a:cxn ang="0">
                <a:pos x="connsiteX13876" y="connsiteY13876"/>
              </a:cxn>
              <a:cxn ang="0">
                <a:pos x="connsiteX13877" y="connsiteY13877"/>
              </a:cxn>
              <a:cxn ang="0">
                <a:pos x="connsiteX13878" y="connsiteY13878"/>
              </a:cxn>
              <a:cxn ang="0">
                <a:pos x="connsiteX13879" y="connsiteY13879"/>
              </a:cxn>
              <a:cxn ang="0">
                <a:pos x="connsiteX13880" y="connsiteY13880"/>
              </a:cxn>
              <a:cxn ang="0">
                <a:pos x="connsiteX13881" y="connsiteY13881"/>
              </a:cxn>
              <a:cxn ang="0">
                <a:pos x="connsiteX13882" y="connsiteY13882"/>
              </a:cxn>
              <a:cxn ang="0">
                <a:pos x="connsiteX13883" y="connsiteY13883"/>
              </a:cxn>
              <a:cxn ang="0">
                <a:pos x="connsiteX13884" y="connsiteY13884"/>
              </a:cxn>
              <a:cxn ang="0">
                <a:pos x="connsiteX13885" y="connsiteY13885"/>
              </a:cxn>
              <a:cxn ang="0">
                <a:pos x="connsiteX13886" y="connsiteY13886"/>
              </a:cxn>
              <a:cxn ang="0">
                <a:pos x="connsiteX13887" y="connsiteY13887"/>
              </a:cxn>
              <a:cxn ang="0">
                <a:pos x="connsiteX13888" y="connsiteY13888"/>
              </a:cxn>
              <a:cxn ang="0">
                <a:pos x="connsiteX13889" y="connsiteY13889"/>
              </a:cxn>
              <a:cxn ang="0">
                <a:pos x="connsiteX13890" y="connsiteY13890"/>
              </a:cxn>
              <a:cxn ang="0">
                <a:pos x="connsiteX13891" y="connsiteY13891"/>
              </a:cxn>
              <a:cxn ang="0">
                <a:pos x="connsiteX13892" y="connsiteY13892"/>
              </a:cxn>
              <a:cxn ang="0">
                <a:pos x="connsiteX13893" y="connsiteY13893"/>
              </a:cxn>
              <a:cxn ang="0">
                <a:pos x="connsiteX13894" y="connsiteY13894"/>
              </a:cxn>
              <a:cxn ang="0">
                <a:pos x="connsiteX13895" y="connsiteY13895"/>
              </a:cxn>
              <a:cxn ang="0">
                <a:pos x="connsiteX13896" y="connsiteY13896"/>
              </a:cxn>
              <a:cxn ang="0">
                <a:pos x="connsiteX13897" y="connsiteY13897"/>
              </a:cxn>
              <a:cxn ang="0">
                <a:pos x="connsiteX13898" y="connsiteY13898"/>
              </a:cxn>
              <a:cxn ang="0">
                <a:pos x="connsiteX13899" y="connsiteY13899"/>
              </a:cxn>
              <a:cxn ang="0">
                <a:pos x="connsiteX13900" y="connsiteY13900"/>
              </a:cxn>
              <a:cxn ang="0">
                <a:pos x="connsiteX13901" y="connsiteY13901"/>
              </a:cxn>
              <a:cxn ang="0">
                <a:pos x="connsiteX13902" y="connsiteY13902"/>
              </a:cxn>
              <a:cxn ang="0">
                <a:pos x="connsiteX13903" y="connsiteY13903"/>
              </a:cxn>
              <a:cxn ang="0">
                <a:pos x="connsiteX13904" y="connsiteY13904"/>
              </a:cxn>
              <a:cxn ang="0">
                <a:pos x="connsiteX13905" y="connsiteY13905"/>
              </a:cxn>
              <a:cxn ang="0">
                <a:pos x="connsiteX13906" y="connsiteY13906"/>
              </a:cxn>
              <a:cxn ang="0">
                <a:pos x="connsiteX13907" y="connsiteY13907"/>
              </a:cxn>
              <a:cxn ang="0">
                <a:pos x="connsiteX13908" y="connsiteY13908"/>
              </a:cxn>
              <a:cxn ang="0">
                <a:pos x="connsiteX13909" y="connsiteY13909"/>
              </a:cxn>
              <a:cxn ang="0">
                <a:pos x="connsiteX13910" y="connsiteY13910"/>
              </a:cxn>
              <a:cxn ang="0">
                <a:pos x="connsiteX13911" y="connsiteY13911"/>
              </a:cxn>
              <a:cxn ang="0">
                <a:pos x="connsiteX13912" y="connsiteY13912"/>
              </a:cxn>
              <a:cxn ang="0">
                <a:pos x="connsiteX13913" y="connsiteY13913"/>
              </a:cxn>
              <a:cxn ang="0">
                <a:pos x="connsiteX13914" y="connsiteY13914"/>
              </a:cxn>
              <a:cxn ang="0">
                <a:pos x="connsiteX13915" y="connsiteY13915"/>
              </a:cxn>
              <a:cxn ang="0">
                <a:pos x="connsiteX13916" y="connsiteY13916"/>
              </a:cxn>
              <a:cxn ang="0">
                <a:pos x="connsiteX13917" y="connsiteY13917"/>
              </a:cxn>
              <a:cxn ang="0">
                <a:pos x="connsiteX13918" y="connsiteY13918"/>
              </a:cxn>
              <a:cxn ang="0">
                <a:pos x="connsiteX13919" y="connsiteY13919"/>
              </a:cxn>
              <a:cxn ang="0">
                <a:pos x="connsiteX13920" y="connsiteY13920"/>
              </a:cxn>
              <a:cxn ang="0">
                <a:pos x="connsiteX13921" y="connsiteY13921"/>
              </a:cxn>
              <a:cxn ang="0">
                <a:pos x="connsiteX13922" y="connsiteY13922"/>
              </a:cxn>
              <a:cxn ang="0">
                <a:pos x="connsiteX13923" y="connsiteY13923"/>
              </a:cxn>
              <a:cxn ang="0">
                <a:pos x="connsiteX13924" y="connsiteY13924"/>
              </a:cxn>
              <a:cxn ang="0">
                <a:pos x="connsiteX13925" y="connsiteY13925"/>
              </a:cxn>
              <a:cxn ang="0">
                <a:pos x="connsiteX13926" y="connsiteY13926"/>
              </a:cxn>
              <a:cxn ang="0">
                <a:pos x="connsiteX13927" y="connsiteY13927"/>
              </a:cxn>
              <a:cxn ang="0">
                <a:pos x="connsiteX13928" y="connsiteY13928"/>
              </a:cxn>
              <a:cxn ang="0">
                <a:pos x="connsiteX13929" y="connsiteY13929"/>
              </a:cxn>
              <a:cxn ang="0">
                <a:pos x="connsiteX13930" y="connsiteY13930"/>
              </a:cxn>
              <a:cxn ang="0">
                <a:pos x="connsiteX13931" y="connsiteY13931"/>
              </a:cxn>
              <a:cxn ang="0">
                <a:pos x="connsiteX13932" y="connsiteY13932"/>
              </a:cxn>
              <a:cxn ang="0">
                <a:pos x="connsiteX13933" y="connsiteY13933"/>
              </a:cxn>
              <a:cxn ang="0">
                <a:pos x="connsiteX13934" y="connsiteY13934"/>
              </a:cxn>
              <a:cxn ang="0">
                <a:pos x="connsiteX13935" y="connsiteY13935"/>
              </a:cxn>
              <a:cxn ang="0">
                <a:pos x="connsiteX13936" y="connsiteY13936"/>
              </a:cxn>
              <a:cxn ang="0">
                <a:pos x="connsiteX13937" y="connsiteY13937"/>
              </a:cxn>
              <a:cxn ang="0">
                <a:pos x="connsiteX13938" y="connsiteY13938"/>
              </a:cxn>
              <a:cxn ang="0">
                <a:pos x="connsiteX13939" y="connsiteY13939"/>
              </a:cxn>
              <a:cxn ang="0">
                <a:pos x="connsiteX13940" y="connsiteY13940"/>
              </a:cxn>
              <a:cxn ang="0">
                <a:pos x="connsiteX13941" y="connsiteY13941"/>
              </a:cxn>
              <a:cxn ang="0">
                <a:pos x="connsiteX13942" y="connsiteY13942"/>
              </a:cxn>
              <a:cxn ang="0">
                <a:pos x="connsiteX13943" y="connsiteY13943"/>
              </a:cxn>
              <a:cxn ang="0">
                <a:pos x="connsiteX13944" y="connsiteY13944"/>
              </a:cxn>
              <a:cxn ang="0">
                <a:pos x="connsiteX13945" y="connsiteY13945"/>
              </a:cxn>
              <a:cxn ang="0">
                <a:pos x="connsiteX13946" y="connsiteY13946"/>
              </a:cxn>
              <a:cxn ang="0">
                <a:pos x="connsiteX13947" y="connsiteY13947"/>
              </a:cxn>
              <a:cxn ang="0">
                <a:pos x="connsiteX13948" y="connsiteY13948"/>
              </a:cxn>
              <a:cxn ang="0">
                <a:pos x="connsiteX13949" y="connsiteY13949"/>
              </a:cxn>
              <a:cxn ang="0">
                <a:pos x="connsiteX13950" y="connsiteY13950"/>
              </a:cxn>
              <a:cxn ang="0">
                <a:pos x="connsiteX13951" y="connsiteY13951"/>
              </a:cxn>
              <a:cxn ang="0">
                <a:pos x="connsiteX13952" y="connsiteY13952"/>
              </a:cxn>
              <a:cxn ang="0">
                <a:pos x="connsiteX13953" y="connsiteY13953"/>
              </a:cxn>
              <a:cxn ang="0">
                <a:pos x="connsiteX13954" y="connsiteY13954"/>
              </a:cxn>
              <a:cxn ang="0">
                <a:pos x="connsiteX13955" y="connsiteY13955"/>
              </a:cxn>
              <a:cxn ang="0">
                <a:pos x="connsiteX13956" y="connsiteY13956"/>
              </a:cxn>
              <a:cxn ang="0">
                <a:pos x="connsiteX13957" y="connsiteY13957"/>
              </a:cxn>
              <a:cxn ang="0">
                <a:pos x="connsiteX13958" y="connsiteY13958"/>
              </a:cxn>
              <a:cxn ang="0">
                <a:pos x="connsiteX13959" y="connsiteY13959"/>
              </a:cxn>
              <a:cxn ang="0">
                <a:pos x="connsiteX13960" y="connsiteY13960"/>
              </a:cxn>
              <a:cxn ang="0">
                <a:pos x="connsiteX13961" y="connsiteY13961"/>
              </a:cxn>
              <a:cxn ang="0">
                <a:pos x="connsiteX13962" y="connsiteY13962"/>
              </a:cxn>
              <a:cxn ang="0">
                <a:pos x="connsiteX13963" y="connsiteY13963"/>
              </a:cxn>
              <a:cxn ang="0">
                <a:pos x="connsiteX13964" y="connsiteY13964"/>
              </a:cxn>
              <a:cxn ang="0">
                <a:pos x="connsiteX13965" y="connsiteY13965"/>
              </a:cxn>
              <a:cxn ang="0">
                <a:pos x="connsiteX13966" y="connsiteY13966"/>
              </a:cxn>
              <a:cxn ang="0">
                <a:pos x="connsiteX13967" y="connsiteY13967"/>
              </a:cxn>
              <a:cxn ang="0">
                <a:pos x="connsiteX13968" y="connsiteY13968"/>
              </a:cxn>
              <a:cxn ang="0">
                <a:pos x="connsiteX13969" y="connsiteY13969"/>
              </a:cxn>
              <a:cxn ang="0">
                <a:pos x="connsiteX13970" y="connsiteY13970"/>
              </a:cxn>
              <a:cxn ang="0">
                <a:pos x="connsiteX13971" y="connsiteY13971"/>
              </a:cxn>
              <a:cxn ang="0">
                <a:pos x="connsiteX13972" y="connsiteY13972"/>
              </a:cxn>
              <a:cxn ang="0">
                <a:pos x="connsiteX13973" y="connsiteY13973"/>
              </a:cxn>
              <a:cxn ang="0">
                <a:pos x="connsiteX13974" y="connsiteY13974"/>
              </a:cxn>
              <a:cxn ang="0">
                <a:pos x="connsiteX13975" y="connsiteY13975"/>
              </a:cxn>
              <a:cxn ang="0">
                <a:pos x="connsiteX13976" y="connsiteY13976"/>
              </a:cxn>
              <a:cxn ang="0">
                <a:pos x="connsiteX13977" y="connsiteY13977"/>
              </a:cxn>
              <a:cxn ang="0">
                <a:pos x="connsiteX13978" y="connsiteY13978"/>
              </a:cxn>
              <a:cxn ang="0">
                <a:pos x="connsiteX13979" y="connsiteY13979"/>
              </a:cxn>
              <a:cxn ang="0">
                <a:pos x="connsiteX13980" y="connsiteY13980"/>
              </a:cxn>
              <a:cxn ang="0">
                <a:pos x="connsiteX13981" y="connsiteY13981"/>
              </a:cxn>
              <a:cxn ang="0">
                <a:pos x="connsiteX13982" y="connsiteY13982"/>
              </a:cxn>
              <a:cxn ang="0">
                <a:pos x="connsiteX13983" y="connsiteY13983"/>
              </a:cxn>
              <a:cxn ang="0">
                <a:pos x="connsiteX13984" y="connsiteY13984"/>
              </a:cxn>
              <a:cxn ang="0">
                <a:pos x="connsiteX13985" y="connsiteY13985"/>
              </a:cxn>
              <a:cxn ang="0">
                <a:pos x="connsiteX13986" y="connsiteY13986"/>
              </a:cxn>
              <a:cxn ang="0">
                <a:pos x="connsiteX13987" y="connsiteY13987"/>
              </a:cxn>
              <a:cxn ang="0">
                <a:pos x="connsiteX13988" y="connsiteY13988"/>
              </a:cxn>
              <a:cxn ang="0">
                <a:pos x="connsiteX13989" y="connsiteY13989"/>
              </a:cxn>
              <a:cxn ang="0">
                <a:pos x="connsiteX13990" y="connsiteY13990"/>
              </a:cxn>
              <a:cxn ang="0">
                <a:pos x="connsiteX13991" y="connsiteY13991"/>
              </a:cxn>
              <a:cxn ang="0">
                <a:pos x="connsiteX13992" y="connsiteY13992"/>
              </a:cxn>
              <a:cxn ang="0">
                <a:pos x="connsiteX13993" y="connsiteY13993"/>
              </a:cxn>
              <a:cxn ang="0">
                <a:pos x="connsiteX13994" y="connsiteY13994"/>
              </a:cxn>
              <a:cxn ang="0">
                <a:pos x="connsiteX13995" y="connsiteY13995"/>
              </a:cxn>
              <a:cxn ang="0">
                <a:pos x="connsiteX13996" y="connsiteY13996"/>
              </a:cxn>
              <a:cxn ang="0">
                <a:pos x="connsiteX13997" y="connsiteY13997"/>
              </a:cxn>
              <a:cxn ang="0">
                <a:pos x="connsiteX13998" y="connsiteY13998"/>
              </a:cxn>
              <a:cxn ang="0">
                <a:pos x="connsiteX13999" y="connsiteY13999"/>
              </a:cxn>
              <a:cxn ang="0">
                <a:pos x="connsiteX14000" y="connsiteY14000"/>
              </a:cxn>
              <a:cxn ang="0">
                <a:pos x="connsiteX14001" y="connsiteY14001"/>
              </a:cxn>
              <a:cxn ang="0">
                <a:pos x="connsiteX14002" y="connsiteY14002"/>
              </a:cxn>
              <a:cxn ang="0">
                <a:pos x="connsiteX14003" y="connsiteY14003"/>
              </a:cxn>
              <a:cxn ang="0">
                <a:pos x="connsiteX14004" y="connsiteY14004"/>
              </a:cxn>
              <a:cxn ang="0">
                <a:pos x="connsiteX14005" y="connsiteY14005"/>
              </a:cxn>
              <a:cxn ang="0">
                <a:pos x="connsiteX14006" y="connsiteY14006"/>
              </a:cxn>
              <a:cxn ang="0">
                <a:pos x="connsiteX14007" y="connsiteY14007"/>
              </a:cxn>
              <a:cxn ang="0">
                <a:pos x="connsiteX14008" y="connsiteY14008"/>
              </a:cxn>
              <a:cxn ang="0">
                <a:pos x="connsiteX14009" y="connsiteY14009"/>
              </a:cxn>
              <a:cxn ang="0">
                <a:pos x="connsiteX14010" y="connsiteY14010"/>
              </a:cxn>
              <a:cxn ang="0">
                <a:pos x="connsiteX14011" y="connsiteY14011"/>
              </a:cxn>
              <a:cxn ang="0">
                <a:pos x="connsiteX14012" y="connsiteY14012"/>
              </a:cxn>
              <a:cxn ang="0">
                <a:pos x="connsiteX14013" y="connsiteY14013"/>
              </a:cxn>
              <a:cxn ang="0">
                <a:pos x="connsiteX14014" y="connsiteY14014"/>
              </a:cxn>
              <a:cxn ang="0">
                <a:pos x="connsiteX14015" y="connsiteY14015"/>
              </a:cxn>
              <a:cxn ang="0">
                <a:pos x="connsiteX14016" y="connsiteY14016"/>
              </a:cxn>
              <a:cxn ang="0">
                <a:pos x="connsiteX14017" y="connsiteY14017"/>
              </a:cxn>
              <a:cxn ang="0">
                <a:pos x="connsiteX14018" y="connsiteY14018"/>
              </a:cxn>
              <a:cxn ang="0">
                <a:pos x="connsiteX14019" y="connsiteY14019"/>
              </a:cxn>
              <a:cxn ang="0">
                <a:pos x="connsiteX14020" y="connsiteY14020"/>
              </a:cxn>
              <a:cxn ang="0">
                <a:pos x="connsiteX14021" y="connsiteY14021"/>
              </a:cxn>
              <a:cxn ang="0">
                <a:pos x="connsiteX14022" y="connsiteY14022"/>
              </a:cxn>
              <a:cxn ang="0">
                <a:pos x="connsiteX14023" y="connsiteY14023"/>
              </a:cxn>
              <a:cxn ang="0">
                <a:pos x="connsiteX14024" y="connsiteY14024"/>
              </a:cxn>
              <a:cxn ang="0">
                <a:pos x="connsiteX14025" y="connsiteY14025"/>
              </a:cxn>
              <a:cxn ang="0">
                <a:pos x="connsiteX14026" y="connsiteY14026"/>
              </a:cxn>
              <a:cxn ang="0">
                <a:pos x="connsiteX14027" y="connsiteY14027"/>
              </a:cxn>
              <a:cxn ang="0">
                <a:pos x="connsiteX14028" y="connsiteY14028"/>
              </a:cxn>
              <a:cxn ang="0">
                <a:pos x="connsiteX14029" y="connsiteY14029"/>
              </a:cxn>
              <a:cxn ang="0">
                <a:pos x="connsiteX14030" y="connsiteY14030"/>
              </a:cxn>
              <a:cxn ang="0">
                <a:pos x="connsiteX14031" y="connsiteY14031"/>
              </a:cxn>
              <a:cxn ang="0">
                <a:pos x="connsiteX14032" y="connsiteY14032"/>
              </a:cxn>
              <a:cxn ang="0">
                <a:pos x="connsiteX14033" y="connsiteY14033"/>
              </a:cxn>
              <a:cxn ang="0">
                <a:pos x="connsiteX14034" y="connsiteY14034"/>
              </a:cxn>
              <a:cxn ang="0">
                <a:pos x="connsiteX14035" y="connsiteY14035"/>
              </a:cxn>
              <a:cxn ang="0">
                <a:pos x="connsiteX14036" y="connsiteY14036"/>
              </a:cxn>
              <a:cxn ang="0">
                <a:pos x="connsiteX14037" y="connsiteY14037"/>
              </a:cxn>
              <a:cxn ang="0">
                <a:pos x="connsiteX14038" y="connsiteY14038"/>
              </a:cxn>
              <a:cxn ang="0">
                <a:pos x="connsiteX14039" y="connsiteY14039"/>
              </a:cxn>
              <a:cxn ang="0">
                <a:pos x="connsiteX14040" y="connsiteY14040"/>
              </a:cxn>
              <a:cxn ang="0">
                <a:pos x="connsiteX14041" y="connsiteY14041"/>
              </a:cxn>
              <a:cxn ang="0">
                <a:pos x="connsiteX14042" y="connsiteY14042"/>
              </a:cxn>
              <a:cxn ang="0">
                <a:pos x="connsiteX14043" y="connsiteY14043"/>
              </a:cxn>
              <a:cxn ang="0">
                <a:pos x="connsiteX14044" y="connsiteY14044"/>
              </a:cxn>
              <a:cxn ang="0">
                <a:pos x="connsiteX14045" y="connsiteY14045"/>
              </a:cxn>
              <a:cxn ang="0">
                <a:pos x="connsiteX14046" y="connsiteY14046"/>
              </a:cxn>
              <a:cxn ang="0">
                <a:pos x="connsiteX14047" y="connsiteY14047"/>
              </a:cxn>
              <a:cxn ang="0">
                <a:pos x="connsiteX14048" y="connsiteY14048"/>
              </a:cxn>
              <a:cxn ang="0">
                <a:pos x="connsiteX14049" y="connsiteY14049"/>
              </a:cxn>
              <a:cxn ang="0">
                <a:pos x="connsiteX14050" y="connsiteY14050"/>
              </a:cxn>
              <a:cxn ang="0">
                <a:pos x="connsiteX14051" y="connsiteY14051"/>
              </a:cxn>
              <a:cxn ang="0">
                <a:pos x="connsiteX14052" y="connsiteY14052"/>
              </a:cxn>
              <a:cxn ang="0">
                <a:pos x="connsiteX14053" y="connsiteY14053"/>
              </a:cxn>
              <a:cxn ang="0">
                <a:pos x="connsiteX14054" y="connsiteY14054"/>
              </a:cxn>
              <a:cxn ang="0">
                <a:pos x="connsiteX14055" y="connsiteY14055"/>
              </a:cxn>
              <a:cxn ang="0">
                <a:pos x="connsiteX14056" y="connsiteY14056"/>
              </a:cxn>
              <a:cxn ang="0">
                <a:pos x="connsiteX14057" y="connsiteY14057"/>
              </a:cxn>
              <a:cxn ang="0">
                <a:pos x="connsiteX14058" y="connsiteY14058"/>
              </a:cxn>
              <a:cxn ang="0">
                <a:pos x="connsiteX14059" y="connsiteY14059"/>
              </a:cxn>
              <a:cxn ang="0">
                <a:pos x="connsiteX14060" y="connsiteY14060"/>
              </a:cxn>
              <a:cxn ang="0">
                <a:pos x="connsiteX14061" y="connsiteY14061"/>
              </a:cxn>
              <a:cxn ang="0">
                <a:pos x="connsiteX14062" y="connsiteY14062"/>
              </a:cxn>
              <a:cxn ang="0">
                <a:pos x="connsiteX14063" y="connsiteY14063"/>
              </a:cxn>
              <a:cxn ang="0">
                <a:pos x="connsiteX14064" y="connsiteY14064"/>
              </a:cxn>
              <a:cxn ang="0">
                <a:pos x="connsiteX14065" y="connsiteY14065"/>
              </a:cxn>
              <a:cxn ang="0">
                <a:pos x="connsiteX14066" y="connsiteY14066"/>
              </a:cxn>
              <a:cxn ang="0">
                <a:pos x="connsiteX14067" y="connsiteY14067"/>
              </a:cxn>
              <a:cxn ang="0">
                <a:pos x="connsiteX14068" y="connsiteY14068"/>
              </a:cxn>
              <a:cxn ang="0">
                <a:pos x="connsiteX14069" y="connsiteY14069"/>
              </a:cxn>
              <a:cxn ang="0">
                <a:pos x="connsiteX14070" y="connsiteY14070"/>
              </a:cxn>
              <a:cxn ang="0">
                <a:pos x="connsiteX14071" y="connsiteY14071"/>
              </a:cxn>
              <a:cxn ang="0">
                <a:pos x="connsiteX14072" y="connsiteY14072"/>
              </a:cxn>
              <a:cxn ang="0">
                <a:pos x="connsiteX14073" y="connsiteY14073"/>
              </a:cxn>
              <a:cxn ang="0">
                <a:pos x="connsiteX14074" y="connsiteY14074"/>
              </a:cxn>
              <a:cxn ang="0">
                <a:pos x="connsiteX14075" y="connsiteY14075"/>
              </a:cxn>
              <a:cxn ang="0">
                <a:pos x="connsiteX14076" y="connsiteY14076"/>
              </a:cxn>
              <a:cxn ang="0">
                <a:pos x="connsiteX14077" y="connsiteY14077"/>
              </a:cxn>
              <a:cxn ang="0">
                <a:pos x="connsiteX14078" y="connsiteY14078"/>
              </a:cxn>
              <a:cxn ang="0">
                <a:pos x="connsiteX14079" y="connsiteY14079"/>
              </a:cxn>
              <a:cxn ang="0">
                <a:pos x="connsiteX14080" y="connsiteY14080"/>
              </a:cxn>
              <a:cxn ang="0">
                <a:pos x="connsiteX14081" y="connsiteY14081"/>
              </a:cxn>
              <a:cxn ang="0">
                <a:pos x="connsiteX14082" y="connsiteY14082"/>
              </a:cxn>
              <a:cxn ang="0">
                <a:pos x="connsiteX14083" y="connsiteY14083"/>
              </a:cxn>
              <a:cxn ang="0">
                <a:pos x="connsiteX14084" y="connsiteY14084"/>
              </a:cxn>
              <a:cxn ang="0">
                <a:pos x="connsiteX14085" y="connsiteY14085"/>
              </a:cxn>
              <a:cxn ang="0">
                <a:pos x="connsiteX14086" y="connsiteY14086"/>
              </a:cxn>
              <a:cxn ang="0">
                <a:pos x="connsiteX14087" y="connsiteY14087"/>
              </a:cxn>
              <a:cxn ang="0">
                <a:pos x="connsiteX14088" y="connsiteY14088"/>
              </a:cxn>
              <a:cxn ang="0">
                <a:pos x="connsiteX14089" y="connsiteY14089"/>
              </a:cxn>
              <a:cxn ang="0">
                <a:pos x="connsiteX14090" y="connsiteY14090"/>
              </a:cxn>
              <a:cxn ang="0">
                <a:pos x="connsiteX14091" y="connsiteY14091"/>
              </a:cxn>
              <a:cxn ang="0">
                <a:pos x="connsiteX14092" y="connsiteY14092"/>
              </a:cxn>
              <a:cxn ang="0">
                <a:pos x="connsiteX14093" y="connsiteY14093"/>
              </a:cxn>
              <a:cxn ang="0">
                <a:pos x="connsiteX14094" y="connsiteY14094"/>
              </a:cxn>
              <a:cxn ang="0">
                <a:pos x="connsiteX14095" y="connsiteY14095"/>
              </a:cxn>
              <a:cxn ang="0">
                <a:pos x="connsiteX14096" y="connsiteY14096"/>
              </a:cxn>
              <a:cxn ang="0">
                <a:pos x="connsiteX14097" y="connsiteY14097"/>
              </a:cxn>
              <a:cxn ang="0">
                <a:pos x="connsiteX14098" y="connsiteY14098"/>
              </a:cxn>
              <a:cxn ang="0">
                <a:pos x="connsiteX14099" y="connsiteY14099"/>
              </a:cxn>
              <a:cxn ang="0">
                <a:pos x="connsiteX14100" y="connsiteY14100"/>
              </a:cxn>
              <a:cxn ang="0">
                <a:pos x="connsiteX14101" y="connsiteY14101"/>
              </a:cxn>
              <a:cxn ang="0">
                <a:pos x="connsiteX14102" y="connsiteY14102"/>
              </a:cxn>
              <a:cxn ang="0">
                <a:pos x="connsiteX14103" y="connsiteY14103"/>
              </a:cxn>
              <a:cxn ang="0">
                <a:pos x="connsiteX14104" y="connsiteY14104"/>
              </a:cxn>
              <a:cxn ang="0">
                <a:pos x="connsiteX14105" y="connsiteY14105"/>
              </a:cxn>
              <a:cxn ang="0">
                <a:pos x="connsiteX14106" y="connsiteY14106"/>
              </a:cxn>
              <a:cxn ang="0">
                <a:pos x="connsiteX14107" y="connsiteY14107"/>
              </a:cxn>
              <a:cxn ang="0">
                <a:pos x="connsiteX14108" y="connsiteY14108"/>
              </a:cxn>
              <a:cxn ang="0">
                <a:pos x="connsiteX14109" y="connsiteY14109"/>
              </a:cxn>
              <a:cxn ang="0">
                <a:pos x="connsiteX14110" y="connsiteY14110"/>
              </a:cxn>
              <a:cxn ang="0">
                <a:pos x="connsiteX14111" y="connsiteY14111"/>
              </a:cxn>
              <a:cxn ang="0">
                <a:pos x="connsiteX14112" y="connsiteY14112"/>
              </a:cxn>
              <a:cxn ang="0">
                <a:pos x="connsiteX14113" y="connsiteY14113"/>
              </a:cxn>
              <a:cxn ang="0">
                <a:pos x="connsiteX14114" y="connsiteY14114"/>
              </a:cxn>
              <a:cxn ang="0">
                <a:pos x="connsiteX14115" y="connsiteY14115"/>
              </a:cxn>
              <a:cxn ang="0">
                <a:pos x="connsiteX14116" y="connsiteY14116"/>
              </a:cxn>
              <a:cxn ang="0">
                <a:pos x="connsiteX14117" y="connsiteY14117"/>
              </a:cxn>
              <a:cxn ang="0">
                <a:pos x="connsiteX14118" y="connsiteY14118"/>
              </a:cxn>
              <a:cxn ang="0">
                <a:pos x="connsiteX14119" y="connsiteY14119"/>
              </a:cxn>
              <a:cxn ang="0">
                <a:pos x="connsiteX14120" y="connsiteY14120"/>
              </a:cxn>
              <a:cxn ang="0">
                <a:pos x="connsiteX14121" y="connsiteY14121"/>
              </a:cxn>
              <a:cxn ang="0">
                <a:pos x="connsiteX14122" y="connsiteY14122"/>
              </a:cxn>
              <a:cxn ang="0">
                <a:pos x="connsiteX14123" y="connsiteY14123"/>
              </a:cxn>
              <a:cxn ang="0">
                <a:pos x="connsiteX14124" y="connsiteY14124"/>
              </a:cxn>
              <a:cxn ang="0">
                <a:pos x="connsiteX14125" y="connsiteY14125"/>
              </a:cxn>
              <a:cxn ang="0">
                <a:pos x="connsiteX14126" y="connsiteY14126"/>
              </a:cxn>
              <a:cxn ang="0">
                <a:pos x="connsiteX14127" y="connsiteY14127"/>
              </a:cxn>
              <a:cxn ang="0">
                <a:pos x="connsiteX14128" y="connsiteY14128"/>
              </a:cxn>
              <a:cxn ang="0">
                <a:pos x="connsiteX14129" y="connsiteY14129"/>
              </a:cxn>
              <a:cxn ang="0">
                <a:pos x="connsiteX14130" y="connsiteY14130"/>
              </a:cxn>
              <a:cxn ang="0">
                <a:pos x="connsiteX14131" y="connsiteY14131"/>
              </a:cxn>
              <a:cxn ang="0">
                <a:pos x="connsiteX14132" y="connsiteY14132"/>
              </a:cxn>
              <a:cxn ang="0">
                <a:pos x="connsiteX14133" y="connsiteY14133"/>
              </a:cxn>
              <a:cxn ang="0">
                <a:pos x="connsiteX14134" y="connsiteY14134"/>
              </a:cxn>
              <a:cxn ang="0">
                <a:pos x="connsiteX14135" y="connsiteY14135"/>
              </a:cxn>
              <a:cxn ang="0">
                <a:pos x="connsiteX14136" y="connsiteY14136"/>
              </a:cxn>
              <a:cxn ang="0">
                <a:pos x="connsiteX14137" y="connsiteY14137"/>
              </a:cxn>
              <a:cxn ang="0">
                <a:pos x="connsiteX14138" y="connsiteY14138"/>
              </a:cxn>
              <a:cxn ang="0">
                <a:pos x="connsiteX14139" y="connsiteY14139"/>
              </a:cxn>
              <a:cxn ang="0">
                <a:pos x="connsiteX14140" y="connsiteY14140"/>
              </a:cxn>
              <a:cxn ang="0">
                <a:pos x="connsiteX14141" y="connsiteY14141"/>
              </a:cxn>
              <a:cxn ang="0">
                <a:pos x="connsiteX14142" y="connsiteY14142"/>
              </a:cxn>
              <a:cxn ang="0">
                <a:pos x="connsiteX14143" y="connsiteY14143"/>
              </a:cxn>
              <a:cxn ang="0">
                <a:pos x="connsiteX14144" y="connsiteY14144"/>
              </a:cxn>
              <a:cxn ang="0">
                <a:pos x="connsiteX14145" y="connsiteY14145"/>
              </a:cxn>
              <a:cxn ang="0">
                <a:pos x="connsiteX14146" y="connsiteY14146"/>
              </a:cxn>
              <a:cxn ang="0">
                <a:pos x="connsiteX14147" y="connsiteY14147"/>
              </a:cxn>
              <a:cxn ang="0">
                <a:pos x="connsiteX14148" y="connsiteY14148"/>
              </a:cxn>
              <a:cxn ang="0">
                <a:pos x="connsiteX14149" y="connsiteY14149"/>
              </a:cxn>
              <a:cxn ang="0">
                <a:pos x="connsiteX14150" y="connsiteY14150"/>
              </a:cxn>
              <a:cxn ang="0">
                <a:pos x="connsiteX14151" y="connsiteY14151"/>
              </a:cxn>
              <a:cxn ang="0">
                <a:pos x="connsiteX14152" y="connsiteY14152"/>
              </a:cxn>
              <a:cxn ang="0">
                <a:pos x="connsiteX14153" y="connsiteY14153"/>
              </a:cxn>
              <a:cxn ang="0">
                <a:pos x="connsiteX14154" y="connsiteY14154"/>
              </a:cxn>
              <a:cxn ang="0">
                <a:pos x="connsiteX14155" y="connsiteY14155"/>
              </a:cxn>
              <a:cxn ang="0">
                <a:pos x="connsiteX14156" y="connsiteY14156"/>
              </a:cxn>
              <a:cxn ang="0">
                <a:pos x="connsiteX14157" y="connsiteY14157"/>
              </a:cxn>
              <a:cxn ang="0">
                <a:pos x="connsiteX14158" y="connsiteY14158"/>
              </a:cxn>
              <a:cxn ang="0">
                <a:pos x="connsiteX14159" y="connsiteY14159"/>
              </a:cxn>
              <a:cxn ang="0">
                <a:pos x="connsiteX14160" y="connsiteY14160"/>
              </a:cxn>
              <a:cxn ang="0">
                <a:pos x="connsiteX14161" y="connsiteY14161"/>
              </a:cxn>
              <a:cxn ang="0">
                <a:pos x="connsiteX14162" y="connsiteY14162"/>
              </a:cxn>
              <a:cxn ang="0">
                <a:pos x="connsiteX14163" y="connsiteY14163"/>
              </a:cxn>
              <a:cxn ang="0">
                <a:pos x="connsiteX14164" y="connsiteY14164"/>
              </a:cxn>
              <a:cxn ang="0">
                <a:pos x="connsiteX14165" y="connsiteY14165"/>
              </a:cxn>
              <a:cxn ang="0">
                <a:pos x="connsiteX14166" y="connsiteY14166"/>
              </a:cxn>
              <a:cxn ang="0">
                <a:pos x="connsiteX14167" y="connsiteY14167"/>
              </a:cxn>
              <a:cxn ang="0">
                <a:pos x="connsiteX14168" y="connsiteY14168"/>
              </a:cxn>
              <a:cxn ang="0">
                <a:pos x="connsiteX14169" y="connsiteY14169"/>
              </a:cxn>
              <a:cxn ang="0">
                <a:pos x="connsiteX14170" y="connsiteY14170"/>
              </a:cxn>
              <a:cxn ang="0">
                <a:pos x="connsiteX14171" y="connsiteY14171"/>
              </a:cxn>
              <a:cxn ang="0">
                <a:pos x="connsiteX14172" y="connsiteY14172"/>
              </a:cxn>
              <a:cxn ang="0">
                <a:pos x="connsiteX14173" y="connsiteY14173"/>
              </a:cxn>
              <a:cxn ang="0">
                <a:pos x="connsiteX14174" y="connsiteY14174"/>
              </a:cxn>
              <a:cxn ang="0">
                <a:pos x="connsiteX14175" y="connsiteY14175"/>
              </a:cxn>
              <a:cxn ang="0">
                <a:pos x="connsiteX14176" y="connsiteY14176"/>
              </a:cxn>
              <a:cxn ang="0">
                <a:pos x="connsiteX14177" y="connsiteY14177"/>
              </a:cxn>
              <a:cxn ang="0">
                <a:pos x="connsiteX14178" y="connsiteY14178"/>
              </a:cxn>
              <a:cxn ang="0">
                <a:pos x="connsiteX14179" y="connsiteY14179"/>
              </a:cxn>
              <a:cxn ang="0">
                <a:pos x="connsiteX14180" y="connsiteY14180"/>
              </a:cxn>
              <a:cxn ang="0">
                <a:pos x="connsiteX14181" y="connsiteY14181"/>
              </a:cxn>
              <a:cxn ang="0">
                <a:pos x="connsiteX14182" y="connsiteY14182"/>
              </a:cxn>
              <a:cxn ang="0">
                <a:pos x="connsiteX14183" y="connsiteY14183"/>
              </a:cxn>
              <a:cxn ang="0">
                <a:pos x="connsiteX14184" y="connsiteY14184"/>
              </a:cxn>
              <a:cxn ang="0">
                <a:pos x="connsiteX14185" y="connsiteY14185"/>
              </a:cxn>
              <a:cxn ang="0">
                <a:pos x="connsiteX14186" y="connsiteY14186"/>
              </a:cxn>
              <a:cxn ang="0">
                <a:pos x="connsiteX14187" y="connsiteY14187"/>
              </a:cxn>
              <a:cxn ang="0">
                <a:pos x="connsiteX14188" y="connsiteY14188"/>
              </a:cxn>
              <a:cxn ang="0">
                <a:pos x="connsiteX14189" y="connsiteY14189"/>
              </a:cxn>
              <a:cxn ang="0">
                <a:pos x="connsiteX14190" y="connsiteY14190"/>
              </a:cxn>
              <a:cxn ang="0">
                <a:pos x="connsiteX14191" y="connsiteY14191"/>
              </a:cxn>
              <a:cxn ang="0">
                <a:pos x="connsiteX14192" y="connsiteY14192"/>
              </a:cxn>
              <a:cxn ang="0">
                <a:pos x="connsiteX14193" y="connsiteY14193"/>
              </a:cxn>
              <a:cxn ang="0">
                <a:pos x="connsiteX14194" y="connsiteY14194"/>
              </a:cxn>
              <a:cxn ang="0">
                <a:pos x="connsiteX14195" y="connsiteY14195"/>
              </a:cxn>
              <a:cxn ang="0">
                <a:pos x="connsiteX14196" y="connsiteY14196"/>
              </a:cxn>
              <a:cxn ang="0">
                <a:pos x="connsiteX14197" y="connsiteY14197"/>
              </a:cxn>
              <a:cxn ang="0">
                <a:pos x="connsiteX14198" y="connsiteY14198"/>
              </a:cxn>
              <a:cxn ang="0">
                <a:pos x="connsiteX14199" y="connsiteY14199"/>
              </a:cxn>
              <a:cxn ang="0">
                <a:pos x="connsiteX14200" y="connsiteY14200"/>
              </a:cxn>
              <a:cxn ang="0">
                <a:pos x="connsiteX14201" y="connsiteY14201"/>
              </a:cxn>
              <a:cxn ang="0">
                <a:pos x="connsiteX14202" y="connsiteY14202"/>
              </a:cxn>
              <a:cxn ang="0">
                <a:pos x="connsiteX14203" y="connsiteY14203"/>
              </a:cxn>
              <a:cxn ang="0">
                <a:pos x="connsiteX14204" y="connsiteY14204"/>
              </a:cxn>
              <a:cxn ang="0">
                <a:pos x="connsiteX14205" y="connsiteY14205"/>
              </a:cxn>
              <a:cxn ang="0">
                <a:pos x="connsiteX14206" y="connsiteY14206"/>
              </a:cxn>
              <a:cxn ang="0">
                <a:pos x="connsiteX14207" y="connsiteY14207"/>
              </a:cxn>
              <a:cxn ang="0">
                <a:pos x="connsiteX14208" y="connsiteY14208"/>
              </a:cxn>
              <a:cxn ang="0">
                <a:pos x="connsiteX14209" y="connsiteY14209"/>
              </a:cxn>
              <a:cxn ang="0">
                <a:pos x="connsiteX14210" y="connsiteY14210"/>
              </a:cxn>
              <a:cxn ang="0">
                <a:pos x="connsiteX14211" y="connsiteY14211"/>
              </a:cxn>
              <a:cxn ang="0">
                <a:pos x="connsiteX14212" y="connsiteY14212"/>
              </a:cxn>
              <a:cxn ang="0">
                <a:pos x="connsiteX14213" y="connsiteY14213"/>
              </a:cxn>
              <a:cxn ang="0">
                <a:pos x="connsiteX14214" y="connsiteY14214"/>
              </a:cxn>
              <a:cxn ang="0">
                <a:pos x="connsiteX14215" y="connsiteY14215"/>
              </a:cxn>
              <a:cxn ang="0">
                <a:pos x="connsiteX14216" y="connsiteY14216"/>
              </a:cxn>
              <a:cxn ang="0">
                <a:pos x="connsiteX14217" y="connsiteY14217"/>
              </a:cxn>
              <a:cxn ang="0">
                <a:pos x="connsiteX14218" y="connsiteY14218"/>
              </a:cxn>
              <a:cxn ang="0">
                <a:pos x="connsiteX14219" y="connsiteY14219"/>
              </a:cxn>
              <a:cxn ang="0">
                <a:pos x="connsiteX14220" y="connsiteY14220"/>
              </a:cxn>
              <a:cxn ang="0">
                <a:pos x="connsiteX14221" y="connsiteY14221"/>
              </a:cxn>
              <a:cxn ang="0">
                <a:pos x="connsiteX14222" y="connsiteY14222"/>
              </a:cxn>
              <a:cxn ang="0">
                <a:pos x="connsiteX14223" y="connsiteY14223"/>
              </a:cxn>
              <a:cxn ang="0">
                <a:pos x="connsiteX14224" y="connsiteY14224"/>
              </a:cxn>
              <a:cxn ang="0">
                <a:pos x="connsiteX14225" y="connsiteY14225"/>
              </a:cxn>
              <a:cxn ang="0">
                <a:pos x="connsiteX14226" y="connsiteY14226"/>
              </a:cxn>
              <a:cxn ang="0">
                <a:pos x="connsiteX14227" y="connsiteY14227"/>
              </a:cxn>
              <a:cxn ang="0">
                <a:pos x="connsiteX14228" y="connsiteY14228"/>
              </a:cxn>
              <a:cxn ang="0">
                <a:pos x="connsiteX14229" y="connsiteY14229"/>
              </a:cxn>
              <a:cxn ang="0">
                <a:pos x="connsiteX14230" y="connsiteY14230"/>
              </a:cxn>
              <a:cxn ang="0">
                <a:pos x="connsiteX14231" y="connsiteY14231"/>
              </a:cxn>
              <a:cxn ang="0">
                <a:pos x="connsiteX14232" y="connsiteY14232"/>
              </a:cxn>
              <a:cxn ang="0">
                <a:pos x="connsiteX14233" y="connsiteY14233"/>
              </a:cxn>
              <a:cxn ang="0">
                <a:pos x="connsiteX14234" y="connsiteY14234"/>
              </a:cxn>
              <a:cxn ang="0">
                <a:pos x="connsiteX14235" y="connsiteY14235"/>
              </a:cxn>
              <a:cxn ang="0">
                <a:pos x="connsiteX14236" y="connsiteY14236"/>
              </a:cxn>
              <a:cxn ang="0">
                <a:pos x="connsiteX14237" y="connsiteY14237"/>
              </a:cxn>
              <a:cxn ang="0">
                <a:pos x="connsiteX14238" y="connsiteY14238"/>
              </a:cxn>
              <a:cxn ang="0">
                <a:pos x="connsiteX14239" y="connsiteY14239"/>
              </a:cxn>
              <a:cxn ang="0">
                <a:pos x="connsiteX14240" y="connsiteY14240"/>
              </a:cxn>
              <a:cxn ang="0">
                <a:pos x="connsiteX14241" y="connsiteY14241"/>
              </a:cxn>
              <a:cxn ang="0">
                <a:pos x="connsiteX14242" y="connsiteY14242"/>
              </a:cxn>
              <a:cxn ang="0">
                <a:pos x="connsiteX14243" y="connsiteY14243"/>
              </a:cxn>
              <a:cxn ang="0">
                <a:pos x="connsiteX14244" y="connsiteY14244"/>
              </a:cxn>
              <a:cxn ang="0">
                <a:pos x="connsiteX14245" y="connsiteY14245"/>
              </a:cxn>
              <a:cxn ang="0">
                <a:pos x="connsiteX14246" y="connsiteY14246"/>
              </a:cxn>
              <a:cxn ang="0">
                <a:pos x="connsiteX14247" y="connsiteY14247"/>
              </a:cxn>
              <a:cxn ang="0">
                <a:pos x="connsiteX14248" y="connsiteY14248"/>
              </a:cxn>
              <a:cxn ang="0">
                <a:pos x="connsiteX14249" y="connsiteY14249"/>
              </a:cxn>
              <a:cxn ang="0">
                <a:pos x="connsiteX14250" y="connsiteY14250"/>
              </a:cxn>
              <a:cxn ang="0">
                <a:pos x="connsiteX14251" y="connsiteY14251"/>
              </a:cxn>
              <a:cxn ang="0">
                <a:pos x="connsiteX14252" y="connsiteY14252"/>
              </a:cxn>
              <a:cxn ang="0">
                <a:pos x="connsiteX14253" y="connsiteY14253"/>
              </a:cxn>
              <a:cxn ang="0">
                <a:pos x="connsiteX14254" y="connsiteY14254"/>
              </a:cxn>
              <a:cxn ang="0">
                <a:pos x="connsiteX14255" y="connsiteY14255"/>
              </a:cxn>
              <a:cxn ang="0">
                <a:pos x="connsiteX14256" y="connsiteY14256"/>
              </a:cxn>
              <a:cxn ang="0">
                <a:pos x="connsiteX14257" y="connsiteY14257"/>
              </a:cxn>
              <a:cxn ang="0">
                <a:pos x="connsiteX14258" y="connsiteY14258"/>
              </a:cxn>
              <a:cxn ang="0">
                <a:pos x="connsiteX14259" y="connsiteY14259"/>
              </a:cxn>
              <a:cxn ang="0">
                <a:pos x="connsiteX14260" y="connsiteY14260"/>
              </a:cxn>
              <a:cxn ang="0">
                <a:pos x="connsiteX14261" y="connsiteY14261"/>
              </a:cxn>
              <a:cxn ang="0">
                <a:pos x="connsiteX14262" y="connsiteY14262"/>
              </a:cxn>
              <a:cxn ang="0">
                <a:pos x="connsiteX14263" y="connsiteY14263"/>
              </a:cxn>
              <a:cxn ang="0">
                <a:pos x="connsiteX14264" y="connsiteY14264"/>
              </a:cxn>
              <a:cxn ang="0">
                <a:pos x="connsiteX14265" y="connsiteY14265"/>
              </a:cxn>
              <a:cxn ang="0">
                <a:pos x="connsiteX14266" y="connsiteY14266"/>
              </a:cxn>
              <a:cxn ang="0">
                <a:pos x="connsiteX14267" y="connsiteY14267"/>
              </a:cxn>
              <a:cxn ang="0">
                <a:pos x="connsiteX14268" y="connsiteY14268"/>
              </a:cxn>
              <a:cxn ang="0">
                <a:pos x="connsiteX14269" y="connsiteY14269"/>
              </a:cxn>
              <a:cxn ang="0">
                <a:pos x="connsiteX14270" y="connsiteY14270"/>
              </a:cxn>
              <a:cxn ang="0">
                <a:pos x="connsiteX14271" y="connsiteY14271"/>
              </a:cxn>
              <a:cxn ang="0">
                <a:pos x="connsiteX14272" y="connsiteY14272"/>
              </a:cxn>
              <a:cxn ang="0">
                <a:pos x="connsiteX14273" y="connsiteY14273"/>
              </a:cxn>
              <a:cxn ang="0">
                <a:pos x="connsiteX14274" y="connsiteY14274"/>
              </a:cxn>
              <a:cxn ang="0">
                <a:pos x="connsiteX14275" y="connsiteY14275"/>
              </a:cxn>
              <a:cxn ang="0">
                <a:pos x="connsiteX14276" y="connsiteY14276"/>
              </a:cxn>
              <a:cxn ang="0">
                <a:pos x="connsiteX14277" y="connsiteY14277"/>
              </a:cxn>
              <a:cxn ang="0">
                <a:pos x="connsiteX14278" y="connsiteY14278"/>
              </a:cxn>
              <a:cxn ang="0">
                <a:pos x="connsiteX14279" y="connsiteY14279"/>
              </a:cxn>
              <a:cxn ang="0">
                <a:pos x="connsiteX14280" y="connsiteY14280"/>
              </a:cxn>
              <a:cxn ang="0">
                <a:pos x="connsiteX14281" y="connsiteY14281"/>
              </a:cxn>
              <a:cxn ang="0">
                <a:pos x="connsiteX14282" y="connsiteY14282"/>
              </a:cxn>
              <a:cxn ang="0">
                <a:pos x="connsiteX14283" y="connsiteY14283"/>
              </a:cxn>
              <a:cxn ang="0">
                <a:pos x="connsiteX14284" y="connsiteY14284"/>
              </a:cxn>
              <a:cxn ang="0">
                <a:pos x="connsiteX14285" y="connsiteY14285"/>
              </a:cxn>
              <a:cxn ang="0">
                <a:pos x="connsiteX14286" y="connsiteY14286"/>
              </a:cxn>
              <a:cxn ang="0">
                <a:pos x="connsiteX14287" y="connsiteY14287"/>
              </a:cxn>
              <a:cxn ang="0">
                <a:pos x="connsiteX14288" y="connsiteY14288"/>
              </a:cxn>
              <a:cxn ang="0">
                <a:pos x="connsiteX14289" y="connsiteY14289"/>
              </a:cxn>
              <a:cxn ang="0">
                <a:pos x="connsiteX14290" y="connsiteY14290"/>
              </a:cxn>
              <a:cxn ang="0">
                <a:pos x="connsiteX14291" y="connsiteY14291"/>
              </a:cxn>
              <a:cxn ang="0">
                <a:pos x="connsiteX14292" y="connsiteY14292"/>
              </a:cxn>
              <a:cxn ang="0">
                <a:pos x="connsiteX14293" y="connsiteY14293"/>
              </a:cxn>
              <a:cxn ang="0">
                <a:pos x="connsiteX14294" y="connsiteY14294"/>
              </a:cxn>
              <a:cxn ang="0">
                <a:pos x="connsiteX14295" y="connsiteY14295"/>
              </a:cxn>
              <a:cxn ang="0">
                <a:pos x="connsiteX14296" y="connsiteY14296"/>
              </a:cxn>
              <a:cxn ang="0">
                <a:pos x="connsiteX14297" y="connsiteY14297"/>
              </a:cxn>
              <a:cxn ang="0">
                <a:pos x="connsiteX14298" y="connsiteY14298"/>
              </a:cxn>
              <a:cxn ang="0">
                <a:pos x="connsiteX14299" y="connsiteY14299"/>
              </a:cxn>
              <a:cxn ang="0">
                <a:pos x="connsiteX14300" y="connsiteY14300"/>
              </a:cxn>
              <a:cxn ang="0">
                <a:pos x="connsiteX14301" y="connsiteY14301"/>
              </a:cxn>
              <a:cxn ang="0">
                <a:pos x="connsiteX14302" y="connsiteY14302"/>
              </a:cxn>
              <a:cxn ang="0">
                <a:pos x="connsiteX14303" y="connsiteY14303"/>
              </a:cxn>
              <a:cxn ang="0">
                <a:pos x="connsiteX14304" y="connsiteY14304"/>
              </a:cxn>
              <a:cxn ang="0">
                <a:pos x="connsiteX14305" y="connsiteY14305"/>
              </a:cxn>
              <a:cxn ang="0">
                <a:pos x="connsiteX14306" y="connsiteY14306"/>
              </a:cxn>
              <a:cxn ang="0">
                <a:pos x="connsiteX14307" y="connsiteY14307"/>
              </a:cxn>
              <a:cxn ang="0">
                <a:pos x="connsiteX14308" y="connsiteY14308"/>
              </a:cxn>
              <a:cxn ang="0">
                <a:pos x="connsiteX14309" y="connsiteY14309"/>
              </a:cxn>
              <a:cxn ang="0">
                <a:pos x="connsiteX14310" y="connsiteY14310"/>
              </a:cxn>
              <a:cxn ang="0">
                <a:pos x="connsiteX14311" y="connsiteY14311"/>
              </a:cxn>
              <a:cxn ang="0">
                <a:pos x="connsiteX14312" y="connsiteY14312"/>
              </a:cxn>
              <a:cxn ang="0">
                <a:pos x="connsiteX14313" y="connsiteY14313"/>
              </a:cxn>
              <a:cxn ang="0">
                <a:pos x="connsiteX14314" y="connsiteY14314"/>
              </a:cxn>
              <a:cxn ang="0">
                <a:pos x="connsiteX14315" y="connsiteY14315"/>
              </a:cxn>
              <a:cxn ang="0">
                <a:pos x="connsiteX14316" y="connsiteY14316"/>
              </a:cxn>
              <a:cxn ang="0">
                <a:pos x="connsiteX14317" y="connsiteY14317"/>
              </a:cxn>
              <a:cxn ang="0">
                <a:pos x="connsiteX14318" y="connsiteY14318"/>
              </a:cxn>
              <a:cxn ang="0">
                <a:pos x="connsiteX14319" y="connsiteY14319"/>
              </a:cxn>
              <a:cxn ang="0">
                <a:pos x="connsiteX14320" y="connsiteY14320"/>
              </a:cxn>
              <a:cxn ang="0">
                <a:pos x="connsiteX14321" y="connsiteY14321"/>
              </a:cxn>
              <a:cxn ang="0">
                <a:pos x="connsiteX14322" y="connsiteY14322"/>
              </a:cxn>
              <a:cxn ang="0">
                <a:pos x="connsiteX14323" y="connsiteY14323"/>
              </a:cxn>
              <a:cxn ang="0">
                <a:pos x="connsiteX14324" y="connsiteY14324"/>
              </a:cxn>
              <a:cxn ang="0">
                <a:pos x="connsiteX14325" y="connsiteY14325"/>
              </a:cxn>
              <a:cxn ang="0">
                <a:pos x="connsiteX14326" y="connsiteY14326"/>
              </a:cxn>
              <a:cxn ang="0">
                <a:pos x="connsiteX14327" y="connsiteY14327"/>
              </a:cxn>
              <a:cxn ang="0">
                <a:pos x="connsiteX14328" y="connsiteY14328"/>
              </a:cxn>
              <a:cxn ang="0">
                <a:pos x="connsiteX14329" y="connsiteY14329"/>
              </a:cxn>
              <a:cxn ang="0">
                <a:pos x="connsiteX14330" y="connsiteY14330"/>
              </a:cxn>
              <a:cxn ang="0">
                <a:pos x="connsiteX14331" y="connsiteY14331"/>
              </a:cxn>
              <a:cxn ang="0">
                <a:pos x="connsiteX14332" y="connsiteY14332"/>
              </a:cxn>
              <a:cxn ang="0">
                <a:pos x="connsiteX14333" y="connsiteY14333"/>
              </a:cxn>
              <a:cxn ang="0">
                <a:pos x="connsiteX14334" y="connsiteY14334"/>
              </a:cxn>
              <a:cxn ang="0">
                <a:pos x="connsiteX14335" y="connsiteY14335"/>
              </a:cxn>
              <a:cxn ang="0">
                <a:pos x="connsiteX14336" y="connsiteY14336"/>
              </a:cxn>
              <a:cxn ang="0">
                <a:pos x="connsiteX14337" y="connsiteY14337"/>
              </a:cxn>
              <a:cxn ang="0">
                <a:pos x="connsiteX14338" y="connsiteY14338"/>
              </a:cxn>
              <a:cxn ang="0">
                <a:pos x="connsiteX14339" y="connsiteY14339"/>
              </a:cxn>
              <a:cxn ang="0">
                <a:pos x="connsiteX14340" y="connsiteY14340"/>
              </a:cxn>
              <a:cxn ang="0">
                <a:pos x="connsiteX14341" y="connsiteY14341"/>
              </a:cxn>
              <a:cxn ang="0">
                <a:pos x="connsiteX14342" y="connsiteY14342"/>
              </a:cxn>
              <a:cxn ang="0">
                <a:pos x="connsiteX14343" y="connsiteY14343"/>
              </a:cxn>
              <a:cxn ang="0">
                <a:pos x="connsiteX14344" y="connsiteY14344"/>
              </a:cxn>
              <a:cxn ang="0">
                <a:pos x="connsiteX14345" y="connsiteY14345"/>
              </a:cxn>
              <a:cxn ang="0">
                <a:pos x="connsiteX14346" y="connsiteY14346"/>
              </a:cxn>
              <a:cxn ang="0">
                <a:pos x="connsiteX14347" y="connsiteY14347"/>
              </a:cxn>
              <a:cxn ang="0">
                <a:pos x="connsiteX14348" y="connsiteY14348"/>
              </a:cxn>
              <a:cxn ang="0">
                <a:pos x="connsiteX14349" y="connsiteY14349"/>
              </a:cxn>
              <a:cxn ang="0">
                <a:pos x="connsiteX14350" y="connsiteY14350"/>
              </a:cxn>
              <a:cxn ang="0">
                <a:pos x="connsiteX14351" y="connsiteY14351"/>
              </a:cxn>
              <a:cxn ang="0">
                <a:pos x="connsiteX14352" y="connsiteY14352"/>
              </a:cxn>
              <a:cxn ang="0">
                <a:pos x="connsiteX14353" y="connsiteY14353"/>
              </a:cxn>
              <a:cxn ang="0">
                <a:pos x="connsiteX14354" y="connsiteY14354"/>
              </a:cxn>
              <a:cxn ang="0">
                <a:pos x="connsiteX14355" y="connsiteY14355"/>
              </a:cxn>
              <a:cxn ang="0">
                <a:pos x="connsiteX14356" y="connsiteY14356"/>
              </a:cxn>
              <a:cxn ang="0">
                <a:pos x="connsiteX14357" y="connsiteY14357"/>
              </a:cxn>
              <a:cxn ang="0">
                <a:pos x="connsiteX14358" y="connsiteY14358"/>
              </a:cxn>
              <a:cxn ang="0">
                <a:pos x="connsiteX14359" y="connsiteY14359"/>
              </a:cxn>
              <a:cxn ang="0">
                <a:pos x="connsiteX14360" y="connsiteY14360"/>
              </a:cxn>
              <a:cxn ang="0">
                <a:pos x="connsiteX14361" y="connsiteY14361"/>
              </a:cxn>
              <a:cxn ang="0">
                <a:pos x="connsiteX14362" y="connsiteY14362"/>
              </a:cxn>
              <a:cxn ang="0">
                <a:pos x="connsiteX14363" y="connsiteY14363"/>
              </a:cxn>
              <a:cxn ang="0">
                <a:pos x="connsiteX14364" y="connsiteY14364"/>
              </a:cxn>
              <a:cxn ang="0">
                <a:pos x="connsiteX14365" y="connsiteY14365"/>
              </a:cxn>
              <a:cxn ang="0">
                <a:pos x="connsiteX14366" y="connsiteY14366"/>
              </a:cxn>
              <a:cxn ang="0">
                <a:pos x="connsiteX14367" y="connsiteY14367"/>
              </a:cxn>
              <a:cxn ang="0">
                <a:pos x="connsiteX14368" y="connsiteY14368"/>
              </a:cxn>
              <a:cxn ang="0">
                <a:pos x="connsiteX14369" y="connsiteY14369"/>
              </a:cxn>
              <a:cxn ang="0">
                <a:pos x="connsiteX14370" y="connsiteY14370"/>
              </a:cxn>
              <a:cxn ang="0">
                <a:pos x="connsiteX14371" y="connsiteY14371"/>
              </a:cxn>
              <a:cxn ang="0">
                <a:pos x="connsiteX14372" y="connsiteY14372"/>
              </a:cxn>
              <a:cxn ang="0">
                <a:pos x="connsiteX14373" y="connsiteY14373"/>
              </a:cxn>
              <a:cxn ang="0">
                <a:pos x="connsiteX14374" y="connsiteY14374"/>
              </a:cxn>
              <a:cxn ang="0">
                <a:pos x="connsiteX14375" y="connsiteY14375"/>
              </a:cxn>
              <a:cxn ang="0">
                <a:pos x="connsiteX14376" y="connsiteY14376"/>
              </a:cxn>
              <a:cxn ang="0">
                <a:pos x="connsiteX14377" y="connsiteY14377"/>
              </a:cxn>
              <a:cxn ang="0">
                <a:pos x="connsiteX14378" y="connsiteY14378"/>
              </a:cxn>
              <a:cxn ang="0">
                <a:pos x="connsiteX14379" y="connsiteY14379"/>
              </a:cxn>
              <a:cxn ang="0">
                <a:pos x="connsiteX14380" y="connsiteY14380"/>
              </a:cxn>
              <a:cxn ang="0">
                <a:pos x="connsiteX14381" y="connsiteY14381"/>
              </a:cxn>
              <a:cxn ang="0">
                <a:pos x="connsiteX14382" y="connsiteY14382"/>
              </a:cxn>
              <a:cxn ang="0">
                <a:pos x="connsiteX14383" y="connsiteY14383"/>
              </a:cxn>
              <a:cxn ang="0">
                <a:pos x="connsiteX14384" y="connsiteY14384"/>
              </a:cxn>
              <a:cxn ang="0">
                <a:pos x="connsiteX14385" y="connsiteY14385"/>
              </a:cxn>
              <a:cxn ang="0">
                <a:pos x="connsiteX14386" y="connsiteY14386"/>
              </a:cxn>
              <a:cxn ang="0">
                <a:pos x="connsiteX14387" y="connsiteY14387"/>
              </a:cxn>
              <a:cxn ang="0">
                <a:pos x="connsiteX14388" y="connsiteY14388"/>
              </a:cxn>
              <a:cxn ang="0">
                <a:pos x="connsiteX14389" y="connsiteY14389"/>
              </a:cxn>
              <a:cxn ang="0">
                <a:pos x="connsiteX14390" y="connsiteY14390"/>
              </a:cxn>
              <a:cxn ang="0">
                <a:pos x="connsiteX14391" y="connsiteY14391"/>
              </a:cxn>
              <a:cxn ang="0">
                <a:pos x="connsiteX14392" y="connsiteY14392"/>
              </a:cxn>
              <a:cxn ang="0">
                <a:pos x="connsiteX14393" y="connsiteY14393"/>
              </a:cxn>
              <a:cxn ang="0">
                <a:pos x="connsiteX14394" y="connsiteY14394"/>
              </a:cxn>
              <a:cxn ang="0">
                <a:pos x="connsiteX14395" y="connsiteY14395"/>
              </a:cxn>
              <a:cxn ang="0">
                <a:pos x="connsiteX14396" y="connsiteY14396"/>
              </a:cxn>
              <a:cxn ang="0">
                <a:pos x="connsiteX14397" y="connsiteY14397"/>
              </a:cxn>
              <a:cxn ang="0">
                <a:pos x="connsiteX14398" y="connsiteY14398"/>
              </a:cxn>
              <a:cxn ang="0">
                <a:pos x="connsiteX14399" y="connsiteY14399"/>
              </a:cxn>
              <a:cxn ang="0">
                <a:pos x="connsiteX14400" y="connsiteY14400"/>
              </a:cxn>
              <a:cxn ang="0">
                <a:pos x="connsiteX14401" y="connsiteY14401"/>
              </a:cxn>
              <a:cxn ang="0">
                <a:pos x="connsiteX14402" y="connsiteY14402"/>
              </a:cxn>
              <a:cxn ang="0">
                <a:pos x="connsiteX14403" y="connsiteY14403"/>
              </a:cxn>
              <a:cxn ang="0">
                <a:pos x="connsiteX14404" y="connsiteY14404"/>
              </a:cxn>
              <a:cxn ang="0">
                <a:pos x="connsiteX14405" y="connsiteY14405"/>
              </a:cxn>
              <a:cxn ang="0">
                <a:pos x="connsiteX14406" y="connsiteY14406"/>
              </a:cxn>
              <a:cxn ang="0">
                <a:pos x="connsiteX14407" y="connsiteY14407"/>
              </a:cxn>
              <a:cxn ang="0">
                <a:pos x="connsiteX14408" y="connsiteY14408"/>
              </a:cxn>
              <a:cxn ang="0">
                <a:pos x="connsiteX14409" y="connsiteY14409"/>
              </a:cxn>
              <a:cxn ang="0">
                <a:pos x="connsiteX14410" y="connsiteY14410"/>
              </a:cxn>
              <a:cxn ang="0">
                <a:pos x="connsiteX14411" y="connsiteY14411"/>
              </a:cxn>
              <a:cxn ang="0">
                <a:pos x="connsiteX14412" y="connsiteY14412"/>
              </a:cxn>
              <a:cxn ang="0">
                <a:pos x="connsiteX14413" y="connsiteY14413"/>
              </a:cxn>
              <a:cxn ang="0">
                <a:pos x="connsiteX14414" y="connsiteY14414"/>
              </a:cxn>
              <a:cxn ang="0">
                <a:pos x="connsiteX14415" y="connsiteY14415"/>
              </a:cxn>
              <a:cxn ang="0">
                <a:pos x="connsiteX14416" y="connsiteY14416"/>
              </a:cxn>
              <a:cxn ang="0">
                <a:pos x="connsiteX14417" y="connsiteY14417"/>
              </a:cxn>
              <a:cxn ang="0">
                <a:pos x="connsiteX14418" y="connsiteY14418"/>
              </a:cxn>
              <a:cxn ang="0">
                <a:pos x="connsiteX14419" y="connsiteY14419"/>
              </a:cxn>
              <a:cxn ang="0">
                <a:pos x="connsiteX14420" y="connsiteY14420"/>
              </a:cxn>
              <a:cxn ang="0">
                <a:pos x="connsiteX14421" y="connsiteY14421"/>
              </a:cxn>
              <a:cxn ang="0">
                <a:pos x="connsiteX14422" y="connsiteY14422"/>
              </a:cxn>
              <a:cxn ang="0">
                <a:pos x="connsiteX14423" y="connsiteY14423"/>
              </a:cxn>
              <a:cxn ang="0">
                <a:pos x="connsiteX14424" y="connsiteY14424"/>
              </a:cxn>
              <a:cxn ang="0">
                <a:pos x="connsiteX14425" y="connsiteY14425"/>
              </a:cxn>
              <a:cxn ang="0">
                <a:pos x="connsiteX14426" y="connsiteY14426"/>
              </a:cxn>
              <a:cxn ang="0">
                <a:pos x="connsiteX14427" y="connsiteY14427"/>
              </a:cxn>
              <a:cxn ang="0">
                <a:pos x="connsiteX14428" y="connsiteY14428"/>
              </a:cxn>
              <a:cxn ang="0">
                <a:pos x="connsiteX14429" y="connsiteY14429"/>
              </a:cxn>
              <a:cxn ang="0">
                <a:pos x="connsiteX14430" y="connsiteY14430"/>
              </a:cxn>
              <a:cxn ang="0">
                <a:pos x="connsiteX14431" y="connsiteY14431"/>
              </a:cxn>
              <a:cxn ang="0">
                <a:pos x="connsiteX14432" y="connsiteY14432"/>
              </a:cxn>
              <a:cxn ang="0">
                <a:pos x="connsiteX14433" y="connsiteY14433"/>
              </a:cxn>
              <a:cxn ang="0">
                <a:pos x="connsiteX14434" y="connsiteY14434"/>
              </a:cxn>
              <a:cxn ang="0">
                <a:pos x="connsiteX14435" y="connsiteY14435"/>
              </a:cxn>
              <a:cxn ang="0">
                <a:pos x="connsiteX14436" y="connsiteY14436"/>
              </a:cxn>
              <a:cxn ang="0">
                <a:pos x="connsiteX14437" y="connsiteY14437"/>
              </a:cxn>
              <a:cxn ang="0">
                <a:pos x="connsiteX14438" y="connsiteY14438"/>
              </a:cxn>
              <a:cxn ang="0">
                <a:pos x="connsiteX14439" y="connsiteY14439"/>
              </a:cxn>
              <a:cxn ang="0">
                <a:pos x="connsiteX14440" y="connsiteY14440"/>
              </a:cxn>
              <a:cxn ang="0">
                <a:pos x="connsiteX14441" y="connsiteY14441"/>
              </a:cxn>
              <a:cxn ang="0">
                <a:pos x="connsiteX14442" y="connsiteY14442"/>
              </a:cxn>
              <a:cxn ang="0">
                <a:pos x="connsiteX14443" y="connsiteY14443"/>
              </a:cxn>
              <a:cxn ang="0">
                <a:pos x="connsiteX14444" y="connsiteY14444"/>
              </a:cxn>
              <a:cxn ang="0">
                <a:pos x="connsiteX14445" y="connsiteY14445"/>
              </a:cxn>
              <a:cxn ang="0">
                <a:pos x="connsiteX14446" y="connsiteY14446"/>
              </a:cxn>
              <a:cxn ang="0">
                <a:pos x="connsiteX14447" y="connsiteY14447"/>
              </a:cxn>
              <a:cxn ang="0">
                <a:pos x="connsiteX14448" y="connsiteY14448"/>
              </a:cxn>
              <a:cxn ang="0">
                <a:pos x="connsiteX14449" y="connsiteY14449"/>
              </a:cxn>
              <a:cxn ang="0">
                <a:pos x="connsiteX14450" y="connsiteY14450"/>
              </a:cxn>
              <a:cxn ang="0">
                <a:pos x="connsiteX14451" y="connsiteY14451"/>
              </a:cxn>
              <a:cxn ang="0">
                <a:pos x="connsiteX14452" y="connsiteY14452"/>
              </a:cxn>
              <a:cxn ang="0">
                <a:pos x="connsiteX14453" y="connsiteY14453"/>
              </a:cxn>
              <a:cxn ang="0">
                <a:pos x="connsiteX14454" y="connsiteY14454"/>
              </a:cxn>
              <a:cxn ang="0">
                <a:pos x="connsiteX14455" y="connsiteY14455"/>
              </a:cxn>
              <a:cxn ang="0">
                <a:pos x="connsiteX14456" y="connsiteY14456"/>
              </a:cxn>
              <a:cxn ang="0">
                <a:pos x="connsiteX14457" y="connsiteY14457"/>
              </a:cxn>
              <a:cxn ang="0">
                <a:pos x="connsiteX14458" y="connsiteY14458"/>
              </a:cxn>
              <a:cxn ang="0">
                <a:pos x="connsiteX14459" y="connsiteY14459"/>
              </a:cxn>
              <a:cxn ang="0">
                <a:pos x="connsiteX14460" y="connsiteY14460"/>
              </a:cxn>
              <a:cxn ang="0">
                <a:pos x="connsiteX14461" y="connsiteY14461"/>
              </a:cxn>
              <a:cxn ang="0">
                <a:pos x="connsiteX14462" y="connsiteY14462"/>
              </a:cxn>
              <a:cxn ang="0">
                <a:pos x="connsiteX14463" y="connsiteY14463"/>
              </a:cxn>
              <a:cxn ang="0">
                <a:pos x="connsiteX14464" y="connsiteY14464"/>
              </a:cxn>
              <a:cxn ang="0">
                <a:pos x="connsiteX14465" y="connsiteY14465"/>
              </a:cxn>
              <a:cxn ang="0">
                <a:pos x="connsiteX14466" y="connsiteY14466"/>
              </a:cxn>
              <a:cxn ang="0">
                <a:pos x="connsiteX14467" y="connsiteY14467"/>
              </a:cxn>
              <a:cxn ang="0">
                <a:pos x="connsiteX14468" y="connsiteY14468"/>
              </a:cxn>
              <a:cxn ang="0">
                <a:pos x="connsiteX14469" y="connsiteY14469"/>
              </a:cxn>
              <a:cxn ang="0">
                <a:pos x="connsiteX14470" y="connsiteY14470"/>
              </a:cxn>
              <a:cxn ang="0">
                <a:pos x="connsiteX14471" y="connsiteY14471"/>
              </a:cxn>
              <a:cxn ang="0">
                <a:pos x="connsiteX14472" y="connsiteY14472"/>
              </a:cxn>
              <a:cxn ang="0">
                <a:pos x="connsiteX14473" y="connsiteY14473"/>
              </a:cxn>
              <a:cxn ang="0">
                <a:pos x="connsiteX14474" y="connsiteY14474"/>
              </a:cxn>
              <a:cxn ang="0">
                <a:pos x="connsiteX14475" y="connsiteY14475"/>
              </a:cxn>
              <a:cxn ang="0">
                <a:pos x="connsiteX14476" y="connsiteY14476"/>
              </a:cxn>
              <a:cxn ang="0">
                <a:pos x="connsiteX14477" y="connsiteY14477"/>
              </a:cxn>
              <a:cxn ang="0">
                <a:pos x="connsiteX14478" y="connsiteY14478"/>
              </a:cxn>
              <a:cxn ang="0">
                <a:pos x="connsiteX14479" y="connsiteY14479"/>
              </a:cxn>
              <a:cxn ang="0">
                <a:pos x="connsiteX14480" y="connsiteY14480"/>
              </a:cxn>
              <a:cxn ang="0">
                <a:pos x="connsiteX14481" y="connsiteY14481"/>
              </a:cxn>
              <a:cxn ang="0">
                <a:pos x="connsiteX14482" y="connsiteY14482"/>
              </a:cxn>
              <a:cxn ang="0">
                <a:pos x="connsiteX14483" y="connsiteY14483"/>
              </a:cxn>
              <a:cxn ang="0">
                <a:pos x="connsiteX14484" y="connsiteY14484"/>
              </a:cxn>
              <a:cxn ang="0">
                <a:pos x="connsiteX14485" y="connsiteY14485"/>
              </a:cxn>
              <a:cxn ang="0">
                <a:pos x="connsiteX14486" y="connsiteY14486"/>
              </a:cxn>
              <a:cxn ang="0">
                <a:pos x="connsiteX14487" y="connsiteY14487"/>
              </a:cxn>
              <a:cxn ang="0">
                <a:pos x="connsiteX14488" y="connsiteY14488"/>
              </a:cxn>
              <a:cxn ang="0">
                <a:pos x="connsiteX14489" y="connsiteY14489"/>
              </a:cxn>
              <a:cxn ang="0">
                <a:pos x="connsiteX14490" y="connsiteY14490"/>
              </a:cxn>
              <a:cxn ang="0">
                <a:pos x="connsiteX14491" y="connsiteY14491"/>
              </a:cxn>
              <a:cxn ang="0">
                <a:pos x="connsiteX14492" y="connsiteY14492"/>
              </a:cxn>
              <a:cxn ang="0">
                <a:pos x="connsiteX14493" y="connsiteY14493"/>
              </a:cxn>
              <a:cxn ang="0">
                <a:pos x="connsiteX14494" y="connsiteY14494"/>
              </a:cxn>
              <a:cxn ang="0">
                <a:pos x="connsiteX14495" y="connsiteY14495"/>
              </a:cxn>
              <a:cxn ang="0">
                <a:pos x="connsiteX14496" y="connsiteY14496"/>
              </a:cxn>
              <a:cxn ang="0">
                <a:pos x="connsiteX14497" y="connsiteY14497"/>
              </a:cxn>
              <a:cxn ang="0">
                <a:pos x="connsiteX14498" y="connsiteY14498"/>
              </a:cxn>
              <a:cxn ang="0">
                <a:pos x="connsiteX14499" y="connsiteY14499"/>
              </a:cxn>
              <a:cxn ang="0">
                <a:pos x="connsiteX14500" y="connsiteY14500"/>
              </a:cxn>
              <a:cxn ang="0">
                <a:pos x="connsiteX14501" y="connsiteY14501"/>
              </a:cxn>
              <a:cxn ang="0">
                <a:pos x="connsiteX14502" y="connsiteY14502"/>
              </a:cxn>
              <a:cxn ang="0">
                <a:pos x="connsiteX14503" y="connsiteY14503"/>
              </a:cxn>
              <a:cxn ang="0">
                <a:pos x="connsiteX14504" y="connsiteY14504"/>
              </a:cxn>
              <a:cxn ang="0">
                <a:pos x="connsiteX14505" y="connsiteY14505"/>
              </a:cxn>
              <a:cxn ang="0">
                <a:pos x="connsiteX14506" y="connsiteY14506"/>
              </a:cxn>
              <a:cxn ang="0">
                <a:pos x="connsiteX14507" y="connsiteY14507"/>
              </a:cxn>
              <a:cxn ang="0">
                <a:pos x="connsiteX14508" y="connsiteY14508"/>
              </a:cxn>
              <a:cxn ang="0">
                <a:pos x="connsiteX14509" y="connsiteY14509"/>
              </a:cxn>
              <a:cxn ang="0">
                <a:pos x="connsiteX14510" y="connsiteY14510"/>
              </a:cxn>
              <a:cxn ang="0">
                <a:pos x="connsiteX14511" y="connsiteY14511"/>
              </a:cxn>
              <a:cxn ang="0">
                <a:pos x="connsiteX14512" y="connsiteY14512"/>
              </a:cxn>
              <a:cxn ang="0">
                <a:pos x="connsiteX14513" y="connsiteY14513"/>
              </a:cxn>
              <a:cxn ang="0">
                <a:pos x="connsiteX14514" y="connsiteY14514"/>
              </a:cxn>
              <a:cxn ang="0">
                <a:pos x="connsiteX14515" y="connsiteY14515"/>
              </a:cxn>
              <a:cxn ang="0">
                <a:pos x="connsiteX14516" y="connsiteY14516"/>
              </a:cxn>
              <a:cxn ang="0">
                <a:pos x="connsiteX14517" y="connsiteY14517"/>
              </a:cxn>
              <a:cxn ang="0">
                <a:pos x="connsiteX14518" y="connsiteY14518"/>
              </a:cxn>
              <a:cxn ang="0">
                <a:pos x="connsiteX14519" y="connsiteY14519"/>
              </a:cxn>
              <a:cxn ang="0">
                <a:pos x="connsiteX14520" y="connsiteY14520"/>
              </a:cxn>
              <a:cxn ang="0">
                <a:pos x="connsiteX14521" y="connsiteY14521"/>
              </a:cxn>
              <a:cxn ang="0">
                <a:pos x="connsiteX14522" y="connsiteY14522"/>
              </a:cxn>
              <a:cxn ang="0">
                <a:pos x="connsiteX14523" y="connsiteY14523"/>
              </a:cxn>
              <a:cxn ang="0">
                <a:pos x="connsiteX14524" y="connsiteY14524"/>
              </a:cxn>
              <a:cxn ang="0">
                <a:pos x="connsiteX14525" y="connsiteY14525"/>
              </a:cxn>
              <a:cxn ang="0">
                <a:pos x="connsiteX14526" y="connsiteY14526"/>
              </a:cxn>
              <a:cxn ang="0">
                <a:pos x="connsiteX14527" y="connsiteY14527"/>
              </a:cxn>
              <a:cxn ang="0">
                <a:pos x="connsiteX14528" y="connsiteY14528"/>
              </a:cxn>
              <a:cxn ang="0">
                <a:pos x="connsiteX14529" y="connsiteY14529"/>
              </a:cxn>
              <a:cxn ang="0">
                <a:pos x="connsiteX14530" y="connsiteY14530"/>
              </a:cxn>
              <a:cxn ang="0">
                <a:pos x="connsiteX14531" y="connsiteY14531"/>
              </a:cxn>
              <a:cxn ang="0">
                <a:pos x="connsiteX14532" y="connsiteY14532"/>
              </a:cxn>
              <a:cxn ang="0">
                <a:pos x="connsiteX14533" y="connsiteY14533"/>
              </a:cxn>
              <a:cxn ang="0">
                <a:pos x="connsiteX14534" y="connsiteY14534"/>
              </a:cxn>
              <a:cxn ang="0">
                <a:pos x="connsiteX14535" y="connsiteY14535"/>
              </a:cxn>
              <a:cxn ang="0">
                <a:pos x="connsiteX14536" y="connsiteY14536"/>
              </a:cxn>
              <a:cxn ang="0">
                <a:pos x="connsiteX14537" y="connsiteY14537"/>
              </a:cxn>
              <a:cxn ang="0">
                <a:pos x="connsiteX14538" y="connsiteY14538"/>
              </a:cxn>
              <a:cxn ang="0">
                <a:pos x="connsiteX14539" y="connsiteY14539"/>
              </a:cxn>
              <a:cxn ang="0">
                <a:pos x="connsiteX14540" y="connsiteY14540"/>
              </a:cxn>
              <a:cxn ang="0">
                <a:pos x="connsiteX14541" y="connsiteY14541"/>
              </a:cxn>
              <a:cxn ang="0">
                <a:pos x="connsiteX14542" y="connsiteY14542"/>
              </a:cxn>
              <a:cxn ang="0">
                <a:pos x="connsiteX14543" y="connsiteY14543"/>
              </a:cxn>
              <a:cxn ang="0">
                <a:pos x="connsiteX14544" y="connsiteY14544"/>
              </a:cxn>
              <a:cxn ang="0">
                <a:pos x="connsiteX14545" y="connsiteY14545"/>
              </a:cxn>
              <a:cxn ang="0">
                <a:pos x="connsiteX14546" y="connsiteY14546"/>
              </a:cxn>
              <a:cxn ang="0">
                <a:pos x="connsiteX14547" y="connsiteY14547"/>
              </a:cxn>
              <a:cxn ang="0">
                <a:pos x="connsiteX14548" y="connsiteY14548"/>
              </a:cxn>
              <a:cxn ang="0">
                <a:pos x="connsiteX14549" y="connsiteY14549"/>
              </a:cxn>
              <a:cxn ang="0">
                <a:pos x="connsiteX14550" y="connsiteY14550"/>
              </a:cxn>
              <a:cxn ang="0">
                <a:pos x="connsiteX14551" y="connsiteY14551"/>
              </a:cxn>
              <a:cxn ang="0">
                <a:pos x="connsiteX14552" y="connsiteY14552"/>
              </a:cxn>
              <a:cxn ang="0">
                <a:pos x="connsiteX14553" y="connsiteY14553"/>
              </a:cxn>
              <a:cxn ang="0">
                <a:pos x="connsiteX14554" y="connsiteY14554"/>
              </a:cxn>
              <a:cxn ang="0">
                <a:pos x="connsiteX14555" y="connsiteY14555"/>
              </a:cxn>
              <a:cxn ang="0">
                <a:pos x="connsiteX14556" y="connsiteY14556"/>
              </a:cxn>
              <a:cxn ang="0">
                <a:pos x="connsiteX14557" y="connsiteY14557"/>
              </a:cxn>
              <a:cxn ang="0">
                <a:pos x="connsiteX14558" y="connsiteY14558"/>
              </a:cxn>
              <a:cxn ang="0">
                <a:pos x="connsiteX14559" y="connsiteY14559"/>
              </a:cxn>
              <a:cxn ang="0">
                <a:pos x="connsiteX14560" y="connsiteY14560"/>
              </a:cxn>
              <a:cxn ang="0">
                <a:pos x="connsiteX14561" y="connsiteY14561"/>
              </a:cxn>
              <a:cxn ang="0">
                <a:pos x="connsiteX14562" y="connsiteY14562"/>
              </a:cxn>
              <a:cxn ang="0">
                <a:pos x="connsiteX14563" y="connsiteY14563"/>
              </a:cxn>
              <a:cxn ang="0">
                <a:pos x="connsiteX14564" y="connsiteY14564"/>
              </a:cxn>
              <a:cxn ang="0">
                <a:pos x="connsiteX14565" y="connsiteY14565"/>
              </a:cxn>
              <a:cxn ang="0">
                <a:pos x="connsiteX14566" y="connsiteY14566"/>
              </a:cxn>
              <a:cxn ang="0">
                <a:pos x="connsiteX14567" y="connsiteY14567"/>
              </a:cxn>
              <a:cxn ang="0">
                <a:pos x="connsiteX14568" y="connsiteY14568"/>
              </a:cxn>
              <a:cxn ang="0">
                <a:pos x="connsiteX14569" y="connsiteY14569"/>
              </a:cxn>
              <a:cxn ang="0">
                <a:pos x="connsiteX14570" y="connsiteY14570"/>
              </a:cxn>
              <a:cxn ang="0">
                <a:pos x="connsiteX14571" y="connsiteY14571"/>
              </a:cxn>
              <a:cxn ang="0">
                <a:pos x="connsiteX14572" y="connsiteY14572"/>
              </a:cxn>
              <a:cxn ang="0">
                <a:pos x="connsiteX14573" y="connsiteY14573"/>
              </a:cxn>
              <a:cxn ang="0">
                <a:pos x="connsiteX14574" y="connsiteY14574"/>
              </a:cxn>
              <a:cxn ang="0">
                <a:pos x="connsiteX14575" y="connsiteY14575"/>
              </a:cxn>
              <a:cxn ang="0">
                <a:pos x="connsiteX14576" y="connsiteY14576"/>
              </a:cxn>
              <a:cxn ang="0">
                <a:pos x="connsiteX14577" y="connsiteY14577"/>
              </a:cxn>
              <a:cxn ang="0">
                <a:pos x="connsiteX14578" y="connsiteY14578"/>
              </a:cxn>
              <a:cxn ang="0">
                <a:pos x="connsiteX14579" y="connsiteY14579"/>
              </a:cxn>
              <a:cxn ang="0">
                <a:pos x="connsiteX14580" y="connsiteY14580"/>
              </a:cxn>
              <a:cxn ang="0">
                <a:pos x="connsiteX14581" y="connsiteY14581"/>
              </a:cxn>
              <a:cxn ang="0">
                <a:pos x="connsiteX14582" y="connsiteY14582"/>
              </a:cxn>
              <a:cxn ang="0">
                <a:pos x="connsiteX14583" y="connsiteY14583"/>
              </a:cxn>
              <a:cxn ang="0">
                <a:pos x="connsiteX14584" y="connsiteY14584"/>
              </a:cxn>
              <a:cxn ang="0">
                <a:pos x="connsiteX14585" y="connsiteY14585"/>
              </a:cxn>
              <a:cxn ang="0">
                <a:pos x="connsiteX14586" y="connsiteY14586"/>
              </a:cxn>
              <a:cxn ang="0">
                <a:pos x="connsiteX14587" y="connsiteY14587"/>
              </a:cxn>
              <a:cxn ang="0">
                <a:pos x="connsiteX14588" y="connsiteY14588"/>
              </a:cxn>
              <a:cxn ang="0">
                <a:pos x="connsiteX14589" y="connsiteY14589"/>
              </a:cxn>
              <a:cxn ang="0">
                <a:pos x="connsiteX14590" y="connsiteY14590"/>
              </a:cxn>
              <a:cxn ang="0">
                <a:pos x="connsiteX14591" y="connsiteY14591"/>
              </a:cxn>
              <a:cxn ang="0">
                <a:pos x="connsiteX14592" y="connsiteY14592"/>
              </a:cxn>
              <a:cxn ang="0">
                <a:pos x="connsiteX14593" y="connsiteY14593"/>
              </a:cxn>
              <a:cxn ang="0">
                <a:pos x="connsiteX14594" y="connsiteY14594"/>
              </a:cxn>
              <a:cxn ang="0">
                <a:pos x="connsiteX14595" y="connsiteY14595"/>
              </a:cxn>
              <a:cxn ang="0">
                <a:pos x="connsiteX14596" y="connsiteY14596"/>
              </a:cxn>
              <a:cxn ang="0">
                <a:pos x="connsiteX14597" y="connsiteY14597"/>
              </a:cxn>
              <a:cxn ang="0">
                <a:pos x="connsiteX14598" y="connsiteY14598"/>
              </a:cxn>
              <a:cxn ang="0">
                <a:pos x="connsiteX14599" y="connsiteY14599"/>
              </a:cxn>
              <a:cxn ang="0">
                <a:pos x="connsiteX14600" y="connsiteY14600"/>
              </a:cxn>
              <a:cxn ang="0">
                <a:pos x="connsiteX14601" y="connsiteY14601"/>
              </a:cxn>
              <a:cxn ang="0">
                <a:pos x="connsiteX14602" y="connsiteY14602"/>
              </a:cxn>
              <a:cxn ang="0">
                <a:pos x="connsiteX14603" y="connsiteY14603"/>
              </a:cxn>
              <a:cxn ang="0">
                <a:pos x="connsiteX14604" y="connsiteY14604"/>
              </a:cxn>
              <a:cxn ang="0">
                <a:pos x="connsiteX14605" y="connsiteY14605"/>
              </a:cxn>
              <a:cxn ang="0">
                <a:pos x="connsiteX14606" y="connsiteY14606"/>
              </a:cxn>
              <a:cxn ang="0">
                <a:pos x="connsiteX14607" y="connsiteY14607"/>
              </a:cxn>
              <a:cxn ang="0">
                <a:pos x="connsiteX14608" y="connsiteY14608"/>
              </a:cxn>
              <a:cxn ang="0">
                <a:pos x="connsiteX14609" y="connsiteY14609"/>
              </a:cxn>
              <a:cxn ang="0">
                <a:pos x="connsiteX14610" y="connsiteY14610"/>
              </a:cxn>
              <a:cxn ang="0">
                <a:pos x="connsiteX14611" y="connsiteY14611"/>
              </a:cxn>
              <a:cxn ang="0">
                <a:pos x="connsiteX14612" y="connsiteY14612"/>
              </a:cxn>
              <a:cxn ang="0">
                <a:pos x="connsiteX14613" y="connsiteY14613"/>
              </a:cxn>
              <a:cxn ang="0">
                <a:pos x="connsiteX14614" y="connsiteY14614"/>
              </a:cxn>
              <a:cxn ang="0">
                <a:pos x="connsiteX14615" y="connsiteY14615"/>
              </a:cxn>
              <a:cxn ang="0">
                <a:pos x="connsiteX14616" y="connsiteY14616"/>
              </a:cxn>
              <a:cxn ang="0">
                <a:pos x="connsiteX14617" y="connsiteY14617"/>
              </a:cxn>
              <a:cxn ang="0">
                <a:pos x="connsiteX14618" y="connsiteY14618"/>
              </a:cxn>
              <a:cxn ang="0">
                <a:pos x="connsiteX14619" y="connsiteY14619"/>
              </a:cxn>
              <a:cxn ang="0">
                <a:pos x="connsiteX14620" y="connsiteY14620"/>
              </a:cxn>
              <a:cxn ang="0">
                <a:pos x="connsiteX14621" y="connsiteY14621"/>
              </a:cxn>
              <a:cxn ang="0">
                <a:pos x="connsiteX14622" y="connsiteY14622"/>
              </a:cxn>
              <a:cxn ang="0">
                <a:pos x="connsiteX14623" y="connsiteY14623"/>
              </a:cxn>
              <a:cxn ang="0">
                <a:pos x="connsiteX14624" y="connsiteY14624"/>
              </a:cxn>
              <a:cxn ang="0">
                <a:pos x="connsiteX14625" y="connsiteY14625"/>
              </a:cxn>
              <a:cxn ang="0">
                <a:pos x="connsiteX14626" y="connsiteY14626"/>
              </a:cxn>
              <a:cxn ang="0">
                <a:pos x="connsiteX14627" y="connsiteY14627"/>
              </a:cxn>
              <a:cxn ang="0">
                <a:pos x="connsiteX14628" y="connsiteY14628"/>
              </a:cxn>
              <a:cxn ang="0">
                <a:pos x="connsiteX14629" y="connsiteY14629"/>
              </a:cxn>
              <a:cxn ang="0">
                <a:pos x="connsiteX14630" y="connsiteY14630"/>
              </a:cxn>
              <a:cxn ang="0">
                <a:pos x="connsiteX14631" y="connsiteY14631"/>
              </a:cxn>
              <a:cxn ang="0">
                <a:pos x="connsiteX14632" y="connsiteY14632"/>
              </a:cxn>
              <a:cxn ang="0">
                <a:pos x="connsiteX14633" y="connsiteY14633"/>
              </a:cxn>
              <a:cxn ang="0">
                <a:pos x="connsiteX14634" y="connsiteY14634"/>
              </a:cxn>
              <a:cxn ang="0">
                <a:pos x="connsiteX14635" y="connsiteY14635"/>
              </a:cxn>
              <a:cxn ang="0">
                <a:pos x="connsiteX14636" y="connsiteY14636"/>
              </a:cxn>
              <a:cxn ang="0">
                <a:pos x="connsiteX14637" y="connsiteY14637"/>
              </a:cxn>
              <a:cxn ang="0">
                <a:pos x="connsiteX14638" y="connsiteY14638"/>
              </a:cxn>
              <a:cxn ang="0">
                <a:pos x="connsiteX14639" y="connsiteY14639"/>
              </a:cxn>
              <a:cxn ang="0">
                <a:pos x="connsiteX14640" y="connsiteY14640"/>
              </a:cxn>
              <a:cxn ang="0">
                <a:pos x="connsiteX14641" y="connsiteY14641"/>
              </a:cxn>
              <a:cxn ang="0">
                <a:pos x="connsiteX14642" y="connsiteY14642"/>
              </a:cxn>
              <a:cxn ang="0">
                <a:pos x="connsiteX14643" y="connsiteY14643"/>
              </a:cxn>
              <a:cxn ang="0">
                <a:pos x="connsiteX14644" y="connsiteY14644"/>
              </a:cxn>
              <a:cxn ang="0">
                <a:pos x="connsiteX14645" y="connsiteY14645"/>
              </a:cxn>
              <a:cxn ang="0">
                <a:pos x="connsiteX14646" y="connsiteY14646"/>
              </a:cxn>
              <a:cxn ang="0">
                <a:pos x="connsiteX14647" y="connsiteY14647"/>
              </a:cxn>
              <a:cxn ang="0">
                <a:pos x="connsiteX14648" y="connsiteY14648"/>
              </a:cxn>
              <a:cxn ang="0">
                <a:pos x="connsiteX14649" y="connsiteY14649"/>
              </a:cxn>
              <a:cxn ang="0">
                <a:pos x="connsiteX14650" y="connsiteY14650"/>
              </a:cxn>
              <a:cxn ang="0">
                <a:pos x="connsiteX14651" y="connsiteY14651"/>
              </a:cxn>
              <a:cxn ang="0">
                <a:pos x="connsiteX14652" y="connsiteY14652"/>
              </a:cxn>
              <a:cxn ang="0">
                <a:pos x="connsiteX14653" y="connsiteY14653"/>
              </a:cxn>
              <a:cxn ang="0">
                <a:pos x="connsiteX14654" y="connsiteY14654"/>
              </a:cxn>
              <a:cxn ang="0">
                <a:pos x="connsiteX14655" y="connsiteY14655"/>
              </a:cxn>
              <a:cxn ang="0">
                <a:pos x="connsiteX14656" y="connsiteY14656"/>
              </a:cxn>
              <a:cxn ang="0">
                <a:pos x="connsiteX14657" y="connsiteY14657"/>
              </a:cxn>
              <a:cxn ang="0">
                <a:pos x="connsiteX14658" y="connsiteY14658"/>
              </a:cxn>
              <a:cxn ang="0">
                <a:pos x="connsiteX14659" y="connsiteY14659"/>
              </a:cxn>
              <a:cxn ang="0">
                <a:pos x="connsiteX14660" y="connsiteY14660"/>
              </a:cxn>
              <a:cxn ang="0">
                <a:pos x="connsiteX14661" y="connsiteY14661"/>
              </a:cxn>
              <a:cxn ang="0">
                <a:pos x="connsiteX14662" y="connsiteY14662"/>
              </a:cxn>
              <a:cxn ang="0">
                <a:pos x="connsiteX14663" y="connsiteY14663"/>
              </a:cxn>
              <a:cxn ang="0">
                <a:pos x="connsiteX14664" y="connsiteY14664"/>
              </a:cxn>
              <a:cxn ang="0">
                <a:pos x="connsiteX14665" y="connsiteY14665"/>
              </a:cxn>
              <a:cxn ang="0">
                <a:pos x="connsiteX14666" y="connsiteY14666"/>
              </a:cxn>
              <a:cxn ang="0">
                <a:pos x="connsiteX14667" y="connsiteY14667"/>
              </a:cxn>
              <a:cxn ang="0">
                <a:pos x="connsiteX14668" y="connsiteY14668"/>
              </a:cxn>
              <a:cxn ang="0">
                <a:pos x="connsiteX14669" y="connsiteY14669"/>
              </a:cxn>
              <a:cxn ang="0">
                <a:pos x="connsiteX14670" y="connsiteY14670"/>
              </a:cxn>
              <a:cxn ang="0">
                <a:pos x="connsiteX14671" y="connsiteY14671"/>
              </a:cxn>
              <a:cxn ang="0">
                <a:pos x="connsiteX14672" y="connsiteY14672"/>
              </a:cxn>
              <a:cxn ang="0">
                <a:pos x="connsiteX14673" y="connsiteY14673"/>
              </a:cxn>
              <a:cxn ang="0">
                <a:pos x="connsiteX14674" y="connsiteY14674"/>
              </a:cxn>
              <a:cxn ang="0">
                <a:pos x="connsiteX14675" y="connsiteY14675"/>
              </a:cxn>
              <a:cxn ang="0">
                <a:pos x="connsiteX14676" y="connsiteY14676"/>
              </a:cxn>
              <a:cxn ang="0">
                <a:pos x="connsiteX14677" y="connsiteY14677"/>
              </a:cxn>
              <a:cxn ang="0">
                <a:pos x="connsiteX14678" y="connsiteY14678"/>
              </a:cxn>
              <a:cxn ang="0">
                <a:pos x="connsiteX14679" y="connsiteY14679"/>
              </a:cxn>
              <a:cxn ang="0">
                <a:pos x="connsiteX14680" y="connsiteY14680"/>
              </a:cxn>
              <a:cxn ang="0">
                <a:pos x="connsiteX14681" y="connsiteY14681"/>
              </a:cxn>
              <a:cxn ang="0">
                <a:pos x="connsiteX14682" y="connsiteY14682"/>
              </a:cxn>
              <a:cxn ang="0">
                <a:pos x="connsiteX14683" y="connsiteY14683"/>
              </a:cxn>
              <a:cxn ang="0">
                <a:pos x="connsiteX14684" y="connsiteY14684"/>
              </a:cxn>
              <a:cxn ang="0">
                <a:pos x="connsiteX14685" y="connsiteY14685"/>
              </a:cxn>
              <a:cxn ang="0">
                <a:pos x="connsiteX14686" y="connsiteY14686"/>
              </a:cxn>
              <a:cxn ang="0">
                <a:pos x="connsiteX14687" y="connsiteY14687"/>
              </a:cxn>
              <a:cxn ang="0">
                <a:pos x="connsiteX14688" y="connsiteY14688"/>
              </a:cxn>
              <a:cxn ang="0">
                <a:pos x="connsiteX14689" y="connsiteY14689"/>
              </a:cxn>
              <a:cxn ang="0">
                <a:pos x="connsiteX14690" y="connsiteY14690"/>
              </a:cxn>
              <a:cxn ang="0">
                <a:pos x="connsiteX14691" y="connsiteY14691"/>
              </a:cxn>
              <a:cxn ang="0">
                <a:pos x="connsiteX14692" y="connsiteY14692"/>
              </a:cxn>
              <a:cxn ang="0">
                <a:pos x="connsiteX14693" y="connsiteY14693"/>
              </a:cxn>
              <a:cxn ang="0">
                <a:pos x="connsiteX14694" y="connsiteY14694"/>
              </a:cxn>
              <a:cxn ang="0">
                <a:pos x="connsiteX14695" y="connsiteY14695"/>
              </a:cxn>
              <a:cxn ang="0">
                <a:pos x="connsiteX14696" y="connsiteY14696"/>
              </a:cxn>
              <a:cxn ang="0">
                <a:pos x="connsiteX14697" y="connsiteY14697"/>
              </a:cxn>
              <a:cxn ang="0">
                <a:pos x="connsiteX14698" y="connsiteY14698"/>
              </a:cxn>
              <a:cxn ang="0">
                <a:pos x="connsiteX14699" y="connsiteY14699"/>
              </a:cxn>
              <a:cxn ang="0">
                <a:pos x="connsiteX14700" y="connsiteY14700"/>
              </a:cxn>
              <a:cxn ang="0">
                <a:pos x="connsiteX14701" y="connsiteY14701"/>
              </a:cxn>
              <a:cxn ang="0">
                <a:pos x="connsiteX14702" y="connsiteY14702"/>
              </a:cxn>
              <a:cxn ang="0">
                <a:pos x="connsiteX14703" y="connsiteY14703"/>
              </a:cxn>
              <a:cxn ang="0">
                <a:pos x="connsiteX14704" y="connsiteY14704"/>
              </a:cxn>
              <a:cxn ang="0">
                <a:pos x="connsiteX14705" y="connsiteY14705"/>
              </a:cxn>
              <a:cxn ang="0">
                <a:pos x="connsiteX14706" y="connsiteY14706"/>
              </a:cxn>
              <a:cxn ang="0">
                <a:pos x="connsiteX14707" y="connsiteY14707"/>
              </a:cxn>
              <a:cxn ang="0">
                <a:pos x="connsiteX14708" y="connsiteY14708"/>
              </a:cxn>
              <a:cxn ang="0">
                <a:pos x="connsiteX14709" y="connsiteY14709"/>
              </a:cxn>
              <a:cxn ang="0">
                <a:pos x="connsiteX14710" y="connsiteY14710"/>
              </a:cxn>
              <a:cxn ang="0">
                <a:pos x="connsiteX14711" y="connsiteY14711"/>
              </a:cxn>
              <a:cxn ang="0">
                <a:pos x="connsiteX14712" y="connsiteY14712"/>
              </a:cxn>
              <a:cxn ang="0">
                <a:pos x="connsiteX14713" y="connsiteY14713"/>
              </a:cxn>
              <a:cxn ang="0">
                <a:pos x="connsiteX14714" y="connsiteY14714"/>
              </a:cxn>
              <a:cxn ang="0">
                <a:pos x="connsiteX14715" y="connsiteY14715"/>
              </a:cxn>
              <a:cxn ang="0">
                <a:pos x="connsiteX14716" y="connsiteY14716"/>
              </a:cxn>
              <a:cxn ang="0">
                <a:pos x="connsiteX14717" y="connsiteY14717"/>
              </a:cxn>
              <a:cxn ang="0">
                <a:pos x="connsiteX14718" y="connsiteY14718"/>
              </a:cxn>
              <a:cxn ang="0">
                <a:pos x="connsiteX14719" y="connsiteY14719"/>
              </a:cxn>
              <a:cxn ang="0">
                <a:pos x="connsiteX14720" y="connsiteY14720"/>
              </a:cxn>
              <a:cxn ang="0">
                <a:pos x="connsiteX14721" y="connsiteY14721"/>
              </a:cxn>
              <a:cxn ang="0">
                <a:pos x="connsiteX14722" y="connsiteY14722"/>
              </a:cxn>
              <a:cxn ang="0">
                <a:pos x="connsiteX14723" y="connsiteY14723"/>
              </a:cxn>
              <a:cxn ang="0">
                <a:pos x="connsiteX14724" y="connsiteY14724"/>
              </a:cxn>
              <a:cxn ang="0">
                <a:pos x="connsiteX14725" y="connsiteY14725"/>
              </a:cxn>
              <a:cxn ang="0">
                <a:pos x="connsiteX14726" y="connsiteY14726"/>
              </a:cxn>
              <a:cxn ang="0">
                <a:pos x="connsiteX14727" y="connsiteY14727"/>
              </a:cxn>
              <a:cxn ang="0">
                <a:pos x="connsiteX14728" y="connsiteY14728"/>
              </a:cxn>
              <a:cxn ang="0">
                <a:pos x="connsiteX14729" y="connsiteY14729"/>
              </a:cxn>
              <a:cxn ang="0">
                <a:pos x="connsiteX14730" y="connsiteY14730"/>
              </a:cxn>
              <a:cxn ang="0">
                <a:pos x="connsiteX14731" y="connsiteY14731"/>
              </a:cxn>
              <a:cxn ang="0">
                <a:pos x="connsiteX14732" y="connsiteY14732"/>
              </a:cxn>
              <a:cxn ang="0">
                <a:pos x="connsiteX14733" y="connsiteY14733"/>
              </a:cxn>
              <a:cxn ang="0">
                <a:pos x="connsiteX14734" y="connsiteY14734"/>
              </a:cxn>
              <a:cxn ang="0">
                <a:pos x="connsiteX14735" y="connsiteY14735"/>
              </a:cxn>
              <a:cxn ang="0">
                <a:pos x="connsiteX14736" y="connsiteY14736"/>
              </a:cxn>
              <a:cxn ang="0">
                <a:pos x="connsiteX14737" y="connsiteY14737"/>
              </a:cxn>
              <a:cxn ang="0">
                <a:pos x="connsiteX14738" y="connsiteY14738"/>
              </a:cxn>
              <a:cxn ang="0">
                <a:pos x="connsiteX14739" y="connsiteY14739"/>
              </a:cxn>
              <a:cxn ang="0">
                <a:pos x="connsiteX14740" y="connsiteY14740"/>
              </a:cxn>
              <a:cxn ang="0">
                <a:pos x="connsiteX14741" y="connsiteY14741"/>
              </a:cxn>
              <a:cxn ang="0">
                <a:pos x="connsiteX14742" y="connsiteY14742"/>
              </a:cxn>
              <a:cxn ang="0">
                <a:pos x="connsiteX14743" y="connsiteY14743"/>
              </a:cxn>
              <a:cxn ang="0">
                <a:pos x="connsiteX14744" y="connsiteY14744"/>
              </a:cxn>
              <a:cxn ang="0">
                <a:pos x="connsiteX14745" y="connsiteY14745"/>
              </a:cxn>
              <a:cxn ang="0">
                <a:pos x="connsiteX14746" y="connsiteY14746"/>
              </a:cxn>
              <a:cxn ang="0">
                <a:pos x="connsiteX14747" y="connsiteY14747"/>
              </a:cxn>
              <a:cxn ang="0">
                <a:pos x="connsiteX14748" y="connsiteY14748"/>
              </a:cxn>
              <a:cxn ang="0">
                <a:pos x="connsiteX14749" y="connsiteY14749"/>
              </a:cxn>
              <a:cxn ang="0">
                <a:pos x="connsiteX14750" y="connsiteY14750"/>
              </a:cxn>
              <a:cxn ang="0">
                <a:pos x="connsiteX14751" y="connsiteY14751"/>
              </a:cxn>
              <a:cxn ang="0">
                <a:pos x="connsiteX14752" y="connsiteY14752"/>
              </a:cxn>
              <a:cxn ang="0">
                <a:pos x="connsiteX14753" y="connsiteY14753"/>
              </a:cxn>
              <a:cxn ang="0">
                <a:pos x="connsiteX14754" y="connsiteY14754"/>
              </a:cxn>
              <a:cxn ang="0">
                <a:pos x="connsiteX14755" y="connsiteY14755"/>
              </a:cxn>
              <a:cxn ang="0">
                <a:pos x="connsiteX14756" y="connsiteY14756"/>
              </a:cxn>
              <a:cxn ang="0">
                <a:pos x="connsiteX14757" y="connsiteY14757"/>
              </a:cxn>
              <a:cxn ang="0">
                <a:pos x="connsiteX14758" y="connsiteY14758"/>
              </a:cxn>
              <a:cxn ang="0">
                <a:pos x="connsiteX14759" y="connsiteY14759"/>
              </a:cxn>
              <a:cxn ang="0">
                <a:pos x="connsiteX14760" y="connsiteY14760"/>
              </a:cxn>
              <a:cxn ang="0">
                <a:pos x="connsiteX14761" y="connsiteY14761"/>
              </a:cxn>
              <a:cxn ang="0">
                <a:pos x="connsiteX14762" y="connsiteY14762"/>
              </a:cxn>
              <a:cxn ang="0">
                <a:pos x="connsiteX14763" y="connsiteY14763"/>
              </a:cxn>
              <a:cxn ang="0">
                <a:pos x="connsiteX14764" y="connsiteY14764"/>
              </a:cxn>
              <a:cxn ang="0">
                <a:pos x="connsiteX14765" y="connsiteY14765"/>
              </a:cxn>
              <a:cxn ang="0">
                <a:pos x="connsiteX14766" y="connsiteY14766"/>
              </a:cxn>
              <a:cxn ang="0">
                <a:pos x="connsiteX14767" y="connsiteY14767"/>
              </a:cxn>
              <a:cxn ang="0">
                <a:pos x="connsiteX14768" y="connsiteY14768"/>
              </a:cxn>
              <a:cxn ang="0">
                <a:pos x="connsiteX14769" y="connsiteY14769"/>
              </a:cxn>
              <a:cxn ang="0">
                <a:pos x="connsiteX14770" y="connsiteY14770"/>
              </a:cxn>
              <a:cxn ang="0">
                <a:pos x="connsiteX14771" y="connsiteY14771"/>
              </a:cxn>
              <a:cxn ang="0">
                <a:pos x="connsiteX14772" y="connsiteY14772"/>
              </a:cxn>
              <a:cxn ang="0">
                <a:pos x="connsiteX14773" y="connsiteY14773"/>
              </a:cxn>
              <a:cxn ang="0">
                <a:pos x="connsiteX14774" y="connsiteY14774"/>
              </a:cxn>
              <a:cxn ang="0">
                <a:pos x="connsiteX14775" y="connsiteY14775"/>
              </a:cxn>
              <a:cxn ang="0">
                <a:pos x="connsiteX14776" y="connsiteY14776"/>
              </a:cxn>
              <a:cxn ang="0">
                <a:pos x="connsiteX14777" y="connsiteY14777"/>
              </a:cxn>
              <a:cxn ang="0">
                <a:pos x="connsiteX14778" y="connsiteY14778"/>
              </a:cxn>
              <a:cxn ang="0">
                <a:pos x="connsiteX14779" y="connsiteY14779"/>
              </a:cxn>
              <a:cxn ang="0">
                <a:pos x="connsiteX14780" y="connsiteY14780"/>
              </a:cxn>
              <a:cxn ang="0">
                <a:pos x="connsiteX14781" y="connsiteY14781"/>
              </a:cxn>
              <a:cxn ang="0">
                <a:pos x="connsiteX14782" y="connsiteY14782"/>
              </a:cxn>
              <a:cxn ang="0">
                <a:pos x="connsiteX14783" y="connsiteY14783"/>
              </a:cxn>
              <a:cxn ang="0">
                <a:pos x="connsiteX14784" y="connsiteY14784"/>
              </a:cxn>
              <a:cxn ang="0">
                <a:pos x="connsiteX14785" y="connsiteY14785"/>
              </a:cxn>
              <a:cxn ang="0">
                <a:pos x="connsiteX14786" y="connsiteY14786"/>
              </a:cxn>
              <a:cxn ang="0">
                <a:pos x="connsiteX14787" y="connsiteY14787"/>
              </a:cxn>
              <a:cxn ang="0">
                <a:pos x="connsiteX14788" y="connsiteY14788"/>
              </a:cxn>
              <a:cxn ang="0">
                <a:pos x="connsiteX14789" y="connsiteY14789"/>
              </a:cxn>
              <a:cxn ang="0">
                <a:pos x="connsiteX14790" y="connsiteY14790"/>
              </a:cxn>
              <a:cxn ang="0">
                <a:pos x="connsiteX14791" y="connsiteY14791"/>
              </a:cxn>
              <a:cxn ang="0">
                <a:pos x="connsiteX14792" y="connsiteY14792"/>
              </a:cxn>
              <a:cxn ang="0">
                <a:pos x="connsiteX14793" y="connsiteY14793"/>
              </a:cxn>
              <a:cxn ang="0">
                <a:pos x="connsiteX14794" y="connsiteY14794"/>
              </a:cxn>
              <a:cxn ang="0">
                <a:pos x="connsiteX14795" y="connsiteY14795"/>
              </a:cxn>
              <a:cxn ang="0">
                <a:pos x="connsiteX14796" y="connsiteY14796"/>
              </a:cxn>
              <a:cxn ang="0">
                <a:pos x="connsiteX14797" y="connsiteY14797"/>
              </a:cxn>
              <a:cxn ang="0">
                <a:pos x="connsiteX14798" y="connsiteY14798"/>
              </a:cxn>
              <a:cxn ang="0">
                <a:pos x="connsiteX14799" y="connsiteY14799"/>
              </a:cxn>
              <a:cxn ang="0">
                <a:pos x="connsiteX14800" y="connsiteY14800"/>
              </a:cxn>
              <a:cxn ang="0">
                <a:pos x="connsiteX14801" y="connsiteY14801"/>
              </a:cxn>
              <a:cxn ang="0">
                <a:pos x="connsiteX14802" y="connsiteY14802"/>
              </a:cxn>
              <a:cxn ang="0">
                <a:pos x="connsiteX14803" y="connsiteY14803"/>
              </a:cxn>
              <a:cxn ang="0">
                <a:pos x="connsiteX14804" y="connsiteY14804"/>
              </a:cxn>
              <a:cxn ang="0">
                <a:pos x="connsiteX14805" y="connsiteY14805"/>
              </a:cxn>
              <a:cxn ang="0">
                <a:pos x="connsiteX14806" y="connsiteY14806"/>
              </a:cxn>
              <a:cxn ang="0">
                <a:pos x="connsiteX14807" y="connsiteY14807"/>
              </a:cxn>
              <a:cxn ang="0">
                <a:pos x="connsiteX14808" y="connsiteY14808"/>
              </a:cxn>
              <a:cxn ang="0">
                <a:pos x="connsiteX14809" y="connsiteY14809"/>
              </a:cxn>
              <a:cxn ang="0">
                <a:pos x="connsiteX14810" y="connsiteY14810"/>
              </a:cxn>
              <a:cxn ang="0">
                <a:pos x="connsiteX14811" y="connsiteY14811"/>
              </a:cxn>
              <a:cxn ang="0">
                <a:pos x="connsiteX14812" y="connsiteY14812"/>
              </a:cxn>
              <a:cxn ang="0">
                <a:pos x="connsiteX14813" y="connsiteY14813"/>
              </a:cxn>
              <a:cxn ang="0">
                <a:pos x="connsiteX14814" y="connsiteY14814"/>
              </a:cxn>
              <a:cxn ang="0">
                <a:pos x="connsiteX14815" y="connsiteY14815"/>
              </a:cxn>
              <a:cxn ang="0">
                <a:pos x="connsiteX14816" y="connsiteY14816"/>
              </a:cxn>
              <a:cxn ang="0">
                <a:pos x="connsiteX14817" y="connsiteY14817"/>
              </a:cxn>
              <a:cxn ang="0">
                <a:pos x="connsiteX14818" y="connsiteY14818"/>
              </a:cxn>
              <a:cxn ang="0">
                <a:pos x="connsiteX14819" y="connsiteY14819"/>
              </a:cxn>
              <a:cxn ang="0">
                <a:pos x="connsiteX14820" y="connsiteY14820"/>
              </a:cxn>
              <a:cxn ang="0">
                <a:pos x="connsiteX14821" y="connsiteY14821"/>
              </a:cxn>
              <a:cxn ang="0">
                <a:pos x="connsiteX14822" y="connsiteY14822"/>
              </a:cxn>
              <a:cxn ang="0">
                <a:pos x="connsiteX14823" y="connsiteY14823"/>
              </a:cxn>
              <a:cxn ang="0">
                <a:pos x="connsiteX14824" y="connsiteY14824"/>
              </a:cxn>
              <a:cxn ang="0">
                <a:pos x="connsiteX14825" y="connsiteY14825"/>
              </a:cxn>
              <a:cxn ang="0">
                <a:pos x="connsiteX14826" y="connsiteY14826"/>
              </a:cxn>
              <a:cxn ang="0">
                <a:pos x="connsiteX14827" y="connsiteY14827"/>
              </a:cxn>
              <a:cxn ang="0">
                <a:pos x="connsiteX14828" y="connsiteY14828"/>
              </a:cxn>
              <a:cxn ang="0">
                <a:pos x="connsiteX14829" y="connsiteY14829"/>
              </a:cxn>
              <a:cxn ang="0">
                <a:pos x="connsiteX14830" y="connsiteY14830"/>
              </a:cxn>
              <a:cxn ang="0">
                <a:pos x="connsiteX14831" y="connsiteY14831"/>
              </a:cxn>
              <a:cxn ang="0">
                <a:pos x="connsiteX14832" y="connsiteY14832"/>
              </a:cxn>
              <a:cxn ang="0">
                <a:pos x="connsiteX14833" y="connsiteY14833"/>
              </a:cxn>
              <a:cxn ang="0">
                <a:pos x="connsiteX14834" y="connsiteY14834"/>
              </a:cxn>
              <a:cxn ang="0">
                <a:pos x="connsiteX14835" y="connsiteY14835"/>
              </a:cxn>
              <a:cxn ang="0">
                <a:pos x="connsiteX14836" y="connsiteY14836"/>
              </a:cxn>
              <a:cxn ang="0">
                <a:pos x="connsiteX14837" y="connsiteY14837"/>
              </a:cxn>
              <a:cxn ang="0">
                <a:pos x="connsiteX14838" y="connsiteY14838"/>
              </a:cxn>
              <a:cxn ang="0">
                <a:pos x="connsiteX14839" y="connsiteY14839"/>
              </a:cxn>
              <a:cxn ang="0">
                <a:pos x="connsiteX14840" y="connsiteY14840"/>
              </a:cxn>
              <a:cxn ang="0">
                <a:pos x="connsiteX14841" y="connsiteY14841"/>
              </a:cxn>
              <a:cxn ang="0">
                <a:pos x="connsiteX14842" y="connsiteY14842"/>
              </a:cxn>
              <a:cxn ang="0">
                <a:pos x="connsiteX14843" y="connsiteY14843"/>
              </a:cxn>
              <a:cxn ang="0">
                <a:pos x="connsiteX14844" y="connsiteY14844"/>
              </a:cxn>
              <a:cxn ang="0">
                <a:pos x="connsiteX14845" y="connsiteY14845"/>
              </a:cxn>
              <a:cxn ang="0">
                <a:pos x="connsiteX14846" y="connsiteY14846"/>
              </a:cxn>
              <a:cxn ang="0">
                <a:pos x="connsiteX14847" y="connsiteY14847"/>
              </a:cxn>
              <a:cxn ang="0">
                <a:pos x="connsiteX14848" y="connsiteY14848"/>
              </a:cxn>
              <a:cxn ang="0">
                <a:pos x="connsiteX14849" y="connsiteY14849"/>
              </a:cxn>
              <a:cxn ang="0">
                <a:pos x="connsiteX14850" y="connsiteY14850"/>
              </a:cxn>
              <a:cxn ang="0">
                <a:pos x="connsiteX14851" y="connsiteY14851"/>
              </a:cxn>
              <a:cxn ang="0">
                <a:pos x="connsiteX14852" y="connsiteY14852"/>
              </a:cxn>
              <a:cxn ang="0">
                <a:pos x="connsiteX14853" y="connsiteY14853"/>
              </a:cxn>
              <a:cxn ang="0">
                <a:pos x="connsiteX14854" y="connsiteY14854"/>
              </a:cxn>
              <a:cxn ang="0">
                <a:pos x="connsiteX14855" y="connsiteY14855"/>
              </a:cxn>
              <a:cxn ang="0">
                <a:pos x="connsiteX14856" y="connsiteY14856"/>
              </a:cxn>
              <a:cxn ang="0">
                <a:pos x="connsiteX14857" y="connsiteY14857"/>
              </a:cxn>
              <a:cxn ang="0">
                <a:pos x="connsiteX14858" y="connsiteY14858"/>
              </a:cxn>
              <a:cxn ang="0">
                <a:pos x="connsiteX14859" y="connsiteY14859"/>
              </a:cxn>
              <a:cxn ang="0">
                <a:pos x="connsiteX14860" y="connsiteY14860"/>
              </a:cxn>
              <a:cxn ang="0">
                <a:pos x="connsiteX14861" y="connsiteY14861"/>
              </a:cxn>
              <a:cxn ang="0">
                <a:pos x="connsiteX14862" y="connsiteY14862"/>
              </a:cxn>
              <a:cxn ang="0">
                <a:pos x="connsiteX14863" y="connsiteY14863"/>
              </a:cxn>
              <a:cxn ang="0">
                <a:pos x="connsiteX14864" y="connsiteY14864"/>
              </a:cxn>
              <a:cxn ang="0">
                <a:pos x="connsiteX14865" y="connsiteY14865"/>
              </a:cxn>
              <a:cxn ang="0">
                <a:pos x="connsiteX14866" y="connsiteY14866"/>
              </a:cxn>
              <a:cxn ang="0">
                <a:pos x="connsiteX14867" y="connsiteY14867"/>
              </a:cxn>
              <a:cxn ang="0">
                <a:pos x="connsiteX14868" y="connsiteY14868"/>
              </a:cxn>
              <a:cxn ang="0">
                <a:pos x="connsiteX14869" y="connsiteY14869"/>
              </a:cxn>
              <a:cxn ang="0">
                <a:pos x="connsiteX14870" y="connsiteY14870"/>
              </a:cxn>
              <a:cxn ang="0">
                <a:pos x="connsiteX14871" y="connsiteY14871"/>
              </a:cxn>
              <a:cxn ang="0">
                <a:pos x="connsiteX14872" y="connsiteY14872"/>
              </a:cxn>
              <a:cxn ang="0">
                <a:pos x="connsiteX14873" y="connsiteY14873"/>
              </a:cxn>
              <a:cxn ang="0">
                <a:pos x="connsiteX14874" y="connsiteY14874"/>
              </a:cxn>
              <a:cxn ang="0">
                <a:pos x="connsiteX14875" y="connsiteY14875"/>
              </a:cxn>
              <a:cxn ang="0">
                <a:pos x="connsiteX14876" y="connsiteY14876"/>
              </a:cxn>
              <a:cxn ang="0">
                <a:pos x="connsiteX14877" y="connsiteY14877"/>
              </a:cxn>
              <a:cxn ang="0">
                <a:pos x="connsiteX14878" y="connsiteY14878"/>
              </a:cxn>
              <a:cxn ang="0">
                <a:pos x="connsiteX14879" y="connsiteY14879"/>
              </a:cxn>
              <a:cxn ang="0">
                <a:pos x="connsiteX14880" y="connsiteY14880"/>
              </a:cxn>
              <a:cxn ang="0">
                <a:pos x="connsiteX14881" y="connsiteY14881"/>
              </a:cxn>
              <a:cxn ang="0">
                <a:pos x="connsiteX14882" y="connsiteY14882"/>
              </a:cxn>
              <a:cxn ang="0">
                <a:pos x="connsiteX14883" y="connsiteY14883"/>
              </a:cxn>
              <a:cxn ang="0">
                <a:pos x="connsiteX14884" y="connsiteY14884"/>
              </a:cxn>
              <a:cxn ang="0">
                <a:pos x="connsiteX14885" y="connsiteY14885"/>
              </a:cxn>
              <a:cxn ang="0">
                <a:pos x="connsiteX14886" y="connsiteY14886"/>
              </a:cxn>
              <a:cxn ang="0">
                <a:pos x="connsiteX14887" y="connsiteY14887"/>
              </a:cxn>
              <a:cxn ang="0">
                <a:pos x="connsiteX14888" y="connsiteY14888"/>
              </a:cxn>
              <a:cxn ang="0">
                <a:pos x="connsiteX14889" y="connsiteY14889"/>
              </a:cxn>
              <a:cxn ang="0">
                <a:pos x="connsiteX14890" y="connsiteY14890"/>
              </a:cxn>
              <a:cxn ang="0">
                <a:pos x="connsiteX14891" y="connsiteY14891"/>
              </a:cxn>
              <a:cxn ang="0">
                <a:pos x="connsiteX14892" y="connsiteY14892"/>
              </a:cxn>
              <a:cxn ang="0">
                <a:pos x="connsiteX14893" y="connsiteY14893"/>
              </a:cxn>
              <a:cxn ang="0">
                <a:pos x="connsiteX14894" y="connsiteY14894"/>
              </a:cxn>
              <a:cxn ang="0">
                <a:pos x="connsiteX14895" y="connsiteY14895"/>
              </a:cxn>
              <a:cxn ang="0">
                <a:pos x="connsiteX14896" y="connsiteY14896"/>
              </a:cxn>
              <a:cxn ang="0">
                <a:pos x="connsiteX14897" y="connsiteY14897"/>
              </a:cxn>
              <a:cxn ang="0">
                <a:pos x="connsiteX14898" y="connsiteY14898"/>
              </a:cxn>
              <a:cxn ang="0">
                <a:pos x="connsiteX14899" y="connsiteY14899"/>
              </a:cxn>
              <a:cxn ang="0">
                <a:pos x="connsiteX14900" y="connsiteY14900"/>
              </a:cxn>
              <a:cxn ang="0">
                <a:pos x="connsiteX14901" y="connsiteY14901"/>
              </a:cxn>
              <a:cxn ang="0">
                <a:pos x="connsiteX14902" y="connsiteY14902"/>
              </a:cxn>
              <a:cxn ang="0">
                <a:pos x="connsiteX14903" y="connsiteY14903"/>
              </a:cxn>
              <a:cxn ang="0">
                <a:pos x="connsiteX14904" y="connsiteY14904"/>
              </a:cxn>
              <a:cxn ang="0">
                <a:pos x="connsiteX14905" y="connsiteY14905"/>
              </a:cxn>
              <a:cxn ang="0">
                <a:pos x="connsiteX14906" y="connsiteY14906"/>
              </a:cxn>
              <a:cxn ang="0">
                <a:pos x="connsiteX14907" y="connsiteY14907"/>
              </a:cxn>
              <a:cxn ang="0">
                <a:pos x="connsiteX14908" y="connsiteY14908"/>
              </a:cxn>
              <a:cxn ang="0">
                <a:pos x="connsiteX14909" y="connsiteY14909"/>
              </a:cxn>
              <a:cxn ang="0">
                <a:pos x="connsiteX14910" y="connsiteY14910"/>
              </a:cxn>
              <a:cxn ang="0">
                <a:pos x="connsiteX14911" y="connsiteY14911"/>
              </a:cxn>
              <a:cxn ang="0">
                <a:pos x="connsiteX14912" y="connsiteY14912"/>
              </a:cxn>
              <a:cxn ang="0">
                <a:pos x="connsiteX14913" y="connsiteY14913"/>
              </a:cxn>
              <a:cxn ang="0">
                <a:pos x="connsiteX14914" y="connsiteY14914"/>
              </a:cxn>
              <a:cxn ang="0">
                <a:pos x="connsiteX14915" y="connsiteY14915"/>
              </a:cxn>
              <a:cxn ang="0">
                <a:pos x="connsiteX14916" y="connsiteY14916"/>
              </a:cxn>
              <a:cxn ang="0">
                <a:pos x="connsiteX14917" y="connsiteY14917"/>
              </a:cxn>
              <a:cxn ang="0">
                <a:pos x="connsiteX14918" y="connsiteY14918"/>
              </a:cxn>
              <a:cxn ang="0">
                <a:pos x="connsiteX14919" y="connsiteY14919"/>
              </a:cxn>
              <a:cxn ang="0">
                <a:pos x="connsiteX14920" y="connsiteY14920"/>
              </a:cxn>
              <a:cxn ang="0">
                <a:pos x="connsiteX14921" y="connsiteY14921"/>
              </a:cxn>
              <a:cxn ang="0">
                <a:pos x="connsiteX14922" y="connsiteY14922"/>
              </a:cxn>
              <a:cxn ang="0">
                <a:pos x="connsiteX14923" y="connsiteY14923"/>
              </a:cxn>
              <a:cxn ang="0">
                <a:pos x="connsiteX14924" y="connsiteY14924"/>
              </a:cxn>
              <a:cxn ang="0">
                <a:pos x="connsiteX14925" y="connsiteY14925"/>
              </a:cxn>
              <a:cxn ang="0">
                <a:pos x="connsiteX14926" y="connsiteY14926"/>
              </a:cxn>
              <a:cxn ang="0">
                <a:pos x="connsiteX14927" y="connsiteY14927"/>
              </a:cxn>
              <a:cxn ang="0">
                <a:pos x="connsiteX14928" y="connsiteY14928"/>
              </a:cxn>
              <a:cxn ang="0">
                <a:pos x="connsiteX14929" y="connsiteY14929"/>
              </a:cxn>
              <a:cxn ang="0">
                <a:pos x="connsiteX14930" y="connsiteY14930"/>
              </a:cxn>
              <a:cxn ang="0">
                <a:pos x="connsiteX14931" y="connsiteY14931"/>
              </a:cxn>
              <a:cxn ang="0">
                <a:pos x="connsiteX14932" y="connsiteY14932"/>
              </a:cxn>
              <a:cxn ang="0">
                <a:pos x="connsiteX14933" y="connsiteY14933"/>
              </a:cxn>
              <a:cxn ang="0">
                <a:pos x="connsiteX14934" y="connsiteY14934"/>
              </a:cxn>
              <a:cxn ang="0">
                <a:pos x="connsiteX14935" y="connsiteY14935"/>
              </a:cxn>
              <a:cxn ang="0">
                <a:pos x="connsiteX14936" y="connsiteY14936"/>
              </a:cxn>
              <a:cxn ang="0">
                <a:pos x="connsiteX14937" y="connsiteY14937"/>
              </a:cxn>
              <a:cxn ang="0">
                <a:pos x="connsiteX14938" y="connsiteY14938"/>
              </a:cxn>
              <a:cxn ang="0">
                <a:pos x="connsiteX14939" y="connsiteY14939"/>
              </a:cxn>
              <a:cxn ang="0">
                <a:pos x="connsiteX14940" y="connsiteY14940"/>
              </a:cxn>
              <a:cxn ang="0">
                <a:pos x="connsiteX14941" y="connsiteY14941"/>
              </a:cxn>
              <a:cxn ang="0">
                <a:pos x="connsiteX14942" y="connsiteY14942"/>
              </a:cxn>
              <a:cxn ang="0">
                <a:pos x="connsiteX14943" y="connsiteY14943"/>
              </a:cxn>
              <a:cxn ang="0">
                <a:pos x="connsiteX14944" y="connsiteY14944"/>
              </a:cxn>
              <a:cxn ang="0">
                <a:pos x="connsiteX14945" y="connsiteY14945"/>
              </a:cxn>
              <a:cxn ang="0">
                <a:pos x="connsiteX14946" y="connsiteY14946"/>
              </a:cxn>
              <a:cxn ang="0">
                <a:pos x="connsiteX14947" y="connsiteY14947"/>
              </a:cxn>
              <a:cxn ang="0">
                <a:pos x="connsiteX14948" y="connsiteY14948"/>
              </a:cxn>
              <a:cxn ang="0">
                <a:pos x="connsiteX14949" y="connsiteY14949"/>
              </a:cxn>
              <a:cxn ang="0">
                <a:pos x="connsiteX14950" y="connsiteY14950"/>
              </a:cxn>
              <a:cxn ang="0">
                <a:pos x="connsiteX14951" y="connsiteY14951"/>
              </a:cxn>
              <a:cxn ang="0">
                <a:pos x="connsiteX14952" y="connsiteY14952"/>
              </a:cxn>
              <a:cxn ang="0">
                <a:pos x="connsiteX14953" y="connsiteY14953"/>
              </a:cxn>
              <a:cxn ang="0">
                <a:pos x="connsiteX14954" y="connsiteY14954"/>
              </a:cxn>
              <a:cxn ang="0">
                <a:pos x="connsiteX14955" y="connsiteY14955"/>
              </a:cxn>
              <a:cxn ang="0">
                <a:pos x="connsiteX14956" y="connsiteY14956"/>
              </a:cxn>
              <a:cxn ang="0">
                <a:pos x="connsiteX14957" y="connsiteY14957"/>
              </a:cxn>
              <a:cxn ang="0">
                <a:pos x="connsiteX14958" y="connsiteY14958"/>
              </a:cxn>
              <a:cxn ang="0">
                <a:pos x="connsiteX14959" y="connsiteY14959"/>
              </a:cxn>
              <a:cxn ang="0">
                <a:pos x="connsiteX14960" y="connsiteY14960"/>
              </a:cxn>
              <a:cxn ang="0">
                <a:pos x="connsiteX14961" y="connsiteY14961"/>
              </a:cxn>
              <a:cxn ang="0">
                <a:pos x="connsiteX14962" y="connsiteY14962"/>
              </a:cxn>
              <a:cxn ang="0">
                <a:pos x="connsiteX14963" y="connsiteY14963"/>
              </a:cxn>
              <a:cxn ang="0">
                <a:pos x="connsiteX14964" y="connsiteY14964"/>
              </a:cxn>
              <a:cxn ang="0">
                <a:pos x="connsiteX14965" y="connsiteY14965"/>
              </a:cxn>
              <a:cxn ang="0">
                <a:pos x="connsiteX14966" y="connsiteY14966"/>
              </a:cxn>
              <a:cxn ang="0">
                <a:pos x="connsiteX14967" y="connsiteY14967"/>
              </a:cxn>
              <a:cxn ang="0">
                <a:pos x="connsiteX14968" y="connsiteY14968"/>
              </a:cxn>
              <a:cxn ang="0">
                <a:pos x="connsiteX14969" y="connsiteY14969"/>
              </a:cxn>
              <a:cxn ang="0">
                <a:pos x="connsiteX14970" y="connsiteY14970"/>
              </a:cxn>
              <a:cxn ang="0">
                <a:pos x="connsiteX14971" y="connsiteY14971"/>
              </a:cxn>
              <a:cxn ang="0">
                <a:pos x="connsiteX14972" y="connsiteY14972"/>
              </a:cxn>
              <a:cxn ang="0">
                <a:pos x="connsiteX14973" y="connsiteY14973"/>
              </a:cxn>
              <a:cxn ang="0">
                <a:pos x="connsiteX14974" y="connsiteY14974"/>
              </a:cxn>
              <a:cxn ang="0">
                <a:pos x="connsiteX14975" y="connsiteY14975"/>
              </a:cxn>
              <a:cxn ang="0">
                <a:pos x="connsiteX14976" y="connsiteY14976"/>
              </a:cxn>
              <a:cxn ang="0">
                <a:pos x="connsiteX14977" y="connsiteY14977"/>
              </a:cxn>
              <a:cxn ang="0">
                <a:pos x="connsiteX14978" y="connsiteY14978"/>
              </a:cxn>
              <a:cxn ang="0">
                <a:pos x="connsiteX14979" y="connsiteY14979"/>
              </a:cxn>
              <a:cxn ang="0">
                <a:pos x="connsiteX14980" y="connsiteY14980"/>
              </a:cxn>
              <a:cxn ang="0">
                <a:pos x="connsiteX14981" y="connsiteY14981"/>
              </a:cxn>
              <a:cxn ang="0">
                <a:pos x="connsiteX14982" y="connsiteY14982"/>
              </a:cxn>
              <a:cxn ang="0">
                <a:pos x="connsiteX14983" y="connsiteY14983"/>
              </a:cxn>
              <a:cxn ang="0">
                <a:pos x="connsiteX14984" y="connsiteY14984"/>
              </a:cxn>
              <a:cxn ang="0">
                <a:pos x="connsiteX14985" y="connsiteY14985"/>
              </a:cxn>
              <a:cxn ang="0">
                <a:pos x="connsiteX14986" y="connsiteY14986"/>
              </a:cxn>
              <a:cxn ang="0">
                <a:pos x="connsiteX14987" y="connsiteY14987"/>
              </a:cxn>
              <a:cxn ang="0">
                <a:pos x="connsiteX14988" y="connsiteY14988"/>
              </a:cxn>
              <a:cxn ang="0">
                <a:pos x="connsiteX14989" y="connsiteY14989"/>
              </a:cxn>
              <a:cxn ang="0">
                <a:pos x="connsiteX14990" y="connsiteY14990"/>
              </a:cxn>
              <a:cxn ang="0">
                <a:pos x="connsiteX14991" y="connsiteY14991"/>
              </a:cxn>
              <a:cxn ang="0">
                <a:pos x="connsiteX14992" y="connsiteY14992"/>
              </a:cxn>
              <a:cxn ang="0">
                <a:pos x="connsiteX14993" y="connsiteY14993"/>
              </a:cxn>
              <a:cxn ang="0">
                <a:pos x="connsiteX14994" y="connsiteY14994"/>
              </a:cxn>
              <a:cxn ang="0">
                <a:pos x="connsiteX14995" y="connsiteY14995"/>
              </a:cxn>
              <a:cxn ang="0">
                <a:pos x="connsiteX14996" y="connsiteY14996"/>
              </a:cxn>
              <a:cxn ang="0">
                <a:pos x="connsiteX14997" y="connsiteY14997"/>
              </a:cxn>
              <a:cxn ang="0">
                <a:pos x="connsiteX14998" y="connsiteY14998"/>
              </a:cxn>
              <a:cxn ang="0">
                <a:pos x="connsiteX14999" y="connsiteY14999"/>
              </a:cxn>
              <a:cxn ang="0">
                <a:pos x="connsiteX15000" y="connsiteY15000"/>
              </a:cxn>
              <a:cxn ang="0">
                <a:pos x="connsiteX15001" y="connsiteY15001"/>
              </a:cxn>
              <a:cxn ang="0">
                <a:pos x="connsiteX15002" y="connsiteY15002"/>
              </a:cxn>
              <a:cxn ang="0">
                <a:pos x="connsiteX15003" y="connsiteY15003"/>
              </a:cxn>
              <a:cxn ang="0">
                <a:pos x="connsiteX15004" y="connsiteY15004"/>
              </a:cxn>
              <a:cxn ang="0">
                <a:pos x="connsiteX15005" y="connsiteY15005"/>
              </a:cxn>
              <a:cxn ang="0">
                <a:pos x="connsiteX15006" y="connsiteY15006"/>
              </a:cxn>
              <a:cxn ang="0">
                <a:pos x="connsiteX15007" y="connsiteY15007"/>
              </a:cxn>
              <a:cxn ang="0">
                <a:pos x="connsiteX15008" y="connsiteY15008"/>
              </a:cxn>
              <a:cxn ang="0">
                <a:pos x="connsiteX15009" y="connsiteY15009"/>
              </a:cxn>
              <a:cxn ang="0">
                <a:pos x="connsiteX15010" y="connsiteY15010"/>
              </a:cxn>
              <a:cxn ang="0">
                <a:pos x="connsiteX15011" y="connsiteY15011"/>
              </a:cxn>
              <a:cxn ang="0">
                <a:pos x="connsiteX15012" y="connsiteY15012"/>
              </a:cxn>
              <a:cxn ang="0">
                <a:pos x="connsiteX15013" y="connsiteY15013"/>
              </a:cxn>
              <a:cxn ang="0">
                <a:pos x="connsiteX15014" y="connsiteY15014"/>
              </a:cxn>
              <a:cxn ang="0">
                <a:pos x="connsiteX15015" y="connsiteY15015"/>
              </a:cxn>
              <a:cxn ang="0">
                <a:pos x="connsiteX15016" y="connsiteY15016"/>
              </a:cxn>
              <a:cxn ang="0">
                <a:pos x="connsiteX15017" y="connsiteY15017"/>
              </a:cxn>
              <a:cxn ang="0">
                <a:pos x="connsiteX15018" y="connsiteY15018"/>
              </a:cxn>
              <a:cxn ang="0">
                <a:pos x="connsiteX15019" y="connsiteY15019"/>
              </a:cxn>
              <a:cxn ang="0">
                <a:pos x="connsiteX15020" y="connsiteY15020"/>
              </a:cxn>
              <a:cxn ang="0">
                <a:pos x="connsiteX15021" y="connsiteY15021"/>
              </a:cxn>
              <a:cxn ang="0">
                <a:pos x="connsiteX15022" y="connsiteY15022"/>
              </a:cxn>
              <a:cxn ang="0">
                <a:pos x="connsiteX15023" y="connsiteY15023"/>
              </a:cxn>
              <a:cxn ang="0">
                <a:pos x="connsiteX15024" y="connsiteY15024"/>
              </a:cxn>
              <a:cxn ang="0">
                <a:pos x="connsiteX15025" y="connsiteY15025"/>
              </a:cxn>
              <a:cxn ang="0">
                <a:pos x="connsiteX15026" y="connsiteY15026"/>
              </a:cxn>
              <a:cxn ang="0">
                <a:pos x="connsiteX15027" y="connsiteY15027"/>
              </a:cxn>
              <a:cxn ang="0">
                <a:pos x="connsiteX15028" y="connsiteY15028"/>
              </a:cxn>
              <a:cxn ang="0">
                <a:pos x="connsiteX15029" y="connsiteY15029"/>
              </a:cxn>
              <a:cxn ang="0">
                <a:pos x="connsiteX15030" y="connsiteY15030"/>
              </a:cxn>
              <a:cxn ang="0">
                <a:pos x="connsiteX15031" y="connsiteY15031"/>
              </a:cxn>
              <a:cxn ang="0">
                <a:pos x="connsiteX15032" y="connsiteY15032"/>
              </a:cxn>
              <a:cxn ang="0">
                <a:pos x="connsiteX15033" y="connsiteY15033"/>
              </a:cxn>
              <a:cxn ang="0">
                <a:pos x="connsiteX15034" y="connsiteY15034"/>
              </a:cxn>
              <a:cxn ang="0">
                <a:pos x="connsiteX15035" y="connsiteY15035"/>
              </a:cxn>
              <a:cxn ang="0">
                <a:pos x="connsiteX15036" y="connsiteY15036"/>
              </a:cxn>
              <a:cxn ang="0">
                <a:pos x="connsiteX15037" y="connsiteY15037"/>
              </a:cxn>
              <a:cxn ang="0">
                <a:pos x="connsiteX15038" y="connsiteY15038"/>
              </a:cxn>
              <a:cxn ang="0">
                <a:pos x="connsiteX15039" y="connsiteY15039"/>
              </a:cxn>
              <a:cxn ang="0">
                <a:pos x="connsiteX15040" y="connsiteY15040"/>
              </a:cxn>
              <a:cxn ang="0">
                <a:pos x="connsiteX15041" y="connsiteY15041"/>
              </a:cxn>
              <a:cxn ang="0">
                <a:pos x="connsiteX15042" y="connsiteY15042"/>
              </a:cxn>
              <a:cxn ang="0">
                <a:pos x="connsiteX15043" y="connsiteY15043"/>
              </a:cxn>
              <a:cxn ang="0">
                <a:pos x="connsiteX15044" y="connsiteY15044"/>
              </a:cxn>
              <a:cxn ang="0">
                <a:pos x="connsiteX15045" y="connsiteY15045"/>
              </a:cxn>
              <a:cxn ang="0">
                <a:pos x="connsiteX15046" y="connsiteY15046"/>
              </a:cxn>
              <a:cxn ang="0">
                <a:pos x="connsiteX15047" y="connsiteY15047"/>
              </a:cxn>
              <a:cxn ang="0">
                <a:pos x="connsiteX15048" y="connsiteY15048"/>
              </a:cxn>
              <a:cxn ang="0">
                <a:pos x="connsiteX15049" y="connsiteY15049"/>
              </a:cxn>
              <a:cxn ang="0">
                <a:pos x="connsiteX15050" y="connsiteY15050"/>
              </a:cxn>
              <a:cxn ang="0">
                <a:pos x="connsiteX15051" y="connsiteY15051"/>
              </a:cxn>
              <a:cxn ang="0">
                <a:pos x="connsiteX15052" y="connsiteY15052"/>
              </a:cxn>
              <a:cxn ang="0">
                <a:pos x="connsiteX15053" y="connsiteY15053"/>
              </a:cxn>
              <a:cxn ang="0">
                <a:pos x="connsiteX15054" y="connsiteY15054"/>
              </a:cxn>
              <a:cxn ang="0">
                <a:pos x="connsiteX15055" y="connsiteY15055"/>
              </a:cxn>
              <a:cxn ang="0">
                <a:pos x="connsiteX15056" y="connsiteY15056"/>
              </a:cxn>
              <a:cxn ang="0">
                <a:pos x="connsiteX15057" y="connsiteY15057"/>
              </a:cxn>
              <a:cxn ang="0">
                <a:pos x="connsiteX15058" y="connsiteY15058"/>
              </a:cxn>
              <a:cxn ang="0">
                <a:pos x="connsiteX15059" y="connsiteY15059"/>
              </a:cxn>
              <a:cxn ang="0">
                <a:pos x="connsiteX15060" y="connsiteY15060"/>
              </a:cxn>
              <a:cxn ang="0">
                <a:pos x="connsiteX15061" y="connsiteY15061"/>
              </a:cxn>
              <a:cxn ang="0">
                <a:pos x="connsiteX15062" y="connsiteY15062"/>
              </a:cxn>
              <a:cxn ang="0">
                <a:pos x="connsiteX15063" y="connsiteY15063"/>
              </a:cxn>
              <a:cxn ang="0">
                <a:pos x="connsiteX15064" y="connsiteY15064"/>
              </a:cxn>
              <a:cxn ang="0">
                <a:pos x="connsiteX15065" y="connsiteY15065"/>
              </a:cxn>
              <a:cxn ang="0">
                <a:pos x="connsiteX15066" y="connsiteY15066"/>
              </a:cxn>
              <a:cxn ang="0">
                <a:pos x="connsiteX15067" y="connsiteY15067"/>
              </a:cxn>
              <a:cxn ang="0">
                <a:pos x="connsiteX15068" y="connsiteY15068"/>
              </a:cxn>
              <a:cxn ang="0">
                <a:pos x="connsiteX15069" y="connsiteY15069"/>
              </a:cxn>
              <a:cxn ang="0">
                <a:pos x="connsiteX15070" y="connsiteY15070"/>
              </a:cxn>
              <a:cxn ang="0">
                <a:pos x="connsiteX15071" y="connsiteY15071"/>
              </a:cxn>
              <a:cxn ang="0">
                <a:pos x="connsiteX15072" y="connsiteY15072"/>
              </a:cxn>
              <a:cxn ang="0">
                <a:pos x="connsiteX15073" y="connsiteY15073"/>
              </a:cxn>
              <a:cxn ang="0">
                <a:pos x="connsiteX15074" y="connsiteY15074"/>
              </a:cxn>
              <a:cxn ang="0">
                <a:pos x="connsiteX15075" y="connsiteY15075"/>
              </a:cxn>
              <a:cxn ang="0">
                <a:pos x="connsiteX15076" y="connsiteY15076"/>
              </a:cxn>
              <a:cxn ang="0">
                <a:pos x="connsiteX15077" y="connsiteY15077"/>
              </a:cxn>
              <a:cxn ang="0">
                <a:pos x="connsiteX15078" y="connsiteY15078"/>
              </a:cxn>
              <a:cxn ang="0">
                <a:pos x="connsiteX15079" y="connsiteY15079"/>
              </a:cxn>
              <a:cxn ang="0">
                <a:pos x="connsiteX15080" y="connsiteY15080"/>
              </a:cxn>
              <a:cxn ang="0">
                <a:pos x="connsiteX15081" y="connsiteY15081"/>
              </a:cxn>
              <a:cxn ang="0">
                <a:pos x="connsiteX15082" y="connsiteY15082"/>
              </a:cxn>
              <a:cxn ang="0">
                <a:pos x="connsiteX15083" y="connsiteY15083"/>
              </a:cxn>
              <a:cxn ang="0">
                <a:pos x="connsiteX15084" y="connsiteY15084"/>
              </a:cxn>
              <a:cxn ang="0">
                <a:pos x="connsiteX15085" y="connsiteY15085"/>
              </a:cxn>
              <a:cxn ang="0">
                <a:pos x="connsiteX15086" y="connsiteY15086"/>
              </a:cxn>
              <a:cxn ang="0">
                <a:pos x="connsiteX15087" y="connsiteY15087"/>
              </a:cxn>
              <a:cxn ang="0">
                <a:pos x="connsiteX15088" y="connsiteY15088"/>
              </a:cxn>
              <a:cxn ang="0">
                <a:pos x="connsiteX15089" y="connsiteY15089"/>
              </a:cxn>
              <a:cxn ang="0">
                <a:pos x="connsiteX15090" y="connsiteY15090"/>
              </a:cxn>
              <a:cxn ang="0">
                <a:pos x="connsiteX15091" y="connsiteY15091"/>
              </a:cxn>
              <a:cxn ang="0">
                <a:pos x="connsiteX15092" y="connsiteY15092"/>
              </a:cxn>
              <a:cxn ang="0">
                <a:pos x="connsiteX15093" y="connsiteY15093"/>
              </a:cxn>
              <a:cxn ang="0">
                <a:pos x="connsiteX15094" y="connsiteY15094"/>
              </a:cxn>
              <a:cxn ang="0">
                <a:pos x="connsiteX15095" y="connsiteY15095"/>
              </a:cxn>
              <a:cxn ang="0">
                <a:pos x="connsiteX15096" y="connsiteY15096"/>
              </a:cxn>
              <a:cxn ang="0">
                <a:pos x="connsiteX15097" y="connsiteY15097"/>
              </a:cxn>
              <a:cxn ang="0">
                <a:pos x="connsiteX15098" y="connsiteY15098"/>
              </a:cxn>
              <a:cxn ang="0">
                <a:pos x="connsiteX15099" y="connsiteY15099"/>
              </a:cxn>
              <a:cxn ang="0">
                <a:pos x="connsiteX15100" y="connsiteY15100"/>
              </a:cxn>
              <a:cxn ang="0">
                <a:pos x="connsiteX15101" y="connsiteY15101"/>
              </a:cxn>
              <a:cxn ang="0">
                <a:pos x="connsiteX15102" y="connsiteY15102"/>
              </a:cxn>
              <a:cxn ang="0">
                <a:pos x="connsiteX15103" y="connsiteY15103"/>
              </a:cxn>
              <a:cxn ang="0">
                <a:pos x="connsiteX15104" y="connsiteY15104"/>
              </a:cxn>
              <a:cxn ang="0">
                <a:pos x="connsiteX15105" y="connsiteY15105"/>
              </a:cxn>
              <a:cxn ang="0">
                <a:pos x="connsiteX15106" y="connsiteY15106"/>
              </a:cxn>
              <a:cxn ang="0">
                <a:pos x="connsiteX15107" y="connsiteY15107"/>
              </a:cxn>
              <a:cxn ang="0">
                <a:pos x="connsiteX15108" y="connsiteY15108"/>
              </a:cxn>
              <a:cxn ang="0">
                <a:pos x="connsiteX15109" y="connsiteY15109"/>
              </a:cxn>
              <a:cxn ang="0">
                <a:pos x="connsiteX15110" y="connsiteY15110"/>
              </a:cxn>
              <a:cxn ang="0">
                <a:pos x="connsiteX15111" y="connsiteY15111"/>
              </a:cxn>
              <a:cxn ang="0">
                <a:pos x="connsiteX15112" y="connsiteY15112"/>
              </a:cxn>
              <a:cxn ang="0">
                <a:pos x="connsiteX15113" y="connsiteY15113"/>
              </a:cxn>
              <a:cxn ang="0">
                <a:pos x="connsiteX15114" y="connsiteY15114"/>
              </a:cxn>
              <a:cxn ang="0">
                <a:pos x="connsiteX15115" y="connsiteY15115"/>
              </a:cxn>
              <a:cxn ang="0">
                <a:pos x="connsiteX15116" y="connsiteY15116"/>
              </a:cxn>
              <a:cxn ang="0">
                <a:pos x="connsiteX15117" y="connsiteY15117"/>
              </a:cxn>
              <a:cxn ang="0">
                <a:pos x="connsiteX15118" y="connsiteY15118"/>
              </a:cxn>
              <a:cxn ang="0">
                <a:pos x="connsiteX15119" y="connsiteY15119"/>
              </a:cxn>
              <a:cxn ang="0">
                <a:pos x="connsiteX15120" y="connsiteY15120"/>
              </a:cxn>
              <a:cxn ang="0">
                <a:pos x="connsiteX15121" y="connsiteY15121"/>
              </a:cxn>
              <a:cxn ang="0">
                <a:pos x="connsiteX15122" y="connsiteY15122"/>
              </a:cxn>
              <a:cxn ang="0">
                <a:pos x="connsiteX15123" y="connsiteY15123"/>
              </a:cxn>
              <a:cxn ang="0">
                <a:pos x="connsiteX15124" y="connsiteY15124"/>
              </a:cxn>
              <a:cxn ang="0">
                <a:pos x="connsiteX15125" y="connsiteY15125"/>
              </a:cxn>
              <a:cxn ang="0">
                <a:pos x="connsiteX15126" y="connsiteY15126"/>
              </a:cxn>
              <a:cxn ang="0">
                <a:pos x="connsiteX15127" y="connsiteY15127"/>
              </a:cxn>
              <a:cxn ang="0">
                <a:pos x="connsiteX15128" y="connsiteY15128"/>
              </a:cxn>
              <a:cxn ang="0">
                <a:pos x="connsiteX15129" y="connsiteY15129"/>
              </a:cxn>
              <a:cxn ang="0">
                <a:pos x="connsiteX15130" y="connsiteY15130"/>
              </a:cxn>
              <a:cxn ang="0">
                <a:pos x="connsiteX15131" y="connsiteY15131"/>
              </a:cxn>
              <a:cxn ang="0">
                <a:pos x="connsiteX15132" y="connsiteY15132"/>
              </a:cxn>
              <a:cxn ang="0">
                <a:pos x="connsiteX15133" y="connsiteY15133"/>
              </a:cxn>
              <a:cxn ang="0">
                <a:pos x="connsiteX15134" y="connsiteY15134"/>
              </a:cxn>
              <a:cxn ang="0">
                <a:pos x="connsiteX15135" y="connsiteY15135"/>
              </a:cxn>
              <a:cxn ang="0">
                <a:pos x="connsiteX15136" y="connsiteY15136"/>
              </a:cxn>
              <a:cxn ang="0">
                <a:pos x="connsiteX15137" y="connsiteY15137"/>
              </a:cxn>
              <a:cxn ang="0">
                <a:pos x="connsiteX15138" y="connsiteY15138"/>
              </a:cxn>
              <a:cxn ang="0">
                <a:pos x="connsiteX15139" y="connsiteY15139"/>
              </a:cxn>
              <a:cxn ang="0">
                <a:pos x="connsiteX15140" y="connsiteY15140"/>
              </a:cxn>
              <a:cxn ang="0">
                <a:pos x="connsiteX15141" y="connsiteY15141"/>
              </a:cxn>
              <a:cxn ang="0">
                <a:pos x="connsiteX15142" y="connsiteY15142"/>
              </a:cxn>
              <a:cxn ang="0">
                <a:pos x="connsiteX15143" y="connsiteY15143"/>
              </a:cxn>
              <a:cxn ang="0">
                <a:pos x="connsiteX15144" y="connsiteY15144"/>
              </a:cxn>
              <a:cxn ang="0">
                <a:pos x="connsiteX15145" y="connsiteY15145"/>
              </a:cxn>
              <a:cxn ang="0">
                <a:pos x="connsiteX15146" y="connsiteY15146"/>
              </a:cxn>
              <a:cxn ang="0">
                <a:pos x="connsiteX15147" y="connsiteY15147"/>
              </a:cxn>
              <a:cxn ang="0">
                <a:pos x="connsiteX15148" y="connsiteY15148"/>
              </a:cxn>
              <a:cxn ang="0">
                <a:pos x="connsiteX15149" y="connsiteY15149"/>
              </a:cxn>
              <a:cxn ang="0">
                <a:pos x="connsiteX15150" y="connsiteY15150"/>
              </a:cxn>
              <a:cxn ang="0">
                <a:pos x="connsiteX15151" y="connsiteY15151"/>
              </a:cxn>
              <a:cxn ang="0">
                <a:pos x="connsiteX15152" y="connsiteY15152"/>
              </a:cxn>
              <a:cxn ang="0">
                <a:pos x="connsiteX15153" y="connsiteY15153"/>
              </a:cxn>
              <a:cxn ang="0">
                <a:pos x="connsiteX15154" y="connsiteY15154"/>
              </a:cxn>
              <a:cxn ang="0">
                <a:pos x="connsiteX15155" y="connsiteY15155"/>
              </a:cxn>
              <a:cxn ang="0">
                <a:pos x="connsiteX15156" y="connsiteY15156"/>
              </a:cxn>
              <a:cxn ang="0">
                <a:pos x="connsiteX15157" y="connsiteY15157"/>
              </a:cxn>
              <a:cxn ang="0">
                <a:pos x="connsiteX15158" y="connsiteY15158"/>
              </a:cxn>
              <a:cxn ang="0">
                <a:pos x="connsiteX15159" y="connsiteY15159"/>
              </a:cxn>
              <a:cxn ang="0">
                <a:pos x="connsiteX15160" y="connsiteY15160"/>
              </a:cxn>
              <a:cxn ang="0">
                <a:pos x="connsiteX15161" y="connsiteY15161"/>
              </a:cxn>
              <a:cxn ang="0">
                <a:pos x="connsiteX15162" y="connsiteY15162"/>
              </a:cxn>
              <a:cxn ang="0">
                <a:pos x="connsiteX15163" y="connsiteY15163"/>
              </a:cxn>
              <a:cxn ang="0">
                <a:pos x="connsiteX15164" y="connsiteY15164"/>
              </a:cxn>
              <a:cxn ang="0">
                <a:pos x="connsiteX15165" y="connsiteY15165"/>
              </a:cxn>
              <a:cxn ang="0">
                <a:pos x="connsiteX15166" y="connsiteY15166"/>
              </a:cxn>
              <a:cxn ang="0">
                <a:pos x="connsiteX15167" y="connsiteY15167"/>
              </a:cxn>
              <a:cxn ang="0">
                <a:pos x="connsiteX15168" y="connsiteY15168"/>
              </a:cxn>
              <a:cxn ang="0">
                <a:pos x="connsiteX15169" y="connsiteY15169"/>
              </a:cxn>
              <a:cxn ang="0">
                <a:pos x="connsiteX15170" y="connsiteY15170"/>
              </a:cxn>
              <a:cxn ang="0">
                <a:pos x="connsiteX15171" y="connsiteY15171"/>
              </a:cxn>
              <a:cxn ang="0">
                <a:pos x="connsiteX15172" y="connsiteY15172"/>
              </a:cxn>
              <a:cxn ang="0">
                <a:pos x="connsiteX15173" y="connsiteY15173"/>
              </a:cxn>
              <a:cxn ang="0">
                <a:pos x="connsiteX15174" y="connsiteY15174"/>
              </a:cxn>
              <a:cxn ang="0">
                <a:pos x="connsiteX15175" y="connsiteY15175"/>
              </a:cxn>
              <a:cxn ang="0">
                <a:pos x="connsiteX15176" y="connsiteY15176"/>
              </a:cxn>
              <a:cxn ang="0">
                <a:pos x="connsiteX15177" y="connsiteY15177"/>
              </a:cxn>
              <a:cxn ang="0">
                <a:pos x="connsiteX15178" y="connsiteY15178"/>
              </a:cxn>
              <a:cxn ang="0">
                <a:pos x="connsiteX15179" y="connsiteY15179"/>
              </a:cxn>
              <a:cxn ang="0">
                <a:pos x="connsiteX15180" y="connsiteY15180"/>
              </a:cxn>
              <a:cxn ang="0">
                <a:pos x="connsiteX15181" y="connsiteY15181"/>
              </a:cxn>
              <a:cxn ang="0">
                <a:pos x="connsiteX15182" y="connsiteY15182"/>
              </a:cxn>
              <a:cxn ang="0">
                <a:pos x="connsiteX15183" y="connsiteY15183"/>
              </a:cxn>
              <a:cxn ang="0">
                <a:pos x="connsiteX15184" y="connsiteY15184"/>
              </a:cxn>
              <a:cxn ang="0">
                <a:pos x="connsiteX15185" y="connsiteY15185"/>
              </a:cxn>
              <a:cxn ang="0">
                <a:pos x="connsiteX15186" y="connsiteY15186"/>
              </a:cxn>
              <a:cxn ang="0">
                <a:pos x="connsiteX15187" y="connsiteY15187"/>
              </a:cxn>
              <a:cxn ang="0">
                <a:pos x="connsiteX15188" y="connsiteY15188"/>
              </a:cxn>
              <a:cxn ang="0">
                <a:pos x="connsiteX15189" y="connsiteY15189"/>
              </a:cxn>
              <a:cxn ang="0">
                <a:pos x="connsiteX15190" y="connsiteY15190"/>
              </a:cxn>
              <a:cxn ang="0">
                <a:pos x="connsiteX15191" y="connsiteY15191"/>
              </a:cxn>
              <a:cxn ang="0">
                <a:pos x="connsiteX15192" y="connsiteY15192"/>
              </a:cxn>
              <a:cxn ang="0">
                <a:pos x="connsiteX15193" y="connsiteY15193"/>
              </a:cxn>
              <a:cxn ang="0">
                <a:pos x="connsiteX15194" y="connsiteY15194"/>
              </a:cxn>
              <a:cxn ang="0">
                <a:pos x="connsiteX15195" y="connsiteY15195"/>
              </a:cxn>
              <a:cxn ang="0">
                <a:pos x="connsiteX15196" y="connsiteY15196"/>
              </a:cxn>
              <a:cxn ang="0">
                <a:pos x="connsiteX15197" y="connsiteY15197"/>
              </a:cxn>
              <a:cxn ang="0">
                <a:pos x="connsiteX15198" y="connsiteY15198"/>
              </a:cxn>
              <a:cxn ang="0">
                <a:pos x="connsiteX15199" y="connsiteY15199"/>
              </a:cxn>
              <a:cxn ang="0">
                <a:pos x="connsiteX15200" y="connsiteY15200"/>
              </a:cxn>
              <a:cxn ang="0">
                <a:pos x="connsiteX15201" y="connsiteY15201"/>
              </a:cxn>
              <a:cxn ang="0">
                <a:pos x="connsiteX15202" y="connsiteY15202"/>
              </a:cxn>
              <a:cxn ang="0">
                <a:pos x="connsiteX15203" y="connsiteY15203"/>
              </a:cxn>
              <a:cxn ang="0">
                <a:pos x="connsiteX15204" y="connsiteY15204"/>
              </a:cxn>
              <a:cxn ang="0">
                <a:pos x="connsiteX15205" y="connsiteY15205"/>
              </a:cxn>
              <a:cxn ang="0">
                <a:pos x="connsiteX15206" y="connsiteY15206"/>
              </a:cxn>
              <a:cxn ang="0">
                <a:pos x="connsiteX15207" y="connsiteY15207"/>
              </a:cxn>
              <a:cxn ang="0">
                <a:pos x="connsiteX15208" y="connsiteY15208"/>
              </a:cxn>
              <a:cxn ang="0">
                <a:pos x="connsiteX15209" y="connsiteY15209"/>
              </a:cxn>
              <a:cxn ang="0">
                <a:pos x="connsiteX15210" y="connsiteY15210"/>
              </a:cxn>
              <a:cxn ang="0">
                <a:pos x="connsiteX15211" y="connsiteY15211"/>
              </a:cxn>
              <a:cxn ang="0">
                <a:pos x="connsiteX15212" y="connsiteY15212"/>
              </a:cxn>
              <a:cxn ang="0">
                <a:pos x="connsiteX15213" y="connsiteY15213"/>
              </a:cxn>
              <a:cxn ang="0">
                <a:pos x="connsiteX15214" y="connsiteY15214"/>
              </a:cxn>
              <a:cxn ang="0">
                <a:pos x="connsiteX15215" y="connsiteY15215"/>
              </a:cxn>
              <a:cxn ang="0">
                <a:pos x="connsiteX15216" y="connsiteY15216"/>
              </a:cxn>
              <a:cxn ang="0">
                <a:pos x="connsiteX15217" y="connsiteY15217"/>
              </a:cxn>
              <a:cxn ang="0">
                <a:pos x="connsiteX15218" y="connsiteY15218"/>
              </a:cxn>
              <a:cxn ang="0">
                <a:pos x="connsiteX15219" y="connsiteY15219"/>
              </a:cxn>
              <a:cxn ang="0">
                <a:pos x="connsiteX15220" y="connsiteY15220"/>
              </a:cxn>
              <a:cxn ang="0">
                <a:pos x="connsiteX15221" y="connsiteY15221"/>
              </a:cxn>
              <a:cxn ang="0">
                <a:pos x="connsiteX15222" y="connsiteY15222"/>
              </a:cxn>
              <a:cxn ang="0">
                <a:pos x="connsiteX15223" y="connsiteY15223"/>
              </a:cxn>
              <a:cxn ang="0">
                <a:pos x="connsiteX15224" y="connsiteY15224"/>
              </a:cxn>
              <a:cxn ang="0">
                <a:pos x="connsiteX15225" y="connsiteY15225"/>
              </a:cxn>
              <a:cxn ang="0">
                <a:pos x="connsiteX15226" y="connsiteY15226"/>
              </a:cxn>
              <a:cxn ang="0">
                <a:pos x="connsiteX15227" y="connsiteY15227"/>
              </a:cxn>
              <a:cxn ang="0">
                <a:pos x="connsiteX15228" y="connsiteY15228"/>
              </a:cxn>
              <a:cxn ang="0">
                <a:pos x="connsiteX15229" y="connsiteY15229"/>
              </a:cxn>
              <a:cxn ang="0">
                <a:pos x="connsiteX15230" y="connsiteY15230"/>
              </a:cxn>
              <a:cxn ang="0">
                <a:pos x="connsiteX15231" y="connsiteY15231"/>
              </a:cxn>
              <a:cxn ang="0">
                <a:pos x="connsiteX15232" y="connsiteY15232"/>
              </a:cxn>
              <a:cxn ang="0">
                <a:pos x="connsiteX15233" y="connsiteY15233"/>
              </a:cxn>
              <a:cxn ang="0">
                <a:pos x="connsiteX15234" y="connsiteY15234"/>
              </a:cxn>
              <a:cxn ang="0">
                <a:pos x="connsiteX15235" y="connsiteY15235"/>
              </a:cxn>
              <a:cxn ang="0">
                <a:pos x="connsiteX15236" y="connsiteY15236"/>
              </a:cxn>
              <a:cxn ang="0">
                <a:pos x="connsiteX15237" y="connsiteY15237"/>
              </a:cxn>
              <a:cxn ang="0">
                <a:pos x="connsiteX15238" y="connsiteY15238"/>
              </a:cxn>
              <a:cxn ang="0">
                <a:pos x="connsiteX15239" y="connsiteY15239"/>
              </a:cxn>
              <a:cxn ang="0">
                <a:pos x="connsiteX15240" y="connsiteY15240"/>
              </a:cxn>
              <a:cxn ang="0">
                <a:pos x="connsiteX15241" y="connsiteY15241"/>
              </a:cxn>
              <a:cxn ang="0">
                <a:pos x="connsiteX15242" y="connsiteY15242"/>
              </a:cxn>
              <a:cxn ang="0">
                <a:pos x="connsiteX15243" y="connsiteY15243"/>
              </a:cxn>
              <a:cxn ang="0">
                <a:pos x="connsiteX15244" y="connsiteY15244"/>
              </a:cxn>
              <a:cxn ang="0">
                <a:pos x="connsiteX15245" y="connsiteY15245"/>
              </a:cxn>
              <a:cxn ang="0">
                <a:pos x="connsiteX15246" y="connsiteY15246"/>
              </a:cxn>
              <a:cxn ang="0">
                <a:pos x="connsiteX15247" y="connsiteY15247"/>
              </a:cxn>
              <a:cxn ang="0">
                <a:pos x="connsiteX15248" y="connsiteY15248"/>
              </a:cxn>
              <a:cxn ang="0">
                <a:pos x="connsiteX15249" y="connsiteY15249"/>
              </a:cxn>
              <a:cxn ang="0">
                <a:pos x="connsiteX15250" y="connsiteY15250"/>
              </a:cxn>
              <a:cxn ang="0">
                <a:pos x="connsiteX15251" y="connsiteY15251"/>
              </a:cxn>
              <a:cxn ang="0">
                <a:pos x="connsiteX15252" y="connsiteY15252"/>
              </a:cxn>
              <a:cxn ang="0">
                <a:pos x="connsiteX15253" y="connsiteY15253"/>
              </a:cxn>
              <a:cxn ang="0">
                <a:pos x="connsiteX15254" y="connsiteY15254"/>
              </a:cxn>
              <a:cxn ang="0">
                <a:pos x="connsiteX15255" y="connsiteY15255"/>
              </a:cxn>
              <a:cxn ang="0">
                <a:pos x="connsiteX15256" y="connsiteY15256"/>
              </a:cxn>
              <a:cxn ang="0">
                <a:pos x="connsiteX15257" y="connsiteY15257"/>
              </a:cxn>
              <a:cxn ang="0">
                <a:pos x="connsiteX15258" y="connsiteY15258"/>
              </a:cxn>
              <a:cxn ang="0">
                <a:pos x="connsiteX15259" y="connsiteY15259"/>
              </a:cxn>
              <a:cxn ang="0">
                <a:pos x="connsiteX15260" y="connsiteY15260"/>
              </a:cxn>
              <a:cxn ang="0">
                <a:pos x="connsiteX15261" y="connsiteY15261"/>
              </a:cxn>
              <a:cxn ang="0">
                <a:pos x="connsiteX15262" y="connsiteY15262"/>
              </a:cxn>
              <a:cxn ang="0">
                <a:pos x="connsiteX15263" y="connsiteY15263"/>
              </a:cxn>
              <a:cxn ang="0">
                <a:pos x="connsiteX15264" y="connsiteY15264"/>
              </a:cxn>
              <a:cxn ang="0">
                <a:pos x="connsiteX15265" y="connsiteY15265"/>
              </a:cxn>
              <a:cxn ang="0">
                <a:pos x="connsiteX15266" y="connsiteY15266"/>
              </a:cxn>
              <a:cxn ang="0">
                <a:pos x="connsiteX15267" y="connsiteY15267"/>
              </a:cxn>
              <a:cxn ang="0">
                <a:pos x="connsiteX15268" y="connsiteY15268"/>
              </a:cxn>
              <a:cxn ang="0">
                <a:pos x="connsiteX15269" y="connsiteY15269"/>
              </a:cxn>
              <a:cxn ang="0">
                <a:pos x="connsiteX15270" y="connsiteY15270"/>
              </a:cxn>
              <a:cxn ang="0">
                <a:pos x="connsiteX15271" y="connsiteY15271"/>
              </a:cxn>
              <a:cxn ang="0">
                <a:pos x="connsiteX15272" y="connsiteY15272"/>
              </a:cxn>
              <a:cxn ang="0">
                <a:pos x="connsiteX15273" y="connsiteY15273"/>
              </a:cxn>
              <a:cxn ang="0">
                <a:pos x="connsiteX15274" y="connsiteY15274"/>
              </a:cxn>
              <a:cxn ang="0">
                <a:pos x="connsiteX15275" y="connsiteY15275"/>
              </a:cxn>
              <a:cxn ang="0">
                <a:pos x="connsiteX15276" y="connsiteY15276"/>
              </a:cxn>
              <a:cxn ang="0">
                <a:pos x="connsiteX15277" y="connsiteY15277"/>
              </a:cxn>
              <a:cxn ang="0">
                <a:pos x="connsiteX15278" y="connsiteY15278"/>
              </a:cxn>
              <a:cxn ang="0">
                <a:pos x="connsiteX15279" y="connsiteY15279"/>
              </a:cxn>
              <a:cxn ang="0">
                <a:pos x="connsiteX15280" y="connsiteY15280"/>
              </a:cxn>
              <a:cxn ang="0">
                <a:pos x="connsiteX15281" y="connsiteY15281"/>
              </a:cxn>
              <a:cxn ang="0">
                <a:pos x="connsiteX15282" y="connsiteY15282"/>
              </a:cxn>
              <a:cxn ang="0">
                <a:pos x="connsiteX15283" y="connsiteY15283"/>
              </a:cxn>
              <a:cxn ang="0">
                <a:pos x="connsiteX15284" y="connsiteY15284"/>
              </a:cxn>
              <a:cxn ang="0">
                <a:pos x="connsiteX15285" y="connsiteY15285"/>
              </a:cxn>
              <a:cxn ang="0">
                <a:pos x="connsiteX15286" y="connsiteY15286"/>
              </a:cxn>
              <a:cxn ang="0">
                <a:pos x="connsiteX15287" y="connsiteY15287"/>
              </a:cxn>
              <a:cxn ang="0">
                <a:pos x="connsiteX15288" y="connsiteY15288"/>
              </a:cxn>
              <a:cxn ang="0">
                <a:pos x="connsiteX15289" y="connsiteY15289"/>
              </a:cxn>
              <a:cxn ang="0">
                <a:pos x="connsiteX15290" y="connsiteY15290"/>
              </a:cxn>
              <a:cxn ang="0">
                <a:pos x="connsiteX15291" y="connsiteY15291"/>
              </a:cxn>
              <a:cxn ang="0">
                <a:pos x="connsiteX15292" y="connsiteY15292"/>
              </a:cxn>
              <a:cxn ang="0">
                <a:pos x="connsiteX15293" y="connsiteY15293"/>
              </a:cxn>
              <a:cxn ang="0">
                <a:pos x="connsiteX15294" y="connsiteY15294"/>
              </a:cxn>
              <a:cxn ang="0">
                <a:pos x="connsiteX15295" y="connsiteY15295"/>
              </a:cxn>
              <a:cxn ang="0">
                <a:pos x="connsiteX15296" y="connsiteY15296"/>
              </a:cxn>
              <a:cxn ang="0">
                <a:pos x="connsiteX15297" y="connsiteY15297"/>
              </a:cxn>
              <a:cxn ang="0">
                <a:pos x="connsiteX15298" y="connsiteY15298"/>
              </a:cxn>
              <a:cxn ang="0">
                <a:pos x="connsiteX15299" y="connsiteY15299"/>
              </a:cxn>
              <a:cxn ang="0">
                <a:pos x="connsiteX15300" y="connsiteY15300"/>
              </a:cxn>
              <a:cxn ang="0">
                <a:pos x="connsiteX15301" y="connsiteY15301"/>
              </a:cxn>
              <a:cxn ang="0">
                <a:pos x="connsiteX15302" y="connsiteY15302"/>
              </a:cxn>
              <a:cxn ang="0">
                <a:pos x="connsiteX15303" y="connsiteY15303"/>
              </a:cxn>
              <a:cxn ang="0">
                <a:pos x="connsiteX15304" y="connsiteY15304"/>
              </a:cxn>
              <a:cxn ang="0">
                <a:pos x="connsiteX15305" y="connsiteY15305"/>
              </a:cxn>
              <a:cxn ang="0">
                <a:pos x="connsiteX15306" y="connsiteY15306"/>
              </a:cxn>
              <a:cxn ang="0">
                <a:pos x="connsiteX15307" y="connsiteY15307"/>
              </a:cxn>
              <a:cxn ang="0">
                <a:pos x="connsiteX15308" y="connsiteY15308"/>
              </a:cxn>
              <a:cxn ang="0">
                <a:pos x="connsiteX15309" y="connsiteY15309"/>
              </a:cxn>
              <a:cxn ang="0">
                <a:pos x="connsiteX15310" y="connsiteY15310"/>
              </a:cxn>
              <a:cxn ang="0">
                <a:pos x="connsiteX15311" y="connsiteY15311"/>
              </a:cxn>
              <a:cxn ang="0">
                <a:pos x="connsiteX15312" y="connsiteY15312"/>
              </a:cxn>
              <a:cxn ang="0">
                <a:pos x="connsiteX15313" y="connsiteY15313"/>
              </a:cxn>
              <a:cxn ang="0">
                <a:pos x="connsiteX15314" y="connsiteY15314"/>
              </a:cxn>
              <a:cxn ang="0">
                <a:pos x="connsiteX15315" y="connsiteY15315"/>
              </a:cxn>
              <a:cxn ang="0">
                <a:pos x="connsiteX15316" y="connsiteY15316"/>
              </a:cxn>
              <a:cxn ang="0">
                <a:pos x="connsiteX15317" y="connsiteY15317"/>
              </a:cxn>
              <a:cxn ang="0">
                <a:pos x="connsiteX15318" y="connsiteY15318"/>
              </a:cxn>
              <a:cxn ang="0">
                <a:pos x="connsiteX15319" y="connsiteY15319"/>
              </a:cxn>
              <a:cxn ang="0">
                <a:pos x="connsiteX15320" y="connsiteY15320"/>
              </a:cxn>
              <a:cxn ang="0">
                <a:pos x="connsiteX15321" y="connsiteY15321"/>
              </a:cxn>
              <a:cxn ang="0">
                <a:pos x="connsiteX15322" y="connsiteY15322"/>
              </a:cxn>
              <a:cxn ang="0">
                <a:pos x="connsiteX15323" y="connsiteY15323"/>
              </a:cxn>
              <a:cxn ang="0">
                <a:pos x="connsiteX15324" y="connsiteY15324"/>
              </a:cxn>
              <a:cxn ang="0">
                <a:pos x="connsiteX15325" y="connsiteY15325"/>
              </a:cxn>
              <a:cxn ang="0">
                <a:pos x="connsiteX15326" y="connsiteY15326"/>
              </a:cxn>
              <a:cxn ang="0">
                <a:pos x="connsiteX15327" y="connsiteY15327"/>
              </a:cxn>
              <a:cxn ang="0">
                <a:pos x="connsiteX15328" y="connsiteY15328"/>
              </a:cxn>
              <a:cxn ang="0">
                <a:pos x="connsiteX15329" y="connsiteY15329"/>
              </a:cxn>
              <a:cxn ang="0">
                <a:pos x="connsiteX15330" y="connsiteY15330"/>
              </a:cxn>
              <a:cxn ang="0">
                <a:pos x="connsiteX15331" y="connsiteY15331"/>
              </a:cxn>
              <a:cxn ang="0">
                <a:pos x="connsiteX15332" y="connsiteY15332"/>
              </a:cxn>
              <a:cxn ang="0">
                <a:pos x="connsiteX15333" y="connsiteY15333"/>
              </a:cxn>
              <a:cxn ang="0">
                <a:pos x="connsiteX15334" y="connsiteY15334"/>
              </a:cxn>
              <a:cxn ang="0">
                <a:pos x="connsiteX15335" y="connsiteY15335"/>
              </a:cxn>
              <a:cxn ang="0">
                <a:pos x="connsiteX15336" y="connsiteY15336"/>
              </a:cxn>
              <a:cxn ang="0">
                <a:pos x="connsiteX15337" y="connsiteY15337"/>
              </a:cxn>
              <a:cxn ang="0">
                <a:pos x="connsiteX15338" y="connsiteY15338"/>
              </a:cxn>
              <a:cxn ang="0">
                <a:pos x="connsiteX15339" y="connsiteY15339"/>
              </a:cxn>
              <a:cxn ang="0">
                <a:pos x="connsiteX15340" y="connsiteY15340"/>
              </a:cxn>
              <a:cxn ang="0">
                <a:pos x="connsiteX15341" y="connsiteY15341"/>
              </a:cxn>
              <a:cxn ang="0">
                <a:pos x="connsiteX15342" y="connsiteY15342"/>
              </a:cxn>
              <a:cxn ang="0">
                <a:pos x="connsiteX15343" y="connsiteY15343"/>
              </a:cxn>
              <a:cxn ang="0">
                <a:pos x="connsiteX15344" y="connsiteY15344"/>
              </a:cxn>
              <a:cxn ang="0">
                <a:pos x="connsiteX15345" y="connsiteY15345"/>
              </a:cxn>
              <a:cxn ang="0">
                <a:pos x="connsiteX15346" y="connsiteY15346"/>
              </a:cxn>
              <a:cxn ang="0">
                <a:pos x="connsiteX15347" y="connsiteY15347"/>
              </a:cxn>
              <a:cxn ang="0">
                <a:pos x="connsiteX15348" y="connsiteY15348"/>
              </a:cxn>
              <a:cxn ang="0">
                <a:pos x="connsiteX15349" y="connsiteY15349"/>
              </a:cxn>
              <a:cxn ang="0">
                <a:pos x="connsiteX15350" y="connsiteY15350"/>
              </a:cxn>
              <a:cxn ang="0">
                <a:pos x="connsiteX15351" y="connsiteY15351"/>
              </a:cxn>
              <a:cxn ang="0">
                <a:pos x="connsiteX15352" y="connsiteY15352"/>
              </a:cxn>
              <a:cxn ang="0">
                <a:pos x="connsiteX15353" y="connsiteY15353"/>
              </a:cxn>
              <a:cxn ang="0">
                <a:pos x="connsiteX15354" y="connsiteY15354"/>
              </a:cxn>
              <a:cxn ang="0">
                <a:pos x="connsiteX15355" y="connsiteY15355"/>
              </a:cxn>
              <a:cxn ang="0">
                <a:pos x="connsiteX15356" y="connsiteY15356"/>
              </a:cxn>
              <a:cxn ang="0">
                <a:pos x="connsiteX15357" y="connsiteY15357"/>
              </a:cxn>
              <a:cxn ang="0">
                <a:pos x="connsiteX15358" y="connsiteY15358"/>
              </a:cxn>
              <a:cxn ang="0">
                <a:pos x="connsiteX15359" y="connsiteY15359"/>
              </a:cxn>
              <a:cxn ang="0">
                <a:pos x="connsiteX15360" y="connsiteY15360"/>
              </a:cxn>
              <a:cxn ang="0">
                <a:pos x="connsiteX15361" y="connsiteY15361"/>
              </a:cxn>
              <a:cxn ang="0">
                <a:pos x="connsiteX15362" y="connsiteY15362"/>
              </a:cxn>
              <a:cxn ang="0">
                <a:pos x="connsiteX15363" y="connsiteY15363"/>
              </a:cxn>
              <a:cxn ang="0">
                <a:pos x="connsiteX15364" y="connsiteY15364"/>
              </a:cxn>
              <a:cxn ang="0">
                <a:pos x="connsiteX15365" y="connsiteY15365"/>
              </a:cxn>
              <a:cxn ang="0">
                <a:pos x="connsiteX15366" y="connsiteY15366"/>
              </a:cxn>
              <a:cxn ang="0">
                <a:pos x="connsiteX15367" y="connsiteY15367"/>
              </a:cxn>
              <a:cxn ang="0">
                <a:pos x="connsiteX15368" y="connsiteY15368"/>
              </a:cxn>
              <a:cxn ang="0">
                <a:pos x="connsiteX15369" y="connsiteY15369"/>
              </a:cxn>
              <a:cxn ang="0">
                <a:pos x="connsiteX15370" y="connsiteY15370"/>
              </a:cxn>
              <a:cxn ang="0">
                <a:pos x="connsiteX15371" y="connsiteY15371"/>
              </a:cxn>
              <a:cxn ang="0">
                <a:pos x="connsiteX15372" y="connsiteY15372"/>
              </a:cxn>
              <a:cxn ang="0">
                <a:pos x="connsiteX15373" y="connsiteY15373"/>
              </a:cxn>
              <a:cxn ang="0">
                <a:pos x="connsiteX15374" y="connsiteY15374"/>
              </a:cxn>
              <a:cxn ang="0">
                <a:pos x="connsiteX15375" y="connsiteY15375"/>
              </a:cxn>
              <a:cxn ang="0">
                <a:pos x="connsiteX15376" y="connsiteY15376"/>
              </a:cxn>
              <a:cxn ang="0">
                <a:pos x="connsiteX15377" y="connsiteY15377"/>
              </a:cxn>
              <a:cxn ang="0">
                <a:pos x="connsiteX15378" y="connsiteY15378"/>
              </a:cxn>
              <a:cxn ang="0">
                <a:pos x="connsiteX15379" y="connsiteY15379"/>
              </a:cxn>
              <a:cxn ang="0">
                <a:pos x="connsiteX15380" y="connsiteY15380"/>
              </a:cxn>
              <a:cxn ang="0">
                <a:pos x="connsiteX15381" y="connsiteY15381"/>
              </a:cxn>
              <a:cxn ang="0">
                <a:pos x="connsiteX15382" y="connsiteY15382"/>
              </a:cxn>
              <a:cxn ang="0">
                <a:pos x="connsiteX15383" y="connsiteY15383"/>
              </a:cxn>
              <a:cxn ang="0">
                <a:pos x="connsiteX15384" y="connsiteY15384"/>
              </a:cxn>
              <a:cxn ang="0">
                <a:pos x="connsiteX15385" y="connsiteY15385"/>
              </a:cxn>
              <a:cxn ang="0">
                <a:pos x="connsiteX15386" y="connsiteY15386"/>
              </a:cxn>
              <a:cxn ang="0">
                <a:pos x="connsiteX15387" y="connsiteY15387"/>
              </a:cxn>
              <a:cxn ang="0">
                <a:pos x="connsiteX15388" y="connsiteY15388"/>
              </a:cxn>
              <a:cxn ang="0">
                <a:pos x="connsiteX15389" y="connsiteY15389"/>
              </a:cxn>
              <a:cxn ang="0">
                <a:pos x="connsiteX15390" y="connsiteY15390"/>
              </a:cxn>
              <a:cxn ang="0">
                <a:pos x="connsiteX15391" y="connsiteY15391"/>
              </a:cxn>
              <a:cxn ang="0">
                <a:pos x="connsiteX15392" y="connsiteY15392"/>
              </a:cxn>
              <a:cxn ang="0">
                <a:pos x="connsiteX15393" y="connsiteY15393"/>
              </a:cxn>
              <a:cxn ang="0">
                <a:pos x="connsiteX15394" y="connsiteY15394"/>
              </a:cxn>
              <a:cxn ang="0">
                <a:pos x="connsiteX15395" y="connsiteY15395"/>
              </a:cxn>
              <a:cxn ang="0">
                <a:pos x="connsiteX15396" y="connsiteY15396"/>
              </a:cxn>
              <a:cxn ang="0">
                <a:pos x="connsiteX15397" y="connsiteY15397"/>
              </a:cxn>
              <a:cxn ang="0">
                <a:pos x="connsiteX15398" y="connsiteY15398"/>
              </a:cxn>
              <a:cxn ang="0">
                <a:pos x="connsiteX15399" y="connsiteY15399"/>
              </a:cxn>
              <a:cxn ang="0">
                <a:pos x="connsiteX15400" y="connsiteY15400"/>
              </a:cxn>
              <a:cxn ang="0">
                <a:pos x="connsiteX15401" y="connsiteY15401"/>
              </a:cxn>
              <a:cxn ang="0">
                <a:pos x="connsiteX15402" y="connsiteY15402"/>
              </a:cxn>
              <a:cxn ang="0">
                <a:pos x="connsiteX15403" y="connsiteY15403"/>
              </a:cxn>
              <a:cxn ang="0">
                <a:pos x="connsiteX15404" y="connsiteY15404"/>
              </a:cxn>
              <a:cxn ang="0">
                <a:pos x="connsiteX15405" y="connsiteY15405"/>
              </a:cxn>
              <a:cxn ang="0">
                <a:pos x="connsiteX15406" y="connsiteY15406"/>
              </a:cxn>
              <a:cxn ang="0">
                <a:pos x="connsiteX15407" y="connsiteY15407"/>
              </a:cxn>
              <a:cxn ang="0">
                <a:pos x="connsiteX15408" y="connsiteY15408"/>
              </a:cxn>
              <a:cxn ang="0">
                <a:pos x="connsiteX15409" y="connsiteY15409"/>
              </a:cxn>
              <a:cxn ang="0">
                <a:pos x="connsiteX15410" y="connsiteY15410"/>
              </a:cxn>
              <a:cxn ang="0">
                <a:pos x="connsiteX15411" y="connsiteY15411"/>
              </a:cxn>
              <a:cxn ang="0">
                <a:pos x="connsiteX15412" y="connsiteY15412"/>
              </a:cxn>
              <a:cxn ang="0">
                <a:pos x="connsiteX15413" y="connsiteY15413"/>
              </a:cxn>
              <a:cxn ang="0">
                <a:pos x="connsiteX15414" y="connsiteY15414"/>
              </a:cxn>
              <a:cxn ang="0">
                <a:pos x="connsiteX15415" y="connsiteY15415"/>
              </a:cxn>
              <a:cxn ang="0">
                <a:pos x="connsiteX15416" y="connsiteY15416"/>
              </a:cxn>
              <a:cxn ang="0">
                <a:pos x="connsiteX15417" y="connsiteY15417"/>
              </a:cxn>
              <a:cxn ang="0">
                <a:pos x="connsiteX15418" y="connsiteY15418"/>
              </a:cxn>
              <a:cxn ang="0">
                <a:pos x="connsiteX15419" y="connsiteY15419"/>
              </a:cxn>
              <a:cxn ang="0">
                <a:pos x="connsiteX15420" y="connsiteY15420"/>
              </a:cxn>
              <a:cxn ang="0">
                <a:pos x="connsiteX15421" y="connsiteY15421"/>
              </a:cxn>
              <a:cxn ang="0">
                <a:pos x="connsiteX15422" y="connsiteY15422"/>
              </a:cxn>
              <a:cxn ang="0">
                <a:pos x="connsiteX15423" y="connsiteY15423"/>
              </a:cxn>
              <a:cxn ang="0">
                <a:pos x="connsiteX15424" y="connsiteY15424"/>
              </a:cxn>
              <a:cxn ang="0">
                <a:pos x="connsiteX15425" y="connsiteY15425"/>
              </a:cxn>
              <a:cxn ang="0">
                <a:pos x="connsiteX15426" y="connsiteY15426"/>
              </a:cxn>
              <a:cxn ang="0">
                <a:pos x="connsiteX15427" y="connsiteY15427"/>
              </a:cxn>
              <a:cxn ang="0">
                <a:pos x="connsiteX15428" y="connsiteY15428"/>
              </a:cxn>
              <a:cxn ang="0">
                <a:pos x="connsiteX15429" y="connsiteY15429"/>
              </a:cxn>
              <a:cxn ang="0">
                <a:pos x="connsiteX15430" y="connsiteY15430"/>
              </a:cxn>
              <a:cxn ang="0">
                <a:pos x="connsiteX15431" y="connsiteY15431"/>
              </a:cxn>
              <a:cxn ang="0">
                <a:pos x="connsiteX15432" y="connsiteY15432"/>
              </a:cxn>
              <a:cxn ang="0">
                <a:pos x="connsiteX15433" y="connsiteY15433"/>
              </a:cxn>
              <a:cxn ang="0">
                <a:pos x="connsiteX15434" y="connsiteY15434"/>
              </a:cxn>
              <a:cxn ang="0">
                <a:pos x="connsiteX15435" y="connsiteY15435"/>
              </a:cxn>
              <a:cxn ang="0">
                <a:pos x="connsiteX15436" y="connsiteY15436"/>
              </a:cxn>
              <a:cxn ang="0">
                <a:pos x="connsiteX15437" y="connsiteY15437"/>
              </a:cxn>
              <a:cxn ang="0">
                <a:pos x="connsiteX15438" y="connsiteY15438"/>
              </a:cxn>
              <a:cxn ang="0">
                <a:pos x="connsiteX15439" y="connsiteY15439"/>
              </a:cxn>
              <a:cxn ang="0">
                <a:pos x="connsiteX15440" y="connsiteY15440"/>
              </a:cxn>
              <a:cxn ang="0">
                <a:pos x="connsiteX15441" y="connsiteY15441"/>
              </a:cxn>
              <a:cxn ang="0">
                <a:pos x="connsiteX15442" y="connsiteY15442"/>
              </a:cxn>
              <a:cxn ang="0">
                <a:pos x="connsiteX15443" y="connsiteY15443"/>
              </a:cxn>
              <a:cxn ang="0">
                <a:pos x="connsiteX15444" y="connsiteY15444"/>
              </a:cxn>
              <a:cxn ang="0">
                <a:pos x="connsiteX15445" y="connsiteY15445"/>
              </a:cxn>
              <a:cxn ang="0">
                <a:pos x="connsiteX15446" y="connsiteY15446"/>
              </a:cxn>
              <a:cxn ang="0">
                <a:pos x="connsiteX15447" y="connsiteY15447"/>
              </a:cxn>
              <a:cxn ang="0">
                <a:pos x="connsiteX15448" y="connsiteY15448"/>
              </a:cxn>
              <a:cxn ang="0">
                <a:pos x="connsiteX15449" y="connsiteY15449"/>
              </a:cxn>
              <a:cxn ang="0">
                <a:pos x="connsiteX15450" y="connsiteY15450"/>
              </a:cxn>
              <a:cxn ang="0">
                <a:pos x="connsiteX15451" y="connsiteY15451"/>
              </a:cxn>
              <a:cxn ang="0">
                <a:pos x="connsiteX15452" y="connsiteY15452"/>
              </a:cxn>
              <a:cxn ang="0">
                <a:pos x="connsiteX15453" y="connsiteY15453"/>
              </a:cxn>
              <a:cxn ang="0">
                <a:pos x="connsiteX15454" y="connsiteY15454"/>
              </a:cxn>
              <a:cxn ang="0">
                <a:pos x="connsiteX15455" y="connsiteY15455"/>
              </a:cxn>
              <a:cxn ang="0">
                <a:pos x="connsiteX15456" y="connsiteY15456"/>
              </a:cxn>
              <a:cxn ang="0">
                <a:pos x="connsiteX15457" y="connsiteY15457"/>
              </a:cxn>
              <a:cxn ang="0">
                <a:pos x="connsiteX15458" y="connsiteY15458"/>
              </a:cxn>
              <a:cxn ang="0">
                <a:pos x="connsiteX15459" y="connsiteY15459"/>
              </a:cxn>
              <a:cxn ang="0">
                <a:pos x="connsiteX15460" y="connsiteY15460"/>
              </a:cxn>
              <a:cxn ang="0">
                <a:pos x="connsiteX15461" y="connsiteY15461"/>
              </a:cxn>
              <a:cxn ang="0">
                <a:pos x="connsiteX15462" y="connsiteY15462"/>
              </a:cxn>
              <a:cxn ang="0">
                <a:pos x="connsiteX15463" y="connsiteY15463"/>
              </a:cxn>
              <a:cxn ang="0">
                <a:pos x="connsiteX15464" y="connsiteY15464"/>
              </a:cxn>
              <a:cxn ang="0">
                <a:pos x="connsiteX15465" y="connsiteY15465"/>
              </a:cxn>
              <a:cxn ang="0">
                <a:pos x="connsiteX15466" y="connsiteY15466"/>
              </a:cxn>
              <a:cxn ang="0">
                <a:pos x="connsiteX15467" y="connsiteY15467"/>
              </a:cxn>
              <a:cxn ang="0">
                <a:pos x="connsiteX15468" y="connsiteY15468"/>
              </a:cxn>
              <a:cxn ang="0">
                <a:pos x="connsiteX15469" y="connsiteY15469"/>
              </a:cxn>
              <a:cxn ang="0">
                <a:pos x="connsiteX15470" y="connsiteY15470"/>
              </a:cxn>
              <a:cxn ang="0">
                <a:pos x="connsiteX15471" y="connsiteY15471"/>
              </a:cxn>
              <a:cxn ang="0">
                <a:pos x="connsiteX15472" y="connsiteY15472"/>
              </a:cxn>
              <a:cxn ang="0">
                <a:pos x="connsiteX15473" y="connsiteY15473"/>
              </a:cxn>
              <a:cxn ang="0">
                <a:pos x="connsiteX15474" y="connsiteY15474"/>
              </a:cxn>
              <a:cxn ang="0">
                <a:pos x="connsiteX15475" y="connsiteY15475"/>
              </a:cxn>
              <a:cxn ang="0">
                <a:pos x="connsiteX15476" y="connsiteY15476"/>
              </a:cxn>
              <a:cxn ang="0">
                <a:pos x="connsiteX15477" y="connsiteY15477"/>
              </a:cxn>
              <a:cxn ang="0">
                <a:pos x="connsiteX15478" y="connsiteY15478"/>
              </a:cxn>
              <a:cxn ang="0">
                <a:pos x="connsiteX15479" y="connsiteY15479"/>
              </a:cxn>
              <a:cxn ang="0">
                <a:pos x="connsiteX15480" y="connsiteY15480"/>
              </a:cxn>
              <a:cxn ang="0">
                <a:pos x="connsiteX15481" y="connsiteY15481"/>
              </a:cxn>
              <a:cxn ang="0">
                <a:pos x="connsiteX15482" y="connsiteY15482"/>
              </a:cxn>
              <a:cxn ang="0">
                <a:pos x="connsiteX15483" y="connsiteY15483"/>
              </a:cxn>
              <a:cxn ang="0">
                <a:pos x="connsiteX15484" y="connsiteY15484"/>
              </a:cxn>
              <a:cxn ang="0">
                <a:pos x="connsiteX15485" y="connsiteY15485"/>
              </a:cxn>
              <a:cxn ang="0">
                <a:pos x="connsiteX15486" y="connsiteY15486"/>
              </a:cxn>
              <a:cxn ang="0">
                <a:pos x="connsiteX15487" y="connsiteY15487"/>
              </a:cxn>
              <a:cxn ang="0">
                <a:pos x="connsiteX15488" y="connsiteY15488"/>
              </a:cxn>
              <a:cxn ang="0">
                <a:pos x="connsiteX15489" y="connsiteY15489"/>
              </a:cxn>
              <a:cxn ang="0">
                <a:pos x="connsiteX15490" y="connsiteY15490"/>
              </a:cxn>
              <a:cxn ang="0">
                <a:pos x="connsiteX15491" y="connsiteY15491"/>
              </a:cxn>
              <a:cxn ang="0">
                <a:pos x="connsiteX15492" y="connsiteY15492"/>
              </a:cxn>
              <a:cxn ang="0">
                <a:pos x="connsiteX15493" y="connsiteY15493"/>
              </a:cxn>
              <a:cxn ang="0">
                <a:pos x="connsiteX15494" y="connsiteY15494"/>
              </a:cxn>
              <a:cxn ang="0">
                <a:pos x="connsiteX15495" y="connsiteY15495"/>
              </a:cxn>
              <a:cxn ang="0">
                <a:pos x="connsiteX15496" y="connsiteY15496"/>
              </a:cxn>
              <a:cxn ang="0">
                <a:pos x="connsiteX15497" y="connsiteY15497"/>
              </a:cxn>
              <a:cxn ang="0">
                <a:pos x="connsiteX15498" y="connsiteY15498"/>
              </a:cxn>
              <a:cxn ang="0">
                <a:pos x="connsiteX15499" y="connsiteY15499"/>
              </a:cxn>
              <a:cxn ang="0">
                <a:pos x="connsiteX15500" y="connsiteY15500"/>
              </a:cxn>
              <a:cxn ang="0">
                <a:pos x="connsiteX15501" y="connsiteY15501"/>
              </a:cxn>
              <a:cxn ang="0">
                <a:pos x="connsiteX15502" y="connsiteY15502"/>
              </a:cxn>
              <a:cxn ang="0">
                <a:pos x="connsiteX15503" y="connsiteY15503"/>
              </a:cxn>
              <a:cxn ang="0">
                <a:pos x="connsiteX15504" y="connsiteY15504"/>
              </a:cxn>
              <a:cxn ang="0">
                <a:pos x="connsiteX15505" y="connsiteY15505"/>
              </a:cxn>
              <a:cxn ang="0">
                <a:pos x="connsiteX15506" y="connsiteY15506"/>
              </a:cxn>
              <a:cxn ang="0">
                <a:pos x="connsiteX15507" y="connsiteY15507"/>
              </a:cxn>
              <a:cxn ang="0">
                <a:pos x="connsiteX15508" y="connsiteY15508"/>
              </a:cxn>
              <a:cxn ang="0">
                <a:pos x="connsiteX15509" y="connsiteY15509"/>
              </a:cxn>
              <a:cxn ang="0">
                <a:pos x="connsiteX15510" y="connsiteY15510"/>
              </a:cxn>
              <a:cxn ang="0">
                <a:pos x="connsiteX15511" y="connsiteY15511"/>
              </a:cxn>
              <a:cxn ang="0">
                <a:pos x="connsiteX15512" y="connsiteY15512"/>
              </a:cxn>
              <a:cxn ang="0">
                <a:pos x="connsiteX15513" y="connsiteY15513"/>
              </a:cxn>
              <a:cxn ang="0">
                <a:pos x="connsiteX15514" y="connsiteY15514"/>
              </a:cxn>
              <a:cxn ang="0">
                <a:pos x="connsiteX15515" y="connsiteY15515"/>
              </a:cxn>
              <a:cxn ang="0">
                <a:pos x="connsiteX15516" y="connsiteY15516"/>
              </a:cxn>
              <a:cxn ang="0">
                <a:pos x="connsiteX15517" y="connsiteY15517"/>
              </a:cxn>
              <a:cxn ang="0">
                <a:pos x="connsiteX15518" y="connsiteY15518"/>
              </a:cxn>
              <a:cxn ang="0">
                <a:pos x="connsiteX15519" y="connsiteY15519"/>
              </a:cxn>
              <a:cxn ang="0">
                <a:pos x="connsiteX15520" y="connsiteY15520"/>
              </a:cxn>
              <a:cxn ang="0">
                <a:pos x="connsiteX15521" y="connsiteY15521"/>
              </a:cxn>
              <a:cxn ang="0">
                <a:pos x="connsiteX15522" y="connsiteY15522"/>
              </a:cxn>
              <a:cxn ang="0">
                <a:pos x="connsiteX15523" y="connsiteY15523"/>
              </a:cxn>
              <a:cxn ang="0">
                <a:pos x="connsiteX15524" y="connsiteY15524"/>
              </a:cxn>
              <a:cxn ang="0">
                <a:pos x="connsiteX15525" y="connsiteY15525"/>
              </a:cxn>
              <a:cxn ang="0">
                <a:pos x="connsiteX15526" y="connsiteY15526"/>
              </a:cxn>
              <a:cxn ang="0">
                <a:pos x="connsiteX15527" y="connsiteY15527"/>
              </a:cxn>
              <a:cxn ang="0">
                <a:pos x="connsiteX15528" y="connsiteY15528"/>
              </a:cxn>
              <a:cxn ang="0">
                <a:pos x="connsiteX15529" y="connsiteY15529"/>
              </a:cxn>
              <a:cxn ang="0">
                <a:pos x="connsiteX15530" y="connsiteY15530"/>
              </a:cxn>
              <a:cxn ang="0">
                <a:pos x="connsiteX15531" y="connsiteY15531"/>
              </a:cxn>
              <a:cxn ang="0">
                <a:pos x="connsiteX15532" y="connsiteY15532"/>
              </a:cxn>
              <a:cxn ang="0">
                <a:pos x="connsiteX15533" y="connsiteY15533"/>
              </a:cxn>
              <a:cxn ang="0">
                <a:pos x="connsiteX15534" y="connsiteY15534"/>
              </a:cxn>
              <a:cxn ang="0">
                <a:pos x="connsiteX15535" y="connsiteY15535"/>
              </a:cxn>
              <a:cxn ang="0">
                <a:pos x="connsiteX15536" y="connsiteY15536"/>
              </a:cxn>
              <a:cxn ang="0">
                <a:pos x="connsiteX15537" y="connsiteY15537"/>
              </a:cxn>
              <a:cxn ang="0">
                <a:pos x="connsiteX15538" y="connsiteY15538"/>
              </a:cxn>
              <a:cxn ang="0">
                <a:pos x="connsiteX15539" y="connsiteY15539"/>
              </a:cxn>
              <a:cxn ang="0">
                <a:pos x="connsiteX15540" y="connsiteY15540"/>
              </a:cxn>
              <a:cxn ang="0">
                <a:pos x="connsiteX15541" y="connsiteY15541"/>
              </a:cxn>
              <a:cxn ang="0">
                <a:pos x="connsiteX15542" y="connsiteY15542"/>
              </a:cxn>
              <a:cxn ang="0">
                <a:pos x="connsiteX15543" y="connsiteY15543"/>
              </a:cxn>
              <a:cxn ang="0">
                <a:pos x="connsiteX15544" y="connsiteY15544"/>
              </a:cxn>
              <a:cxn ang="0">
                <a:pos x="connsiteX15545" y="connsiteY15545"/>
              </a:cxn>
              <a:cxn ang="0">
                <a:pos x="connsiteX15546" y="connsiteY15546"/>
              </a:cxn>
              <a:cxn ang="0">
                <a:pos x="connsiteX15547" y="connsiteY15547"/>
              </a:cxn>
              <a:cxn ang="0">
                <a:pos x="connsiteX15548" y="connsiteY15548"/>
              </a:cxn>
              <a:cxn ang="0">
                <a:pos x="connsiteX15549" y="connsiteY15549"/>
              </a:cxn>
              <a:cxn ang="0">
                <a:pos x="connsiteX15550" y="connsiteY15550"/>
              </a:cxn>
              <a:cxn ang="0">
                <a:pos x="connsiteX15551" y="connsiteY15551"/>
              </a:cxn>
              <a:cxn ang="0">
                <a:pos x="connsiteX15552" y="connsiteY15552"/>
              </a:cxn>
              <a:cxn ang="0">
                <a:pos x="connsiteX15553" y="connsiteY15553"/>
              </a:cxn>
              <a:cxn ang="0">
                <a:pos x="connsiteX15554" y="connsiteY15554"/>
              </a:cxn>
              <a:cxn ang="0">
                <a:pos x="connsiteX15555" y="connsiteY15555"/>
              </a:cxn>
              <a:cxn ang="0">
                <a:pos x="connsiteX15556" y="connsiteY15556"/>
              </a:cxn>
              <a:cxn ang="0">
                <a:pos x="connsiteX15557" y="connsiteY15557"/>
              </a:cxn>
              <a:cxn ang="0">
                <a:pos x="connsiteX15558" y="connsiteY15558"/>
              </a:cxn>
              <a:cxn ang="0">
                <a:pos x="connsiteX15559" y="connsiteY15559"/>
              </a:cxn>
              <a:cxn ang="0">
                <a:pos x="connsiteX15560" y="connsiteY15560"/>
              </a:cxn>
              <a:cxn ang="0">
                <a:pos x="connsiteX15561" y="connsiteY15561"/>
              </a:cxn>
              <a:cxn ang="0">
                <a:pos x="connsiteX15562" y="connsiteY15562"/>
              </a:cxn>
              <a:cxn ang="0">
                <a:pos x="connsiteX15563" y="connsiteY15563"/>
              </a:cxn>
              <a:cxn ang="0">
                <a:pos x="connsiteX15564" y="connsiteY15564"/>
              </a:cxn>
              <a:cxn ang="0">
                <a:pos x="connsiteX15565" y="connsiteY15565"/>
              </a:cxn>
              <a:cxn ang="0">
                <a:pos x="connsiteX15566" y="connsiteY15566"/>
              </a:cxn>
              <a:cxn ang="0">
                <a:pos x="connsiteX15567" y="connsiteY15567"/>
              </a:cxn>
              <a:cxn ang="0">
                <a:pos x="connsiteX15568" y="connsiteY15568"/>
              </a:cxn>
              <a:cxn ang="0">
                <a:pos x="connsiteX15569" y="connsiteY15569"/>
              </a:cxn>
              <a:cxn ang="0">
                <a:pos x="connsiteX15570" y="connsiteY15570"/>
              </a:cxn>
              <a:cxn ang="0">
                <a:pos x="connsiteX15571" y="connsiteY15571"/>
              </a:cxn>
              <a:cxn ang="0">
                <a:pos x="connsiteX15572" y="connsiteY15572"/>
              </a:cxn>
              <a:cxn ang="0">
                <a:pos x="connsiteX15573" y="connsiteY15573"/>
              </a:cxn>
              <a:cxn ang="0">
                <a:pos x="connsiteX15574" y="connsiteY15574"/>
              </a:cxn>
              <a:cxn ang="0">
                <a:pos x="connsiteX15575" y="connsiteY15575"/>
              </a:cxn>
              <a:cxn ang="0">
                <a:pos x="connsiteX15576" y="connsiteY15576"/>
              </a:cxn>
              <a:cxn ang="0">
                <a:pos x="connsiteX15577" y="connsiteY15577"/>
              </a:cxn>
              <a:cxn ang="0">
                <a:pos x="connsiteX15578" y="connsiteY15578"/>
              </a:cxn>
              <a:cxn ang="0">
                <a:pos x="connsiteX15579" y="connsiteY15579"/>
              </a:cxn>
              <a:cxn ang="0">
                <a:pos x="connsiteX15580" y="connsiteY15580"/>
              </a:cxn>
              <a:cxn ang="0">
                <a:pos x="connsiteX15581" y="connsiteY15581"/>
              </a:cxn>
              <a:cxn ang="0">
                <a:pos x="connsiteX15582" y="connsiteY15582"/>
              </a:cxn>
              <a:cxn ang="0">
                <a:pos x="connsiteX15583" y="connsiteY15583"/>
              </a:cxn>
              <a:cxn ang="0">
                <a:pos x="connsiteX15584" y="connsiteY15584"/>
              </a:cxn>
              <a:cxn ang="0">
                <a:pos x="connsiteX15585" y="connsiteY15585"/>
              </a:cxn>
              <a:cxn ang="0">
                <a:pos x="connsiteX15586" y="connsiteY15586"/>
              </a:cxn>
              <a:cxn ang="0">
                <a:pos x="connsiteX15587" y="connsiteY15587"/>
              </a:cxn>
              <a:cxn ang="0">
                <a:pos x="connsiteX15588" y="connsiteY15588"/>
              </a:cxn>
              <a:cxn ang="0">
                <a:pos x="connsiteX15589" y="connsiteY15589"/>
              </a:cxn>
              <a:cxn ang="0">
                <a:pos x="connsiteX15590" y="connsiteY15590"/>
              </a:cxn>
              <a:cxn ang="0">
                <a:pos x="connsiteX15591" y="connsiteY15591"/>
              </a:cxn>
              <a:cxn ang="0">
                <a:pos x="connsiteX15592" y="connsiteY15592"/>
              </a:cxn>
              <a:cxn ang="0">
                <a:pos x="connsiteX15593" y="connsiteY15593"/>
              </a:cxn>
              <a:cxn ang="0">
                <a:pos x="connsiteX15594" y="connsiteY15594"/>
              </a:cxn>
              <a:cxn ang="0">
                <a:pos x="connsiteX15595" y="connsiteY15595"/>
              </a:cxn>
              <a:cxn ang="0">
                <a:pos x="connsiteX15596" y="connsiteY15596"/>
              </a:cxn>
              <a:cxn ang="0">
                <a:pos x="connsiteX15597" y="connsiteY15597"/>
              </a:cxn>
              <a:cxn ang="0">
                <a:pos x="connsiteX15598" y="connsiteY15598"/>
              </a:cxn>
              <a:cxn ang="0">
                <a:pos x="connsiteX15599" y="connsiteY15599"/>
              </a:cxn>
              <a:cxn ang="0">
                <a:pos x="connsiteX15600" y="connsiteY15600"/>
              </a:cxn>
              <a:cxn ang="0">
                <a:pos x="connsiteX15601" y="connsiteY15601"/>
              </a:cxn>
              <a:cxn ang="0">
                <a:pos x="connsiteX15602" y="connsiteY15602"/>
              </a:cxn>
              <a:cxn ang="0">
                <a:pos x="connsiteX15603" y="connsiteY15603"/>
              </a:cxn>
              <a:cxn ang="0">
                <a:pos x="connsiteX15604" y="connsiteY15604"/>
              </a:cxn>
              <a:cxn ang="0">
                <a:pos x="connsiteX15605" y="connsiteY15605"/>
              </a:cxn>
              <a:cxn ang="0">
                <a:pos x="connsiteX15606" y="connsiteY15606"/>
              </a:cxn>
              <a:cxn ang="0">
                <a:pos x="connsiteX15607" y="connsiteY15607"/>
              </a:cxn>
              <a:cxn ang="0">
                <a:pos x="connsiteX15608" y="connsiteY15608"/>
              </a:cxn>
              <a:cxn ang="0">
                <a:pos x="connsiteX15609" y="connsiteY15609"/>
              </a:cxn>
              <a:cxn ang="0">
                <a:pos x="connsiteX15610" y="connsiteY15610"/>
              </a:cxn>
              <a:cxn ang="0">
                <a:pos x="connsiteX15611" y="connsiteY15611"/>
              </a:cxn>
              <a:cxn ang="0">
                <a:pos x="connsiteX15612" y="connsiteY15612"/>
              </a:cxn>
              <a:cxn ang="0">
                <a:pos x="connsiteX15613" y="connsiteY15613"/>
              </a:cxn>
              <a:cxn ang="0">
                <a:pos x="connsiteX15614" y="connsiteY15614"/>
              </a:cxn>
              <a:cxn ang="0">
                <a:pos x="connsiteX15615" y="connsiteY15615"/>
              </a:cxn>
              <a:cxn ang="0">
                <a:pos x="connsiteX15616" y="connsiteY15616"/>
              </a:cxn>
              <a:cxn ang="0">
                <a:pos x="connsiteX15617" y="connsiteY15617"/>
              </a:cxn>
              <a:cxn ang="0">
                <a:pos x="connsiteX15618" y="connsiteY15618"/>
              </a:cxn>
              <a:cxn ang="0">
                <a:pos x="connsiteX15619" y="connsiteY15619"/>
              </a:cxn>
              <a:cxn ang="0">
                <a:pos x="connsiteX15620" y="connsiteY15620"/>
              </a:cxn>
              <a:cxn ang="0">
                <a:pos x="connsiteX15621" y="connsiteY15621"/>
              </a:cxn>
              <a:cxn ang="0">
                <a:pos x="connsiteX15622" y="connsiteY15622"/>
              </a:cxn>
              <a:cxn ang="0">
                <a:pos x="connsiteX15623" y="connsiteY15623"/>
              </a:cxn>
              <a:cxn ang="0">
                <a:pos x="connsiteX15624" y="connsiteY15624"/>
              </a:cxn>
              <a:cxn ang="0">
                <a:pos x="connsiteX15625" y="connsiteY15625"/>
              </a:cxn>
              <a:cxn ang="0">
                <a:pos x="connsiteX15626" y="connsiteY15626"/>
              </a:cxn>
              <a:cxn ang="0">
                <a:pos x="connsiteX15627" y="connsiteY15627"/>
              </a:cxn>
              <a:cxn ang="0">
                <a:pos x="connsiteX15628" y="connsiteY15628"/>
              </a:cxn>
              <a:cxn ang="0">
                <a:pos x="connsiteX15629" y="connsiteY15629"/>
              </a:cxn>
              <a:cxn ang="0">
                <a:pos x="connsiteX15630" y="connsiteY15630"/>
              </a:cxn>
              <a:cxn ang="0">
                <a:pos x="connsiteX15631" y="connsiteY15631"/>
              </a:cxn>
              <a:cxn ang="0">
                <a:pos x="connsiteX15632" y="connsiteY15632"/>
              </a:cxn>
              <a:cxn ang="0">
                <a:pos x="connsiteX15633" y="connsiteY15633"/>
              </a:cxn>
              <a:cxn ang="0">
                <a:pos x="connsiteX15634" y="connsiteY15634"/>
              </a:cxn>
              <a:cxn ang="0">
                <a:pos x="connsiteX15635" y="connsiteY15635"/>
              </a:cxn>
              <a:cxn ang="0">
                <a:pos x="connsiteX15636" y="connsiteY15636"/>
              </a:cxn>
              <a:cxn ang="0">
                <a:pos x="connsiteX15637" y="connsiteY15637"/>
              </a:cxn>
              <a:cxn ang="0">
                <a:pos x="connsiteX15638" y="connsiteY15638"/>
              </a:cxn>
              <a:cxn ang="0">
                <a:pos x="connsiteX15639" y="connsiteY15639"/>
              </a:cxn>
              <a:cxn ang="0">
                <a:pos x="connsiteX15640" y="connsiteY15640"/>
              </a:cxn>
              <a:cxn ang="0">
                <a:pos x="connsiteX15641" y="connsiteY15641"/>
              </a:cxn>
              <a:cxn ang="0">
                <a:pos x="connsiteX15642" y="connsiteY15642"/>
              </a:cxn>
              <a:cxn ang="0">
                <a:pos x="connsiteX15643" y="connsiteY15643"/>
              </a:cxn>
              <a:cxn ang="0">
                <a:pos x="connsiteX15644" y="connsiteY15644"/>
              </a:cxn>
              <a:cxn ang="0">
                <a:pos x="connsiteX15645" y="connsiteY15645"/>
              </a:cxn>
              <a:cxn ang="0">
                <a:pos x="connsiteX15646" y="connsiteY15646"/>
              </a:cxn>
              <a:cxn ang="0">
                <a:pos x="connsiteX15647" y="connsiteY15647"/>
              </a:cxn>
              <a:cxn ang="0">
                <a:pos x="connsiteX15648" y="connsiteY15648"/>
              </a:cxn>
              <a:cxn ang="0">
                <a:pos x="connsiteX15649" y="connsiteY15649"/>
              </a:cxn>
              <a:cxn ang="0">
                <a:pos x="connsiteX15650" y="connsiteY15650"/>
              </a:cxn>
              <a:cxn ang="0">
                <a:pos x="connsiteX15651" y="connsiteY15651"/>
              </a:cxn>
              <a:cxn ang="0">
                <a:pos x="connsiteX15652" y="connsiteY15652"/>
              </a:cxn>
              <a:cxn ang="0">
                <a:pos x="connsiteX15653" y="connsiteY15653"/>
              </a:cxn>
              <a:cxn ang="0">
                <a:pos x="connsiteX15654" y="connsiteY15654"/>
              </a:cxn>
              <a:cxn ang="0">
                <a:pos x="connsiteX15655" y="connsiteY15655"/>
              </a:cxn>
              <a:cxn ang="0">
                <a:pos x="connsiteX15656" y="connsiteY15656"/>
              </a:cxn>
              <a:cxn ang="0">
                <a:pos x="connsiteX15657" y="connsiteY15657"/>
              </a:cxn>
              <a:cxn ang="0">
                <a:pos x="connsiteX15658" y="connsiteY15658"/>
              </a:cxn>
              <a:cxn ang="0">
                <a:pos x="connsiteX15659" y="connsiteY15659"/>
              </a:cxn>
              <a:cxn ang="0">
                <a:pos x="connsiteX15660" y="connsiteY15660"/>
              </a:cxn>
              <a:cxn ang="0">
                <a:pos x="connsiteX15661" y="connsiteY15661"/>
              </a:cxn>
              <a:cxn ang="0">
                <a:pos x="connsiteX15662" y="connsiteY15662"/>
              </a:cxn>
              <a:cxn ang="0">
                <a:pos x="connsiteX15663" y="connsiteY15663"/>
              </a:cxn>
              <a:cxn ang="0">
                <a:pos x="connsiteX15664" y="connsiteY15664"/>
              </a:cxn>
              <a:cxn ang="0">
                <a:pos x="connsiteX15665" y="connsiteY15665"/>
              </a:cxn>
              <a:cxn ang="0">
                <a:pos x="connsiteX15666" y="connsiteY15666"/>
              </a:cxn>
              <a:cxn ang="0">
                <a:pos x="connsiteX15667" y="connsiteY15667"/>
              </a:cxn>
              <a:cxn ang="0">
                <a:pos x="connsiteX15668" y="connsiteY15668"/>
              </a:cxn>
              <a:cxn ang="0">
                <a:pos x="connsiteX15669" y="connsiteY15669"/>
              </a:cxn>
              <a:cxn ang="0">
                <a:pos x="connsiteX15670" y="connsiteY15670"/>
              </a:cxn>
              <a:cxn ang="0">
                <a:pos x="connsiteX15671" y="connsiteY15671"/>
              </a:cxn>
              <a:cxn ang="0">
                <a:pos x="connsiteX15672" y="connsiteY15672"/>
              </a:cxn>
              <a:cxn ang="0">
                <a:pos x="connsiteX15673" y="connsiteY15673"/>
              </a:cxn>
              <a:cxn ang="0">
                <a:pos x="connsiteX15674" y="connsiteY15674"/>
              </a:cxn>
              <a:cxn ang="0">
                <a:pos x="connsiteX15675" y="connsiteY15675"/>
              </a:cxn>
              <a:cxn ang="0">
                <a:pos x="connsiteX15676" y="connsiteY15676"/>
              </a:cxn>
              <a:cxn ang="0">
                <a:pos x="connsiteX15677" y="connsiteY15677"/>
              </a:cxn>
              <a:cxn ang="0">
                <a:pos x="connsiteX15678" y="connsiteY15678"/>
              </a:cxn>
              <a:cxn ang="0">
                <a:pos x="connsiteX15679" y="connsiteY15679"/>
              </a:cxn>
              <a:cxn ang="0">
                <a:pos x="connsiteX15680" y="connsiteY15680"/>
              </a:cxn>
              <a:cxn ang="0">
                <a:pos x="connsiteX15681" y="connsiteY15681"/>
              </a:cxn>
              <a:cxn ang="0">
                <a:pos x="connsiteX15682" y="connsiteY15682"/>
              </a:cxn>
              <a:cxn ang="0">
                <a:pos x="connsiteX15683" y="connsiteY15683"/>
              </a:cxn>
              <a:cxn ang="0">
                <a:pos x="connsiteX15684" y="connsiteY15684"/>
              </a:cxn>
              <a:cxn ang="0">
                <a:pos x="connsiteX15685" y="connsiteY15685"/>
              </a:cxn>
              <a:cxn ang="0">
                <a:pos x="connsiteX15686" y="connsiteY15686"/>
              </a:cxn>
              <a:cxn ang="0">
                <a:pos x="connsiteX15687" y="connsiteY15687"/>
              </a:cxn>
              <a:cxn ang="0">
                <a:pos x="connsiteX15688" y="connsiteY15688"/>
              </a:cxn>
              <a:cxn ang="0">
                <a:pos x="connsiteX15689" y="connsiteY15689"/>
              </a:cxn>
              <a:cxn ang="0">
                <a:pos x="connsiteX15690" y="connsiteY15690"/>
              </a:cxn>
              <a:cxn ang="0">
                <a:pos x="connsiteX15691" y="connsiteY15691"/>
              </a:cxn>
              <a:cxn ang="0">
                <a:pos x="connsiteX15692" y="connsiteY15692"/>
              </a:cxn>
              <a:cxn ang="0">
                <a:pos x="connsiteX15693" y="connsiteY15693"/>
              </a:cxn>
              <a:cxn ang="0">
                <a:pos x="connsiteX15694" y="connsiteY15694"/>
              </a:cxn>
              <a:cxn ang="0">
                <a:pos x="connsiteX15695" y="connsiteY15695"/>
              </a:cxn>
              <a:cxn ang="0">
                <a:pos x="connsiteX15696" y="connsiteY15696"/>
              </a:cxn>
              <a:cxn ang="0">
                <a:pos x="connsiteX15697" y="connsiteY15697"/>
              </a:cxn>
              <a:cxn ang="0">
                <a:pos x="connsiteX15698" y="connsiteY15698"/>
              </a:cxn>
              <a:cxn ang="0">
                <a:pos x="connsiteX15699" y="connsiteY15699"/>
              </a:cxn>
              <a:cxn ang="0">
                <a:pos x="connsiteX15700" y="connsiteY15700"/>
              </a:cxn>
              <a:cxn ang="0">
                <a:pos x="connsiteX15701" y="connsiteY15701"/>
              </a:cxn>
              <a:cxn ang="0">
                <a:pos x="connsiteX15702" y="connsiteY15702"/>
              </a:cxn>
              <a:cxn ang="0">
                <a:pos x="connsiteX15703" y="connsiteY15703"/>
              </a:cxn>
              <a:cxn ang="0">
                <a:pos x="connsiteX15704" y="connsiteY15704"/>
              </a:cxn>
              <a:cxn ang="0">
                <a:pos x="connsiteX15705" y="connsiteY15705"/>
              </a:cxn>
              <a:cxn ang="0">
                <a:pos x="connsiteX15706" y="connsiteY15706"/>
              </a:cxn>
              <a:cxn ang="0">
                <a:pos x="connsiteX15707" y="connsiteY15707"/>
              </a:cxn>
              <a:cxn ang="0">
                <a:pos x="connsiteX15708" y="connsiteY15708"/>
              </a:cxn>
              <a:cxn ang="0">
                <a:pos x="connsiteX15709" y="connsiteY15709"/>
              </a:cxn>
              <a:cxn ang="0">
                <a:pos x="connsiteX15710" y="connsiteY15710"/>
              </a:cxn>
              <a:cxn ang="0">
                <a:pos x="connsiteX15711" y="connsiteY15711"/>
              </a:cxn>
              <a:cxn ang="0">
                <a:pos x="connsiteX15712" y="connsiteY15712"/>
              </a:cxn>
              <a:cxn ang="0">
                <a:pos x="connsiteX15713" y="connsiteY15713"/>
              </a:cxn>
              <a:cxn ang="0">
                <a:pos x="connsiteX15714" y="connsiteY15714"/>
              </a:cxn>
              <a:cxn ang="0">
                <a:pos x="connsiteX15715" y="connsiteY15715"/>
              </a:cxn>
              <a:cxn ang="0">
                <a:pos x="connsiteX15716" y="connsiteY15716"/>
              </a:cxn>
              <a:cxn ang="0">
                <a:pos x="connsiteX15717" y="connsiteY15717"/>
              </a:cxn>
              <a:cxn ang="0">
                <a:pos x="connsiteX15718" y="connsiteY15718"/>
              </a:cxn>
              <a:cxn ang="0">
                <a:pos x="connsiteX15719" y="connsiteY15719"/>
              </a:cxn>
              <a:cxn ang="0">
                <a:pos x="connsiteX15720" y="connsiteY15720"/>
              </a:cxn>
              <a:cxn ang="0">
                <a:pos x="connsiteX15721" y="connsiteY15721"/>
              </a:cxn>
              <a:cxn ang="0">
                <a:pos x="connsiteX15722" y="connsiteY15722"/>
              </a:cxn>
              <a:cxn ang="0">
                <a:pos x="connsiteX15723" y="connsiteY15723"/>
              </a:cxn>
              <a:cxn ang="0">
                <a:pos x="connsiteX15724" y="connsiteY15724"/>
              </a:cxn>
              <a:cxn ang="0">
                <a:pos x="connsiteX15725" y="connsiteY15725"/>
              </a:cxn>
              <a:cxn ang="0">
                <a:pos x="connsiteX15726" y="connsiteY15726"/>
              </a:cxn>
              <a:cxn ang="0">
                <a:pos x="connsiteX15727" y="connsiteY15727"/>
              </a:cxn>
              <a:cxn ang="0">
                <a:pos x="connsiteX15728" y="connsiteY15728"/>
              </a:cxn>
              <a:cxn ang="0">
                <a:pos x="connsiteX15729" y="connsiteY15729"/>
              </a:cxn>
              <a:cxn ang="0">
                <a:pos x="connsiteX15730" y="connsiteY15730"/>
              </a:cxn>
              <a:cxn ang="0">
                <a:pos x="connsiteX15731" y="connsiteY15731"/>
              </a:cxn>
              <a:cxn ang="0">
                <a:pos x="connsiteX15732" y="connsiteY15732"/>
              </a:cxn>
              <a:cxn ang="0">
                <a:pos x="connsiteX15733" y="connsiteY15733"/>
              </a:cxn>
              <a:cxn ang="0">
                <a:pos x="connsiteX15734" y="connsiteY15734"/>
              </a:cxn>
              <a:cxn ang="0">
                <a:pos x="connsiteX15735" y="connsiteY15735"/>
              </a:cxn>
              <a:cxn ang="0">
                <a:pos x="connsiteX15736" y="connsiteY15736"/>
              </a:cxn>
              <a:cxn ang="0">
                <a:pos x="connsiteX15737" y="connsiteY15737"/>
              </a:cxn>
              <a:cxn ang="0">
                <a:pos x="connsiteX15738" y="connsiteY15738"/>
              </a:cxn>
              <a:cxn ang="0">
                <a:pos x="connsiteX15739" y="connsiteY15739"/>
              </a:cxn>
              <a:cxn ang="0">
                <a:pos x="connsiteX15740" y="connsiteY15740"/>
              </a:cxn>
              <a:cxn ang="0">
                <a:pos x="connsiteX15741" y="connsiteY15741"/>
              </a:cxn>
              <a:cxn ang="0">
                <a:pos x="connsiteX15742" y="connsiteY15742"/>
              </a:cxn>
              <a:cxn ang="0">
                <a:pos x="connsiteX15743" y="connsiteY15743"/>
              </a:cxn>
              <a:cxn ang="0">
                <a:pos x="connsiteX15744" y="connsiteY15744"/>
              </a:cxn>
              <a:cxn ang="0">
                <a:pos x="connsiteX15745" y="connsiteY15745"/>
              </a:cxn>
              <a:cxn ang="0">
                <a:pos x="connsiteX15746" y="connsiteY15746"/>
              </a:cxn>
              <a:cxn ang="0">
                <a:pos x="connsiteX15747" y="connsiteY15747"/>
              </a:cxn>
              <a:cxn ang="0">
                <a:pos x="connsiteX15748" y="connsiteY15748"/>
              </a:cxn>
              <a:cxn ang="0">
                <a:pos x="connsiteX15749" y="connsiteY15749"/>
              </a:cxn>
              <a:cxn ang="0">
                <a:pos x="connsiteX15750" y="connsiteY15750"/>
              </a:cxn>
              <a:cxn ang="0">
                <a:pos x="connsiteX15751" y="connsiteY15751"/>
              </a:cxn>
              <a:cxn ang="0">
                <a:pos x="connsiteX15752" y="connsiteY15752"/>
              </a:cxn>
              <a:cxn ang="0">
                <a:pos x="connsiteX15753" y="connsiteY15753"/>
              </a:cxn>
              <a:cxn ang="0">
                <a:pos x="connsiteX15754" y="connsiteY15754"/>
              </a:cxn>
              <a:cxn ang="0">
                <a:pos x="connsiteX15755" y="connsiteY15755"/>
              </a:cxn>
              <a:cxn ang="0">
                <a:pos x="connsiteX15756" y="connsiteY15756"/>
              </a:cxn>
              <a:cxn ang="0">
                <a:pos x="connsiteX15757" y="connsiteY15757"/>
              </a:cxn>
              <a:cxn ang="0">
                <a:pos x="connsiteX15758" y="connsiteY15758"/>
              </a:cxn>
              <a:cxn ang="0">
                <a:pos x="connsiteX15759" y="connsiteY15759"/>
              </a:cxn>
              <a:cxn ang="0">
                <a:pos x="connsiteX15760" y="connsiteY15760"/>
              </a:cxn>
              <a:cxn ang="0">
                <a:pos x="connsiteX15761" y="connsiteY15761"/>
              </a:cxn>
              <a:cxn ang="0">
                <a:pos x="connsiteX15762" y="connsiteY15762"/>
              </a:cxn>
              <a:cxn ang="0">
                <a:pos x="connsiteX15763" y="connsiteY15763"/>
              </a:cxn>
              <a:cxn ang="0">
                <a:pos x="connsiteX15764" y="connsiteY15764"/>
              </a:cxn>
              <a:cxn ang="0">
                <a:pos x="connsiteX15765" y="connsiteY15765"/>
              </a:cxn>
              <a:cxn ang="0">
                <a:pos x="connsiteX15766" y="connsiteY15766"/>
              </a:cxn>
              <a:cxn ang="0">
                <a:pos x="connsiteX15767" y="connsiteY15767"/>
              </a:cxn>
              <a:cxn ang="0">
                <a:pos x="connsiteX15768" y="connsiteY15768"/>
              </a:cxn>
              <a:cxn ang="0">
                <a:pos x="connsiteX15769" y="connsiteY15769"/>
              </a:cxn>
              <a:cxn ang="0">
                <a:pos x="connsiteX15770" y="connsiteY15770"/>
              </a:cxn>
              <a:cxn ang="0">
                <a:pos x="connsiteX15771" y="connsiteY15771"/>
              </a:cxn>
              <a:cxn ang="0">
                <a:pos x="connsiteX15772" y="connsiteY15772"/>
              </a:cxn>
              <a:cxn ang="0">
                <a:pos x="connsiteX15773" y="connsiteY15773"/>
              </a:cxn>
              <a:cxn ang="0">
                <a:pos x="connsiteX15774" y="connsiteY15774"/>
              </a:cxn>
              <a:cxn ang="0">
                <a:pos x="connsiteX15775" y="connsiteY15775"/>
              </a:cxn>
              <a:cxn ang="0">
                <a:pos x="connsiteX15776" y="connsiteY15776"/>
              </a:cxn>
              <a:cxn ang="0">
                <a:pos x="connsiteX15777" y="connsiteY15777"/>
              </a:cxn>
              <a:cxn ang="0">
                <a:pos x="connsiteX15778" y="connsiteY15778"/>
              </a:cxn>
              <a:cxn ang="0">
                <a:pos x="connsiteX15779" y="connsiteY15779"/>
              </a:cxn>
              <a:cxn ang="0">
                <a:pos x="connsiteX15780" y="connsiteY15780"/>
              </a:cxn>
              <a:cxn ang="0">
                <a:pos x="connsiteX15781" y="connsiteY15781"/>
              </a:cxn>
              <a:cxn ang="0">
                <a:pos x="connsiteX15782" y="connsiteY15782"/>
              </a:cxn>
              <a:cxn ang="0">
                <a:pos x="connsiteX15783" y="connsiteY15783"/>
              </a:cxn>
              <a:cxn ang="0">
                <a:pos x="connsiteX15784" y="connsiteY15784"/>
              </a:cxn>
              <a:cxn ang="0">
                <a:pos x="connsiteX15785" y="connsiteY15785"/>
              </a:cxn>
              <a:cxn ang="0">
                <a:pos x="connsiteX15786" y="connsiteY15786"/>
              </a:cxn>
              <a:cxn ang="0">
                <a:pos x="connsiteX15787" y="connsiteY15787"/>
              </a:cxn>
              <a:cxn ang="0">
                <a:pos x="connsiteX15788" y="connsiteY15788"/>
              </a:cxn>
              <a:cxn ang="0">
                <a:pos x="connsiteX15789" y="connsiteY15789"/>
              </a:cxn>
              <a:cxn ang="0">
                <a:pos x="connsiteX15790" y="connsiteY15790"/>
              </a:cxn>
              <a:cxn ang="0">
                <a:pos x="connsiteX15791" y="connsiteY15791"/>
              </a:cxn>
              <a:cxn ang="0">
                <a:pos x="connsiteX15792" y="connsiteY15792"/>
              </a:cxn>
              <a:cxn ang="0">
                <a:pos x="connsiteX15793" y="connsiteY15793"/>
              </a:cxn>
              <a:cxn ang="0">
                <a:pos x="connsiteX15794" y="connsiteY15794"/>
              </a:cxn>
              <a:cxn ang="0">
                <a:pos x="connsiteX15795" y="connsiteY15795"/>
              </a:cxn>
              <a:cxn ang="0">
                <a:pos x="connsiteX15796" y="connsiteY15796"/>
              </a:cxn>
              <a:cxn ang="0">
                <a:pos x="connsiteX15797" y="connsiteY15797"/>
              </a:cxn>
              <a:cxn ang="0">
                <a:pos x="connsiteX15798" y="connsiteY15798"/>
              </a:cxn>
              <a:cxn ang="0">
                <a:pos x="connsiteX15799" y="connsiteY15799"/>
              </a:cxn>
              <a:cxn ang="0">
                <a:pos x="connsiteX15800" y="connsiteY15800"/>
              </a:cxn>
              <a:cxn ang="0">
                <a:pos x="connsiteX15801" y="connsiteY15801"/>
              </a:cxn>
              <a:cxn ang="0">
                <a:pos x="connsiteX15802" y="connsiteY15802"/>
              </a:cxn>
              <a:cxn ang="0">
                <a:pos x="connsiteX15803" y="connsiteY15803"/>
              </a:cxn>
              <a:cxn ang="0">
                <a:pos x="connsiteX15804" y="connsiteY15804"/>
              </a:cxn>
              <a:cxn ang="0">
                <a:pos x="connsiteX15805" y="connsiteY15805"/>
              </a:cxn>
              <a:cxn ang="0">
                <a:pos x="connsiteX15806" y="connsiteY15806"/>
              </a:cxn>
              <a:cxn ang="0">
                <a:pos x="connsiteX15807" y="connsiteY15807"/>
              </a:cxn>
              <a:cxn ang="0">
                <a:pos x="connsiteX15808" y="connsiteY15808"/>
              </a:cxn>
              <a:cxn ang="0">
                <a:pos x="connsiteX15809" y="connsiteY15809"/>
              </a:cxn>
              <a:cxn ang="0">
                <a:pos x="connsiteX15810" y="connsiteY15810"/>
              </a:cxn>
              <a:cxn ang="0">
                <a:pos x="connsiteX15811" y="connsiteY15811"/>
              </a:cxn>
              <a:cxn ang="0">
                <a:pos x="connsiteX15812" y="connsiteY15812"/>
              </a:cxn>
              <a:cxn ang="0">
                <a:pos x="connsiteX15813" y="connsiteY15813"/>
              </a:cxn>
              <a:cxn ang="0">
                <a:pos x="connsiteX15814" y="connsiteY15814"/>
              </a:cxn>
              <a:cxn ang="0">
                <a:pos x="connsiteX15815" y="connsiteY15815"/>
              </a:cxn>
              <a:cxn ang="0">
                <a:pos x="connsiteX15816" y="connsiteY15816"/>
              </a:cxn>
              <a:cxn ang="0">
                <a:pos x="connsiteX15817" y="connsiteY15817"/>
              </a:cxn>
              <a:cxn ang="0">
                <a:pos x="connsiteX15818" y="connsiteY15818"/>
              </a:cxn>
              <a:cxn ang="0">
                <a:pos x="connsiteX15819" y="connsiteY15819"/>
              </a:cxn>
              <a:cxn ang="0">
                <a:pos x="connsiteX15820" y="connsiteY15820"/>
              </a:cxn>
              <a:cxn ang="0">
                <a:pos x="connsiteX15821" y="connsiteY15821"/>
              </a:cxn>
              <a:cxn ang="0">
                <a:pos x="connsiteX15822" y="connsiteY15822"/>
              </a:cxn>
              <a:cxn ang="0">
                <a:pos x="connsiteX15823" y="connsiteY15823"/>
              </a:cxn>
              <a:cxn ang="0">
                <a:pos x="connsiteX15824" y="connsiteY15824"/>
              </a:cxn>
              <a:cxn ang="0">
                <a:pos x="connsiteX15825" y="connsiteY15825"/>
              </a:cxn>
              <a:cxn ang="0">
                <a:pos x="connsiteX15826" y="connsiteY15826"/>
              </a:cxn>
              <a:cxn ang="0">
                <a:pos x="connsiteX15827" y="connsiteY15827"/>
              </a:cxn>
              <a:cxn ang="0">
                <a:pos x="connsiteX15828" y="connsiteY15828"/>
              </a:cxn>
              <a:cxn ang="0">
                <a:pos x="connsiteX15829" y="connsiteY15829"/>
              </a:cxn>
              <a:cxn ang="0">
                <a:pos x="connsiteX15830" y="connsiteY15830"/>
              </a:cxn>
              <a:cxn ang="0">
                <a:pos x="connsiteX15831" y="connsiteY15831"/>
              </a:cxn>
              <a:cxn ang="0">
                <a:pos x="connsiteX15832" y="connsiteY15832"/>
              </a:cxn>
              <a:cxn ang="0">
                <a:pos x="connsiteX15833" y="connsiteY15833"/>
              </a:cxn>
              <a:cxn ang="0">
                <a:pos x="connsiteX15834" y="connsiteY15834"/>
              </a:cxn>
              <a:cxn ang="0">
                <a:pos x="connsiteX15835" y="connsiteY15835"/>
              </a:cxn>
              <a:cxn ang="0">
                <a:pos x="connsiteX15836" y="connsiteY15836"/>
              </a:cxn>
              <a:cxn ang="0">
                <a:pos x="connsiteX15837" y="connsiteY15837"/>
              </a:cxn>
              <a:cxn ang="0">
                <a:pos x="connsiteX15838" y="connsiteY15838"/>
              </a:cxn>
              <a:cxn ang="0">
                <a:pos x="connsiteX15839" y="connsiteY15839"/>
              </a:cxn>
              <a:cxn ang="0">
                <a:pos x="connsiteX15840" y="connsiteY15840"/>
              </a:cxn>
              <a:cxn ang="0">
                <a:pos x="connsiteX15841" y="connsiteY15841"/>
              </a:cxn>
              <a:cxn ang="0">
                <a:pos x="connsiteX15842" y="connsiteY15842"/>
              </a:cxn>
              <a:cxn ang="0">
                <a:pos x="connsiteX15843" y="connsiteY15843"/>
              </a:cxn>
              <a:cxn ang="0">
                <a:pos x="connsiteX15844" y="connsiteY15844"/>
              </a:cxn>
              <a:cxn ang="0">
                <a:pos x="connsiteX15845" y="connsiteY15845"/>
              </a:cxn>
              <a:cxn ang="0">
                <a:pos x="connsiteX15846" y="connsiteY15846"/>
              </a:cxn>
              <a:cxn ang="0">
                <a:pos x="connsiteX15847" y="connsiteY15847"/>
              </a:cxn>
              <a:cxn ang="0">
                <a:pos x="connsiteX15848" y="connsiteY15848"/>
              </a:cxn>
              <a:cxn ang="0">
                <a:pos x="connsiteX15849" y="connsiteY15849"/>
              </a:cxn>
              <a:cxn ang="0">
                <a:pos x="connsiteX15850" y="connsiteY15850"/>
              </a:cxn>
              <a:cxn ang="0">
                <a:pos x="connsiteX15851" y="connsiteY15851"/>
              </a:cxn>
              <a:cxn ang="0">
                <a:pos x="connsiteX15852" y="connsiteY15852"/>
              </a:cxn>
              <a:cxn ang="0">
                <a:pos x="connsiteX15853" y="connsiteY15853"/>
              </a:cxn>
              <a:cxn ang="0">
                <a:pos x="connsiteX15854" y="connsiteY15854"/>
              </a:cxn>
              <a:cxn ang="0">
                <a:pos x="connsiteX15855" y="connsiteY15855"/>
              </a:cxn>
              <a:cxn ang="0">
                <a:pos x="connsiteX15856" y="connsiteY15856"/>
              </a:cxn>
              <a:cxn ang="0">
                <a:pos x="connsiteX15857" y="connsiteY15857"/>
              </a:cxn>
              <a:cxn ang="0">
                <a:pos x="connsiteX15858" y="connsiteY15858"/>
              </a:cxn>
              <a:cxn ang="0">
                <a:pos x="connsiteX15859" y="connsiteY15859"/>
              </a:cxn>
              <a:cxn ang="0">
                <a:pos x="connsiteX15860" y="connsiteY15860"/>
              </a:cxn>
              <a:cxn ang="0">
                <a:pos x="connsiteX15861" y="connsiteY15861"/>
              </a:cxn>
              <a:cxn ang="0">
                <a:pos x="connsiteX15862" y="connsiteY15862"/>
              </a:cxn>
              <a:cxn ang="0">
                <a:pos x="connsiteX15863" y="connsiteY15863"/>
              </a:cxn>
              <a:cxn ang="0">
                <a:pos x="connsiteX15864" y="connsiteY15864"/>
              </a:cxn>
              <a:cxn ang="0">
                <a:pos x="connsiteX15865" y="connsiteY15865"/>
              </a:cxn>
              <a:cxn ang="0">
                <a:pos x="connsiteX15866" y="connsiteY15866"/>
              </a:cxn>
              <a:cxn ang="0">
                <a:pos x="connsiteX15867" y="connsiteY15867"/>
              </a:cxn>
              <a:cxn ang="0">
                <a:pos x="connsiteX15868" y="connsiteY15868"/>
              </a:cxn>
              <a:cxn ang="0">
                <a:pos x="connsiteX15869" y="connsiteY15869"/>
              </a:cxn>
              <a:cxn ang="0">
                <a:pos x="connsiteX15870" y="connsiteY15870"/>
              </a:cxn>
              <a:cxn ang="0">
                <a:pos x="connsiteX15871" y="connsiteY15871"/>
              </a:cxn>
              <a:cxn ang="0">
                <a:pos x="connsiteX15872" y="connsiteY15872"/>
              </a:cxn>
              <a:cxn ang="0">
                <a:pos x="connsiteX15873" y="connsiteY15873"/>
              </a:cxn>
              <a:cxn ang="0">
                <a:pos x="connsiteX15874" y="connsiteY15874"/>
              </a:cxn>
              <a:cxn ang="0">
                <a:pos x="connsiteX15875" y="connsiteY15875"/>
              </a:cxn>
              <a:cxn ang="0">
                <a:pos x="connsiteX15876" y="connsiteY15876"/>
              </a:cxn>
              <a:cxn ang="0">
                <a:pos x="connsiteX15877" y="connsiteY15877"/>
              </a:cxn>
              <a:cxn ang="0">
                <a:pos x="connsiteX15878" y="connsiteY15878"/>
              </a:cxn>
              <a:cxn ang="0">
                <a:pos x="connsiteX15879" y="connsiteY15879"/>
              </a:cxn>
              <a:cxn ang="0">
                <a:pos x="connsiteX15880" y="connsiteY15880"/>
              </a:cxn>
              <a:cxn ang="0">
                <a:pos x="connsiteX15881" y="connsiteY15881"/>
              </a:cxn>
              <a:cxn ang="0">
                <a:pos x="connsiteX15882" y="connsiteY15882"/>
              </a:cxn>
              <a:cxn ang="0">
                <a:pos x="connsiteX15883" y="connsiteY15883"/>
              </a:cxn>
              <a:cxn ang="0">
                <a:pos x="connsiteX15884" y="connsiteY15884"/>
              </a:cxn>
              <a:cxn ang="0">
                <a:pos x="connsiteX15885" y="connsiteY15885"/>
              </a:cxn>
              <a:cxn ang="0">
                <a:pos x="connsiteX15886" y="connsiteY15886"/>
              </a:cxn>
              <a:cxn ang="0">
                <a:pos x="connsiteX15887" y="connsiteY15887"/>
              </a:cxn>
              <a:cxn ang="0">
                <a:pos x="connsiteX15888" y="connsiteY15888"/>
              </a:cxn>
              <a:cxn ang="0">
                <a:pos x="connsiteX15889" y="connsiteY15889"/>
              </a:cxn>
              <a:cxn ang="0">
                <a:pos x="connsiteX15890" y="connsiteY15890"/>
              </a:cxn>
              <a:cxn ang="0">
                <a:pos x="connsiteX15891" y="connsiteY15891"/>
              </a:cxn>
              <a:cxn ang="0">
                <a:pos x="connsiteX15892" y="connsiteY15892"/>
              </a:cxn>
              <a:cxn ang="0">
                <a:pos x="connsiteX15893" y="connsiteY15893"/>
              </a:cxn>
              <a:cxn ang="0">
                <a:pos x="connsiteX15894" y="connsiteY15894"/>
              </a:cxn>
              <a:cxn ang="0">
                <a:pos x="connsiteX15895" y="connsiteY15895"/>
              </a:cxn>
              <a:cxn ang="0">
                <a:pos x="connsiteX15896" y="connsiteY15896"/>
              </a:cxn>
              <a:cxn ang="0">
                <a:pos x="connsiteX15897" y="connsiteY15897"/>
              </a:cxn>
              <a:cxn ang="0">
                <a:pos x="connsiteX15898" y="connsiteY15898"/>
              </a:cxn>
              <a:cxn ang="0">
                <a:pos x="connsiteX15899" y="connsiteY15899"/>
              </a:cxn>
              <a:cxn ang="0">
                <a:pos x="connsiteX15900" y="connsiteY15900"/>
              </a:cxn>
              <a:cxn ang="0">
                <a:pos x="connsiteX15901" y="connsiteY15901"/>
              </a:cxn>
              <a:cxn ang="0">
                <a:pos x="connsiteX15902" y="connsiteY15902"/>
              </a:cxn>
              <a:cxn ang="0">
                <a:pos x="connsiteX15903" y="connsiteY15903"/>
              </a:cxn>
              <a:cxn ang="0">
                <a:pos x="connsiteX15904" y="connsiteY15904"/>
              </a:cxn>
              <a:cxn ang="0">
                <a:pos x="connsiteX15905" y="connsiteY15905"/>
              </a:cxn>
              <a:cxn ang="0">
                <a:pos x="connsiteX15906" y="connsiteY15906"/>
              </a:cxn>
              <a:cxn ang="0">
                <a:pos x="connsiteX15907" y="connsiteY15907"/>
              </a:cxn>
              <a:cxn ang="0">
                <a:pos x="connsiteX15908" y="connsiteY15908"/>
              </a:cxn>
              <a:cxn ang="0">
                <a:pos x="connsiteX15909" y="connsiteY15909"/>
              </a:cxn>
              <a:cxn ang="0">
                <a:pos x="connsiteX15910" y="connsiteY15910"/>
              </a:cxn>
              <a:cxn ang="0">
                <a:pos x="connsiteX15911" y="connsiteY15911"/>
              </a:cxn>
              <a:cxn ang="0">
                <a:pos x="connsiteX15912" y="connsiteY15912"/>
              </a:cxn>
              <a:cxn ang="0">
                <a:pos x="connsiteX15913" y="connsiteY15913"/>
              </a:cxn>
              <a:cxn ang="0">
                <a:pos x="connsiteX15914" y="connsiteY15914"/>
              </a:cxn>
              <a:cxn ang="0">
                <a:pos x="connsiteX15915" y="connsiteY15915"/>
              </a:cxn>
              <a:cxn ang="0">
                <a:pos x="connsiteX15916" y="connsiteY15916"/>
              </a:cxn>
              <a:cxn ang="0">
                <a:pos x="connsiteX15917" y="connsiteY15917"/>
              </a:cxn>
              <a:cxn ang="0">
                <a:pos x="connsiteX15918" y="connsiteY15918"/>
              </a:cxn>
              <a:cxn ang="0">
                <a:pos x="connsiteX15919" y="connsiteY15919"/>
              </a:cxn>
              <a:cxn ang="0">
                <a:pos x="connsiteX15920" y="connsiteY15920"/>
              </a:cxn>
              <a:cxn ang="0">
                <a:pos x="connsiteX15921" y="connsiteY15921"/>
              </a:cxn>
              <a:cxn ang="0">
                <a:pos x="connsiteX15922" y="connsiteY15922"/>
              </a:cxn>
              <a:cxn ang="0">
                <a:pos x="connsiteX15923" y="connsiteY15923"/>
              </a:cxn>
              <a:cxn ang="0">
                <a:pos x="connsiteX15924" y="connsiteY15924"/>
              </a:cxn>
              <a:cxn ang="0">
                <a:pos x="connsiteX15925" y="connsiteY15925"/>
              </a:cxn>
              <a:cxn ang="0">
                <a:pos x="connsiteX15926" y="connsiteY15926"/>
              </a:cxn>
              <a:cxn ang="0">
                <a:pos x="connsiteX15927" y="connsiteY15927"/>
              </a:cxn>
              <a:cxn ang="0">
                <a:pos x="connsiteX15928" y="connsiteY15928"/>
              </a:cxn>
              <a:cxn ang="0">
                <a:pos x="connsiteX15929" y="connsiteY15929"/>
              </a:cxn>
              <a:cxn ang="0">
                <a:pos x="connsiteX15930" y="connsiteY15930"/>
              </a:cxn>
              <a:cxn ang="0">
                <a:pos x="connsiteX15931" y="connsiteY15931"/>
              </a:cxn>
              <a:cxn ang="0">
                <a:pos x="connsiteX15932" y="connsiteY15932"/>
              </a:cxn>
              <a:cxn ang="0">
                <a:pos x="connsiteX15933" y="connsiteY15933"/>
              </a:cxn>
              <a:cxn ang="0">
                <a:pos x="connsiteX15934" y="connsiteY15934"/>
              </a:cxn>
              <a:cxn ang="0">
                <a:pos x="connsiteX15935" y="connsiteY15935"/>
              </a:cxn>
              <a:cxn ang="0">
                <a:pos x="connsiteX15936" y="connsiteY15936"/>
              </a:cxn>
              <a:cxn ang="0">
                <a:pos x="connsiteX15937" y="connsiteY15937"/>
              </a:cxn>
              <a:cxn ang="0">
                <a:pos x="connsiteX15938" y="connsiteY15938"/>
              </a:cxn>
              <a:cxn ang="0">
                <a:pos x="connsiteX15939" y="connsiteY15939"/>
              </a:cxn>
              <a:cxn ang="0">
                <a:pos x="connsiteX15940" y="connsiteY15940"/>
              </a:cxn>
              <a:cxn ang="0">
                <a:pos x="connsiteX15941" y="connsiteY15941"/>
              </a:cxn>
              <a:cxn ang="0">
                <a:pos x="connsiteX15942" y="connsiteY15942"/>
              </a:cxn>
              <a:cxn ang="0">
                <a:pos x="connsiteX15943" y="connsiteY15943"/>
              </a:cxn>
              <a:cxn ang="0">
                <a:pos x="connsiteX15944" y="connsiteY15944"/>
              </a:cxn>
              <a:cxn ang="0">
                <a:pos x="connsiteX15945" y="connsiteY15945"/>
              </a:cxn>
              <a:cxn ang="0">
                <a:pos x="connsiteX15946" y="connsiteY15946"/>
              </a:cxn>
              <a:cxn ang="0">
                <a:pos x="connsiteX15947" y="connsiteY15947"/>
              </a:cxn>
              <a:cxn ang="0">
                <a:pos x="connsiteX15948" y="connsiteY15948"/>
              </a:cxn>
              <a:cxn ang="0">
                <a:pos x="connsiteX15949" y="connsiteY15949"/>
              </a:cxn>
              <a:cxn ang="0">
                <a:pos x="connsiteX15950" y="connsiteY15950"/>
              </a:cxn>
              <a:cxn ang="0">
                <a:pos x="connsiteX15951" y="connsiteY15951"/>
              </a:cxn>
              <a:cxn ang="0">
                <a:pos x="connsiteX15952" y="connsiteY15952"/>
              </a:cxn>
              <a:cxn ang="0">
                <a:pos x="connsiteX15953" y="connsiteY15953"/>
              </a:cxn>
              <a:cxn ang="0">
                <a:pos x="connsiteX15954" y="connsiteY15954"/>
              </a:cxn>
              <a:cxn ang="0">
                <a:pos x="connsiteX15955" y="connsiteY15955"/>
              </a:cxn>
              <a:cxn ang="0">
                <a:pos x="connsiteX15956" y="connsiteY15956"/>
              </a:cxn>
              <a:cxn ang="0">
                <a:pos x="connsiteX15957" y="connsiteY15957"/>
              </a:cxn>
              <a:cxn ang="0">
                <a:pos x="connsiteX15958" y="connsiteY15958"/>
              </a:cxn>
              <a:cxn ang="0">
                <a:pos x="connsiteX15959" y="connsiteY15959"/>
              </a:cxn>
              <a:cxn ang="0">
                <a:pos x="connsiteX15960" y="connsiteY15960"/>
              </a:cxn>
              <a:cxn ang="0">
                <a:pos x="connsiteX15961" y="connsiteY15961"/>
              </a:cxn>
              <a:cxn ang="0">
                <a:pos x="connsiteX15962" y="connsiteY15962"/>
              </a:cxn>
              <a:cxn ang="0">
                <a:pos x="connsiteX15963" y="connsiteY15963"/>
              </a:cxn>
              <a:cxn ang="0">
                <a:pos x="connsiteX15964" y="connsiteY15964"/>
              </a:cxn>
              <a:cxn ang="0">
                <a:pos x="connsiteX15965" y="connsiteY15965"/>
              </a:cxn>
              <a:cxn ang="0">
                <a:pos x="connsiteX15966" y="connsiteY15966"/>
              </a:cxn>
              <a:cxn ang="0">
                <a:pos x="connsiteX15967" y="connsiteY15967"/>
              </a:cxn>
              <a:cxn ang="0">
                <a:pos x="connsiteX15968" y="connsiteY15968"/>
              </a:cxn>
              <a:cxn ang="0">
                <a:pos x="connsiteX15969" y="connsiteY15969"/>
              </a:cxn>
              <a:cxn ang="0">
                <a:pos x="connsiteX15970" y="connsiteY15970"/>
              </a:cxn>
              <a:cxn ang="0">
                <a:pos x="connsiteX15971" y="connsiteY15971"/>
              </a:cxn>
              <a:cxn ang="0">
                <a:pos x="connsiteX15972" y="connsiteY15972"/>
              </a:cxn>
              <a:cxn ang="0">
                <a:pos x="connsiteX15973" y="connsiteY15973"/>
              </a:cxn>
              <a:cxn ang="0">
                <a:pos x="connsiteX15974" y="connsiteY15974"/>
              </a:cxn>
              <a:cxn ang="0">
                <a:pos x="connsiteX15975" y="connsiteY15975"/>
              </a:cxn>
              <a:cxn ang="0">
                <a:pos x="connsiteX15976" y="connsiteY15976"/>
              </a:cxn>
              <a:cxn ang="0">
                <a:pos x="connsiteX15977" y="connsiteY15977"/>
              </a:cxn>
              <a:cxn ang="0">
                <a:pos x="connsiteX15978" y="connsiteY15978"/>
              </a:cxn>
              <a:cxn ang="0">
                <a:pos x="connsiteX15979" y="connsiteY15979"/>
              </a:cxn>
              <a:cxn ang="0">
                <a:pos x="connsiteX15980" y="connsiteY15980"/>
              </a:cxn>
              <a:cxn ang="0">
                <a:pos x="connsiteX15981" y="connsiteY15981"/>
              </a:cxn>
              <a:cxn ang="0">
                <a:pos x="connsiteX15982" y="connsiteY15982"/>
              </a:cxn>
              <a:cxn ang="0">
                <a:pos x="connsiteX15983" y="connsiteY15983"/>
              </a:cxn>
              <a:cxn ang="0">
                <a:pos x="connsiteX15984" y="connsiteY15984"/>
              </a:cxn>
              <a:cxn ang="0">
                <a:pos x="connsiteX15985" y="connsiteY15985"/>
              </a:cxn>
              <a:cxn ang="0">
                <a:pos x="connsiteX15986" y="connsiteY15986"/>
              </a:cxn>
              <a:cxn ang="0">
                <a:pos x="connsiteX15987" y="connsiteY15987"/>
              </a:cxn>
              <a:cxn ang="0">
                <a:pos x="connsiteX15988" y="connsiteY15988"/>
              </a:cxn>
              <a:cxn ang="0">
                <a:pos x="connsiteX15989" y="connsiteY15989"/>
              </a:cxn>
              <a:cxn ang="0">
                <a:pos x="connsiteX15990" y="connsiteY15990"/>
              </a:cxn>
              <a:cxn ang="0">
                <a:pos x="connsiteX15991" y="connsiteY15991"/>
              </a:cxn>
              <a:cxn ang="0">
                <a:pos x="connsiteX15992" y="connsiteY15992"/>
              </a:cxn>
              <a:cxn ang="0">
                <a:pos x="connsiteX15993" y="connsiteY15993"/>
              </a:cxn>
              <a:cxn ang="0">
                <a:pos x="connsiteX15994" y="connsiteY15994"/>
              </a:cxn>
              <a:cxn ang="0">
                <a:pos x="connsiteX15995" y="connsiteY15995"/>
              </a:cxn>
              <a:cxn ang="0">
                <a:pos x="connsiteX15996" y="connsiteY15996"/>
              </a:cxn>
              <a:cxn ang="0">
                <a:pos x="connsiteX15997" y="connsiteY15997"/>
              </a:cxn>
              <a:cxn ang="0">
                <a:pos x="connsiteX15998" y="connsiteY15998"/>
              </a:cxn>
              <a:cxn ang="0">
                <a:pos x="connsiteX15999" y="connsiteY15999"/>
              </a:cxn>
              <a:cxn ang="0">
                <a:pos x="connsiteX16000" y="connsiteY16000"/>
              </a:cxn>
              <a:cxn ang="0">
                <a:pos x="connsiteX16001" y="connsiteY16001"/>
              </a:cxn>
              <a:cxn ang="0">
                <a:pos x="connsiteX16002" y="connsiteY16002"/>
              </a:cxn>
              <a:cxn ang="0">
                <a:pos x="connsiteX16003" y="connsiteY16003"/>
              </a:cxn>
              <a:cxn ang="0">
                <a:pos x="connsiteX16004" y="connsiteY16004"/>
              </a:cxn>
              <a:cxn ang="0">
                <a:pos x="connsiteX16005" y="connsiteY16005"/>
              </a:cxn>
              <a:cxn ang="0">
                <a:pos x="connsiteX16006" y="connsiteY16006"/>
              </a:cxn>
              <a:cxn ang="0">
                <a:pos x="connsiteX16007" y="connsiteY16007"/>
              </a:cxn>
              <a:cxn ang="0">
                <a:pos x="connsiteX16008" y="connsiteY16008"/>
              </a:cxn>
              <a:cxn ang="0">
                <a:pos x="connsiteX16009" y="connsiteY16009"/>
              </a:cxn>
              <a:cxn ang="0">
                <a:pos x="connsiteX16010" y="connsiteY16010"/>
              </a:cxn>
              <a:cxn ang="0">
                <a:pos x="connsiteX16011" y="connsiteY16011"/>
              </a:cxn>
              <a:cxn ang="0">
                <a:pos x="connsiteX16012" y="connsiteY16012"/>
              </a:cxn>
              <a:cxn ang="0">
                <a:pos x="connsiteX16013" y="connsiteY16013"/>
              </a:cxn>
              <a:cxn ang="0">
                <a:pos x="connsiteX16014" y="connsiteY16014"/>
              </a:cxn>
              <a:cxn ang="0">
                <a:pos x="connsiteX16015" y="connsiteY16015"/>
              </a:cxn>
              <a:cxn ang="0">
                <a:pos x="connsiteX16016" y="connsiteY16016"/>
              </a:cxn>
              <a:cxn ang="0">
                <a:pos x="connsiteX16017" y="connsiteY16017"/>
              </a:cxn>
              <a:cxn ang="0">
                <a:pos x="connsiteX16018" y="connsiteY16018"/>
              </a:cxn>
              <a:cxn ang="0">
                <a:pos x="connsiteX16019" y="connsiteY16019"/>
              </a:cxn>
              <a:cxn ang="0">
                <a:pos x="connsiteX16020" y="connsiteY16020"/>
              </a:cxn>
              <a:cxn ang="0">
                <a:pos x="connsiteX16021" y="connsiteY16021"/>
              </a:cxn>
              <a:cxn ang="0">
                <a:pos x="connsiteX16022" y="connsiteY16022"/>
              </a:cxn>
              <a:cxn ang="0">
                <a:pos x="connsiteX16023" y="connsiteY16023"/>
              </a:cxn>
              <a:cxn ang="0">
                <a:pos x="connsiteX16024" y="connsiteY16024"/>
              </a:cxn>
              <a:cxn ang="0">
                <a:pos x="connsiteX16025" y="connsiteY16025"/>
              </a:cxn>
              <a:cxn ang="0">
                <a:pos x="connsiteX16026" y="connsiteY16026"/>
              </a:cxn>
              <a:cxn ang="0">
                <a:pos x="connsiteX16027" y="connsiteY16027"/>
              </a:cxn>
              <a:cxn ang="0">
                <a:pos x="connsiteX16028" y="connsiteY16028"/>
              </a:cxn>
              <a:cxn ang="0">
                <a:pos x="connsiteX16029" y="connsiteY16029"/>
              </a:cxn>
              <a:cxn ang="0">
                <a:pos x="connsiteX16030" y="connsiteY16030"/>
              </a:cxn>
              <a:cxn ang="0">
                <a:pos x="connsiteX16031" y="connsiteY16031"/>
              </a:cxn>
              <a:cxn ang="0">
                <a:pos x="connsiteX16032" y="connsiteY16032"/>
              </a:cxn>
              <a:cxn ang="0">
                <a:pos x="connsiteX16033" y="connsiteY16033"/>
              </a:cxn>
              <a:cxn ang="0">
                <a:pos x="connsiteX16034" y="connsiteY16034"/>
              </a:cxn>
              <a:cxn ang="0">
                <a:pos x="connsiteX16035" y="connsiteY16035"/>
              </a:cxn>
              <a:cxn ang="0">
                <a:pos x="connsiteX16036" y="connsiteY16036"/>
              </a:cxn>
              <a:cxn ang="0">
                <a:pos x="connsiteX16037" y="connsiteY16037"/>
              </a:cxn>
              <a:cxn ang="0">
                <a:pos x="connsiteX16038" y="connsiteY16038"/>
              </a:cxn>
              <a:cxn ang="0">
                <a:pos x="connsiteX16039" y="connsiteY16039"/>
              </a:cxn>
              <a:cxn ang="0">
                <a:pos x="connsiteX16040" y="connsiteY16040"/>
              </a:cxn>
              <a:cxn ang="0">
                <a:pos x="connsiteX16041" y="connsiteY16041"/>
              </a:cxn>
              <a:cxn ang="0">
                <a:pos x="connsiteX16042" y="connsiteY16042"/>
              </a:cxn>
              <a:cxn ang="0">
                <a:pos x="connsiteX16043" y="connsiteY16043"/>
              </a:cxn>
              <a:cxn ang="0">
                <a:pos x="connsiteX16044" y="connsiteY16044"/>
              </a:cxn>
              <a:cxn ang="0">
                <a:pos x="connsiteX16045" y="connsiteY16045"/>
              </a:cxn>
              <a:cxn ang="0">
                <a:pos x="connsiteX16046" y="connsiteY16046"/>
              </a:cxn>
              <a:cxn ang="0">
                <a:pos x="connsiteX16047" y="connsiteY16047"/>
              </a:cxn>
              <a:cxn ang="0">
                <a:pos x="connsiteX16048" y="connsiteY16048"/>
              </a:cxn>
              <a:cxn ang="0">
                <a:pos x="connsiteX16049" y="connsiteY16049"/>
              </a:cxn>
              <a:cxn ang="0">
                <a:pos x="connsiteX16050" y="connsiteY16050"/>
              </a:cxn>
              <a:cxn ang="0">
                <a:pos x="connsiteX16051" y="connsiteY16051"/>
              </a:cxn>
              <a:cxn ang="0">
                <a:pos x="connsiteX16052" y="connsiteY16052"/>
              </a:cxn>
              <a:cxn ang="0">
                <a:pos x="connsiteX16053" y="connsiteY16053"/>
              </a:cxn>
              <a:cxn ang="0">
                <a:pos x="connsiteX16054" y="connsiteY16054"/>
              </a:cxn>
              <a:cxn ang="0">
                <a:pos x="connsiteX16055" y="connsiteY16055"/>
              </a:cxn>
              <a:cxn ang="0">
                <a:pos x="connsiteX16056" y="connsiteY16056"/>
              </a:cxn>
              <a:cxn ang="0">
                <a:pos x="connsiteX16057" y="connsiteY16057"/>
              </a:cxn>
              <a:cxn ang="0">
                <a:pos x="connsiteX16058" y="connsiteY16058"/>
              </a:cxn>
              <a:cxn ang="0">
                <a:pos x="connsiteX16059" y="connsiteY16059"/>
              </a:cxn>
              <a:cxn ang="0">
                <a:pos x="connsiteX16060" y="connsiteY16060"/>
              </a:cxn>
              <a:cxn ang="0">
                <a:pos x="connsiteX16061" y="connsiteY16061"/>
              </a:cxn>
              <a:cxn ang="0">
                <a:pos x="connsiteX16062" y="connsiteY16062"/>
              </a:cxn>
              <a:cxn ang="0">
                <a:pos x="connsiteX16063" y="connsiteY16063"/>
              </a:cxn>
              <a:cxn ang="0">
                <a:pos x="connsiteX16064" y="connsiteY16064"/>
              </a:cxn>
              <a:cxn ang="0">
                <a:pos x="connsiteX16065" y="connsiteY16065"/>
              </a:cxn>
              <a:cxn ang="0">
                <a:pos x="connsiteX16066" y="connsiteY16066"/>
              </a:cxn>
              <a:cxn ang="0">
                <a:pos x="connsiteX16067" y="connsiteY16067"/>
              </a:cxn>
              <a:cxn ang="0">
                <a:pos x="connsiteX16068" y="connsiteY16068"/>
              </a:cxn>
              <a:cxn ang="0">
                <a:pos x="connsiteX16069" y="connsiteY16069"/>
              </a:cxn>
              <a:cxn ang="0">
                <a:pos x="connsiteX16070" y="connsiteY16070"/>
              </a:cxn>
              <a:cxn ang="0">
                <a:pos x="connsiteX16071" y="connsiteY16071"/>
              </a:cxn>
              <a:cxn ang="0">
                <a:pos x="connsiteX16072" y="connsiteY16072"/>
              </a:cxn>
              <a:cxn ang="0">
                <a:pos x="connsiteX16073" y="connsiteY16073"/>
              </a:cxn>
              <a:cxn ang="0">
                <a:pos x="connsiteX16074" y="connsiteY16074"/>
              </a:cxn>
              <a:cxn ang="0">
                <a:pos x="connsiteX16075" y="connsiteY16075"/>
              </a:cxn>
              <a:cxn ang="0">
                <a:pos x="connsiteX16076" y="connsiteY16076"/>
              </a:cxn>
              <a:cxn ang="0">
                <a:pos x="connsiteX16077" y="connsiteY16077"/>
              </a:cxn>
              <a:cxn ang="0">
                <a:pos x="connsiteX16078" y="connsiteY16078"/>
              </a:cxn>
              <a:cxn ang="0">
                <a:pos x="connsiteX16079" y="connsiteY16079"/>
              </a:cxn>
              <a:cxn ang="0">
                <a:pos x="connsiteX16080" y="connsiteY16080"/>
              </a:cxn>
              <a:cxn ang="0">
                <a:pos x="connsiteX16081" y="connsiteY16081"/>
              </a:cxn>
              <a:cxn ang="0">
                <a:pos x="connsiteX16082" y="connsiteY16082"/>
              </a:cxn>
              <a:cxn ang="0">
                <a:pos x="connsiteX16083" y="connsiteY16083"/>
              </a:cxn>
              <a:cxn ang="0">
                <a:pos x="connsiteX16084" y="connsiteY16084"/>
              </a:cxn>
              <a:cxn ang="0">
                <a:pos x="connsiteX16085" y="connsiteY16085"/>
              </a:cxn>
              <a:cxn ang="0">
                <a:pos x="connsiteX16086" y="connsiteY16086"/>
              </a:cxn>
              <a:cxn ang="0">
                <a:pos x="connsiteX16087" y="connsiteY16087"/>
              </a:cxn>
              <a:cxn ang="0">
                <a:pos x="connsiteX16088" y="connsiteY16088"/>
              </a:cxn>
              <a:cxn ang="0">
                <a:pos x="connsiteX16089" y="connsiteY16089"/>
              </a:cxn>
              <a:cxn ang="0">
                <a:pos x="connsiteX16090" y="connsiteY16090"/>
              </a:cxn>
              <a:cxn ang="0">
                <a:pos x="connsiteX16091" y="connsiteY16091"/>
              </a:cxn>
              <a:cxn ang="0">
                <a:pos x="connsiteX16092" y="connsiteY16092"/>
              </a:cxn>
              <a:cxn ang="0">
                <a:pos x="connsiteX16093" y="connsiteY16093"/>
              </a:cxn>
              <a:cxn ang="0">
                <a:pos x="connsiteX16094" y="connsiteY16094"/>
              </a:cxn>
              <a:cxn ang="0">
                <a:pos x="connsiteX16095" y="connsiteY16095"/>
              </a:cxn>
              <a:cxn ang="0">
                <a:pos x="connsiteX16096" y="connsiteY16096"/>
              </a:cxn>
              <a:cxn ang="0">
                <a:pos x="connsiteX16097" y="connsiteY16097"/>
              </a:cxn>
              <a:cxn ang="0">
                <a:pos x="connsiteX16098" y="connsiteY16098"/>
              </a:cxn>
              <a:cxn ang="0">
                <a:pos x="connsiteX16099" y="connsiteY16099"/>
              </a:cxn>
              <a:cxn ang="0">
                <a:pos x="connsiteX16100" y="connsiteY16100"/>
              </a:cxn>
              <a:cxn ang="0">
                <a:pos x="connsiteX16101" y="connsiteY16101"/>
              </a:cxn>
              <a:cxn ang="0">
                <a:pos x="connsiteX16102" y="connsiteY16102"/>
              </a:cxn>
              <a:cxn ang="0">
                <a:pos x="connsiteX16103" y="connsiteY16103"/>
              </a:cxn>
              <a:cxn ang="0">
                <a:pos x="connsiteX16104" y="connsiteY16104"/>
              </a:cxn>
              <a:cxn ang="0">
                <a:pos x="connsiteX16105" y="connsiteY16105"/>
              </a:cxn>
              <a:cxn ang="0">
                <a:pos x="connsiteX16106" y="connsiteY16106"/>
              </a:cxn>
              <a:cxn ang="0">
                <a:pos x="connsiteX16107" y="connsiteY16107"/>
              </a:cxn>
              <a:cxn ang="0">
                <a:pos x="connsiteX16108" y="connsiteY16108"/>
              </a:cxn>
              <a:cxn ang="0">
                <a:pos x="connsiteX16109" y="connsiteY16109"/>
              </a:cxn>
              <a:cxn ang="0">
                <a:pos x="connsiteX16110" y="connsiteY16110"/>
              </a:cxn>
              <a:cxn ang="0">
                <a:pos x="connsiteX16111" y="connsiteY16111"/>
              </a:cxn>
              <a:cxn ang="0">
                <a:pos x="connsiteX16112" y="connsiteY16112"/>
              </a:cxn>
              <a:cxn ang="0">
                <a:pos x="connsiteX16113" y="connsiteY16113"/>
              </a:cxn>
              <a:cxn ang="0">
                <a:pos x="connsiteX16114" y="connsiteY16114"/>
              </a:cxn>
              <a:cxn ang="0">
                <a:pos x="connsiteX16115" y="connsiteY16115"/>
              </a:cxn>
              <a:cxn ang="0">
                <a:pos x="connsiteX16116" y="connsiteY16116"/>
              </a:cxn>
              <a:cxn ang="0">
                <a:pos x="connsiteX16117" y="connsiteY16117"/>
              </a:cxn>
              <a:cxn ang="0">
                <a:pos x="connsiteX16118" y="connsiteY16118"/>
              </a:cxn>
              <a:cxn ang="0">
                <a:pos x="connsiteX16119" y="connsiteY16119"/>
              </a:cxn>
              <a:cxn ang="0">
                <a:pos x="connsiteX16120" y="connsiteY16120"/>
              </a:cxn>
              <a:cxn ang="0">
                <a:pos x="connsiteX16121" y="connsiteY16121"/>
              </a:cxn>
              <a:cxn ang="0">
                <a:pos x="connsiteX16122" y="connsiteY16122"/>
              </a:cxn>
              <a:cxn ang="0">
                <a:pos x="connsiteX16123" y="connsiteY16123"/>
              </a:cxn>
              <a:cxn ang="0">
                <a:pos x="connsiteX16124" y="connsiteY16124"/>
              </a:cxn>
              <a:cxn ang="0">
                <a:pos x="connsiteX16125" y="connsiteY16125"/>
              </a:cxn>
              <a:cxn ang="0">
                <a:pos x="connsiteX16126" y="connsiteY16126"/>
              </a:cxn>
              <a:cxn ang="0">
                <a:pos x="connsiteX16127" y="connsiteY16127"/>
              </a:cxn>
              <a:cxn ang="0">
                <a:pos x="connsiteX16128" y="connsiteY16128"/>
              </a:cxn>
              <a:cxn ang="0">
                <a:pos x="connsiteX16129" y="connsiteY16129"/>
              </a:cxn>
              <a:cxn ang="0">
                <a:pos x="connsiteX16130" y="connsiteY16130"/>
              </a:cxn>
              <a:cxn ang="0">
                <a:pos x="connsiteX16131" y="connsiteY16131"/>
              </a:cxn>
              <a:cxn ang="0">
                <a:pos x="connsiteX16132" y="connsiteY16132"/>
              </a:cxn>
              <a:cxn ang="0">
                <a:pos x="connsiteX16133" y="connsiteY16133"/>
              </a:cxn>
              <a:cxn ang="0">
                <a:pos x="connsiteX16134" y="connsiteY16134"/>
              </a:cxn>
              <a:cxn ang="0">
                <a:pos x="connsiteX16135" y="connsiteY16135"/>
              </a:cxn>
              <a:cxn ang="0">
                <a:pos x="connsiteX16136" y="connsiteY16136"/>
              </a:cxn>
              <a:cxn ang="0">
                <a:pos x="connsiteX16137" y="connsiteY16137"/>
              </a:cxn>
              <a:cxn ang="0">
                <a:pos x="connsiteX16138" y="connsiteY16138"/>
              </a:cxn>
              <a:cxn ang="0">
                <a:pos x="connsiteX16139" y="connsiteY16139"/>
              </a:cxn>
              <a:cxn ang="0">
                <a:pos x="connsiteX16140" y="connsiteY16140"/>
              </a:cxn>
              <a:cxn ang="0">
                <a:pos x="connsiteX16141" y="connsiteY16141"/>
              </a:cxn>
              <a:cxn ang="0">
                <a:pos x="connsiteX16142" y="connsiteY16142"/>
              </a:cxn>
              <a:cxn ang="0">
                <a:pos x="connsiteX16143" y="connsiteY16143"/>
              </a:cxn>
              <a:cxn ang="0">
                <a:pos x="connsiteX16144" y="connsiteY16144"/>
              </a:cxn>
              <a:cxn ang="0">
                <a:pos x="connsiteX16145" y="connsiteY16145"/>
              </a:cxn>
              <a:cxn ang="0">
                <a:pos x="connsiteX16146" y="connsiteY16146"/>
              </a:cxn>
              <a:cxn ang="0">
                <a:pos x="connsiteX16147" y="connsiteY16147"/>
              </a:cxn>
              <a:cxn ang="0">
                <a:pos x="connsiteX16148" y="connsiteY16148"/>
              </a:cxn>
              <a:cxn ang="0">
                <a:pos x="connsiteX16149" y="connsiteY16149"/>
              </a:cxn>
              <a:cxn ang="0">
                <a:pos x="connsiteX16150" y="connsiteY16150"/>
              </a:cxn>
              <a:cxn ang="0">
                <a:pos x="connsiteX16151" y="connsiteY16151"/>
              </a:cxn>
              <a:cxn ang="0">
                <a:pos x="connsiteX16152" y="connsiteY16152"/>
              </a:cxn>
              <a:cxn ang="0">
                <a:pos x="connsiteX16153" y="connsiteY16153"/>
              </a:cxn>
              <a:cxn ang="0">
                <a:pos x="connsiteX16154" y="connsiteY16154"/>
              </a:cxn>
              <a:cxn ang="0">
                <a:pos x="connsiteX16155" y="connsiteY16155"/>
              </a:cxn>
              <a:cxn ang="0">
                <a:pos x="connsiteX16156" y="connsiteY16156"/>
              </a:cxn>
              <a:cxn ang="0">
                <a:pos x="connsiteX16157" y="connsiteY16157"/>
              </a:cxn>
              <a:cxn ang="0">
                <a:pos x="connsiteX16158" y="connsiteY16158"/>
              </a:cxn>
              <a:cxn ang="0">
                <a:pos x="connsiteX16159" y="connsiteY16159"/>
              </a:cxn>
              <a:cxn ang="0">
                <a:pos x="connsiteX16160" y="connsiteY16160"/>
              </a:cxn>
              <a:cxn ang="0">
                <a:pos x="connsiteX16161" y="connsiteY16161"/>
              </a:cxn>
              <a:cxn ang="0">
                <a:pos x="connsiteX16162" y="connsiteY16162"/>
              </a:cxn>
              <a:cxn ang="0">
                <a:pos x="connsiteX16163" y="connsiteY16163"/>
              </a:cxn>
              <a:cxn ang="0">
                <a:pos x="connsiteX16164" y="connsiteY16164"/>
              </a:cxn>
              <a:cxn ang="0">
                <a:pos x="connsiteX16165" y="connsiteY16165"/>
              </a:cxn>
              <a:cxn ang="0">
                <a:pos x="connsiteX16166" y="connsiteY16166"/>
              </a:cxn>
              <a:cxn ang="0">
                <a:pos x="connsiteX16167" y="connsiteY16167"/>
              </a:cxn>
              <a:cxn ang="0">
                <a:pos x="connsiteX16168" y="connsiteY16168"/>
              </a:cxn>
              <a:cxn ang="0">
                <a:pos x="connsiteX16169" y="connsiteY16169"/>
              </a:cxn>
              <a:cxn ang="0">
                <a:pos x="connsiteX16170" y="connsiteY16170"/>
              </a:cxn>
              <a:cxn ang="0">
                <a:pos x="connsiteX16171" y="connsiteY16171"/>
              </a:cxn>
              <a:cxn ang="0">
                <a:pos x="connsiteX16172" y="connsiteY16172"/>
              </a:cxn>
              <a:cxn ang="0">
                <a:pos x="connsiteX16173" y="connsiteY16173"/>
              </a:cxn>
              <a:cxn ang="0">
                <a:pos x="connsiteX16174" y="connsiteY16174"/>
              </a:cxn>
              <a:cxn ang="0">
                <a:pos x="connsiteX16175" y="connsiteY16175"/>
              </a:cxn>
              <a:cxn ang="0">
                <a:pos x="connsiteX16176" y="connsiteY16176"/>
              </a:cxn>
              <a:cxn ang="0">
                <a:pos x="connsiteX16177" y="connsiteY16177"/>
              </a:cxn>
              <a:cxn ang="0">
                <a:pos x="connsiteX16178" y="connsiteY16178"/>
              </a:cxn>
              <a:cxn ang="0">
                <a:pos x="connsiteX16179" y="connsiteY16179"/>
              </a:cxn>
              <a:cxn ang="0">
                <a:pos x="connsiteX16180" y="connsiteY16180"/>
              </a:cxn>
              <a:cxn ang="0">
                <a:pos x="connsiteX16181" y="connsiteY16181"/>
              </a:cxn>
              <a:cxn ang="0">
                <a:pos x="connsiteX16182" y="connsiteY16182"/>
              </a:cxn>
              <a:cxn ang="0">
                <a:pos x="connsiteX16183" y="connsiteY16183"/>
              </a:cxn>
              <a:cxn ang="0">
                <a:pos x="connsiteX16184" y="connsiteY16184"/>
              </a:cxn>
              <a:cxn ang="0">
                <a:pos x="connsiteX16185" y="connsiteY16185"/>
              </a:cxn>
              <a:cxn ang="0">
                <a:pos x="connsiteX16186" y="connsiteY16186"/>
              </a:cxn>
              <a:cxn ang="0">
                <a:pos x="connsiteX16187" y="connsiteY16187"/>
              </a:cxn>
              <a:cxn ang="0">
                <a:pos x="connsiteX16188" y="connsiteY16188"/>
              </a:cxn>
              <a:cxn ang="0">
                <a:pos x="connsiteX16189" y="connsiteY16189"/>
              </a:cxn>
              <a:cxn ang="0">
                <a:pos x="connsiteX16190" y="connsiteY16190"/>
              </a:cxn>
              <a:cxn ang="0">
                <a:pos x="connsiteX16191" y="connsiteY16191"/>
              </a:cxn>
              <a:cxn ang="0">
                <a:pos x="connsiteX16192" y="connsiteY16192"/>
              </a:cxn>
              <a:cxn ang="0">
                <a:pos x="connsiteX16193" y="connsiteY16193"/>
              </a:cxn>
              <a:cxn ang="0">
                <a:pos x="connsiteX16194" y="connsiteY16194"/>
              </a:cxn>
              <a:cxn ang="0">
                <a:pos x="connsiteX16195" y="connsiteY16195"/>
              </a:cxn>
              <a:cxn ang="0">
                <a:pos x="connsiteX16196" y="connsiteY16196"/>
              </a:cxn>
              <a:cxn ang="0">
                <a:pos x="connsiteX16197" y="connsiteY16197"/>
              </a:cxn>
              <a:cxn ang="0">
                <a:pos x="connsiteX16198" y="connsiteY16198"/>
              </a:cxn>
              <a:cxn ang="0">
                <a:pos x="connsiteX16199" y="connsiteY16199"/>
              </a:cxn>
              <a:cxn ang="0">
                <a:pos x="connsiteX16200" y="connsiteY16200"/>
              </a:cxn>
              <a:cxn ang="0">
                <a:pos x="connsiteX16201" y="connsiteY16201"/>
              </a:cxn>
              <a:cxn ang="0">
                <a:pos x="connsiteX16202" y="connsiteY16202"/>
              </a:cxn>
              <a:cxn ang="0">
                <a:pos x="connsiteX16203" y="connsiteY16203"/>
              </a:cxn>
              <a:cxn ang="0">
                <a:pos x="connsiteX16204" y="connsiteY16204"/>
              </a:cxn>
              <a:cxn ang="0">
                <a:pos x="connsiteX16205" y="connsiteY16205"/>
              </a:cxn>
              <a:cxn ang="0">
                <a:pos x="connsiteX16206" y="connsiteY16206"/>
              </a:cxn>
              <a:cxn ang="0">
                <a:pos x="connsiteX16207" y="connsiteY16207"/>
              </a:cxn>
              <a:cxn ang="0">
                <a:pos x="connsiteX16208" y="connsiteY16208"/>
              </a:cxn>
              <a:cxn ang="0">
                <a:pos x="connsiteX16209" y="connsiteY16209"/>
              </a:cxn>
              <a:cxn ang="0">
                <a:pos x="connsiteX16210" y="connsiteY16210"/>
              </a:cxn>
              <a:cxn ang="0">
                <a:pos x="connsiteX16211" y="connsiteY16211"/>
              </a:cxn>
              <a:cxn ang="0">
                <a:pos x="connsiteX16212" y="connsiteY16212"/>
              </a:cxn>
              <a:cxn ang="0">
                <a:pos x="connsiteX16213" y="connsiteY16213"/>
              </a:cxn>
              <a:cxn ang="0">
                <a:pos x="connsiteX16214" y="connsiteY16214"/>
              </a:cxn>
              <a:cxn ang="0">
                <a:pos x="connsiteX16215" y="connsiteY16215"/>
              </a:cxn>
              <a:cxn ang="0">
                <a:pos x="connsiteX16216" y="connsiteY16216"/>
              </a:cxn>
              <a:cxn ang="0">
                <a:pos x="connsiteX16217" y="connsiteY16217"/>
              </a:cxn>
              <a:cxn ang="0">
                <a:pos x="connsiteX16218" y="connsiteY16218"/>
              </a:cxn>
              <a:cxn ang="0">
                <a:pos x="connsiteX16219" y="connsiteY16219"/>
              </a:cxn>
              <a:cxn ang="0">
                <a:pos x="connsiteX16220" y="connsiteY16220"/>
              </a:cxn>
              <a:cxn ang="0">
                <a:pos x="connsiteX16221" y="connsiteY16221"/>
              </a:cxn>
              <a:cxn ang="0">
                <a:pos x="connsiteX16222" y="connsiteY16222"/>
              </a:cxn>
              <a:cxn ang="0">
                <a:pos x="connsiteX16223" y="connsiteY16223"/>
              </a:cxn>
              <a:cxn ang="0">
                <a:pos x="connsiteX16224" y="connsiteY16224"/>
              </a:cxn>
              <a:cxn ang="0">
                <a:pos x="connsiteX16225" y="connsiteY16225"/>
              </a:cxn>
              <a:cxn ang="0">
                <a:pos x="connsiteX16226" y="connsiteY16226"/>
              </a:cxn>
              <a:cxn ang="0">
                <a:pos x="connsiteX16227" y="connsiteY16227"/>
              </a:cxn>
              <a:cxn ang="0">
                <a:pos x="connsiteX16228" y="connsiteY16228"/>
              </a:cxn>
              <a:cxn ang="0">
                <a:pos x="connsiteX16229" y="connsiteY16229"/>
              </a:cxn>
              <a:cxn ang="0">
                <a:pos x="connsiteX16230" y="connsiteY16230"/>
              </a:cxn>
              <a:cxn ang="0">
                <a:pos x="connsiteX16231" y="connsiteY16231"/>
              </a:cxn>
              <a:cxn ang="0">
                <a:pos x="connsiteX16232" y="connsiteY16232"/>
              </a:cxn>
              <a:cxn ang="0">
                <a:pos x="connsiteX16233" y="connsiteY16233"/>
              </a:cxn>
              <a:cxn ang="0">
                <a:pos x="connsiteX16234" y="connsiteY16234"/>
              </a:cxn>
              <a:cxn ang="0">
                <a:pos x="connsiteX16235" y="connsiteY16235"/>
              </a:cxn>
              <a:cxn ang="0">
                <a:pos x="connsiteX16236" y="connsiteY16236"/>
              </a:cxn>
              <a:cxn ang="0">
                <a:pos x="connsiteX16237" y="connsiteY16237"/>
              </a:cxn>
              <a:cxn ang="0">
                <a:pos x="connsiteX16238" y="connsiteY16238"/>
              </a:cxn>
              <a:cxn ang="0">
                <a:pos x="connsiteX16239" y="connsiteY16239"/>
              </a:cxn>
              <a:cxn ang="0">
                <a:pos x="connsiteX16240" y="connsiteY16240"/>
              </a:cxn>
              <a:cxn ang="0">
                <a:pos x="connsiteX16241" y="connsiteY16241"/>
              </a:cxn>
              <a:cxn ang="0">
                <a:pos x="connsiteX16242" y="connsiteY16242"/>
              </a:cxn>
              <a:cxn ang="0">
                <a:pos x="connsiteX16243" y="connsiteY16243"/>
              </a:cxn>
              <a:cxn ang="0">
                <a:pos x="connsiteX16244" y="connsiteY16244"/>
              </a:cxn>
              <a:cxn ang="0">
                <a:pos x="connsiteX16245" y="connsiteY16245"/>
              </a:cxn>
              <a:cxn ang="0">
                <a:pos x="connsiteX16246" y="connsiteY16246"/>
              </a:cxn>
              <a:cxn ang="0">
                <a:pos x="connsiteX16247" y="connsiteY16247"/>
              </a:cxn>
              <a:cxn ang="0">
                <a:pos x="connsiteX16248" y="connsiteY16248"/>
              </a:cxn>
              <a:cxn ang="0">
                <a:pos x="connsiteX16249" y="connsiteY16249"/>
              </a:cxn>
              <a:cxn ang="0">
                <a:pos x="connsiteX16250" y="connsiteY16250"/>
              </a:cxn>
              <a:cxn ang="0">
                <a:pos x="connsiteX16251" y="connsiteY16251"/>
              </a:cxn>
              <a:cxn ang="0">
                <a:pos x="connsiteX16252" y="connsiteY16252"/>
              </a:cxn>
              <a:cxn ang="0">
                <a:pos x="connsiteX16253" y="connsiteY16253"/>
              </a:cxn>
              <a:cxn ang="0">
                <a:pos x="connsiteX16254" y="connsiteY16254"/>
              </a:cxn>
              <a:cxn ang="0">
                <a:pos x="connsiteX16255" y="connsiteY16255"/>
              </a:cxn>
              <a:cxn ang="0">
                <a:pos x="connsiteX16256" y="connsiteY16256"/>
              </a:cxn>
              <a:cxn ang="0">
                <a:pos x="connsiteX16257" y="connsiteY16257"/>
              </a:cxn>
              <a:cxn ang="0">
                <a:pos x="connsiteX16258" y="connsiteY16258"/>
              </a:cxn>
              <a:cxn ang="0">
                <a:pos x="connsiteX16259" y="connsiteY16259"/>
              </a:cxn>
              <a:cxn ang="0">
                <a:pos x="connsiteX16260" y="connsiteY16260"/>
              </a:cxn>
              <a:cxn ang="0">
                <a:pos x="connsiteX16261" y="connsiteY16261"/>
              </a:cxn>
              <a:cxn ang="0">
                <a:pos x="connsiteX16262" y="connsiteY16262"/>
              </a:cxn>
              <a:cxn ang="0">
                <a:pos x="connsiteX16263" y="connsiteY16263"/>
              </a:cxn>
              <a:cxn ang="0">
                <a:pos x="connsiteX16264" y="connsiteY16264"/>
              </a:cxn>
              <a:cxn ang="0">
                <a:pos x="connsiteX16265" y="connsiteY16265"/>
              </a:cxn>
              <a:cxn ang="0">
                <a:pos x="connsiteX16266" y="connsiteY16266"/>
              </a:cxn>
              <a:cxn ang="0">
                <a:pos x="connsiteX16267" y="connsiteY16267"/>
              </a:cxn>
              <a:cxn ang="0">
                <a:pos x="connsiteX16268" y="connsiteY16268"/>
              </a:cxn>
              <a:cxn ang="0">
                <a:pos x="connsiteX16269" y="connsiteY16269"/>
              </a:cxn>
              <a:cxn ang="0">
                <a:pos x="connsiteX16270" y="connsiteY16270"/>
              </a:cxn>
              <a:cxn ang="0">
                <a:pos x="connsiteX16271" y="connsiteY16271"/>
              </a:cxn>
              <a:cxn ang="0">
                <a:pos x="connsiteX16272" y="connsiteY16272"/>
              </a:cxn>
              <a:cxn ang="0">
                <a:pos x="connsiteX16273" y="connsiteY16273"/>
              </a:cxn>
              <a:cxn ang="0">
                <a:pos x="connsiteX16274" y="connsiteY16274"/>
              </a:cxn>
              <a:cxn ang="0">
                <a:pos x="connsiteX16275" y="connsiteY16275"/>
              </a:cxn>
              <a:cxn ang="0">
                <a:pos x="connsiteX16276" y="connsiteY16276"/>
              </a:cxn>
              <a:cxn ang="0">
                <a:pos x="connsiteX16277" y="connsiteY16277"/>
              </a:cxn>
              <a:cxn ang="0">
                <a:pos x="connsiteX16278" y="connsiteY16278"/>
              </a:cxn>
              <a:cxn ang="0">
                <a:pos x="connsiteX16279" y="connsiteY16279"/>
              </a:cxn>
              <a:cxn ang="0">
                <a:pos x="connsiteX16280" y="connsiteY16280"/>
              </a:cxn>
              <a:cxn ang="0">
                <a:pos x="connsiteX16281" y="connsiteY16281"/>
              </a:cxn>
              <a:cxn ang="0">
                <a:pos x="connsiteX16282" y="connsiteY16282"/>
              </a:cxn>
              <a:cxn ang="0">
                <a:pos x="connsiteX16283" y="connsiteY16283"/>
              </a:cxn>
              <a:cxn ang="0">
                <a:pos x="connsiteX16284" y="connsiteY16284"/>
              </a:cxn>
              <a:cxn ang="0">
                <a:pos x="connsiteX16285" y="connsiteY16285"/>
              </a:cxn>
              <a:cxn ang="0">
                <a:pos x="connsiteX16286" y="connsiteY16286"/>
              </a:cxn>
              <a:cxn ang="0">
                <a:pos x="connsiteX16287" y="connsiteY16287"/>
              </a:cxn>
              <a:cxn ang="0">
                <a:pos x="connsiteX16288" y="connsiteY16288"/>
              </a:cxn>
              <a:cxn ang="0">
                <a:pos x="connsiteX16289" y="connsiteY16289"/>
              </a:cxn>
              <a:cxn ang="0">
                <a:pos x="connsiteX16290" y="connsiteY16290"/>
              </a:cxn>
              <a:cxn ang="0">
                <a:pos x="connsiteX16291" y="connsiteY16291"/>
              </a:cxn>
              <a:cxn ang="0">
                <a:pos x="connsiteX16292" y="connsiteY16292"/>
              </a:cxn>
              <a:cxn ang="0">
                <a:pos x="connsiteX16293" y="connsiteY16293"/>
              </a:cxn>
              <a:cxn ang="0">
                <a:pos x="connsiteX16294" y="connsiteY16294"/>
              </a:cxn>
              <a:cxn ang="0">
                <a:pos x="connsiteX16295" y="connsiteY16295"/>
              </a:cxn>
              <a:cxn ang="0">
                <a:pos x="connsiteX16296" y="connsiteY16296"/>
              </a:cxn>
              <a:cxn ang="0">
                <a:pos x="connsiteX16297" y="connsiteY16297"/>
              </a:cxn>
              <a:cxn ang="0">
                <a:pos x="connsiteX16298" y="connsiteY16298"/>
              </a:cxn>
              <a:cxn ang="0">
                <a:pos x="connsiteX16299" y="connsiteY16299"/>
              </a:cxn>
              <a:cxn ang="0">
                <a:pos x="connsiteX16300" y="connsiteY16300"/>
              </a:cxn>
              <a:cxn ang="0">
                <a:pos x="connsiteX16301" y="connsiteY16301"/>
              </a:cxn>
              <a:cxn ang="0">
                <a:pos x="connsiteX16302" y="connsiteY16302"/>
              </a:cxn>
              <a:cxn ang="0">
                <a:pos x="connsiteX16303" y="connsiteY16303"/>
              </a:cxn>
              <a:cxn ang="0">
                <a:pos x="connsiteX16304" y="connsiteY16304"/>
              </a:cxn>
              <a:cxn ang="0">
                <a:pos x="connsiteX16305" y="connsiteY16305"/>
              </a:cxn>
              <a:cxn ang="0">
                <a:pos x="connsiteX16306" y="connsiteY16306"/>
              </a:cxn>
              <a:cxn ang="0">
                <a:pos x="connsiteX16307" y="connsiteY16307"/>
              </a:cxn>
              <a:cxn ang="0">
                <a:pos x="connsiteX16308" y="connsiteY16308"/>
              </a:cxn>
              <a:cxn ang="0">
                <a:pos x="connsiteX16309" y="connsiteY16309"/>
              </a:cxn>
              <a:cxn ang="0">
                <a:pos x="connsiteX16310" y="connsiteY16310"/>
              </a:cxn>
              <a:cxn ang="0">
                <a:pos x="connsiteX16311" y="connsiteY16311"/>
              </a:cxn>
              <a:cxn ang="0">
                <a:pos x="connsiteX16312" y="connsiteY16312"/>
              </a:cxn>
              <a:cxn ang="0">
                <a:pos x="connsiteX16313" y="connsiteY16313"/>
              </a:cxn>
              <a:cxn ang="0">
                <a:pos x="connsiteX16314" y="connsiteY16314"/>
              </a:cxn>
              <a:cxn ang="0">
                <a:pos x="connsiteX16315" y="connsiteY16315"/>
              </a:cxn>
              <a:cxn ang="0">
                <a:pos x="connsiteX16316" y="connsiteY16316"/>
              </a:cxn>
              <a:cxn ang="0">
                <a:pos x="connsiteX16317" y="connsiteY16317"/>
              </a:cxn>
              <a:cxn ang="0">
                <a:pos x="connsiteX16318" y="connsiteY16318"/>
              </a:cxn>
              <a:cxn ang="0">
                <a:pos x="connsiteX16319" y="connsiteY16319"/>
              </a:cxn>
              <a:cxn ang="0">
                <a:pos x="connsiteX16320" y="connsiteY16320"/>
              </a:cxn>
              <a:cxn ang="0">
                <a:pos x="connsiteX16321" y="connsiteY16321"/>
              </a:cxn>
              <a:cxn ang="0">
                <a:pos x="connsiteX16322" y="connsiteY16322"/>
              </a:cxn>
              <a:cxn ang="0">
                <a:pos x="connsiteX16323" y="connsiteY16323"/>
              </a:cxn>
              <a:cxn ang="0">
                <a:pos x="connsiteX16324" y="connsiteY16324"/>
              </a:cxn>
              <a:cxn ang="0">
                <a:pos x="connsiteX16325" y="connsiteY16325"/>
              </a:cxn>
              <a:cxn ang="0">
                <a:pos x="connsiteX16326" y="connsiteY16326"/>
              </a:cxn>
              <a:cxn ang="0">
                <a:pos x="connsiteX16327" y="connsiteY16327"/>
              </a:cxn>
              <a:cxn ang="0">
                <a:pos x="connsiteX16328" y="connsiteY16328"/>
              </a:cxn>
              <a:cxn ang="0">
                <a:pos x="connsiteX16329" y="connsiteY16329"/>
              </a:cxn>
              <a:cxn ang="0">
                <a:pos x="connsiteX16330" y="connsiteY16330"/>
              </a:cxn>
              <a:cxn ang="0">
                <a:pos x="connsiteX16331" y="connsiteY16331"/>
              </a:cxn>
              <a:cxn ang="0">
                <a:pos x="connsiteX16332" y="connsiteY16332"/>
              </a:cxn>
              <a:cxn ang="0">
                <a:pos x="connsiteX16333" y="connsiteY16333"/>
              </a:cxn>
              <a:cxn ang="0">
                <a:pos x="connsiteX16334" y="connsiteY16334"/>
              </a:cxn>
              <a:cxn ang="0">
                <a:pos x="connsiteX16335" y="connsiteY16335"/>
              </a:cxn>
              <a:cxn ang="0">
                <a:pos x="connsiteX16336" y="connsiteY16336"/>
              </a:cxn>
              <a:cxn ang="0">
                <a:pos x="connsiteX16337" y="connsiteY16337"/>
              </a:cxn>
              <a:cxn ang="0">
                <a:pos x="connsiteX16338" y="connsiteY16338"/>
              </a:cxn>
              <a:cxn ang="0">
                <a:pos x="connsiteX16339" y="connsiteY16339"/>
              </a:cxn>
              <a:cxn ang="0">
                <a:pos x="connsiteX16340" y="connsiteY16340"/>
              </a:cxn>
              <a:cxn ang="0">
                <a:pos x="connsiteX16341" y="connsiteY16341"/>
              </a:cxn>
              <a:cxn ang="0">
                <a:pos x="connsiteX16342" y="connsiteY16342"/>
              </a:cxn>
              <a:cxn ang="0">
                <a:pos x="connsiteX16343" y="connsiteY16343"/>
              </a:cxn>
              <a:cxn ang="0">
                <a:pos x="connsiteX16344" y="connsiteY16344"/>
              </a:cxn>
              <a:cxn ang="0">
                <a:pos x="connsiteX16345" y="connsiteY16345"/>
              </a:cxn>
              <a:cxn ang="0">
                <a:pos x="connsiteX16346" y="connsiteY16346"/>
              </a:cxn>
              <a:cxn ang="0">
                <a:pos x="connsiteX16347" y="connsiteY16347"/>
              </a:cxn>
              <a:cxn ang="0">
                <a:pos x="connsiteX16348" y="connsiteY16348"/>
              </a:cxn>
              <a:cxn ang="0">
                <a:pos x="connsiteX16349" y="connsiteY16349"/>
              </a:cxn>
              <a:cxn ang="0">
                <a:pos x="connsiteX16350" y="connsiteY16350"/>
              </a:cxn>
              <a:cxn ang="0">
                <a:pos x="connsiteX16351" y="connsiteY16351"/>
              </a:cxn>
              <a:cxn ang="0">
                <a:pos x="connsiteX16352" y="connsiteY16352"/>
              </a:cxn>
              <a:cxn ang="0">
                <a:pos x="connsiteX16353" y="connsiteY16353"/>
              </a:cxn>
              <a:cxn ang="0">
                <a:pos x="connsiteX16354" y="connsiteY16354"/>
              </a:cxn>
              <a:cxn ang="0">
                <a:pos x="connsiteX16355" y="connsiteY16355"/>
              </a:cxn>
              <a:cxn ang="0">
                <a:pos x="connsiteX16356" y="connsiteY16356"/>
              </a:cxn>
              <a:cxn ang="0">
                <a:pos x="connsiteX16357" y="connsiteY16357"/>
              </a:cxn>
              <a:cxn ang="0">
                <a:pos x="connsiteX16358" y="connsiteY16358"/>
              </a:cxn>
              <a:cxn ang="0">
                <a:pos x="connsiteX16359" y="connsiteY16359"/>
              </a:cxn>
              <a:cxn ang="0">
                <a:pos x="connsiteX16360" y="connsiteY16360"/>
              </a:cxn>
              <a:cxn ang="0">
                <a:pos x="connsiteX16361" y="connsiteY16361"/>
              </a:cxn>
              <a:cxn ang="0">
                <a:pos x="connsiteX16362" y="connsiteY16362"/>
              </a:cxn>
              <a:cxn ang="0">
                <a:pos x="connsiteX16363" y="connsiteY16363"/>
              </a:cxn>
              <a:cxn ang="0">
                <a:pos x="connsiteX16364" y="connsiteY16364"/>
              </a:cxn>
              <a:cxn ang="0">
                <a:pos x="connsiteX16365" y="connsiteY16365"/>
              </a:cxn>
              <a:cxn ang="0">
                <a:pos x="connsiteX16366" y="connsiteY16366"/>
              </a:cxn>
              <a:cxn ang="0">
                <a:pos x="connsiteX16367" y="connsiteY16367"/>
              </a:cxn>
              <a:cxn ang="0">
                <a:pos x="connsiteX16368" y="connsiteY16368"/>
              </a:cxn>
              <a:cxn ang="0">
                <a:pos x="connsiteX16369" y="connsiteY16369"/>
              </a:cxn>
              <a:cxn ang="0">
                <a:pos x="connsiteX16370" y="connsiteY16370"/>
              </a:cxn>
              <a:cxn ang="0">
                <a:pos x="connsiteX16371" y="connsiteY16371"/>
              </a:cxn>
              <a:cxn ang="0">
                <a:pos x="connsiteX16372" y="connsiteY16372"/>
              </a:cxn>
              <a:cxn ang="0">
                <a:pos x="connsiteX16373" y="connsiteY16373"/>
              </a:cxn>
              <a:cxn ang="0">
                <a:pos x="connsiteX16374" y="connsiteY16374"/>
              </a:cxn>
              <a:cxn ang="0">
                <a:pos x="connsiteX16375" y="connsiteY16375"/>
              </a:cxn>
              <a:cxn ang="0">
                <a:pos x="connsiteX16376" y="connsiteY16376"/>
              </a:cxn>
              <a:cxn ang="0">
                <a:pos x="connsiteX16377" y="connsiteY16377"/>
              </a:cxn>
              <a:cxn ang="0">
                <a:pos x="connsiteX16378" y="connsiteY16378"/>
              </a:cxn>
              <a:cxn ang="0">
                <a:pos x="connsiteX16379" y="connsiteY16379"/>
              </a:cxn>
              <a:cxn ang="0">
                <a:pos x="connsiteX16380" y="connsiteY16380"/>
              </a:cxn>
              <a:cxn ang="0">
                <a:pos x="connsiteX16381" y="connsiteY16381"/>
              </a:cxn>
              <a:cxn ang="0">
                <a:pos x="connsiteX16382" y="connsiteY16382"/>
              </a:cxn>
              <a:cxn ang="0">
                <a:pos x="connsiteX16383" y="connsiteY16383"/>
              </a:cxn>
              <a:cxn ang="0">
                <a:pos x="connsiteX16384" y="connsiteY16384"/>
              </a:cxn>
              <a:cxn ang="0">
                <a:pos x="connsiteX16385" y="connsiteY16385"/>
              </a:cxn>
              <a:cxn ang="0">
                <a:pos x="connsiteX16386" y="connsiteY16386"/>
              </a:cxn>
              <a:cxn ang="0">
                <a:pos x="connsiteX16387" y="connsiteY16387"/>
              </a:cxn>
              <a:cxn ang="0">
                <a:pos x="connsiteX16388" y="connsiteY16388"/>
              </a:cxn>
              <a:cxn ang="0">
                <a:pos x="connsiteX16389" y="connsiteY16389"/>
              </a:cxn>
              <a:cxn ang="0">
                <a:pos x="connsiteX16390" y="connsiteY16390"/>
              </a:cxn>
              <a:cxn ang="0">
                <a:pos x="connsiteX16391" y="connsiteY16391"/>
              </a:cxn>
              <a:cxn ang="0">
                <a:pos x="connsiteX16392" y="connsiteY16392"/>
              </a:cxn>
              <a:cxn ang="0">
                <a:pos x="connsiteX16393" y="connsiteY16393"/>
              </a:cxn>
              <a:cxn ang="0">
                <a:pos x="connsiteX16394" y="connsiteY16394"/>
              </a:cxn>
              <a:cxn ang="0">
                <a:pos x="connsiteX16395" y="connsiteY16395"/>
              </a:cxn>
              <a:cxn ang="0">
                <a:pos x="connsiteX16396" y="connsiteY16396"/>
              </a:cxn>
              <a:cxn ang="0">
                <a:pos x="connsiteX16397" y="connsiteY16397"/>
              </a:cxn>
              <a:cxn ang="0">
                <a:pos x="connsiteX16398" y="connsiteY16398"/>
              </a:cxn>
              <a:cxn ang="0">
                <a:pos x="connsiteX16399" y="connsiteY16399"/>
              </a:cxn>
              <a:cxn ang="0">
                <a:pos x="connsiteX16400" y="connsiteY16400"/>
              </a:cxn>
              <a:cxn ang="0">
                <a:pos x="connsiteX16401" y="connsiteY16401"/>
              </a:cxn>
              <a:cxn ang="0">
                <a:pos x="connsiteX16402" y="connsiteY16402"/>
              </a:cxn>
              <a:cxn ang="0">
                <a:pos x="connsiteX16403" y="connsiteY16403"/>
              </a:cxn>
              <a:cxn ang="0">
                <a:pos x="connsiteX16404" y="connsiteY16404"/>
              </a:cxn>
              <a:cxn ang="0">
                <a:pos x="connsiteX16405" y="connsiteY16405"/>
              </a:cxn>
              <a:cxn ang="0">
                <a:pos x="connsiteX16406" y="connsiteY16406"/>
              </a:cxn>
              <a:cxn ang="0">
                <a:pos x="connsiteX16407" y="connsiteY16407"/>
              </a:cxn>
              <a:cxn ang="0">
                <a:pos x="connsiteX16408" y="connsiteY16408"/>
              </a:cxn>
              <a:cxn ang="0">
                <a:pos x="connsiteX16409" y="connsiteY16409"/>
              </a:cxn>
              <a:cxn ang="0">
                <a:pos x="connsiteX16410" y="connsiteY16410"/>
              </a:cxn>
              <a:cxn ang="0">
                <a:pos x="connsiteX16411" y="connsiteY16411"/>
              </a:cxn>
              <a:cxn ang="0">
                <a:pos x="connsiteX16412" y="connsiteY16412"/>
              </a:cxn>
              <a:cxn ang="0">
                <a:pos x="connsiteX16413" y="connsiteY16413"/>
              </a:cxn>
              <a:cxn ang="0">
                <a:pos x="connsiteX16414" y="connsiteY16414"/>
              </a:cxn>
              <a:cxn ang="0">
                <a:pos x="connsiteX16415" y="connsiteY16415"/>
              </a:cxn>
              <a:cxn ang="0">
                <a:pos x="connsiteX16416" y="connsiteY16416"/>
              </a:cxn>
              <a:cxn ang="0">
                <a:pos x="connsiteX16417" y="connsiteY16417"/>
              </a:cxn>
              <a:cxn ang="0">
                <a:pos x="connsiteX16418" y="connsiteY16418"/>
              </a:cxn>
              <a:cxn ang="0">
                <a:pos x="connsiteX16419" y="connsiteY16419"/>
              </a:cxn>
              <a:cxn ang="0">
                <a:pos x="connsiteX16420" y="connsiteY16420"/>
              </a:cxn>
              <a:cxn ang="0">
                <a:pos x="connsiteX16421" y="connsiteY16421"/>
              </a:cxn>
              <a:cxn ang="0">
                <a:pos x="connsiteX16422" y="connsiteY16422"/>
              </a:cxn>
              <a:cxn ang="0">
                <a:pos x="connsiteX16423" y="connsiteY16423"/>
              </a:cxn>
              <a:cxn ang="0">
                <a:pos x="connsiteX16424" y="connsiteY16424"/>
              </a:cxn>
              <a:cxn ang="0">
                <a:pos x="connsiteX16425" y="connsiteY16425"/>
              </a:cxn>
              <a:cxn ang="0">
                <a:pos x="connsiteX16426" y="connsiteY16426"/>
              </a:cxn>
              <a:cxn ang="0">
                <a:pos x="connsiteX16427" y="connsiteY16427"/>
              </a:cxn>
              <a:cxn ang="0">
                <a:pos x="connsiteX16428" y="connsiteY16428"/>
              </a:cxn>
              <a:cxn ang="0">
                <a:pos x="connsiteX16429" y="connsiteY16429"/>
              </a:cxn>
              <a:cxn ang="0">
                <a:pos x="connsiteX16430" y="connsiteY16430"/>
              </a:cxn>
              <a:cxn ang="0">
                <a:pos x="connsiteX16431" y="connsiteY16431"/>
              </a:cxn>
              <a:cxn ang="0">
                <a:pos x="connsiteX16432" y="connsiteY16432"/>
              </a:cxn>
              <a:cxn ang="0">
                <a:pos x="connsiteX16433" y="connsiteY16433"/>
              </a:cxn>
              <a:cxn ang="0">
                <a:pos x="connsiteX16434" y="connsiteY16434"/>
              </a:cxn>
              <a:cxn ang="0">
                <a:pos x="connsiteX16435" y="connsiteY16435"/>
              </a:cxn>
              <a:cxn ang="0">
                <a:pos x="connsiteX16436" y="connsiteY16436"/>
              </a:cxn>
              <a:cxn ang="0">
                <a:pos x="connsiteX16437" y="connsiteY16437"/>
              </a:cxn>
              <a:cxn ang="0">
                <a:pos x="connsiteX16438" y="connsiteY16438"/>
              </a:cxn>
              <a:cxn ang="0">
                <a:pos x="connsiteX16439" y="connsiteY16439"/>
              </a:cxn>
              <a:cxn ang="0">
                <a:pos x="connsiteX16440" y="connsiteY16440"/>
              </a:cxn>
              <a:cxn ang="0">
                <a:pos x="connsiteX16441" y="connsiteY16441"/>
              </a:cxn>
              <a:cxn ang="0">
                <a:pos x="connsiteX16442" y="connsiteY16442"/>
              </a:cxn>
              <a:cxn ang="0">
                <a:pos x="connsiteX16443" y="connsiteY16443"/>
              </a:cxn>
              <a:cxn ang="0">
                <a:pos x="connsiteX16444" y="connsiteY16444"/>
              </a:cxn>
              <a:cxn ang="0">
                <a:pos x="connsiteX16445" y="connsiteY16445"/>
              </a:cxn>
              <a:cxn ang="0">
                <a:pos x="connsiteX16446" y="connsiteY16446"/>
              </a:cxn>
              <a:cxn ang="0">
                <a:pos x="connsiteX16447" y="connsiteY16447"/>
              </a:cxn>
              <a:cxn ang="0">
                <a:pos x="connsiteX16448" y="connsiteY16448"/>
              </a:cxn>
              <a:cxn ang="0">
                <a:pos x="connsiteX16449" y="connsiteY16449"/>
              </a:cxn>
              <a:cxn ang="0">
                <a:pos x="connsiteX16450" y="connsiteY16450"/>
              </a:cxn>
              <a:cxn ang="0">
                <a:pos x="connsiteX16451" y="connsiteY16451"/>
              </a:cxn>
              <a:cxn ang="0">
                <a:pos x="connsiteX16452" y="connsiteY16452"/>
              </a:cxn>
              <a:cxn ang="0">
                <a:pos x="connsiteX16453" y="connsiteY16453"/>
              </a:cxn>
              <a:cxn ang="0">
                <a:pos x="connsiteX16454" y="connsiteY16454"/>
              </a:cxn>
              <a:cxn ang="0">
                <a:pos x="connsiteX16455" y="connsiteY16455"/>
              </a:cxn>
              <a:cxn ang="0">
                <a:pos x="connsiteX16456" y="connsiteY16456"/>
              </a:cxn>
              <a:cxn ang="0">
                <a:pos x="connsiteX16457" y="connsiteY16457"/>
              </a:cxn>
              <a:cxn ang="0">
                <a:pos x="connsiteX16458" y="connsiteY16458"/>
              </a:cxn>
              <a:cxn ang="0">
                <a:pos x="connsiteX16459" y="connsiteY16459"/>
              </a:cxn>
              <a:cxn ang="0">
                <a:pos x="connsiteX16460" y="connsiteY16460"/>
              </a:cxn>
              <a:cxn ang="0">
                <a:pos x="connsiteX16461" y="connsiteY16461"/>
              </a:cxn>
              <a:cxn ang="0">
                <a:pos x="connsiteX16462" y="connsiteY16462"/>
              </a:cxn>
              <a:cxn ang="0">
                <a:pos x="connsiteX16463" y="connsiteY16463"/>
              </a:cxn>
              <a:cxn ang="0">
                <a:pos x="connsiteX16464" y="connsiteY16464"/>
              </a:cxn>
              <a:cxn ang="0">
                <a:pos x="connsiteX16465" y="connsiteY16465"/>
              </a:cxn>
              <a:cxn ang="0">
                <a:pos x="connsiteX16466" y="connsiteY16466"/>
              </a:cxn>
              <a:cxn ang="0">
                <a:pos x="connsiteX16467" y="connsiteY16467"/>
              </a:cxn>
              <a:cxn ang="0">
                <a:pos x="connsiteX16468" y="connsiteY16468"/>
              </a:cxn>
              <a:cxn ang="0">
                <a:pos x="connsiteX16469" y="connsiteY16469"/>
              </a:cxn>
              <a:cxn ang="0">
                <a:pos x="connsiteX16470" y="connsiteY16470"/>
              </a:cxn>
              <a:cxn ang="0">
                <a:pos x="connsiteX16471" y="connsiteY16471"/>
              </a:cxn>
              <a:cxn ang="0">
                <a:pos x="connsiteX16472" y="connsiteY16472"/>
              </a:cxn>
              <a:cxn ang="0">
                <a:pos x="connsiteX16473" y="connsiteY16473"/>
              </a:cxn>
              <a:cxn ang="0">
                <a:pos x="connsiteX16474" y="connsiteY16474"/>
              </a:cxn>
              <a:cxn ang="0">
                <a:pos x="connsiteX16475" y="connsiteY16475"/>
              </a:cxn>
              <a:cxn ang="0">
                <a:pos x="connsiteX16476" y="connsiteY16476"/>
              </a:cxn>
              <a:cxn ang="0">
                <a:pos x="connsiteX16477" y="connsiteY16477"/>
              </a:cxn>
              <a:cxn ang="0">
                <a:pos x="connsiteX16478" y="connsiteY16478"/>
              </a:cxn>
              <a:cxn ang="0">
                <a:pos x="connsiteX16479" y="connsiteY16479"/>
              </a:cxn>
              <a:cxn ang="0">
                <a:pos x="connsiteX16480" y="connsiteY16480"/>
              </a:cxn>
              <a:cxn ang="0">
                <a:pos x="connsiteX16481" y="connsiteY16481"/>
              </a:cxn>
              <a:cxn ang="0">
                <a:pos x="connsiteX16482" y="connsiteY16482"/>
              </a:cxn>
              <a:cxn ang="0">
                <a:pos x="connsiteX16483" y="connsiteY16483"/>
              </a:cxn>
              <a:cxn ang="0">
                <a:pos x="connsiteX16484" y="connsiteY16484"/>
              </a:cxn>
              <a:cxn ang="0">
                <a:pos x="connsiteX16485" y="connsiteY16485"/>
              </a:cxn>
              <a:cxn ang="0">
                <a:pos x="connsiteX16486" y="connsiteY16486"/>
              </a:cxn>
              <a:cxn ang="0">
                <a:pos x="connsiteX16487" y="connsiteY16487"/>
              </a:cxn>
              <a:cxn ang="0">
                <a:pos x="connsiteX16488" y="connsiteY16488"/>
              </a:cxn>
              <a:cxn ang="0">
                <a:pos x="connsiteX16489" y="connsiteY16489"/>
              </a:cxn>
              <a:cxn ang="0">
                <a:pos x="connsiteX16490" y="connsiteY16490"/>
              </a:cxn>
              <a:cxn ang="0">
                <a:pos x="connsiteX16491" y="connsiteY16491"/>
              </a:cxn>
              <a:cxn ang="0">
                <a:pos x="connsiteX16492" y="connsiteY16492"/>
              </a:cxn>
              <a:cxn ang="0">
                <a:pos x="connsiteX16493" y="connsiteY16493"/>
              </a:cxn>
              <a:cxn ang="0">
                <a:pos x="connsiteX16494" y="connsiteY16494"/>
              </a:cxn>
              <a:cxn ang="0">
                <a:pos x="connsiteX16495" y="connsiteY16495"/>
              </a:cxn>
              <a:cxn ang="0">
                <a:pos x="connsiteX16496" y="connsiteY16496"/>
              </a:cxn>
              <a:cxn ang="0">
                <a:pos x="connsiteX16497" y="connsiteY16497"/>
              </a:cxn>
              <a:cxn ang="0">
                <a:pos x="connsiteX16498" y="connsiteY16498"/>
              </a:cxn>
              <a:cxn ang="0">
                <a:pos x="connsiteX16499" y="connsiteY16499"/>
              </a:cxn>
              <a:cxn ang="0">
                <a:pos x="connsiteX16500" y="connsiteY16500"/>
              </a:cxn>
              <a:cxn ang="0">
                <a:pos x="connsiteX16501" y="connsiteY16501"/>
              </a:cxn>
              <a:cxn ang="0">
                <a:pos x="connsiteX16502" y="connsiteY16502"/>
              </a:cxn>
              <a:cxn ang="0">
                <a:pos x="connsiteX16503" y="connsiteY16503"/>
              </a:cxn>
              <a:cxn ang="0">
                <a:pos x="connsiteX16504" y="connsiteY16504"/>
              </a:cxn>
              <a:cxn ang="0">
                <a:pos x="connsiteX16505" y="connsiteY16505"/>
              </a:cxn>
              <a:cxn ang="0">
                <a:pos x="connsiteX16506" y="connsiteY16506"/>
              </a:cxn>
              <a:cxn ang="0">
                <a:pos x="connsiteX16507" y="connsiteY16507"/>
              </a:cxn>
              <a:cxn ang="0">
                <a:pos x="connsiteX16508" y="connsiteY16508"/>
              </a:cxn>
              <a:cxn ang="0">
                <a:pos x="connsiteX16509" y="connsiteY16509"/>
              </a:cxn>
              <a:cxn ang="0">
                <a:pos x="connsiteX16510" y="connsiteY16510"/>
              </a:cxn>
              <a:cxn ang="0">
                <a:pos x="connsiteX16511" y="connsiteY16511"/>
              </a:cxn>
              <a:cxn ang="0">
                <a:pos x="connsiteX16512" y="connsiteY16512"/>
              </a:cxn>
              <a:cxn ang="0">
                <a:pos x="connsiteX16513" y="connsiteY16513"/>
              </a:cxn>
              <a:cxn ang="0">
                <a:pos x="connsiteX16514" y="connsiteY16514"/>
              </a:cxn>
              <a:cxn ang="0">
                <a:pos x="connsiteX16515" y="connsiteY16515"/>
              </a:cxn>
              <a:cxn ang="0">
                <a:pos x="connsiteX16516" y="connsiteY16516"/>
              </a:cxn>
              <a:cxn ang="0">
                <a:pos x="connsiteX16517" y="connsiteY16517"/>
              </a:cxn>
              <a:cxn ang="0">
                <a:pos x="connsiteX16518" y="connsiteY16518"/>
              </a:cxn>
              <a:cxn ang="0">
                <a:pos x="connsiteX16519" y="connsiteY16519"/>
              </a:cxn>
              <a:cxn ang="0">
                <a:pos x="connsiteX16520" y="connsiteY16520"/>
              </a:cxn>
              <a:cxn ang="0">
                <a:pos x="connsiteX16521" y="connsiteY16521"/>
              </a:cxn>
              <a:cxn ang="0">
                <a:pos x="connsiteX16522" y="connsiteY16522"/>
              </a:cxn>
              <a:cxn ang="0">
                <a:pos x="connsiteX16523" y="connsiteY16523"/>
              </a:cxn>
              <a:cxn ang="0">
                <a:pos x="connsiteX16524" y="connsiteY16524"/>
              </a:cxn>
              <a:cxn ang="0">
                <a:pos x="connsiteX16525" y="connsiteY16525"/>
              </a:cxn>
              <a:cxn ang="0">
                <a:pos x="connsiteX16526" y="connsiteY16526"/>
              </a:cxn>
              <a:cxn ang="0">
                <a:pos x="connsiteX16527" y="connsiteY16527"/>
              </a:cxn>
              <a:cxn ang="0">
                <a:pos x="connsiteX16528" y="connsiteY16528"/>
              </a:cxn>
              <a:cxn ang="0">
                <a:pos x="connsiteX16529" y="connsiteY16529"/>
              </a:cxn>
              <a:cxn ang="0">
                <a:pos x="connsiteX16530" y="connsiteY16530"/>
              </a:cxn>
              <a:cxn ang="0">
                <a:pos x="connsiteX16531" y="connsiteY16531"/>
              </a:cxn>
              <a:cxn ang="0">
                <a:pos x="connsiteX16532" y="connsiteY16532"/>
              </a:cxn>
              <a:cxn ang="0">
                <a:pos x="connsiteX16533" y="connsiteY16533"/>
              </a:cxn>
              <a:cxn ang="0">
                <a:pos x="connsiteX16534" y="connsiteY16534"/>
              </a:cxn>
              <a:cxn ang="0">
                <a:pos x="connsiteX16535" y="connsiteY16535"/>
              </a:cxn>
              <a:cxn ang="0">
                <a:pos x="connsiteX16536" y="connsiteY16536"/>
              </a:cxn>
              <a:cxn ang="0">
                <a:pos x="connsiteX16537" y="connsiteY16537"/>
              </a:cxn>
              <a:cxn ang="0">
                <a:pos x="connsiteX16538" y="connsiteY16538"/>
              </a:cxn>
              <a:cxn ang="0">
                <a:pos x="connsiteX16539" y="connsiteY16539"/>
              </a:cxn>
              <a:cxn ang="0">
                <a:pos x="connsiteX16540" y="connsiteY16540"/>
              </a:cxn>
              <a:cxn ang="0">
                <a:pos x="connsiteX16541" y="connsiteY16541"/>
              </a:cxn>
              <a:cxn ang="0">
                <a:pos x="connsiteX16542" y="connsiteY16542"/>
              </a:cxn>
              <a:cxn ang="0">
                <a:pos x="connsiteX16543" y="connsiteY16543"/>
              </a:cxn>
              <a:cxn ang="0">
                <a:pos x="connsiteX16544" y="connsiteY16544"/>
              </a:cxn>
              <a:cxn ang="0">
                <a:pos x="connsiteX16545" y="connsiteY16545"/>
              </a:cxn>
              <a:cxn ang="0">
                <a:pos x="connsiteX16546" y="connsiteY16546"/>
              </a:cxn>
              <a:cxn ang="0">
                <a:pos x="connsiteX16547" y="connsiteY16547"/>
              </a:cxn>
              <a:cxn ang="0">
                <a:pos x="connsiteX16548" y="connsiteY16548"/>
              </a:cxn>
              <a:cxn ang="0">
                <a:pos x="connsiteX16549" y="connsiteY16549"/>
              </a:cxn>
              <a:cxn ang="0">
                <a:pos x="connsiteX16550" y="connsiteY16550"/>
              </a:cxn>
              <a:cxn ang="0">
                <a:pos x="connsiteX16551" y="connsiteY16551"/>
              </a:cxn>
              <a:cxn ang="0">
                <a:pos x="connsiteX16552" y="connsiteY16552"/>
              </a:cxn>
              <a:cxn ang="0">
                <a:pos x="connsiteX16553" y="connsiteY16553"/>
              </a:cxn>
              <a:cxn ang="0">
                <a:pos x="connsiteX16554" y="connsiteY16554"/>
              </a:cxn>
              <a:cxn ang="0">
                <a:pos x="connsiteX16555" y="connsiteY16555"/>
              </a:cxn>
              <a:cxn ang="0">
                <a:pos x="connsiteX16556" y="connsiteY16556"/>
              </a:cxn>
              <a:cxn ang="0">
                <a:pos x="connsiteX16557" y="connsiteY16557"/>
              </a:cxn>
              <a:cxn ang="0">
                <a:pos x="connsiteX16558" y="connsiteY16558"/>
              </a:cxn>
              <a:cxn ang="0">
                <a:pos x="connsiteX16559" y="connsiteY16559"/>
              </a:cxn>
              <a:cxn ang="0">
                <a:pos x="connsiteX16560" y="connsiteY16560"/>
              </a:cxn>
              <a:cxn ang="0">
                <a:pos x="connsiteX16561" y="connsiteY16561"/>
              </a:cxn>
              <a:cxn ang="0">
                <a:pos x="connsiteX16562" y="connsiteY16562"/>
              </a:cxn>
              <a:cxn ang="0">
                <a:pos x="connsiteX16563" y="connsiteY16563"/>
              </a:cxn>
              <a:cxn ang="0">
                <a:pos x="connsiteX16564" y="connsiteY16564"/>
              </a:cxn>
              <a:cxn ang="0">
                <a:pos x="connsiteX16565" y="connsiteY16565"/>
              </a:cxn>
              <a:cxn ang="0">
                <a:pos x="connsiteX16566" y="connsiteY16566"/>
              </a:cxn>
              <a:cxn ang="0">
                <a:pos x="connsiteX16567" y="connsiteY16567"/>
              </a:cxn>
              <a:cxn ang="0">
                <a:pos x="connsiteX16568" y="connsiteY16568"/>
              </a:cxn>
              <a:cxn ang="0">
                <a:pos x="connsiteX16569" y="connsiteY16569"/>
              </a:cxn>
              <a:cxn ang="0">
                <a:pos x="connsiteX16570" y="connsiteY16570"/>
              </a:cxn>
              <a:cxn ang="0">
                <a:pos x="connsiteX16571" y="connsiteY16571"/>
              </a:cxn>
              <a:cxn ang="0">
                <a:pos x="connsiteX16572" y="connsiteY16572"/>
              </a:cxn>
              <a:cxn ang="0">
                <a:pos x="connsiteX16573" y="connsiteY16573"/>
              </a:cxn>
              <a:cxn ang="0">
                <a:pos x="connsiteX16574" y="connsiteY16574"/>
              </a:cxn>
              <a:cxn ang="0">
                <a:pos x="connsiteX16575" y="connsiteY16575"/>
              </a:cxn>
              <a:cxn ang="0">
                <a:pos x="connsiteX16576" y="connsiteY16576"/>
              </a:cxn>
              <a:cxn ang="0">
                <a:pos x="connsiteX16577" y="connsiteY16577"/>
              </a:cxn>
              <a:cxn ang="0">
                <a:pos x="connsiteX16578" y="connsiteY16578"/>
              </a:cxn>
              <a:cxn ang="0">
                <a:pos x="connsiteX16579" y="connsiteY16579"/>
              </a:cxn>
              <a:cxn ang="0">
                <a:pos x="connsiteX16580" y="connsiteY16580"/>
              </a:cxn>
              <a:cxn ang="0">
                <a:pos x="connsiteX16581" y="connsiteY16581"/>
              </a:cxn>
              <a:cxn ang="0">
                <a:pos x="connsiteX16582" y="connsiteY16582"/>
              </a:cxn>
              <a:cxn ang="0">
                <a:pos x="connsiteX16583" y="connsiteY16583"/>
              </a:cxn>
              <a:cxn ang="0">
                <a:pos x="connsiteX16584" y="connsiteY16584"/>
              </a:cxn>
              <a:cxn ang="0">
                <a:pos x="connsiteX16585" y="connsiteY16585"/>
              </a:cxn>
              <a:cxn ang="0">
                <a:pos x="connsiteX16586" y="connsiteY16586"/>
              </a:cxn>
              <a:cxn ang="0">
                <a:pos x="connsiteX16587" y="connsiteY16587"/>
              </a:cxn>
              <a:cxn ang="0">
                <a:pos x="connsiteX16588" y="connsiteY16588"/>
              </a:cxn>
              <a:cxn ang="0">
                <a:pos x="connsiteX16589" y="connsiteY16589"/>
              </a:cxn>
              <a:cxn ang="0">
                <a:pos x="connsiteX16590" y="connsiteY16590"/>
              </a:cxn>
              <a:cxn ang="0">
                <a:pos x="connsiteX16591" y="connsiteY16591"/>
              </a:cxn>
              <a:cxn ang="0">
                <a:pos x="connsiteX16592" y="connsiteY16592"/>
              </a:cxn>
              <a:cxn ang="0">
                <a:pos x="connsiteX16593" y="connsiteY16593"/>
              </a:cxn>
              <a:cxn ang="0">
                <a:pos x="connsiteX16594" y="connsiteY16594"/>
              </a:cxn>
              <a:cxn ang="0">
                <a:pos x="connsiteX16595" y="connsiteY16595"/>
              </a:cxn>
              <a:cxn ang="0">
                <a:pos x="connsiteX16596" y="connsiteY16596"/>
              </a:cxn>
              <a:cxn ang="0">
                <a:pos x="connsiteX16597" y="connsiteY16597"/>
              </a:cxn>
              <a:cxn ang="0">
                <a:pos x="connsiteX16598" y="connsiteY16598"/>
              </a:cxn>
              <a:cxn ang="0">
                <a:pos x="connsiteX16599" y="connsiteY16599"/>
              </a:cxn>
              <a:cxn ang="0">
                <a:pos x="connsiteX16600" y="connsiteY16600"/>
              </a:cxn>
              <a:cxn ang="0">
                <a:pos x="connsiteX16601" y="connsiteY16601"/>
              </a:cxn>
              <a:cxn ang="0">
                <a:pos x="connsiteX16602" y="connsiteY16602"/>
              </a:cxn>
              <a:cxn ang="0">
                <a:pos x="connsiteX16603" y="connsiteY16603"/>
              </a:cxn>
              <a:cxn ang="0">
                <a:pos x="connsiteX16604" y="connsiteY16604"/>
              </a:cxn>
              <a:cxn ang="0">
                <a:pos x="connsiteX16605" y="connsiteY16605"/>
              </a:cxn>
              <a:cxn ang="0">
                <a:pos x="connsiteX16606" y="connsiteY16606"/>
              </a:cxn>
              <a:cxn ang="0">
                <a:pos x="connsiteX16607" y="connsiteY16607"/>
              </a:cxn>
              <a:cxn ang="0">
                <a:pos x="connsiteX16608" y="connsiteY16608"/>
              </a:cxn>
              <a:cxn ang="0">
                <a:pos x="connsiteX16609" y="connsiteY16609"/>
              </a:cxn>
              <a:cxn ang="0">
                <a:pos x="connsiteX16610" y="connsiteY16610"/>
              </a:cxn>
              <a:cxn ang="0">
                <a:pos x="connsiteX16611" y="connsiteY16611"/>
              </a:cxn>
              <a:cxn ang="0">
                <a:pos x="connsiteX16612" y="connsiteY16612"/>
              </a:cxn>
              <a:cxn ang="0">
                <a:pos x="connsiteX16613" y="connsiteY16613"/>
              </a:cxn>
              <a:cxn ang="0">
                <a:pos x="connsiteX16614" y="connsiteY16614"/>
              </a:cxn>
              <a:cxn ang="0">
                <a:pos x="connsiteX16615" y="connsiteY16615"/>
              </a:cxn>
              <a:cxn ang="0">
                <a:pos x="connsiteX16616" y="connsiteY16616"/>
              </a:cxn>
              <a:cxn ang="0">
                <a:pos x="connsiteX16617" y="connsiteY16617"/>
              </a:cxn>
              <a:cxn ang="0">
                <a:pos x="connsiteX16618" y="connsiteY16618"/>
              </a:cxn>
              <a:cxn ang="0">
                <a:pos x="connsiteX16619" y="connsiteY16619"/>
              </a:cxn>
              <a:cxn ang="0">
                <a:pos x="connsiteX16620" y="connsiteY16620"/>
              </a:cxn>
              <a:cxn ang="0">
                <a:pos x="connsiteX16621" y="connsiteY16621"/>
              </a:cxn>
              <a:cxn ang="0">
                <a:pos x="connsiteX16622" y="connsiteY16622"/>
              </a:cxn>
              <a:cxn ang="0">
                <a:pos x="connsiteX16623" y="connsiteY16623"/>
              </a:cxn>
              <a:cxn ang="0">
                <a:pos x="connsiteX16624" y="connsiteY16624"/>
              </a:cxn>
              <a:cxn ang="0">
                <a:pos x="connsiteX16625" y="connsiteY16625"/>
              </a:cxn>
              <a:cxn ang="0">
                <a:pos x="connsiteX16626" y="connsiteY16626"/>
              </a:cxn>
              <a:cxn ang="0">
                <a:pos x="connsiteX16627" y="connsiteY16627"/>
              </a:cxn>
              <a:cxn ang="0">
                <a:pos x="connsiteX16628" y="connsiteY16628"/>
              </a:cxn>
              <a:cxn ang="0">
                <a:pos x="connsiteX16629" y="connsiteY16629"/>
              </a:cxn>
              <a:cxn ang="0">
                <a:pos x="connsiteX16630" y="connsiteY16630"/>
              </a:cxn>
              <a:cxn ang="0">
                <a:pos x="connsiteX16631" y="connsiteY16631"/>
              </a:cxn>
              <a:cxn ang="0">
                <a:pos x="connsiteX16632" y="connsiteY16632"/>
              </a:cxn>
              <a:cxn ang="0">
                <a:pos x="connsiteX16633" y="connsiteY16633"/>
              </a:cxn>
              <a:cxn ang="0">
                <a:pos x="connsiteX16634" y="connsiteY16634"/>
              </a:cxn>
              <a:cxn ang="0">
                <a:pos x="connsiteX16635" y="connsiteY16635"/>
              </a:cxn>
              <a:cxn ang="0">
                <a:pos x="connsiteX16636" y="connsiteY16636"/>
              </a:cxn>
              <a:cxn ang="0">
                <a:pos x="connsiteX16637" y="connsiteY16637"/>
              </a:cxn>
              <a:cxn ang="0">
                <a:pos x="connsiteX16638" y="connsiteY16638"/>
              </a:cxn>
              <a:cxn ang="0">
                <a:pos x="connsiteX16639" y="connsiteY16639"/>
              </a:cxn>
              <a:cxn ang="0">
                <a:pos x="connsiteX16640" y="connsiteY16640"/>
              </a:cxn>
              <a:cxn ang="0">
                <a:pos x="connsiteX16641" y="connsiteY16641"/>
              </a:cxn>
              <a:cxn ang="0">
                <a:pos x="connsiteX16642" y="connsiteY16642"/>
              </a:cxn>
              <a:cxn ang="0">
                <a:pos x="connsiteX16643" y="connsiteY16643"/>
              </a:cxn>
              <a:cxn ang="0">
                <a:pos x="connsiteX16644" y="connsiteY16644"/>
              </a:cxn>
              <a:cxn ang="0">
                <a:pos x="connsiteX16645" y="connsiteY16645"/>
              </a:cxn>
              <a:cxn ang="0">
                <a:pos x="connsiteX16646" y="connsiteY16646"/>
              </a:cxn>
              <a:cxn ang="0">
                <a:pos x="connsiteX16647" y="connsiteY16647"/>
              </a:cxn>
              <a:cxn ang="0">
                <a:pos x="connsiteX16648" y="connsiteY16648"/>
              </a:cxn>
              <a:cxn ang="0">
                <a:pos x="connsiteX16649" y="connsiteY16649"/>
              </a:cxn>
              <a:cxn ang="0">
                <a:pos x="connsiteX16650" y="connsiteY16650"/>
              </a:cxn>
              <a:cxn ang="0">
                <a:pos x="connsiteX16651" y="connsiteY16651"/>
              </a:cxn>
              <a:cxn ang="0">
                <a:pos x="connsiteX16652" y="connsiteY16652"/>
              </a:cxn>
              <a:cxn ang="0">
                <a:pos x="connsiteX16653" y="connsiteY16653"/>
              </a:cxn>
              <a:cxn ang="0">
                <a:pos x="connsiteX16654" y="connsiteY16654"/>
              </a:cxn>
              <a:cxn ang="0">
                <a:pos x="connsiteX16655" y="connsiteY16655"/>
              </a:cxn>
              <a:cxn ang="0">
                <a:pos x="connsiteX16656" y="connsiteY16656"/>
              </a:cxn>
              <a:cxn ang="0">
                <a:pos x="connsiteX16657" y="connsiteY16657"/>
              </a:cxn>
              <a:cxn ang="0">
                <a:pos x="connsiteX16658" y="connsiteY16658"/>
              </a:cxn>
              <a:cxn ang="0">
                <a:pos x="connsiteX16659" y="connsiteY16659"/>
              </a:cxn>
              <a:cxn ang="0">
                <a:pos x="connsiteX16660" y="connsiteY16660"/>
              </a:cxn>
              <a:cxn ang="0">
                <a:pos x="connsiteX16661" y="connsiteY16661"/>
              </a:cxn>
              <a:cxn ang="0">
                <a:pos x="connsiteX16662" y="connsiteY16662"/>
              </a:cxn>
              <a:cxn ang="0">
                <a:pos x="connsiteX16663" y="connsiteY16663"/>
              </a:cxn>
              <a:cxn ang="0">
                <a:pos x="connsiteX16664" y="connsiteY16664"/>
              </a:cxn>
              <a:cxn ang="0">
                <a:pos x="connsiteX16665" y="connsiteY16665"/>
              </a:cxn>
              <a:cxn ang="0">
                <a:pos x="connsiteX16666" y="connsiteY16666"/>
              </a:cxn>
              <a:cxn ang="0">
                <a:pos x="connsiteX16667" y="connsiteY16667"/>
              </a:cxn>
              <a:cxn ang="0">
                <a:pos x="connsiteX16668" y="connsiteY16668"/>
              </a:cxn>
              <a:cxn ang="0">
                <a:pos x="connsiteX16669" y="connsiteY16669"/>
              </a:cxn>
              <a:cxn ang="0">
                <a:pos x="connsiteX16670" y="connsiteY16670"/>
              </a:cxn>
              <a:cxn ang="0">
                <a:pos x="connsiteX16671" y="connsiteY16671"/>
              </a:cxn>
              <a:cxn ang="0">
                <a:pos x="connsiteX16672" y="connsiteY16672"/>
              </a:cxn>
              <a:cxn ang="0">
                <a:pos x="connsiteX16673" y="connsiteY16673"/>
              </a:cxn>
              <a:cxn ang="0">
                <a:pos x="connsiteX16674" y="connsiteY16674"/>
              </a:cxn>
              <a:cxn ang="0">
                <a:pos x="connsiteX16675" y="connsiteY16675"/>
              </a:cxn>
              <a:cxn ang="0">
                <a:pos x="connsiteX16676" y="connsiteY16676"/>
              </a:cxn>
              <a:cxn ang="0">
                <a:pos x="connsiteX16677" y="connsiteY16677"/>
              </a:cxn>
              <a:cxn ang="0">
                <a:pos x="connsiteX16678" y="connsiteY16678"/>
              </a:cxn>
              <a:cxn ang="0">
                <a:pos x="connsiteX16679" y="connsiteY16679"/>
              </a:cxn>
              <a:cxn ang="0">
                <a:pos x="connsiteX16680" y="connsiteY16680"/>
              </a:cxn>
              <a:cxn ang="0">
                <a:pos x="connsiteX16681" y="connsiteY16681"/>
              </a:cxn>
              <a:cxn ang="0">
                <a:pos x="connsiteX16682" y="connsiteY16682"/>
              </a:cxn>
              <a:cxn ang="0">
                <a:pos x="connsiteX16683" y="connsiteY16683"/>
              </a:cxn>
              <a:cxn ang="0">
                <a:pos x="connsiteX16684" y="connsiteY16684"/>
              </a:cxn>
              <a:cxn ang="0">
                <a:pos x="connsiteX16685" y="connsiteY16685"/>
              </a:cxn>
              <a:cxn ang="0">
                <a:pos x="connsiteX16686" y="connsiteY16686"/>
              </a:cxn>
              <a:cxn ang="0">
                <a:pos x="connsiteX16687" y="connsiteY16687"/>
              </a:cxn>
              <a:cxn ang="0">
                <a:pos x="connsiteX16688" y="connsiteY16688"/>
              </a:cxn>
              <a:cxn ang="0">
                <a:pos x="connsiteX16689" y="connsiteY16689"/>
              </a:cxn>
              <a:cxn ang="0">
                <a:pos x="connsiteX16690" y="connsiteY16690"/>
              </a:cxn>
              <a:cxn ang="0">
                <a:pos x="connsiteX16691" y="connsiteY16691"/>
              </a:cxn>
              <a:cxn ang="0">
                <a:pos x="connsiteX16692" y="connsiteY16692"/>
              </a:cxn>
              <a:cxn ang="0">
                <a:pos x="connsiteX16693" y="connsiteY16693"/>
              </a:cxn>
              <a:cxn ang="0">
                <a:pos x="connsiteX16694" y="connsiteY16694"/>
              </a:cxn>
              <a:cxn ang="0">
                <a:pos x="connsiteX16695" y="connsiteY16695"/>
              </a:cxn>
              <a:cxn ang="0">
                <a:pos x="connsiteX16696" y="connsiteY16696"/>
              </a:cxn>
              <a:cxn ang="0">
                <a:pos x="connsiteX16697" y="connsiteY16697"/>
              </a:cxn>
              <a:cxn ang="0">
                <a:pos x="connsiteX16698" y="connsiteY16698"/>
              </a:cxn>
              <a:cxn ang="0">
                <a:pos x="connsiteX16699" y="connsiteY16699"/>
              </a:cxn>
              <a:cxn ang="0">
                <a:pos x="connsiteX16700" y="connsiteY16700"/>
              </a:cxn>
              <a:cxn ang="0">
                <a:pos x="connsiteX16701" y="connsiteY16701"/>
              </a:cxn>
              <a:cxn ang="0">
                <a:pos x="connsiteX16702" y="connsiteY16702"/>
              </a:cxn>
              <a:cxn ang="0">
                <a:pos x="connsiteX16703" y="connsiteY16703"/>
              </a:cxn>
              <a:cxn ang="0">
                <a:pos x="connsiteX16704" y="connsiteY16704"/>
              </a:cxn>
              <a:cxn ang="0">
                <a:pos x="connsiteX16705" y="connsiteY16705"/>
              </a:cxn>
              <a:cxn ang="0">
                <a:pos x="connsiteX16706" y="connsiteY16706"/>
              </a:cxn>
              <a:cxn ang="0">
                <a:pos x="connsiteX16707" y="connsiteY16707"/>
              </a:cxn>
              <a:cxn ang="0">
                <a:pos x="connsiteX16708" y="connsiteY16708"/>
              </a:cxn>
              <a:cxn ang="0">
                <a:pos x="connsiteX16709" y="connsiteY16709"/>
              </a:cxn>
              <a:cxn ang="0">
                <a:pos x="connsiteX16710" y="connsiteY16710"/>
              </a:cxn>
              <a:cxn ang="0">
                <a:pos x="connsiteX16711" y="connsiteY16711"/>
              </a:cxn>
              <a:cxn ang="0">
                <a:pos x="connsiteX16712" y="connsiteY16712"/>
              </a:cxn>
              <a:cxn ang="0">
                <a:pos x="connsiteX16713" y="connsiteY16713"/>
              </a:cxn>
              <a:cxn ang="0">
                <a:pos x="connsiteX16714" y="connsiteY16714"/>
              </a:cxn>
              <a:cxn ang="0">
                <a:pos x="connsiteX16715" y="connsiteY16715"/>
              </a:cxn>
              <a:cxn ang="0">
                <a:pos x="connsiteX16716" y="connsiteY16716"/>
              </a:cxn>
              <a:cxn ang="0">
                <a:pos x="connsiteX16717" y="connsiteY16717"/>
              </a:cxn>
              <a:cxn ang="0">
                <a:pos x="connsiteX16718" y="connsiteY16718"/>
              </a:cxn>
              <a:cxn ang="0">
                <a:pos x="connsiteX16719" y="connsiteY16719"/>
              </a:cxn>
              <a:cxn ang="0">
                <a:pos x="connsiteX16720" y="connsiteY16720"/>
              </a:cxn>
              <a:cxn ang="0">
                <a:pos x="connsiteX16721" y="connsiteY16721"/>
              </a:cxn>
              <a:cxn ang="0">
                <a:pos x="connsiteX16722" y="connsiteY16722"/>
              </a:cxn>
              <a:cxn ang="0">
                <a:pos x="connsiteX16723" y="connsiteY16723"/>
              </a:cxn>
              <a:cxn ang="0">
                <a:pos x="connsiteX16724" y="connsiteY16724"/>
              </a:cxn>
              <a:cxn ang="0">
                <a:pos x="connsiteX16725" y="connsiteY16725"/>
              </a:cxn>
              <a:cxn ang="0">
                <a:pos x="connsiteX16726" y="connsiteY16726"/>
              </a:cxn>
              <a:cxn ang="0">
                <a:pos x="connsiteX16727" y="connsiteY16727"/>
              </a:cxn>
              <a:cxn ang="0">
                <a:pos x="connsiteX16728" y="connsiteY16728"/>
              </a:cxn>
              <a:cxn ang="0">
                <a:pos x="connsiteX16729" y="connsiteY16729"/>
              </a:cxn>
              <a:cxn ang="0">
                <a:pos x="connsiteX16730" y="connsiteY16730"/>
              </a:cxn>
              <a:cxn ang="0">
                <a:pos x="connsiteX16731" y="connsiteY16731"/>
              </a:cxn>
              <a:cxn ang="0">
                <a:pos x="connsiteX16732" y="connsiteY16732"/>
              </a:cxn>
              <a:cxn ang="0">
                <a:pos x="connsiteX16733" y="connsiteY16733"/>
              </a:cxn>
              <a:cxn ang="0">
                <a:pos x="connsiteX16734" y="connsiteY16734"/>
              </a:cxn>
              <a:cxn ang="0">
                <a:pos x="connsiteX16735" y="connsiteY16735"/>
              </a:cxn>
              <a:cxn ang="0">
                <a:pos x="connsiteX16736" y="connsiteY16736"/>
              </a:cxn>
              <a:cxn ang="0">
                <a:pos x="connsiteX16737" y="connsiteY16737"/>
              </a:cxn>
              <a:cxn ang="0">
                <a:pos x="connsiteX16738" y="connsiteY16738"/>
              </a:cxn>
              <a:cxn ang="0">
                <a:pos x="connsiteX16739" y="connsiteY16739"/>
              </a:cxn>
              <a:cxn ang="0">
                <a:pos x="connsiteX16740" y="connsiteY16740"/>
              </a:cxn>
              <a:cxn ang="0">
                <a:pos x="connsiteX16741" y="connsiteY16741"/>
              </a:cxn>
              <a:cxn ang="0">
                <a:pos x="connsiteX16742" y="connsiteY16742"/>
              </a:cxn>
              <a:cxn ang="0">
                <a:pos x="connsiteX16743" y="connsiteY16743"/>
              </a:cxn>
              <a:cxn ang="0">
                <a:pos x="connsiteX16744" y="connsiteY16744"/>
              </a:cxn>
              <a:cxn ang="0">
                <a:pos x="connsiteX16745" y="connsiteY16745"/>
              </a:cxn>
              <a:cxn ang="0">
                <a:pos x="connsiteX16746" y="connsiteY16746"/>
              </a:cxn>
              <a:cxn ang="0">
                <a:pos x="connsiteX16747" y="connsiteY16747"/>
              </a:cxn>
              <a:cxn ang="0">
                <a:pos x="connsiteX16748" y="connsiteY16748"/>
              </a:cxn>
              <a:cxn ang="0">
                <a:pos x="connsiteX16749" y="connsiteY16749"/>
              </a:cxn>
              <a:cxn ang="0">
                <a:pos x="connsiteX16750" y="connsiteY16750"/>
              </a:cxn>
              <a:cxn ang="0">
                <a:pos x="connsiteX16751" y="connsiteY16751"/>
              </a:cxn>
              <a:cxn ang="0">
                <a:pos x="connsiteX16752" y="connsiteY16752"/>
              </a:cxn>
              <a:cxn ang="0">
                <a:pos x="connsiteX16753" y="connsiteY16753"/>
              </a:cxn>
              <a:cxn ang="0">
                <a:pos x="connsiteX16754" y="connsiteY16754"/>
              </a:cxn>
              <a:cxn ang="0">
                <a:pos x="connsiteX16755" y="connsiteY16755"/>
              </a:cxn>
              <a:cxn ang="0">
                <a:pos x="connsiteX16756" y="connsiteY16756"/>
              </a:cxn>
              <a:cxn ang="0">
                <a:pos x="connsiteX16757" y="connsiteY16757"/>
              </a:cxn>
              <a:cxn ang="0">
                <a:pos x="connsiteX16758" y="connsiteY16758"/>
              </a:cxn>
              <a:cxn ang="0">
                <a:pos x="connsiteX16759" y="connsiteY16759"/>
              </a:cxn>
              <a:cxn ang="0">
                <a:pos x="connsiteX16760" y="connsiteY16760"/>
              </a:cxn>
              <a:cxn ang="0">
                <a:pos x="connsiteX16761" y="connsiteY16761"/>
              </a:cxn>
              <a:cxn ang="0">
                <a:pos x="connsiteX16762" y="connsiteY16762"/>
              </a:cxn>
              <a:cxn ang="0">
                <a:pos x="connsiteX16763" y="connsiteY16763"/>
              </a:cxn>
              <a:cxn ang="0">
                <a:pos x="connsiteX16764" y="connsiteY16764"/>
              </a:cxn>
              <a:cxn ang="0">
                <a:pos x="connsiteX16765" y="connsiteY16765"/>
              </a:cxn>
              <a:cxn ang="0">
                <a:pos x="connsiteX16766" y="connsiteY16766"/>
              </a:cxn>
              <a:cxn ang="0">
                <a:pos x="connsiteX16767" y="connsiteY16767"/>
              </a:cxn>
              <a:cxn ang="0">
                <a:pos x="connsiteX16768" y="connsiteY16768"/>
              </a:cxn>
              <a:cxn ang="0">
                <a:pos x="connsiteX16769" y="connsiteY16769"/>
              </a:cxn>
              <a:cxn ang="0">
                <a:pos x="connsiteX16770" y="connsiteY16770"/>
              </a:cxn>
              <a:cxn ang="0">
                <a:pos x="connsiteX16771" y="connsiteY16771"/>
              </a:cxn>
              <a:cxn ang="0">
                <a:pos x="connsiteX16772" y="connsiteY16772"/>
              </a:cxn>
              <a:cxn ang="0">
                <a:pos x="connsiteX16773" y="connsiteY16773"/>
              </a:cxn>
              <a:cxn ang="0">
                <a:pos x="connsiteX16774" y="connsiteY16774"/>
              </a:cxn>
              <a:cxn ang="0">
                <a:pos x="connsiteX16775" y="connsiteY16775"/>
              </a:cxn>
              <a:cxn ang="0">
                <a:pos x="connsiteX16776" y="connsiteY16776"/>
              </a:cxn>
              <a:cxn ang="0">
                <a:pos x="connsiteX16777" y="connsiteY16777"/>
              </a:cxn>
              <a:cxn ang="0">
                <a:pos x="connsiteX16778" y="connsiteY16778"/>
              </a:cxn>
              <a:cxn ang="0">
                <a:pos x="connsiteX16779" y="connsiteY16779"/>
              </a:cxn>
              <a:cxn ang="0">
                <a:pos x="connsiteX16780" y="connsiteY16780"/>
              </a:cxn>
              <a:cxn ang="0">
                <a:pos x="connsiteX16781" y="connsiteY16781"/>
              </a:cxn>
              <a:cxn ang="0">
                <a:pos x="connsiteX16782" y="connsiteY16782"/>
              </a:cxn>
              <a:cxn ang="0">
                <a:pos x="connsiteX16783" y="connsiteY16783"/>
              </a:cxn>
              <a:cxn ang="0">
                <a:pos x="connsiteX16784" y="connsiteY16784"/>
              </a:cxn>
              <a:cxn ang="0">
                <a:pos x="connsiteX16785" y="connsiteY16785"/>
              </a:cxn>
              <a:cxn ang="0">
                <a:pos x="connsiteX16786" y="connsiteY16786"/>
              </a:cxn>
              <a:cxn ang="0">
                <a:pos x="connsiteX16787" y="connsiteY16787"/>
              </a:cxn>
              <a:cxn ang="0">
                <a:pos x="connsiteX16788" y="connsiteY16788"/>
              </a:cxn>
              <a:cxn ang="0">
                <a:pos x="connsiteX16789" y="connsiteY16789"/>
              </a:cxn>
              <a:cxn ang="0">
                <a:pos x="connsiteX16790" y="connsiteY16790"/>
              </a:cxn>
              <a:cxn ang="0">
                <a:pos x="connsiteX16791" y="connsiteY16791"/>
              </a:cxn>
              <a:cxn ang="0">
                <a:pos x="connsiteX16792" y="connsiteY16792"/>
              </a:cxn>
              <a:cxn ang="0">
                <a:pos x="connsiteX16793" y="connsiteY16793"/>
              </a:cxn>
              <a:cxn ang="0">
                <a:pos x="connsiteX16794" y="connsiteY16794"/>
              </a:cxn>
              <a:cxn ang="0">
                <a:pos x="connsiteX16795" y="connsiteY16795"/>
              </a:cxn>
              <a:cxn ang="0">
                <a:pos x="connsiteX16796" y="connsiteY16796"/>
              </a:cxn>
              <a:cxn ang="0">
                <a:pos x="connsiteX16797" y="connsiteY16797"/>
              </a:cxn>
              <a:cxn ang="0">
                <a:pos x="connsiteX16798" y="connsiteY16798"/>
              </a:cxn>
              <a:cxn ang="0">
                <a:pos x="connsiteX16799" y="connsiteY16799"/>
              </a:cxn>
              <a:cxn ang="0">
                <a:pos x="connsiteX16800" y="connsiteY16800"/>
              </a:cxn>
              <a:cxn ang="0">
                <a:pos x="connsiteX16801" y="connsiteY16801"/>
              </a:cxn>
              <a:cxn ang="0">
                <a:pos x="connsiteX16802" y="connsiteY16802"/>
              </a:cxn>
              <a:cxn ang="0">
                <a:pos x="connsiteX16803" y="connsiteY16803"/>
              </a:cxn>
              <a:cxn ang="0">
                <a:pos x="connsiteX16804" y="connsiteY16804"/>
              </a:cxn>
              <a:cxn ang="0">
                <a:pos x="connsiteX16805" y="connsiteY16805"/>
              </a:cxn>
              <a:cxn ang="0">
                <a:pos x="connsiteX16806" y="connsiteY16806"/>
              </a:cxn>
              <a:cxn ang="0">
                <a:pos x="connsiteX16807" y="connsiteY16807"/>
              </a:cxn>
              <a:cxn ang="0">
                <a:pos x="connsiteX16808" y="connsiteY16808"/>
              </a:cxn>
              <a:cxn ang="0">
                <a:pos x="connsiteX16809" y="connsiteY16809"/>
              </a:cxn>
              <a:cxn ang="0">
                <a:pos x="connsiteX16810" y="connsiteY16810"/>
              </a:cxn>
              <a:cxn ang="0">
                <a:pos x="connsiteX16811" y="connsiteY16811"/>
              </a:cxn>
              <a:cxn ang="0">
                <a:pos x="connsiteX16812" y="connsiteY16812"/>
              </a:cxn>
              <a:cxn ang="0">
                <a:pos x="connsiteX16813" y="connsiteY16813"/>
              </a:cxn>
              <a:cxn ang="0">
                <a:pos x="connsiteX16814" y="connsiteY16814"/>
              </a:cxn>
              <a:cxn ang="0">
                <a:pos x="connsiteX16815" y="connsiteY16815"/>
              </a:cxn>
              <a:cxn ang="0">
                <a:pos x="connsiteX16816" y="connsiteY16816"/>
              </a:cxn>
              <a:cxn ang="0">
                <a:pos x="connsiteX16817" y="connsiteY16817"/>
              </a:cxn>
              <a:cxn ang="0">
                <a:pos x="connsiteX16818" y="connsiteY16818"/>
              </a:cxn>
              <a:cxn ang="0">
                <a:pos x="connsiteX16819" y="connsiteY16819"/>
              </a:cxn>
              <a:cxn ang="0">
                <a:pos x="connsiteX16820" y="connsiteY16820"/>
              </a:cxn>
              <a:cxn ang="0">
                <a:pos x="connsiteX16821" y="connsiteY16821"/>
              </a:cxn>
              <a:cxn ang="0">
                <a:pos x="connsiteX16822" y="connsiteY16822"/>
              </a:cxn>
              <a:cxn ang="0">
                <a:pos x="connsiteX16823" y="connsiteY16823"/>
              </a:cxn>
              <a:cxn ang="0">
                <a:pos x="connsiteX16824" y="connsiteY16824"/>
              </a:cxn>
              <a:cxn ang="0">
                <a:pos x="connsiteX16825" y="connsiteY16825"/>
              </a:cxn>
              <a:cxn ang="0">
                <a:pos x="connsiteX16826" y="connsiteY16826"/>
              </a:cxn>
              <a:cxn ang="0">
                <a:pos x="connsiteX16827" y="connsiteY16827"/>
              </a:cxn>
              <a:cxn ang="0">
                <a:pos x="connsiteX16828" y="connsiteY16828"/>
              </a:cxn>
              <a:cxn ang="0">
                <a:pos x="connsiteX16829" y="connsiteY16829"/>
              </a:cxn>
              <a:cxn ang="0">
                <a:pos x="connsiteX16830" y="connsiteY16830"/>
              </a:cxn>
              <a:cxn ang="0">
                <a:pos x="connsiteX16831" y="connsiteY16831"/>
              </a:cxn>
              <a:cxn ang="0">
                <a:pos x="connsiteX16832" y="connsiteY16832"/>
              </a:cxn>
              <a:cxn ang="0">
                <a:pos x="connsiteX16833" y="connsiteY16833"/>
              </a:cxn>
              <a:cxn ang="0">
                <a:pos x="connsiteX16834" y="connsiteY16834"/>
              </a:cxn>
              <a:cxn ang="0">
                <a:pos x="connsiteX16835" y="connsiteY16835"/>
              </a:cxn>
              <a:cxn ang="0">
                <a:pos x="connsiteX16836" y="connsiteY16836"/>
              </a:cxn>
              <a:cxn ang="0">
                <a:pos x="connsiteX16837" y="connsiteY16837"/>
              </a:cxn>
              <a:cxn ang="0">
                <a:pos x="connsiteX16838" y="connsiteY16838"/>
              </a:cxn>
              <a:cxn ang="0">
                <a:pos x="connsiteX16839" y="connsiteY16839"/>
              </a:cxn>
              <a:cxn ang="0">
                <a:pos x="connsiteX16840" y="connsiteY16840"/>
              </a:cxn>
              <a:cxn ang="0">
                <a:pos x="connsiteX16841" y="connsiteY16841"/>
              </a:cxn>
              <a:cxn ang="0">
                <a:pos x="connsiteX16842" y="connsiteY16842"/>
              </a:cxn>
              <a:cxn ang="0">
                <a:pos x="connsiteX16843" y="connsiteY16843"/>
              </a:cxn>
              <a:cxn ang="0">
                <a:pos x="connsiteX16844" y="connsiteY16844"/>
              </a:cxn>
              <a:cxn ang="0">
                <a:pos x="connsiteX16845" y="connsiteY16845"/>
              </a:cxn>
              <a:cxn ang="0">
                <a:pos x="connsiteX16846" y="connsiteY16846"/>
              </a:cxn>
              <a:cxn ang="0">
                <a:pos x="connsiteX16847" y="connsiteY16847"/>
              </a:cxn>
              <a:cxn ang="0">
                <a:pos x="connsiteX16848" y="connsiteY16848"/>
              </a:cxn>
              <a:cxn ang="0">
                <a:pos x="connsiteX16849" y="connsiteY16849"/>
              </a:cxn>
              <a:cxn ang="0">
                <a:pos x="connsiteX16850" y="connsiteY16850"/>
              </a:cxn>
              <a:cxn ang="0">
                <a:pos x="connsiteX16851" y="connsiteY16851"/>
              </a:cxn>
              <a:cxn ang="0">
                <a:pos x="connsiteX16852" y="connsiteY16852"/>
              </a:cxn>
              <a:cxn ang="0">
                <a:pos x="connsiteX16853" y="connsiteY16853"/>
              </a:cxn>
              <a:cxn ang="0">
                <a:pos x="connsiteX16854" y="connsiteY16854"/>
              </a:cxn>
              <a:cxn ang="0">
                <a:pos x="connsiteX16855" y="connsiteY16855"/>
              </a:cxn>
              <a:cxn ang="0">
                <a:pos x="connsiteX16856" y="connsiteY16856"/>
              </a:cxn>
              <a:cxn ang="0">
                <a:pos x="connsiteX16857" y="connsiteY16857"/>
              </a:cxn>
              <a:cxn ang="0">
                <a:pos x="connsiteX16858" y="connsiteY16858"/>
              </a:cxn>
              <a:cxn ang="0">
                <a:pos x="connsiteX16859" y="connsiteY16859"/>
              </a:cxn>
              <a:cxn ang="0">
                <a:pos x="connsiteX16860" y="connsiteY16860"/>
              </a:cxn>
              <a:cxn ang="0">
                <a:pos x="connsiteX16861" y="connsiteY16861"/>
              </a:cxn>
              <a:cxn ang="0">
                <a:pos x="connsiteX16862" y="connsiteY16862"/>
              </a:cxn>
              <a:cxn ang="0">
                <a:pos x="connsiteX16863" y="connsiteY16863"/>
              </a:cxn>
              <a:cxn ang="0">
                <a:pos x="connsiteX16864" y="connsiteY16864"/>
              </a:cxn>
              <a:cxn ang="0">
                <a:pos x="connsiteX16865" y="connsiteY16865"/>
              </a:cxn>
              <a:cxn ang="0">
                <a:pos x="connsiteX16866" y="connsiteY16866"/>
              </a:cxn>
              <a:cxn ang="0">
                <a:pos x="connsiteX16867" y="connsiteY16867"/>
              </a:cxn>
              <a:cxn ang="0">
                <a:pos x="connsiteX16868" y="connsiteY16868"/>
              </a:cxn>
              <a:cxn ang="0">
                <a:pos x="connsiteX16869" y="connsiteY16869"/>
              </a:cxn>
              <a:cxn ang="0">
                <a:pos x="connsiteX16870" y="connsiteY16870"/>
              </a:cxn>
              <a:cxn ang="0">
                <a:pos x="connsiteX16871" y="connsiteY16871"/>
              </a:cxn>
              <a:cxn ang="0">
                <a:pos x="connsiteX16872" y="connsiteY16872"/>
              </a:cxn>
              <a:cxn ang="0">
                <a:pos x="connsiteX16873" y="connsiteY16873"/>
              </a:cxn>
              <a:cxn ang="0">
                <a:pos x="connsiteX16874" y="connsiteY16874"/>
              </a:cxn>
              <a:cxn ang="0">
                <a:pos x="connsiteX16875" y="connsiteY16875"/>
              </a:cxn>
              <a:cxn ang="0">
                <a:pos x="connsiteX16876" y="connsiteY16876"/>
              </a:cxn>
              <a:cxn ang="0">
                <a:pos x="connsiteX16877" y="connsiteY16877"/>
              </a:cxn>
              <a:cxn ang="0">
                <a:pos x="connsiteX16878" y="connsiteY16878"/>
              </a:cxn>
              <a:cxn ang="0">
                <a:pos x="connsiteX16879" y="connsiteY16879"/>
              </a:cxn>
              <a:cxn ang="0">
                <a:pos x="connsiteX16880" y="connsiteY16880"/>
              </a:cxn>
              <a:cxn ang="0">
                <a:pos x="connsiteX16881" y="connsiteY16881"/>
              </a:cxn>
              <a:cxn ang="0">
                <a:pos x="connsiteX16882" y="connsiteY16882"/>
              </a:cxn>
              <a:cxn ang="0">
                <a:pos x="connsiteX16883" y="connsiteY16883"/>
              </a:cxn>
              <a:cxn ang="0">
                <a:pos x="connsiteX16884" y="connsiteY16884"/>
              </a:cxn>
              <a:cxn ang="0">
                <a:pos x="connsiteX16885" y="connsiteY16885"/>
              </a:cxn>
              <a:cxn ang="0">
                <a:pos x="connsiteX16886" y="connsiteY16886"/>
              </a:cxn>
              <a:cxn ang="0">
                <a:pos x="connsiteX16887" y="connsiteY16887"/>
              </a:cxn>
              <a:cxn ang="0">
                <a:pos x="connsiteX16888" y="connsiteY16888"/>
              </a:cxn>
              <a:cxn ang="0">
                <a:pos x="connsiteX16889" y="connsiteY16889"/>
              </a:cxn>
              <a:cxn ang="0">
                <a:pos x="connsiteX16890" y="connsiteY16890"/>
              </a:cxn>
              <a:cxn ang="0">
                <a:pos x="connsiteX16891" y="connsiteY16891"/>
              </a:cxn>
              <a:cxn ang="0">
                <a:pos x="connsiteX16892" y="connsiteY16892"/>
              </a:cxn>
              <a:cxn ang="0">
                <a:pos x="connsiteX16893" y="connsiteY16893"/>
              </a:cxn>
              <a:cxn ang="0">
                <a:pos x="connsiteX16894" y="connsiteY16894"/>
              </a:cxn>
              <a:cxn ang="0">
                <a:pos x="connsiteX16895" y="connsiteY16895"/>
              </a:cxn>
              <a:cxn ang="0">
                <a:pos x="connsiteX16896" y="connsiteY16896"/>
              </a:cxn>
              <a:cxn ang="0">
                <a:pos x="connsiteX16897" y="connsiteY16897"/>
              </a:cxn>
              <a:cxn ang="0">
                <a:pos x="connsiteX16898" y="connsiteY16898"/>
              </a:cxn>
              <a:cxn ang="0">
                <a:pos x="connsiteX16899" y="connsiteY16899"/>
              </a:cxn>
              <a:cxn ang="0">
                <a:pos x="connsiteX16900" y="connsiteY16900"/>
              </a:cxn>
              <a:cxn ang="0">
                <a:pos x="connsiteX16901" y="connsiteY16901"/>
              </a:cxn>
              <a:cxn ang="0">
                <a:pos x="connsiteX16902" y="connsiteY16902"/>
              </a:cxn>
              <a:cxn ang="0">
                <a:pos x="connsiteX16903" y="connsiteY16903"/>
              </a:cxn>
              <a:cxn ang="0">
                <a:pos x="connsiteX16904" y="connsiteY16904"/>
              </a:cxn>
              <a:cxn ang="0">
                <a:pos x="connsiteX16905" y="connsiteY16905"/>
              </a:cxn>
              <a:cxn ang="0">
                <a:pos x="connsiteX16906" y="connsiteY16906"/>
              </a:cxn>
              <a:cxn ang="0">
                <a:pos x="connsiteX16907" y="connsiteY16907"/>
              </a:cxn>
              <a:cxn ang="0">
                <a:pos x="connsiteX16908" y="connsiteY16908"/>
              </a:cxn>
              <a:cxn ang="0">
                <a:pos x="connsiteX16909" y="connsiteY16909"/>
              </a:cxn>
              <a:cxn ang="0">
                <a:pos x="connsiteX16910" y="connsiteY16910"/>
              </a:cxn>
              <a:cxn ang="0">
                <a:pos x="connsiteX16911" y="connsiteY16911"/>
              </a:cxn>
              <a:cxn ang="0">
                <a:pos x="connsiteX16912" y="connsiteY16912"/>
              </a:cxn>
              <a:cxn ang="0">
                <a:pos x="connsiteX16913" y="connsiteY16913"/>
              </a:cxn>
              <a:cxn ang="0">
                <a:pos x="connsiteX16914" y="connsiteY16914"/>
              </a:cxn>
              <a:cxn ang="0">
                <a:pos x="connsiteX16915" y="connsiteY16915"/>
              </a:cxn>
              <a:cxn ang="0">
                <a:pos x="connsiteX16916" y="connsiteY16916"/>
              </a:cxn>
              <a:cxn ang="0">
                <a:pos x="connsiteX16917" y="connsiteY16917"/>
              </a:cxn>
              <a:cxn ang="0">
                <a:pos x="connsiteX16918" y="connsiteY16918"/>
              </a:cxn>
              <a:cxn ang="0">
                <a:pos x="connsiteX16919" y="connsiteY16919"/>
              </a:cxn>
              <a:cxn ang="0">
                <a:pos x="connsiteX16920" y="connsiteY16920"/>
              </a:cxn>
              <a:cxn ang="0">
                <a:pos x="connsiteX16921" y="connsiteY16921"/>
              </a:cxn>
              <a:cxn ang="0">
                <a:pos x="connsiteX16922" y="connsiteY16922"/>
              </a:cxn>
              <a:cxn ang="0">
                <a:pos x="connsiteX16923" y="connsiteY16923"/>
              </a:cxn>
              <a:cxn ang="0">
                <a:pos x="connsiteX16924" y="connsiteY16924"/>
              </a:cxn>
              <a:cxn ang="0">
                <a:pos x="connsiteX16925" y="connsiteY16925"/>
              </a:cxn>
              <a:cxn ang="0">
                <a:pos x="connsiteX16926" y="connsiteY16926"/>
              </a:cxn>
              <a:cxn ang="0">
                <a:pos x="connsiteX16927" y="connsiteY16927"/>
              </a:cxn>
              <a:cxn ang="0">
                <a:pos x="connsiteX16928" y="connsiteY16928"/>
              </a:cxn>
              <a:cxn ang="0">
                <a:pos x="connsiteX16929" y="connsiteY16929"/>
              </a:cxn>
              <a:cxn ang="0">
                <a:pos x="connsiteX16930" y="connsiteY16930"/>
              </a:cxn>
              <a:cxn ang="0">
                <a:pos x="connsiteX16931" y="connsiteY16931"/>
              </a:cxn>
              <a:cxn ang="0">
                <a:pos x="connsiteX16932" y="connsiteY16932"/>
              </a:cxn>
              <a:cxn ang="0">
                <a:pos x="connsiteX16933" y="connsiteY16933"/>
              </a:cxn>
              <a:cxn ang="0">
                <a:pos x="connsiteX16934" y="connsiteY16934"/>
              </a:cxn>
              <a:cxn ang="0">
                <a:pos x="connsiteX16935" y="connsiteY16935"/>
              </a:cxn>
              <a:cxn ang="0">
                <a:pos x="connsiteX16936" y="connsiteY16936"/>
              </a:cxn>
              <a:cxn ang="0">
                <a:pos x="connsiteX16937" y="connsiteY16937"/>
              </a:cxn>
              <a:cxn ang="0">
                <a:pos x="connsiteX16938" y="connsiteY16938"/>
              </a:cxn>
              <a:cxn ang="0">
                <a:pos x="connsiteX16939" y="connsiteY16939"/>
              </a:cxn>
              <a:cxn ang="0">
                <a:pos x="connsiteX16940" y="connsiteY16940"/>
              </a:cxn>
              <a:cxn ang="0">
                <a:pos x="connsiteX16941" y="connsiteY16941"/>
              </a:cxn>
              <a:cxn ang="0">
                <a:pos x="connsiteX16942" y="connsiteY16942"/>
              </a:cxn>
              <a:cxn ang="0">
                <a:pos x="connsiteX16943" y="connsiteY16943"/>
              </a:cxn>
              <a:cxn ang="0">
                <a:pos x="connsiteX16944" y="connsiteY16944"/>
              </a:cxn>
              <a:cxn ang="0">
                <a:pos x="connsiteX16945" y="connsiteY16945"/>
              </a:cxn>
              <a:cxn ang="0">
                <a:pos x="connsiteX16946" y="connsiteY16946"/>
              </a:cxn>
              <a:cxn ang="0">
                <a:pos x="connsiteX16947" y="connsiteY16947"/>
              </a:cxn>
              <a:cxn ang="0">
                <a:pos x="connsiteX16948" y="connsiteY16948"/>
              </a:cxn>
              <a:cxn ang="0">
                <a:pos x="connsiteX16949" y="connsiteY16949"/>
              </a:cxn>
              <a:cxn ang="0">
                <a:pos x="connsiteX16950" y="connsiteY16950"/>
              </a:cxn>
              <a:cxn ang="0">
                <a:pos x="connsiteX16951" y="connsiteY16951"/>
              </a:cxn>
              <a:cxn ang="0">
                <a:pos x="connsiteX16952" y="connsiteY16952"/>
              </a:cxn>
              <a:cxn ang="0">
                <a:pos x="connsiteX16953" y="connsiteY16953"/>
              </a:cxn>
              <a:cxn ang="0">
                <a:pos x="connsiteX16954" y="connsiteY16954"/>
              </a:cxn>
              <a:cxn ang="0">
                <a:pos x="connsiteX16955" y="connsiteY16955"/>
              </a:cxn>
              <a:cxn ang="0">
                <a:pos x="connsiteX16956" y="connsiteY16956"/>
              </a:cxn>
              <a:cxn ang="0">
                <a:pos x="connsiteX16957" y="connsiteY16957"/>
              </a:cxn>
              <a:cxn ang="0">
                <a:pos x="connsiteX16958" y="connsiteY16958"/>
              </a:cxn>
              <a:cxn ang="0">
                <a:pos x="connsiteX16959" y="connsiteY16959"/>
              </a:cxn>
              <a:cxn ang="0">
                <a:pos x="connsiteX16960" y="connsiteY16960"/>
              </a:cxn>
              <a:cxn ang="0">
                <a:pos x="connsiteX16961" y="connsiteY16961"/>
              </a:cxn>
              <a:cxn ang="0">
                <a:pos x="connsiteX16962" y="connsiteY16962"/>
              </a:cxn>
              <a:cxn ang="0">
                <a:pos x="connsiteX16963" y="connsiteY16963"/>
              </a:cxn>
              <a:cxn ang="0">
                <a:pos x="connsiteX16964" y="connsiteY16964"/>
              </a:cxn>
              <a:cxn ang="0">
                <a:pos x="connsiteX16965" y="connsiteY16965"/>
              </a:cxn>
              <a:cxn ang="0">
                <a:pos x="connsiteX16966" y="connsiteY16966"/>
              </a:cxn>
              <a:cxn ang="0">
                <a:pos x="connsiteX16967" y="connsiteY16967"/>
              </a:cxn>
              <a:cxn ang="0">
                <a:pos x="connsiteX16968" y="connsiteY16968"/>
              </a:cxn>
              <a:cxn ang="0">
                <a:pos x="connsiteX16969" y="connsiteY16969"/>
              </a:cxn>
              <a:cxn ang="0">
                <a:pos x="connsiteX16970" y="connsiteY16970"/>
              </a:cxn>
              <a:cxn ang="0">
                <a:pos x="connsiteX16971" y="connsiteY16971"/>
              </a:cxn>
              <a:cxn ang="0">
                <a:pos x="connsiteX16972" y="connsiteY16972"/>
              </a:cxn>
              <a:cxn ang="0">
                <a:pos x="connsiteX16973" y="connsiteY16973"/>
              </a:cxn>
              <a:cxn ang="0">
                <a:pos x="connsiteX16974" y="connsiteY16974"/>
              </a:cxn>
              <a:cxn ang="0">
                <a:pos x="connsiteX16975" y="connsiteY16975"/>
              </a:cxn>
              <a:cxn ang="0">
                <a:pos x="connsiteX16976" y="connsiteY16976"/>
              </a:cxn>
              <a:cxn ang="0">
                <a:pos x="connsiteX16977" y="connsiteY16977"/>
              </a:cxn>
              <a:cxn ang="0">
                <a:pos x="connsiteX16978" y="connsiteY16978"/>
              </a:cxn>
              <a:cxn ang="0">
                <a:pos x="connsiteX16979" y="connsiteY16979"/>
              </a:cxn>
              <a:cxn ang="0">
                <a:pos x="connsiteX16980" y="connsiteY16980"/>
              </a:cxn>
              <a:cxn ang="0">
                <a:pos x="connsiteX16981" y="connsiteY16981"/>
              </a:cxn>
              <a:cxn ang="0">
                <a:pos x="connsiteX16982" y="connsiteY16982"/>
              </a:cxn>
              <a:cxn ang="0">
                <a:pos x="connsiteX16983" y="connsiteY16983"/>
              </a:cxn>
              <a:cxn ang="0">
                <a:pos x="connsiteX16984" y="connsiteY16984"/>
              </a:cxn>
              <a:cxn ang="0">
                <a:pos x="connsiteX16985" y="connsiteY16985"/>
              </a:cxn>
              <a:cxn ang="0">
                <a:pos x="connsiteX16986" y="connsiteY16986"/>
              </a:cxn>
              <a:cxn ang="0">
                <a:pos x="connsiteX16987" y="connsiteY16987"/>
              </a:cxn>
              <a:cxn ang="0">
                <a:pos x="connsiteX16988" y="connsiteY16988"/>
              </a:cxn>
              <a:cxn ang="0">
                <a:pos x="connsiteX16989" y="connsiteY16989"/>
              </a:cxn>
              <a:cxn ang="0">
                <a:pos x="connsiteX16990" y="connsiteY16990"/>
              </a:cxn>
              <a:cxn ang="0">
                <a:pos x="connsiteX16991" y="connsiteY16991"/>
              </a:cxn>
              <a:cxn ang="0">
                <a:pos x="connsiteX16992" y="connsiteY16992"/>
              </a:cxn>
              <a:cxn ang="0">
                <a:pos x="connsiteX16993" y="connsiteY16993"/>
              </a:cxn>
              <a:cxn ang="0">
                <a:pos x="connsiteX16994" y="connsiteY16994"/>
              </a:cxn>
              <a:cxn ang="0">
                <a:pos x="connsiteX16995" y="connsiteY16995"/>
              </a:cxn>
              <a:cxn ang="0">
                <a:pos x="connsiteX16996" y="connsiteY16996"/>
              </a:cxn>
              <a:cxn ang="0">
                <a:pos x="connsiteX16997" y="connsiteY16997"/>
              </a:cxn>
              <a:cxn ang="0">
                <a:pos x="connsiteX16998" y="connsiteY16998"/>
              </a:cxn>
              <a:cxn ang="0">
                <a:pos x="connsiteX16999" y="connsiteY16999"/>
              </a:cxn>
              <a:cxn ang="0">
                <a:pos x="connsiteX17000" y="connsiteY17000"/>
              </a:cxn>
              <a:cxn ang="0">
                <a:pos x="connsiteX17001" y="connsiteY17001"/>
              </a:cxn>
              <a:cxn ang="0">
                <a:pos x="connsiteX17002" y="connsiteY17002"/>
              </a:cxn>
              <a:cxn ang="0">
                <a:pos x="connsiteX17003" y="connsiteY17003"/>
              </a:cxn>
              <a:cxn ang="0">
                <a:pos x="connsiteX17004" y="connsiteY17004"/>
              </a:cxn>
              <a:cxn ang="0">
                <a:pos x="connsiteX17005" y="connsiteY17005"/>
              </a:cxn>
              <a:cxn ang="0">
                <a:pos x="connsiteX17006" y="connsiteY17006"/>
              </a:cxn>
              <a:cxn ang="0">
                <a:pos x="connsiteX17007" y="connsiteY17007"/>
              </a:cxn>
              <a:cxn ang="0">
                <a:pos x="connsiteX17008" y="connsiteY17008"/>
              </a:cxn>
              <a:cxn ang="0">
                <a:pos x="connsiteX17009" y="connsiteY17009"/>
              </a:cxn>
              <a:cxn ang="0">
                <a:pos x="connsiteX17010" y="connsiteY17010"/>
              </a:cxn>
              <a:cxn ang="0">
                <a:pos x="connsiteX17011" y="connsiteY17011"/>
              </a:cxn>
              <a:cxn ang="0">
                <a:pos x="connsiteX17012" y="connsiteY17012"/>
              </a:cxn>
              <a:cxn ang="0">
                <a:pos x="connsiteX17013" y="connsiteY17013"/>
              </a:cxn>
              <a:cxn ang="0">
                <a:pos x="connsiteX17014" y="connsiteY17014"/>
              </a:cxn>
              <a:cxn ang="0">
                <a:pos x="connsiteX17015" y="connsiteY17015"/>
              </a:cxn>
              <a:cxn ang="0">
                <a:pos x="connsiteX17016" y="connsiteY17016"/>
              </a:cxn>
              <a:cxn ang="0">
                <a:pos x="connsiteX17017" y="connsiteY17017"/>
              </a:cxn>
              <a:cxn ang="0">
                <a:pos x="connsiteX17018" y="connsiteY17018"/>
              </a:cxn>
              <a:cxn ang="0">
                <a:pos x="connsiteX17019" y="connsiteY17019"/>
              </a:cxn>
              <a:cxn ang="0">
                <a:pos x="connsiteX17020" y="connsiteY17020"/>
              </a:cxn>
              <a:cxn ang="0">
                <a:pos x="connsiteX17021" y="connsiteY17021"/>
              </a:cxn>
              <a:cxn ang="0">
                <a:pos x="connsiteX17022" y="connsiteY17022"/>
              </a:cxn>
              <a:cxn ang="0">
                <a:pos x="connsiteX17023" y="connsiteY17023"/>
              </a:cxn>
              <a:cxn ang="0">
                <a:pos x="connsiteX17024" y="connsiteY17024"/>
              </a:cxn>
              <a:cxn ang="0">
                <a:pos x="connsiteX17025" y="connsiteY17025"/>
              </a:cxn>
              <a:cxn ang="0">
                <a:pos x="connsiteX17026" y="connsiteY17026"/>
              </a:cxn>
              <a:cxn ang="0">
                <a:pos x="connsiteX17027" y="connsiteY17027"/>
              </a:cxn>
              <a:cxn ang="0">
                <a:pos x="connsiteX17028" y="connsiteY17028"/>
              </a:cxn>
              <a:cxn ang="0">
                <a:pos x="connsiteX17029" y="connsiteY17029"/>
              </a:cxn>
              <a:cxn ang="0">
                <a:pos x="connsiteX17030" y="connsiteY17030"/>
              </a:cxn>
              <a:cxn ang="0">
                <a:pos x="connsiteX17031" y="connsiteY17031"/>
              </a:cxn>
              <a:cxn ang="0">
                <a:pos x="connsiteX17032" y="connsiteY17032"/>
              </a:cxn>
              <a:cxn ang="0">
                <a:pos x="connsiteX17033" y="connsiteY17033"/>
              </a:cxn>
              <a:cxn ang="0">
                <a:pos x="connsiteX17034" y="connsiteY17034"/>
              </a:cxn>
              <a:cxn ang="0">
                <a:pos x="connsiteX17035" y="connsiteY17035"/>
              </a:cxn>
              <a:cxn ang="0">
                <a:pos x="connsiteX17036" y="connsiteY17036"/>
              </a:cxn>
              <a:cxn ang="0">
                <a:pos x="connsiteX17037" y="connsiteY17037"/>
              </a:cxn>
              <a:cxn ang="0">
                <a:pos x="connsiteX17038" y="connsiteY17038"/>
              </a:cxn>
              <a:cxn ang="0">
                <a:pos x="connsiteX17039" y="connsiteY17039"/>
              </a:cxn>
              <a:cxn ang="0">
                <a:pos x="connsiteX17040" y="connsiteY17040"/>
              </a:cxn>
              <a:cxn ang="0">
                <a:pos x="connsiteX17041" y="connsiteY17041"/>
              </a:cxn>
              <a:cxn ang="0">
                <a:pos x="connsiteX17042" y="connsiteY17042"/>
              </a:cxn>
              <a:cxn ang="0">
                <a:pos x="connsiteX17043" y="connsiteY17043"/>
              </a:cxn>
              <a:cxn ang="0">
                <a:pos x="connsiteX17044" y="connsiteY17044"/>
              </a:cxn>
              <a:cxn ang="0">
                <a:pos x="connsiteX17045" y="connsiteY17045"/>
              </a:cxn>
              <a:cxn ang="0">
                <a:pos x="connsiteX17046" y="connsiteY17046"/>
              </a:cxn>
              <a:cxn ang="0">
                <a:pos x="connsiteX17047" y="connsiteY17047"/>
              </a:cxn>
              <a:cxn ang="0">
                <a:pos x="connsiteX17048" y="connsiteY17048"/>
              </a:cxn>
              <a:cxn ang="0">
                <a:pos x="connsiteX17049" y="connsiteY17049"/>
              </a:cxn>
              <a:cxn ang="0">
                <a:pos x="connsiteX17050" y="connsiteY17050"/>
              </a:cxn>
              <a:cxn ang="0">
                <a:pos x="connsiteX17051" y="connsiteY17051"/>
              </a:cxn>
              <a:cxn ang="0">
                <a:pos x="connsiteX17052" y="connsiteY17052"/>
              </a:cxn>
              <a:cxn ang="0">
                <a:pos x="connsiteX17053" y="connsiteY17053"/>
              </a:cxn>
              <a:cxn ang="0">
                <a:pos x="connsiteX17054" y="connsiteY17054"/>
              </a:cxn>
              <a:cxn ang="0">
                <a:pos x="connsiteX17055" y="connsiteY17055"/>
              </a:cxn>
              <a:cxn ang="0">
                <a:pos x="connsiteX17056" y="connsiteY17056"/>
              </a:cxn>
              <a:cxn ang="0">
                <a:pos x="connsiteX17057" y="connsiteY17057"/>
              </a:cxn>
              <a:cxn ang="0">
                <a:pos x="connsiteX17058" y="connsiteY17058"/>
              </a:cxn>
              <a:cxn ang="0">
                <a:pos x="connsiteX17059" y="connsiteY17059"/>
              </a:cxn>
              <a:cxn ang="0">
                <a:pos x="connsiteX17060" y="connsiteY17060"/>
              </a:cxn>
              <a:cxn ang="0">
                <a:pos x="connsiteX17061" y="connsiteY17061"/>
              </a:cxn>
              <a:cxn ang="0">
                <a:pos x="connsiteX17062" y="connsiteY17062"/>
              </a:cxn>
              <a:cxn ang="0">
                <a:pos x="connsiteX17063" y="connsiteY17063"/>
              </a:cxn>
              <a:cxn ang="0">
                <a:pos x="connsiteX17064" y="connsiteY17064"/>
              </a:cxn>
              <a:cxn ang="0">
                <a:pos x="connsiteX17065" y="connsiteY17065"/>
              </a:cxn>
              <a:cxn ang="0">
                <a:pos x="connsiteX17066" y="connsiteY17066"/>
              </a:cxn>
              <a:cxn ang="0">
                <a:pos x="connsiteX17067" y="connsiteY17067"/>
              </a:cxn>
              <a:cxn ang="0">
                <a:pos x="connsiteX17068" y="connsiteY17068"/>
              </a:cxn>
              <a:cxn ang="0">
                <a:pos x="connsiteX17069" y="connsiteY17069"/>
              </a:cxn>
              <a:cxn ang="0">
                <a:pos x="connsiteX17070" y="connsiteY17070"/>
              </a:cxn>
              <a:cxn ang="0">
                <a:pos x="connsiteX17071" y="connsiteY17071"/>
              </a:cxn>
              <a:cxn ang="0">
                <a:pos x="connsiteX17072" y="connsiteY17072"/>
              </a:cxn>
              <a:cxn ang="0">
                <a:pos x="connsiteX17073" y="connsiteY17073"/>
              </a:cxn>
              <a:cxn ang="0">
                <a:pos x="connsiteX17074" y="connsiteY17074"/>
              </a:cxn>
              <a:cxn ang="0">
                <a:pos x="connsiteX17075" y="connsiteY17075"/>
              </a:cxn>
              <a:cxn ang="0">
                <a:pos x="connsiteX17076" y="connsiteY17076"/>
              </a:cxn>
              <a:cxn ang="0">
                <a:pos x="connsiteX17077" y="connsiteY17077"/>
              </a:cxn>
              <a:cxn ang="0">
                <a:pos x="connsiteX17078" y="connsiteY17078"/>
              </a:cxn>
              <a:cxn ang="0">
                <a:pos x="connsiteX17079" y="connsiteY17079"/>
              </a:cxn>
              <a:cxn ang="0">
                <a:pos x="connsiteX17080" y="connsiteY17080"/>
              </a:cxn>
              <a:cxn ang="0">
                <a:pos x="connsiteX17081" y="connsiteY17081"/>
              </a:cxn>
              <a:cxn ang="0">
                <a:pos x="connsiteX17082" y="connsiteY17082"/>
              </a:cxn>
              <a:cxn ang="0">
                <a:pos x="connsiteX17083" y="connsiteY17083"/>
              </a:cxn>
              <a:cxn ang="0">
                <a:pos x="connsiteX17084" y="connsiteY17084"/>
              </a:cxn>
              <a:cxn ang="0">
                <a:pos x="connsiteX17085" y="connsiteY17085"/>
              </a:cxn>
              <a:cxn ang="0">
                <a:pos x="connsiteX17086" y="connsiteY17086"/>
              </a:cxn>
              <a:cxn ang="0">
                <a:pos x="connsiteX17087" y="connsiteY17087"/>
              </a:cxn>
              <a:cxn ang="0">
                <a:pos x="connsiteX17088" y="connsiteY17088"/>
              </a:cxn>
              <a:cxn ang="0">
                <a:pos x="connsiteX17089" y="connsiteY17089"/>
              </a:cxn>
              <a:cxn ang="0">
                <a:pos x="connsiteX17090" y="connsiteY17090"/>
              </a:cxn>
              <a:cxn ang="0">
                <a:pos x="connsiteX17091" y="connsiteY17091"/>
              </a:cxn>
              <a:cxn ang="0">
                <a:pos x="connsiteX17092" y="connsiteY17092"/>
              </a:cxn>
              <a:cxn ang="0">
                <a:pos x="connsiteX17093" y="connsiteY17093"/>
              </a:cxn>
              <a:cxn ang="0">
                <a:pos x="connsiteX17094" y="connsiteY17094"/>
              </a:cxn>
              <a:cxn ang="0">
                <a:pos x="connsiteX17095" y="connsiteY17095"/>
              </a:cxn>
              <a:cxn ang="0">
                <a:pos x="connsiteX17096" y="connsiteY17096"/>
              </a:cxn>
              <a:cxn ang="0">
                <a:pos x="connsiteX17097" y="connsiteY17097"/>
              </a:cxn>
              <a:cxn ang="0">
                <a:pos x="connsiteX17098" y="connsiteY17098"/>
              </a:cxn>
              <a:cxn ang="0">
                <a:pos x="connsiteX17099" y="connsiteY17099"/>
              </a:cxn>
              <a:cxn ang="0">
                <a:pos x="connsiteX17100" y="connsiteY17100"/>
              </a:cxn>
              <a:cxn ang="0">
                <a:pos x="connsiteX17101" y="connsiteY17101"/>
              </a:cxn>
              <a:cxn ang="0">
                <a:pos x="connsiteX17102" y="connsiteY17102"/>
              </a:cxn>
              <a:cxn ang="0">
                <a:pos x="connsiteX17103" y="connsiteY17103"/>
              </a:cxn>
              <a:cxn ang="0">
                <a:pos x="connsiteX17104" y="connsiteY17104"/>
              </a:cxn>
              <a:cxn ang="0">
                <a:pos x="connsiteX17105" y="connsiteY17105"/>
              </a:cxn>
              <a:cxn ang="0">
                <a:pos x="connsiteX17106" y="connsiteY17106"/>
              </a:cxn>
              <a:cxn ang="0">
                <a:pos x="connsiteX17107" y="connsiteY17107"/>
              </a:cxn>
              <a:cxn ang="0">
                <a:pos x="connsiteX17108" y="connsiteY17108"/>
              </a:cxn>
              <a:cxn ang="0">
                <a:pos x="connsiteX17109" y="connsiteY17109"/>
              </a:cxn>
              <a:cxn ang="0">
                <a:pos x="connsiteX17110" y="connsiteY17110"/>
              </a:cxn>
              <a:cxn ang="0">
                <a:pos x="connsiteX17111" y="connsiteY17111"/>
              </a:cxn>
              <a:cxn ang="0">
                <a:pos x="connsiteX17112" y="connsiteY17112"/>
              </a:cxn>
              <a:cxn ang="0">
                <a:pos x="connsiteX17113" y="connsiteY17113"/>
              </a:cxn>
              <a:cxn ang="0">
                <a:pos x="connsiteX17114" y="connsiteY17114"/>
              </a:cxn>
              <a:cxn ang="0">
                <a:pos x="connsiteX17115" y="connsiteY17115"/>
              </a:cxn>
              <a:cxn ang="0">
                <a:pos x="connsiteX17116" y="connsiteY17116"/>
              </a:cxn>
              <a:cxn ang="0">
                <a:pos x="connsiteX17117" y="connsiteY17117"/>
              </a:cxn>
              <a:cxn ang="0">
                <a:pos x="connsiteX17118" y="connsiteY17118"/>
              </a:cxn>
              <a:cxn ang="0">
                <a:pos x="connsiteX17119" y="connsiteY17119"/>
              </a:cxn>
              <a:cxn ang="0">
                <a:pos x="connsiteX17120" y="connsiteY17120"/>
              </a:cxn>
              <a:cxn ang="0">
                <a:pos x="connsiteX17121" y="connsiteY17121"/>
              </a:cxn>
              <a:cxn ang="0">
                <a:pos x="connsiteX17122" y="connsiteY17122"/>
              </a:cxn>
              <a:cxn ang="0">
                <a:pos x="connsiteX17123" y="connsiteY17123"/>
              </a:cxn>
              <a:cxn ang="0">
                <a:pos x="connsiteX17124" y="connsiteY17124"/>
              </a:cxn>
              <a:cxn ang="0">
                <a:pos x="connsiteX17125" y="connsiteY17125"/>
              </a:cxn>
              <a:cxn ang="0">
                <a:pos x="connsiteX17126" y="connsiteY17126"/>
              </a:cxn>
              <a:cxn ang="0">
                <a:pos x="connsiteX17127" y="connsiteY17127"/>
              </a:cxn>
              <a:cxn ang="0">
                <a:pos x="connsiteX17128" y="connsiteY17128"/>
              </a:cxn>
              <a:cxn ang="0">
                <a:pos x="connsiteX17129" y="connsiteY17129"/>
              </a:cxn>
              <a:cxn ang="0">
                <a:pos x="connsiteX17130" y="connsiteY17130"/>
              </a:cxn>
              <a:cxn ang="0">
                <a:pos x="connsiteX17131" y="connsiteY17131"/>
              </a:cxn>
              <a:cxn ang="0">
                <a:pos x="connsiteX17132" y="connsiteY17132"/>
              </a:cxn>
              <a:cxn ang="0">
                <a:pos x="connsiteX17133" y="connsiteY17133"/>
              </a:cxn>
              <a:cxn ang="0">
                <a:pos x="connsiteX17134" y="connsiteY17134"/>
              </a:cxn>
              <a:cxn ang="0">
                <a:pos x="connsiteX17135" y="connsiteY17135"/>
              </a:cxn>
              <a:cxn ang="0">
                <a:pos x="connsiteX17136" y="connsiteY17136"/>
              </a:cxn>
              <a:cxn ang="0">
                <a:pos x="connsiteX17137" y="connsiteY17137"/>
              </a:cxn>
              <a:cxn ang="0">
                <a:pos x="connsiteX17138" y="connsiteY17138"/>
              </a:cxn>
              <a:cxn ang="0">
                <a:pos x="connsiteX17139" y="connsiteY17139"/>
              </a:cxn>
              <a:cxn ang="0">
                <a:pos x="connsiteX17140" y="connsiteY17140"/>
              </a:cxn>
              <a:cxn ang="0">
                <a:pos x="connsiteX17141" y="connsiteY17141"/>
              </a:cxn>
              <a:cxn ang="0">
                <a:pos x="connsiteX17142" y="connsiteY17142"/>
              </a:cxn>
              <a:cxn ang="0">
                <a:pos x="connsiteX17143" y="connsiteY17143"/>
              </a:cxn>
              <a:cxn ang="0">
                <a:pos x="connsiteX17144" y="connsiteY17144"/>
              </a:cxn>
              <a:cxn ang="0">
                <a:pos x="connsiteX17145" y="connsiteY17145"/>
              </a:cxn>
              <a:cxn ang="0">
                <a:pos x="connsiteX17146" y="connsiteY17146"/>
              </a:cxn>
              <a:cxn ang="0">
                <a:pos x="connsiteX17147" y="connsiteY17147"/>
              </a:cxn>
              <a:cxn ang="0">
                <a:pos x="connsiteX17148" y="connsiteY17148"/>
              </a:cxn>
              <a:cxn ang="0">
                <a:pos x="connsiteX17149" y="connsiteY17149"/>
              </a:cxn>
              <a:cxn ang="0">
                <a:pos x="connsiteX17150" y="connsiteY17150"/>
              </a:cxn>
              <a:cxn ang="0">
                <a:pos x="connsiteX17151" y="connsiteY17151"/>
              </a:cxn>
              <a:cxn ang="0">
                <a:pos x="connsiteX17152" y="connsiteY17152"/>
              </a:cxn>
              <a:cxn ang="0">
                <a:pos x="connsiteX17153" y="connsiteY17153"/>
              </a:cxn>
              <a:cxn ang="0">
                <a:pos x="connsiteX17154" y="connsiteY17154"/>
              </a:cxn>
              <a:cxn ang="0">
                <a:pos x="connsiteX17155" y="connsiteY17155"/>
              </a:cxn>
              <a:cxn ang="0">
                <a:pos x="connsiteX17156" y="connsiteY17156"/>
              </a:cxn>
              <a:cxn ang="0">
                <a:pos x="connsiteX17157" y="connsiteY17157"/>
              </a:cxn>
              <a:cxn ang="0">
                <a:pos x="connsiteX17158" y="connsiteY17158"/>
              </a:cxn>
              <a:cxn ang="0">
                <a:pos x="connsiteX17159" y="connsiteY17159"/>
              </a:cxn>
              <a:cxn ang="0">
                <a:pos x="connsiteX17160" y="connsiteY17160"/>
              </a:cxn>
              <a:cxn ang="0">
                <a:pos x="connsiteX17161" y="connsiteY17161"/>
              </a:cxn>
              <a:cxn ang="0">
                <a:pos x="connsiteX17162" y="connsiteY17162"/>
              </a:cxn>
              <a:cxn ang="0">
                <a:pos x="connsiteX17163" y="connsiteY17163"/>
              </a:cxn>
              <a:cxn ang="0">
                <a:pos x="connsiteX17164" y="connsiteY17164"/>
              </a:cxn>
              <a:cxn ang="0">
                <a:pos x="connsiteX17165" y="connsiteY17165"/>
              </a:cxn>
              <a:cxn ang="0">
                <a:pos x="connsiteX17166" y="connsiteY17166"/>
              </a:cxn>
              <a:cxn ang="0">
                <a:pos x="connsiteX17167" y="connsiteY17167"/>
              </a:cxn>
              <a:cxn ang="0">
                <a:pos x="connsiteX17168" y="connsiteY17168"/>
              </a:cxn>
              <a:cxn ang="0">
                <a:pos x="connsiteX17169" y="connsiteY17169"/>
              </a:cxn>
              <a:cxn ang="0">
                <a:pos x="connsiteX17170" y="connsiteY17170"/>
              </a:cxn>
              <a:cxn ang="0">
                <a:pos x="connsiteX17171" y="connsiteY17171"/>
              </a:cxn>
              <a:cxn ang="0">
                <a:pos x="connsiteX17172" y="connsiteY17172"/>
              </a:cxn>
              <a:cxn ang="0">
                <a:pos x="connsiteX17173" y="connsiteY17173"/>
              </a:cxn>
              <a:cxn ang="0">
                <a:pos x="connsiteX17174" y="connsiteY17174"/>
              </a:cxn>
              <a:cxn ang="0">
                <a:pos x="connsiteX17175" y="connsiteY17175"/>
              </a:cxn>
              <a:cxn ang="0">
                <a:pos x="connsiteX17176" y="connsiteY17176"/>
              </a:cxn>
              <a:cxn ang="0">
                <a:pos x="connsiteX17177" y="connsiteY17177"/>
              </a:cxn>
              <a:cxn ang="0">
                <a:pos x="connsiteX17178" y="connsiteY17178"/>
              </a:cxn>
              <a:cxn ang="0">
                <a:pos x="connsiteX17179" y="connsiteY17179"/>
              </a:cxn>
              <a:cxn ang="0">
                <a:pos x="connsiteX17180" y="connsiteY17180"/>
              </a:cxn>
              <a:cxn ang="0">
                <a:pos x="connsiteX17181" y="connsiteY17181"/>
              </a:cxn>
              <a:cxn ang="0">
                <a:pos x="connsiteX17182" y="connsiteY17182"/>
              </a:cxn>
              <a:cxn ang="0">
                <a:pos x="connsiteX17183" y="connsiteY17183"/>
              </a:cxn>
              <a:cxn ang="0">
                <a:pos x="connsiteX17184" y="connsiteY17184"/>
              </a:cxn>
              <a:cxn ang="0">
                <a:pos x="connsiteX17185" y="connsiteY17185"/>
              </a:cxn>
              <a:cxn ang="0">
                <a:pos x="connsiteX17186" y="connsiteY17186"/>
              </a:cxn>
              <a:cxn ang="0">
                <a:pos x="connsiteX17187" y="connsiteY17187"/>
              </a:cxn>
              <a:cxn ang="0">
                <a:pos x="connsiteX17188" y="connsiteY17188"/>
              </a:cxn>
              <a:cxn ang="0">
                <a:pos x="connsiteX17189" y="connsiteY17189"/>
              </a:cxn>
              <a:cxn ang="0">
                <a:pos x="connsiteX17190" y="connsiteY17190"/>
              </a:cxn>
              <a:cxn ang="0">
                <a:pos x="connsiteX17191" y="connsiteY17191"/>
              </a:cxn>
              <a:cxn ang="0">
                <a:pos x="connsiteX17192" y="connsiteY17192"/>
              </a:cxn>
              <a:cxn ang="0">
                <a:pos x="connsiteX17193" y="connsiteY17193"/>
              </a:cxn>
              <a:cxn ang="0">
                <a:pos x="connsiteX17194" y="connsiteY17194"/>
              </a:cxn>
              <a:cxn ang="0">
                <a:pos x="connsiteX17195" y="connsiteY17195"/>
              </a:cxn>
              <a:cxn ang="0">
                <a:pos x="connsiteX17196" y="connsiteY17196"/>
              </a:cxn>
              <a:cxn ang="0">
                <a:pos x="connsiteX17197" y="connsiteY17197"/>
              </a:cxn>
              <a:cxn ang="0">
                <a:pos x="connsiteX17198" y="connsiteY17198"/>
              </a:cxn>
              <a:cxn ang="0">
                <a:pos x="connsiteX17199" y="connsiteY17199"/>
              </a:cxn>
              <a:cxn ang="0">
                <a:pos x="connsiteX17200" y="connsiteY17200"/>
              </a:cxn>
              <a:cxn ang="0">
                <a:pos x="connsiteX17201" y="connsiteY17201"/>
              </a:cxn>
              <a:cxn ang="0">
                <a:pos x="connsiteX17202" y="connsiteY17202"/>
              </a:cxn>
              <a:cxn ang="0">
                <a:pos x="connsiteX17203" y="connsiteY17203"/>
              </a:cxn>
              <a:cxn ang="0">
                <a:pos x="connsiteX17204" y="connsiteY17204"/>
              </a:cxn>
              <a:cxn ang="0">
                <a:pos x="connsiteX17205" y="connsiteY17205"/>
              </a:cxn>
              <a:cxn ang="0">
                <a:pos x="connsiteX17206" y="connsiteY17206"/>
              </a:cxn>
              <a:cxn ang="0">
                <a:pos x="connsiteX17207" y="connsiteY17207"/>
              </a:cxn>
              <a:cxn ang="0">
                <a:pos x="connsiteX17208" y="connsiteY17208"/>
              </a:cxn>
              <a:cxn ang="0">
                <a:pos x="connsiteX17209" y="connsiteY17209"/>
              </a:cxn>
              <a:cxn ang="0">
                <a:pos x="connsiteX17210" y="connsiteY17210"/>
              </a:cxn>
              <a:cxn ang="0">
                <a:pos x="connsiteX17211" y="connsiteY17211"/>
              </a:cxn>
              <a:cxn ang="0">
                <a:pos x="connsiteX17212" y="connsiteY17212"/>
              </a:cxn>
              <a:cxn ang="0">
                <a:pos x="connsiteX17213" y="connsiteY17213"/>
              </a:cxn>
              <a:cxn ang="0">
                <a:pos x="connsiteX17214" y="connsiteY17214"/>
              </a:cxn>
              <a:cxn ang="0">
                <a:pos x="connsiteX17215" y="connsiteY17215"/>
              </a:cxn>
              <a:cxn ang="0">
                <a:pos x="connsiteX17216" y="connsiteY17216"/>
              </a:cxn>
              <a:cxn ang="0">
                <a:pos x="connsiteX17217" y="connsiteY17217"/>
              </a:cxn>
              <a:cxn ang="0">
                <a:pos x="connsiteX17218" y="connsiteY17218"/>
              </a:cxn>
              <a:cxn ang="0">
                <a:pos x="connsiteX17219" y="connsiteY17219"/>
              </a:cxn>
              <a:cxn ang="0">
                <a:pos x="connsiteX17220" y="connsiteY17220"/>
              </a:cxn>
              <a:cxn ang="0">
                <a:pos x="connsiteX17221" y="connsiteY17221"/>
              </a:cxn>
              <a:cxn ang="0">
                <a:pos x="connsiteX17222" y="connsiteY17222"/>
              </a:cxn>
              <a:cxn ang="0">
                <a:pos x="connsiteX17223" y="connsiteY17223"/>
              </a:cxn>
              <a:cxn ang="0">
                <a:pos x="connsiteX17224" y="connsiteY17224"/>
              </a:cxn>
              <a:cxn ang="0">
                <a:pos x="connsiteX17225" y="connsiteY17225"/>
              </a:cxn>
              <a:cxn ang="0">
                <a:pos x="connsiteX17226" y="connsiteY17226"/>
              </a:cxn>
              <a:cxn ang="0">
                <a:pos x="connsiteX17227" y="connsiteY17227"/>
              </a:cxn>
              <a:cxn ang="0">
                <a:pos x="connsiteX17228" y="connsiteY17228"/>
              </a:cxn>
              <a:cxn ang="0">
                <a:pos x="connsiteX17229" y="connsiteY17229"/>
              </a:cxn>
              <a:cxn ang="0">
                <a:pos x="connsiteX17230" y="connsiteY17230"/>
              </a:cxn>
              <a:cxn ang="0">
                <a:pos x="connsiteX17231" y="connsiteY17231"/>
              </a:cxn>
              <a:cxn ang="0">
                <a:pos x="connsiteX17232" y="connsiteY17232"/>
              </a:cxn>
              <a:cxn ang="0">
                <a:pos x="connsiteX17233" y="connsiteY17233"/>
              </a:cxn>
              <a:cxn ang="0">
                <a:pos x="connsiteX17234" y="connsiteY17234"/>
              </a:cxn>
              <a:cxn ang="0">
                <a:pos x="connsiteX17235" y="connsiteY17235"/>
              </a:cxn>
              <a:cxn ang="0">
                <a:pos x="connsiteX17236" y="connsiteY17236"/>
              </a:cxn>
              <a:cxn ang="0">
                <a:pos x="connsiteX17237" y="connsiteY17237"/>
              </a:cxn>
              <a:cxn ang="0">
                <a:pos x="connsiteX17238" y="connsiteY17238"/>
              </a:cxn>
              <a:cxn ang="0">
                <a:pos x="connsiteX17239" y="connsiteY17239"/>
              </a:cxn>
              <a:cxn ang="0">
                <a:pos x="connsiteX17240" y="connsiteY17240"/>
              </a:cxn>
              <a:cxn ang="0">
                <a:pos x="connsiteX17241" y="connsiteY17241"/>
              </a:cxn>
              <a:cxn ang="0">
                <a:pos x="connsiteX17242" y="connsiteY17242"/>
              </a:cxn>
              <a:cxn ang="0">
                <a:pos x="connsiteX17243" y="connsiteY17243"/>
              </a:cxn>
              <a:cxn ang="0">
                <a:pos x="connsiteX17244" y="connsiteY17244"/>
              </a:cxn>
              <a:cxn ang="0">
                <a:pos x="connsiteX17245" y="connsiteY17245"/>
              </a:cxn>
              <a:cxn ang="0">
                <a:pos x="connsiteX17246" y="connsiteY17246"/>
              </a:cxn>
              <a:cxn ang="0">
                <a:pos x="connsiteX17247" y="connsiteY17247"/>
              </a:cxn>
              <a:cxn ang="0">
                <a:pos x="connsiteX17248" y="connsiteY17248"/>
              </a:cxn>
              <a:cxn ang="0">
                <a:pos x="connsiteX17249" y="connsiteY17249"/>
              </a:cxn>
              <a:cxn ang="0">
                <a:pos x="connsiteX17250" y="connsiteY17250"/>
              </a:cxn>
              <a:cxn ang="0">
                <a:pos x="connsiteX17251" y="connsiteY17251"/>
              </a:cxn>
              <a:cxn ang="0">
                <a:pos x="connsiteX17252" y="connsiteY17252"/>
              </a:cxn>
              <a:cxn ang="0">
                <a:pos x="connsiteX17253" y="connsiteY17253"/>
              </a:cxn>
              <a:cxn ang="0">
                <a:pos x="connsiteX17254" y="connsiteY17254"/>
              </a:cxn>
              <a:cxn ang="0">
                <a:pos x="connsiteX17255" y="connsiteY17255"/>
              </a:cxn>
              <a:cxn ang="0">
                <a:pos x="connsiteX17256" y="connsiteY17256"/>
              </a:cxn>
              <a:cxn ang="0">
                <a:pos x="connsiteX17257" y="connsiteY17257"/>
              </a:cxn>
              <a:cxn ang="0">
                <a:pos x="connsiteX17258" y="connsiteY17258"/>
              </a:cxn>
              <a:cxn ang="0">
                <a:pos x="connsiteX17259" y="connsiteY17259"/>
              </a:cxn>
              <a:cxn ang="0">
                <a:pos x="connsiteX17260" y="connsiteY17260"/>
              </a:cxn>
              <a:cxn ang="0">
                <a:pos x="connsiteX17261" y="connsiteY17261"/>
              </a:cxn>
              <a:cxn ang="0">
                <a:pos x="connsiteX17262" y="connsiteY17262"/>
              </a:cxn>
              <a:cxn ang="0">
                <a:pos x="connsiteX17263" y="connsiteY17263"/>
              </a:cxn>
              <a:cxn ang="0">
                <a:pos x="connsiteX17264" y="connsiteY17264"/>
              </a:cxn>
              <a:cxn ang="0">
                <a:pos x="connsiteX17265" y="connsiteY17265"/>
              </a:cxn>
              <a:cxn ang="0">
                <a:pos x="connsiteX17266" y="connsiteY17266"/>
              </a:cxn>
              <a:cxn ang="0">
                <a:pos x="connsiteX17267" y="connsiteY17267"/>
              </a:cxn>
              <a:cxn ang="0">
                <a:pos x="connsiteX17268" y="connsiteY17268"/>
              </a:cxn>
              <a:cxn ang="0">
                <a:pos x="connsiteX17269" y="connsiteY17269"/>
              </a:cxn>
              <a:cxn ang="0">
                <a:pos x="connsiteX17270" y="connsiteY17270"/>
              </a:cxn>
              <a:cxn ang="0">
                <a:pos x="connsiteX17271" y="connsiteY17271"/>
              </a:cxn>
              <a:cxn ang="0">
                <a:pos x="connsiteX17272" y="connsiteY17272"/>
              </a:cxn>
              <a:cxn ang="0">
                <a:pos x="connsiteX17273" y="connsiteY17273"/>
              </a:cxn>
              <a:cxn ang="0">
                <a:pos x="connsiteX17274" y="connsiteY17274"/>
              </a:cxn>
              <a:cxn ang="0">
                <a:pos x="connsiteX17275" y="connsiteY17275"/>
              </a:cxn>
              <a:cxn ang="0">
                <a:pos x="connsiteX17276" y="connsiteY17276"/>
              </a:cxn>
              <a:cxn ang="0">
                <a:pos x="connsiteX17277" y="connsiteY17277"/>
              </a:cxn>
              <a:cxn ang="0">
                <a:pos x="connsiteX17278" y="connsiteY17278"/>
              </a:cxn>
              <a:cxn ang="0">
                <a:pos x="connsiteX17279" y="connsiteY17279"/>
              </a:cxn>
              <a:cxn ang="0">
                <a:pos x="connsiteX17280" y="connsiteY17280"/>
              </a:cxn>
              <a:cxn ang="0">
                <a:pos x="connsiteX17281" y="connsiteY17281"/>
              </a:cxn>
              <a:cxn ang="0">
                <a:pos x="connsiteX17282" y="connsiteY17282"/>
              </a:cxn>
              <a:cxn ang="0">
                <a:pos x="connsiteX17283" y="connsiteY17283"/>
              </a:cxn>
              <a:cxn ang="0">
                <a:pos x="connsiteX17284" y="connsiteY17284"/>
              </a:cxn>
              <a:cxn ang="0">
                <a:pos x="connsiteX17285" y="connsiteY17285"/>
              </a:cxn>
              <a:cxn ang="0">
                <a:pos x="connsiteX17286" y="connsiteY17286"/>
              </a:cxn>
              <a:cxn ang="0">
                <a:pos x="connsiteX17287" y="connsiteY17287"/>
              </a:cxn>
              <a:cxn ang="0">
                <a:pos x="connsiteX17288" y="connsiteY17288"/>
              </a:cxn>
              <a:cxn ang="0">
                <a:pos x="connsiteX17289" y="connsiteY17289"/>
              </a:cxn>
              <a:cxn ang="0">
                <a:pos x="connsiteX17290" y="connsiteY17290"/>
              </a:cxn>
              <a:cxn ang="0">
                <a:pos x="connsiteX17291" y="connsiteY17291"/>
              </a:cxn>
              <a:cxn ang="0">
                <a:pos x="connsiteX17292" y="connsiteY17292"/>
              </a:cxn>
              <a:cxn ang="0">
                <a:pos x="connsiteX17293" y="connsiteY17293"/>
              </a:cxn>
              <a:cxn ang="0">
                <a:pos x="connsiteX17294" y="connsiteY17294"/>
              </a:cxn>
              <a:cxn ang="0">
                <a:pos x="connsiteX17295" y="connsiteY17295"/>
              </a:cxn>
              <a:cxn ang="0">
                <a:pos x="connsiteX17296" y="connsiteY17296"/>
              </a:cxn>
              <a:cxn ang="0">
                <a:pos x="connsiteX17297" y="connsiteY17297"/>
              </a:cxn>
              <a:cxn ang="0">
                <a:pos x="connsiteX17298" y="connsiteY17298"/>
              </a:cxn>
              <a:cxn ang="0">
                <a:pos x="connsiteX17299" y="connsiteY17299"/>
              </a:cxn>
              <a:cxn ang="0">
                <a:pos x="connsiteX17300" y="connsiteY17300"/>
              </a:cxn>
              <a:cxn ang="0">
                <a:pos x="connsiteX17301" y="connsiteY17301"/>
              </a:cxn>
              <a:cxn ang="0">
                <a:pos x="connsiteX17302" y="connsiteY17302"/>
              </a:cxn>
              <a:cxn ang="0">
                <a:pos x="connsiteX17303" y="connsiteY17303"/>
              </a:cxn>
              <a:cxn ang="0">
                <a:pos x="connsiteX17304" y="connsiteY17304"/>
              </a:cxn>
              <a:cxn ang="0">
                <a:pos x="connsiteX17305" y="connsiteY17305"/>
              </a:cxn>
              <a:cxn ang="0">
                <a:pos x="connsiteX17306" y="connsiteY17306"/>
              </a:cxn>
              <a:cxn ang="0">
                <a:pos x="connsiteX17307" y="connsiteY17307"/>
              </a:cxn>
              <a:cxn ang="0">
                <a:pos x="connsiteX17308" y="connsiteY17308"/>
              </a:cxn>
              <a:cxn ang="0">
                <a:pos x="connsiteX17309" y="connsiteY17309"/>
              </a:cxn>
              <a:cxn ang="0">
                <a:pos x="connsiteX17310" y="connsiteY17310"/>
              </a:cxn>
              <a:cxn ang="0">
                <a:pos x="connsiteX17311" y="connsiteY17311"/>
              </a:cxn>
              <a:cxn ang="0">
                <a:pos x="connsiteX17312" y="connsiteY17312"/>
              </a:cxn>
              <a:cxn ang="0">
                <a:pos x="connsiteX17313" y="connsiteY17313"/>
              </a:cxn>
              <a:cxn ang="0">
                <a:pos x="connsiteX17314" y="connsiteY17314"/>
              </a:cxn>
              <a:cxn ang="0">
                <a:pos x="connsiteX17315" y="connsiteY17315"/>
              </a:cxn>
              <a:cxn ang="0">
                <a:pos x="connsiteX17316" y="connsiteY17316"/>
              </a:cxn>
              <a:cxn ang="0">
                <a:pos x="connsiteX17317" y="connsiteY17317"/>
              </a:cxn>
              <a:cxn ang="0">
                <a:pos x="connsiteX17318" y="connsiteY17318"/>
              </a:cxn>
              <a:cxn ang="0">
                <a:pos x="connsiteX17319" y="connsiteY17319"/>
              </a:cxn>
              <a:cxn ang="0">
                <a:pos x="connsiteX17320" y="connsiteY17320"/>
              </a:cxn>
              <a:cxn ang="0">
                <a:pos x="connsiteX17321" y="connsiteY17321"/>
              </a:cxn>
              <a:cxn ang="0">
                <a:pos x="connsiteX17322" y="connsiteY17322"/>
              </a:cxn>
              <a:cxn ang="0">
                <a:pos x="connsiteX17323" y="connsiteY17323"/>
              </a:cxn>
              <a:cxn ang="0">
                <a:pos x="connsiteX17324" y="connsiteY17324"/>
              </a:cxn>
              <a:cxn ang="0">
                <a:pos x="connsiteX17325" y="connsiteY17325"/>
              </a:cxn>
              <a:cxn ang="0">
                <a:pos x="connsiteX17326" y="connsiteY17326"/>
              </a:cxn>
              <a:cxn ang="0">
                <a:pos x="connsiteX17327" y="connsiteY17327"/>
              </a:cxn>
              <a:cxn ang="0">
                <a:pos x="connsiteX17328" y="connsiteY17328"/>
              </a:cxn>
              <a:cxn ang="0">
                <a:pos x="connsiteX17329" y="connsiteY17329"/>
              </a:cxn>
              <a:cxn ang="0">
                <a:pos x="connsiteX17330" y="connsiteY17330"/>
              </a:cxn>
              <a:cxn ang="0">
                <a:pos x="connsiteX17331" y="connsiteY17331"/>
              </a:cxn>
              <a:cxn ang="0">
                <a:pos x="connsiteX17332" y="connsiteY17332"/>
              </a:cxn>
              <a:cxn ang="0">
                <a:pos x="connsiteX17333" y="connsiteY17333"/>
              </a:cxn>
              <a:cxn ang="0">
                <a:pos x="connsiteX17334" y="connsiteY17334"/>
              </a:cxn>
              <a:cxn ang="0">
                <a:pos x="connsiteX17335" y="connsiteY17335"/>
              </a:cxn>
              <a:cxn ang="0">
                <a:pos x="connsiteX17336" y="connsiteY17336"/>
              </a:cxn>
              <a:cxn ang="0">
                <a:pos x="connsiteX17337" y="connsiteY17337"/>
              </a:cxn>
              <a:cxn ang="0">
                <a:pos x="connsiteX17338" y="connsiteY17338"/>
              </a:cxn>
              <a:cxn ang="0">
                <a:pos x="connsiteX17339" y="connsiteY17339"/>
              </a:cxn>
              <a:cxn ang="0">
                <a:pos x="connsiteX17340" y="connsiteY17340"/>
              </a:cxn>
              <a:cxn ang="0">
                <a:pos x="connsiteX17341" y="connsiteY17341"/>
              </a:cxn>
              <a:cxn ang="0">
                <a:pos x="connsiteX17342" y="connsiteY17342"/>
              </a:cxn>
              <a:cxn ang="0">
                <a:pos x="connsiteX17343" y="connsiteY17343"/>
              </a:cxn>
              <a:cxn ang="0">
                <a:pos x="connsiteX17344" y="connsiteY17344"/>
              </a:cxn>
              <a:cxn ang="0">
                <a:pos x="connsiteX17345" y="connsiteY17345"/>
              </a:cxn>
              <a:cxn ang="0">
                <a:pos x="connsiteX17346" y="connsiteY17346"/>
              </a:cxn>
              <a:cxn ang="0">
                <a:pos x="connsiteX17347" y="connsiteY17347"/>
              </a:cxn>
              <a:cxn ang="0">
                <a:pos x="connsiteX17348" y="connsiteY17348"/>
              </a:cxn>
              <a:cxn ang="0">
                <a:pos x="connsiteX17349" y="connsiteY17349"/>
              </a:cxn>
              <a:cxn ang="0">
                <a:pos x="connsiteX17350" y="connsiteY17350"/>
              </a:cxn>
              <a:cxn ang="0">
                <a:pos x="connsiteX17351" y="connsiteY17351"/>
              </a:cxn>
              <a:cxn ang="0">
                <a:pos x="connsiteX17352" y="connsiteY17352"/>
              </a:cxn>
              <a:cxn ang="0">
                <a:pos x="connsiteX17353" y="connsiteY17353"/>
              </a:cxn>
              <a:cxn ang="0">
                <a:pos x="connsiteX17354" y="connsiteY17354"/>
              </a:cxn>
              <a:cxn ang="0">
                <a:pos x="connsiteX17355" y="connsiteY17355"/>
              </a:cxn>
              <a:cxn ang="0">
                <a:pos x="connsiteX17356" y="connsiteY17356"/>
              </a:cxn>
              <a:cxn ang="0">
                <a:pos x="connsiteX17357" y="connsiteY17357"/>
              </a:cxn>
              <a:cxn ang="0">
                <a:pos x="connsiteX17358" y="connsiteY17358"/>
              </a:cxn>
              <a:cxn ang="0">
                <a:pos x="connsiteX17359" y="connsiteY17359"/>
              </a:cxn>
              <a:cxn ang="0">
                <a:pos x="connsiteX17360" y="connsiteY17360"/>
              </a:cxn>
              <a:cxn ang="0">
                <a:pos x="connsiteX17361" y="connsiteY17361"/>
              </a:cxn>
              <a:cxn ang="0">
                <a:pos x="connsiteX17362" y="connsiteY17362"/>
              </a:cxn>
              <a:cxn ang="0">
                <a:pos x="connsiteX17363" y="connsiteY17363"/>
              </a:cxn>
              <a:cxn ang="0">
                <a:pos x="connsiteX17364" y="connsiteY17364"/>
              </a:cxn>
              <a:cxn ang="0">
                <a:pos x="connsiteX17365" y="connsiteY17365"/>
              </a:cxn>
              <a:cxn ang="0">
                <a:pos x="connsiteX17366" y="connsiteY17366"/>
              </a:cxn>
              <a:cxn ang="0">
                <a:pos x="connsiteX17367" y="connsiteY17367"/>
              </a:cxn>
              <a:cxn ang="0">
                <a:pos x="connsiteX17368" y="connsiteY17368"/>
              </a:cxn>
              <a:cxn ang="0">
                <a:pos x="connsiteX17369" y="connsiteY17369"/>
              </a:cxn>
              <a:cxn ang="0">
                <a:pos x="connsiteX17370" y="connsiteY17370"/>
              </a:cxn>
              <a:cxn ang="0">
                <a:pos x="connsiteX17371" y="connsiteY17371"/>
              </a:cxn>
              <a:cxn ang="0">
                <a:pos x="connsiteX17372" y="connsiteY17372"/>
              </a:cxn>
              <a:cxn ang="0">
                <a:pos x="connsiteX17373" y="connsiteY17373"/>
              </a:cxn>
              <a:cxn ang="0">
                <a:pos x="connsiteX17374" y="connsiteY17374"/>
              </a:cxn>
              <a:cxn ang="0">
                <a:pos x="connsiteX17375" y="connsiteY17375"/>
              </a:cxn>
              <a:cxn ang="0">
                <a:pos x="connsiteX17376" y="connsiteY17376"/>
              </a:cxn>
              <a:cxn ang="0">
                <a:pos x="connsiteX17377" y="connsiteY17377"/>
              </a:cxn>
              <a:cxn ang="0">
                <a:pos x="connsiteX17378" y="connsiteY17378"/>
              </a:cxn>
              <a:cxn ang="0">
                <a:pos x="connsiteX17379" y="connsiteY17379"/>
              </a:cxn>
              <a:cxn ang="0">
                <a:pos x="connsiteX17380" y="connsiteY17380"/>
              </a:cxn>
              <a:cxn ang="0">
                <a:pos x="connsiteX17381" y="connsiteY17381"/>
              </a:cxn>
              <a:cxn ang="0">
                <a:pos x="connsiteX17382" y="connsiteY17382"/>
              </a:cxn>
              <a:cxn ang="0">
                <a:pos x="connsiteX17383" y="connsiteY17383"/>
              </a:cxn>
              <a:cxn ang="0">
                <a:pos x="connsiteX17384" y="connsiteY17384"/>
              </a:cxn>
              <a:cxn ang="0">
                <a:pos x="connsiteX17385" y="connsiteY17385"/>
              </a:cxn>
              <a:cxn ang="0">
                <a:pos x="connsiteX17386" y="connsiteY17386"/>
              </a:cxn>
              <a:cxn ang="0">
                <a:pos x="connsiteX17387" y="connsiteY17387"/>
              </a:cxn>
              <a:cxn ang="0">
                <a:pos x="connsiteX17388" y="connsiteY17388"/>
              </a:cxn>
              <a:cxn ang="0">
                <a:pos x="connsiteX17389" y="connsiteY17389"/>
              </a:cxn>
              <a:cxn ang="0">
                <a:pos x="connsiteX17390" y="connsiteY17390"/>
              </a:cxn>
              <a:cxn ang="0">
                <a:pos x="connsiteX17391" y="connsiteY17391"/>
              </a:cxn>
              <a:cxn ang="0">
                <a:pos x="connsiteX17392" y="connsiteY17392"/>
              </a:cxn>
              <a:cxn ang="0">
                <a:pos x="connsiteX17393" y="connsiteY17393"/>
              </a:cxn>
              <a:cxn ang="0">
                <a:pos x="connsiteX17394" y="connsiteY17394"/>
              </a:cxn>
              <a:cxn ang="0">
                <a:pos x="connsiteX17395" y="connsiteY17395"/>
              </a:cxn>
              <a:cxn ang="0">
                <a:pos x="connsiteX17396" y="connsiteY17396"/>
              </a:cxn>
              <a:cxn ang="0">
                <a:pos x="connsiteX17397" y="connsiteY17397"/>
              </a:cxn>
              <a:cxn ang="0">
                <a:pos x="connsiteX17398" y="connsiteY17398"/>
              </a:cxn>
              <a:cxn ang="0">
                <a:pos x="connsiteX17399" y="connsiteY17399"/>
              </a:cxn>
              <a:cxn ang="0">
                <a:pos x="connsiteX17400" y="connsiteY17400"/>
              </a:cxn>
              <a:cxn ang="0">
                <a:pos x="connsiteX17401" y="connsiteY17401"/>
              </a:cxn>
              <a:cxn ang="0">
                <a:pos x="connsiteX17402" y="connsiteY17402"/>
              </a:cxn>
              <a:cxn ang="0">
                <a:pos x="connsiteX17403" y="connsiteY17403"/>
              </a:cxn>
              <a:cxn ang="0">
                <a:pos x="connsiteX17404" y="connsiteY17404"/>
              </a:cxn>
              <a:cxn ang="0">
                <a:pos x="connsiteX17405" y="connsiteY17405"/>
              </a:cxn>
              <a:cxn ang="0">
                <a:pos x="connsiteX17406" y="connsiteY17406"/>
              </a:cxn>
              <a:cxn ang="0">
                <a:pos x="connsiteX17407" y="connsiteY17407"/>
              </a:cxn>
              <a:cxn ang="0">
                <a:pos x="connsiteX17408" y="connsiteY17408"/>
              </a:cxn>
              <a:cxn ang="0">
                <a:pos x="connsiteX17409" y="connsiteY17409"/>
              </a:cxn>
              <a:cxn ang="0">
                <a:pos x="connsiteX17410" y="connsiteY17410"/>
              </a:cxn>
              <a:cxn ang="0">
                <a:pos x="connsiteX17411" y="connsiteY17411"/>
              </a:cxn>
              <a:cxn ang="0">
                <a:pos x="connsiteX17412" y="connsiteY17412"/>
              </a:cxn>
              <a:cxn ang="0">
                <a:pos x="connsiteX17413" y="connsiteY17413"/>
              </a:cxn>
              <a:cxn ang="0">
                <a:pos x="connsiteX17414" y="connsiteY17414"/>
              </a:cxn>
              <a:cxn ang="0">
                <a:pos x="connsiteX17415" y="connsiteY17415"/>
              </a:cxn>
              <a:cxn ang="0">
                <a:pos x="connsiteX17416" y="connsiteY17416"/>
              </a:cxn>
              <a:cxn ang="0">
                <a:pos x="connsiteX17417" y="connsiteY17417"/>
              </a:cxn>
              <a:cxn ang="0">
                <a:pos x="connsiteX17418" y="connsiteY17418"/>
              </a:cxn>
              <a:cxn ang="0">
                <a:pos x="connsiteX17419" y="connsiteY17419"/>
              </a:cxn>
              <a:cxn ang="0">
                <a:pos x="connsiteX17420" y="connsiteY17420"/>
              </a:cxn>
              <a:cxn ang="0">
                <a:pos x="connsiteX17421" y="connsiteY17421"/>
              </a:cxn>
              <a:cxn ang="0">
                <a:pos x="connsiteX17422" y="connsiteY17422"/>
              </a:cxn>
              <a:cxn ang="0">
                <a:pos x="connsiteX17423" y="connsiteY17423"/>
              </a:cxn>
              <a:cxn ang="0">
                <a:pos x="connsiteX17424" y="connsiteY17424"/>
              </a:cxn>
              <a:cxn ang="0">
                <a:pos x="connsiteX17425" y="connsiteY17425"/>
              </a:cxn>
              <a:cxn ang="0">
                <a:pos x="connsiteX17426" y="connsiteY17426"/>
              </a:cxn>
              <a:cxn ang="0">
                <a:pos x="connsiteX17427" y="connsiteY17427"/>
              </a:cxn>
              <a:cxn ang="0">
                <a:pos x="connsiteX17428" y="connsiteY17428"/>
              </a:cxn>
              <a:cxn ang="0">
                <a:pos x="connsiteX17429" y="connsiteY17429"/>
              </a:cxn>
              <a:cxn ang="0">
                <a:pos x="connsiteX17430" y="connsiteY17430"/>
              </a:cxn>
              <a:cxn ang="0">
                <a:pos x="connsiteX17431" y="connsiteY17431"/>
              </a:cxn>
              <a:cxn ang="0">
                <a:pos x="connsiteX17432" y="connsiteY17432"/>
              </a:cxn>
              <a:cxn ang="0">
                <a:pos x="connsiteX17433" y="connsiteY17433"/>
              </a:cxn>
              <a:cxn ang="0">
                <a:pos x="connsiteX17434" y="connsiteY17434"/>
              </a:cxn>
              <a:cxn ang="0">
                <a:pos x="connsiteX17435" y="connsiteY17435"/>
              </a:cxn>
              <a:cxn ang="0">
                <a:pos x="connsiteX17436" y="connsiteY17436"/>
              </a:cxn>
              <a:cxn ang="0">
                <a:pos x="connsiteX17437" y="connsiteY17437"/>
              </a:cxn>
              <a:cxn ang="0">
                <a:pos x="connsiteX17438" y="connsiteY17438"/>
              </a:cxn>
              <a:cxn ang="0">
                <a:pos x="connsiteX17439" y="connsiteY17439"/>
              </a:cxn>
              <a:cxn ang="0">
                <a:pos x="connsiteX17440" y="connsiteY17440"/>
              </a:cxn>
              <a:cxn ang="0">
                <a:pos x="connsiteX17441" y="connsiteY17441"/>
              </a:cxn>
              <a:cxn ang="0">
                <a:pos x="connsiteX17442" y="connsiteY17442"/>
              </a:cxn>
              <a:cxn ang="0">
                <a:pos x="connsiteX17443" y="connsiteY17443"/>
              </a:cxn>
              <a:cxn ang="0">
                <a:pos x="connsiteX17444" y="connsiteY17444"/>
              </a:cxn>
              <a:cxn ang="0">
                <a:pos x="connsiteX17445" y="connsiteY17445"/>
              </a:cxn>
              <a:cxn ang="0">
                <a:pos x="connsiteX17446" y="connsiteY17446"/>
              </a:cxn>
              <a:cxn ang="0">
                <a:pos x="connsiteX17447" y="connsiteY17447"/>
              </a:cxn>
              <a:cxn ang="0">
                <a:pos x="connsiteX17448" y="connsiteY17448"/>
              </a:cxn>
              <a:cxn ang="0">
                <a:pos x="connsiteX17449" y="connsiteY17449"/>
              </a:cxn>
              <a:cxn ang="0">
                <a:pos x="connsiteX17450" y="connsiteY17450"/>
              </a:cxn>
              <a:cxn ang="0">
                <a:pos x="connsiteX17451" y="connsiteY17451"/>
              </a:cxn>
              <a:cxn ang="0">
                <a:pos x="connsiteX17452" y="connsiteY17452"/>
              </a:cxn>
              <a:cxn ang="0">
                <a:pos x="connsiteX17453" y="connsiteY17453"/>
              </a:cxn>
              <a:cxn ang="0">
                <a:pos x="connsiteX17454" y="connsiteY17454"/>
              </a:cxn>
              <a:cxn ang="0">
                <a:pos x="connsiteX17455" y="connsiteY17455"/>
              </a:cxn>
              <a:cxn ang="0">
                <a:pos x="connsiteX17456" y="connsiteY17456"/>
              </a:cxn>
              <a:cxn ang="0">
                <a:pos x="connsiteX17457" y="connsiteY17457"/>
              </a:cxn>
              <a:cxn ang="0">
                <a:pos x="connsiteX17458" y="connsiteY17458"/>
              </a:cxn>
              <a:cxn ang="0">
                <a:pos x="connsiteX17459" y="connsiteY17459"/>
              </a:cxn>
              <a:cxn ang="0">
                <a:pos x="connsiteX17460" y="connsiteY17460"/>
              </a:cxn>
              <a:cxn ang="0">
                <a:pos x="connsiteX17461" y="connsiteY17461"/>
              </a:cxn>
              <a:cxn ang="0">
                <a:pos x="connsiteX17462" y="connsiteY17462"/>
              </a:cxn>
              <a:cxn ang="0">
                <a:pos x="connsiteX17463" y="connsiteY17463"/>
              </a:cxn>
              <a:cxn ang="0">
                <a:pos x="connsiteX17464" y="connsiteY17464"/>
              </a:cxn>
              <a:cxn ang="0">
                <a:pos x="connsiteX17465" y="connsiteY17465"/>
              </a:cxn>
              <a:cxn ang="0">
                <a:pos x="connsiteX17466" y="connsiteY17466"/>
              </a:cxn>
              <a:cxn ang="0">
                <a:pos x="connsiteX17467" y="connsiteY17467"/>
              </a:cxn>
              <a:cxn ang="0">
                <a:pos x="connsiteX17468" y="connsiteY17468"/>
              </a:cxn>
              <a:cxn ang="0">
                <a:pos x="connsiteX17469" y="connsiteY17469"/>
              </a:cxn>
              <a:cxn ang="0">
                <a:pos x="connsiteX17470" y="connsiteY17470"/>
              </a:cxn>
              <a:cxn ang="0">
                <a:pos x="connsiteX17471" y="connsiteY17471"/>
              </a:cxn>
              <a:cxn ang="0">
                <a:pos x="connsiteX17472" y="connsiteY17472"/>
              </a:cxn>
              <a:cxn ang="0">
                <a:pos x="connsiteX17473" y="connsiteY17473"/>
              </a:cxn>
              <a:cxn ang="0">
                <a:pos x="connsiteX17474" y="connsiteY17474"/>
              </a:cxn>
              <a:cxn ang="0">
                <a:pos x="connsiteX17475" y="connsiteY17475"/>
              </a:cxn>
              <a:cxn ang="0">
                <a:pos x="connsiteX17476" y="connsiteY17476"/>
              </a:cxn>
              <a:cxn ang="0">
                <a:pos x="connsiteX17477" y="connsiteY17477"/>
              </a:cxn>
              <a:cxn ang="0">
                <a:pos x="connsiteX17478" y="connsiteY17478"/>
              </a:cxn>
              <a:cxn ang="0">
                <a:pos x="connsiteX17479" y="connsiteY17479"/>
              </a:cxn>
              <a:cxn ang="0">
                <a:pos x="connsiteX17480" y="connsiteY17480"/>
              </a:cxn>
              <a:cxn ang="0">
                <a:pos x="connsiteX17481" y="connsiteY17481"/>
              </a:cxn>
              <a:cxn ang="0">
                <a:pos x="connsiteX17482" y="connsiteY17482"/>
              </a:cxn>
              <a:cxn ang="0">
                <a:pos x="connsiteX17483" y="connsiteY17483"/>
              </a:cxn>
              <a:cxn ang="0">
                <a:pos x="connsiteX17484" y="connsiteY17484"/>
              </a:cxn>
              <a:cxn ang="0">
                <a:pos x="connsiteX17485" y="connsiteY17485"/>
              </a:cxn>
              <a:cxn ang="0">
                <a:pos x="connsiteX17486" y="connsiteY17486"/>
              </a:cxn>
              <a:cxn ang="0">
                <a:pos x="connsiteX17487" y="connsiteY17487"/>
              </a:cxn>
              <a:cxn ang="0">
                <a:pos x="connsiteX17488" y="connsiteY17488"/>
              </a:cxn>
              <a:cxn ang="0">
                <a:pos x="connsiteX17489" y="connsiteY17489"/>
              </a:cxn>
              <a:cxn ang="0">
                <a:pos x="connsiteX17490" y="connsiteY17490"/>
              </a:cxn>
              <a:cxn ang="0">
                <a:pos x="connsiteX17491" y="connsiteY17491"/>
              </a:cxn>
              <a:cxn ang="0">
                <a:pos x="connsiteX17492" y="connsiteY17492"/>
              </a:cxn>
              <a:cxn ang="0">
                <a:pos x="connsiteX17493" y="connsiteY17493"/>
              </a:cxn>
              <a:cxn ang="0">
                <a:pos x="connsiteX17494" y="connsiteY17494"/>
              </a:cxn>
              <a:cxn ang="0">
                <a:pos x="connsiteX17495" y="connsiteY17495"/>
              </a:cxn>
              <a:cxn ang="0">
                <a:pos x="connsiteX17496" y="connsiteY17496"/>
              </a:cxn>
              <a:cxn ang="0">
                <a:pos x="connsiteX17497" y="connsiteY17497"/>
              </a:cxn>
              <a:cxn ang="0">
                <a:pos x="connsiteX17498" y="connsiteY17498"/>
              </a:cxn>
              <a:cxn ang="0">
                <a:pos x="connsiteX17499" y="connsiteY17499"/>
              </a:cxn>
              <a:cxn ang="0">
                <a:pos x="connsiteX17500" y="connsiteY17500"/>
              </a:cxn>
              <a:cxn ang="0">
                <a:pos x="connsiteX17501" y="connsiteY17501"/>
              </a:cxn>
              <a:cxn ang="0">
                <a:pos x="connsiteX17502" y="connsiteY17502"/>
              </a:cxn>
              <a:cxn ang="0">
                <a:pos x="connsiteX17503" y="connsiteY17503"/>
              </a:cxn>
              <a:cxn ang="0">
                <a:pos x="connsiteX17504" y="connsiteY17504"/>
              </a:cxn>
              <a:cxn ang="0">
                <a:pos x="connsiteX17505" y="connsiteY17505"/>
              </a:cxn>
              <a:cxn ang="0">
                <a:pos x="connsiteX17506" y="connsiteY17506"/>
              </a:cxn>
              <a:cxn ang="0">
                <a:pos x="connsiteX17507" y="connsiteY17507"/>
              </a:cxn>
              <a:cxn ang="0">
                <a:pos x="connsiteX17508" y="connsiteY17508"/>
              </a:cxn>
              <a:cxn ang="0">
                <a:pos x="connsiteX17509" y="connsiteY17509"/>
              </a:cxn>
              <a:cxn ang="0">
                <a:pos x="connsiteX17510" y="connsiteY17510"/>
              </a:cxn>
              <a:cxn ang="0">
                <a:pos x="connsiteX17511" y="connsiteY17511"/>
              </a:cxn>
              <a:cxn ang="0">
                <a:pos x="connsiteX17512" y="connsiteY17512"/>
              </a:cxn>
              <a:cxn ang="0">
                <a:pos x="connsiteX17513" y="connsiteY17513"/>
              </a:cxn>
              <a:cxn ang="0">
                <a:pos x="connsiteX17514" y="connsiteY17514"/>
              </a:cxn>
              <a:cxn ang="0">
                <a:pos x="connsiteX17515" y="connsiteY17515"/>
              </a:cxn>
              <a:cxn ang="0">
                <a:pos x="connsiteX17516" y="connsiteY17516"/>
              </a:cxn>
              <a:cxn ang="0">
                <a:pos x="connsiteX17517" y="connsiteY17517"/>
              </a:cxn>
              <a:cxn ang="0">
                <a:pos x="connsiteX17518" y="connsiteY17518"/>
              </a:cxn>
              <a:cxn ang="0">
                <a:pos x="connsiteX17519" y="connsiteY17519"/>
              </a:cxn>
              <a:cxn ang="0">
                <a:pos x="connsiteX17520" y="connsiteY17520"/>
              </a:cxn>
              <a:cxn ang="0">
                <a:pos x="connsiteX17521" y="connsiteY17521"/>
              </a:cxn>
              <a:cxn ang="0">
                <a:pos x="connsiteX17522" y="connsiteY17522"/>
              </a:cxn>
              <a:cxn ang="0">
                <a:pos x="connsiteX17523" y="connsiteY17523"/>
              </a:cxn>
              <a:cxn ang="0">
                <a:pos x="connsiteX17524" y="connsiteY17524"/>
              </a:cxn>
              <a:cxn ang="0">
                <a:pos x="connsiteX17525" y="connsiteY17525"/>
              </a:cxn>
              <a:cxn ang="0">
                <a:pos x="connsiteX17526" y="connsiteY17526"/>
              </a:cxn>
              <a:cxn ang="0">
                <a:pos x="connsiteX17527" y="connsiteY17527"/>
              </a:cxn>
              <a:cxn ang="0">
                <a:pos x="connsiteX17528" y="connsiteY17528"/>
              </a:cxn>
              <a:cxn ang="0">
                <a:pos x="connsiteX17529" y="connsiteY17529"/>
              </a:cxn>
              <a:cxn ang="0">
                <a:pos x="connsiteX17530" y="connsiteY17530"/>
              </a:cxn>
              <a:cxn ang="0">
                <a:pos x="connsiteX17531" y="connsiteY17531"/>
              </a:cxn>
              <a:cxn ang="0">
                <a:pos x="connsiteX17532" y="connsiteY17532"/>
              </a:cxn>
              <a:cxn ang="0">
                <a:pos x="connsiteX17533" y="connsiteY17533"/>
              </a:cxn>
              <a:cxn ang="0">
                <a:pos x="connsiteX17534" y="connsiteY17534"/>
              </a:cxn>
              <a:cxn ang="0">
                <a:pos x="connsiteX17535" y="connsiteY17535"/>
              </a:cxn>
              <a:cxn ang="0">
                <a:pos x="connsiteX17536" y="connsiteY17536"/>
              </a:cxn>
              <a:cxn ang="0">
                <a:pos x="connsiteX17537" y="connsiteY17537"/>
              </a:cxn>
              <a:cxn ang="0">
                <a:pos x="connsiteX17538" y="connsiteY17538"/>
              </a:cxn>
              <a:cxn ang="0">
                <a:pos x="connsiteX17539" y="connsiteY17539"/>
              </a:cxn>
              <a:cxn ang="0">
                <a:pos x="connsiteX17540" y="connsiteY17540"/>
              </a:cxn>
              <a:cxn ang="0">
                <a:pos x="connsiteX17541" y="connsiteY17541"/>
              </a:cxn>
              <a:cxn ang="0">
                <a:pos x="connsiteX17542" y="connsiteY17542"/>
              </a:cxn>
              <a:cxn ang="0">
                <a:pos x="connsiteX17543" y="connsiteY17543"/>
              </a:cxn>
              <a:cxn ang="0">
                <a:pos x="connsiteX17544" y="connsiteY17544"/>
              </a:cxn>
              <a:cxn ang="0">
                <a:pos x="connsiteX17545" y="connsiteY17545"/>
              </a:cxn>
              <a:cxn ang="0">
                <a:pos x="connsiteX17546" y="connsiteY17546"/>
              </a:cxn>
              <a:cxn ang="0">
                <a:pos x="connsiteX17547" y="connsiteY17547"/>
              </a:cxn>
              <a:cxn ang="0">
                <a:pos x="connsiteX17548" y="connsiteY17548"/>
              </a:cxn>
              <a:cxn ang="0">
                <a:pos x="connsiteX17549" y="connsiteY17549"/>
              </a:cxn>
              <a:cxn ang="0">
                <a:pos x="connsiteX17550" y="connsiteY17550"/>
              </a:cxn>
              <a:cxn ang="0">
                <a:pos x="connsiteX17551" y="connsiteY17551"/>
              </a:cxn>
              <a:cxn ang="0">
                <a:pos x="connsiteX17552" y="connsiteY17552"/>
              </a:cxn>
              <a:cxn ang="0">
                <a:pos x="connsiteX17553" y="connsiteY17553"/>
              </a:cxn>
              <a:cxn ang="0">
                <a:pos x="connsiteX17554" y="connsiteY17554"/>
              </a:cxn>
              <a:cxn ang="0">
                <a:pos x="connsiteX17555" y="connsiteY17555"/>
              </a:cxn>
              <a:cxn ang="0">
                <a:pos x="connsiteX17556" y="connsiteY17556"/>
              </a:cxn>
              <a:cxn ang="0">
                <a:pos x="connsiteX17557" y="connsiteY17557"/>
              </a:cxn>
              <a:cxn ang="0">
                <a:pos x="connsiteX17558" y="connsiteY17558"/>
              </a:cxn>
              <a:cxn ang="0">
                <a:pos x="connsiteX17559" y="connsiteY17559"/>
              </a:cxn>
              <a:cxn ang="0">
                <a:pos x="connsiteX17560" y="connsiteY17560"/>
              </a:cxn>
              <a:cxn ang="0">
                <a:pos x="connsiteX17561" y="connsiteY17561"/>
              </a:cxn>
              <a:cxn ang="0">
                <a:pos x="connsiteX17562" y="connsiteY17562"/>
              </a:cxn>
              <a:cxn ang="0">
                <a:pos x="connsiteX17563" y="connsiteY17563"/>
              </a:cxn>
              <a:cxn ang="0">
                <a:pos x="connsiteX17564" y="connsiteY17564"/>
              </a:cxn>
              <a:cxn ang="0">
                <a:pos x="connsiteX17565" y="connsiteY17565"/>
              </a:cxn>
              <a:cxn ang="0">
                <a:pos x="connsiteX17566" y="connsiteY17566"/>
              </a:cxn>
              <a:cxn ang="0">
                <a:pos x="connsiteX17567" y="connsiteY17567"/>
              </a:cxn>
              <a:cxn ang="0">
                <a:pos x="connsiteX17568" y="connsiteY17568"/>
              </a:cxn>
              <a:cxn ang="0">
                <a:pos x="connsiteX17569" y="connsiteY17569"/>
              </a:cxn>
              <a:cxn ang="0">
                <a:pos x="connsiteX17570" y="connsiteY17570"/>
              </a:cxn>
              <a:cxn ang="0">
                <a:pos x="connsiteX17571" y="connsiteY17571"/>
              </a:cxn>
              <a:cxn ang="0">
                <a:pos x="connsiteX17572" y="connsiteY17572"/>
              </a:cxn>
              <a:cxn ang="0">
                <a:pos x="connsiteX17573" y="connsiteY17573"/>
              </a:cxn>
              <a:cxn ang="0">
                <a:pos x="connsiteX17574" y="connsiteY17574"/>
              </a:cxn>
              <a:cxn ang="0">
                <a:pos x="connsiteX17575" y="connsiteY17575"/>
              </a:cxn>
              <a:cxn ang="0">
                <a:pos x="connsiteX17576" y="connsiteY17576"/>
              </a:cxn>
              <a:cxn ang="0">
                <a:pos x="connsiteX17577" y="connsiteY17577"/>
              </a:cxn>
              <a:cxn ang="0">
                <a:pos x="connsiteX17578" y="connsiteY17578"/>
              </a:cxn>
              <a:cxn ang="0">
                <a:pos x="connsiteX17579" y="connsiteY17579"/>
              </a:cxn>
              <a:cxn ang="0">
                <a:pos x="connsiteX17580" y="connsiteY17580"/>
              </a:cxn>
              <a:cxn ang="0">
                <a:pos x="connsiteX17581" y="connsiteY17581"/>
              </a:cxn>
              <a:cxn ang="0">
                <a:pos x="connsiteX17582" y="connsiteY17582"/>
              </a:cxn>
              <a:cxn ang="0">
                <a:pos x="connsiteX17583" y="connsiteY17583"/>
              </a:cxn>
              <a:cxn ang="0">
                <a:pos x="connsiteX17584" y="connsiteY17584"/>
              </a:cxn>
              <a:cxn ang="0">
                <a:pos x="connsiteX17585" y="connsiteY17585"/>
              </a:cxn>
              <a:cxn ang="0">
                <a:pos x="connsiteX17586" y="connsiteY17586"/>
              </a:cxn>
              <a:cxn ang="0">
                <a:pos x="connsiteX17587" y="connsiteY17587"/>
              </a:cxn>
              <a:cxn ang="0">
                <a:pos x="connsiteX17588" y="connsiteY17588"/>
              </a:cxn>
              <a:cxn ang="0">
                <a:pos x="connsiteX17589" y="connsiteY17589"/>
              </a:cxn>
              <a:cxn ang="0">
                <a:pos x="connsiteX17590" y="connsiteY17590"/>
              </a:cxn>
              <a:cxn ang="0">
                <a:pos x="connsiteX17591" y="connsiteY17591"/>
              </a:cxn>
              <a:cxn ang="0">
                <a:pos x="connsiteX17592" y="connsiteY17592"/>
              </a:cxn>
              <a:cxn ang="0">
                <a:pos x="connsiteX17593" y="connsiteY17593"/>
              </a:cxn>
              <a:cxn ang="0">
                <a:pos x="connsiteX17594" y="connsiteY17594"/>
              </a:cxn>
              <a:cxn ang="0">
                <a:pos x="connsiteX17595" y="connsiteY17595"/>
              </a:cxn>
              <a:cxn ang="0">
                <a:pos x="connsiteX17596" y="connsiteY17596"/>
              </a:cxn>
              <a:cxn ang="0">
                <a:pos x="connsiteX17597" y="connsiteY17597"/>
              </a:cxn>
              <a:cxn ang="0">
                <a:pos x="connsiteX17598" y="connsiteY17598"/>
              </a:cxn>
              <a:cxn ang="0">
                <a:pos x="connsiteX17599" y="connsiteY17599"/>
              </a:cxn>
              <a:cxn ang="0">
                <a:pos x="connsiteX17600" y="connsiteY17600"/>
              </a:cxn>
              <a:cxn ang="0">
                <a:pos x="connsiteX17601" y="connsiteY17601"/>
              </a:cxn>
              <a:cxn ang="0">
                <a:pos x="connsiteX17602" y="connsiteY17602"/>
              </a:cxn>
              <a:cxn ang="0">
                <a:pos x="connsiteX17603" y="connsiteY17603"/>
              </a:cxn>
              <a:cxn ang="0">
                <a:pos x="connsiteX17604" y="connsiteY17604"/>
              </a:cxn>
              <a:cxn ang="0">
                <a:pos x="connsiteX17605" y="connsiteY17605"/>
              </a:cxn>
              <a:cxn ang="0">
                <a:pos x="connsiteX17606" y="connsiteY17606"/>
              </a:cxn>
              <a:cxn ang="0">
                <a:pos x="connsiteX17607" y="connsiteY17607"/>
              </a:cxn>
              <a:cxn ang="0">
                <a:pos x="connsiteX17608" y="connsiteY17608"/>
              </a:cxn>
              <a:cxn ang="0">
                <a:pos x="connsiteX17609" y="connsiteY17609"/>
              </a:cxn>
              <a:cxn ang="0">
                <a:pos x="connsiteX17610" y="connsiteY17610"/>
              </a:cxn>
              <a:cxn ang="0">
                <a:pos x="connsiteX17611" y="connsiteY17611"/>
              </a:cxn>
              <a:cxn ang="0">
                <a:pos x="connsiteX17612" y="connsiteY17612"/>
              </a:cxn>
              <a:cxn ang="0">
                <a:pos x="connsiteX17613" y="connsiteY17613"/>
              </a:cxn>
              <a:cxn ang="0">
                <a:pos x="connsiteX17614" y="connsiteY17614"/>
              </a:cxn>
              <a:cxn ang="0">
                <a:pos x="connsiteX17615" y="connsiteY17615"/>
              </a:cxn>
              <a:cxn ang="0">
                <a:pos x="connsiteX17616" y="connsiteY17616"/>
              </a:cxn>
              <a:cxn ang="0">
                <a:pos x="connsiteX17617" y="connsiteY17617"/>
              </a:cxn>
              <a:cxn ang="0">
                <a:pos x="connsiteX17618" y="connsiteY17618"/>
              </a:cxn>
              <a:cxn ang="0">
                <a:pos x="connsiteX17619" y="connsiteY17619"/>
              </a:cxn>
              <a:cxn ang="0">
                <a:pos x="connsiteX17620" y="connsiteY17620"/>
              </a:cxn>
              <a:cxn ang="0">
                <a:pos x="connsiteX17621" y="connsiteY17621"/>
              </a:cxn>
              <a:cxn ang="0">
                <a:pos x="connsiteX17622" y="connsiteY17622"/>
              </a:cxn>
              <a:cxn ang="0">
                <a:pos x="connsiteX17623" y="connsiteY17623"/>
              </a:cxn>
              <a:cxn ang="0">
                <a:pos x="connsiteX17624" y="connsiteY17624"/>
              </a:cxn>
              <a:cxn ang="0">
                <a:pos x="connsiteX17625" y="connsiteY17625"/>
              </a:cxn>
              <a:cxn ang="0">
                <a:pos x="connsiteX17626" y="connsiteY17626"/>
              </a:cxn>
              <a:cxn ang="0">
                <a:pos x="connsiteX17627" y="connsiteY17627"/>
              </a:cxn>
              <a:cxn ang="0">
                <a:pos x="connsiteX17628" y="connsiteY17628"/>
              </a:cxn>
              <a:cxn ang="0">
                <a:pos x="connsiteX17629" y="connsiteY17629"/>
              </a:cxn>
              <a:cxn ang="0">
                <a:pos x="connsiteX17630" y="connsiteY17630"/>
              </a:cxn>
              <a:cxn ang="0">
                <a:pos x="connsiteX17631" y="connsiteY17631"/>
              </a:cxn>
              <a:cxn ang="0">
                <a:pos x="connsiteX17632" y="connsiteY17632"/>
              </a:cxn>
              <a:cxn ang="0">
                <a:pos x="connsiteX17633" y="connsiteY17633"/>
              </a:cxn>
              <a:cxn ang="0">
                <a:pos x="connsiteX17634" y="connsiteY17634"/>
              </a:cxn>
              <a:cxn ang="0">
                <a:pos x="connsiteX17635" y="connsiteY17635"/>
              </a:cxn>
              <a:cxn ang="0">
                <a:pos x="connsiteX17636" y="connsiteY17636"/>
              </a:cxn>
              <a:cxn ang="0">
                <a:pos x="connsiteX17637" y="connsiteY17637"/>
              </a:cxn>
              <a:cxn ang="0">
                <a:pos x="connsiteX17638" y="connsiteY17638"/>
              </a:cxn>
              <a:cxn ang="0">
                <a:pos x="connsiteX17639" y="connsiteY17639"/>
              </a:cxn>
              <a:cxn ang="0">
                <a:pos x="connsiteX17640" y="connsiteY17640"/>
              </a:cxn>
              <a:cxn ang="0">
                <a:pos x="connsiteX17641" y="connsiteY17641"/>
              </a:cxn>
              <a:cxn ang="0">
                <a:pos x="connsiteX17642" y="connsiteY17642"/>
              </a:cxn>
              <a:cxn ang="0">
                <a:pos x="connsiteX17643" y="connsiteY17643"/>
              </a:cxn>
              <a:cxn ang="0">
                <a:pos x="connsiteX17644" y="connsiteY17644"/>
              </a:cxn>
              <a:cxn ang="0">
                <a:pos x="connsiteX17645" y="connsiteY17645"/>
              </a:cxn>
              <a:cxn ang="0">
                <a:pos x="connsiteX17646" y="connsiteY17646"/>
              </a:cxn>
              <a:cxn ang="0">
                <a:pos x="connsiteX17647" y="connsiteY17647"/>
              </a:cxn>
              <a:cxn ang="0">
                <a:pos x="connsiteX17648" y="connsiteY17648"/>
              </a:cxn>
              <a:cxn ang="0">
                <a:pos x="connsiteX17649" y="connsiteY17649"/>
              </a:cxn>
              <a:cxn ang="0">
                <a:pos x="connsiteX17650" y="connsiteY17650"/>
              </a:cxn>
              <a:cxn ang="0">
                <a:pos x="connsiteX17651" y="connsiteY17651"/>
              </a:cxn>
              <a:cxn ang="0">
                <a:pos x="connsiteX17652" y="connsiteY17652"/>
              </a:cxn>
              <a:cxn ang="0">
                <a:pos x="connsiteX17653" y="connsiteY17653"/>
              </a:cxn>
              <a:cxn ang="0">
                <a:pos x="connsiteX17654" y="connsiteY17654"/>
              </a:cxn>
              <a:cxn ang="0">
                <a:pos x="connsiteX17655" y="connsiteY17655"/>
              </a:cxn>
              <a:cxn ang="0">
                <a:pos x="connsiteX17656" y="connsiteY17656"/>
              </a:cxn>
              <a:cxn ang="0">
                <a:pos x="connsiteX17657" y="connsiteY17657"/>
              </a:cxn>
              <a:cxn ang="0">
                <a:pos x="connsiteX17658" y="connsiteY17658"/>
              </a:cxn>
              <a:cxn ang="0">
                <a:pos x="connsiteX17659" y="connsiteY17659"/>
              </a:cxn>
              <a:cxn ang="0">
                <a:pos x="connsiteX17660" y="connsiteY17660"/>
              </a:cxn>
              <a:cxn ang="0">
                <a:pos x="connsiteX17661" y="connsiteY17661"/>
              </a:cxn>
              <a:cxn ang="0">
                <a:pos x="connsiteX17662" y="connsiteY17662"/>
              </a:cxn>
              <a:cxn ang="0">
                <a:pos x="connsiteX17663" y="connsiteY17663"/>
              </a:cxn>
              <a:cxn ang="0">
                <a:pos x="connsiteX17664" y="connsiteY17664"/>
              </a:cxn>
              <a:cxn ang="0">
                <a:pos x="connsiteX17665" y="connsiteY17665"/>
              </a:cxn>
              <a:cxn ang="0">
                <a:pos x="connsiteX17666" y="connsiteY17666"/>
              </a:cxn>
              <a:cxn ang="0">
                <a:pos x="connsiteX17667" y="connsiteY17667"/>
              </a:cxn>
              <a:cxn ang="0">
                <a:pos x="connsiteX17668" y="connsiteY17668"/>
              </a:cxn>
              <a:cxn ang="0">
                <a:pos x="connsiteX17669" y="connsiteY17669"/>
              </a:cxn>
              <a:cxn ang="0">
                <a:pos x="connsiteX17670" y="connsiteY17670"/>
              </a:cxn>
              <a:cxn ang="0">
                <a:pos x="connsiteX17671" y="connsiteY17671"/>
              </a:cxn>
              <a:cxn ang="0">
                <a:pos x="connsiteX17672" y="connsiteY17672"/>
              </a:cxn>
              <a:cxn ang="0">
                <a:pos x="connsiteX17673" y="connsiteY17673"/>
              </a:cxn>
              <a:cxn ang="0">
                <a:pos x="connsiteX17674" y="connsiteY17674"/>
              </a:cxn>
              <a:cxn ang="0">
                <a:pos x="connsiteX17675" y="connsiteY17675"/>
              </a:cxn>
              <a:cxn ang="0">
                <a:pos x="connsiteX17676" y="connsiteY17676"/>
              </a:cxn>
              <a:cxn ang="0">
                <a:pos x="connsiteX17677" y="connsiteY17677"/>
              </a:cxn>
              <a:cxn ang="0">
                <a:pos x="connsiteX17678" y="connsiteY17678"/>
              </a:cxn>
              <a:cxn ang="0">
                <a:pos x="connsiteX17679" y="connsiteY17679"/>
              </a:cxn>
              <a:cxn ang="0">
                <a:pos x="connsiteX17680" y="connsiteY17680"/>
              </a:cxn>
              <a:cxn ang="0">
                <a:pos x="connsiteX17681" y="connsiteY17681"/>
              </a:cxn>
              <a:cxn ang="0">
                <a:pos x="connsiteX17682" y="connsiteY17682"/>
              </a:cxn>
              <a:cxn ang="0">
                <a:pos x="connsiteX17683" y="connsiteY17683"/>
              </a:cxn>
              <a:cxn ang="0">
                <a:pos x="connsiteX17684" y="connsiteY17684"/>
              </a:cxn>
              <a:cxn ang="0">
                <a:pos x="connsiteX17685" y="connsiteY17685"/>
              </a:cxn>
              <a:cxn ang="0">
                <a:pos x="connsiteX17686" y="connsiteY17686"/>
              </a:cxn>
              <a:cxn ang="0">
                <a:pos x="connsiteX17687" y="connsiteY17687"/>
              </a:cxn>
              <a:cxn ang="0">
                <a:pos x="connsiteX17688" y="connsiteY17688"/>
              </a:cxn>
              <a:cxn ang="0">
                <a:pos x="connsiteX17689" y="connsiteY17689"/>
              </a:cxn>
              <a:cxn ang="0">
                <a:pos x="connsiteX17690" y="connsiteY17690"/>
              </a:cxn>
              <a:cxn ang="0">
                <a:pos x="connsiteX17691" y="connsiteY17691"/>
              </a:cxn>
              <a:cxn ang="0">
                <a:pos x="connsiteX17692" y="connsiteY17692"/>
              </a:cxn>
              <a:cxn ang="0">
                <a:pos x="connsiteX17693" y="connsiteY17693"/>
              </a:cxn>
              <a:cxn ang="0">
                <a:pos x="connsiteX17694" y="connsiteY17694"/>
              </a:cxn>
              <a:cxn ang="0">
                <a:pos x="connsiteX17695" y="connsiteY17695"/>
              </a:cxn>
              <a:cxn ang="0">
                <a:pos x="connsiteX17696" y="connsiteY17696"/>
              </a:cxn>
              <a:cxn ang="0">
                <a:pos x="connsiteX17697" y="connsiteY17697"/>
              </a:cxn>
              <a:cxn ang="0">
                <a:pos x="connsiteX17698" y="connsiteY17698"/>
              </a:cxn>
              <a:cxn ang="0">
                <a:pos x="connsiteX17699" y="connsiteY17699"/>
              </a:cxn>
              <a:cxn ang="0">
                <a:pos x="connsiteX17700" y="connsiteY17700"/>
              </a:cxn>
              <a:cxn ang="0">
                <a:pos x="connsiteX17701" y="connsiteY17701"/>
              </a:cxn>
              <a:cxn ang="0">
                <a:pos x="connsiteX17702" y="connsiteY17702"/>
              </a:cxn>
              <a:cxn ang="0">
                <a:pos x="connsiteX17703" y="connsiteY17703"/>
              </a:cxn>
              <a:cxn ang="0">
                <a:pos x="connsiteX17704" y="connsiteY17704"/>
              </a:cxn>
              <a:cxn ang="0">
                <a:pos x="connsiteX17705" y="connsiteY17705"/>
              </a:cxn>
              <a:cxn ang="0">
                <a:pos x="connsiteX17706" y="connsiteY17706"/>
              </a:cxn>
              <a:cxn ang="0">
                <a:pos x="connsiteX17707" y="connsiteY17707"/>
              </a:cxn>
              <a:cxn ang="0">
                <a:pos x="connsiteX17708" y="connsiteY17708"/>
              </a:cxn>
              <a:cxn ang="0">
                <a:pos x="connsiteX17709" y="connsiteY17709"/>
              </a:cxn>
              <a:cxn ang="0">
                <a:pos x="connsiteX17710" y="connsiteY17710"/>
              </a:cxn>
              <a:cxn ang="0">
                <a:pos x="connsiteX17711" y="connsiteY17711"/>
              </a:cxn>
              <a:cxn ang="0">
                <a:pos x="connsiteX17712" y="connsiteY17712"/>
              </a:cxn>
              <a:cxn ang="0">
                <a:pos x="connsiteX17713" y="connsiteY17713"/>
              </a:cxn>
              <a:cxn ang="0">
                <a:pos x="connsiteX17714" y="connsiteY17714"/>
              </a:cxn>
              <a:cxn ang="0">
                <a:pos x="connsiteX17715" y="connsiteY17715"/>
              </a:cxn>
              <a:cxn ang="0">
                <a:pos x="connsiteX17716" y="connsiteY17716"/>
              </a:cxn>
              <a:cxn ang="0">
                <a:pos x="connsiteX17717" y="connsiteY17717"/>
              </a:cxn>
              <a:cxn ang="0">
                <a:pos x="connsiteX17718" y="connsiteY17718"/>
              </a:cxn>
              <a:cxn ang="0">
                <a:pos x="connsiteX17719" y="connsiteY17719"/>
              </a:cxn>
              <a:cxn ang="0">
                <a:pos x="connsiteX17720" y="connsiteY17720"/>
              </a:cxn>
              <a:cxn ang="0">
                <a:pos x="connsiteX17721" y="connsiteY17721"/>
              </a:cxn>
              <a:cxn ang="0">
                <a:pos x="connsiteX17722" y="connsiteY17722"/>
              </a:cxn>
              <a:cxn ang="0">
                <a:pos x="connsiteX17723" y="connsiteY17723"/>
              </a:cxn>
              <a:cxn ang="0">
                <a:pos x="connsiteX17724" y="connsiteY17724"/>
              </a:cxn>
              <a:cxn ang="0">
                <a:pos x="connsiteX17725" y="connsiteY17725"/>
              </a:cxn>
              <a:cxn ang="0">
                <a:pos x="connsiteX17726" y="connsiteY17726"/>
              </a:cxn>
              <a:cxn ang="0">
                <a:pos x="connsiteX17727" y="connsiteY17727"/>
              </a:cxn>
              <a:cxn ang="0">
                <a:pos x="connsiteX17728" y="connsiteY17728"/>
              </a:cxn>
              <a:cxn ang="0">
                <a:pos x="connsiteX17729" y="connsiteY17729"/>
              </a:cxn>
              <a:cxn ang="0">
                <a:pos x="connsiteX17730" y="connsiteY17730"/>
              </a:cxn>
              <a:cxn ang="0">
                <a:pos x="connsiteX17731" y="connsiteY17731"/>
              </a:cxn>
              <a:cxn ang="0">
                <a:pos x="connsiteX17732" y="connsiteY17732"/>
              </a:cxn>
              <a:cxn ang="0">
                <a:pos x="connsiteX17733" y="connsiteY17733"/>
              </a:cxn>
              <a:cxn ang="0">
                <a:pos x="connsiteX17734" y="connsiteY17734"/>
              </a:cxn>
              <a:cxn ang="0">
                <a:pos x="connsiteX17735" y="connsiteY17735"/>
              </a:cxn>
              <a:cxn ang="0">
                <a:pos x="connsiteX17736" y="connsiteY17736"/>
              </a:cxn>
              <a:cxn ang="0">
                <a:pos x="connsiteX17737" y="connsiteY17737"/>
              </a:cxn>
              <a:cxn ang="0">
                <a:pos x="connsiteX17738" y="connsiteY17738"/>
              </a:cxn>
              <a:cxn ang="0">
                <a:pos x="connsiteX17739" y="connsiteY17739"/>
              </a:cxn>
              <a:cxn ang="0">
                <a:pos x="connsiteX17740" y="connsiteY17740"/>
              </a:cxn>
              <a:cxn ang="0">
                <a:pos x="connsiteX17741" y="connsiteY17741"/>
              </a:cxn>
              <a:cxn ang="0">
                <a:pos x="connsiteX17742" y="connsiteY17742"/>
              </a:cxn>
              <a:cxn ang="0">
                <a:pos x="connsiteX17743" y="connsiteY17743"/>
              </a:cxn>
              <a:cxn ang="0">
                <a:pos x="connsiteX17744" y="connsiteY17744"/>
              </a:cxn>
              <a:cxn ang="0">
                <a:pos x="connsiteX17745" y="connsiteY17745"/>
              </a:cxn>
              <a:cxn ang="0">
                <a:pos x="connsiteX17746" y="connsiteY17746"/>
              </a:cxn>
              <a:cxn ang="0">
                <a:pos x="connsiteX17747" y="connsiteY17747"/>
              </a:cxn>
              <a:cxn ang="0">
                <a:pos x="connsiteX17748" y="connsiteY17748"/>
              </a:cxn>
              <a:cxn ang="0">
                <a:pos x="connsiteX17749" y="connsiteY17749"/>
              </a:cxn>
              <a:cxn ang="0">
                <a:pos x="connsiteX17750" y="connsiteY17750"/>
              </a:cxn>
              <a:cxn ang="0">
                <a:pos x="connsiteX17751" y="connsiteY17751"/>
              </a:cxn>
              <a:cxn ang="0">
                <a:pos x="connsiteX17752" y="connsiteY17752"/>
              </a:cxn>
              <a:cxn ang="0">
                <a:pos x="connsiteX17753" y="connsiteY17753"/>
              </a:cxn>
              <a:cxn ang="0">
                <a:pos x="connsiteX17754" y="connsiteY17754"/>
              </a:cxn>
              <a:cxn ang="0">
                <a:pos x="connsiteX17755" y="connsiteY17755"/>
              </a:cxn>
              <a:cxn ang="0">
                <a:pos x="connsiteX17756" y="connsiteY17756"/>
              </a:cxn>
              <a:cxn ang="0">
                <a:pos x="connsiteX17757" y="connsiteY17757"/>
              </a:cxn>
              <a:cxn ang="0">
                <a:pos x="connsiteX17758" y="connsiteY17758"/>
              </a:cxn>
              <a:cxn ang="0">
                <a:pos x="connsiteX17759" y="connsiteY17759"/>
              </a:cxn>
              <a:cxn ang="0">
                <a:pos x="connsiteX17760" y="connsiteY17760"/>
              </a:cxn>
              <a:cxn ang="0">
                <a:pos x="connsiteX17761" y="connsiteY17761"/>
              </a:cxn>
              <a:cxn ang="0">
                <a:pos x="connsiteX17762" y="connsiteY17762"/>
              </a:cxn>
              <a:cxn ang="0">
                <a:pos x="connsiteX17763" y="connsiteY17763"/>
              </a:cxn>
              <a:cxn ang="0">
                <a:pos x="connsiteX17764" y="connsiteY17764"/>
              </a:cxn>
              <a:cxn ang="0">
                <a:pos x="connsiteX17765" y="connsiteY17765"/>
              </a:cxn>
              <a:cxn ang="0">
                <a:pos x="connsiteX17766" y="connsiteY17766"/>
              </a:cxn>
              <a:cxn ang="0">
                <a:pos x="connsiteX17767" y="connsiteY17767"/>
              </a:cxn>
              <a:cxn ang="0">
                <a:pos x="connsiteX17768" y="connsiteY17768"/>
              </a:cxn>
              <a:cxn ang="0">
                <a:pos x="connsiteX17769" y="connsiteY17769"/>
              </a:cxn>
              <a:cxn ang="0">
                <a:pos x="connsiteX17770" y="connsiteY17770"/>
              </a:cxn>
              <a:cxn ang="0">
                <a:pos x="connsiteX17771" y="connsiteY17771"/>
              </a:cxn>
              <a:cxn ang="0">
                <a:pos x="connsiteX17772" y="connsiteY17772"/>
              </a:cxn>
              <a:cxn ang="0">
                <a:pos x="connsiteX17773" y="connsiteY17773"/>
              </a:cxn>
              <a:cxn ang="0">
                <a:pos x="connsiteX17774" y="connsiteY17774"/>
              </a:cxn>
              <a:cxn ang="0">
                <a:pos x="connsiteX17775" y="connsiteY17775"/>
              </a:cxn>
              <a:cxn ang="0">
                <a:pos x="connsiteX17776" y="connsiteY17776"/>
              </a:cxn>
              <a:cxn ang="0">
                <a:pos x="connsiteX17777" y="connsiteY17777"/>
              </a:cxn>
              <a:cxn ang="0">
                <a:pos x="connsiteX17778" y="connsiteY17778"/>
              </a:cxn>
              <a:cxn ang="0">
                <a:pos x="connsiteX17779" y="connsiteY17779"/>
              </a:cxn>
              <a:cxn ang="0">
                <a:pos x="connsiteX17780" y="connsiteY17780"/>
              </a:cxn>
              <a:cxn ang="0">
                <a:pos x="connsiteX17781" y="connsiteY17781"/>
              </a:cxn>
              <a:cxn ang="0">
                <a:pos x="connsiteX17782" y="connsiteY17782"/>
              </a:cxn>
              <a:cxn ang="0">
                <a:pos x="connsiteX17783" y="connsiteY17783"/>
              </a:cxn>
              <a:cxn ang="0">
                <a:pos x="connsiteX17784" y="connsiteY17784"/>
              </a:cxn>
              <a:cxn ang="0">
                <a:pos x="connsiteX17785" y="connsiteY17785"/>
              </a:cxn>
              <a:cxn ang="0">
                <a:pos x="connsiteX17786" y="connsiteY17786"/>
              </a:cxn>
              <a:cxn ang="0">
                <a:pos x="connsiteX17787" y="connsiteY17787"/>
              </a:cxn>
              <a:cxn ang="0">
                <a:pos x="connsiteX17788" y="connsiteY17788"/>
              </a:cxn>
              <a:cxn ang="0">
                <a:pos x="connsiteX17789" y="connsiteY17789"/>
              </a:cxn>
              <a:cxn ang="0">
                <a:pos x="connsiteX17790" y="connsiteY17790"/>
              </a:cxn>
              <a:cxn ang="0">
                <a:pos x="connsiteX17791" y="connsiteY17791"/>
              </a:cxn>
              <a:cxn ang="0">
                <a:pos x="connsiteX17792" y="connsiteY17792"/>
              </a:cxn>
              <a:cxn ang="0">
                <a:pos x="connsiteX17793" y="connsiteY17793"/>
              </a:cxn>
              <a:cxn ang="0">
                <a:pos x="connsiteX17794" y="connsiteY17794"/>
              </a:cxn>
              <a:cxn ang="0">
                <a:pos x="connsiteX17795" y="connsiteY17795"/>
              </a:cxn>
              <a:cxn ang="0">
                <a:pos x="connsiteX17796" y="connsiteY17796"/>
              </a:cxn>
              <a:cxn ang="0">
                <a:pos x="connsiteX17797" y="connsiteY17797"/>
              </a:cxn>
              <a:cxn ang="0">
                <a:pos x="connsiteX17798" y="connsiteY17798"/>
              </a:cxn>
              <a:cxn ang="0">
                <a:pos x="connsiteX17799" y="connsiteY17799"/>
              </a:cxn>
              <a:cxn ang="0">
                <a:pos x="connsiteX17800" y="connsiteY17800"/>
              </a:cxn>
              <a:cxn ang="0">
                <a:pos x="connsiteX17801" y="connsiteY17801"/>
              </a:cxn>
              <a:cxn ang="0">
                <a:pos x="connsiteX17802" y="connsiteY17802"/>
              </a:cxn>
              <a:cxn ang="0">
                <a:pos x="connsiteX17803" y="connsiteY17803"/>
              </a:cxn>
              <a:cxn ang="0">
                <a:pos x="connsiteX17804" y="connsiteY17804"/>
              </a:cxn>
              <a:cxn ang="0">
                <a:pos x="connsiteX17805" y="connsiteY17805"/>
              </a:cxn>
              <a:cxn ang="0">
                <a:pos x="connsiteX17806" y="connsiteY17806"/>
              </a:cxn>
              <a:cxn ang="0">
                <a:pos x="connsiteX17807" y="connsiteY17807"/>
              </a:cxn>
              <a:cxn ang="0">
                <a:pos x="connsiteX17808" y="connsiteY17808"/>
              </a:cxn>
              <a:cxn ang="0">
                <a:pos x="connsiteX17809" y="connsiteY17809"/>
              </a:cxn>
              <a:cxn ang="0">
                <a:pos x="connsiteX17810" y="connsiteY17810"/>
              </a:cxn>
              <a:cxn ang="0">
                <a:pos x="connsiteX17811" y="connsiteY17811"/>
              </a:cxn>
              <a:cxn ang="0">
                <a:pos x="connsiteX17812" y="connsiteY17812"/>
              </a:cxn>
              <a:cxn ang="0">
                <a:pos x="connsiteX17813" y="connsiteY17813"/>
              </a:cxn>
              <a:cxn ang="0">
                <a:pos x="connsiteX17814" y="connsiteY17814"/>
              </a:cxn>
              <a:cxn ang="0">
                <a:pos x="connsiteX17815" y="connsiteY17815"/>
              </a:cxn>
              <a:cxn ang="0">
                <a:pos x="connsiteX17816" y="connsiteY17816"/>
              </a:cxn>
              <a:cxn ang="0">
                <a:pos x="connsiteX17817" y="connsiteY17817"/>
              </a:cxn>
              <a:cxn ang="0">
                <a:pos x="connsiteX17818" y="connsiteY17818"/>
              </a:cxn>
              <a:cxn ang="0">
                <a:pos x="connsiteX17819" y="connsiteY17819"/>
              </a:cxn>
              <a:cxn ang="0">
                <a:pos x="connsiteX17820" y="connsiteY17820"/>
              </a:cxn>
              <a:cxn ang="0">
                <a:pos x="connsiteX17821" y="connsiteY17821"/>
              </a:cxn>
              <a:cxn ang="0">
                <a:pos x="connsiteX17822" y="connsiteY17822"/>
              </a:cxn>
              <a:cxn ang="0">
                <a:pos x="connsiteX17823" y="connsiteY17823"/>
              </a:cxn>
              <a:cxn ang="0">
                <a:pos x="connsiteX17824" y="connsiteY17824"/>
              </a:cxn>
              <a:cxn ang="0">
                <a:pos x="connsiteX17825" y="connsiteY17825"/>
              </a:cxn>
              <a:cxn ang="0">
                <a:pos x="connsiteX17826" y="connsiteY17826"/>
              </a:cxn>
              <a:cxn ang="0">
                <a:pos x="connsiteX17827" y="connsiteY17827"/>
              </a:cxn>
              <a:cxn ang="0">
                <a:pos x="connsiteX17828" y="connsiteY17828"/>
              </a:cxn>
              <a:cxn ang="0">
                <a:pos x="connsiteX17829" y="connsiteY17829"/>
              </a:cxn>
              <a:cxn ang="0">
                <a:pos x="connsiteX17830" y="connsiteY17830"/>
              </a:cxn>
              <a:cxn ang="0">
                <a:pos x="connsiteX17831" y="connsiteY17831"/>
              </a:cxn>
              <a:cxn ang="0">
                <a:pos x="connsiteX17832" y="connsiteY17832"/>
              </a:cxn>
              <a:cxn ang="0">
                <a:pos x="connsiteX17833" y="connsiteY17833"/>
              </a:cxn>
              <a:cxn ang="0">
                <a:pos x="connsiteX17834" y="connsiteY17834"/>
              </a:cxn>
              <a:cxn ang="0">
                <a:pos x="connsiteX17835" y="connsiteY17835"/>
              </a:cxn>
              <a:cxn ang="0">
                <a:pos x="connsiteX17836" y="connsiteY17836"/>
              </a:cxn>
              <a:cxn ang="0">
                <a:pos x="connsiteX17837" y="connsiteY17837"/>
              </a:cxn>
              <a:cxn ang="0">
                <a:pos x="connsiteX17838" y="connsiteY17838"/>
              </a:cxn>
              <a:cxn ang="0">
                <a:pos x="connsiteX17839" y="connsiteY17839"/>
              </a:cxn>
              <a:cxn ang="0">
                <a:pos x="connsiteX17840" y="connsiteY17840"/>
              </a:cxn>
              <a:cxn ang="0">
                <a:pos x="connsiteX17841" y="connsiteY17841"/>
              </a:cxn>
              <a:cxn ang="0">
                <a:pos x="connsiteX17842" y="connsiteY17842"/>
              </a:cxn>
              <a:cxn ang="0">
                <a:pos x="connsiteX17843" y="connsiteY17843"/>
              </a:cxn>
              <a:cxn ang="0">
                <a:pos x="connsiteX17844" y="connsiteY17844"/>
              </a:cxn>
              <a:cxn ang="0">
                <a:pos x="connsiteX17845" y="connsiteY17845"/>
              </a:cxn>
              <a:cxn ang="0">
                <a:pos x="connsiteX17846" y="connsiteY17846"/>
              </a:cxn>
              <a:cxn ang="0">
                <a:pos x="connsiteX17847" y="connsiteY17847"/>
              </a:cxn>
              <a:cxn ang="0">
                <a:pos x="connsiteX17848" y="connsiteY17848"/>
              </a:cxn>
              <a:cxn ang="0">
                <a:pos x="connsiteX17849" y="connsiteY17849"/>
              </a:cxn>
              <a:cxn ang="0">
                <a:pos x="connsiteX17850" y="connsiteY17850"/>
              </a:cxn>
              <a:cxn ang="0">
                <a:pos x="connsiteX17851" y="connsiteY17851"/>
              </a:cxn>
              <a:cxn ang="0">
                <a:pos x="connsiteX17852" y="connsiteY17852"/>
              </a:cxn>
              <a:cxn ang="0">
                <a:pos x="connsiteX17853" y="connsiteY17853"/>
              </a:cxn>
              <a:cxn ang="0">
                <a:pos x="connsiteX17854" y="connsiteY17854"/>
              </a:cxn>
              <a:cxn ang="0">
                <a:pos x="connsiteX17855" y="connsiteY17855"/>
              </a:cxn>
              <a:cxn ang="0">
                <a:pos x="connsiteX17856" y="connsiteY17856"/>
              </a:cxn>
              <a:cxn ang="0">
                <a:pos x="connsiteX17857" y="connsiteY17857"/>
              </a:cxn>
              <a:cxn ang="0">
                <a:pos x="connsiteX17858" y="connsiteY17858"/>
              </a:cxn>
              <a:cxn ang="0">
                <a:pos x="connsiteX17859" y="connsiteY17859"/>
              </a:cxn>
              <a:cxn ang="0">
                <a:pos x="connsiteX17860" y="connsiteY17860"/>
              </a:cxn>
              <a:cxn ang="0">
                <a:pos x="connsiteX17861" y="connsiteY17861"/>
              </a:cxn>
              <a:cxn ang="0">
                <a:pos x="connsiteX17862" y="connsiteY17862"/>
              </a:cxn>
              <a:cxn ang="0">
                <a:pos x="connsiteX17863" y="connsiteY17863"/>
              </a:cxn>
              <a:cxn ang="0">
                <a:pos x="connsiteX17864" y="connsiteY17864"/>
              </a:cxn>
              <a:cxn ang="0">
                <a:pos x="connsiteX17865" y="connsiteY17865"/>
              </a:cxn>
              <a:cxn ang="0">
                <a:pos x="connsiteX17866" y="connsiteY17866"/>
              </a:cxn>
              <a:cxn ang="0">
                <a:pos x="connsiteX17867" y="connsiteY17867"/>
              </a:cxn>
              <a:cxn ang="0">
                <a:pos x="connsiteX17868" y="connsiteY17868"/>
              </a:cxn>
              <a:cxn ang="0">
                <a:pos x="connsiteX17869" y="connsiteY17869"/>
              </a:cxn>
              <a:cxn ang="0">
                <a:pos x="connsiteX17870" y="connsiteY17870"/>
              </a:cxn>
              <a:cxn ang="0">
                <a:pos x="connsiteX17871" y="connsiteY17871"/>
              </a:cxn>
              <a:cxn ang="0">
                <a:pos x="connsiteX17872" y="connsiteY17872"/>
              </a:cxn>
              <a:cxn ang="0">
                <a:pos x="connsiteX17873" y="connsiteY17873"/>
              </a:cxn>
              <a:cxn ang="0">
                <a:pos x="connsiteX17874" y="connsiteY17874"/>
              </a:cxn>
              <a:cxn ang="0">
                <a:pos x="connsiteX17875" y="connsiteY17875"/>
              </a:cxn>
              <a:cxn ang="0">
                <a:pos x="connsiteX17876" y="connsiteY17876"/>
              </a:cxn>
              <a:cxn ang="0">
                <a:pos x="connsiteX17877" y="connsiteY17877"/>
              </a:cxn>
              <a:cxn ang="0">
                <a:pos x="connsiteX17878" y="connsiteY17878"/>
              </a:cxn>
              <a:cxn ang="0">
                <a:pos x="connsiteX17879" y="connsiteY17879"/>
              </a:cxn>
              <a:cxn ang="0">
                <a:pos x="connsiteX17880" y="connsiteY17880"/>
              </a:cxn>
              <a:cxn ang="0">
                <a:pos x="connsiteX17881" y="connsiteY17881"/>
              </a:cxn>
              <a:cxn ang="0">
                <a:pos x="connsiteX17882" y="connsiteY17882"/>
              </a:cxn>
              <a:cxn ang="0">
                <a:pos x="connsiteX17883" y="connsiteY17883"/>
              </a:cxn>
              <a:cxn ang="0">
                <a:pos x="connsiteX17884" y="connsiteY17884"/>
              </a:cxn>
              <a:cxn ang="0">
                <a:pos x="connsiteX17885" y="connsiteY17885"/>
              </a:cxn>
              <a:cxn ang="0">
                <a:pos x="connsiteX17886" y="connsiteY17886"/>
              </a:cxn>
              <a:cxn ang="0">
                <a:pos x="connsiteX17887" y="connsiteY17887"/>
              </a:cxn>
              <a:cxn ang="0">
                <a:pos x="connsiteX17888" y="connsiteY17888"/>
              </a:cxn>
              <a:cxn ang="0">
                <a:pos x="connsiteX17889" y="connsiteY17889"/>
              </a:cxn>
              <a:cxn ang="0">
                <a:pos x="connsiteX17890" y="connsiteY17890"/>
              </a:cxn>
              <a:cxn ang="0">
                <a:pos x="connsiteX17891" y="connsiteY17891"/>
              </a:cxn>
              <a:cxn ang="0">
                <a:pos x="connsiteX17892" y="connsiteY17892"/>
              </a:cxn>
              <a:cxn ang="0">
                <a:pos x="connsiteX17893" y="connsiteY17893"/>
              </a:cxn>
              <a:cxn ang="0">
                <a:pos x="connsiteX17894" y="connsiteY17894"/>
              </a:cxn>
              <a:cxn ang="0">
                <a:pos x="connsiteX17895" y="connsiteY17895"/>
              </a:cxn>
              <a:cxn ang="0">
                <a:pos x="connsiteX17896" y="connsiteY17896"/>
              </a:cxn>
              <a:cxn ang="0">
                <a:pos x="connsiteX17897" y="connsiteY17897"/>
              </a:cxn>
              <a:cxn ang="0">
                <a:pos x="connsiteX17898" y="connsiteY17898"/>
              </a:cxn>
              <a:cxn ang="0">
                <a:pos x="connsiteX17899" y="connsiteY17899"/>
              </a:cxn>
              <a:cxn ang="0">
                <a:pos x="connsiteX17900" y="connsiteY17900"/>
              </a:cxn>
              <a:cxn ang="0">
                <a:pos x="connsiteX17901" y="connsiteY17901"/>
              </a:cxn>
              <a:cxn ang="0">
                <a:pos x="connsiteX17902" y="connsiteY17902"/>
              </a:cxn>
              <a:cxn ang="0">
                <a:pos x="connsiteX17903" y="connsiteY17903"/>
              </a:cxn>
              <a:cxn ang="0">
                <a:pos x="connsiteX17904" y="connsiteY17904"/>
              </a:cxn>
              <a:cxn ang="0">
                <a:pos x="connsiteX17905" y="connsiteY17905"/>
              </a:cxn>
              <a:cxn ang="0">
                <a:pos x="connsiteX17906" y="connsiteY17906"/>
              </a:cxn>
              <a:cxn ang="0">
                <a:pos x="connsiteX17907" y="connsiteY17907"/>
              </a:cxn>
              <a:cxn ang="0">
                <a:pos x="connsiteX17908" y="connsiteY17908"/>
              </a:cxn>
              <a:cxn ang="0">
                <a:pos x="connsiteX17909" y="connsiteY17909"/>
              </a:cxn>
              <a:cxn ang="0">
                <a:pos x="connsiteX17910" y="connsiteY17910"/>
              </a:cxn>
              <a:cxn ang="0">
                <a:pos x="connsiteX17911" y="connsiteY17911"/>
              </a:cxn>
              <a:cxn ang="0">
                <a:pos x="connsiteX17912" y="connsiteY17912"/>
              </a:cxn>
              <a:cxn ang="0">
                <a:pos x="connsiteX17913" y="connsiteY17913"/>
              </a:cxn>
              <a:cxn ang="0">
                <a:pos x="connsiteX17914" y="connsiteY17914"/>
              </a:cxn>
              <a:cxn ang="0">
                <a:pos x="connsiteX17915" y="connsiteY17915"/>
              </a:cxn>
              <a:cxn ang="0">
                <a:pos x="connsiteX17916" y="connsiteY17916"/>
              </a:cxn>
              <a:cxn ang="0">
                <a:pos x="connsiteX17917" y="connsiteY17917"/>
              </a:cxn>
              <a:cxn ang="0">
                <a:pos x="connsiteX17918" y="connsiteY17918"/>
              </a:cxn>
              <a:cxn ang="0">
                <a:pos x="connsiteX17919" y="connsiteY17919"/>
              </a:cxn>
              <a:cxn ang="0">
                <a:pos x="connsiteX17920" y="connsiteY17920"/>
              </a:cxn>
              <a:cxn ang="0">
                <a:pos x="connsiteX17921" y="connsiteY17921"/>
              </a:cxn>
              <a:cxn ang="0">
                <a:pos x="connsiteX17922" y="connsiteY17922"/>
              </a:cxn>
              <a:cxn ang="0">
                <a:pos x="connsiteX17923" y="connsiteY17923"/>
              </a:cxn>
              <a:cxn ang="0">
                <a:pos x="connsiteX17924" y="connsiteY17924"/>
              </a:cxn>
              <a:cxn ang="0">
                <a:pos x="connsiteX17925" y="connsiteY17925"/>
              </a:cxn>
              <a:cxn ang="0">
                <a:pos x="connsiteX17926" y="connsiteY17926"/>
              </a:cxn>
              <a:cxn ang="0">
                <a:pos x="connsiteX17927" y="connsiteY17927"/>
              </a:cxn>
              <a:cxn ang="0">
                <a:pos x="connsiteX17928" y="connsiteY17928"/>
              </a:cxn>
              <a:cxn ang="0">
                <a:pos x="connsiteX17929" y="connsiteY17929"/>
              </a:cxn>
              <a:cxn ang="0">
                <a:pos x="connsiteX17930" y="connsiteY17930"/>
              </a:cxn>
              <a:cxn ang="0">
                <a:pos x="connsiteX17931" y="connsiteY17931"/>
              </a:cxn>
              <a:cxn ang="0">
                <a:pos x="connsiteX17932" y="connsiteY17932"/>
              </a:cxn>
              <a:cxn ang="0">
                <a:pos x="connsiteX17933" y="connsiteY17933"/>
              </a:cxn>
              <a:cxn ang="0">
                <a:pos x="connsiteX17934" y="connsiteY17934"/>
              </a:cxn>
              <a:cxn ang="0">
                <a:pos x="connsiteX17935" y="connsiteY17935"/>
              </a:cxn>
              <a:cxn ang="0">
                <a:pos x="connsiteX17936" y="connsiteY17936"/>
              </a:cxn>
              <a:cxn ang="0">
                <a:pos x="connsiteX17937" y="connsiteY17937"/>
              </a:cxn>
              <a:cxn ang="0">
                <a:pos x="connsiteX17938" y="connsiteY17938"/>
              </a:cxn>
              <a:cxn ang="0">
                <a:pos x="connsiteX17939" y="connsiteY17939"/>
              </a:cxn>
              <a:cxn ang="0">
                <a:pos x="connsiteX17940" y="connsiteY17940"/>
              </a:cxn>
              <a:cxn ang="0">
                <a:pos x="connsiteX17941" y="connsiteY17941"/>
              </a:cxn>
              <a:cxn ang="0">
                <a:pos x="connsiteX17942" y="connsiteY17942"/>
              </a:cxn>
              <a:cxn ang="0">
                <a:pos x="connsiteX17943" y="connsiteY17943"/>
              </a:cxn>
              <a:cxn ang="0">
                <a:pos x="connsiteX17944" y="connsiteY17944"/>
              </a:cxn>
              <a:cxn ang="0">
                <a:pos x="connsiteX17945" y="connsiteY17945"/>
              </a:cxn>
              <a:cxn ang="0">
                <a:pos x="connsiteX17946" y="connsiteY17946"/>
              </a:cxn>
              <a:cxn ang="0">
                <a:pos x="connsiteX17947" y="connsiteY17947"/>
              </a:cxn>
              <a:cxn ang="0">
                <a:pos x="connsiteX17948" y="connsiteY17948"/>
              </a:cxn>
              <a:cxn ang="0">
                <a:pos x="connsiteX17949" y="connsiteY17949"/>
              </a:cxn>
              <a:cxn ang="0">
                <a:pos x="connsiteX17950" y="connsiteY17950"/>
              </a:cxn>
              <a:cxn ang="0">
                <a:pos x="connsiteX17951" y="connsiteY17951"/>
              </a:cxn>
              <a:cxn ang="0">
                <a:pos x="connsiteX17952" y="connsiteY17952"/>
              </a:cxn>
              <a:cxn ang="0">
                <a:pos x="connsiteX17953" y="connsiteY17953"/>
              </a:cxn>
              <a:cxn ang="0">
                <a:pos x="connsiteX17954" y="connsiteY17954"/>
              </a:cxn>
              <a:cxn ang="0">
                <a:pos x="connsiteX17955" y="connsiteY17955"/>
              </a:cxn>
              <a:cxn ang="0">
                <a:pos x="connsiteX17956" y="connsiteY17956"/>
              </a:cxn>
              <a:cxn ang="0">
                <a:pos x="connsiteX17957" y="connsiteY17957"/>
              </a:cxn>
              <a:cxn ang="0">
                <a:pos x="connsiteX17958" y="connsiteY17958"/>
              </a:cxn>
              <a:cxn ang="0">
                <a:pos x="connsiteX17959" y="connsiteY17959"/>
              </a:cxn>
              <a:cxn ang="0">
                <a:pos x="connsiteX17960" y="connsiteY17960"/>
              </a:cxn>
              <a:cxn ang="0">
                <a:pos x="connsiteX17961" y="connsiteY17961"/>
              </a:cxn>
              <a:cxn ang="0">
                <a:pos x="connsiteX17962" y="connsiteY17962"/>
              </a:cxn>
              <a:cxn ang="0">
                <a:pos x="connsiteX17963" y="connsiteY17963"/>
              </a:cxn>
              <a:cxn ang="0">
                <a:pos x="connsiteX17964" y="connsiteY17964"/>
              </a:cxn>
              <a:cxn ang="0">
                <a:pos x="connsiteX17965" y="connsiteY17965"/>
              </a:cxn>
              <a:cxn ang="0">
                <a:pos x="connsiteX17966" y="connsiteY17966"/>
              </a:cxn>
              <a:cxn ang="0">
                <a:pos x="connsiteX17967" y="connsiteY17967"/>
              </a:cxn>
              <a:cxn ang="0">
                <a:pos x="connsiteX17968" y="connsiteY17968"/>
              </a:cxn>
              <a:cxn ang="0">
                <a:pos x="connsiteX17969" y="connsiteY17969"/>
              </a:cxn>
              <a:cxn ang="0">
                <a:pos x="connsiteX17970" y="connsiteY17970"/>
              </a:cxn>
              <a:cxn ang="0">
                <a:pos x="connsiteX17971" y="connsiteY17971"/>
              </a:cxn>
              <a:cxn ang="0">
                <a:pos x="connsiteX17972" y="connsiteY17972"/>
              </a:cxn>
              <a:cxn ang="0">
                <a:pos x="connsiteX17973" y="connsiteY17973"/>
              </a:cxn>
              <a:cxn ang="0">
                <a:pos x="connsiteX17974" y="connsiteY17974"/>
              </a:cxn>
              <a:cxn ang="0">
                <a:pos x="connsiteX17975" y="connsiteY17975"/>
              </a:cxn>
              <a:cxn ang="0">
                <a:pos x="connsiteX17976" y="connsiteY17976"/>
              </a:cxn>
              <a:cxn ang="0">
                <a:pos x="connsiteX17977" y="connsiteY17977"/>
              </a:cxn>
              <a:cxn ang="0">
                <a:pos x="connsiteX17978" y="connsiteY17978"/>
              </a:cxn>
              <a:cxn ang="0">
                <a:pos x="connsiteX17979" y="connsiteY17979"/>
              </a:cxn>
              <a:cxn ang="0">
                <a:pos x="connsiteX17980" y="connsiteY17980"/>
              </a:cxn>
              <a:cxn ang="0">
                <a:pos x="connsiteX17981" y="connsiteY17981"/>
              </a:cxn>
              <a:cxn ang="0">
                <a:pos x="connsiteX17982" y="connsiteY17982"/>
              </a:cxn>
              <a:cxn ang="0">
                <a:pos x="connsiteX17983" y="connsiteY17983"/>
              </a:cxn>
              <a:cxn ang="0">
                <a:pos x="connsiteX17984" y="connsiteY17984"/>
              </a:cxn>
              <a:cxn ang="0">
                <a:pos x="connsiteX17985" y="connsiteY17985"/>
              </a:cxn>
              <a:cxn ang="0">
                <a:pos x="connsiteX17986" y="connsiteY17986"/>
              </a:cxn>
              <a:cxn ang="0">
                <a:pos x="connsiteX17987" y="connsiteY17987"/>
              </a:cxn>
              <a:cxn ang="0">
                <a:pos x="connsiteX17988" y="connsiteY17988"/>
              </a:cxn>
              <a:cxn ang="0">
                <a:pos x="connsiteX17989" y="connsiteY17989"/>
              </a:cxn>
              <a:cxn ang="0">
                <a:pos x="connsiteX17990" y="connsiteY17990"/>
              </a:cxn>
              <a:cxn ang="0">
                <a:pos x="connsiteX17991" y="connsiteY17991"/>
              </a:cxn>
              <a:cxn ang="0">
                <a:pos x="connsiteX17992" y="connsiteY17992"/>
              </a:cxn>
              <a:cxn ang="0">
                <a:pos x="connsiteX17993" y="connsiteY17993"/>
              </a:cxn>
              <a:cxn ang="0">
                <a:pos x="connsiteX17994" y="connsiteY17994"/>
              </a:cxn>
              <a:cxn ang="0">
                <a:pos x="connsiteX17995" y="connsiteY17995"/>
              </a:cxn>
              <a:cxn ang="0">
                <a:pos x="connsiteX17996" y="connsiteY17996"/>
              </a:cxn>
              <a:cxn ang="0">
                <a:pos x="connsiteX17997" y="connsiteY17997"/>
              </a:cxn>
              <a:cxn ang="0">
                <a:pos x="connsiteX17998" y="connsiteY17998"/>
              </a:cxn>
              <a:cxn ang="0">
                <a:pos x="connsiteX17999" y="connsiteY17999"/>
              </a:cxn>
              <a:cxn ang="0">
                <a:pos x="connsiteX18000" y="connsiteY18000"/>
              </a:cxn>
              <a:cxn ang="0">
                <a:pos x="connsiteX18001" y="connsiteY18001"/>
              </a:cxn>
              <a:cxn ang="0">
                <a:pos x="connsiteX18002" y="connsiteY18002"/>
              </a:cxn>
              <a:cxn ang="0">
                <a:pos x="connsiteX18003" y="connsiteY18003"/>
              </a:cxn>
              <a:cxn ang="0">
                <a:pos x="connsiteX18004" y="connsiteY18004"/>
              </a:cxn>
              <a:cxn ang="0">
                <a:pos x="connsiteX18005" y="connsiteY18005"/>
              </a:cxn>
              <a:cxn ang="0">
                <a:pos x="connsiteX18006" y="connsiteY18006"/>
              </a:cxn>
              <a:cxn ang="0">
                <a:pos x="connsiteX18007" y="connsiteY18007"/>
              </a:cxn>
              <a:cxn ang="0">
                <a:pos x="connsiteX18008" y="connsiteY18008"/>
              </a:cxn>
              <a:cxn ang="0">
                <a:pos x="connsiteX18009" y="connsiteY18009"/>
              </a:cxn>
              <a:cxn ang="0">
                <a:pos x="connsiteX18010" y="connsiteY18010"/>
              </a:cxn>
              <a:cxn ang="0">
                <a:pos x="connsiteX18011" y="connsiteY18011"/>
              </a:cxn>
              <a:cxn ang="0">
                <a:pos x="connsiteX18012" y="connsiteY18012"/>
              </a:cxn>
              <a:cxn ang="0">
                <a:pos x="connsiteX18013" y="connsiteY18013"/>
              </a:cxn>
              <a:cxn ang="0">
                <a:pos x="connsiteX18014" y="connsiteY18014"/>
              </a:cxn>
              <a:cxn ang="0">
                <a:pos x="connsiteX18015" y="connsiteY18015"/>
              </a:cxn>
              <a:cxn ang="0">
                <a:pos x="connsiteX18016" y="connsiteY18016"/>
              </a:cxn>
              <a:cxn ang="0">
                <a:pos x="connsiteX18017" y="connsiteY18017"/>
              </a:cxn>
              <a:cxn ang="0">
                <a:pos x="connsiteX18018" y="connsiteY18018"/>
              </a:cxn>
              <a:cxn ang="0">
                <a:pos x="connsiteX18019" y="connsiteY18019"/>
              </a:cxn>
              <a:cxn ang="0">
                <a:pos x="connsiteX18020" y="connsiteY18020"/>
              </a:cxn>
              <a:cxn ang="0">
                <a:pos x="connsiteX18021" y="connsiteY18021"/>
              </a:cxn>
              <a:cxn ang="0">
                <a:pos x="connsiteX18022" y="connsiteY18022"/>
              </a:cxn>
              <a:cxn ang="0">
                <a:pos x="connsiteX18023" y="connsiteY18023"/>
              </a:cxn>
              <a:cxn ang="0">
                <a:pos x="connsiteX18024" y="connsiteY18024"/>
              </a:cxn>
              <a:cxn ang="0">
                <a:pos x="connsiteX18025" y="connsiteY18025"/>
              </a:cxn>
              <a:cxn ang="0">
                <a:pos x="connsiteX18026" y="connsiteY18026"/>
              </a:cxn>
              <a:cxn ang="0">
                <a:pos x="connsiteX18027" y="connsiteY18027"/>
              </a:cxn>
              <a:cxn ang="0">
                <a:pos x="connsiteX18028" y="connsiteY18028"/>
              </a:cxn>
              <a:cxn ang="0">
                <a:pos x="connsiteX18029" y="connsiteY18029"/>
              </a:cxn>
              <a:cxn ang="0">
                <a:pos x="connsiteX18030" y="connsiteY18030"/>
              </a:cxn>
              <a:cxn ang="0">
                <a:pos x="connsiteX18031" y="connsiteY18031"/>
              </a:cxn>
              <a:cxn ang="0">
                <a:pos x="connsiteX18032" y="connsiteY18032"/>
              </a:cxn>
              <a:cxn ang="0">
                <a:pos x="connsiteX18033" y="connsiteY18033"/>
              </a:cxn>
              <a:cxn ang="0">
                <a:pos x="connsiteX18034" y="connsiteY18034"/>
              </a:cxn>
              <a:cxn ang="0">
                <a:pos x="connsiteX18035" y="connsiteY18035"/>
              </a:cxn>
              <a:cxn ang="0">
                <a:pos x="connsiteX18036" y="connsiteY18036"/>
              </a:cxn>
              <a:cxn ang="0">
                <a:pos x="connsiteX18037" y="connsiteY18037"/>
              </a:cxn>
              <a:cxn ang="0">
                <a:pos x="connsiteX18038" y="connsiteY18038"/>
              </a:cxn>
              <a:cxn ang="0">
                <a:pos x="connsiteX18039" y="connsiteY18039"/>
              </a:cxn>
              <a:cxn ang="0">
                <a:pos x="connsiteX18040" y="connsiteY18040"/>
              </a:cxn>
              <a:cxn ang="0">
                <a:pos x="connsiteX18041" y="connsiteY18041"/>
              </a:cxn>
              <a:cxn ang="0">
                <a:pos x="connsiteX18042" y="connsiteY18042"/>
              </a:cxn>
              <a:cxn ang="0">
                <a:pos x="connsiteX18043" y="connsiteY18043"/>
              </a:cxn>
              <a:cxn ang="0">
                <a:pos x="connsiteX18044" y="connsiteY18044"/>
              </a:cxn>
              <a:cxn ang="0">
                <a:pos x="connsiteX18045" y="connsiteY18045"/>
              </a:cxn>
              <a:cxn ang="0">
                <a:pos x="connsiteX18046" y="connsiteY18046"/>
              </a:cxn>
              <a:cxn ang="0">
                <a:pos x="connsiteX18047" y="connsiteY18047"/>
              </a:cxn>
              <a:cxn ang="0">
                <a:pos x="connsiteX18048" y="connsiteY18048"/>
              </a:cxn>
              <a:cxn ang="0">
                <a:pos x="connsiteX18049" y="connsiteY18049"/>
              </a:cxn>
              <a:cxn ang="0">
                <a:pos x="connsiteX18050" y="connsiteY18050"/>
              </a:cxn>
              <a:cxn ang="0">
                <a:pos x="connsiteX18051" y="connsiteY18051"/>
              </a:cxn>
              <a:cxn ang="0">
                <a:pos x="connsiteX18052" y="connsiteY18052"/>
              </a:cxn>
              <a:cxn ang="0">
                <a:pos x="connsiteX18053" y="connsiteY18053"/>
              </a:cxn>
              <a:cxn ang="0">
                <a:pos x="connsiteX18054" y="connsiteY18054"/>
              </a:cxn>
              <a:cxn ang="0">
                <a:pos x="connsiteX18055" y="connsiteY18055"/>
              </a:cxn>
              <a:cxn ang="0">
                <a:pos x="connsiteX18056" y="connsiteY18056"/>
              </a:cxn>
              <a:cxn ang="0">
                <a:pos x="connsiteX18057" y="connsiteY18057"/>
              </a:cxn>
              <a:cxn ang="0">
                <a:pos x="connsiteX18058" y="connsiteY18058"/>
              </a:cxn>
              <a:cxn ang="0">
                <a:pos x="connsiteX18059" y="connsiteY18059"/>
              </a:cxn>
              <a:cxn ang="0">
                <a:pos x="connsiteX18060" y="connsiteY18060"/>
              </a:cxn>
              <a:cxn ang="0">
                <a:pos x="connsiteX18061" y="connsiteY18061"/>
              </a:cxn>
              <a:cxn ang="0">
                <a:pos x="connsiteX18062" y="connsiteY18062"/>
              </a:cxn>
              <a:cxn ang="0">
                <a:pos x="connsiteX18063" y="connsiteY18063"/>
              </a:cxn>
              <a:cxn ang="0">
                <a:pos x="connsiteX18064" y="connsiteY18064"/>
              </a:cxn>
              <a:cxn ang="0">
                <a:pos x="connsiteX18065" y="connsiteY18065"/>
              </a:cxn>
              <a:cxn ang="0">
                <a:pos x="connsiteX18066" y="connsiteY18066"/>
              </a:cxn>
              <a:cxn ang="0">
                <a:pos x="connsiteX18067" y="connsiteY18067"/>
              </a:cxn>
              <a:cxn ang="0">
                <a:pos x="connsiteX18068" y="connsiteY18068"/>
              </a:cxn>
              <a:cxn ang="0">
                <a:pos x="connsiteX18069" y="connsiteY18069"/>
              </a:cxn>
              <a:cxn ang="0">
                <a:pos x="connsiteX18070" y="connsiteY18070"/>
              </a:cxn>
              <a:cxn ang="0">
                <a:pos x="connsiteX18071" y="connsiteY18071"/>
              </a:cxn>
              <a:cxn ang="0">
                <a:pos x="connsiteX18072" y="connsiteY18072"/>
              </a:cxn>
              <a:cxn ang="0">
                <a:pos x="connsiteX18073" y="connsiteY18073"/>
              </a:cxn>
              <a:cxn ang="0">
                <a:pos x="connsiteX18074" y="connsiteY18074"/>
              </a:cxn>
              <a:cxn ang="0">
                <a:pos x="connsiteX18075" y="connsiteY18075"/>
              </a:cxn>
              <a:cxn ang="0">
                <a:pos x="connsiteX18076" y="connsiteY18076"/>
              </a:cxn>
              <a:cxn ang="0">
                <a:pos x="connsiteX18077" y="connsiteY18077"/>
              </a:cxn>
              <a:cxn ang="0">
                <a:pos x="connsiteX18078" y="connsiteY18078"/>
              </a:cxn>
              <a:cxn ang="0">
                <a:pos x="connsiteX18079" y="connsiteY18079"/>
              </a:cxn>
              <a:cxn ang="0">
                <a:pos x="connsiteX18080" y="connsiteY18080"/>
              </a:cxn>
              <a:cxn ang="0">
                <a:pos x="connsiteX18081" y="connsiteY18081"/>
              </a:cxn>
              <a:cxn ang="0">
                <a:pos x="connsiteX18082" y="connsiteY18082"/>
              </a:cxn>
              <a:cxn ang="0">
                <a:pos x="connsiteX18083" y="connsiteY18083"/>
              </a:cxn>
              <a:cxn ang="0">
                <a:pos x="connsiteX18084" y="connsiteY18084"/>
              </a:cxn>
              <a:cxn ang="0">
                <a:pos x="connsiteX18085" y="connsiteY18085"/>
              </a:cxn>
              <a:cxn ang="0">
                <a:pos x="connsiteX18086" y="connsiteY18086"/>
              </a:cxn>
              <a:cxn ang="0">
                <a:pos x="connsiteX18087" y="connsiteY18087"/>
              </a:cxn>
              <a:cxn ang="0">
                <a:pos x="connsiteX18088" y="connsiteY18088"/>
              </a:cxn>
              <a:cxn ang="0">
                <a:pos x="connsiteX18089" y="connsiteY18089"/>
              </a:cxn>
              <a:cxn ang="0">
                <a:pos x="connsiteX18090" y="connsiteY18090"/>
              </a:cxn>
              <a:cxn ang="0">
                <a:pos x="connsiteX18091" y="connsiteY18091"/>
              </a:cxn>
              <a:cxn ang="0">
                <a:pos x="connsiteX18092" y="connsiteY18092"/>
              </a:cxn>
              <a:cxn ang="0">
                <a:pos x="connsiteX18093" y="connsiteY18093"/>
              </a:cxn>
              <a:cxn ang="0">
                <a:pos x="connsiteX18094" y="connsiteY18094"/>
              </a:cxn>
              <a:cxn ang="0">
                <a:pos x="connsiteX18095" y="connsiteY18095"/>
              </a:cxn>
              <a:cxn ang="0">
                <a:pos x="connsiteX18096" y="connsiteY18096"/>
              </a:cxn>
              <a:cxn ang="0">
                <a:pos x="connsiteX18097" y="connsiteY18097"/>
              </a:cxn>
              <a:cxn ang="0">
                <a:pos x="connsiteX18098" y="connsiteY18098"/>
              </a:cxn>
              <a:cxn ang="0">
                <a:pos x="connsiteX18099" y="connsiteY18099"/>
              </a:cxn>
              <a:cxn ang="0">
                <a:pos x="connsiteX18100" y="connsiteY18100"/>
              </a:cxn>
              <a:cxn ang="0">
                <a:pos x="connsiteX18101" y="connsiteY18101"/>
              </a:cxn>
              <a:cxn ang="0">
                <a:pos x="connsiteX18102" y="connsiteY18102"/>
              </a:cxn>
              <a:cxn ang="0">
                <a:pos x="connsiteX18103" y="connsiteY18103"/>
              </a:cxn>
              <a:cxn ang="0">
                <a:pos x="connsiteX18104" y="connsiteY18104"/>
              </a:cxn>
              <a:cxn ang="0">
                <a:pos x="connsiteX18105" y="connsiteY18105"/>
              </a:cxn>
              <a:cxn ang="0">
                <a:pos x="connsiteX18106" y="connsiteY18106"/>
              </a:cxn>
              <a:cxn ang="0">
                <a:pos x="connsiteX18107" y="connsiteY18107"/>
              </a:cxn>
              <a:cxn ang="0">
                <a:pos x="connsiteX18108" y="connsiteY18108"/>
              </a:cxn>
              <a:cxn ang="0">
                <a:pos x="connsiteX18109" y="connsiteY18109"/>
              </a:cxn>
              <a:cxn ang="0">
                <a:pos x="connsiteX18110" y="connsiteY18110"/>
              </a:cxn>
              <a:cxn ang="0">
                <a:pos x="connsiteX18111" y="connsiteY18111"/>
              </a:cxn>
              <a:cxn ang="0">
                <a:pos x="connsiteX18112" y="connsiteY18112"/>
              </a:cxn>
              <a:cxn ang="0">
                <a:pos x="connsiteX18113" y="connsiteY18113"/>
              </a:cxn>
              <a:cxn ang="0">
                <a:pos x="connsiteX18114" y="connsiteY18114"/>
              </a:cxn>
              <a:cxn ang="0">
                <a:pos x="connsiteX18115" y="connsiteY18115"/>
              </a:cxn>
              <a:cxn ang="0">
                <a:pos x="connsiteX18116" y="connsiteY18116"/>
              </a:cxn>
              <a:cxn ang="0">
                <a:pos x="connsiteX18117" y="connsiteY18117"/>
              </a:cxn>
              <a:cxn ang="0">
                <a:pos x="connsiteX18118" y="connsiteY18118"/>
              </a:cxn>
              <a:cxn ang="0">
                <a:pos x="connsiteX18119" y="connsiteY18119"/>
              </a:cxn>
              <a:cxn ang="0">
                <a:pos x="connsiteX18120" y="connsiteY18120"/>
              </a:cxn>
              <a:cxn ang="0">
                <a:pos x="connsiteX18121" y="connsiteY18121"/>
              </a:cxn>
              <a:cxn ang="0">
                <a:pos x="connsiteX18122" y="connsiteY18122"/>
              </a:cxn>
              <a:cxn ang="0">
                <a:pos x="connsiteX18123" y="connsiteY18123"/>
              </a:cxn>
              <a:cxn ang="0">
                <a:pos x="connsiteX18124" y="connsiteY18124"/>
              </a:cxn>
              <a:cxn ang="0">
                <a:pos x="connsiteX18125" y="connsiteY18125"/>
              </a:cxn>
              <a:cxn ang="0">
                <a:pos x="connsiteX18126" y="connsiteY18126"/>
              </a:cxn>
              <a:cxn ang="0">
                <a:pos x="connsiteX18127" y="connsiteY18127"/>
              </a:cxn>
              <a:cxn ang="0">
                <a:pos x="connsiteX18128" y="connsiteY18128"/>
              </a:cxn>
              <a:cxn ang="0">
                <a:pos x="connsiteX18129" y="connsiteY18129"/>
              </a:cxn>
              <a:cxn ang="0">
                <a:pos x="connsiteX18130" y="connsiteY18130"/>
              </a:cxn>
              <a:cxn ang="0">
                <a:pos x="connsiteX18131" y="connsiteY18131"/>
              </a:cxn>
              <a:cxn ang="0">
                <a:pos x="connsiteX18132" y="connsiteY18132"/>
              </a:cxn>
              <a:cxn ang="0">
                <a:pos x="connsiteX18133" y="connsiteY18133"/>
              </a:cxn>
              <a:cxn ang="0">
                <a:pos x="connsiteX18134" y="connsiteY18134"/>
              </a:cxn>
              <a:cxn ang="0">
                <a:pos x="connsiteX18135" y="connsiteY18135"/>
              </a:cxn>
              <a:cxn ang="0">
                <a:pos x="connsiteX18136" y="connsiteY18136"/>
              </a:cxn>
              <a:cxn ang="0">
                <a:pos x="connsiteX18137" y="connsiteY18137"/>
              </a:cxn>
              <a:cxn ang="0">
                <a:pos x="connsiteX18138" y="connsiteY18138"/>
              </a:cxn>
              <a:cxn ang="0">
                <a:pos x="connsiteX18139" y="connsiteY18139"/>
              </a:cxn>
              <a:cxn ang="0">
                <a:pos x="connsiteX18140" y="connsiteY18140"/>
              </a:cxn>
              <a:cxn ang="0">
                <a:pos x="connsiteX18141" y="connsiteY18141"/>
              </a:cxn>
              <a:cxn ang="0">
                <a:pos x="connsiteX18142" y="connsiteY18142"/>
              </a:cxn>
              <a:cxn ang="0">
                <a:pos x="connsiteX18143" y="connsiteY18143"/>
              </a:cxn>
              <a:cxn ang="0">
                <a:pos x="connsiteX18144" y="connsiteY18144"/>
              </a:cxn>
              <a:cxn ang="0">
                <a:pos x="connsiteX18145" y="connsiteY18145"/>
              </a:cxn>
              <a:cxn ang="0">
                <a:pos x="connsiteX18146" y="connsiteY18146"/>
              </a:cxn>
              <a:cxn ang="0">
                <a:pos x="connsiteX18147" y="connsiteY18147"/>
              </a:cxn>
              <a:cxn ang="0">
                <a:pos x="connsiteX18148" y="connsiteY18148"/>
              </a:cxn>
              <a:cxn ang="0">
                <a:pos x="connsiteX18149" y="connsiteY18149"/>
              </a:cxn>
              <a:cxn ang="0">
                <a:pos x="connsiteX18150" y="connsiteY18150"/>
              </a:cxn>
              <a:cxn ang="0">
                <a:pos x="connsiteX18151" y="connsiteY18151"/>
              </a:cxn>
              <a:cxn ang="0">
                <a:pos x="connsiteX18152" y="connsiteY18152"/>
              </a:cxn>
              <a:cxn ang="0">
                <a:pos x="connsiteX18153" y="connsiteY18153"/>
              </a:cxn>
              <a:cxn ang="0">
                <a:pos x="connsiteX18154" y="connsiteY18154"/>
              </a:cxn>
              <a:cxn ang="0">
                <a:pos x="connsiteX18155" y="connsiteY18155"/>
              </a:cxn>
              <a:cxn ang="0">
                <a:pos x="connsiteX18156" y="connsiteY18156"/>
              </a:cxn>
              <a:cxn ang="0">
                <a:pos x="connsiteX18157" y="connsiteY18157"/>
              </a:cxn>
              <a:cxn ang="0">
                <a:pos x="connsiteX18158" y="connsiteY18158"/>
              </a:cxn>
              <a:cxn ang="0">
                <a:pos x="connsiteX18159" y="connsiteY18159"/>
              </a:cxn>
              <a:cxn ang="0">
                <a:pos x="connsiteX18160" y="connsiteY18160"/>
              </a:cxn>
              <a:cxn ang="0">
                <a:pos x="connsiteX18161" y="connsiteY18161"/>
              </a:cxn>
              <a:cxn ang="0">
                <a:pos x="connsiteX18162" y="connsiteY18162"/>
              </a:cxn>
              <a:cxn ang="0">
                <a:pos x="connsiteX18163" y="connsiteY18163"/>
              </a:cxn>
              <a:cxn ang="0">
                <a:pos x="connsiteX18164" y="connsiteY18164"/>
              </a:cxn>
              <a:cxn ang="0">
                <a:pos x="connsiteX18165" y="connsiteY18165"/>
              </a:cxn>
              <a:cxn ang="0">
                <a:pos x="connsiteX18166" y="connsiteY18166"/>
              </a:cxn>
              <a:cxn ang="0">
                <a:pos x="connsiteX18167" y="connsiteY18167"/>
              </a:cxn>
              <a:cxn ang="0">
                <a:pos x="connsiteX18168" y="connsiteY18168"/>
              </a:cxn>
              <a:cxn ang="0">
                <a:pos x="connsiteX18169" y="connsiteY18169"/>
              </a:cxn>
              <a:cxn ang="0">
                <a:pos x="connsiteX18170" y="connsiteY18170"/>
              </a:cxn>
              <a:cxn ang="0">
                <a:pos x="connsiteX18171" y="connsiteY18171"/>
              </a:cxn>
              <a:cxn ang="0">
                <a:pos x="connsiteX18172" y="connsiteY18172"/>
              </a:cxn>
              <a:cxn ang="0">
                <a:pos x="connsiteX18173" y="connsiteY18173"/>
              </a:cxn>
              <a:cxn ang="0">
                <a:pos x="connsiteX18174" y="connsiteY18174"/>
              </a:cxn>
              <a:cxn ang="0">
                <a:pos x="connsiteX18175" y="connsiteY18175"/>
              </a:cxn>
              <a:cxn ang="0">
                <a:pos x="connsiteX18176" y="connsiteY18176"/>
              </a:cxn>
              <a:cxn ang="0">
                <a:pos x="connsiteX18177" y="connsiteY18177"/>
              </a:cxn>
              <a:cxn ang="0">
                <a:pos x="connsiteX18178" y="connsiteY18178"/>
              </a:cxn>
              <a:cxn ang="0">
                <a:pos x="connsiteX18179" y="connsiteY18179"/>
              </a:cxn>
              <a:cxn ang="0">
                <a:pos x="connsiteX18180" y="connsiteY18180"/>
              </a:cxn>
              <a:cxn ang="0">
                <a:pos x="connsiteX18181" y="connsiteY18181"/>
              </a:cxn>
              <a:cxn ang="0">
                <a:pos x="connsiteX18182" y="connsiteY18182"/>
              </a:cxn>
              <a:cxn ang="0">
                <a:pos x="connsiteX18183" y="connsiteY18183"/>
              </a:cxn>
              <a:cxn ang="0">
                <a:pos x="connsiteX18184" y="connsiteY18184"/>
              </a:cxn>
              <a:cxn ang="0">
                <a:pos x="connsiteX18185" y="connsiteY18185"/>
              </a:cxn>
              <a:cxn ang="0">
                <a:pos x="connsiteX18186" y="connsiteY18186"/>
              </a:cxn>
              <a:cxn ang="0">
                <a:pos x="connsiteX18187" y="connsiteY18187"/>
              </a:cxn>
              <a:cxn ang="0">
                <a:pos x="connsiteX18188" y="connsiteY18188"/>
              </a:cxn>
              <a:cxn ang="0">
                <a:pos x="connsiteX18189" y="connsiteY18189"/>
              </a:cxn>
              <a:cxn ang="0">
                <a:pos x="connsiteX18190" y="connsiteY18190"/>
              </a:cxn>
              <a:cxn ang="0">
                <a:pos x="connsiteX18191" y="connsiteY18191"/>
              </a:cxn>
              <a:cxn ang="0">
                <a:pos x="connsiteX18192" y="connsiteY18192"/>
              </a:cxn>
              <a:cxn ang="0">
                <a:pos x="connsiteX18193" y="connsiteY18193"/>
              </a:cxn>
              <a:cxn ang="0">
                <a:pos x="connsiteX18194" y="connsiteY18194"/>
              </a:cxn>
              <a:cxn ang="0">
                <a:pos x="connsiteX18195" y="connsiteY18195"/>
              </a:cxn>
              <a:cxn ang="0">
                <a:pos x="connsiteX18196" y="connsiteY18196"/>
              </a:cxn>
              <a:cxn ang="0">
                <a:pos x="connsiteX18197" y="connsiteY18197"/>
              </a:cxn>
              <a:cxn ang="0">
                <a:pos x="connsiteX18198" y="connsiteY18198"/>
              </a:cxn>
              <a:cxn ang="0">
                <a:pos x="connsiteX18199" y="connsiteY18199"/>
              </a:cxn>
              <a:cxn ang="0">
                <a:pos x="connsiteX18200" y="connsiteY18200"/>
              </a:cxn>
              <a:cxn ang="0">
                <a:pos x="connsiteX18201" y="connsiteY18201"/>
              </a:cxn>
              <a:cxn ang="0">
                <a:pos x="connsiteX18202" y="connsiteY18202"/>
              </a:cxn>
              <a:cxn ang="0">
                <a:pos x="connsiteX18203" y="connsiteY18203"/>
              </a:cxn>
              <a:cxn ang="0">
                <a:pos x="connsiteX18204" y="connsiteY18204"/>
              </a:cxn>
              <a:cxn ang="0">
                <a:pos x="connsiteX18205" y="connsiteY18205"/>
              </a:cxn>
              <a:cxn ang="0">
                <a:pos x="connsiteX18206" y="connsiteY18206"/>
              </a:cxn>
              <a:cxn ang="0">
                <a:pos x="connsiteX18207" y="connsiteY18207"/>
              </a:cxn>
              <a:cxn ang="0">
                <a:pos x="connsiteX18208" y="connsiteY18208"/>
              </a:cxn>
              <a:cxn ang="0">
                <a:pos x="connsiteX18209" y="connsiteY18209"/>
              </a:cxn>
              <a:cxn ang="0">
                <a:pos x="connsiteX18210" y="connsiteY18210"/>
              </a:cxn>
              <a:cxn ang="0">
                <a:pos x="connsiteX18211" y="connsiteY18211"/>
              </a:cxn>
              <a:cxn ang="0">
                <a:pos x="connsiteX18212" y="connsiteY18212"/>
              </a:cxn>
              <a:cxn ang="0">
                <a:pos x="connsiteX18213" y="connsiteY18213"/>
              </a:cxn>
              <a:cxn ang="0">
                <a:pos x="connsiteX18214" y="connsiteY18214"/>
              </a:cxn>
              <a:cxn ang="0">
                <a:pos x="connsiteX18215" y="connsiteY18215"/>
              </a:cxn>
              <a:cxn ang="0">
                <a:pos x="connsiteX18216" y="connsiteY18216"/>
              </a:cxn>
              <a:cxn ang="0">
                <a:pos x="connsiteX18217" y="connsiteY18217"/>
              </a:cxn>
              <a:cxn ang="0">
                <a:pos x="connsiteX18218" y="connsiteY18218"/>
              </a:cxn>
              <a:cxn ang="0">
                <a:pos x="connsiteX18219" y="connsiteY18219"/>
              </a:cxn>
              <a:cxn ang="0">
                <a:pos x="connsiteX18220" y="connsiteY18220"/>
              </a:cxn>
              <a:cxn ang="0">
                <a:pos x="connsiteX18221" y="connsiteY18221"/>
              </a:cxn>
              <a:cxn ang="0">
                <a:pos x="connsiteX18222" y="connsiteY18222"/>
              </a:cxn>
              <a:cxn ang="0">
                <a:pos x="connsiteX18223" y="connsiteY18223"/>
              </a:cxn>
              <a:cxn ang="0">
                <a:pos x="connsiteX18224" y="connsiteY18224"/>
              </a:cxn>
              <a:cxn ang="0">
                <a:pos x="connsiteX18225" y="connsiteY18225"/>
              </a:cxn>
              <a:cxn ang="0">
                <a:pos x="connsiteX18226" y="connsiteY18226"/>
              </a:cxn>
              <a:cxn ang="0">
                <a:pos x="connsiteX18227" y="connsiteY18227"/>
              </a:cxn>
              <a:cxn ang="0">
                <a:pos x="connsiteX18228" y="connsiteY18228"/>
              </a:cxn>
              <a:cxn ang="0">
                <a:pos x="connsiteX18229" y="connsiteY18229"/>
              </a:cxn>
              <a:cxn ang="0">
                <a:pos x="connsiteX18230" y="connsiteY18230"/>
              </a:cxn>
              <a:cxn ang="0">
                <a:pos x="connsiteX18231" y="connsiteY18231"/>
              </a:cxn>
              <a:cxn ang="0">
                <a:pos x="connsiteX18232" y="connsiteY18232"/>
              </a:cxn>
              <a:cxn ang="0">
                <a:pos x="connsiteX18233" y="connsiteY18233"/>
              </a:cxn>
              <a:cxn ang="0">
                <a:pos x="connsiteX18234" y="connsiteY18234"/>
              </a:cxn>
              <a:cxn ang="0">
                <a:pos x="connsiteX18235" y="connsiteY18235"/>
              </a:cxn>
              <a:cxn ang="0">
                <a:pos x="connsiteX18236" y="connsiteY18236"/>
              </a:cxn>
              <a:cxn ang="0">
                <a:pos x="connsiteX18237" y="connsiteY18237"/>
              </a:cxn>
              <a:cxn ang="0">
                <a:pos x="connsiteX18238" y="connsiteY18238"/>
              </a:cxn>
              <a:cxn ang="0">
                <a:pos x="connsiteX18239" y="connsiteY18239"/>
              </a:cxn>
              <a:cxn ang="0">
                <a:pos x="connsiteX18240" y="connsiteY18240"/>
              </a:cxn>
              <a:cxn ang="0">
                <a:pos x="connsiteX18241" y="connsiteY18241"/>
              </a:cxn>
              <a:cxn ang="0">
                <a:pos x="connsiteX18242" y="connsiteY18242"/>
              </a:cxn>
              <a:cxn ang="0">
                <a:pos x="connsiteX18243" y="connsiteY18243"/>
              </a:cxn>
              <a:cxn ang="0">
                <a:pos x="connsiteX18244" y="connsiteY18244"/>
              </a:cxn>
              <a:cxn ang="0">
                <a:pos x="connsiteX18245" y="connsiteY18245"/>
              </a:cxn>
              <a:cxn ang="0">
                <a:pos x="connsiteX18246" y="connsiteY18246"/>
              </a:cxn>
              <a:cxn ang="0">
                <a:pos x="connsiteX18247" y="connsiteY18247"/>
              </a:cxn>
              <a:cxn ang="0">
                <a:pos x="connsiteX18248" y="connsiteY18248"/>
              </a:cxn>
              <a:cxn ang="0">
                <a:pos x="connsiteX18249" y="connsiteY18249"/>
              </a:cxn>
              <a:cxn ang="0">
                <a:pos x="connsiteX18250" y="connsiteY18250"/>
              </a:cxn>
              <a:cxn ang="0">
                <a:pos x="connsiteX18251" y="connsiteY18251"/>
              </a:cxn>
              <a:cxn ang="0">
                <a:pos x="connsiteX18252" y="connsiteY18252"/>
              </a:cxn>
              <a:cxn ang="0">
                <a:pos x="connsiteX18253" y="connsiteY18253"/>
              </a:cxn>
              <a:cxn ang="0">
                <a:pos x="connsiteX18254" y="connsiteY18254"/>
              </a:cxn>
              <a:cxn ang="0">
                <a:pos x="connsiteX18255" y="connsiteY18255"/>
              </a:cxn>
              <a:cxn ang="0">
                <a:pos x="connsiteX18256" y="connsiteY18256"/>
              </a:cxn>
              <a:cxn ang="0">
                <a:pos x="connsiteX18257" y="connsiteY18257"/>
              </a:cxn>
              <a:cxn ang="0">
                <a:pos x="connsiteX18258" y="connsiteY18258"/>
              </a:cxn>
              <a:cxn ang="0">
                <a:pos x="connsiteX18259" y="connsiteY18259"/>
              </a:cxn>
              <a:cxn ang="0">
                <a:pos x="connsiteX18260" y="connsiteY18260"/>
              </a:cxn>
              <a:cxn ang="0">
                <a:pos x="connsiteX18261" y="connsiteY18261"/>
              </a:cxn>
              <a:cxn ang="0">
                <a:pos x="connsiteX18262" y="connsiteY18262"/>
              </a:cxn>
              <a:cxn ang="0">
                <a:pos x="connsiteX18263" y="connsiteY18263"/>
              </a:cxn>
              <a:cxn ang="0">
                <a:pos x="connsiteX18264" y="connsiteY18264"/>
              </a:cxn>
              <a:cxn ang="0">
                <a:pos x="connsiteX18265" y="connsiteY18265"/>
              </a:cxn>
              <a:cxn ang="0">
                <a:pos x="connsiteX18266" y="connsiteY18266"/>
              </a:cxn>
              <a:cxn ang="0">
                <a:pos x="connsiteX18267" y="connsiteY18267"/>
              </a:cxn>
              <a:cxn ang="0">
                <a:pos x="connsiteX18268" y="connsiteY18268"/>
              </a:cxn>
              <a:cxn ang="0">
                <a:pos x="connsiteX18269" y="connsiteY18269"/>
              </a:cxn>
              <a:cxn ang="0">
                <a:pos x="connsiteX18270" y="connsiteY18270"/>
              </a:cxn>
              <a:cxn ang="0">
                <a:pos x="connsiteX18271" y="connsiteY18271"/>
              </a:cxn>
              <a:cxn ang="0">
                <a:pos x="connsiteX18272" y="connsiteY18272"/>
              </a:cxn>
              <a:cxn ang="0">
                <a:pos x="connsiteX18273" y="connsiteY18273"/>
              </a:cxn>
              <a:cxn ang="0">
                <a:pos x="connsiteX18274" y="connsiteY18274"/>
              </a:cxn>
              <a:cxn ang="0">
                <a:pos x="connsiteX18275" y="connsiteY18275"/>
              </a:cxn>
              <a:cxn ang="0">
                <a:pos x="connsiteX18276" y="connsiteY18276"/>
              </a:cxn>
              <a:cxn ang="0">
                <a:pos x="connsiteX18277" y="connsiteY18277"/>
              </a:cxn>
              <a:cxn ang="0">
                <a:pos x="connsiteX18278" y="connsiteY18278"/>
              </a:cxn>
              <a:cxn ang="0">
                <a:pos x="connsiteX18279" y="connsiteY18279"/>
              </a:cxn>
              <a:cxn ang="0">
                <a:pos x="connsiteX18280" y="connsiteY18280"/>
              </a:cxn>
              <a:cxn ang="0">
                <a:pos x="connsiteX18281" y="connsiteY18281"/>
              </a:cxn>
              <a:cxn ang="0">
                <a:pos x="connsiteX18282" y="connsiteY18282"/>
              </a:cxn>
              <a:cxn ang="0">
                <a:pos x="connsiteX18283" y="connsiteY18283"/>
              </a:cxn>
              <a:cxn ang="0">
                <a:pos x="connsiteX18284" y="connsiteY18284"/>
              </a:cxn>
              <a:cxn ang="0">
                <a:pos x="connsiteX18285" y="connsiteY18285"/>
              </a:cxn>
              <a:cxn ang="0">
                <a:pos x="connsiteX18286" y="connsiteY18286"/>
              </a:cxn>
              <a:cxn ang="0">
                <a:pos x="connsiteX18287" y="connsiteY18287"/>
              </a:cxn>
              <a:cxn ang="0">
                <a:pos x="connsiteX18288" y="connsiteY18288"/>
              </a:cxn>
              <a:cxn ang="0">
                <a:pos x="connsiteX18289" y="connsiteY18289"/>
              </a:cxn>
              <a:cxn ang="0">
                <a:pos x="connsiteX18290" y="connsiteY18290"/>
              </a:cxn>
              <a:cxn ang="0">
                <a:pos x="connsiteX18291" y="connsiteY18291"/>
              </a:cxn>
              <a:cxn ang="0">
                <a:pos x="connsiteX18292" y="connsiteY18292"/>
              </a:cxn>
              <a:cxn ang="0">
                <a:pos x="connsiteX18293" y="connsiteY18293"/>
              </a:cxn>
              <a:cxn ang="0">
                <a:pos x="connsiteX18294" y="connsiteY18294"/>
              </a:cxn>
              <a:cxn ang="0">
                <a:pos x="connsiteX18295" y="connsiteY18295"/>
              </a:cxn>
              <a:cxn ang="0">
                <a:pos x="connsiteX18296" y="connsiteY18296"/>
              </a:cxn>
              <a:cxn ang="0">
                <a:pos x="connsiteX18297" y="connsiteY18297"/>
              </a:cxn>
              <a:cxn ang="0">
                <a:pos x="connsiteX18298" y="connsiteY18298"/>
              </a:cxn>
              <a:cxn ang="0">
                <a:pos x="connsiteX18299" y="connsiteY18299"/>
              </a:cxn>
              <a:cxn ang="0">
                <a:pos x="connsiteX18300" y="connsiteY18300"/>
              </a:cxn>
              <a:cxn ang="0">
                <a:pos x="connsiteX18301" y="connsiteY18301"/>
              </a:cxn>
              <a:cxn ang="0">
                <a:pos x="connsiteX18302" y="connsiteY18302"/>
              </a:cxn>
              <a:cxn ang="0">
                <a:pos x="connsiteX18303" y="connsiteY18303"/>
              </a:cxn>
              <a:cxn ang="0">
                <a:pos x="connsiteX18304" y="connsiteY18304"/>
              </a:cxn>
              <a:cxn ang="0">
                <a:pos x="connsiteX18305" y="connsiteY18305"/>
              </a:cxn>
              <a:cxn ang="0">
                <a:pos x="connsiteX18306" y="connsiteY18306"/>
              </a:cxn>
              <a:cxn ang="0">
                <a:pos x="connsiteX18307" y="connsiteY18307"/>
              </a:cxn>
              <a:cxn ang="0">
                <a:pos x="connsiteX18308" y="connsiteY18308"/>
              </a:cxn>
              <a:cxn ang="0">
                <a:pos x="connsiteX18309" y="connsiteY18309"/>
              </a:cxn>
              <a:cxn ang="0">
                <a:pos x="connsiteX18310" y="connsiteY18310"/>
              </a:cxn>
              <a:cxn ang="0">
                <a:pos x="connsiteX18311" y="connsiteY18311"/>
              </a:cxn>
              <a:cxn ang="0">
                <a:pos x="connsiteX18312" y="connsiteY18312"/>
              </a:cxn>
              <a:cxn ang="0">
                <a:pos x="connsiteX18313" y="connsiteY18313"/>
              </a:cxn>
              <a:cxn ang="0">
                <a:pos x="connsiteX18314" y="connsiteY18314"/>
              </a:cxn>
              <a:cxn ang="0">
                <a:pos x="connsiteX18315" y="connsiteY18315"/>
              </a:cxn>
              <a:cxn ang="0">
                <a:pos x="connsiteX18316" y="connsiteY18316"/>
              </a:cxn>
              <a:cxn ang="0">
                <a:pos x="connsiteX18317" y="connsiteY18317"/>
              </a:cxn>
              <a:cxn ang="0">
                <a:pos x="connsiteX18318" y="connsiteY18318"/>
              </a:cxn>
              <a:cxn ang="0">
                <a:pos x="connsiteX18319" y="connsiteY18319"/>
              </a:cxn>
              <a:cxn ang="0">
                <a:pos x="connsiteX18320" y="connsiteY18320"/>
              </a:cxn>
              <a:cxn ang="0">
                <a:pos x="connsiteX18321" y="connsiteY18321"/>
              </a:cxn>
              <a:cxn ang="0">
                <a:pos x="connsiteX18322" y="connsiteY18322"/>
              </a:cxn>
              <a:cxn ang="0">
                <a:pos x="connsiteX18323" y="connsiteY18323"/>
              </a:cxn>
              <a:cxn ang="0">
                <a:pos x="connsiteX18324" y="connsiteY18324"/>
              </a:cxn>
              <a:cxn ang="0">
                <a:pos x="connsiteX18325" y="connsiteY18325"/>
              </a:cxn>
              <a:cxn ang="0">
                <a:pos x="connsiteX18326" y="connsiteY18326"/>
              </a:cxn>
              <a:cxn ang="0">
                <a:pos x="connsiteX18327" y="connsiteY18327"/>
              </a:cxn>
              <a:cxn ang="0">
                <a:pos x="connsiteX18328" y="connsiteY18328"/>
              </a:cxn>
              <a:cxn ang="0">
                <a:pos x="connsiteX18329" y="connsiteY18329"/>
              </a:cxn>
              <a:cxn ang="0">
                <a:pos x="connsiteX18330" y="connsiteY18330"/>
              </a:cxn>
              <a:cxn ang="0">
                <a:pos x="connsiteX18331" y="connsiteY18331"/>
              </a:cxn>
              <a:cxn ang="0">
                <a:pos x="connsiteX18332" y="connsiteY18332"/>
              </a:cxn>
              <a:cxn ang="0">
                <a:pos x="connsiteX18333" y="connsiteY18333"/>
              </a:cxn>
              <a:cxn ang="0">
                <a:pos x="connsiteX18334" y="connsiteY18334"/>
              </a:cxn>
              <a:cxn ang="0">
                <a:pos x="connsiteX18335" y="connsiteY18335"/>
              </a:cxn>
              <a:cxn ang="0">
                <a:pos x="connsiteX18336" y="connsiteY18336"/>
              </a:cxn>
              <a:cxn ang="0">
                <a:pos x="connsiteX18337" y="connsiteY18337"/>
              </a:cxn>
              <a:cxn ang="0">
                <a:pos x="connsiteX18338" y="connsiteY18338"/>
              </a:cxn>
              <a:cxn ang="0">
                <a:pos x="connsiteX18339" y="connsiteY18339"/>
              </a:cxn>
              <a:cxn ang="0">
                <a:pos x="connsiteX18340" y="connsiteY18340"/>
              </a:cxn>
              <a:cxn ang="0">
                <a:pos x="connsiteX18341" y="connsiteY18341"/>
              </a:cxn>
              <a:cxn ang="0">
                <a:pos x="connsiteX18342" y="connsiteY18342"/>
              </a:cxn>
              <a:cxn ang="0">
                <a:pos x="connsiteX18343" y="connsiteY18343"/>
              </a:cxn>
              <a:cxn ang="0">
                <a:pos x="connsiteX18344" y="connsiteY18344"/>
              </a:cxn>
              <a:cxn ang="0">
                <a:pos x="connsiteX18345" y="connsiteY18345"/>
              </a:cxn>
              <a:cxn ang="0">
                <a:pos x="connsiteX18346" y="connsiteY18346"/>
              </a:cxn>
              <a:cxn ang="0">
                <a:pos x="connsiteX18347" y="connsiteY18347"/>
              </a:cxn>
              <a:cxn ang="0">
                <a:pos x="connsiteX18348" y="connsiteY18348"/>
              </a:cxn>
              <a:cxn ang="0">
                <a:pos x="connsiteX18349" y="connsiteY18349"/>
              </a:cxn>
              <a:cxn ang="0">
                <a:pos x="connsiteX18350" y="connsiteY18350"/>
              </a:cxn>
              <a:cxn ang="0">
                <a:pos x="connsiteX18351" y="connsiteY18351"/>
              </a:cxn>
              <a:cxn ang="0">
                <a:pos x="connsiteX18352" y="connsiteY18352"/>
              </a:cxn>
              <a:cxn ang="0">
                <a:pos x="connsiteX18353" y="connsiteY18353"/>
              </a:cxn>
              <a:cxn ang="0">
                <a:pos x="connsiteX18354" y="connsiteY18354"/>
              </a:cxn>
              <a:cxn ang="0">
                <a:pos x="connsiteX18355" y="connsiteY18355"/>
              </a:cxn>
              <a:cxn ang="0">
                <a:pos x="connsiteX18356" y="connsiteY18356"/>
              </a:cxn>
              <a:cxn ang="0">
                <a:pos x="connsiteX18357" y="connsiteY18357"/>
              </a:cxn>
              <a:cxn ang="0">
                <a:pos x="connsiteX18358" y="connsiteY18358"/>
              </a:cxn>
              <a:cxn ang="0">
                <a:pos x="connsiteX18359" y="connsiteY18359"/>
              </a:cxn>
              <a:cxn ang="0">
                <a:pos x="connsiteX18360" y="connsiteY18360"/>
              </a:cxn>
              <a:cxn ang="0">
                <a:pos x="connsiteX18361" y="connsiteY18361"/>
              </a:cxn>
              <a:cxn ang="0">
                <a:pos x="connsiteX18362" y="connsiteY18362"/>
              </a:cxn>
              <a:cxn ang="0">
                <a:pos x="connsiteX18363" y="connsiteY18363"/>
              </a:cxn>
              <a:cxn ang="0">
                <a:pos x="connsiteX18364" y="connsiteY18364"/>
              </a:cxn>
              <a:cxn ang="0">
                <a:pos x="connsiteX18365" y="connsiteY18365"/>
              </a:cxn>
              <a:cxn ang="0">
                <a:pos x="connsiteX18366" y="connsiteY18366"/>
              </a:cxn>
              <a:cxn ang="0">
                <a:pos x="connsiteX18367" y="connsiteY18367"/>
              </a:cxn>
              <a:cxn ang="0">
                <a:pos x="connsiteX18368" y="connsiteY18368"/>
              </a:cxn>
              <a:cxn ang="0">
                <a:pos x="connsiteX18369" y="connsiteY18369"/>
              </a:cxn>
              <a:cxn ang="0">
                <a:pos x="connsiteX18370" y="connsiteY18370"/>
              </a:cxn>
              <a:cxn ang="0">
                <a:pos x="connsiteX18371" y="connsiteY18371"/>
              </a:cxn>
              <a:cxn ang="0">
                <a:pos x="connsiteX18372" y="connsiteY18372"/>
              </a:cxn>
              <a:cxn ang="0">
                <a:pos x="connsiteX18373" y="connsiteY18373"/>
              </a:cxn>
              <a:cxn ang="0">
                <a:pos x="connsiteX18374" y="connsiteY18374"/>
              </a:cxn>
              <a:cxn ang="0">
                <a:pos x="connsiteX18375" y="connsiteY18375"/>
              </a:cxn>
              <a:cxn ang="0">
                <a:pos x="connsiteX18376" y="connsiteY18376"/>
              </a:cxn>
              <a:cxn ang="0">
                <a:pos x="connsiteX18377" y="connsiteY18377"/>
              </a:cxn>
              <a:cxn ang="0">
                <a:pos x="connsiteX18378" y="connsiteY18378"/>
              </a:cxn>
              <a:cxn ang="0">
                <a:pos x="connsiteX18379" y="connsiteY18379"/>
              </a:cxn>
              <a:cxn ang="0">
                <a:pos x="connsiteX18380" y="connsiteY18380"/>
              </a:cxn>
              <a:cxn ang="0">
                <a:pos x="connsiteX18381" y="connsiteY18381"/>
              </a:cxn>
              <a:cxn ang="0">
                <a:pos x="connsiteX18382" y="connsiteY18382"/>
              </a:cxn>
              <a:cxn ang="0">
                <a:pos x="connsiteX18383" y="connsiteY18383"/>
              </a:cxn>
              <a:cxn ang="0">
                <a:pos x="connsiteX18384" y="connsiteY18384"/>
              </a:cxn>
              <a:cxn ang="0">
                <a:pos x="connsiteX18385" y="connsiteY18385"/>
              </a:cxn>
              <a:cxn ang="0">
                <a:pos x="connsiteX18386" y="connsiteY18386"/>
              </a:cxn>
              <a:cxn ang="0">
                <a:pos x="connsiteX18387" y="connsiteY18387"/>
              </a:cxn>
              <a:cxn ang="0">
                <a:pos x="connsiteX18388" y="connsiteY18388"/>
              </a:cxn>
              <a:cxn ang="0">
                <a:pos x="connsiteX18389" y="connsiteY18389"/>
              </a:cxn>
              <a:cxn ang="0">
                <a:pos x="connsiteX18390" y="connsiteY18390"/>
              </a:cxn>
              <a:cxn ang="0">
                <a:pos x="connsiteX18391" y="connsiteY18391"/>
              </a:cxn>
              <a:cxn ang="0">
                <a:pos x="connsiteX18392" y="connsiteY18392"/>
              </a:cxn>
              <a:cxn ang="0">
                <a:pos x="connsiteX18393" y="connsiteY18393"/>
              </a:cxn>
              <a:cxn ang="0">
                <a:pos x="connsiteX18394" y="connsiteY18394"/>
              </a:cxn>
              <a:cxn ang="0">
                <a:pos x="connsiteX18395" y="connsiteY18395"/>
              </a:cxn>
              <a:cxn ang="0">
                <a:pos x="connsiteX18396" y="connsiteY18396"/>
              </a:cxn>
              <a:cxn ang="0">
                <a:pos x="connsiteX18397" y="connsiteY18397"/>
              </a:cxn>
              <a:cxn ang="0">
                <a:pos x="connsiteX18398" y="connsiteY18398"/>
              </a:cxn>
              <a:cxn ang="0">
                <a:pos x="connsiteX18399" y="connsiteY18399"/>
              </a:cxn>
              <a:cxn ang="0">
                <a:pos x="connsiteX18400" y="connsiteY18400"/>
              </a:cxn>
              <a:cxn ang="0">
                <a:pos x="connsiteX18401" y="connsiteY18401"/>
              </a:cxn>
              <a:cxn ang="0">
                <a:pos x="connsiteX18402" y="connsiteY18402"/>
              </a:cxn>
              <a:cxn ang="0">
                <a:pos x="connsiteX18403" y="connsiteY18403"/>
              </a:cxn>
              <a:cxn ang="0">
                <a:pos x="connsiteX18404" y="connsiteY18404"/>
              </a:cxn>
              <a:cxn ang="0">
                <a:pos x="connsiteX18405" y="connsiteY18405"/>
              </a:cxn>
              <a:cxn ang="0">
                <a:pos x="connsiteX18406" y="connsiteY18406"/>
              </a:cxn>
              <a:cxn ang="0">
                <a:pos x="connsiteX18407" y="connsiteY18407"/>
              </a:cxn>
              <a:cxn ang="0">
                <a:pos x="connsiteX18408" y="connsiteY18408"/>
              </a:cxn>
              <a:cxn ang="0">
                <a:pos x="connsiteX18409" y="connsiteY18409"/>
              </a:cxn>
              <a:cxn ang="0">
                <a:pos x="connsiteX18410" y="connsiteY18410"/>
              </a:cxn>
              <a:cxn ang="0">
                <a:pos x="connsiteX18411" y="connsiteY18411"/>
              </a:cxn>
              <a:cxn ang="0">
                <a:pos x="connsiteX18412" y="connsiteY18412"/>
              </a:cxn>
              <a:cxn ang="0">
                <a:pos x="connsiteX18413" y="connsiteY18413"/>
              </a:cxn>
              <a:cxn ang="0">
                <a:pos x="connsiteX18414" y="connsiteY18414"/>
              </a:cxn>
              <a:cxn ang="0">
                <a:pos x="connsiteX18415" y="connsiteY18415"/>
              </a:cxn>
              <a:cxn ang="0">
                <a:pos x="connsiteX18416" y="connsiteY18416"/>
              </a:cxn>
              <a:cxn ang="0">
                <a:pos x="connsiteX18417" y="connsiteY18417"/>
              </a:cxn>
              <a:cxn ang="0">
                <a:pos x="connsiteX18418" y="connsiteY18418"/>
              </a:cxn>
              <a:cxn ang="0">
                <a:pos x="connsiteX18419" y="connsiteY18419"/>
              </a:cxn>
              <a:cxn ang="0">
                <a:pos x="connsiteX18420" y="connsiteY18420"/>
              </a:cxn>
              <a:cxn ang="0">
                <a:pos x="connsiteX18421" y="connsiteY18421"/>
              </a:cxn>
              <a:cxn ang="0">
                <a:pos x="connsiteX18422" y="connsiteY18422"/>
              </a:cxn>
              <a:cxn ang="0">
                <a:pos x="connsiteX18423" y="connsiteY18423"/>
              </a:cxn>
              <a:cxn ang="0">
                <a:pos x="connsiteX18424" y="connsiteY18424"/>
              </a:cxn>
              <a:cxn ang="0">
                <a:pos x="connsiteX18425" y="connsiteY18425"/>
              </a:cxn>
              <a:cxn ang="0">
                <a:pos x="connsiteX18426" y="connsiteY18426"/>
              </a:cxn>
              <a:cxn ang="0">
                <a:pos x="connsiteX18427" y="connsiteY18427"/>
              </a:cxn>
              <a:cxn ang="0">
                <a:pos x="connsiteX18428" y="connsiteY18428"/>
              </a:cxn>
              <a:cxn ang="0">
                <a:pos x="connsiteX18429" y="connsiteY18429"/>
              </a:cxn>
              <a:cxn ang="0">
                <a:pos x="connsiteX18430" y="connsiteY18430"/>
              </a:cxn>
              <a:cxn ang="0">
                <a:pos x="connsiteX18431" y="connsiteY18431"/>
              </a:cxn>
              <a:cxn ang="0">
                <a:pos x="connsiteX18432" y="connsiteY18432"/>
              </a:cxn>
              <a:cxn ang="0">
                <a:pos x="connsiteX18433" y="connsiteY18433"/>
              </a:cxn>
              <a:cxn ang="0">
                <a:pos x="connsiteX18434" y="connsiteY18434"/>
              </a:cxn>
              <a:cxn ang="0">
                <a:pos x="connsiteX18435" y="connsiteY18435"/>
              </a:cxn>
              <a:cxn ang="0">
                <a:pos x="connsiteX18436" y="connsiteY18436"/>
              </a:cxn>
              <a:cxn ang="0">
                <a:pos x="connsiteX18437" y="connsiteY18437"/>
              </a:cxn>
              <a:cxn ang="0">
                <a:pos x="connsiteX18438" y="connsiteY18438"/>
              </a:cxn>
              <a:cxn ang="0">
                <a:pos x="connsiteX18439" y="connsiteY18439"/>
              </a:cxn>
              <a:cxn ang="0">
                <a:pos x="connsiteX18440" y="connsiteY18440"/>
              </a:cxn>
              <a:cxn ang="0">
                <a:pos x="connsiteX18441" y="connsiteY18441"/>
              </a:cxn>
              <a:cxn ang="0">
                <a:pos x="connsiteX18442" y="connsiteY18442"/>
              </a:cxn>
              <a:cxn ang="0">
                <a:pos x="connsiteX18443" y="connsiteY18443"/>
              </a:cxn>
              <a:cxn ang="0">
                <a:pos x="connsiteX18444" y="connsiteY18444"/>
              </a:cxn>
              <a:cxn ang="0">
                <a:pos x="connsiteX18445" y="connsiteY18445"/>
              </a:cxn>
              <a:cxn ang="0">
                <a:pos x="connsiteX18446" y="connsiteY18446"/>
              </a:cxn>
              <a:cxn ang="0">
                <a:pos x="connsiteX18447" y="connsiteY18447"/>
              </a:cxn>
              <a:cxn ang="0">
                <a:pos x="connsiteX18448" y="connsiteY18448"/>
              </a:cxn>
              <a:cxn ang="0">
                <a:pos x="connsiteX18449" y="connsiteY18449"/>
              </a:cxn>
              <a:cxn ang="0">
                <a:pos x="connsiteX18450" y="connsiteY18450"/>
              </a:cxn>
              <a:cxn ang="0">
                <a:pos x="connsiteX18451" y="connsiteY18451"/>
              </a:cxn>
              <a:cxn ang="0">
                <a:pos x="connsiteX18452" y="connsiteY18452"/>
              </a:cxn>
              <a:cxn ang="0">
                <a:pos x="connsiteX18453" y="connsiteY18453"/>
              </a:cxn>
              <a:cxn ang="0">
                <a:pos x="connsiteX18454" y="connsiteY18454"/>
              </a:cxn>
              <a:cxn ang="0">
                <a:pos x="connsiteX18455" y="connsiteY18455"/>
              </a:cxn>
              <a:cxn ang="0">
                <a:pos x="connsiteX18456" y="connsiteY18456"/>
              </a:cxn>
              <a:cxn ang="0">
                <a:pos x="connsiteX18457" y="connsiteY18457"/>
              </a:cxn>
              <a:cxn ang="0">
                <a:pos x="connsiteX18458" y="connsiteY18458"/>
              </a:cxn>
              <a:cxn ang="0">
                <a:pos x="connsiteX18459" y="connsiteY18459"/>
              </a:cxn>
              <a:cxn ang="0">
                <a:pos x="connsiteX18460" y="connsiteY18460"/>
              </a:cxn>
              <a:cxn ang="0">
                <a:pos x="connsiteX18461" y="connsiteY18461"/>
              </a:cxn>
              <a:cxn ang="0">
                <a:pos x="connsiteX18462" y="connsiteY18462"/>
              </a:cxn>
              <a:cxn ang="0">
                <a:pos x="connsiteX18463" y="connsiteY18463"/>
              </a:cxn>
              <a:cxn ang="0">
                <a:pos x="connsiteX18464" y="connsiteY18464"/>
              </a:cxn>
              <a:cxn ang="0">
                <a:pos x="connsiteX18465" y="connsiteY18465"/>
              </a:cxn>
              <a:cxn ang="0">
                <a:pos x="connsiteX18466" y="connsiteY18466"/>
              </a:cxn>
              <a:cxn ang="0">
                <a:pos x="connsiteX18467" y="connsiteY18467"/>
              </a:cxn>
              <a:cxn ang="0">
                <a:pos x="connsiteX18468" y="connsiteY18468"/>
              </a:cxn>
              <a:cxn ang="0">
                <a:pos x="connsiteX18469" y="connsiteY18469"/>
              </a:cxn>
              <a:cxn ang="0">
                <a:pos x="connsiteX18470" y="connsiteY18470"/>
              </a:cxn>
              <a:cxn ang="0">
                <a:pos x="connsiteX18471" y="connsiteY18471"/>
              </a:cxn>
              <a:cxn ang="0">
                <a:pos x="connsiteX18472" y="connsiteY18472"/>
              </a:cxn>
              <a:cxn ang="0">
                <a:pos x="connsiteX18473" y="connsiteY18473"/>
              </a:cxn>
              <a:cxn ang="0">
                <a:pos x="connsiteX18474" y="connsiteY18474"/>
              </a:cxn>
              <a:cxn ang="0">
                <a:pos x="connsiteX18475" y="connsiteY18475"/>
              </a:cxn>
              <a:cxn ang="0">
                <a:pos x="connsiteX18476" y="connsiteY18476"/>
              </a:cxn>
              <a:cxn ang="0">
                <a:pos x="connsiteX18477" y="connsiteY18477"/>
              </a:cxn>
              <a:cxn ang="0">
                <a:pos x="connsiteX18478" y="connsiteY18478"/>
              </a:cxn>
              <a:cxn ang="0">
                <a:pos x="connsiteX18479" y="connsiteY18479"/>
              </a:cxn>
              <a:cxn ang="0">
                <a:pos x="connsiteX18480" y="connsiteY18480"/>
              </a:cxn>
              <a:cxn ang="0">
                <a:pos x="connsiteX18481" y="connsiteY18481"/>
              </a:cxn>
              <a:cxn ang="0">
                <a:pos x="connsiteX18482" y="connsiteY18482"/>
              </a:cxn>
              <a:cxn ang="0">
                <a:pos x="connsiteX18483" y="connsiteY18483"/>
              </a:cxn>
              <a:cxn ang="0">
                <a:pos x="connsiteX18484" y="connsiteY18484"/>
              </a:cxn>
              <a:cxn ang="0">
                <a:pos x="connsiteX18485" y="connsiteY18485"/>
              </a:cxn>
              <a:cxn ang="0">
                <a:pos x="connsiteX18486" y="connsiteY18486"/>
              </a:cxn>
              <a:cxn ang="0">
                <a:pos x="connsiteX18487" y="connsiteY18487"/>
              </a:cxn>
              <a:cxn ang="0">
                <a:pos x="connsiteX18488" y="connsiteY18488"/>
              </a:cxn>
              <a:cxn ang="0">
                <a:pos x="connsiteX18489" y="connsiteY18489"/>
              </a:cxn>
              <a:cxn ang="0">
                <a:pos x="connsiteX18490" y="connsiteY18490"/>
              </a:cxn>
              <a:cxn ang="0">
                <a:pos x="connsiteX18491" y="connsiteY18491"/>
              </a:cxn>
              <a:cxn ang="0">
                <a:pos x="connsiteX18492" y="connsiteY18492"/>
              </a:cxn>
              <a:cxn ang="0">
                <a:pos x="connsiteX18493" y="connsiteY18493"/>
              </a:cxn>
              <a:cxn ang="0">
                <a:pos x="connsiteX18494" y="connsiteY18494"/>
              </a:cxn>
              <a:cxn ang="0">
                <a:pos x="connsiteX18495" y="connsiteY18495"/>
              </a:cxn>
              <a:cxn ang="0">
                <a:pos x="connsiteX18496" y="connsiteY18496"/>
              </a:cxn>
              <a:cxn ang="0">
                <a:pos x="connsiteX18497" y="connsiteY18497"/>
              </a:cxn>
              <a:cxn ang="0">
                <a:pos x="connsiteX18498" y="connsiteY18498"/>
              </a:cxn>
              <a:cxn ang="0">
                <a:pos x="connsiteX18499" y="connsiteY18499"/>
              </a:cxn>
              <a:cxn ang="0">
                <a:pos x="connsiteX18500" y="connsiteY18500"/>
              </a:cxn>
              <a:cxn ang="0">
                <a:pos x="connsiteX18501" y="connsiteY18501"/>
              </a:cxn>
              <a:cxn ang="0">
                <a:pos x="connsiteX18502" y="connsiteY18502"/>
              </a:cxn>
              <a:cxn ang="0">
                <a:pos x="connsiteX18503" y="connsiteY18503"/>
              </a:cxn>
              <a:cxn ang="0">
                <a:pos x="connsiteX18504" y="connsiteY18504"/>
              </a:cxn>
              <a:cxn ang="0">
                <a:pos x="connsiteX18505" y="connsiteY18505"/>
              </a:cxn>
              <a:cxn ang="0">
                <a:pos x="connsiteX18506" y="connsiteY18506"/>
              </a:cxn>
              <a:cxn ang="0">
                <a:pos x="connsiteX18507" y="connsiteY18507"/>
              </a:cxn>
              <a:cxn ang="0">
                <a:pos x="connsiteX18508" y="connsiteY18508"/>
              </a:cxn>
              <a:cxn ang="0">
                <a:pos x="connsiteX18509" y="connsiteY18509"/>
              </a:cxn>
              <a:cxn ang="0">
                <a:pos x="connsiteX18510" y="connsiteY18510"/>
              </a:cxn>
              <a:cxn ang="0">
                <a:pos x="connsiteX18511" y="connsiteY18511"/>
              </a:cxn>
              <a:cxn ang="0">
                <a:pos x="connsiteX18512" y="connsiteY18512"/>
              </a:cxn>
              <a:cxn ang="0">
                <a:pos x="connsiteX18513" y="connsiteY18513"/>
              </a:cxn>
              <a:cxn ang="0">
                <a:pos x="connsiteX18514" y="connsiteY18514"/>
              </a:cxn>
              <a:cxn ang="0">
                <a:pos x="connsiteX18515" y="connsiteY18515"/>
              </a:cxn>
              <a:cxn ang="0">
                <a:pos x="connsiteX18516" y="connsiteY18516"/>
              </a:cxn>
              <a:cxn ang="0">
                <a:pos x="connsiteX18517" y="connsiteY18517"/>
              </a:cxn>
              <a:cxn ang="0">
                <a:pos x="connsiteX18518" y="connsiteY18518"/>
              </a:cxn>
              <a:cxn ang="0">
                <a:pos x="connsiteX18519" y="connsiteY18519"/>
              </a:cxn>
              <a:cxn ang="0">
                <a:pos x="connsiteX18520" y="connsiteY18520"/>
              </a:cxn>
              <a:cxn ang="0">
                <a:pos x="connsiteX18521" y="connsiteY18521"/>
              </a:cxn>
              <a:cxn ang="0">
                <a:pos x="connsiteX18522" y="connsiteY18522"/>
              </a:cxn>
              <a:cxn ang="0">
                <a:pos x="connsiteX18523" y="connsiteY18523"/>
              </a:cxn>
              <a:cxn ang="0">
                <a:pos x="connsiteX18524" y="connsiteY18524"/>
              </a:cxn>
              <a:cxn ang="0">
                <a:pos x="connsiteX18525" y="connsiteY18525"/>
              </a:cxn>
              <a:cxn ang="0">
                <a:pos x="connsiteX18526" y="connsiteY18526"/>
              </a:cxn>
              <a:cxn ang="0">
                <a:pos x="connsiteX18527" y="connsiteY18527"/>
              </a:cxn>
              <a:cxn ang="0">
                <a:pos x="connsiteX18528" y="connsiteY18528"/>
              </a:cxn>
              <a:cxn ang="0">
                <a:pos x="connsiteX18529" y="connsiteY18529"/>
              </a:cxn>
              <a:cxn ang="0">
                <a:pos x="connsiteX18530" y="connsiteY18530"/>
              </a:cxn>
              <a:cxn ang="0">
                <a:pos x="connsiteX18531" y="connsiteY18531"/>
              </a:cxn>
              <a:cxn ang="0">
                <a:pos x="connsiteX18532" y="connsiteY18532"/>
              </a:cxn>
              <a:cxn ang="0">
                <a:pos x="connsiteX18533" y="connsiteY18533"/>
              </a:cxn>
              <a:cxn ang="0">
                <a:pos x="connsiteX18534" y="connsiteY18534"/>
              </a:cxn>
              <a:cxn ang="0">
                <a:pos x="connsiteX18535" y="connsiteY18535"/>
              </a:cxn>
              <a:cxn ang="0">
                <a:pos x="connsiteX18536" y="connsiteY18536"/>
              </a:cxn>
              <a:cxn ang="0">
                <a:pos x="connsiteX18537" y="connsiteY18537"/>
              </a:cxn>
              <a:cxn ang="0">
                <a:pos x="connsiteX18538" y="connsiteY18538"/>
              </a:cxn>
              <a:cxn ang="0">
                <a:pos x="connsiteX18539" y="connsiteY18539"/>
              </a:cxn>
              <a:cxn ang="0">
                <a:pos x="connsiteX18540" y="connsiteY18540"/>
              </a:cxn>
              <a:cxn ang="0">
                <a:pos x="connsiteX18541" y="connsiteY18541"/>
              </a:cxn>
              <a:cxn ang="0">
                <a:pos x="connsiteX18542" y="connsiteY18542"/>
              </a:cxn>
              <a:cxn ang="0">
                <a:pos x="connsiteX18543" y="connsiteY18543"/>
              </a:cxn>
              <a:cxn ang="0">
                <a:pos x="connsiteX18544" y="connsiteY18544"/>
              </a:cxn>
              <a:cxn ang="0">
                <a:pos x="connsiteX18545" y="connsiteY18545"/>
              </a:cxn>
              <a:cxn ang="0">
                <a:pos x="connsiteX18546" y="connsiteY18546"/>
              </a:cxn>
              <a:cxn ang="0">
                <a:pos x="connsiteX18547" y="connsiteY18547"/>
              </a:cxn>
              <a:cxn ang="0">
                <a:pos x="connsiteX18548" y="connsiteY18548"/>
              </a:cxn>
              <a:cxn ang="0">
                <a:pos x="connsiteX18549" y="connsiteY18549"/>
              </a:cxn>
              <a:cxn ang="0">
                <a:pos x="connsiteX18550" y="connsiteY18550"/>
              </a:cxn>
              <a:cxn ang="0">
                <a:pos x="connsiteX18551" y="connsiteY18551"/>
              </a:cxn>
              <a:cxn ang="0">
                <a:pos x="connsiteX18552" y="connsiteY18552"/>
              </a:cxn>
              <a:cxn ang="0">
                <a:pos x="connsiteX18553" y="connsiteY18553"/>
              </a:cxn>
              <a:cxn ang="0">
                <a:pos x="connsiteX18554" y="connsiteY18554"/>
              </a:cxn>
              <a:cxn ang="0">
                <a:pos x="connsiteX18555" y="connsiteY18555"/>
              </a:cxn>
              <a:cxn ang="0">
                <a:pos x="connsiteX18556" y="connsiteY18556"/>
              </a:cxn>
              <a:cxn ang="0">
                <a:pos x="connsiteX18557" y="connsiteY18557"/>
              </a:cxn>
              <a:cxn ang="0">
                <a:pos x="connsiteX18558" y="connsiteY18558"/>
              </a:cxn>
              <a:cxn ang="0">
                <a:pos x="connsiteX18559" y="connsiteY18559"/>
              </a:cxn>
              <a:cxn ang="0">
                <a:pos x="connsiteX18560" y="connsiteY18560"/>
              </a:cxn>
              <a:cxn ang="0">
                <a:pos x="connsiteX18561" y="connsiteY18561"/>
              </a:cxn>
              <a:cxn ang="0">
                <a:pos x="connsiteX18562" y="connsiteY18562"/>
              </a:cxn>
              <a:cxn ang="0">
                <a:pos x="connsiteX18563" y="connsiteY18563"/>
              </a:cxn>
              <a:cxn ang="0">
                <a:pos x="connsiteX18564" y="connsiteY18564"/>
              </a:cxn>
              <a:cxn ang="0">
                <a:pos x="connsiteX18565" y="connsiteY18565"/>
              </a:cxn>
              <a:cxn ang="0">
                <a:pos x="connsiteX18566" y="connsiteY18566"/>
              </a:cxn>
              <a:cxn ang="0">
                <a:pos x="connsiteX18567" y="connsiteY18567"/>
              </a:cxn>
              <a:cxn ang="0">
                <a:pos x="connsiteX18568" y="connsiteY18568"/>
              </a:cxn>
              <a:cxn ang="0">
                <a:pos x="connsiteX18569" y="connsiteY18569"/>
              </a:cxn>
              <a:cxn ang="0">
                <a:pos x="connsiteX18570" y="connsiteY18570"/>
              </a:cxn>
              <a:cxn ang="0">
                <a:pos x="connsiteX18571" y="connsiteY18571"/>
              </a:cxn>
              <a:cxn ang="0">
                <a:pos x="connsiteX18572" y="connsiteY18572"/>
              </a:cxn>
              <a:cxn ang="0">
                <a:pos x="connsiteX18573" y="connsiteY18573"/>
              </a:cxn>
              <a:cxn ang="0">
                <a:pos x="connsiteX18574" y="connsiteY18574"/>
              </a:cxn>
              <a:cxn ang="0">
                <a:pos x="connsiteX18575" y="connsiteY18575"/>
              </a:cxn>
              <a:cxn ang="0">
                <a:pos x="connsiteX18576" y="connsiteY18576"/>
              </a:cxn>
              <a:cxn ang="0">
                <a:pos x="connsiteX18577" y="connsiteY18577"/>
              </a:cxn>
              <a:cxn ang="0">
                <a:pos x="connsiteX18578" y="connsiteY18578"/>
              </a:cxn>
              <a:cxn ang="0">
                <a:pos x="connsiteX18579" y="connsiteY18579"/>
              </a:cxn>
              <a:cxn ang="0">
                <a:pos x="connsiteX18580" y="connsiteY18580"/>
              </a:cxn>
              <a:cxn ang="0">
                <a:pos x="connsiteX18581" y="connsiteY18581"/>
              </a:cxn>
              <a:cxn ang="0">
                <a:pos x="connsiteX18582" y="connsiteY18582"/>
              </a:cxn>
              <a:cxn ang="0">
                <a:pos x="connsiteX18583" y="connsiteY18583"/>
              </a:cxn>
              <a:cxn ang="0">
                <a:pos x="connsiteX18584" y="connsiteY18584"/>
              </a:cxn>
              <a:cxn ang="0">
                <a:pos x="connsiteX18585" y="connsiteY18585"/>
              </a:cxn>
              <a:cxn ang="0">
                <a:pos x="connsiteX18586" y="connsiteY18586"/>
              </a:cxn>
              <a:cxn ang="0">
                <a:pos x="connsiteX18587" y="connsiteY18587"/>
              </a:cxn>
              <a:cxn ang="0">
                <a:pos x="connsiteX18588" y="connsiteY18588"/>
              </a:cxn>
              <a:cxn ang="0">
                <a:pos x="connsiteX18589" y="connsiteY18589"/>
              </a:cxn>
              <a:cxn ang="0">
                <a:pos x="connsiteX18590" y="connsiteY18590"/>
              </a:cxn>
              <a:cxn ang="0">
                <a:pos x="connsiteX18591" y="connsiteY18591"/>
              </a:cxn>
              <a:cxn ang="0">
                <a:pos x="connsiteX18592" y="connsiteY18592"/>
              </a:cxn>
              <a:cxn ang="0">
                <a:pos x="connsiteX18593" y="connsiteY18593"/>
              </a:cxn>
              <a:cxn ang="0">
                <a:pos x="connsiteX18594" y="connsiteY18594"/>
              </a:cxn>
              <a:cxn ang="0">
                <a:pos x="connsiteX18595" y="connsiteY18595"/>
              </a:cxn>
              <a:cxn ang="0">
                <a:pos x="connsiteX18596" y="connsiteY18596"/>
              </a:cxn>
              <a:cxn ang="0">
                <a:pos x="connsiteX18597" y="connsiteY18597"/>
              </a:cxn>
              <a:cxn ang="0">
                <a:pos x="connsiteX18598" y="connsiteY18598"/>
              </a:cxn>
              <a:cxn ang="0">
                <a:pos x="connsiteX18599" y="connsiteY18599"/>
              </a:cxn>
              <a:cxn ang="0">
                <a:pos x="connsiteX18600" y="connsiteY18600"/>
              </a:cxn>
              <a:cxn ang="0">
                <a:pos x="connsiteX18601" y="connsiteY18601"/>
              </a:cxn>
              <a:cxn ang="0">
                <a:pos x="connsiteX18602" y="connsiteY18602"/>
              </a:cxn>
              <a:cxn ang="0">
                <a:pos x="connsiteX18603" y="connsiteY18603"/>
              </a:cxn>
              <a:cxn ang="0">
                <a:pos x="connsiteX18604" y="connsiteY18604"/>
              </a:cxn>
              <a:cxn ang="0">
                <a:pos x="connsiteX18605" y="connsiteY18605"/>
              </a:cxn>
              <a:cxn ang="0">
                <a:pos x="connsiteX18606" y="connsiteY18606"/>
              </a:cxn>
              <a:cxn ang="0">
                <a:pos x="connsiteX18607" y="connsiteY18607"/>
              </a:cxn>
              <a:cxn ang="0">
                <a:pos x="connsiteX18608" y="connsiteY18608"/>
              </a:cxn>
              <a:cxn ang="0">
                <a:pos x="connsiteX18609" y="connsiteY18609"/>
              </a:cxn>
              <a:cxn ang="0">
                <a:pos x="connsiteX18610" y="connsiteY18610"/>
              </a:cxn>
              <a:cxn ang="0">
                <a:pos x="connsiteX18611" y="connsiteY18611"/>
              </a:cxn>
              <a:cxn ang="0">
                <a:pos x="connsiteX18612" y="connsiteY18612"/>
              </a:cxn>
              <a:cxn ang="0">
                <a:pos x="connsiteX18613" y="connsiteY18613"/>
              </a:cxn>
              <a:cxn ang="0">
                <a:pos x="connsiteX18614" y="connsiteY18614"/>
              </a:cxn>
              <a:cxn ang="0">
                <a:pos x="connsiteX18615" y="connsiteY18615"/>
              </a:cxn>
              <a:cxn ang="0">
                <a:pos x="connsiteX18616" y="connsiteY18616"/>
              </a:cxn>
              <a:cxn ang="0">
                <a:pos x="connsiteX18617" y="connsiteY18617"/>
              </a:cxn>
              <a:cxn ang="0">
                <a:pos x="connsiteX18618" y="connsiteY18618"/>
              </a:cxn>
              <a:cxn ang="0">
                <a:pos x="connsiteX18619" y="connsiteY18619"/>
              </a:cxn>
              <a:cxn ang="0">
                <a:pos x="connsiteX18620" y="connsiteY18620"/>
              </a:cxn>
              <a:cxn ang="0">
                <a:pos x="connsiteX18621" y="connsiteY18621"/>
              </a:cxn>
              <a:cxn ang="0">
                <a:pos x="connsiteX18622" y="connsiteY18622"/>
              </a:cxn>
              <a:cxn ang="0">
                <a:pos x="connsiteX18623" y="connsiteY18623"/>
              </a:cxn>
              <a:cxn ang="0">
                <a:pos x="connsiteX18624" y="connsiteY18624"/>
              </a:cxn>
              <a:cxn ang="0">
                <a:pos x="connsiteX18625" y="connsiteY18625"/>
              </a:cxn>
              <a:cxn ang="0">
                <a:pos x="connsiteX18626" y="connsiteY18626"/>
              </a:cxn>
              <a:cxn ang="0">
                <a:pos x="connsiteX18627" y="connsiteY18627"/>
              </a:cxn>
              <a:cxn ang="0">
                <a:pos x="connsiteX18628" y="connsiteY18628"/>
              </a:cxn>
              <a:cxn ang="0">
                <a:pos x="connsiteX18629" y="connsiteY18629"/>
              </a:cxn>
              <a:cxn ang="0">
                <a:pos x="connsiteX18630" y="connsiteY18630"/>
              </a:cxn>
              <a:cxn ang="0">
                <a:pos x="connsiteX18631" y="connsiteY18631"/>
              </a:cxn>
              <a:cxn ang="0">
                <a:pos x="connsiteX18632" y="connsiteY18632"/>
              </a:cxn>
              <a:cxn ang="0">
                <a:pos x="connsiteX18633" y="connsiteY18633"/>
              </a:cxn>
              <a:cxn ang="0">
                <a:pos x="connsiteX18634" y="connsiteY18634"/>
              </a:cxn>
              <a:cxn ang="0">
                <a:pos x="connsiteX18635" y="connsiteY18635"/>
              </a:cxn>
              <a:cxn ang="0">
                <a:pos x="connsiteX18636" y="connsiteY18636"/>
              </a:cxn>
              <a:cxn ang="0">
                <a:pos x="connsiteX18637" y="connsiteY18637"/>
              </a:cxn>
              <a:cxn ang="0">
                <a:pos x="connsiteX18638" y="connsiteY18638"/>
              </a:cxn>
              <a:cxn ang="0">
                <a:pos x="connsiteX18639" y="connsiteY18639"/>
              </a:cxn>
              <a:cxn ang="0">
                <a:pos x="connsiteX18640" y="connsiteY18640"/>
              </a:cxn>
              <a:cxn ang="0">
                <a:pos x="connsiteX18641" y="connsiteY18641"/>
              </a:cxn>
              <a:cxn ang="0">
                <a:pos x="connsiteX18642" y="connsiteY18642"/>
              </a:cxn>
              <a:cxn ang="0">
                <a:pos x="connsiteX18643" y="connsiteY18643"/>
              </a:cxn>
              <a:cxn ang="0">
                <a:pos x="connsiteX18644" y="connsiteY18644"/>
              </a:cxn>
              <a:cxn ang="0">
                <a:pos x="connsiteX18645" y="connsiteY18645"/>
              </a:cxn>
              <a:cxn ang="0">
                <a:pos x="connsiteX18646" y="connsiteY18646"/>
              </a:cxn>
              <a:cxn ang="0">
                <a:pos x="connsiteX18647" y="connsiteY18647"/>
              </a:cxn>
              <a:cxn ang="0">
                <a:pos x="connsiteX18648" y="connsiteY18648"/>
              </a:cxn>
              <a:cxn ang="0">
                <a:pos x="connsiteX18649" y="connsiteY18649"/>
              </a:cxn>
              <a:cxn ang="0">
                <a:pos x="connsiteX18650" y="connsiteY18650"/>
              </a:cxn>
              <a:cxn ang="0">
                <a:pos x="connsiteX18651" y="connsiteY18651"/>
              </a:cxn>
              <a:cxn ang="0">
                <a:pos x="connsiteX18652" y="connsiteY18652"/>
              </a:cxn>
              <a:cxn ang="0">
                <a:pos x="connsiteX18653" y="connsiteY18653"/>
              </a:cxn>
              <a:cxn ang="0">
                <a:pos x="connsiteX18654" y="connsiteY18654"/>
              </a:cxn>
              <a:cxn ang="0">
                <a:pos x="connsiteX18655" y="connsiteY18655"/>
              </a:cxn>
              <a:cxn ang="0">
                <a:pos x="connsiteX18656" y="connsiteY18656"/>
              </a:cxn>
              <a:cxn ang="0">
                <a:pos x="connsiteX18657" y="connsiteY18657"/>
              </a:cxn>
              <a:cxn ang="0">
                <a:pos x="connsiteX18658" y="connsiteY18658"/>
              </a:cxn>
              <a:cxn ang="0">
                <a:pos x="connsiteX18659" y="connsiteY18659"/>
              </a:cxn>
              <a:cxn ang="0">
                <a:pos x="connsiteX18660" y="connsiteY18660"/>
              </a:cxn>
              <a:cxn ang="0">
                <a:pos x="connsiteX18661" y="connsiteY18661"/>
              </a:cxn>
              <a:cxn ang="0">
                <a:pos x="connsiteX18662" y="connsiteY18662"/>
              </a:cxn>
              <a:cxn ang="0">
                <a:pos x="connsiteX18663" y="connsiteY18663"/>
              </a:cxn>
              <a:cxn ang="0">
                <a:pos x="connsiteX18664" y="connsiteY18664"/>
              </a:cxn>
              <a:cxn ang="0">
                <a:pos x="connsiteX18665" y="connsiteY18665"/>
              </a:cxn>
              <a:cxn ang="0">
                <a:pos x="connsiteX18666" y="connsiteY18666"/>
              </a:cxn>
              <a:cxn ang="0">
                <a:pos x="connsiteX18667" y="connsiteY18667"/>
              </a:cxn>
              <a:cxn ang="0">
                <a:pos x="connsiteX18668" y="connsiteY18668"/>
              </a:cxn>
              <a:cxn ang="0">
                <a:pos x="connsiteX18669" y="connsiteY18669"/>
              </a:cxn>
              <a:cxn ang="0">
                <a:pos x="connsiteX18670" y="connsiteY18670"/>
              </a:cxn>
              <a:cxn ang="0">
                <a:pos x="connsiteX18671" y="connsiteY18671"/>
              </a:cxn>
              <a:cxn ang="0">
                <a:pos x="connsiteX18672" y="connsiteY18672"/>
              </a:cxn>
              <a:cxn ang="0">
                <a:pos x="connsiteX18673" y="connsiteY18673"/>
              </a:cxn>
              <a:cxn ang="0">
                <a:pos x="connsiteX18674" y="connsiteY18674"/>
              </a:cxn>
              <a:cxn ang="0">
                <a:pos x="connsiteX18675" y="connsiteY18675"/>
              </a:cxn>
              <a:cxn ang="0">
                <a:pos x="connsiteX18676" y="connsiteY18676"/>
              </a:cxn>
              <a:cxn ang="0">
                <a:pos x="connsiteX18677" y="connsiteY18677"/>
              </a:cxn>
              <a:cxn ang="0">
                <a:pos x="connsiteX18678" y="connsiteY18678"/>
              </a:cxn>
              <a:cxn ang="0">
                <a:pos x="connsiteX18679" y="connsiteY18679"/>
              </a:cxn>
              <a:cxn ang="0">
                <a:pos x="connsiteX18680" y="connsiteY18680"/>
              </a:cxn>
              <a:cxn ang="0">
                <a:pos x="connsiteX18681" y="connsiteY18681"/>
              </a:cxn>
              <a:cxn ang="0">
                <a:pos x="connsiteX18682" y="connsiteY18682"/>
              </a:cxn>
              <a:cxn ang="0">
                <a:pos x="connsiteX18683" y="connsiteY18683"/>
              </a:cxn>
              <a:cxn ang="0">
                <a:pos x="connsiteX18684" y="connsiteY18684"/>
              </a:cxn>
              <a:cxn ang="0">
                <a:pos x="connsiteX18685" y="connsiteY18685"/>
              </a:cxn>
              <a:cxn ang="0">
                <a:pos x="connsiteX18686" y="connsiteY18686"/>
              </a:cxn>
              <a:cxn ang="0">
                <a:pos x="connsiteX18687" y="connsiteY18687"/>
              </a:cxn>
              <a:cxn ang="0">
                <a:pos x="connsiteX18688" y="connsiteY18688"/>
              </a:cxn>
              <a:cxn ang="0">
                <a:pos x="connsiteX18689" y="connsiteY18689"/>
              </a:cxn>
              <a:cxn ang="0">
                <a:pos x="connsiteX18690" y="connsiteY18690"/>
              </a:cxn>
              <a:cxn ang="0">
                <a:pos x="connsiteX18691" y="connsiteY18691"/>
              </a:cxn>
              <a:cxn ang="0">
                <a:pos x="connsiteX18692" y="connsiteY18692"/>
              </a:cxn>
              <a:cxn ang="0">
                <a:pos x="connsiteX18693" y="connsiteY18693"/>
              </a:cxn>
              <a:cxn ang="0">
                <a:pos x="connsiteX18694" y="connsiteY18694"/>
              </a:cxn>
              <a:cxn ang="0">
                <a:pos x="connsiteX18695" y="connsiteY18695"/>
              </a:cxn>
              <a:cxn ang="0">
                <a:pos x="connsiteX18696" y="connsiteY18696"/>
              </a:cxn>
              <a:cxn ang="0">
                <a:pos x="connsiteX18697" y="connsiteY18697"/>
              </a:cxn>
              <a:cxn ang="0">
                <a:pos x="connsiteX18698" y="connsiteY18698"/>
              </a:cxn>
              <a:cxn ang="0">
                <a:pos x="connsiteX18699" y="connsiteY18699"/>
              </a:cxn>
              <a:cxn ang="0">
                <a:pos x="connsiteX18700" y="connsiteY18700"/>
              </a:cxn>
              <a:cxn ang="0">
                <a:pos x="connsiteX18701" y="connsiteY18701"/>
              </a:cxn>
              <a:cxn ang="0">
                <a:pos x="connsiteX18702" y="connsiteY18702"/>
              </a:cxn>
              <a:cxn ang="0">
                <a:pos x="connsiteX18703" y="connsiteY18703"/>
              </a:cxn>
              <a:cxn ang="0">
                <a:pos x="connsiteX18704" y="connsiteY18704"/>
              </a:cxn>
              <a:cxn ang="0">
                <a:pos x="connsiteX18705" y="connsiteY18705"/>
              </a:cxn>
              <a:cxn ang="0">
                <a:pos x="connsiteX18706" y="connsiteY18706"/>
              </a:cxn>
              <a:cxn ang="0">
                <a:pos x="connsiteX18707" y="connsiteY18707"/>
              </a:cxn>
              <a:cxn ang="0">
                <a:pos x="connsiteX18708" y="connsiteY18708"/>
              </a:cxn>
              <a:cxn ang="0">
                <a:pos x="connsiteX18709" y="connsiteY18709"/>
              </a:cxn>
              <a:cxn ang="0">
                <a:pos x="connsiteX18710" y="connsiteY18710"/>
              </a:cxn>
              <a:cxn ang="0">
                <a:pos x="connsiteX18711" y="connsiteY18711"/>
              </a:cxn>
              <a:cxn ang="0">
                <a:pos x="connsiteX18712" y="connsiteY18712"/>
              </a:cxn>
              <a:cxn ang="0">
                <a:pos x="connsiteX18713" y="connsiteY18713"/>
              </a:cxn>
              <a:cxn ang="0">
                <a:pos x="connsiteX18714" y="connsiteY18714"/>
              </a:cxn>
              <a:cxn ang="0">
                <a:pos x="connsiteX18715" y="connsiteY18715"/>
              </a:cxn>
              <a:cxn ang="0">
                <a:pos x="connsiteX18716" y="connsiteY18716"/>
              </a:cxn>
              <a:cxn ang="0">
                <a:pos x="connsiteX18717" y="connsiteY18717"/>
              </a:cxn>
              <a:cxn ang="0">
                <a:pos x="connsiteX18718" y="connsiteY18718"/>
              </a:cxn>
              <a:cxn ang="0">
                <a:pos x="connsiteX18719" y="connsiteY18719"/>
              </a:cxn>
              <a:cxn ang="0">
                <a:pos x="connsiteX18720" y="connsiteY18720"/>
              </a:cxn>
              <a:cxn ang="0">
                <a:pos x="connsiteX18721" y="connsiteY18721"/>
              </a:cxn>
              <a:cxn ang="0">
                <a:pos x="connsiteX18722" y="connsiteY18722"/>
              </a:cxn>
              <a:cxn ang="0">
                <a:pos x="connsiteX18723" y="connsiteY18723"/>
              </a:cxn>
              <a:cxn ang="0">
                <a:pos x="connsiteX18724" y="connsiteY18724"/>
              </a:cxn>
              <a:cxn ang="0">
                <a:pos x="connsiteX18725" y="connsiteY18725"/>
              </a:cxn>
              <a:cxn ang="0">
                <a:pos x="connsiteX18726" y="connsiteY18726"/>
              </a:cxn>
              <a:cxn ang="0">
                <a:pos x="connsiteX18727" y="connsiteY18727"/>
              </a:cxn>
              <a:cxn ang="0">
                <a:pos x="connsiteX18728" y="connsiteY18728"/>
              </a:cxn>
              <a:cxn ang="0">
                <a:pos x="connsiteX18729" y="connsiteY18729"/>
              </a:cxn>
              <a:cxn ang="0">
                <a:pos x="connsiteX18730" y="connsiteY18730"/>
              </a:cxn>
              <a:cxn ang="0">
                <a:pos x="connsiteX18731" y="connsiteY18731"/>
              </a:cxn>
              <a:cxn ang="0">
                <a:pos x="connsiteX18732" y="connsiteY18732"/>
              </a:cxn>
              <a:cxn ang="0">
                <a:pos x="connsiteX18733" y="connsiteY18733"/>
              </a:cxn>
              <a:cxn ang="0">
                <a:pos x="connsiteX18734" y="connsiteY18734"/>
              </a:cxn>
              <a:cxn ang="0">
                <a:pos x="connsiteX18735" y="connsiteY18735"/>
              </a:cxn>
              <a:cxn ang="0">
                <a:pos x="connsiteX18736" y="connsiteY18736"/>
              </a:cxn>
              <a:cxn ang="0">
                <a:pos x="connsiteX18737" y="connsiteY18737"/>
              </a:cxn>
              <a:cxn ang="0">
                <a:pos x="connsiteX18738" y="connsiteY18738"/>
              </a:cxn>
              <a:cxn ang="0">
                <a:pos x="connsiteX18739" y="connsiteY18739"/>
              </a:cxn>
              <a:cxn ang="0">
                <a:pos x="connsiteX18740" y="connsiteY18740"/>
              </a:cxn>
              <a:cxn ang="0">
                <a:pos x="connsiteX18741" y="connsiteY18741"/>
              </a:cxn>
              <a:cxn ang="0">
                <a:pos x="connsiteX18742" y="connsiteY18742"/>
              </a:cxn>
              <a:cxn ang="0">
                <a:pos x="connsiteX18743" y="connsiteY18743"/>
              </a:cxn>
              <a:cxn ang="0">
                <a:pos x="connsiteX18744" y="connsiteY18744"/>
              </a:cxn>
              <a:cxn ang="0">
                <a:pos x="connsiteX18745" y="connsiteY18745"/>
              </a:cxn>
              <a:cxn ang="0">
                <a:pos x="connsiteX18746" y="connsiteY18746"/>
              </a:cxn>
              <a:cxn ang="0">
                <a:pos x="connsiteX18747" y="connsiteY18747"/>
              </a:cxn>
              <a:cxn ang="0">
                <a:pos x="connsiteX18748" y="connsiteY18748"/>
              </a:cxn>
              <a:cxn ang="0">
                <a:pos x="connsiteX18749" y="connsiteY18749"/>
              </a:cxn>
              <a:cxn ang="0">
                <a:pos x="connsiteX18750" y="connsiteY18750"/>
              </a:cxn>
              <a:cxn ang="0">
                <a:pos x="connsiteX18751" y="connsiteY18751"/>
              </a:cxn>
              <a:cxn ang="0">
                <a:pos x="connsiteX18752" y="connsiteY18752"/>
              </a:cxn>
              <a:cxn ang="0">
                <a:pos x="connsiteX18753" y="connsiteY18753"/>
              </a:cxn>
              <a:cxn ang="0">
                <a:pos x="connsiteX18754" y="connsiteY18754"/>
              </a:cxn>
              <a:cxn ang="0">
                <a:pos x="connsiteX18755" y="connsiteY18755"/>
              </a:cxn>
              <a:cxn ang="0">
                <a:pos x="connsiteX18756" y="connsiteY18756"/>
              </a:cxn>
              <a:cxn ang="0">
                <a:pos x="connsiteX18757" y="connsiteY18757"/>
              </a:cxn>
              <a:cxn ang="0">
                <a:pos x="connsiteX18758" y="connsiteY18758"/>
              </a:cxn>
              <a:cxn ang="0">
                <a:pos x="connsiteX18759" y="connsiteY18759"/>
              </a:cxn>
              <a:cxn ang="0">
                <a:pos x="connsiteX18760" y="connsiteY18760"/>
              </a:cxn>
              <a:cxn ang="0">
                <a:pos x="connsiteX18761" y="connsiteY18761"/>
              </a:cxn>
              <a:cxn ang="0">
                <a:pos x="connsiteX18762" y="connsiteY18762"/>
              </a:cxn>
              <a:cxn ang="0">
                <a:pos x="connsiteX18763" y="connsiteY18763"/>
              </a:cxn>
              <a:cxn ang="0">
                <a:pos x="connsiteX18764" y="connsiteY18764"/>
              </a:cxn>
              <a:cxn ang="0">
                <a:pos x="connsiteX18765" y="connsiteY18765"/>
              </a:cxn>
              <a:cxn ang="0">
                <a:pos x="connsiteX18766" y="connsiteY18766"/>
              </a:cxn>
              <a:cxn ang="0">
                <a:pos x="connsiteX18767" y="connsiteY18767"/>
              </a:cxn>
              <a:cxn ang="0">
                <a:pos x="connsiteX18768" y="connsiteY18768"/>
              </a:cxn>
              <a:cxn ang="0">
                <a:pos x="connsiteX18769" y="connsiteY18769"/>
              </a:cxn>
              <a:cxn ang="0">
                <a:pos x="connsiteX18770" y="connsiteY18770"/>
              </a:cxn>
              <a:cxn ang="0">
                <a:pos x="connsiteX18771" y="connsiteY18771"/>
              </a:cxn>
              <a:cxn ang="0">
                <a:pos x="connsiteX18772" y="connsiteY18772"/>
              </a:cxn>
              <a:cxn ang="0">
                <a:pos x="connsiteX18773" y="connsiteY18773"/>
              </a:cxn>
              <a:cxn ang="0">
                <a:pos x="connsiteX18774" y="connsiteY18774"/>
              </a:cxn>
              <a:cxn ang="0">
                <a:pos x="connsiteX18775" y="connsiteY18775"/>
              </a:cxn>
              <a:cxn ang="0">
                <a:pos x="connsiteX18776" y="connsiteY18776"/>
              </a:cxn>
              <a:cxn ang="0">
                <a:pos x="connsiteX18777" y="connsiteY18777"/>
              </a:cxn>
              <a:cxn ang="0">
                <a:pos x="connsiteX18778" y="connsiteY18778"/>
              </a:cxn>
              <a:cxn ang="0">
                <a:pos x="connsiteX18779" y="connsiteY18779"/>
              </a:cxn>
              <a:cxn ang="0">
                <a:pos x="connsiteX18780" y="connsiteY18780"/>
              </a:cxn>
              <a:cxn ang="0">
                <a:pos x="connsiteX18781" y="connsiteY18781"/>
              </a:cxn>
              <a:cxn ang="0">
                <a:pos x="connsiteX18782" y="connsiteY18782"/>
              </a:cxn>
              <a:cxn ang="0">
                <a:pos x="connsiteX18783" y="connsiteY18783"/>
              </a:cxn>
              <a:cxn ang="0">
                <a:pos x="connsiteX18784" y="connsiteY18784"/>
              </a:cxn>
              <a:cxn ang="0">
                <a:pos x="connsiteX18785" y="connsiteY18785"/>
              </a:cxn>
              <a:cxn ang="0">
                <a:pos x="connsiteX18786" y="connsiteY18786"/>
              </a:cxn>
              <a:cxn ang="0">
                <a:pos x="connsiteX18787" y="connsiteY18787"/>
              </a:cxn>
              <a:cxn ang="0">
                <a:pos x="connsiteX18788" y="connsiteY18788"/>
              </a:cxn>
              <a:cxn ang="0">
                <a:pos x="connsiteX18789" y="connsiteY18789"/>
              </a:cxn>
              <a:cxn ang="0">
                <a:pos x="connsiteX18790" y="connsiteY18790"/>
              </a:cxn>
              <a:cxn ang="0">
                <a:pos x="connsiteX18791" y="connsiteY18791"/>
              </a:cxn>
              <a:cxn ang="0">
                <a:pos x="connsiteX18792" y="connsiteY18792"/>
              </a:cxn>
              <a:cxn ang="0">
                <a:pos x="connsiteX18793" y="connsiteY18793"/>
              </a:cxn>
              <a:cxn ang="0">
                <a:pos x="connsiteX18794" y="connsiteY18794"/>
              </a:cxn>
              <a:cxn ang="0">
                <a:pos x="connsiteX18795" y="connsiteY18795"/>
              </a:cxn>
              <a:cxn ang="0">
                <a:pos x="connsiteX18796" y="connsiteY18796"/>
              </a:cxn>
              <a:cxn ang="0">
                <a:pos x="connsiteX18797" y="connsiteY18797"/>
              </a:cxn>
              <a:cxn ang="0">
                <a:pos x="connsiteX18798" y="connsiteY18798"/>
              </a:cxn>
              <a:cxn ang="0">
                <a:pos x="connsiteX18799" y="connsiteY18799"/>
              </a:cxn>
              <a:cxn ang="0">
                <a:pos x="connsiteX18800" y="connsiteY18800"/>
              </a:cxn>
              <a:cxn ang="0">
                <a:pos x="connsiteX18801" y="connsiteY18801"/>
              </a:cxn>
              <a:cxn ang="0">
                <a:pos x="connsiteX18802" y="connsiteY18802"/>
              </a:cxn>
              <a:cxn ang="0">
                <a:pos x="connsiteX18803" y="connsiteY18803"/>
              </a:cxn>
              <a:cxn ang="0">
                <a:pos x="connsiteX18804" y="connsiteY18804"/>
              </a:cxn>
              <a:cxn ang="0">
                <a:pos x="connsiteX18805" y="connsiteY18805"/>
              </a:cxn>
              <a:cxn ang="0">
                <a:pos x="connsiteX18806" y="connsiteY18806"/>
              </a:cxn>
              <a:cxn ang="0">
                <a:pos x="connsiteX18807" y="connsiteY18807"/>
              </a:cxn>
              <a:cxn ang="0">
                <a:pos x="connsiteX18808" y="connsiteY18808"/>
              </a:cxn>
              <a:cxn ang="0">
                <a:pos x="connsiteX18809" y="connsiteY18809"/>
              </a:cxn>
              <a:cxn ang="0">
                <a:pos x="connsiteX18810" y="connsiteY18810"/>
              </a:cxn>
              <a:cxn ang="0">
                <a:pos x="connsiteX18811" y="connsiteY18811"/>
              </a:cxn>
              <a:cxn ang="0">
                <a:pos x="connsiteX18812" y="connsiteY18812"/>
              </a:cxn>
              <a:cxn ang="0">
                <a:pos x="connsiteX18813" y="connsiteY18813"/>
              </a:cxn>
              <a:cxn ang="0">
                <a:pos x="connsiteX18814" y="connsiteY18814"/>
              </a:cxn>
              <a:cxn ang="0">
                <a:pos x="connsiteX18815" y="connsiteY18815"/>
              </a:cxn>
              <a:cxn ang="0">
                <a:pos x="connsiteX18816" y="connsiteY18816"/>
              </a:cxn>
              <a:cxn ang="0">
                <a:pos x="connsiteX18817" y="connsiteY18817"/>
              </a:cxn>
              <a:cxn ang="0">
                <a:pos x="connsiteX18818" y="connsiteY18818"/>
              </a:cxn>
              <a:cxn ang="0">
                <a:pos x="connsiteX18819" y="connsiteY18819"/>
              </a:cxn>
              <a:cxn ang="0">
                <a:pos x="connsiteX18820" y="connsiteY18820"/>
              </a:cxn>
              <a:cxn ang="0">
                <a:pos x="connsiteX18821" y="connsiteY18821"/>
              </a:cxn>
              <a:cxn ang="0">
                <a:pos x="connsiteX18822" y="connsiteY18822"/>
              </a:cxn>
              <a:cxn ang="0">
                <a:pos x="connsiteX18823" y="connsiteY18823"/>
              </a:cxn>
              <a:cxn ang="0">
                <a:pos x="connsiteX18824" y="connsiteY18824"/>
              </a:cxn>
              <a:cxn ang="0">
                <a:pos x="connsiteX18825" y="connsiteY18825"/>
              </a:cxn>
              <a:cxn ang="0">
                <a:pos x="connsiteX18826" y="connsiteY18826"/>
              </a:cxn>
              <a:cxn ang="0">
                <a:pos x="connsiteX18827" y="connsiteY18827"/>
              </a:cxn>
              <a:cxn ang="0">
                <a:pos x="connsiteX18828" y="connsiteY18828"/>
              </a:cxn>
              <a:cxn ang="0">
                <a:pos x="connsiteX18829" y="connsiteY18829"/>
              </a:cxn>
              <a:cxn ang="0">
                <a:pos x="connsiteX18830" y="connsiteY18830"/>
              </a:cxn>
              <a:cxn ang="0">
                <a:pos x="connsiteX18831" y="connsiteY18831"/>
              </a:cxn>
              <a:cxn ang="0">
                <a:pos x="connsiteX18832" y="connsiteY18832"/>
              </a:cxn>
              <a:cxn ang="0">
                <a:pos x="connsiteX18833" y="connsiteY18833"/>
              </a:cxn>
              <a:cxn ang="0">
                <a:pos x="connsiteX18834" y="connsiteY18834"/>
              </a:cxn>
              <a:cxn ang="0">
                <a:pos x="connsiteX18835" y="connsiteY18835"/>
              </a:cxn>
              <a:cxn ang="0">
                <a:pos x="connsiteX18836" y="connsiteY18836"/>
              </a:cxn>
              <a:cxn ang="0">
                <a:pos x="connsiteX18837" y="connsiteY18837"/>
              </a:cxn>
              <a:cxn ang="0">
                <a:pos x="connsiteX18838" y="connsiteY18838"/>
              </a:cxn>
              <a:cxn ang="0">
                <a:pos x="connsiteX18839" y="connsiteY18839"/>
              </a:cxn>
              <a:cxn ang="0">
                <a:pos x="connsiteX18840" y="connsiteY18840"/>
              </a:cxn>
              <a:cxn ang="0">
                <a:pos x="connsiteX18841" y="connsiteY18841"/>
              </a:cxn>
              <a:cxn ang="0">
                <a:pos x="connsiteX18842" y="connsiteY18842"/>
              </a:cxn>
              <a:cxn ang="0">
                <a:pos x="connsiteX18843" y="connsiteY18843"/>
              </a:cxn>
              <a:cxn ang="0">
                <a:pos x="connsiteX18844" y="connsiteY18844"/>
              </a:cxn>
              <a:cxn ang="0">
                <a:pos x="connsiteX18845" y="connsiteY18845"/>
              </a:cxn>
              <a:cxn ang="0">
                <a:pos x="connsiteX18846" y="connsiteY18846"/>
              </a:cxn>
              <a:cxn ang="0">
                <a:pos x="connsiteX18847" y="connsiteY18847"/>
              </a:cxn>
              <a:cxn ang="0">
                <a:pos x="connsiteX18848" y="connsiteY18848"/>
              </a:cxn>
              <a:cxn ang="0">
                <a:pos x="connsiteX18849" y="connsiteY18849"/>
              </a:cxn>
              <a:cxn ang="0">
                <a:pos x="connsiteX18850" y="connsiteY18850"/>
              </a:cxn>
              <a:cxn ang="0">
                <a:pos x="connsiteX18851" y="connsiteY18851"/>
              </a:cxn>
              <a:cxn ang="0">
                <a:pos x="connsiteX18852" y="connsiteY18852"/>
              </a:cxn>
              <a:cxn ang="0">
                <a:pos x="connsiteX18853" y="connsiteY18853"/>
              </a:cxn>
              <a:cxn ang="0">
                <a:pos x="connsiteX18854" y="connsiteY18854"/>
              </a:cxn>
              <a:cxn ang="0">
                <a:pos x="connsiteX18855" y="connsiteY18855"/>
              </a:cxn>
              <a:cxn ang="0">
                <a:pos x="connsiteX18856" y="connsiteY18856"/>
              </a:cxn>
              <a:cxn ang="0">
                <a:pos x="connsiteX18857" y="connsiteY18857"/>
              </a:cxn>
              <a:cxn ang="0">
                <a:pos x="connsiteX18858" y="connsiteY18858"/>
              </a:cxn>
              <a:cxn ang="0">
                <a:pos x="connsiteX18859" y="connsiteY18859"/>
              </a:cxn>
              <a:cxn ang="0">
                <a:pos x="connsiteX18860" y="connsiteY18860"/>
              </a:cxn>
              <a:cxn ang="0">
                <a:pos x="connsiteX18861" y="connsiteY18861"/>
              </a:cxn>
              <a:cxn ang="0">
                <a:pos x="connsiteX18862" y="connsiteY18862"/>
              </a:cxn>
              <a:cxn ang="0">
                <a:pos x="connsiteX18863" y="connsiteY18863"/>
              </a:cxn>
              <a:cxn ang="0">
                <a:pos x="connsiteX18864" y="connsiteY18864"/>
              </a:cxn>
              <a:cxn ang="0">
                <a:pos x="connsiteX18865" y="connsiteY18865"/>
              </a:cxn>
              <a:cxn ang="0">
                <a:pos x="connsiteX18866" y="connsiteY18866"/>
              </a:cxn>
              <a:cxn ang="0">
                <a:pos x="connsiteX18867" y="connsiteY18867"/>
              </a:cxn>
              <a:cxn ang="0">
                <a:pos x="connsiteX18868" y="connsiteY18868"/>
              </a:cxn>
              <a:cxn ang="0">
                <a:pos x="connsiteX18869" y="connsiteY18869"/>
              </a:cxn>
              <a:cxn ang="0">
                <a:pos x="connsiteX18870" y="connsiteY18870"/>
              </a:cxn>
              <a:cxn ang="0">
                <a:pos x="connsiteX18871" y="connsiteY18871"/>
              </a:cxn>
              <a:cxn ang="0">
                <a:pos x="connsiteX18872" y="connsiteY18872"/>
              </a:cxn>
              <a:cxn ang="0">
                <a:pos x="connsiteX18873" y="connsiteY18873"/>
              </a:cxn>
              <a:cxn ang="0">
                <a:pos x="connsiteX18874" y="connsiteY18874"/>
              </a:cxn>
              <a:cxn ang="0">
                <a:pos x="connsiteX18875" y="connsiteY18875"/>
              </a:cxn>
              <a:cxn ang="0">
                <a:pos x="connsiteX18876" y="connsiteY18876"/>
              </a:cxn>
              <a:cxn ang="0">
                <a:pos x="connsiteX18877" y="connsiteY18877"/>
              </a:cxn>
              <a:cxn ang="0">
                <a:pos x="connsiteX18878" y="connsiteY18878"/>
              </a:cxn>
              <a:cxn ang="0">
                <a:pos x="connsiteX18879" y="connsiteY18879"/>
              </a:cxn>
              <a:cxn ang="0">
                <a:pos x="connsiteX18880" y="connsiteY18880"/>
              </a:cxn>
              <a:cxn ang="0">
                <a:pos x="connsiteX18881" y="connsiteY18881"/>
              </a:cxn>
              <a:cxn ang="0">
                <a:pos x="connsiteX18882" y="connsiteY18882"/>
              </a:cxn>
              <a:cxn ang="0">
                <a:pos x="connsiteX18883" y="connsiteY18883"/>
              </a:cxn>
              <a:cxn ang="0">
                <a:pos x="connsiteX18884" y="connsiteY18884"/>
              </a:cxn>
              <a:cxn ang="0">
                <a:pos x="connsiteX18885" y="connsiteY18885"/>
              </a:cxn>
              <a:cxn ang="0">
                <a:pos x="connsiteX18886" y="connsiteY18886"/>
              </a:cxn>
              <a:cxn ang="0">
                <a:pos x="connsiteX18887" y="connsiteY18887"/>
              </a:cxn>
              <a:cxn ang="0">
                <a:pos x="connsiteX18888" y="connsiteY18888"/>
              </a:cxn>
              <a:cxn ang="0">
                <a:pos x="connsiteX18889" y="connsiteY18889"/>
              </a:cxn>
              <a:cxn ang="0">
                <a:pos x="connsiteX18890" y="connsiteY18890"/>
              </a:cxn>
              <a:cxn ang="0">
                <a:pos x="connsiteX18891" y="connsiteY18891"/>
              </a:cxn>
              <a:cxn ang="0">
                <a:pos x="connsiteX18892" y="connsiteY18892"/>
              </a:cxn>
              <a:cxn ang="0">
                <a:pos x="connsiteX18893" y="connsiteY18893"/>
              </a:cxn>
              <a:cxn ang="0">
                <a:pos x="connsiteX18894" y="connsiteY18894"/>
              </a:cxn>
              <a:cxn ang="0">
                <a:pos x="connsiteX18895" y="connsiteY18895"/>
              </a:cxn>
              <a:cxn ang="0">
                <a:pos x="connsiteX18896" y="connsiteY18896"/>
              </a:cxn>
              <a:cxn ang="0">
                <a:pos x="connsiteX18897" y="connsiteY18897"/>
              </a:cxn>
              <a:cxn ang="0">
                <a:pos x="connsiteX18898" y="connsiteY18898"/>
              </a:cxn>
              <a:cxn ang="0">
                <a:pos x="connsiteX18899" y="connsiteY18899"/>
              </a:cxn>
              <a:cxn ang="0">
                <a:pos x="connsiteX18900" y="connsiteY18900"/>
              </a:cxn>
              <a:cxn ang="0">
                <a:pos x="connsiteX18901" y="connsiteY18901"/>
              </a:cxn>
              <a:cxn ang="0">
                <a:pos x="connsiteX18902" y="connsiteY18902"/>
              </a:cxn>
              <a:cxn ang="0">
                <a:pos x="connsiteX18903" y="connsiteY18903"/>
              </a:cxn>
              <a:cxn ang="0">
                <a:pos x="connsiteX18904" y="connsiteY18904"/>
              </a:cxn>
              <a:cxn ang="0">
                <a:pos x="connsiteX18905" y="connsiteY18905"/>
              </a:cxn>
              <a:cxn ang="0">
                <a:pos x="connsiteX18906" y="connsiteY18906"/>
              </a:cxn>
              <a:cxn ang="0">
                <a:pos x="connsiteX18907" y="connsiteY18907"/>
              </a:cxn>
              <a:cxn ang="0">
                <a:pos x="connsiteX18908" y="connsiteY18908"/>
              </a:cxn>
              <a:cxn ang="0">
                <a:pos x="connsiteX18909" y="connsiteY18909"/>
              </a:cxn>
              <a:cxn ang="0">
                <a:pos x="connsiteX18910" y="connsiteY18910"/>
              </a:cxn>
              <a:cxn ang="0">
                <a:pos x="connsiteX18911" y="connsiteY18911"/>
              </a:cxn>
              <a:cxn ang="0">
                <a:pos x="connsiteX18912" y="connsiteY18912"/>
              </a:cxn>
              <a:cxn ang="0">
                <a:pos x="connsiteX18913" y="connsiteY18913"/>
              </a:cxn>
              <a:cxn ang="0">
                <a:pos x="connsiteX18914" y="connsiteY18914"/>
              </a:cxn>
              <a:cxn ang="0">
                <a:pos x="connsiteX18915" y="connsiteY18915"/>
              </a:cxn>
              <a:cxn ang="0">
                <a:pos x="connsiteX18916" y="connsiteY18916"/>
              </a:cxn>
              <a:cxn ang="0">
                <a:pos x="connsiteX18917" y="connsiteY18917"/>
              </a:cxn>
              <a:cxn ang="0">
                <a:pos x="connsiteX18918" y="connsiteY18918"/>
              </a:cxn>
              <a:cxn ang="0">
                <a:pos x="connsiteX18919" y="connsiteY18919"/>
              </a:cxn>
              <a:cxn ang="0">
                <a:pos x="connsiteX18920" y="connsiteY18920"/>
              </a:cxn>
              <a:cxn ang="0">
                <a:pos x="connsiteX18921" y="connsiteY18921"/>
              </a:cxn>
              <a:cxn ang="0">
                <a:pos x="connsiteX18922" y="connsiteY18922"/>
              </a:cxn>
              <a:cxn ang="0">
                <a:pos x="connsiteX18923" y="connsiteY18923"/>
              </a:cxn>
              <a:cxn ang="0">
                <a:pos x="connsiteX18924" y="connsiteY18924"/>
              </a:cxn>
              <a:cxn ang="0">
                <a:pos x="connsiteX18925" y="connsiteY18925"/>
              </a:cxn>
              <a:cxn ang="0">
                <a:pos x="connsiteX18926" y="connsiteY18926"/>
              </a:cxn>
              <a:cxn ang="0">
                <a:pos x="connsiteX18927" y="connsiteY18927"/>
              </a:cxn>
              <a:cxn ang="0">
                <a:pos x="connsiteX18928" y="connsiteY18928"/>
              </a:cxn>
              <a:cxn ang="0">
                <a:pos x="connsiteX18929" y="connsiteY18929"/>
              </a:cxn>
              <a:cxn ang="0">
                <a:pos x="connsiteX18930" y="connsiteY18930"/>
              </a:cxn>
              <a:cxn ang="0">
                <a:pos x="connsiteX18931" y="connsiteY18931"/>
              </a:cxn>
              <a:cxn ang="0">
                <a:pos x="connsiteX18932" y="connsiteY18932"/>
              </a:cxn>
              <a:cxn ang="0">
                <a:pos x="connsiteX18933" y="connsiteY18933"/>
              </a:cxn>
              <a:cxn ang="0">
                <a:pos x="connsiteX18934" y="connsiteY18934"/>
              </a:cxn>
              <a:cxn ang="0">
                <a:pos x="connsiteX18935" y="connsiteY18935"/>
              </a:cxn>
              <a:cxn ang="0">
                <a:pos x="connsiteX18936" y="connsiteY18936"/>
              </a:cxn>
              <a:cxn ang="0">
                <a:pos x="connsiteX18937" y="connsiteY18937"/>
              </a:cxn>
              <a:cxn ang="0">
                <a:pos x="connsiteX18938" y="connsiteY18938"/>
              </a:cxn>
              <a:cxn ang="0">
                <a:pos x="connsiteX18939" y="connsiteY18939"/>
              </a:cxn>
              <a:cxn ang="0">
                <a:pos x="connsiteX18940" y="connsiteY18940"/>
              </a:cxn>
              <a:cxn ang="0">
                <a:pos x="connsiteX18941" y="connsiteY18941"/>
              </a:cxn>
              <a:cxn ang="0">
                <a:pos x="connsiteX18942" y="connsiteY18942"/>
              </a:cxn>
              <a:cxn ang="0">
                <a:pos x="connsiteX18943" y="connsiteY18943"/>
              </a:cxn>
              <a:cxn ang="0">
                <a:pos x="connsiteX18944" y="connsiteY18944"/>
              </a:cxn>
              <a:cxn ang="0">
                <a:pos x="connsiteX18945" y="connsiteY18945"/>
              </a:cxn>
              <a:cxn ang="0">
                <a:pos x="connsiteX18946" y="connsiteY18946"/>
              </a:cxn>
              <a:cxn ang="0">
                <a:pos x="connsiteX18947" y="connsiteY18947"/>
              </a:cxn>
              <a:cxn ang="0">
                <a:pos x="connsiteX18948" y="connsiteY18948"/>
              </a:cxn>
              <a:cxn ang="0">
                <a:pos x="connsiteX18949" y="connsiteY18949"/>
              </a:cxn>
              <a:cxn ang="0">
                <a:pos x="connsiteX18950" y="connsiteY18950"/>
              </a:cxn>
              <a:cxn ang="0">
                <a:pos x="connsiteX18951" y="connsiteY18951"/>
              </a:cxn>
              <a:cxn ang="0">
                <a:pos x="connsiteX18952" y="connsiteY18952"/>
              </a:cxn>
              <a:cxn ang="0">
                <a:pos x="connsiteX18953" y="connsiteY18953"/>
              </a:cxn>
              <a:cxn ang="0">
                <a:pos x="connsiteX18954" y="connsiteY18954"/>
              </a:cxn>
              <a:cxn ang="0">
                <a:pos x="connsiteX18955" y="connsiteY18955"/>
              </a:cxn>
              <a:cxn ang="0">
                <a:pos x="connsiteX18956" y="connsiteY18956"/>
              </a:cxn>
              <a:cxn ang="0">
                <a:pos x="connsiteX18957" y="connsiteY18957"/>
              </a:cxn>
              <a:cxn ang="0">
                <a:pos x="connsiteX18958" y="connsiteY18958"/>
              </a:cxn>
              <a:cxn ang="0">
                <a:pos x="connsiteX18959" y="connsiteY18959"/>
              </a:cxn>
              <a:cxn ang="0">
                <a:pos x="connsiteX18960" y="connsiteY18960"/>
              </a:cxn>
              <a:cxn ang="0">
                <a:pos x="connsiteX18961" y="connsiteY18961"/>
              </a:cxn>
              <a:cxn ang="0">
                <a:pos x="connsiteX18962" y="connsiteY18962"/>
              </a:cxn>
              <a:cxn ang="0">
                <a:pos x="connsiteX18963" y="connsiteY18963"/>
              </a:cxn>
              <a:cxn ang="0">
                <a:pos x="connsiteX18964" y="connsiteY18964"/>
              </a:cxn>
              <a:cxn ang="0">
                <a:pos x="connsiteX18965" y="connsiteY18965"/>
              </a:cxn>
              <a:cxn ang="0">
                <a:pos x="connsiteX18966" y="connsiteY18966"/>
              </a:cxn>
              <a:cxn ang="0">
                <a:pos x="connsiteX18967" y="connsiteY18967"/>
              </a:cxn>
              <a:cxn ang="0">
                <a:pos x="connsiteX18968" y="connsiteY18968"/>
              </a:cxn>
              <a:cxn ang="0">
                <a:pos x="connsiteX18969" y="connsiteY18969"/>
              </a:cxn>
              <a:cxn ang="0">
                <a:pos x="connsiteX18970" y="connsiteY18970"/>
              </a:cxn>
              <a:cxn ang="0">
                <a:pos x="connsiteX18971" y="connsiteY18971"/>
              </a:cxn>
              <a:cxn ang="0">
                <a:pos x="connsiteX18972" y="connsiteY18972"/>
              </a:cxn>
              <a:cxn ang="0">
                <a:pos x="connsiteX18973" y="connsiteY18973"/>
              </a:cxn>
              <a:cxn ang="0">
                <a:pos x="connsiteX18974" y="connsiteY18974"/>
              </a:cxn>
              <a:cxn ang="0">
                <a:pos x="connsiteX18975" y="connsiteY18975"/>
              </a:cxn>
              <a:cxn ang="0">
                <a:pos x="connsiteX18976" y="connsiteY18976"/>
              </a:cxn>
              <a:cxn ang="0">
                <a:pos x="connsiteX18977" y="connsiteY18977"/>
              </a:cxn>
              <a:cxn ang="0">
                <a:pos x="connsiteX18978" y="connsiteY18978"/>
              </a:cxn>
              <a:cxn ang="0">
                <a:pos x="connsiteX18979" y="connsiteY18979"/>
              </a:cxn>
              <a:cxn ang="0">
                <a:pos x="connsiteX18980" y="connsiteY18980"/>
              </a:cxn>
              <a:cxn ang="0">
                <a:pos x="connsiteX18981" y="connsiteY18981"/>
              </a:cxn>
              <a:cxn ang="0">
                <a:pos x="connsiteX18982" y="connsiteY18982"/>
              </a:cxn>
              <a:cxn ang="0">
                <a:pos x="connsiteX18983" y="connsiteY18983"/>
              </a:cxn>
              <a:cxn ang="0">
                <a:pos x="connsiteX18984" y="connsiteY18984"/>
              </a:cxn>
              <a:cxn ang="0">
                <a:pos x="connsiteX18985" y="connsiteY18985"/>
              </a:cxn>
              <a:cxn ang="0">
                <a:pos x="connsiteX18986" y="connsiteY18986"/>
              </a:cxn>
              <a:cxn ang="0">
                <a:pos x="connsiteX18987" y="connsiteY18987"/>
              </a:cxn>
              <a:cxn ang="0">
                <a:pos x="connsiteX18988" y="connsiteY18988"/>
              </a:cxn>
              <a:cxn ang="0">
                <a:pos x="connsiteX18989" y="connsiteY18989"/>
              </a:cxn>
              <a:cxn ang="0">
                <a:pos x="connsiteX18990" y="connsiteY18990"/>
              </a:cxn>
              <a:cxn ang="0">
                <a:pos x="connsiteX18991" y="connsiteY18991"/>
              </a:cxn>
              <a:cxn ang="0">
                <a:pos x="connsiteX18992" y="connsiteY18992"/>
              </a:cxn>
              <a:cxn ang="0">
                <a:pos x="connsiteX18993" y="connsiteY18993"/>
              </a:cxn>
              <a:cxn ang="0">
                <a:pos x="connsiteX18994" y="connsiteY18994"/>
              </a:cxn>
              <a:cxn ang="0">
                <a:pos x="connsiteX18995" y="connsiteY18995"/>
              </a:cxn>
              <a:cxn ang="0">
                <a:pos x="connsiteX18996" y="connsiteY18996"/>
              </a:cxn>
              <a:cxn ang="0">
                <a:pos x="connsiteX18997" y="connsiteY18997"/>
              </a:cxn>
              <a:cxn ang="0">
                <a:pos x="connsiteX18998" y="connsiteY18998"/>
              </a:cxn>
              <a:cxn ang="0">
                <a:pos x="connsiteX18999" y="connsiteY18999"/>
              </a:cxn>
              <a:cxn ang="0">
                <a:pos x="connsiteX19000" y="connsiteY19000"/>
              </a:cxn>
              <a:cxn ang="0">
                <a:pos x="connsiteX19001" y="connsiteY19001"/>
              </a:cxn>
              <a:cxn ang="0">
                <a:pos x="connsiteX19002" y="connsiteY19002"/>
              </a:cxn>
              <a:cxn ang="0">
                <a:pos x="connsiteX19003" y="connsiteY19003"/>
              </a:cxn>
              <a:cxn ang="0">
                <a:pos x="connsiteX19004" y="connsiteY19004"/>
              </a:cxn>
              <a:cxn ang="0">
                <a:pos x="connsiteX19005" y="connsiteY19005"/>
              </a:cxn>
              <a:cxn ang="0">
                <a:pos x="connsiteX19006" y="connsiteY19006"/>
              </a:cxn>
              <a:cxn ang="0">
                <a:pos x="connsiteX19007" y="connsiteY19007"/>
              </a:cxn>
              <a:cxn ang="0">
                <a:pos x="connsiteX19008" y="connsiteY19008"/>
              </a:cxn>
              <a:cxn ang="0">
                <a:pos x="connsiteX19009" y="connsiteY19009"/>
              </a:cxn>
              <a:cxn ang="0">
                <a:pos x="connsiteX19010" y="connsiteY19010"/>
              </a:cxn>
              <a:cxn ang="0">
                <a:pos x="connsiteX19011" y="connsiteY19011"/>
              </a:cxn>
              <a:cxn ang="0">
                <a:pos x="connsiteX19012" y="connsiteY19012"/>
              </a:cxn>
              <a:cxn ang="0">
                <a:pos x="connsiteX19013" y="connsiteY19013"/>
              </a:cxn>
              <a:cxn ang="0">
                <a:pos x="connsiteX19014" y="connsiteY19014"/>
              </a:cxn>
              <a:cxn ang="0">
                <a:pos x="connsiteX19015" y="connsiteY19015"/>
              </a:cxn>
              <a:cxn ang="0">
                <a:pos x="connsiteX19016" y="connsiteY19016"/>
              </a:cxn>
              <a:cxn ang="0">
                <a:pos x="connsiteX19017" y="connsiteY19017"/>
              </a:cxn>
              <a:cxn ang="0">
                <a:pos x="connsiteX19018" y="connsiteY19018"/>
              </a:cxn>
              <a:cxn ang="0">
                <a:pos x="connsiteX19019" y="connsiteY19019"/>
              </a:cxn>
              <a:cxn ang="0">
                <a:pos x="connsiteX19020" y="connsiteY19020"/>
              </a:cxn>
              <a:cxn ang="0">
                <a:pos x="connsiteX19021" y="connsiteY19021"/>
              </a:cxn>
              <a:cxn ang="0">
                <a:pos x="connsiteX19022" y="connsiteY19022"/>
              </a:cxn>
              <a:cxn ang="0">
                <a:pos x="connsiteX19023" y="connsiteY19023"/>
              </a:cxn>
              <a:cxn ang="0">
                <a:pos x="connsiteX19024" y="connsiteY19024"/>
              </a:cxn>
              <a:cxn ang="0">
                <a:pos x="connsiteX19025" y="connsiteY19025"/>
              </a:cxn>
              <a:cxn ang="0">
                <a:pos x="connsiteX19026" y="connsiteY19026"/>
              </a:cxn>
              <a:cxn ang="0">
                <a:pos x="connsiteX19027" y="connsiteY19027"/>
              </a:cxn>
              <a:cxn ang="0">
                <a:pos x="connsiteX19028" y="connsiteY19028"/>
              </a:cxn>
              <a:cxn ang="0">
                <a:pos x="connsiteX19029" y="connsiteY19029"/>
              </a:cxn>
              <a:cxn ang="0">
                <a:pos x="connsiteX19030" y="connsiteY19030"/>
              </a:cxn>
              <a:cxn ang="0">
                <a:pos x="connsiteX19031" y="connsiteY19031"/>
              </a:cxn>
              <a:cxn ang="0">
                <a:pos x="connsiteX19032" y="connsiteY19032"/>
              </a:cxn>
              <a:cxn ang="0">
                <a:pos x="connsiteX19033" y="connsiteY19033"/>
              </a:cxn>
              <a:cxn ang="0">
                <a:pos x="connsiteX19034" y="connsiteY19034"/>
              </a:cxn>
              <a:cxn ang="0">
                <a:pos x="connsiteX19035" y="connsiteY19035"/>
              </a:cxn>
              <a:cxn ang="0">
                <a:pos x="connsiteX19036" y="connsiteY19036"/>
              </a:cxn>
              <a:cxn ang="0">
                <a:pos x="connsiteX19037" y="connsiteY19037"/>
              </a:cxn>
              <a:cxn ang="0">
                <a:pos x="connsiteX19038" y="connsiteY19038"/>
              </a:cxn>
              <a:cxn ang="0">
                <a:pos x="connsiteX19039" y="connsiteY19039"/>
              </a:cxn>
              <a:cxn ang="0">
                <a:pos x="connsiteX19040" y="connsiteY19040"/>
              </a:cxn>
              <a:cxn ang="0">
                <a:pos x="connsiteX19041" y="connsiteY19041"/>
              </a:cxn>
              <a:cxn ang="0">
                <a:pos x="connsiteX19042" y="connsiteY19042"/>
              </a:cxn>
              <a:cxn ang="0">
                <a:pos x="connsiteX19043" y="connsiteY19043"/>
              </a:cxn>
              <a:cxn ang="0">
                <a:pos x="connsiteX19044" y="connsiteY19044"/>
              </a:cxn>
              <a:cxn ang="0">
                <a:pos x="connsiteX19045" y="connsiteY19045"/>
              </a:cxn>
              <a:cxn ang="0">
                <a:pos x="connsiteX19046" y="connsiteY19046"/>
              </a:cxn>
              <a:cxn ang="0">
                <a:pos x="connsiteX19047" y="connsiteY19047"/>
              </a:cxn>
              <a:cxn ang="0">
                <a:pos x="connsiteX19048" y="connsiteY19048"/>
              </a:cxn>
              <a:cxn ang="0">
                <a:pos x="connsiteX19049" y="connsiteY19049"/>
              </a:cxn>
              <a:cxn ang="0">
                <a:pos x="connsiteX19050" y="connsiteY19050"/>
              </a:cxn>
              <a:cxn ang="0">
                <a:pos x="connsiteX19051" y="connsiteY19051"/>
              </a:cxn>
              <a:cxn ang="0">
                <a:pos x="connsiteX19052" y="connsiteY19052"/>
              </a:cxn>
              <a:cxn ang="0">
                <a:pos x="connsiteX19053" y="connsiteY19053"/>
              </a:cxn>
              <a:cxn ang="0">
                <a:pos x="connsiteX19054" y="connsiteY19054"/>
              </a:cxn>
              <a:cxn ang="0">
                <a:pos x="connsiteX19055" y="connsiteY19055"/>
              </a:cxn>
              <a:cxn ang="0">
                <a:pos x="connsiteX19056" y="connsiteY19056"/>
              </a:cxn>
              <a:cxn ang="0">
                <a:pos x="connsiteX19057" y="connsiteY19057"/>
              </a:cxn>
              <a:cxn ang="0">
                <a:pos x="connsiteX19058" y="connsiteY19058"/>
              </a:cxn>
              <a:cxn ang="0">
                <a:pos x="connsiteX19059" y="connsiteY19059"/>
              </a:cxn>
              <a:cxn ang="0">
                <a:pos x="connsiteX19060" y="connsiteY19060"/>
              </a:cxn>
              <a:cxn ang="0">
                <a:pos x="connsiteX19061" y="connsiteY19061"/>
              </a:cxn>
              <a:cxn ang="0">
                <a:pos x="connsiteX19062" y="connsiteY19062"/>
              </a:cxn>
              <a:cxn ang="0">
                <a:pos x="connsiteX19063" y="connsiteY19063"/>
              </a:cxn>
              <a:cxn ang="0">
                <a:pos x="connsiteX19064" y="connsiteY19064"/>
              </a:cxn>
              <a:cxn ang="0">
                <a:pos x="connsiteX19065" y="connsiteY19065"/>
              </a:cxn>
              <a:cxn ang="0">
                <a:pos x="connsiteX19066" y="connsiteY19066"/>
              </a:cxn>
              <a:cxn ang="0">
                <a:pos x="connsiteX19067" y="connsiteY19067"/>
              </a:cxn>
              <a:cxn ang="0">
                <a:pos x="connsiteX19068" y="connsiteY19068"/>
              </a:cxn>
              <a:cxn ang="0">
                <a:pos x="connsiteX19069" y="connsiteY19069"/>
              </a:cxn>
              <a:cxn ang="0">
                <a:pos x="connsiteX19070" y="connsiteY19070"/>
              </a:cxn>
              <a:cxn ang="0">
                <a:pos x="connsiteX19071" y="connsiteY19071"/>
              </a:cxn>
              <a:cxn ang="0">
                <a:pos x="connsiteX19072" y="connsiteY19072"/>
              </a:cxn>
              <a:cxn ang="0">
                <a:pos x="connsiteX19073" y="connsiteY19073"/>
              </a:cxn>
              <a:cxn ang="0">
                <a:pos x="connsiteX19074" y="connsiteY19074"/>
              </a:cxn>
              <a:cxn ang="0">
                <a:pos x="connsiteX19075" y="connsiteY19075"/>
              </a:cxn>
              <a:cxn ang="0">
                <a:pos x="connsiteX19076" y="connsiteY19076"/>
              </a:cxn>
              <a:cxn ang="0">
                <a:pos x="connsiteX19077" y="connsiteY19077"/>
              </a:cxn>
              <a:cxn ang="0">
                <a:pos x="connsiteX19078" y="connsiteY19078"/>
              </a:cxn>
              <a:cxn ang="0">
                <a:pos x="connsiteX19079" y="connsiteY19079"/>
              </a:cxn>
              <a:cxn ang="0">
                <a:pos x="connsiteX19080" y="connsiteY19080"/>
              </a:cxn>
              <a:cxn ang="0">
                <a:pos x="connsiteX19081" y="connsiteY19081"/>
              </a:cxn>
              <a:cxn ang="0">
                <a:pos x="connsiteX19082" y="connsiteY19082"/>
              </a:cxn>
              <a:cxn ang="0">
                <a:pos x="connsiteX19083" y="connsiteY19083"/>
              </a:cxn>
              <a:cxn ang="0">
                <a:pos x="connsiteX19084" y="connsiteY19084"/>
              </a:cxn>
              <a:cxn ang="0">
                <a:pos x="connsiteX19085" y="connsiteY19085"/>
              </a:cxn>
              <a:cxn ang="0">
                <a:pos x="connsiteX19086" y="connsiteY19086"/>
              </a:cxn>
              <a:cxn ang="0">
                <a:pos x="connsiteX19087" y="connsiteY19087"/>
              </a:cxn>
              <a:cxn ang="0">
                <a:pos x="connsiteX19088" y="connsiteY19088"/>
              </a:cxn>
              <a:cxn ang="0">
                <a:pos x="connsiteX19089" y="connsiteY19089"/>
              </a:cxn>
              <a:cxn ang="0">
                <a:pos x="connsiteX19090" y="connsiteY19090"/>
              </a:cxn>
              <a:cxn ang="0">
                <a:pos x="connsiteX19091" y="connsiteY19091"/>
              </a:cxn>
              <a:cxn ang="0">
                <a:pos x="connsiteX19092" y="connsiteY19092"/>
              </a:cxn>
              <a:cxn ang="0">
                <a:pos x="connsiteX19093" y="connsiteY19093"/>
              </a:cxn>
              <a:cxn ang="0">
                <a:pos x="connsiteX19094" y="connsiteY19094"/>
              </a:cxn>
              <a:cxn ang="0">
                <a:pos x="connsiteX19095" y="connsiteY19095"/>
              </a:cxn>
              <a:cxn ang="0">
                <a:pos x="connsiteX19096" y="connsiteY19096"/>
              </a:cxn>
              <a:cxn ang="0">
                <a:pos x="connsiteX19097" y="connsiteY19097"/>
              </a:cxn>
              <a:cxn ang="0">
                <a:pos x="connsiteX19098" y="connsiteY19098"/>
              </a:cxn>
              <a:cxn ang="0">
                <a:pos x="connsiteX19099" y="connsiteY19099"/>
              </a:cxn>
              <a:cxn ang="0">
                <a:pos x="connsiteX19100" y="connsiteY19100"/>
              </a:cxn>
              <a:cxn ang="0">
                <a:pos x="connsiteX19101" y="connsiteY19101"/>
              </a:cxn>
              <a:cxn ang="0">
                <a:pos x="connsiteX19102" y="connsiteY19102"/>
              </a:cxn>
              <a:cxn ang="0">
                <a:pos x="connsiteX19103" y="connsiteY19103"/>
              </a:cxn>
              <a:cxn ang="0">
                <a:pos x="connsiteX19104" y="connsiteY19104"/>
              </a:cxn>
              <a:cxn ang="0">
                <a:pos x="connsiteX19105" y="connsiteY19105"/>
              </a:cxn>
              <a:cxn ang="0">
                <a:pos x="connsiteX19106" y="connsiteY19106"/>
              </a:cxn>
              <a:cxn ang="0">
                <a:pos x="connsiteX19107" y="connsiteY19107"/>
              </a:cxn>
              <a:cxn ang="0">
                <a:pos x="connsiteX19108" y="connsiteY19108"/>
              </a:cxn>
              <a:cxn ang="0">
                <a:pos x="connsiteX19109" y="connsiteY19109"/>
              </a:cxn>
              <a:cxn ang="0">
                <a:pos x="connsiteX19110" y="connsiteY19110"/>
              </a:cxn>
              <a:cxn ang="0">
                <a:pos x="connsiteX19111" y="connsiteY19111"/>
              </a:cxn>
              <a:cxn ang="0">
                <a:pos x="connsiteX19112" y="connsiteY19112"/>
              </a:cxn>
              <a:cxn ang="0">
                <a:pos x="connsiteX19113" y="connsiteY19113"/>
              </a:cxn>
              <a:cxn ang="0">
                <a:pos x="connsiteX19114" y="connsiteY19114"/>
              </a:cxn>
              <a:cxn ang="0">
                <a:pos x="connsiteX19115" y="connsiteY19115"/>
              </a:cxn>
              <a:cxn ang="0">
                <a:pos x="connsiteX19116" y="connsiteY19116"/>
              </a:cxn>
              <a:cxn ang="0">
                <a:pos x="connsiteX19117" y="connsiteY19117"/>
              </a:cxn>
              <a:cxn ang="0">
                <a:pos x="connsiteX19118" y="connsiteY19118"/>
              </a:cxn>
              <a:cxn ang="0">
                <a:pos x="connsiteX19119" y="connsiteY19119"/>
              </a:cxn>
              <a:cxn ang="0">
                <a:pos x="connsiteX19120" y="connsiteY19120"/>
              </a:cxn>
              <a:cxn ang="0">
                <a:pos x="connsiteX19121" y="connsiteY19121"/>
              </a:cxn>
              <a:cxn ang="0">
                <a:pos x="connsiteX19122" y="connsiteY19122"/>
              </a:cxn>
              <a:cxn ang="0">
                <a:pos x="connsiteX19123" y="connsiteY19123"/>
              </a:cxn>
              <a:cxn ang="0">
                <a:pos x="connsiteX19124" y="connsiteY19124"/>
              </a:cxn>
              <a:cxn ang="0">
                <a:pos x="connsiteX19125" y="connsiteY19125"/>
              </a:cxn>
              <a:cxn ang="0">
                <a:pos x="connsiteX19126" y="connsiteY19126"/>
              </a:cxn>
              <a:cxn ang="0">
                <a:pos x="connsiteX19127" y="connsiteY19127"/>
              </a:cxn>
              <a:cxn ang="0">
                <a:pos x="connsiteX19128" y="connsiteY19128"/>
              </a:cxn>
              <a:cxn ang="0">
                <a:pos x="connsiteX19129" y="connsiteY19129"/>
              </a:cxn>
              <a:cxn ang="0">
                <a:pos x="connsiteX19130" y="connsiteY19130"/>
              </a:cxn>
              <a:cxn ang="0">
                <a:pos x="connsiteX19131" y="connsiteY19131"/>
              </a:cxn>
              <a:cxn ang="0">
                <a:pos x="connsiteX19132" y="connsiteY19132"/>
              </a:cxn>
              <a:cxn ang="0">
                <a:pos x="connsiteX19133" y="connsiteY19133"/>
              </a:cxn>
              <a:cxn ang="0">
                <a:pos x="connsiteX19134" y="connsiteY19134"/>
              </a:cxn>
              <a:cxn ang="0">
                <a:pos x="connsiteX19135" y="connsiteY19135"/>
              </a:cxn>
              <a:cxn ang="0">
                <a:pos x="connsiteX19136" y="connsiteY19136"/>
              </a:cxn>
              <a:cxn ang="0">
                <a:pos x="connsiteX19137" y="connsiteY19137"/>
              </a:cxn>
              <a:cxn ang="0">
                <a:pos x="connsiteX19138" y="connsiteY19138"/>
              </a:cxn>
              <a:cxn ang="0">
                <a:pos x="connsiteX19139" y="connsiteY19139"/>
              </a:cxn>
              <a:cxn ang="0">
                <a:pos x="connsiteX19140" y="connsiteY19140"/>
              </a:cxn>
              <a:cxn ang="0">
                <a:pos x="connsiteX19141" y="connsiteY19141"/>
              </a:cxn>
              <a:cxn ang="0">
                <a:pos x="connsiteX19142" y="connsiteY19142"/>
              </a:cxn>
              <a:cxn ang="0">
                <a:pos x="connsiteX19143" y="connsiteY19143"/>
              </a:cxn>
              <a:cxn ang="0">
                <a:pos x="connsiteX19144" y="connsiteY19144"/>
              </a:cxn>
              <a:cxn ang="0">
                <a:pos x="connsiteX19145" y="connsiteY19145"/>
              </a:cxn>
              <a:cxn ang="0">
                <a:pos x="connsiteX19146" y="connsiteY19146"/>
              </a:cxn>
              <a:cxn ang="0">
                <a:pos x="connsiteX19147" y="connsiteY19147"/>
              </a:cxn>
              <a:cxn ang="0">
                <a:pos x="connsiteX19148" y="connsiteY19148"/>
              </a:cxn>
              <a:cxn ang="0">
                <a:pos x="connsiteX19149" y="connsiteY19149"/>
              </a:cxn>
              <a:cxn ang="0">
                <a:pos x="connsiteX19150" y="connsiteY19150"/>
              </a:cxn>
              <a:cxn ang="0">
                <a:pos x="connsiteX19151" y="connsiteY19151"/>
              </a:cxn>
              <a:cxn ang="0">
                <a:pos x="connsiteX19152" y="connsiteY19152"/>
              </a:cxn>
              <a:cxn ang="0">
                <a:pos x="connsiteX19153" y="connsiteY19153"/>
              </a:cxn>
              <a:cxn ang="0">
                <a:pos x="connsiteX19154" y="connsiteY19154"/>
              </a:cxn>
              <a:cxn ang="0">
                <a:pos x="connsiteX19155" y="connsiteY19155"/>
              </a:cxn>
              <a:cxn ang="0">
                <a:pos x="connsiteX19156" y="connsiteY19156"/>
              </a:cxn>
              <a:cxn ang="0">
                <a:pos x="connsiteX19157" y="connsiteY19157"/>
              </a:cxn>
              <a:cxn ang="0">
                <a:pos x="connsiteX19158" y="connsiteY19158"/>
              </a:cxn>
              <a:cxn ang="0">
                <a:pos x="connsiteX19159" y="connsiteY19159"/>
              </a:cxn>
              <a:cxn ang="0">
                <a:pos x="connsiteX19160" y="connsiteY19160"/>
              </a:cxn>
              <a:cxn ang="0">
                <a:pos x="connsiteX19161" y="connsiteY19161"/>
              </a:cxn>
              <a:cxn ang="0">
                <a:pos x="connsiteX19162" y="connsiteY19162"/>
              </a:cxn>
              <a:cxn ang="0">
                <a:pos x="connsiteX19163" y="connsiteY19163"/>
              </a:cxn>
              <a:cxn ang="0">
                <a:pos x="connsiteX19164" y="connsiteY19164"/>
              </a:cxn>
              <a:cxn ang="0">
                <a:pos x="connsiteX19165" y="connsiteY19165"/>
              </a:cxn>
              <a:cxn ang="0">
                <a:pos x="connsiteX19166" y="connsiteY19166"/>
              </a:cxn>
              <a:cxn ang="0">
                <a:pos x="connsiteX19167" y="connsiteY19167"/>
              </a:cxn>
              <a:cxn ang="0">
                <a:pos x="connsiteX19168" y="connsiteY19168"/>
              </a:cxn>
              <a:cxn ang="0">
                <a:pos x="connsiteX19169" y="connsiteY19169"/>
              </a:cxn>
              <a:cxn ang="0">
                <a:pos x="connsiteX19170" y="connsiteY19170"/>
              </a:cxn>
              <a:cxn ang="0">
                <a:pos x="connsiteX19171" y="connsiteY19171"/>
              </a:cxn>
              <a:cxn ang="0">
                <a:pos x="connsiteX19172" y="connsiteY19172"/>
              </a:cxn>
              <a:cxn ang="0">
                <a:pos x="connsiteX19173" y="connsiteY19173"/>
              </a:cxn>
              <a:cxn ang="0">
                <a:pos x="connsiteX19174" y="connsiteY19174"/>
              </a:cxn>
              <a:cxn ang="0">
                <a:pos x="connsiteX19175" y="connsiteY19175"/>
              </a:cxn>
              <a:cxn ang="0">
                <a:pos x="connsiteX19176" y="connsiteY19176"/>
              </a:cxn>
              <a:cxn ang="0">
                <a:pos x="connsiteX19177" y="connsiteY19177"/>
              </a:cxn>
              <a:cxn ang="0">
                <a:pos x="connsiteX19178" y="connsiteY19178"/>
              </a:cxn>
              <a:cxn ang="0">
                <a:pos x="connsiteX19179" y="connsiteY19179"/>
              </a:cxn>
              <a:cxn ang="0">
                <a:pos x="connsiteX19180" y="connsiteY19180"/>
              </a:cxn>
              <a:cxn ang="0">
                <a:pos x="connsiteX19181" y="connsiteY19181"/>
              </a:cxn>
              <a:cxn ang="0">
                <a:pos x="connsiteX19182" y="connsiteY19182"/>
              </a:cxn>
              <a:cxn ang="0">
                <a:pos x="connsiteX19183" y="connsiteY19183"/>
              </a:cxn>
              <a:cxn ang="0">
                <a:pos x="connsiteX19184" y="connsiteY19184"/>
              </a:cxn>
              <a:cxn ang="0">
                <a:pos x="connsiteX19185" y="connsiteY19185"/>
              </a:cxn>
              <a:cxn ang="0">
                <a:pos x="connsiteX19186" y="connsiteY19186"/>
              </a:cxn>
              <a:cxn ang="0">
                <a:pos x="connsiteX19187" y="connsiteY19187"/>
              </a:cxn>
              <a:cxn ang="0">
                <a:pos x="connsiteX19188" y="connsiteY19188"/>
              </a:cxn>
              <a:cxn ang="0">
                <a:pos x="connsiteX19189" y="connsiteY19189"/>
              </a:cxn>
              <a:cxn ang="0">
                <a:pos x="connsiteX19190" y="connsiteY19190"/>
              </a:cxn>
              <a:cxn ang="0">
                <a:pos x="connsiteX19191" y="connsiteY19191"/>
              </a:cxn>
              <a:cxn ang="0">
                <a:pos x="connsiteX19192" y="connsiteY19192"/>
              </a:cxn>
              <a:cxn ang="0">
                <a:pos x="connsiteX19193" y="connsiteY19193"/>
              </a:cxn>
              <a:cxn ang="0">
                <a:pos x="connsiteX19194" y="connsiteY19194"/>
              </a:cxn>
              <a:cxn ang="0">
                <a:pos x="connsiteX19195" y="connsiteY19195"/>
              </a:cxn>
              <a:cxn ang="0">
                <a:pos x="connsiteX19196" y="connsiteY19196"/>
              </a:cxn>
              <a:cxn ang="0">
                <a:pos x="connsiteX19197" y="connsiteY19197"/>
              </a:cxn>
              <a:cxn ang="0">
                <a:pos x="connsiteX19198" y="connsiteY19198"/>
              </a:cxn>
              <a:cxn ang="0">
                <a:pos x="connsiteX19199" y="connsiteY19199"/>
              </a:cxn>
              <a:cxn ang="0">
                <a:pos x="connsiteX19200" y="connsiteY19200"/>
              </a:cxn>
              <a:cxn ang="0">
                <a:pos x="connsiteX19201" y="connsiteY19201"/>
              </a:cxn>
              <a:cxn ang="0">
                <a:pos x="connsiteX19202" y="connsiteY19202"/>
              </a:cxn>
              <a:cxn ang="0">
                <a:pos x="connsiteX19203" y="connsiteY19203"/>
              </a:cxn>
              <a:cxn ang="0">
                <a:pos x="connsiteX19204" y="connsiteY19204"/>
              </a:cxn>
              <a:cxn ang="0">
                <a:pos x="connsiteX19205" y="connsiteY19205"/>
              </a:cxn>
              <a:cxn ang="0">
                <a:pos x="connsiteX19206" y="connsiteY19206"/>
              </a:cxn>
              <a:cxn ang="0">
                <a:pos x="connsiteX19207" y="connsiteY19207"/>
              </a:cxn>
              <a:cxn ang="0">
                <a:pos x="connsiteX19208" y="connsiteY19208"/>
              </a:cxn>
              <a:cxn ang="0">
                <a:pos x="connsiteX19209" y="connsiteY19209"/>
              </a:cxn>
              <a:cxn ang="0">
                <a:pos x="connsiteX19210" y="connsiteY19210"/>
              </a:cxn>
              <a:cxn ang="0">
                <a:pos x="connsiteX19211" y="connsiteY19211"/>
              </a:cxn>
              <a:cxn ang="0">
                <a:pos x="connsiteX19212" y="connsiteY19212"/>
              </a:cxn>
              <a:cxn ang="0">
                <a:pos x="connsiteX19213" y="connsiteY19213"/>
              </a:cxn>
              <a:cxn ang="0">
                <a:pos x="connsiteX19214" y="connsiteY19214"/>
              </a:cxn>
              <a:cxn ang="0">
                <a:pos x="connsiteX19215" y="connsiteY19215"/>
              </a:cxn>
              <a:cxn ang="0">
                <a:pos x="connsiteX19216" y="connsiteY19216"/>
              </a:cxn>
              <a:cxn ang="0">
                <a:pos x="connsiteX19217" y="connsiteY19217"/>
              </a:cxn>
              <a:cxn ang="0">
                <a:pos x="connsiteX19218" y="connsiteY19218"/>
              </a:cxn>
              <a:cxn ang="0">
                <a:pos x="connsiteX19219" y="connsiteY19219"/>
              </a:cxn>
              <a:cxn ang="0">
                <a:pos x="connsiteX19220" y="connsiteY19220"/>
              </a:cxn>
              <a:cxn ang="0">
                <a:pos x="connsiteX19221" y="connsiteY19221"/>
              </a:cxn>
              <a:cxn ang="0">
                <a:pos x="connsiteX19222" y="connsiteY19222"/>
              </a:cxn>
              <a:cxn ang="0">
                <a:pos x="connsiteX19223" y="connsiteY19223"/>
              </a:cxn>
              <a:cxn ang="0">
                <a:pos x="connsiteX19224" y="connsiteY19224"/>
              </a:cxn>
              <a:cxn ang="0">
                <a:pos x="connsiteX19225" y="connsiteY19225"/>
              </a:cxn>
              <a:cxn ang="0">
                <a:pos x="connsiteX19226" y="connsiteY19226"/>
              </a:cxn>
              <a:cxn ang="0">
                <a:pos x="connsiteX19227" y="connsiteY19227"/>
              </a:cxn>
              <a:cxn ang="0">
                <a:pos x="connsiteX19228" y="connsiteY19228"/>
              </a:cxn>
              <a:cxn ang="0">
                <a:pos x="connsiteX19229" y="connsiteY19229"/>
              </a:cxn>
              <a:cxn ang="0">
                <a:pos x="connsiteX19230" y="connsiteY19230"/>
              </a:cxn>
              <a:cxn ang="0">
                <a:pos x="connsiteX19231" y="connsiteY19231"/>
              </a:cxn>
              <a:cxn ang="0">
                <a:pos x="connsiteX19232" y="connsiteY19232"/>
              </a:cxn>
              <a:cxn ang="0">
                <a:pos x="connsiteX19233" y="connsiteY19233"/>
              </a:cxn>
              <a:cxn ang="0">
                <a:pos x="connsiteX19234" y="connsiteY19234"/>
              </a:cxn>
              <a:cxn ang="0">
                <a:pos x="connsiteX19235" y="connsiteY19235"/>
              </a:cxn>
              <a:cxn ang="0">
                <a:pos x="connsiteX19236" y="connsiteY19236"/>
              </a:cxn>
              <a:cxn ang="0">
                <a:pos x="connsiteX19237" y="connsiteY19237"/>
              </a:cxn>
              <a:cxn ang="0">
                <a:pos x="connsiteX19238" y="connsiteY19238"/>
              </a:cxn>
              <a:cxn ang="0">
                <a:pos x="connsiteX19239" y="connsiteY19239"/>
              </a:cxn>
              <a:cxn ang="0">
                <a:pos x="connsiteX19240" y="connsiteY19240"/>
              </a:cxn>
              <a:cxn ang="0">
                <a:pos x="connsiteX19241" y="connsiteY19241"/>
              </a:cxn>
              <a:cxn ang="0">
                <a:pos x="connsiteX19242" y="connsiteY19242"/>
              </a:cxn>
              <a:cxn ang="0">
                <a:pos x="connsiteX19243" y="connsiteY19243"/>
              </a:cxn>
              <a:cxn ang="0">
                <a:pos x="connsiteX19244" y="connsiteY19244"/>
              </a:cxn>
              <a:cxn ang="0">
                <a:pos x="connsiteX19245" y="connsiteY19245"/>
              </a:cxn>
              <a:cxn ang="0">
                <a:pos x="connsiteX19246" y="connsiteY19246"/>
              </a:cxn>
              <a:cxn ang="0">
                <a:pos x="connsiteX19247" y="connsiteY19247"/>
              </a:cxn>
              <a:cxn ang="0">
                <a:pos x="connsiteX19248" y="connsiteY19248"/>
              </a:cxn>
              <a:cxn ang="0">
                <a:pos x="connsiteX19249" y="connsiteY19249"/>
              </a:cxn>
              <a:cxn ang="0">
                <a:pos x="connsiteX19250" y="connsiteY19250"/>
              </a:cxn>
              <a:cxn ang="0">
                <a:pos x="connsiteX19251" y="connsiteY19251"/>
              </a:cxn>
              <a:cxn ang="0">
                <a:pos x="connsiteX19252" y="connsiteY19252"/>
              </a:cxn>
              <a:cxn ang="0">
                <a:pos x="connsiteX19253" y="connsiteY19253"/>
              </a:cxn>
              <a:cxn ang="0">
                <a:pos x="connsiteX19254" y="connsiteY19254"/>
              </a:cxn>
              <a:cxn ang="0">
                <a:pos x="connsiteX19255" y="connsiteY19255"/>
              </a:cxn>
              <a:cxn ang="0">
                <a:pos x="connsiteX19256" y="connsiteY19256"/>
              </a:cxn>
              <a:cxn ang="0">
                <a:pos x="connsiteX19257" y="connsiteY19257"/>
              </a:cxn>
              <a:cxn ang="0">
                <a:pos x="connsiteX19258" y="connsiteY19258"/>
              </a:cxn>
              <a:cxn ang="0">
                <a:pos x="connsiteX19259" y="connsiteY19259"/>
              </a:cxn>
              <a:cxn ang="0">
                <a:pos x="connsiteX19260" y="connsiteY19260"/>
              </a:cxn>
              <a:cxn ang="0">
                <a:pos x="connsiteX19261" y="connsiteY19261"/>
              </a:cxn>
              <a:cxn ang="0">
                <a:pos x="connsiteX19262" y="connsiteY19262"/>
              </a:cxn>
              <a:cxn ang="0">
                <a:pos x="connsiteX19263" y="connsiteY19263"/>
              </a:cxn>
              <a:cxn ang="0">
                <a:pos x="connsiteX19264" y="connsiteY19264"/>
              </a:cxn>
              <a:cxn ang="0">
                <a:pos x="connsiteX19265" y="connsiteY19265"/>
              </a:cxn>
              <a:cxn ang="0">
                <a:pos x="connsiteX19266" y="connsiteY19266"/>
              </a:cxn>
              <a:cxn ang="0">
                <a:pos x="connsiteX19267" y="connsiteY19267"/>
              </a:cxn>
              <a:cxn ang="0">
                <a:pos x="connsiteX19268" y="connsiteY19268"/>
              </a:cxn>
              <a:cxn ang="0">
                <a:pos x="connsiteX19269" y="connsiteY19269"/>
              </a:cxn>
              <a:cxn ang="0">
                <a:pos x="connsiteX19270" y="connsiteY19270"/>
              </a:cxn>
              <a:cxn ang="0">
                <a:pos x="connsiteX19271" y="connsiteY19271"/>
              </a:cxn>
              <a:cxn ang="0">
                <a:pos x="connsiteX19272" y="connsiteY19272"/>
              </a:cxn>
              <a:cxn ang="0">
                <a:pos x="connsiteX19273" y="connsiteY19273"/>
              </a:cxn>
              <a:cxn ang="0">
                <a:pos x="connsiteX19274" y="connsiteY19274"/>
              </a:cxn>
              <a:cxn ang="0">
                <a:pos x="connsiteX19275" y="connsiteY19275"/>
              </a:cxn>
              <a:cxn ang="0">
                <a:pos x="connsiteX19276" y="connsiteY19276"/>
              </a:cxn>
              <a:cxn ang="0">
                <a:pos x="connsiteX19277" y="connsiteY19277"/>
              </a:cxn>
              <a:cxn ang="0">
                <a:pos x="connsiteX19278" y="connsiteY19278"/>
              </a:cxn>
              <a:cxn ang="0">
                <a:pos x="connsiteX19279" y="connsiteY19279"/>
              </a:cxn>
              <a:cxn ang="0">
                <a:pos x="connsiteX19280" y="connsiteY19280"/>
              </a:cxn>
              <a:cxn ang="0">
                <a:pos x="connsiteX19281" y="connsiteY19281"/>
              </a:cxn>
              <a:cxn ang="0">
                <a:pos x="connsiteX19282" y="connsiteY19282"/>
              </a:cxn>
              <a:cxn ang="0">
                <a:pos x="connsiteX19283" y="connsiteY19283"/>
              </a:cxn>
              <a:cxn ang="0">
                <a:pos x="connsiteX19284" y="connsiteY19284"/>
              </a:cxn>
              <a:cxn ang="0">
                <a:pos x="connsiteX19285" y="connsiteY19285"/>
              </a:cxn>
              <a:cxn ang="0">
                <a:pos x="connsiteX19286" y="connsiteY19286"/>
              </a:cxn>
              <a:cxn ang="0">
                <a:pos x="connsiteX19287" y="connsiteY19287"/>
              </a:cxn>
              <a:cxn ang="0">
                <a:pos x="connsiteX19288" y="connsiteY19288"/>
              </a:cxn>
              <a:cxn ang="0">
                <a:pos x="connsiteX19289" y="connsiteY19289"/>
              </a:cxn>
              <a:cxn ang="0">
                <a:pos x="connsiteX19290" y="connsiteY19290"/>
              </a:cxn>
              <a:cxn ang="0">
                <a:pos x="connsiteX19291" y="connsiteY19291"/>
              </a:cxn>
              <a:cxn ang="0">
                <a:pos x="connsiteX19292" y="connsiteY19292"/>
              </a:cxn>
              <a:cxn ang="0">
                <a:pos x="connsiteX19293" y="connsiteY19293"/>
              </a:cxn>
              <a:cxn ang="0">
                <a:pos x="connsiteX19294" y="connsiteY19294"/>
              </a:cxn>
              <a:cxn ang="0">
                <a:pos x="connsiteX19295" y="connsiteY19295"/>
              </a:cxn>
              <a:cxn ang="0">
                <a:pos x="connsiteX19296" y="connsiteY19296"/>
              </a:cxn>
              <a:cxn ang="0">
                <a:pos x="connsiteX19297" y="connsiteY19297"/>
              </a:cxn>
              <a:cxn ang="0">
                <a:pos x="connsiteX19298" y="connsiteY19298"/>
              </a:cxn>
              <a:cxn ang="0">
                <a:pos x="connsiteX19299" y="connsiteY19299"/>
              </a:cxn>
              <a:cxn ang="0">
                <a:pos x="connsiteX19300" y="connsiteY19300"/>
              </a:cxn>
              <a:cxn ang="0">
                <a:pos x="connsiteX19301" y="connsiteY19301"/>
              </a:cxn>
              <a:cxn ang="0">
                <a:pos x="connsiteX19302" y="connsiteY19302"/>
              </a:cxn>
              <a:cxn ang="0">
                <a:pos x="connsiteX19303" y="connsiteY19303"/>
              </a:cxn>
              <a:cxn ang="0">
                <a:pos x="connsiteX19304" y="connsiteY19304"/>
              </a:cxn>
              <a:cxn ang="0">
                <a:pos x="connsiteX19305" y="connsiteY19305"/>
              </a:cxn>
              <a:cxn ang="0">
                <a:pos x="connsiteX19306" y="connsiteY19306"/>
              </a:cxn>
              <a:cxn ang="0">
                <a:pos x="connsiteX19307" y="connsiteY19307"/>
              </a:cxn>
              <a:cxn ang="0">
                <a:pos x="connsiteX19308" y="connsiteY19308"/>
              </a:cxn>
              <a:cxn ang="0">
                <a:pos x="connsiteX19309" y="connsiteY19309"/>
              </a:cxn>
              <a:cxn ang="0">
                <a:pos x="connsiteX19310" y="connsiteY19310"/>
              </a:cxn>
              <a:cxn ang="0">
                <a:pos x="connsiteX19311" y="connsiteY19311"/>
              </a:cxn>
              <a:cxn ang="0">
                <a:pos x="connsiteX19312" y="connsiteY19312"/>
              </a:cxn>
              <a:cxn ang="0">
                <a:pos x="connsiteX19313" y="connsiteY19313"/>
              </a:cxn>
              <a:cxn ang="0">
                <a:pos x="connsiteX19314" y="connsiteY19314"/>
              </a:cxn>
              <a:cxn ang="0">
                <a:pos x="connsiteX19315" y="connsiteY19315"/>
              </a:cxn>
              <a:cxn ang="0">
                <a:pos x="connsiteX19316" y="connsiteY19316"/>
              </a:cxn>
              <a:cxn ang="0">
                <a:pos x="connsiteX19317" y="connsiteY19317"/>
              </a:cxn>
              <a:cxn ang="0">
                <a:pos x="connsiteX19318" y="connsiteY19318"/>
              </a:cxn>
              <a:cxn ang="0">
                <a:pos x="connsiteX19319" y="connsiteY19319"/>
              </a:cxn>
              <a:cxn ang="0">
                <a:pos x="connsiteX19320" y="connsiteY19320"/>
              </a:cxn>
              <a:cxn ang="0">
                <a:pos x="connsiteX19321" y="connsiteY19321"/>
              </a:cxn>
              <a:cxn ang="0">
                <a:pos x="connsiteX19322" y="connsiteY19322"/>
              </a:cxn>
              <a:cxn ang="0">
                <a:pos x="connsiteX19323" y="connsiteY19323"/>
              </a:cxn>
              <a:cxn ang="0">
                <a:pos x="connsiteX19324" y="connsiteY19324"/>
              </a:cxn>
              <a:cxn ang="0">
                <a:pos x="connsiteX19325" y="connsiteY19325"/>
              </a:cxn>
              <a:cxn ang="0">
                <a:pos x="connsiteX19326" y="connsiteY19326"/>
              </a:cxn>
              <a:cxn ang="0">
                <a:pos x="connsiteX19327" y="connsiteY19327"/>
              </a:cxn>
              <a:cxn ang="0">
                <a:pos x="connsiteX19328" y="connsiteY19328"/>
              </a:cxn>
              <a:cxn ang="0">
                <a:pos x="connsiteX19329" y="connsiteY19329"/>
              </a:cxn>
              <a:cxn ang="0">
                <a:pos x="connsiteX19330" y="connsiteY19330"/>
              </a:cxn>
              <a:cxn ang="0">
                <a:pos x="connsiteX19331" y="connsiteY19331"/>
              </a:cxn>
              <a:cxn ang="0">
                <a:pos x="connsiteX19332" y="connsiteY19332"/>
              </a:cxn>
              <a:cxn ang="0">
                <a:pos x="connsiteX19333" y="connsiteY19333"/>
              </a:cxn>
              <a:cxn ang="0">
                <a:pos x="connsiteX19334" y="connsiteY19334"/>
              </a:cxn>
              <a:cxn ang="0">
                <a:pos x="connsiteX19335" y="connsiteY19335"/>
              </a:cxn>
              <a:cxn ang="0">
                <a:pos x="connsiteX19336" y="connsiteY19336"/>
              </a:cxn>
              <a:cxn ang="0">
                <a:pos x="connsiteX19337" y="connsiteY19337"/>
              </a:cxn>
              <a:cxn ang="0">
                <a:pos x="connsiteX19338" y="connsiteY19338"/>
              </a:cxn>
              <a:cxn ang="0">
                <a:pos x="connsiteX19339" y="connsiteY19339"/>
              </a:cxn>
              <a:cxn ang="0">
                <a:pos x="connsiteX19340" y="connsiteY19340"/>
              </a:cxn>
              <a:cxn ang="0">
                <a:pos x="connsiteX19341" y="connsiteY19341"/>
              </a:cxn>
              <a:cxn ang="0">
                <a:pos x="connsiteX19342" y="connsiteY19342"/>
              </a:cxn>
              <a:cxn ang="0">
                <a:pos x="connsiteX19343" y="connsiteY19343"/>
              </a:cxn>
              <a:cxn ang="0">
                <a:pos x="connsiteX19344" y="connsiteY19344"/>
              </a:cxn>
              <a:cxn ang="0">
                <a:pos x="connsiteX19345" y="connsiteY19345"/>
              </a:cxn>
              <a:cxn ang="0">
                <a:pos x="connsiteX19346" y="connsiteY19346"/>
              </a:cxn>
              <a:cxn ang="0">
                <a:pos x="connsiteX19347" y="connsiteY19347"/>
              </a:cxn>
              <a:cxn ang="0">
                <a:pos x="connsiteX19348" y="connsiteY19348"/>
              </a:cxn>
              <a:cxn ang="0">
                <a:pos x="connsiteX19349" y="connsiteY19349"/>
              </a:cxn>
              <a:cxn ang="0">
                <a:pos x="connsiteX19350" y="connsiteY19350"/>
              </a:cxn>
              <a:cxn ang="0">
                <a:pos x="connsiteX19351" y="connsiteY19351"/>
              </a:cxn>
              <a:cxn ang="0">
                <a:pos x="connsiteX19352" y="connsiteY19352"/>
              </a:cxn>
              <a:cxn ang="0">
                <a:pos x="connsiteX19353" y="connsiteY19353"/>
              </a:cxn>
              <a:cxn ang="0">
                <a:pos x="connsiteX19354" y="connsiteY19354"/>
              </a:cxn>
              <a:cxn ang="0">
                <a:pos x="connsiteX19355" y="connsiteY19355"/>
              </a:cxn>
              <a:cxn ang="0">
                <a:pos x="connsiteX19356" y="connsiteY19356"/>
              </a:cxn>
              <a:cxn ang="0">
                <a:pos x="connsiteX19357" y="connsiteY19357"/>
              </a:cxn>
              <a:cxn ang="0">
                <a:pos x="connsiteX19358" y="connsiteY19358"/>
              </a:cxn>
              <a:cxn ang="0">
                <a:pos x="connsiteX19359" y="connsiteY19359"/>
              </a:cxn>
              <a:cxn ang="0">
                <a:pos x="connsiteX19360" y="connsiteY19360"/>
              </a:cxn>
              <a:cxn ang="0">
                <a:pos x="connsiteX19361" y="connsiteY19361"/>
              </a:cxn>
              <a:cxn ang="0">
                <a:pos x="connsiteX19362" y="connsiteY19362"/>
              </a:cxn>
              <a:cxn ang="0">
                <a:pos x="connsiteX19363" y="connsiteY19363"/>
              </a:cxn>
              <a:cxn ang="0">
                <a:pos x="connsiteX19364" y="connsiteY19364"/>
              </a:cxn>
              <a:cxn ang="0">
                <a:pos x="connsiteX19365" y="connsiteY19365"/>
              </a:cxn>
              <a:cxn ang="0">
                <a:pos x="connsiteX19366" y="connsiteY19366"/>
              </a:cxn>
              <a:cxn ang="0">
                <a:pos x="connsiteX19367" y="connsiteY19367"/>
              </a:cxn>
              <a:cxn ang="0">
                <a:pos x="connsiteX19368" y="connsiteY19368"/>
              </a:cxn>
              <a:cxn ang="0">
                <a:pos x="connsiteX19369" y="connsiteY19369"/>
              </a:cxn>
              <a:cxn ang="0">
                <a:pos x="connsiteX19370" y="connsiteY19370"/>
              </a:cxn>
              <a:cxn ang="0">
                <a:pos x="connsiteX19371" y="connsiteY19371"/>
              </a:cxn>
              <a:cxn ang="0">
                <a:pos x="connsiteX19372" y="connsiteY19372"/>
              </a:cxn>
              <a:cxn ang="0">
                <a:pos x="connsiteX19373" y="connsiteY19373"/>
              </a:cxn>
              <a:cxn ang="0">
                <a:pos x="connsiteX19374" y="connsiteY19374"/>
              </a:cxn>
              <a:cxn ang="0">
                <a:pos x="connsiteX19375" y="connsiteY19375"/>
              </a:cxn>
              <a:cxn ang="0">
                <a:pos x="connsiteX19376" y="connsiteY19376"/>
              </a:cxn>
              <a:cxn ang="0">
                <a:pos x="connsiteX19377" y="connsiteY19377"/>
              </a:cxn>
              <a:cxn ang="0">
                <a:pos x="connsiteX19378" y="connsiteY19378"/>
              </a:cxn>
              <a:cxn ang="0">
                <a:pos x="connsiteX19379" y="connsiteY19379"/>
              </a:cxn>
              <a:cxn ang="0">
                <a:pos x="connsiteX19380" y="connsiteY19380"/>
              </a:cxn>
              <a:cxn ang="0">
                <a:pos x="connsiteX19381" y="connsiteY19381"/>
              </a:cxn>
              <a:cxn ang="0">
                <a:pos x="connsiteX19382" y="connsiteY19382"/>
              </a:cxn>
              <a:cxn ang="0">
                <a:pos x="connsiteX19383" y="connsiteY19383"/>
              </a:cxn>
              <a:cxn ang="0">
                <a:pos x="connsiteX19384" y="connsiteY19384"/>
              </a:cxn>
              <a:cxn ang="0">
                <a:pos x="connsiteX19385" y="connsiteY19385"/>
              </a:cxn>
              <a:cxn ang="0">
                <a:pos x="connsiteX19386" y="connsiteY19386"/>
              </a:cxn>
              <a:cxn ang="0">
                <a:pos x="connsiteX19387" y="connsiteY19387"/>
              </a:cxn>
              <a:cxn ang="0">
                <a:pos x="connsiteX19388" y="connsiteY19388"/>
              </a:cxn>
              <a:cxn ang="0">
                <a:pos x="connsiteX19389" y="connsiteY19389"/>
              </a:cxn>
              <a:cxn ang="0">
                <a:pos x="connsiteX19390" y="connsiteY19390"/>
              </a:cxn>
              <a:cxn ang="0">
                <a:pos x="connsiteX19391" y="connsiteY19391"/>
              </a:cxn>
              <a:cxn ang="0">
                <a:pos x="connsiteX19392" y="connsiteY19392"/>
              </a:cxn>
              <a:cxn ang="0">
                <a:pos x="connsiteX19393" y="connsiteY19393"/>
              </a:cxn>
              <a:cxn ang="0">
                <a:pos x="connsiteX19394" y="connsiteY19394"/>
              </a:cxn>
              <a:cxn ang="0">
                <a:pos x="connsiteX19395" y="connsiteY19395"/>
              </a:cxn>
              <a:cxn ang="0">
                <a:pos x="connsiteX19396" y="connsiteY19396"/>
              </a:cxn>
              <a:cxn ang="0">
                <a:pos x="connsiteX19397" y="connsiteY19397"/>
              </a:cxn>
              <a:cxn ang="0">
                <a:pos x="connsiteX19398" y="connsiteY19398"/>
              </a:cxn>
              <a:cxn ang="0">
                <a:pos x="connsiteX19399" y="connsiteY19399"/>
              </a:cxn>
              <a:cxn ang="0">
                <a:pos x="connsiteX19400" y="connsiteY19400"/>
              </a:cxn>
              <a:cxn ang="0">
                <a:pos x="connsiteX19401" y="connsiteY19401"/>
              </a:cxn>
              <a:cxn ang="0">
                <a:pos x="connsiteX19402" y="connsiteY19402"/>
              </a:cxn>
              <a:cxn ang="0">
                <a:pos x="connsiteX19403" y="connsiteY19403"/>
              </a:cxn>
              <a:cxn ang="0">
                <a:pos x="connsiteX19404" y="connsiteY19404"/>
              </a:cxn>
              <a:cxn ang="0">
                <a:pos x="connsiteX19405" y="connsiteY19405"/>
              </a:cxn>
              <a:cxn ang="0">
                <a:pos x="connsiteX19406" y="connsiteY19406"/>
              </a:cxn>
              <a:cxn ang="0">
                <a:pos x="connsiteX19407" y="connsiteY19407"/>
              </a:cxn>
              <a:cxn ang="0">
                <a:pos x="connsiteX19408" y="connsiteY19408"/>
              </a:cxn>
              <a:cxn ang="0">
                <a:pos x="connsiteX19409" y="connsiteY19409"/>
              </a:cxn>
              <a:cxn ang="0">
                <a:pos x="connsiteX19410" y="connsiteY19410"/>
              </a:cxn>
              <a:cxn ang="0">
                <a:pos x="connsiteX19411" y="connsiteY19411"/>
              </a:cxn>
              <a:cxn ang="0">
                <a:pos x="connsiteX19412" y="connsiteY19412"/>
              </a:cxn>
              <a:cxn ang="0">
                <a:pos x="connsiteX19413" y="connsiteY19413"/>
              </a:cxn>
              <a:cxn ang="0">
                <a:pos x="connsiteX19414" y="connsiteY19414"/>
              </a:cxn>
              <a:cxn ang="0">
                <a:pos x="connsiteX19415" y="connsiteY19415"/>
              </a:cxn>
              <a:cxn ang="0">
                <a:pos x="connsiteX19416" y="connsiteY19416"/>
              </a:cxn>
              <a:cxn ang="0">
                <a:pos x="connsiteX19417" y="connsiteY19417"/>
              </a:cxn>
              <a:cxn ang="0">
                <a:pos x="connsiteX19418" y="connsiteY19418"/>
              </a:cxn>
              <a:cxn ang="0">
                <a:pos x="connsiteX19419" y="connsiteY19419"/>
              </a:cxn>
              <a:cxn ang="0">
                <a:pos x="connsiteX19420" y="connsiteY19420"/>
              </a:cxn>
              <a:cxn ang="0">
                <a:pos x="connsiteX19421" y="connsiteY19421"/>
              </a:cxn>
              <a:cxn ang="0">
                <a:pos x="connsiteX19422" y="connsiteY19422"/>
              </a:cxn>
              <a:cxn ang="0">
                <a:pos x="connsiteX19423" y="connsiteY19423"/>
              </a:cxn>
              <a:cxn ang="0">
                <a:pos x="connsiteX19424" y="connsiteY19424"/>
              </a:cxn>
              <a:cxn ang="0">
                <a:pos x="connsiteX19425" y="connsiteY19425"/>
              </a:cxn>
              <a:cxn ang="0">
                <a:pos x="connsiteX19426" y="connsiteY19426"/>
              </a:cxn>
              <a:cxn ang="0">
                <a:pos x="connsiteX19427" y="connsiteY19427"/>
              </a:cxn>
              <a:cxn ang="0">
                <a:pos x="connsiteX19428" y="connsiteY19428"/>
              </a:cxn>
              <a:cxn ang="0">
                <a:pos x="connsiteX19429" y="connsiteY19429"/>
              </a:cxn>
              <a:cxn ang="0">
                <a:pos x="connsiteX19430" y="connsiteY19430"/>
              </a:cxn>
              <a:cxn ang="0">
                <a:pos x="connsiteX19431" y="connsiteY19431"/>
              </a:cxn>
              <a:cxn ang="0">
                <a:pos x="connsiteX19432" y="connsiteY19432"/>
              </a:cxn>
              <a:cxn ang="0">
                <a:pos x="connsiteX19433" y="connsiteY19433"/>
              </a:cxn>
              <a:cxn ang="0">
                <a:pos x="connsiteX19434" y="connsiteY19434"/>
              </a:cxn>
              <a:cxn ang="0">
                <a:pos x="connsiteX19435" y="connsiteY19435"/>
              </a:cxn>
              <a:cxn ang="0">
                <a:pos x="connsiteX19436" y="connsiteY19436"/>
              </a:cxn>
              <a:cxn ang="0">
                <a:pos x="connsiteX19437" y="connsiteY19437"/>
              </a:cxn>
              <a:cxn ang="0">
                <a:pos x="connsiteX19438" y="connsiteY19438"/>
              </a:cxn>
              <a:cxn ang="0">
                <a:pos x="connsiteX19439" y="connsiteY19439"/>
              </a:cxn>
              <a:cxn ang="0">
                <a:pos x="connsiteX19440" y="connsiteY19440"/>
              </a:cxn>
              <a:cxn ang="0">
                <a:pos x="connsiteX19441" y="connsiteY19441"/>
              </a:cxn>
              <a:cxn ang="0">
                <a:pos x="connsiteX19442" y="connsiteY19442"/>
              </a:cxn>
              <a:cxn ang="0">
                <a:pos x="connsiteX19443" y="connsiteY19443"/>
              </a:cxn>
              <a:cxn ang="0">
                <a:pos x="connsiteX19444" y="connsiteY19444"/>
              </a:cxn>
              <a:cxn ang="0">
                <a:pos x="connsiteX19445" y="connsiteY19445"/>
              </a:cxn>
              <a:cxn ang="0">
                <a:pos x="connsiteX19446" y="connsiteY19446"/>
              </a:cxn>
              <a:cxn ang="0">
                <a:pos x="connsiteX19447" y="connsiteY19447"/>
              </a:cxn>
              <a:cxn ang="0">
                <a:pos x="connsiteX19448" y="connsiteY19448"/>
              </a:cxn>
              <a:cxn ang="0">
                <a:pos x="connsiteX19449" y="connsiteY19449"/>
              </a:cxn>
              <a:cxn ang="0">
                <a:pos x="connsiteX19450" y="connsiteY19450"/>
              </a:cxn>
              <a:cxn ang="0">
                <a:pos x="connsiteX19451" y="connsiteY19451"/>
              </a:cxn>
              <a:cxn ang="0">
                <a:pos x="connsiteX19452" y="connsiteY19452"/>
              </a:cxn>
              <a:cxn ang="0">
                <a:pos x="connsiteX19453" y="connsiteY19453"/>
              </a:cxn>
              <a:cxn ang="0">
                <a:pos x="connsiteX19454" y="connsiteY19454"/>
              </a:cxn>
              <a:cxn ang="0">
                <a:pos x="connsiteX19455" y="connsiteY19455"/>
              </a:cxn>
              <a:cxn ang="0">
                <a:pos x="connsiteX19456" y="connsiteY19456"/>
              </a:cxn>
              <a:cxn ang="0">
                <a:pos x="connsiteX19457" y="connsiteY19457"/>
              </a:cxn>
              <a:cxn ang="0">
                <a:pos x="connsiteX19458" y="connsiteY19458"/>
              </a:cxn>
              <a:cxn ang="0">
                <a:pos x="connsiteX19459" y="connsiteY19459"/>
              </a:cxn>
              <a:cxn ang="0">
                <a:pos x="connsiteX19460" y="connsiteY19460"/>
              </a:cxn>
              <a:cxn ang="0">
                <a:pos x="connsiteX19461" y="connsiteY19461"/>
              </a:cxn>
              <a:cxn ang="0">
                <a:pos x="connsiteX19462" y="connsiteY19462"/>
              </a:cxn>
              <a:cxn ang="0">
                <a:pos x="connsiteX19463" y="connsiteY19463"/>
              </a:cxn>
              <a:cxn ang="0">
                <a:pos x="connsiteX19464" y="connsiteY19464"/>
              </a:cxn>
              <a:cxn ang="0">
                <a:pos x="connsiteX19465" y="connsiteY19465"/>
              </a:cxn>
              <a:cxn ang="0">
                <a:pos x="connsiteX19466" y="connsiteY19466"/>
              </a:cxn>
              <a:cxn ang="0">
                <a:pos x="connsiteX19467" y="connsiteY19467"/>
              </a:cxn>
              <a:cxn ang="0">
                <a:pos x="connsiteX19468" y="connsiteY19468"/>
              </a:cxn>
              <a:cxn ang="0">
                <a:pos x="connsiteX19469" y="connsiteY19469"/>
              </a:cxn>
              <a:cxn ang="0">
                <a:pos x="connsiteX19470" y="connsiteY19470"/>
              </a:cxn>
              <a:cxn ang="0">
                <a:pos x="connsiteX19471" y="connsiteY19471"/>
              </a:cxn>
              <a:cxn ang="0">
                <a:pos x="connsiteX19472" y="connsiteY19472"/>
              </a:cxn>
              <a:cxn ang="0">
                <a:pos x="connsiteX19473" y="connsiteY19473"/>
              </a:cxn>
              <a:cxn ang="0">
                <a:pos x="connsiteX19474" y="connsiteY19474"/>
              </a:cxn>
              <a:cxn ang="0">
                <a:pos x="connsiteX19475" y="connsiteY19475"/>
              </a:cxn>
              <a:cxn ang="0">
                <a:pos x="connsiteX19476" y="connsiteY19476"/>
              </a:cxn>
              <a:cxn ang="0">
                <a:pos x="connsiteX19477" y="connsiteY19477"/>
              </a:cxn>
              <a:cxn ang="0">
                <a:pos x="connsiteX19478" y="connsiteY19478"/>
              </a:cxn>
              <a:cxn ang="0">
                <a:pos x="connsiteX19479" y="connsiteY19479"/>
              </a:cxn>
              <a:cxn ang="0">
                <a:pos x="connsiteX19480" y="connsiteY19480"/>
              </a:cxn>
              <a:cxn ang="0">
                <a:pos x="connsiteX19481" y="connsiteY19481"/>
              </a:cxn>
              <a:cxn ang="0">
                <a:pos x="connsiteX19482" y="connsiteY19482"/>
              </a:cxn>
              <a:cxn ang="0">
                <a:pos x="connsiteX19483" y="connsiteY19483"/>
              </a:cxn>
              <a:cxn ang="0">
                <a:pos x="connsiteX19484" y="connsiteY19484"/>
              </a:cxn>
              <a:cxn ang="0">
                <a:pos x="connsiteX19485" y="connsiteY19485"/>
              </a:cxn>
              <a:cxn ang="0">
                <a:pos x="connsiteX19486" y="connsiteY19486"/>
              </a:cxn>
              <a:cxn ang="0">
                <a:pos x="connsiteX19487" y="connsiteY19487"/>
              </a:cxn>
              <a:cxn ang="0">
                <a:pos x="connsiteX19488" y="connsiteY19488"/>
              </a:cxn>
              <a:cxn ang="0">
                <a:pos x="connsiteX19489" y="connsiteY19489"/>
              </a:cxn>
              <a:cxn ang="0">
                <a:pos x="connsiteX19490" y="connsiteY19490"/>
              </a:cxn>
              <a:cxn ang="0">
                <a:pos x="connsiteX19491" y="connsiteY19491"/>
              </a:cxn>
              <a:cxn ang="0">
                <a:pos x="connsiteX19492" y="connsiteY19492"/>
              </a:cxn>
              <a:cxn ang="0">
                <a:pos x="connsiteX19493" y="connsiteY19493"/>
              </a:cxn>
              <a:cxn ang="0">
                <a:pos x="connsiteX19494" y="connsiteY19494"/>
              </a:cxn>
              <a:cxn ang="0">
                <a:pos x="connsiteX19495" y="connsiteY19495"/>
              </a:cxn>
              <a:cxn ang="0">
                <a:pos x="connsiteX19496" y="connsiteY19496"/>
              </a:cxn>
              <a:cxn ang="0">
                <a:pos x="connsiteX19497" y="connsiteY19497"/>
              </a:cxn>
              <a:cxn ang="0">
                <a:pos x="connsiteX19498" y="connsiteY19498"/>
              </a:cxn>
              <a:cxn ang="0">
                <a:pos x="connsiteX19499" y="connsiteY19499"/>
              </a:cxn>
              <a:cxn ang="0">
                <a:pos x="connsiteX19500" y="connsiteY19500"/>
              </a:cxn>
              <a:cxn ang="0">
                <a:pos x="connsiteX19501" y="connsiteY19501"/>
              </a:cxn>
              <a:cxn ang="0">
                <a:pos x="connsiteX19502" y="connsiteY19502"/>
              </a:cxn>
              <a:cxn ang="0">
                <a:pos x="connsiteX19503" y="connsiteY19503"/>
              </a:cxn>
              <a:cxn ang="0">
                <a:pos x="connsiteX19504" y="connsiteY19504"/>
              </a:cxn>
              <a:cxn ang="0">
                <a:pos x="connsiteX19505" y="connsiteY19505"/>
              </a:cxn>
              <a:cxn ang="0">
                <a:pos x="connsiteX19506" y="connsiteY19506"/>
              </a:cxn>
              <a:cxn ang="0">
                <a:pos x="connsiteX19507" y="connsiteY19507"/>
              </a:cxn>
              <a:cxn ang="0">
                <a:pos x="connsiteX19508" y="connsiteY19508"/>
              </a:cxn>
              <a:cxn ang="0">
                <a:pos x="connsiteX19509" y="connsiteY19509"/>
              </a:cxn>
              <a:cxn ang="0">
                <a:pos x="connsiteX19510" y="connsiteY19510"/>
              </a:cxn>
              <a:cxn ang="0">
                <a:pos x="connsiteX19511" y="connsiteY19511"/>
              </a:cxn>
              <a:cxn ang="0">
                <a:pos x="connsiteX19512" y="connsiteY19512"/>
              </a:cxn>
              <a:cxn ang="0">
                <a:pos x="connsiteX19513" y="connsiteY19513"/>
              </a:cxn>
              <a:cxn ang="0">
                <a:pos x="connsiteX19514" y="connsiteY19514"/>
              </a:cxn>
              <a:cxn ang="0">
                <a:pos x="connsiteX19515" y="connsiteY19515"/>
              </a:cxn>
              <a:cxn ang="0">
                <a:pos x="connsiteX19516" y="connsiteY19516"/>
              </a:cxn>
              <a:cxn ang="0">
                <a:pos x="connsiteX19517" y="connsiteY19517"/>
              </a:cxn>
              <a:cxn ang="0">
                <a:pos x="connsiteX19518" y="connsiteY19518"/>
              </a:cxn>
              <a:cxn ang="0">
                <a:pos x="connsiteX19519" y="connsiteY19519"/>
              </a:cxn>
              <a:cxn ang="0">
                <a:pos x="connsiteX19520" y="connsiteY19520"/>
              </a:cxn>
              <a:cxn ang="0">
                <a:pos x="connsiteX19521" y="connsiteY19521"/>
              </a:cxn>
              <a:cxn ang="0">
                <a:pos x="connsiteX19522" y="connsiteY19522"/>
              </a:cxn>
              <a:cxn ang="0">
                <a:pos x="connsiteX19523" y="connsiteY19523"/>
              </a:cxn>
              <a:cxn ang="0">
                <a:pos x="connsiteX19524" y="connsiteY19524"/>
              </a:cxn>
              <a:cxn ang="0">
                <a:pos x="connsiteX19525" y="connsiteY19525"/>
              </a:cxn>
              <a:cxn ang="0">
                <a:pos x="connsiteX19526" y="connsiteY19526"/>
              </a:cxn>
              <a:cxn ang="0">
                <a:pos x="connsiteX19527" y="connsiteY19527"/>
              </a:cxn>
              <a:cxn ang="0">
                <a:pos x="connsiteX19528" y="connsiteY19528"/>
              </a:cxn>
              <a:cxn ang="0">
                <a:pos x="connsiteX19529" y="connsiteY19529"/>
              </a:cxn>
              <a:cxn ang="0">
                <a:pos x="connsiteX19530" y="connsiteY19530"/>
              </a:cxn>
              <a:cxn ang="0">
                <a:pos x="connsiteX19531" y="connsiteY19531"/>
              </a:cxn>
              <a:cxn ang="0">
                <a:pos x="connsiteX19532" y="connsiteY19532"/>
              </a:cxn>
              <a:cxn ang="0">
                <a:pos x="connsiteX19533" y="connsiteY19533"/>
              </a:cxn>
              <a:cxn ang="0">
                <a:pos x="connsiteX19534" y="connsiteY19534"/>
              </a:cxn>
              <a:cxn ang="0">
                <a:pos x="connsiteX19535" y="connsiteY19535"/>
              </a:cxn>
              <a:cxn ang="0">
                <a:pos x="connsiteX19536" y="connsiteY19536"/>
              </a:cxn>
              <a:cxn ang="0">
                <a:pos x="connsiteX19537" y="connsiteY19537"/>
              </a:cxn>
              <a:cxn ang="0">
                <a:pos x="connsiteX19538" y="connsiteY19538"/>
              </a:cxn>
              <a:cxn ang="0">
                <a:pos x="connsiteX19539" y="connsiteY19539"/>
              </a:cxn>
              <a:cxn ang="0">
                <a:pos x="connsiteX19540" y="connsiteY19540"/>
              </a:cxn>
              <a:cxn ang="0">
                <a:pos x="connsiteX19541" y="connsiteY19541"/>
              </a:cxn>
              <a:cxn ang="0">
                <a:pos x="connsiteX19542" y="connsiteY19542"/>
              </a:cxn>
              <a:cxn ang="0">
                <a:pos x="connsiteX19543" y="connsiteY19543"/>
              </a:cxn>
              <a:cxn ang="0">
                <a:pos x="connsiteX19544" y="connsiteY19544"/>
              </a:cxn>
              <a:cxn ang="0">
                <a:pos x="connsiteX19545" y="connsiteY19545"/>
              </a:cxn>
              <a:cxn ang="0">
                <a:pos x="connsiteX19546" y="connsiteY19546"/>
              </a:cxn>
              <a:cxn ang="0">
                <a:pos x="connsiteX19547" y="connsiteY19547"/>
              </a:cxn>
              <a:cxn ang="0">
                <a:pos x="connsiteX19548" y="connsiteY19548"/>
              </a:cxn>
              <a:cxn ang="0">
                <a:pos x="connsiteX19549" y="connsiteY19549"/>
              </a:cxn>
              <a:cxn ang="0">
                <a:pos x="connsiteX19550" y="connsiteY19550"/>
              </a:cxn>
              <a:cxn ang="0">
                <a:pos x="connsiteX19551" y="connsiteY19551"/>
              </a:cxn>
              <a:cxn ang="0">
                <a:pos x="connsiteX19552" y="connsiteY19552"/>
              </a:cxn>
              <a:cxn ang="0">
                <a:pos x="connsiteX19553" y="connsiteY19553"/>
              </a:cxn>
              <a:cxn ang="0">
                <a:pos x="connsiteX19554" y="connsiteY19554"/>
              </a:cxn>
              <a:cxn ang="0">
                <a:pos x="connsiteX19555" y="connsiteY19555"/>
              </a:cxn>
              <a:cxn ang="0">
                <a:pos x="connsiteX19556" y="connsiteY19556"/>
              </a:cxn>
              <a:cxn ang="0">
                <a:pos x="connsiteX19557" y="connsiteY19557"/>
              </a:cxn>
              <a:cxn ang="0">
                <a:pos x="connsiteX19558" y="connsiteY19558"/>
              </a:cxn>
              <a:cxn ang="0">
                <a:pos x="connsiteX19559" y="connsiteY19559"/>
              </a:cxn>
              <a:cxn ang="0">
                <a:pos x="connsiteX19560" y="connsiteY19560"/>
              </a:cxn>
              <a:cxn ang="0">
                <a:pos x="connsiteX19561" y="connsiteY19561"/>
              </a:cxn>
              <a:cxn ang="0">
                <a:pos x="connsiteX19562" y="connsiteY19562"/>
              </a:cxn>
              <a:cxn ang="0">
                <a:pos x="connsiteX19563" y="connsiteY19563"/>
              </a:cxn>
              <a:cxn ang="0">
                <a:pos x="connsiteX19564" y="connsiteY19564"/>
              </a:cxn>
              <a:cxn ang="0">
                <a:pos x="connsiteX19565" y="connsiteY19565"/>
              </a:cxn>
              <a:cxn ang="0">
                <a:pos x="connsiteX19566" y="connsiteY19566"/>
              </a:cxn>
              <a:cxn ang="0">
                <a:pos x="connsiteX19567" y="connsiteY19567"/>
              </a:cxn>
              <a:cxn ang="0">
                <a:pos x="connsiteX19568" y="connsiteY19568"/>
              </a:cxn>
              <a:cxn ang="0">
                <a:pos x="connsiteX19569" y="connsiteY19569"/>
              </a:cxn>
              <a:cxn ang="0">
                <a:pos x="connsiteX19570" y="connsiteY19570"/>
              </a:cxn>
              <a:cxn ang="0">
                <a:pos x="connsiteX19571" y="connsiteY19571"/>
              </a:cxn>
              <a:cxn ang="0">
                <a:pos x="connsiteX19572" y="connsiteY19572"/>
              </a:cxn>
              <a:cxn ang="0">
                <a:pos x="connsiteX19573" y="connsiteY19573"/>
              </a:cxn>
              <a:cxn ang="0">
                <a:pos x="connsiteX19574" y="connsiteY19574"/>
              </a:cxn>
              <a:cxn ang="0">
                <a:pos x="connsiteX19575" y="connsiteY19575"/>
              </a:cxn>
              <a:cxn ang="0">
                <a:pos x="connsiteX19576" y="connsiteY19576"/>
              </a:cxn>
              <a:cxn ang="0">
                <a:pos x="connsiteX19577" y="connsiteY19577"/>
              </a:cxn>
              <a:cxn ang="0">
                <a:pos x="connsiteX19578" y="connsiteY19578"/>
              </a:cxn>
              <a:cxn ang="0">
                <a:pos x="connsiteX19579" y="connsiteY19579"/>
              </a:cxn>
              <a:cxn ang="0">
                <a:pos x="connsiteX19580" y="connsiteY19580"/>
              </a:cxn>
              <a:cxn ang="0">
                <a:pos x="connsiteX19581" y="connsiteY19581"/>
              </a:cxn>
              <a:cxn ang="0">
                <a:pos x="connsiteX19582" y="connsiteY19582"/>
              </a:cxn>
              <a:cxn ang="0">
                <a:pos x="connsiteX19583" y="connsiteY19583"/>
              </a:cxn>
              <a:cxn ang="0">
                <a:pos x="connsiteX19584" y="connsiteY19584"/>
              </a:cxn>
              <a:cxn ang="0">
                <a:pos x="connsiteX19585" y="connsiteY19585"/>
              </a:cxn>
              <a:cxn ang="0">
                <a:pos x="connsiteX19586" y="connsiteY19586"/>
              </a:cxn>
              <a:cxn ang="0">
                <a:pos x="connsiteX19587" y="connsiteY19587"/>
              </a:cxn>
              <a:cxn ang="0">
                <a:pos x="connsiteX19588" y="connsiteY19588"/>
              </a:cxn>
              <a:cxn ang="0">
                <a:pos x="connsiteX19589" y="connsiteY19589"/>
              </a:cxn>
              <a:cxn ang="0">
                <a:pos x="connsiteX19590" y="connsiteY19590"/>
              </a:cxn>
              <a:cxn ang="0">
                <a:pos x="connsiteX19591" y="connsiteY19591"/>
              </a:cxn>
              <a:cxn ang="0">
                <a:pos x="connsiteX19592" y="connsiteY19592"/>
              </a:cxn>
              <a:cxn ang="0">
                <a:pos x="connsiteX19593" y="connsiteY19593"/>
              </a:cxn>
              <a:cxn ang="0">
                <a:pos x="connsiteX19594" y="connsiteY19594"/>
              </a:cxn>
              <a:cxn ang="0">
                <a:pos x="connsiteX19595" y="connsiteY19595"/>
              </a:cxn>
              <a:cxn ang="0">
                <a:pos x="connsiteX19596" y="connsiteY19596"/>
              </a:cxn>
              <a:cxn ang="0">
                <a:pos x="connsiteX19597" y="connsiteY19597"/>
              </a:cxn>
              <a:cxn ang="0">
                <a:pos x="connsiteX19598" y="connsiteY19598"/>
              </a:cxn>
              <a:cxn ang="0">
                <a:pos x="connsiteX19599" y="connsiteY19599"/>
              </a:cxn>
              <a:cxn ang="0">
                <a:pos x="connsiteX19600" y="connsiteY19600"/>
              </a:cxn>
              <a:cxn ang="0">
                <a:pos x="connsiteX19601" y="connsiteY19601"/>
              </a:cxn>
              <a:cxn ang="0">
                <a:pos x="connsiteX19602" y="connsiteY19602"/>
              </a:cxn>
              <a:cxn ang="0">
                <a:pos x="connsiteX19603" y="connsiteY19603"/>
              </a:cxn>
              <a:cxn ang="0">
                <a:pos x="connsiteX19604" y="connsiteY19604"/>
              </a:cxn>
              <a:cxn ang="0">
                <a:pos x="connsiteX19605" y="connsiteY19605"/>
              </a:cxn>
              <a:cxn ang="0">
                <a:pos x="connsiteX19606" y="connsiteY19606"/>
              </a:cxn>
              <a:cxn ang="0">
                <a:pos x="connsiteX19607" y="connsiteY19607"/>
              </a:cxn>
              <a:cxn ang="0">
                <a:pos x="connsiteX19608" y="connsiteY19608"/>
              </a:cxn>
              <a:cxn ang="0">
                <a:pos x="connsiteX19609" y="connsiteY19609"/>
              </a:cxn>
              <a:cxn ang="0">
                <a:pos x="connsiteX19610" y="connsiteY19610"/>
              </a:cxn>
              <a:cxn ang="0">
                <a:pos x="connsiteX19611" y="connsiteY19611"/>
              </a:cxn>
              <a:cxn ang="0">
                <a:pos x="connsiteX19612" y="connsiteY19612"/>
              </a:cxn>
              <a:cxn ang="0">
                <a:pos x="connsiteX19613" y="connsiteY19613"/>
              </a:cxn>
              <a:cxn ang="0">
                <a:pos x="connsiteX19614" y="connsiteY19614"/>
              </a:cxn>
              <a:cxn ang="0">
                <a:pos x="connsiteX19615" y="connsiteY19615"/>
              </a:cxn>
              <a:cxn ang="0">
                <a:pos x="connsiteX19616" y="connsiteY19616"/>
              </a:cxn>
              <a:cxn ang="0">
                <a:pos x="connsiteX19617" y="connsiteY19617"/>
              </a:cxn>
              <a:cxn ang="0">
                <a:pos x="connsiteX19618" y="connsiteY19618"/>
              </a:cxn>
              <a:cxn ang="0">
                <a:pos x="connsiteX19619" y="connsiteY19619"/>
              </a:cxn>
              <a:cxn ang="0">
                <a:pos x="connsiteX19620" y="connsiteY19620"/>
              </a:cxn>
              <a:cxn ang="0">
                <a:pos x="connsiteX19621" y="connsiteY19621"/>
              </a:cxn>
              <a:cxn ang="0">
                <a:pos x="connsiteX19622" y="connsiteY19622"/>
              </a:cxn>
              <a:cxn ang="0">
                <a:pos x="connsiteX19623" y="connsiteY19623"/>
              </a:cxn>
              <a:cxn ang="0">
                <a:pos x="connsiteX19624" y="connsiteY19624"/>
              </a:cxn>
              <a:cxn ang="0">
                <a:pos x="connsiteX19625" y="connsiteY19625"/>
              </a:cxn>
              <a:cxn ang="0">
                <a:pos x="connsiteX19626" y="connsiteY19626"/>
              </a:cxn>
              <a:cxn ang="0">
                <a:pos x="connsiteX19627" y="connsiteY19627"/>
              </a:cxn>
              <a:cxn ang="0">
                <a:pos x="connsiteX19628" y="connsiteY19628"/>
              </a:cxn>
              <a:cxn ang="0">
                <a:pos x="connsiteX19629" y="connsiteY19629"/>
              </a:cxn>
              <a:cxn ang="0">
                <a:pos x="connsiteX19630" y="connsiteY19630"/>
              </a:cxn>
              <a:cxn ang="0">
                <a:pos x="connsiteX19631" y="connsiteY19631"/>
              </a:cxn>
              <a:cxn ang="0">
                <a:pos x="connsiteX19632" y="connsiteY19632"/>
              </a:cxn>
              <a:cxn ang="0">
                <a:pos x="connsiteX19633" y="connsiteY19633"/>
              </a:cxn>
              <a:cxn ang="0">
                <a:pos x="connsiteX19634" y="connsiteY19634"/>
              </a:cxn>
              <a:cxn ang="0">
                <a:pos x="connsiteX19635" y="connsiteY19635"/>
              </a:cxn>
              <a:cxn ang="0">
                <a:pos x="connsiteX19636" y="connsiteY19636"/>
              </a:cxn>
              <a:cxn ang="0">
                <a:pos x="connsiteX19637" y="connsiteY19637"/>
              </a:cxn>
              <a:cxn ang="0">
                <a:pos x="connsiteX19638" y="connsiteY19638"/>
              </a:cxn>
              <a:cxn ang="0">
                <a:pos x="connsiteX19639" y="connsiteY19639"/>
              </a:cxn>
              <a:cxn ang="0">
                <a:pos x="connsiteX19640" y="connsiteY19640"/>
              </a:cxn>
              <a:cxn ang="0">
                <a:pos x="connsiteX19641" y="connsiteY19641"/>
              </a:cxn>
              <a:cxn ang="0">
                <a:pos x="connsiteX19642" y="connsiteY19642"/>
              </a:cxn>
              <a:cxn ang="0">
                <a:pos x="connsiteX19643" y="connsiteY19643"/>
              </a:cxn>
              <a:cxn ang="0">
                <a:pos x="connsiteX19644" y="connsiteY19644"/>
              </a:cxn>
              <a:cxn ang="0">
                <a:pos x="connsiteX19645" y="connsiteY19645"/>
              </a:cxn>
              <a:cxn ang="0">
                <a:pos x="connsiteX19646" y="connsiteY19646"/>
              </a:cxn>
              <a:cxn ang="0">
                <a:pos x="connsiteX19647" y="connsiteY19647"/>
              </a:cxn>
              <a:cxn ang="0">
                <a:pos x="connsiteX19648" y="connsiteY19648"/>
              </a:cxn>
              <a:cxn ang="0">
                <a:pos x="connsiteX19649" y="connsiteY19649"/>
              </a:cxn>
              <a:cxn ang="0">
                <a:pos x="connsiteX19650" y="connsiteY19650"/>
              </a:cxn>
              <a:cxn ang="0">
                <a:pos x="connsiteX19651" y="connsiteY19651"/>
              </a:cxn>
              <a:cxn ang="0">
                <a:pos x="connsiteX19652" y="connsiteY19652"/>
              </a:cxn>
              <a:cxn ang="0">
                <a:pos x="connsiteX19653" y="connsiteY19653"/>
              </a:cxn>
              <a:cxn ang="0">
                <a:pos x="connsiteX19654" y="connsiteY19654"/>
              </a:cxn>
              <a:cxn ang="0">
                <a:pos x="connsiteX19655" y="connsiteY19655"/>
              </a:cxn>
              <a:cxn ang="0">
                <a:pos x="connsiteX19656" y="connsiteY19656"/>
              </a:cxn>
              <a:cxn ang="0">
                <a:pos x="connsiteX19657" y="connsiteY19657"/>
              </a:cxn>
              <a:cxn ang="0">
                <a:pos x="connsiteX19658" y="connsiteY19658"/>
              </a:cxn>
              <a:cxn ang="0">
                <a:pos x="connsiteX19659" y="connsiteY19659"/>
              </a:cxn>
              <a:cxn ang="0">
                <a:pos x="connsiteX19660" y="connsiteY19660"/>
              </a:cxn>
              <a:cxn ang="0">
                <a:pos x="connsiteX19661" y="connsiteY19661"/>
              </a:cxn>
              <a:cxn ang="0">
                <a:pos x="connsiteX19662" y="connsiteY19662"/>
              </a:cxn>
              <a:cxn ang="0">
                <a:pos x="connsiteX19663" y="connsiteY19663"/>
              </a:cxn>
              <a:cxn ang="0">
                <a:pos x="connsiteX19664" y="connsiteY19664"/>
              </a:cxn>
              <a:cxn ang="0">
                <a:pos x="connsiteX19665" y="connsiteY19665"/>
              </a:cxn>
              <a:cxn ang="0">
                <a:pos x="connsiteX19666" y="connsiteY19666"/>
              </a:cxn>
              <a:cxn ang="0">
                <a:pos x="connsiteX19667" y="connsiteY19667"/>
              </a:cxn>
              <a:cxn ang="0">
                <a:pos x="connsiteX19668" y="connsiteY19668"/>
              </a:cxn>
              <a:cxn ang="0">
                <a:pos x="connsiteX19669" y="connsiteY19669"/>
              </a:cxn>
              <a:cxn ang="0">
                <a:pos x="connsiteX19670" y="connsiteY19670"/>
              </a:cxn>
              <a:cxn ang="0">
                <a:pos x="connsiteX19671" y="connsiteY19671"/>
              </a:cxn>
              <a:cxn ang="0">
                <a:pos x="connsiteX19672" y="connsiteY19672"/>
              </a:cxn>
              <a:cxn ang="0">
                <a:pos x="connsiteX19673" y="connsiteY19673"/>
              </a:cxn>
              <a:cxn ang="0">
                <a:pos x="connsiteX19674" y="connsiteY19674"/>
              </a:cxn>
              <a:cxn ang="0">
                <a:pos x="connsiteX19675" y="connsiteY19675"/>
              </a:cxn>
              <a:cxn ang="0">
                <a:pos x="connsiteX19676" y="connsiteY19676"/>
              </a:cxn>
              <a:cxn ang="0">
                <a:pos x="connsiteX19677" y="connsiteY19677"/>
              </a:cxn>
              <a:cxn ang="0">
                <a:pos x="connsiteX19678" y="connsiteY19678"/>
              </a:cxn>
              <a:cxn ang="0">
                <a:pos x="connsiteX19679" y="connsiteY19679"/>
              </a:cxn>
              <a:cxn ang="0">
                <a:pos x="connsiteX19680" y="connsiteY19680"/>
              </a:cxn>
              <a:cxn ang="0">
                <a:pos x="connsiteX19681" y="connsiteY19681"/>
              </a:cxn>
              <a:cxn ang="0">
                <a:pos x="connsiteX19682" y="connsiteY19682"/>
              </a:cxn>
              <a:cxn ang="0">
                <a:pos x="connsiteX19683" y="connsiteY19683"/>
              </a:cxn>
              <a:cxn ang="0">
                <a:pos x="connsiteX19684" y="connsiteY19684"/>
              </a:cxn>
              <a:cxn ang="0">
                <a:pos x="connsiteX19685" y="connsiteY19685"/>
              </a:cxn>
              <a:cxn ang="0">
                <a:pos x="connsiteX19686" y="connsiteY19686"/>
              </a:cxn>
              <a:cxn ang="0">
                <a:pos x="connsiteX19687" y="connsiteY19687"/>
              </a:cxn>
              <a:cxn ang="0">
                <a:pos x="connsiteX19688" y="connsiteY19688"/>
              </a:cxn>
              <a:cxn ang="0">
                <a:pos x="connsiteX19689" y="connsiteY19689"/>
              </a:cxn>
              <a:cxn ang="0">
                <a:pos x="connsiteX19690" y="connsiteY19690"/>
              </a:cxn>
              <a:cxn ang="0">
                <a:pos x="connsiteX19691" y="connsiteY19691"/>
              </a:cxn>
              <a:cxn ang="0">
                <a:pos x="connsiteX19692" y="connsiteY19692"/>
              </a:cxn>
              <a:cxn ang="0">
                <a:pos x="connsiteX19693" y="connsiteY19693"/>
              </a:cxn>
              <a:cxn ang="0">
                <a:pos x="connsiteX19694" y="connsiteY19694"/>
              </a:cxn>
              <a:cxn ang="0">
                <a:pos x="connsiteX19695" y="connsiteY19695"/>
              </a:cxn>
              <a:cxn ang="0">
                <a:pos x="connsiteX19696" y="connsiteY19696"/>
              </a:cxn>
              <a:cxn ang="0">
                <a:pos x="connsiteX19697" y="connsiteY19697"/>
              </a:cxn>
              <a:cxn ang="0">
                <a:pos x="connsiteX19698" y="connsiteY19698"/>
              </a:cxn>
              <a:cxn ang="0">
                <a:pos x="connsiteX19699" y="connsiteY19699"/>
              </a:cxn>
              <a:cxn ang="0">
                <a:pos x="connsiteX19700" y="connsiteY19700"/>
              </a:cxn>
              <a:cxn ang="0">
                <a:pos x="connsiteX19701" y="connsiteY19701"/>
              </a:cxn>
              <a:cxn ang="0">
                <a:pos x="connsiteX19702" y="connsiteY19702"/>
              </a:cxn>
              <a:cxn ang="0">
                <a:pos x="connsiteX19703" y="connsiteY19703"/>
              </a:cxn>
              <a:cxn ang="0">
                <a:pos x="connsiteX19704" y="connsiteY19704"/>
              </a:cxn>
              <a:cxn ang="0">
                <a:pos x="connsiteX19705" y="connsiteY19705"/>
              </a:cxn>
              <a:cxn ang="0">
                <a:pos x="connsiteX19706" y="connsiteY19706"/>
              </a:cxn>
              <a:cxn ang="0">
                <a:pos x="connsiteX19707" y="connsiteY19707"/>
              </a:cxn>
              <a:cxn ang="0">
                <a:pos x="connsiteX19708" y="connsiteY19708"/>
              </a:cxn>
              <a:cxn ang="0">
                <a:pos x="connsiteX19709" y="connsiteY19709"/>
              </a:cxn>
              <a:cxn ang="0">
                <a:pos x="connsiteX19710" y="connsiteY19710"/>
              </a:cxn>
              <a:cxn ang="0">
                <a:pos x="connsiteX19711" y="connsiteY19711"/>
              </a:cxn>
              <a:cxn ang="0">
                <a:pos x="connsiteX19712" y="connsiteY19712"/>
              </a:cxn>
              <a:cxn ang="0">
                <a:pos x="connsiteX19713" y="connsiteY19713"/>
              </a:cxn>
              <a:cxn ang="0">
                <a:pos x="connsiteX19714" y="connsiteY19714"/>
              </a:cxn>
              <a:cxn ang="0">
                <a:pos x="connsiteX19715" y="connsiteY19715"/>
              </a:cxn>
              <a:cxn ang="0">
                <a:pos x="connsiteX19716" y="connsiteY19716"/>
              </a:cxn>
              <a:cxn ang="0">
                <a:pos x="connsiteX19717" y="connsiteY19717"/>
              </a:cxn>
              <a:cxn ang="0">
                <a:pos x="connsiteX19718" y="connsiteY19718"/>
              </a:cxn>
              <a:cxn ang="0">
                <a:pos x="connsiteX19719" y="connsiteY19719"/>
              </a:cxn>
              <a:cxn ang="0">
                <a:pos x="connsiteX19720" y="connsiteY19720"/>
              </a:cxn>
              <a:cxn ang="0">
                <a:pos x="connsiteX19721" y="connsiteY19721"/>
              </a:cxn>
              <a:cxn ang="0">
                <a:pos x="connsiteX19722" y="connsiteY19722"/>
              </a:cxn>
              <a:cxn ang="0">
                <a:pos x="connsiteX19723" y="connsiteY19723"/>
              </a:cxn>
              <a:cxn ang="0">
                <a:pos x="connsiteX19724" y="connsiteY19724"/>
              </a:cxn>
              <a:cxn ang="0">
                <a:pos x="connsiteX19725" y="connsiteY19725"/>
              </a:cxn>
              <a:cxn ang="0">
                <a:pos x="connsiteX19726" y="connsiteY19726"/>
              </a:cxn>
              <a:cxn ang="0">
                <a:pos x="connsiteX19727" y="connsiteY19727"/>
              </a:cxn>
              <a:cxn ang="0">
                <a:pos x="connsiteX19728" y="connsiteY19728"/>
              </a:cxn>
              <a:cxn ang="0">
                <a:pos x="connsiteX19729" y="connsiteY19729"/>
              </a:cxn>
              <a:cxn ang="0">
                <a:pos x="connsiteX19730" y="connsiteY19730"/>
              </a:cxn>
              <a:cxn ang="0">
                <a:pos x="connsiteX19731" y="connsiteY19731"/>
              </a:cxn>
              <a:cxn ang="0">
                <a:pos x="connsiteX19732" y="connsiteY19732"/>
              </a:cxn>
              <a:cxn ang="0">
                <a:pos x="connsiteX19733" y="connsiteY19733"/>
              </a:cxn>
              <a:cxn ang="0">
                <a:pos x="connsiteX19734" y="connsiteY19734"/>
              </a:cxn>
              <a:cxn ang="0">
                <a:pos x="connsiteX19735" y="connsiteY19735"/>
              </a:cxn>
              <a:cxn ang="0">
                <a:pos x="connsiteX19736" y="connsiteY19736"/>
              </a:cxn>
              <a:cxn ang="0">
                <a:pos x="connsiteX19737" y="connsiteY19737"/>
              </a:cxn>
              <a:cxn ang="0">
                <a:pos x="connsiteX19738" y="connsiteY19738"/>
              </a:cxn>
              <a:cxn ang="0">
                <a:pos x="connsiteX19739" y="connsiteY19739"/>
              </a:cxn>
              <a:cxn ang="0">
                <a:pos x="connsiteX19740" y="connsiteY19740"/>
              </a:cxn>
              <a:cxn ang="0">
                <a:pos x="connsiteX19741" y="connsiteY19741"/>
              </a:cxn>
              <a:cxn ang="0">
                <a:pos x="connsiteX19742" y="connsiteY19742"/>
              </a:cxn>
              <a:cxn ang="0">
                <a:pos x="connsiteX19743" y="connsiteY19743"/>
              </a:cxn>
              <a:cxn ang="0">
                <a:pos x="connsiteX19744" y="connsiteY19744"/>
              </a:cxn>
              <a:cxn ang="0">
                <a:pos x="connsiteX19745" y="connsiteY19745"/>
              </a:cxn>
              <a:cxn ang="0">
                <a:pos x="connsiteX19746" y="connsiteY19746"/>
              </a:cxn>
              <a:cxn ang="0">
                <a:pos x="connsiteX19747" y="connsiteY19747"/>
              </a:cxn>
              <a:cxn ang="0">
                <a:pos x="connsiteX19748" y="connsiteY19748"/>
              </a:cxn>
              <a:cxn ang="0">
                <a:pos x="connsiteX19749" y="connsiteY19749"/>
              </a:cxn>
              <a:cxn ang="0">
                <a:pos x="connsiteX19750" y="connsiteY19750"/>
              </a:cxn>
              <a:cxn ang="0">
                <a:pos x="connsiteX19751" y="connsiteY19751"/>
              </a:cxn>
              <a:cxn ang="0">
                <a:pos x="connsiteX19752" y="connsiteY19752"/>
              </a:cxn>
              <a:cxn ang="0">
                <a:pos x="connsiteX19753" y="connsiteY19753"/>
              </a:cxn>
              <a:cxn ang="0">
                <a:pos x="connsiteX19754" y="connsiteY19754"/>
              </a:cxn>
              <a:cxn ang="0">
                <a:pos x="connsiteX19755" y="connsiteY19755"/>
              </a:cxn>
              <a:cxn ang="0">
                <a:pos x="connsiteX19756" y="connsiteY19756"/>
              </a:cxn>
              <a:cxn ang="0">
                <a:pos x="connsiteX19757" y="connsiteY19757"/>
              </a:cxn>
              <a:cxn ang="0">
                <a:pos x="connsiteX19758" y="connsiteY19758"/>
              </a:cxn>
              <a:cxn ang="0">
                <a:pos x="connsiteX19759" y="connsiteY19759"/>
              </a:cxn>
              <a:cxn ang="0">
                <a:pos x="connsiteX19760" y="connsiteY19760"/>
              </a:cxn>
              <a:cxn ang="0">
                <a:pos x="connsiteX19761" y="connsiteY19761"/>
              </a:cxn>
              <a:cxn ang="0">
                <a:pos x="connsiteX19762" y="connsiteY19762"/>
              </a:cxn>
              <a:cxn ang="0">
                <a:pos x="connsiteX19763" y="connsiteY19763"/>
              </a:cxn>
              <a:cxn ang="0">
                <a:pos x="connsiteX19764" y="connsiteY19764"/>
              </a:cxn>
              <a:cxn ang="0">
                <a:pos x="connsiteX19765" y="connsiteY19765"/>
              </a:cxn>
              <a:cxn ang="0">
                <a:pos x="connsiteX19766" y="connsiteY19766"/>
              </a:cxn>
              <a:cxn ang="0">
                <a:pos x="connsiteX19767" y="connsiteY19767"/>
              </a:cxn>
              <a:cxn ang="0">
                <a:pos x="connsiteX19768" y="connsiteY19768"/>
              </a:cxn>
              <a:cxn ang="0">
                <a:pos x="connsiteX19769" y="connsiteY19769"/>
              </a:cxn>
              <a:cxn ang="0">
                <a:pos x="connsiteX19770" y="connsiteY19770"/>
              </a:cxn>
              <a:cxn ang="0">
                <a:pos x="connsiteX19771" y="connsiteY19771"/>
              </a:cxn>
              <a:cxn ang="0">
                <a:pos x="connsiteX19772" y="connsiteY19772"/>
              </a:cxn>
              <a:cxn ang="0">
                <a:pos x="connsiteX19773" y="connsiteY19773"/>
              </a:cxn>
              <a:cxn ang="0">
                <a:pos x="connsiteX19774" y="connsiteY19774"/>
              </a:cxn>
              <a:cxn ang="0">
                <a:pos x="connsiteX19775" y="connsiteY19775"/>
              </a:cxn>
              <a:cxn ang="0">
                <a:pos x="connsiteX19776" y="connsiteY19776"/>
              </a:cxn>
              <a:cxn ang="0">
                <a:pos x="connsiteX19777" y="connsiteY19777"/>
              </a:cxn>
              <a:cxn ang="0">
                <a:pos x="connsiteX19778" y="connsiteY19778"/>
              </a:cxn>
              <a:cxn ang="0">
                <a:pos x="connsiteX19779" y="connsiteY19779"/>
              </a:cxn>
              <a:cxn ang="0">
                <a:pos x="connsiteX19780" y="connsiteY19780"/>
              </a:cxn>
              <a:cxn ang="0">
                <a:pos x="connsiteX19781" y="connsiteY19781"/>
              </a:cxn>
              <a:cxn ang="0">
                <a:pos x="connsiteX19782" y="connsiteY19782"/>
              </a:cxn>
              <a:cxn ang="0">
                <a:pos x="connsiteX19783" y="connsiteY19783"/>
              </a:cxn>
              <a:cxn ang="0">
                <a:pos x="connsiteX19784" y="connsiteY19784"/>
              </a:cxn>
              <a:cxn ang="0">
                <a:pos x="connsiteX19785" y="connsiteY19785"/>
              </a:cxn>
              <a:cxn ang="0">
                <a:pos x="connsiteX19786" y="connsiteY19786"/>
              </a:cxn>
              <a:cxn ang="0">
                <a:pos x="connsiteX19787" y="connsiteY19787"/>
              </a:cxn>
              <a:cxn ang="0">
                <a:pos x="connsiteX19788" y="connsiteY19788"/>
              </a:cxn>
              <a:cxn ang="0">
                <a:pos x="connsiteX19789" y="connsiteY19789"/>
              </a:cxn>
              <a:cxn ang="0">
                <a:pos x="connsiteX19790" y="connsiteY19790"/>
              </a:cxn>
              <a:cxn ang="0">
                <a:pos x="connsiteX19791" y="connsiteY19791"/>
              </a:cxn>
              <a:cxn ang="0">
                <a:pos x="connsiteX19792" y="connsiteY19792"/>
              </a:cxn>
              <a:cxn ang="0">
                <a:pos x="connsiteX19793" y="connsiteY19793"/>
              </a:cxn>
              <a:cxn ang="0">
                <a:pos x="connsiteX19794" y="connsiteY19794"/>
              </a:cxn>
              <a:cxn ang="0">
                <a:pos x="connsiteX19795" y="connsiteY19795"/>
              </a:cxn>
              <a:cxn ang="0">
                <a:pos x="connsiteX19796" y="connsiteY19796"/>
              </a:cxn>
              <a:cxn ang="0">
                <a:pos x="connsiteX19797" y="connsiteY19797"/>
              </a:cxn>
              <a:cxn ang="0">
                <a:pos x="connsiteX19798" y="connsiteY19798"/>
              </a:cxn>
              <a:cxn ang="0">
                <a:pos x="connsiteX19799" y="connsiteY19799"/>
              </a:cxn>
              <a:cxn ang="0">
                <a:pos x="connsiteX19800" y="connsiteY19800"/>
              </a:cxn>
              <a:cxn ang="0">
                <a:pos x="connsiteX19801" y="connsiteY19801"/>
              </a:cxn>
              <a:cxn ang="0">
                <a:pos x="connsiteX19802" y="connsiteY19802"/>
              </a:cxn>
              <a:cxn ang="0">
                <a:pos x="connsiteX19803" y="connsiteY19803"/>
              </a:cxn>
              <a:cxn ang="0">
                <a:pos x="connsiteX19804" y="connsiteY19804"/>
              </a:cxn>
              <a:cxn ang="0">
                <a:pos x="connsiteX19805" y="connsiteY19805"/>
              </a:cxn>
              <a:cxn ang="0">
                <a:pos x="connsiteX19806" y="connsiteY19806"/>
              </a:cxn>
              <a:cxn ang="0">
                <a:pos x="connsiteX19807" y="connsiteY19807"/>
              </a:cxn>
              <a:cxn ang="0">
                <a:pos x="connsiteX19808" y="connsiteY19808"/>
              </a:cxn>
              <a:cxn ang="0">
                <a:pos x="connsiteX19809" y="connsiteY19809"/>
              </a:cxn>
              <a:cxn ang="0">
                <a:pos x="connsiteX19810" y="connsiteY19810"/>
              </a:cxn>
              <a:cxn ang="0">
                <a:pos x="connsiteX19811" y="connsiteY19811"/>
              </a:cxn>
              <a:cxn ang="0">
                <a:pos x="connsiteX19812" y="connsiteY19812"/>
              </a:cxn>
              <a:cxn ang="0">
                <a:pos x="connsiteX19813" y="connsiteY19813"/>
              </a:cxn>
              <a:cxn ang="0">
                <a:pos x="connsiteX19814" y="connsiteY19814"/>
              </a:cxn>
              <a:cxn ang="0">
                <a:pos x="connsiteX19815" y="connsiteY19815"/>
              </a:cxn>
              <a:cxn ang="0">
                <a:pos x="connsiteX19816" y="connsiteY19816"/>
              </a:cxn>
              <a:cxn ang="0">
                <a:pos x="connsiteX19817" y="connsiteY19817"/>
              </a:cxn>
              <a:cxn ang="0">
                <a:pos x="connsiteX19818" y="connsiteY19818"/>
              </a:cxn>
              <a:cxn ang="0">
                <a:pos x="connsiteX19819" y="connsiteY19819"/>
              </a:cxn>
              <a:cxn ang="0">
                <a:pos x="connsiteX19820" y="connsiteY19820"/>
              </a:cxn>
              <a:cxn ang="0">
                <a:pos x="connsiteX19821" y="connsiteY19821"/>
              </a:cxn>
              <a:cxn ang="0">
                <a:pos x="connsiteX19822" y="connsiteY19822"/>
              </a:cxn>
              <a:cxn ang="0">
                <a:pos x="connsiteX19823" y="connsiteY19823"/>
              </a:cxn>
              <a:cxn ang="0">
                <a:pos x="connsiteX19824" y="connsiteY19824"/>
              </a:cxn>
              <a:cxn ang="0">
                <a:pos x="connsiteX19825" y="connsiteY19825"/>
              </a:cxn>
              <a:cxn ang="0">
                <a:pos x="connsiteX19826" y="connsiteY19826"/>
              </a:cxn>
              <a:cxn ang="0">
                <a:pos x="connsiteX19827" y="connsiteY19827"/>
              </a:cxn>
              <a:cxn ang="0">
                <a:pos x="connsiteX19828" y="connsiteY19828"/>
              </a:cxn>
              <a:cxn ang="0">
                <a:pos x="connsiteX19829" y="connsiteY19829"/>
              </a:cxn>
              <a:cxn ang="0">
                <a:pos x="connsiteX19830" y="connsiteY19830"/>
              </a:cxn>
              <a:cxn ang="0">
                <a:pos x="connsiteX19831" y="connsiteY19831"/>
              </a:cxn>
              <a:cxn ang="0">
                <a:pos x="connsiteX19832" y="connsiteY19832"/>
              </a:cxn>
              <a:cxn ang="0">
                <a:pos x="connsiteX19833" y="connsiteY19833"/>
              </a:cxn>
              <a:cxn ang="0">
                <a:pos x="connsiteX19834" y="connsiteY19834"/>
              </a:cxn>
              <a:cxn ang="0">
                <a:pos x="connsiteX19835" y="connsiteY19835"/>
              </a:cxn>
              <a:cxn ang="0">
                <a:pos x="connsiteX19836" y="connsiteY19836"/>
              </a:cxn>
              <a:cxn ang="0">
                <a:pos x="connsiteX19837" y="connsiteY19837"/>
              </a:cxn>
              <a:cxn ang="0">
                <a:pos x="connsiteX19838" y="connsiteY19838"/>
              </a:cxn>
              <a:cxn ang="0">
                <a:pos x="connsiteX19839" y="connsiteY19839"/>
              </a:cxn>
              <a:cxn ang="0">
                <a:pos x="connsiteX19840" y="connsiteY19840"/>
              </a:cxn>
              <a:cxn ang="0">
                <a:pos x="connsiteX19841" y="connsiteY19841"/>
              </a:cxn>
              <a:cxn ang="0">
                <a:pos x="connsiteX19842" y="connsiteY19842"/>
              </a:cxn>
              <a:cxn ang="0">
                <a:pos x="connsiteX19843" y="connsiteY19843"/>
              </a:cxn>
              <a:cxn ang="0">
                <a:pos x="connsiteX19844" y="connsiteY19844"/>
              </a:cxn>
              <a:cxn ang="0">
                <a:pos x="connsiteX19845" y="connsiteY19845"/>
              </a:cxn>
              <a:cxn ang="0">
                <a:pos x="connsiteX19846" y="connsiteY19846"/>
              </a:cxn>
              <a:cxn ang="0">
                <a:pos x="connsiteX19847" y="connsiteY19847"/>
              </a:cxn>
              <a:cxn ang="0">
                <a:pos x="connsiteX19848" y="connsiteY19848"/>
              </a:cxn>
              <a:cxn ang="0">
                <a:pos x="connsiteX19849" y="connsiteY19849"/>
              </a:cxn>
              <a:cxn ang="0">
                <a:pos x="connsiteX19850" y="connsiteY19850"/>
              </a:cxn>
              <a:cxn ang="0">
                <a:pos x="connsiteX19851" y="connsiteY19851"/>
              </a:cxn>
              <a:cxn ang="0">
                <a:pos x="connsiteX19852" y="connsiteY19852"/>
              </a:cxn>
              <a:cxn ang="0">
                <a:pos x="connsiteX19853" y="connsiteY19853"/>
              </a:cxn>
              <a:cxn ang="0">
                <a:pos x="connsiteX19854" y="connsiteY19854"/>
              </a:cxn>
              <a:cxn ang="0">
                <a:pos x="connsiteX19855" y="connsiteY19855"/>
              </a:cxn>
              <a:cxn ang="0">
                <a:pos x="connsiteX19856" y="connsiteY19856"/>
              </a:cxn>
              <a:cxn ang="0">
                <a:pos x="connsiteX19857" y="connsiteY19857"/>
              </a:cxn>
              <a:cxn ang="0">
                <a:pos x="connsiteX19858" y="connsiteY19858"/>
              </a:cxn>
              <a:cxn ang="0">
                <a:pos x="connsiteX19859" y="connsiteY19859"/>
              </a:cxn>
              <a:cxn ang="0">
                <a:pos x="connsiteX19860" y="connsiteY19860"/>
              </a:cxn>
              <a:cxn ang="0">
                <a:pos x="connsiteX19861" y="connsiteY19861"/>
              </a:cxn>
              <a:cxn ang="0">
                <a:pos x="connsiteX19862" y="connsiteY19862"/>
              </a:cxn>
              <a:cxn ang="0">
                <a:pos x="connsiteX19863" y="connsiteY19863"/>
              </a:cxn>
              <a:cxn ang="0">
                <a:pos x="connsiteX19864" y="connsiteY19864"/>
              </a:cxn>
              <a:cxn ang="0">
                <a:pos x="connsiteX19865" y="connsiteY19865"/>
              </a:cxn>
              <a:cxn ang="0">
                <a:pos x="connsiteX19866" y="connsiteY19866"/>
              </a:cxn>
              <a:cxn ang="0">
                <a:pos x="connsiteX19867" y="connsiteY19867"/>
              </a:cxn>
              <a:cxn ang="0">
                <a:pos x="connsiteX19868" y="connsiteY19868"/>
              </a:cxn>
              <a:cxn ang="0">
                <a:pos x="connsiteX19869" y="connsiteY19869"/>
              </a:cxn>
              <a:cxn ang="0">
                <a:pos x="connsiteX19870" y="connsiteY19870"/>
              </a:cxn>
              <a:cxn ang="0">
                <a:pos x="connsiteX19871" y="connsiteY19871"/>
              </a:cxn>
              <a:cxn ang="0">
                <a:pos x="connsiteX19872" y="connsiteY19872"/>
              </a:cxn>
              <a:cxn ang="0">
                <a:pos x="connsiteX19873" y="connsiteY19873"/>
              </a:cxn>
              <a:cxn ang="0">
                <a:pos x="connsiteX19874" y="connsiteY19874"/>
              </a:cxn>
              <a:cxn ang="0">
                <a:pos x="connsiteX19875" y="connsiteY19875"/>
              </a:cxn>
              <a:cxn ang="0">
                <a:pos x="connsiteX19876" y="connsiteY19876"/>
              </a:cxn>
              <a:cxn ang="0">
                <a:pos x="connsiteX19877" y="connsiteY19877"/>
              </a:cxn>
              <a:cxn ang="0">
                <a:pos x="connsiteX19878" y="connsiteY19878"/>
              </a:cxn>
              <a:cxn ang="0">
                <a:pos x="connsiteX19879" y="connsiteY19879"/>
              </a:cxn>
              <a:cxn ang="0">
                <a:pos x="connsiteX19880" y="connsiteY19880"/>
              </a:cxn>
              <a:cxn ang="0">
                <a:pos x="connsiteX19881" y="connsiteY19881"/>
              </a:cxn>
              <a:cxn ang="0">
                <a:pos x="connsiteX19882" y="connsiteY19882"/>
              </a:cxn>
              <a:cxn ang="0">
                <a:pos x="connsiteX19883" y="connsiteY19883"/>
              </a:cxn>
              <a:cxn ang="0">
                <a:pos x="connsiteX19884" y="connsiteY19884"/>
              </a:cxn>
              <a:cxn ang="0">
                <a:pos x="connsiteX19885" y="connsiteY19885"/>
              </a:cxn>
              <a:cxn ang="0">
                <a:pos x="connsiteX19886" y="connsiteY19886"/>
              </a:cxn>
              <a:cxn ang="0">
                <a:pos x="connsiteX19887" y="connsiteY19887"/>
              </a:cxn>
              <a:cxn ang="0">
                <a:pos x="connsiteX19888" y="connsiteY19888"/>
              </a:cxn>
              <a:cxn ang="0">
                <a:pos x="connsiteX19889" y="connsiteY19889"/>
              </a:cxn>
              <a:cxn ang="0">
                <a:pos x="connsiteX19890" y="connsiteY19890"/>
              </a:cxn>
              <a:cxn ang="0">
                <a:pos x="connsiteX19891" y="connsiteY19891"/>
              </a:cxn>
              <a:cxn ang="0">
                <a:pos x="connsiteX19892" y="connsiteY19892"/>
              </a:cxn>
              <a:cxn ang="0">
                <a:pos x="connsiteX19893" y="connsiteY19893"/>
              </a:cxn>
              <a:cxn ang="0">
                <a:pos x="connsiteX19894" y="connsiteY19894"/>
              </a:cxn>
              <a:cxn ang="0">
                <a:pos x="connsiteX19895" y="connsiteY19895"/>
              </a:cxn>
              <a:cxn ang="0">
                <a:pos x="connsiteX19896" y="connsiteY19896"/>
              </a:cxn>
              <a:cxn ang="0">
                <a:pos x="connsiteX19897" y="connsiteY19897"/>
              </a:cxn>
              <a:cxn ang="0">
                <a:pos x="connsiteX19898" y="connsiteY19898"/>
              </a:cxn>
              <a:cxn ang="0">
                <a:pos x="connsiteX19899" y="connsiteY19899"/>
              </a:cxn>
              <a:cxn ang="0">
                <a:pos x="connsiteX19900" y="connsiteY19900"/>
              </a:cxn>
              <a:cxn ang="0">
                <a:pos x="connsiteX19901" y="connsiteY19901"/>
              </a:cxn>
              <a:cxn ang="0">
                <a:pos x="connsiteX19902" y="connsiteY19902"/>
              </a:cxn>
              <a:cxn ang="0">
                <a:pos x="connsiteX19903" y="connsiteY19903"/>
              </a:cxn>
              <a:cxn ang="0">
                <a:pos x="connsiteX19904" y="connsiteY19904"/>
              </a:cxn>
              <a:cxn ang="0">
                <a:pos x="connsiteX19905" y="connsiteY19905"/>
              </a:cxn>
              <a:cxn ang="0">
                <a:pos x="connsiteX19906" y="connsiteY19906"/>
              </a:cxn>
              <a:cxn ang="0">
                <a:pos x="connsiteX19907" y="connsiteY19907"/>
              </a:cxn>
              <a:cxn ang="0">
                <a:pos x="connsiteX19908" y="connsiteY19908"/>
              </a:cxn>
              <a:cxn ang="0">
                <a:pos x="connsiteX19909" y="connsiteY19909"/>
              </a:cxn>
              <a:cxn ang="0">
                <a:pos x="connsiteX19910" y="connsiteY19910"/>
              </a:cxn>
              <a:cxn ang="0">
                <a:pos x="connsiteX19911" y="connsiteY19911"/>
              </a:cxn>
              <a:cxn ang="0">
                <a:pos x="connsiteX19912" y="connsiteY19912"/>
              </a:cxn>
              <a:cxn ang="0">
                <a:pos x="connsiteX19913" y="connsiteY19913"/>
              </a:cxn>
              <a:cxn ang="0">
                <a:pos x="connsiteX19914" y="connsiteY19914"/>
              </a:cxn>
              <a:cxn ang="0">
                <a:pos x="connsiteX19915" y="connsiteY19915"/>
              </a:cxn>
              <a:cxn ang="0">
                <a:pos x="connsiteX19916" y="connsiteY19916"/>
              </a:cxn>
              <a:cxn ang="0">
                <a:pos x="connsiteX19917" y="connsiteY19917"/>
              </a:cxn>
              <a:cxn ang="0">
                <a:pos x="connsiteX19918" y="connsiteY19918"/>
              </a:cxn>
              <a:cxn ang="0">
                <a:pos x="connsiteX19919" y="connsiteY19919"/>
              </a:cxn>
              <a:cxn ang="0">
                <a:pos x="connsiteX19920" y="connsiteY19920"/>
              </a:cxn>
              <a:cxn ang="0">
                <a:pos x="connsiteX19921" y="connsiteY19921"/>
              </a:cxn>
              <a:cxn ang="0">
                <a:pos x="connsiteX19922" y="connsiteY19922"/>
              </a:cxn>
              <a:cxn ang="0">
                <a:pos x="connsiteX19923" y="connsiteY19923"/>
              </a:cxn>
              <a:cxn ang="0">
                <a:pos x="connsiteX19924" y="connsiteY19924"/>
              </a:cxn>
              <a:cxn ang="0">
                <a:pos x="connsiteX19925" y="connsiteY19925"/>
              </a:cxn>
              <a:cxn ang="0">
                <a:pos x="connsiteX19926" y="connsiteY19926"/>
              </a:cxn>
              <a:cxn ang="0">
                <a:pos x="connsiteX19927" y="connsiteY19927"/>
              </a:cxn>
              <a:cxn ang="0">
                <a:pos x="connsiteX19928" y="connsiteY19928"/>
              </a:cxn>
              <a:cxn ang="0">
                <a:pos x="connsiteX19929" y="connsiteY19929"/>
              </a:cxn>
              <a:cxn ang="0">
                <a:pos x="connsiteX19930" y="connsiteY19930"/>
              </a:cxn>
              <a:cxn ang="0">
                <a:pos x="connsiteX19931" y="connsiteY19931"/>
              </a:cxn>
              <a:cxn ang="0">
                <a:pos x="connsiteX19932" y="connsiteY19932"/>
              </a:cxn>
              <a:cxn ang="0">
                <a:pos x="connsiteX19933" y="connsiteY19933"/>
              </a:cxn>
              <a:cxn ang="0">
                <a:pos x="connsiteX19934" y="connsiteY19934"/>
              </a:cxn>
              <a:cxn ang="0">
                <a:pos x="connsiteX19935" y="connsiteY19935"/>
              </a:cxn>
              <a:cxn ang="0">
                <a:pos x="connsiteX19936" y="connsiteY19936"/>
              </a:cxn>
              <a:cxn ang="0">
                <a:pos x="connsiteX19937" y="connsiteY19937"/>
              </a:cxn>
              <a:cxn ang="0">
                <a:pos x="connsiteX19938" y="connsiteY19938"/>
              </a:cxn>
              <a:cxn ang="0">
                <a:pos x="connsiteX19939" y="connsiteY19939"/>
              </a:cxn>
              <a:cxn ang="0">
                <a:pos x="connsiteX19940" y="connsiteY19940"/>
              </a:cxn>
              <a:cxn ang="0">
                <a:pos x="connsiteX19941" y="connsiteY19941"/>
              </a:cxn>
              <a:cxn ang="0">
                <a:pos x="connsiteX19942" y="connsiteY19942"/>
              </a:cxn>
              <a:cxn ang="0">
                <a:pos x="connsiteX19943" y="connsiteY19943"/>
              </a:cxn>
              <a:cxn ang="0">
                <a:pos x="connsiteX19944" y="connsiteY19944"/>
              </a:cxn>
              <a:cxn ang="0">
                <a:pos x="connsiteX19945" y="connsiteY19945"/>
              </a:cxn>
              <a:cxn ang="0">
                <a:pos x="connsiteX19946" y="connsiteY19946"/>
              </a:cxn>
              <a:cxn ang="0">
                <a:pos x="connsiteX19947" y="connsiteY19947"/>
              </a:cxn>
              <a:cxn ang="0">
                <a:pos x="connsiteX19948" y="connsiteY19948"/>
              </a:cxn>
              <a:cxn ang="0">
                <a:pos x="connsiteX19949" y="connsiteY19949"/>
              </a:cxn>
              <a:cxn ang="0">
                <a:pos x="connsiteX19950" y="connsiteY19950"/>
              </a:cxn>
              <a:cxn ang="0">
                <a:pos x="connsiteX19951" y="connsiteY19951"/>
              </a:cxn>
              <a:cxn ang="0">
                <a:pos x="connsiteX19952" y="connsiteY19952"/>
              </a:cxn>
              <a:cxn ang="0">
                <a:pos x="connsiteX19953" y="connsiteY19953"/>
              </a:cxn>
              <a:cxn ang="0">
                <a:pos x="connsiteX19954" y="connsiteY19954"/>
              </a:cxn>
              <a:cxn ang="0">
                <a:pos x="connsiteX19955" y="connsiteY19955"/>
              </a:cxn>
              <a:cxn ang="0">
                <a:pos x="connsiteX19956" y="connsiteY19956"/>
              </a:cxn>
              <a:cxn ang="0">
                <a:pos x="connsiteX19957" y="connsiteY19957"/>
              </a:cxn>
              <a:cxn ang="0">
                <a:pos x="connsiteX19958" y="connsiteY19958"/>
              </a:cxn>
              <a:cxn ang="0">
                <a:pos x="connsiteX19959" y="connsiteY19959"/>
              </a:cxn>
              <a:cxn ang="0">
                <a:pos x="connsiteX19960" y="connsiteY19960"/>
              </a:cxn>
              <a:cxn ang="0">
                <a:pos x="connsiteX19961" y="connsiteY19961"/>
              </a:cxn>
              <a:cxn ang="0">
                <a:pos x="connsiteX19962" y="connsiteY19962"/>
              </a:cxn>
              <a:cxn ang="0">
                <a:pos x="connsiteX19963" y="connsiteY19963"/>
              </a:cxn>
              <a:cxn ang="0">
                <a:pos x="connsiteX19964" y="connsiteY19964"/>
              </a:cxn>
              <a:cxn ang="0">
                <a:pos x="connsiteX19965" y="connsiteY19965"/>
              </a:cxn>
              <a:cxn ang="0">
                <a:pos x="connsiteX19966" y="connsiteY19966"/>
              </a:cxn>
              <a:cxn ang="0">
                <a:pos x="connsiteX19967" y="connsiteY19967"/>
              </a:cxn>
              <a:cxn ang="0">
                <a:pos x="connsiteX19968" y="connsiteY19968"/>
              </a:cxn>
              <a:cxn ang="0">
                <a:pos x="connsiteX19969" y="connsiteY19969"/>
              </a:cxn>
              <a:cxn ang="0">
                <a:pos x="connsiteX19970" y="connsiteY19970"/>
              </a:cxn>
              <a:cxn ang="0">
                <a:pos x="connsiteX19971" y="connsiteY19971"/>
              </a:cxn>
              <a:cxn ang="0">
                <a:pos x="connsiteX19972" y="connsiteY19972"/>
              </a:cxn>
              <a:cxn ang="0">
                <a:pos x="connsiteX19973" y="connsiteY19973"/>
              </a:cxn>
              <a:cxn ang="0">
                <a:pos x="connsiteX19974" y="connsiteY19974"/>
              </a:cxn>
              <a:cxn ang="0">
                <a:pos x="connsiteX19975" y="connsiteY19975"/>
              </a:cxn>
              <a:cxn ang="0">
                <a:pos x="connsiteX19976" y="connsiteY19976"/>
              </a:cxn>
              <a:cxn ang="0">
                <a:pos x="connsiteX19977" y="connsiteY19977"/>
              </a:cxn>
              <a:cxn ang="0">
                <a:pos x="connsiteX19978" y="connsiteY19978"/>
              </a:cxn>
              <a:cxn ang="0">
                <a:pos x="connsiteX19979" y="connsiteY19979"/>
              </a:cxn>
              <a:cxn ang="0">
                <a:pos x="connsiteX19980" y="connsiteY19980"/>
              </a:cxn>
              <a:cxn ang="0">
                <a:pos x="connsiteX19981" y="connsiteY19981"/>
              </a:cxn>
              <a:cxn ang="0">
                <a:pos x="connsiteX19982" y="connsiteY19982"/>
              </a:cxn>
              <a:cxn ang="0">
                <a:pos x="connsiteX19983" y="connsiteY19983"/>
              </a:cxn>
              <a:cxn ang="0">
                <a:pos x="connsiteX19984" y="connsiteY19984"/>
              </a:cxn>
              <a:cxn ang="0">
                <a:pos x="connsiteX19985" y="connsiteY19985"/>
              </a:cxn>
              <a:cxn ang="0">
                <a:pos x="connsiteX19986" y="connsiteY19986"/>
              </a:cxn>
              <a:cxn ang="0">
                <a:pos x="connsiteX19987" y="connsiteY19987"/>
              </a:cxn>
              <a:cxn ang="0">
                <a:pos x="connsiteX19988" y="connsiteY19988"/>
              </a:cxn>
              <a:cxn ang="0">
                <a:pos x="connsiteX19989" y="connsiteY19989"/>
              </a:cxn>
              <a:cxn ang="0">
                <a:pos x="connsiteX19990" y="connsiteY19990"/>
              </a:cxn>
              <a:cxn ang="0">
                <a:pos x="connsiteX19991" y="connsiteY19991"/>
              </a:cxn>
              <a:cxn ang="0">
                <a:pos x="connsiteX19992" y="connsiteY19992"/>
              </a:cxn>
              <a:cxn ang="0">
                <a:pos x="connsiteX19993" y="connsiteY19993"/>
              </a:cxn>
              <a:cxn ang="0">
                <a:pos x="connsiteX19994" y="connsiteY19994"/>
              </a:cxn>
              <a:cxn ang="0">
                <a:pos x="connsiteX19995" y="connsiteY19995"/>
              </a:cxn>
              <a:cxn ang="0">
                <a:pos x="connsiteX19996" y="connsiteY19996"/>
              </a:cxn>
              <a:cxn ang="0">
                <a:pos x="connsiteX19997" y="connsiteY19997"/>
              </a:cxn>
              <a:cxn ang="0">
                <a:pos x="connsiteX19998" y="connsiteY19998"/>
              </a:cxn>
              <a:cxn ang="0">
                <a:pos x="connsiteX19999" y="connsiteY19999"/>
              </a:cxn>
              <a:cxn ang="0">
                <a:pos x="connsiteX20000" y="connsiteY20000"/>
              </a:cxn>
              <a:cxn ang="0">
                <a:pos x="connsiteX20001" y="connsiteY20001"/>
              </a:cxn>
              <a:cxn ang="0">
                <a:pos x="connsiteX20002" y="connsiteY20002"/>
              </a:cxn>
              <a:cxn ang="0">
                <a:pos x="connsiteX20003" y="connsiteY20003"/>
              </a:cxn>
              <a:cxn ang="0">
                <a:pos x="connsiteX20004" y="connsiteY20004"/>
              </a:cxn>
              <a:cxn ang="0">
                <a:pos x="connsiteX20005" y="connsiteY20005"/>
              </a:cxn>
              <a:cxn ang="0">
                <a:pos x="connsiteX20006" y="connsiteY20006"/>
              </a:cxn>
              <a:cxn ang="0">
                <a:pos x="connsiteX20007" y="connsiteY20007"/>
              </a:cxn>
              <a:cxn ang="0">
                <a:pos x="connsiteX20008" y="connsiteY20008"/>
              </a:cxn>
              <a:cxn ang="0">
                <a:pos x="connsiteX20009" y="connsiteY20009"/>
              </a:cxn>
              <a:cxn ang="0">
                <a:pos x="connsiteX20010" y="connsiteY20010"/>
              </a:cxn>
              <a:cxn ang="0">
                <a:pos x="connsiteX20011" y="connsiteY20011"/>
              </a:cxn>
              <a:cxn ang="0">
                <a:pos x="connsiteX20012" y="connsiteY20012"/>
              </a:cxn>
              <a:cxn ang="0">
                <a:pos x="connsiteX20013" y="connsiteY20013"/>
              </a:cxn>
              <a:cxn ang="0">
                <a:pos x="connsiteX20014" y="connsiteY20014"/>
              </a:cxn>
              <a:cxn ang="0">
                <a:pos x="connsiteX20015" y="connsiteY20015"/>
              </a:cxn>
              <a:cxn ang="0">
                <a:pos x="connsiteX20016" y="connsiteY20016"/>
              </a:cxn>
              <a:cxn ang="0">
                <a:pos x="connsiteX20017" y="connsiteY20017"/>
              </a:cxn>
              <a:cxn ang="0">
                <a:pos x="connsiteX20018" y="connsiteY20018"/>
              </a:cxn>
              <a:cxn ang="0">
                <a:pos x="connsiteX20019" y="connsiteY20019"/>
              </a:cxn>
              <a:cxn ang="0">
                <a:pos x="connsiteX20020" y="connsiteY20020"/>
              </a:cxn>
              <a:cxn ang="0">
                <a:pos x="connsiteX20021" y="connsiteY20021"/>
              </a:cxn>
              <a:cxn ang="0">
                <a:pos x="connsiteX20022" y="connsiteY20022"/>
              </a:cxn>
              <a:cxn ang="0">
                <a:pos x="connsiteX20023" y="connsiteY20023"/>
              </a:cxn>
              <a:cxn ang="0">
                <a:pos x="connsiteX20024" y="connsiteY20024"/>
              </a:cxn>
              <a:cxn ang="0">
                <a:pos x="connsiteX20025" y="connsiteY20025"/>
              </a:cxn>
              <a:cxn ang="0">
                <a:pos x="connsiteX20026" y="connsiteY20026"/>
              </a:cxn>
              <a:cxn ang="0">
                <a:pos x="connsiteX20027" y="connsiteY20027"/>
              </a:cxn>
              <a:cxn ang="0">
                <a:pos x="connsiteX20028" y="connsiteY20028"/>
              </a:cxn>
              <a:cxn ang="0">
                <a:pos x="connsiteX20029" y="connsiteY20029"/>
              </a:cxn>
              <a:cxn ang="0">
                <a:pos x="connsiteX20030" y="connsiteY20030"/>
              </a:cxn>
              <a:cxn ang="0">
                <a:pos x="connsiteX20031" y="connsiteY20031"/>
              </a:cxn>
              <a:cxn ang="0">
                <a:pos x="connsiteX20032" y="connsiteY20032"/>
              </a:cxn>
              <a:cxn ang="0">
                <a:pos x="connsiteX20033" y="connsiteY20033"/>
              </a:cxn>
              <a:cxn ang="0">
                <a:pos x="connsiteX20034" y="connsiteY20034"/>
              </a:cxn>
              <a:cxn ang="0">
                <a:pos x="connsiteX20035" y="connsiteY20035"/>
              </a:cxn>
              <a:cxn ang="0">
                <a:pos x="connsiteX20036" y="connsiteY20036"/>
              </a:cxn>
              <a:cxn ang="0">
                <a:pos x="connsiteX20037" y="connsiteY20037"/>
              </a:cxn>
              <a:cxn ang="0">
                <a:pos x="connsiteX20038" y="connsiteY20038"/>
              </a:cxn>
              <a:cxn ang="0">
                <a:pos x="connsiteX20039" y="connsiteY20039"/>
              </a:cxn>
              <a:cxn ang="0">
                <a:pos x="connsiteX20040" y="connsiteY20040"/>
              </a:cxn>
              <a:cxn ang="0">
                <a:pos x="connsiteX20041" y="connsiteY20041"/>
              </a:cxn>
              <a:cxn ang="0">
                <a:pos x="connsiteX20042" y="connsiteY20042"/>
              </a:cxn>
              <a:cxn ang="0">
                <a:pos x="connsiteX20043" y="connsiteY20043"/>
              </a:cxn>
              <a:cxn ang="0">
                <a:pos x="connsiteX20044" y="connsiteY20044"/>
              </a:cxn>
              <a:cxn ang="0">
                <a:pos x="connsiteX20045" y="connsiteY20045"/>
              </a:cxn>
              <a:cxn ang="0">
                <a:pos x="connsiteX20046" y="connsiteY20046"/>
              </a:cxn>
              <a:cxn ang="0">
                <a:pos x="connsiteX20047" y="connsiteY20047"/>
              </a:cxn>
              <a:cxn ang="0">
                <a:pos x="connsiteX20048" y="connsiteY20048"/>
              </a:cxn>
              <a:cxn ang="0">
                <a:pos x="connsiteX20049" y="connsiteY20049"/>
              </a:cxn>
              <a:cxn ang="0">
                <a:pos x="connsiteX20050" y="connsiteY20050"/>
              </a:cxn>
              <a:cxn ang="0">
                <a:pos x="connsiteX20051" y="connsiteY20051"/>
              </a:cxn>
              <a:cxn ang="0">
                <a:pos x="connsiteX20052" y="connsiteY20052"/>
              </a:cxn>
              <a:cxn ang="0">
                <a:pos x="connsiteX20053" y="connsiteY20053"/>
              </a:cxn>
              <a:cxn ang="0">
                <a:pos x="connsiteX20054" y="connsiteY20054"/>
              </a:cxn>
              <a:cxn ang="0">
                <a:pos x="connsiteX20055" y="connsiteY20055"/>
              </a:cxn>
              <a:cxn ang="0">
                <a:pos x="connsiteX20056" y="connsiteY20056"/>
              </a:cxn>
              <a:cxn ang="0">
                <a:pos x="connsiteX20057" y="connsiteY20057"/>
              </a:cxn>
              <a:cxn ang="0">
                <a:pos x="connsiteX20058" y="connsiteY20058"/>
              </a:cxn>
              <a:cxn ang="0">
                <a:pos x="connsiteX20059" y="connsiteY20059"/>
              </a:cxn>
              <a:cxn ang="0">
                <a:pos x="connsiteX20060" y="connsiteY20060"/>
              </a:cxn>
              <a:cxn ang="0">
                <a:pos x="connsiteX20061" y="connsiteY20061"/>
              </a:cxn>
              <a:cxn ang="0">
                <a:pos x="connsiteX20062" y="connsiteY20062"/>
              </a:cxn>
              <a:cxn ang="0">
                <a:pos x="connsiteX20063" y="connsiteY20063"/>
              </a:cxn>
              <a:cxn ang="0">
                <a:pos x="connsiteX20064" y="connsiteY20064"/>
              </a:cxn>
              <a:cxn ang="0">
                <a:pos x="connsiteX20065" y="connsiteY20065"/>
              </a:cxn>
              <a:cxn ang="0">
                <a:pos x="connsiteX20066" y="connsiteY20066"/>
              </a:cxn>
              <a:cxn ang="0">
                <a:pos x="connsiteX20067" y="connsiteY20067"/>
              </a:cxn>
              <a:cxn ang="0">
                <a:pos x="connsiteX20068" y="connsiteY20068"/>
              </a:cxn>
              <a:cxn ang="0">
                <a:pos x="connsiteX20069" y="connsiteY20069"/>
              </a:cxn>
              <a:cxn ang="0">
                <a:pos x="connsiteX20070" y="connsiteY20070"/>
              </a:cxn>
              <a:cxn ang="0">
                <a:pos x="connsiteX20071" y="connsiteY20071"/>
              </a:cxn>
              <a:cxn ang="0">
                <a:pos x="connsiteX20072" y="connsiteY20072"/>
              </a:cxn>
              <a:cxn ang="0">
                <a:pos x="connsiteX20073" y="connsiteY20073"/>
              </a:cxn>
              <a:cxn ang="0">
                <a:pos x="connsiteX20074" y="connsiteY20074"/>
              </a:cxn>
              <a:cxn ang="0">
                <a:pos x="connsiteX20075" y="connsiteY20075"/>
              </a:cxn>
              <a:cxn ang="0">
                <a:pos x="connsiteX20076" y="connsiteY20076"/>
              </a:cxn>
              <a:cxn ang="0">
                <a:pos x="connsiteX20077" y="connsiteY20077"/>
              </a:cxn>
              <a:cxn ang="0">
                <a:pos x="connsiteX20078" y="connsiteY20078"/>
              </a:cxn>
              <a:cxn ang="0">
                <a:pos x="connsiteX20079" y="connsiteY20079"/>
              </a:cxn>
              <a:cxn ang="0">
                <a:pos x="connsiteX20080" y="connsiteY20080"/>
              </a:cxn>
              <a:cxn ang="0">
                <a:pos x="connsiteX20081" y="connsiteY20081"/>
              </a:cxn>
              <a:cxn ang="0">
                <a:pos x="connsiteX20082" y="connsiteY20082"/>
              </a:cxn>
              <a:cxn ang="0">
                <a:pos x="connsiteX20083" y="connsiteY20083"/>
              </a:cxn>
              <a:cxn ang="0">
                <a:pos x="connsiteX20084" y="connsiteY20084"/>
              </a:cxn>
              <a:cxn ang="0">
                <a:pos x="connsiteX20085" y="connsiteY20085"/>
              </a:cxn>
              <a:cxn ang="0">
                <a:pos x="connsiteX20086" y="connsiteY20086"/>
              </a:cxn>
              <a:cxn ang="0">
                <a:pos x="connsiteX20087" y="connsiteY20087"/>
              </a:cxn>
              <a:cxn ang="0">
                <a:pos x="connsiteX20088" y="connsiteY20088"/>
              </a:cxn>
              <a:cxn ang="0">
                <a:pos x="connsiteX20089" y="connsiteY20089"/>
              </a:cxn>
              <a:cxn ang="0">
                <a:pos x="connsiteX20090" y="connsiteY20090"/>
              </a:cxn>
              <a:cxn ang="0">
                <a:pos x="connsiteX20091" y="connsiteY20091"/>
              </a:cxn>
              <a:cxn ang="0">
                <a:pos x="connsiteX20092" y="connsiteY20092"/>
              </a:cxn>
              <a:cxn ang="0">
                <a:pos x="connsiteX20093" y="connsiteY20093"/>
              </a:cxn>
              <a:cxn ang="0">
                <a:pos x="connsiteX20094" y="connsiteY20094"/>
              </a:cxn>
              <a:cxn ang="0">
                <a:pos x="connsiteX20095" y="connsiteY20095"/>
              </a:cxn>
              <a:cxn ang="0">
                <a:pos x="connsiteX20096" y="connsiteY20096"/>
              </a:cxn>
              <a:cxn ang="0">
                <a:pos x="connsiteX20097" y="connsiteY20097"/>
              </a:cxn>
              <a:cxn ang="0">
                <a:pos x="connsiteX20098" y="connsiteY20098"/>
              </a:cxn>
              <a:cxn ang="0">
                <a:pos x="connsiteX20099" y="connsiteY20099"/>
              </a:cxn>
              <a:cxn ang="0">
                <a:pos x="connsiteX20100" y="connsiteY20100"/>
              </a:cxn>
              <a:cxn ang="0">
                <a:pos x="connsiteX20101" y="connsiteY20101"/>
              </a:cxn>
              <a:cxn ang="0">
                <a:pos x="connsiteX20102" y="connsiteY20102"/>
              </a:cxn>
              <a:cxn ang="0">
                <a:pos x="connsiteX20103" y="connsiteY20103"/>
              </a:cxn>
              <a:cxn ang="0">
                <a:pos x="connsiteX20104" y="connsiteY20104"/>
              </a:cxn>
              <a:cxn ang="0">
                <a:pos x="connsiteX20105" y="connsiteY20105"/>
              </a:cxn>
              <a:cxn ang="0">
                <a:pos x="connsiteX20106" y="connsiteY20106"/>
              </a:cxn>
              <a:cxn ang="0">
                <a:pos x="connsiteX20107" y="connsiteY20107"/>
              </a:cxn>
              <a:cxn ang="0">
                <a:pos x="connsiteX20108" y="connsiteY20108"/>
              </a:cxn>
              <a:cxn ang="0">
                <a:pos x="connsiteX20109" y="connsiteY20109"/>
              </a:cxn>
              <a:cxn ang="0">
                <a:pos x="connsiteX20110" y="connsiteY20110"/>
              </a:cxn>
              <a:cxn ang="0">
                <a:pos x="connsiteX20111" y="connsiteY20111"/>
              </a:cxn>
              <a:cxn ang="0">
                <a:pos x="connsiteX20112" y="connsiteY20112"/>
              </a:cxn>
              <a:cxn ang="0">
                <a:pos x="connsiteX20113" y="connsiteY20113"/>
              </a:cxn>
              <a:cxn ang="0">
                <a:pos x="connsiteX20114" y="connsiteY20114"/>
              </a:cxn>
              <a:cxn ang="0">
                <a:pos x="connsiteX20115" y="connsiteY20115"/>
              </a:cxn>
              <a:cxn ang="0">
                <a:pos x="connsiteX20116" y="connsiteY20116"/>
              </a:cxn>
              <a:cxn ang="0">
                <a:pos x="connsiteX20117" y="connsiteY20117"/>
              </a:cxn>
              <a:cxn ang="0">
                <a:pos x="connsiteX20118" y="connsiteY20118"/>
              </a:cxn>
              <a:cxn ang="0">
                <a:pos x="connsiteX20119" y="connsiteY20119"/>
              </a:cxn>
              <a:cxn ang="0">
                <a:pos x="connsiteX20120" y="connsiteY20120"/>
              </a:cxn>
              <a:cxn ang="0">
                <a:pos x="connsiteX20121" y="connsiteY20121"/>
              </a:cxn>
              <a:cxn ang="0">
                <a:pos x="connsiteX20122" y="connsiteY20122"/>
              </a:cxn>
              <a:cxn ang="0">
                <a:pos x="connsiteX20123" y="connsiteY20123"/>
              </a:cxn>
              <a:cxn ang="0">
                <a:pos x="connsiteX20124" y="connsiteY20124"/>
              </a:cxn>
              <a:cxn ang="0">
                <a:pos x="connsiteX20125" y="connsiteY20125"/>
              </a:cxn>
              <a:cxn ang="0">
                <a:pos x="connsiteX20126" y="connsiteY20126"/>
              </a:cxn>
              <a:cxn ang="0">
                <a:pos x="connsiteX20127" y="connsiteY20127"/>
              </a:cxn>
              <a:cxn ang="0">
                <a:pos x="connsiteX20128" y="connsiteY20128"/>
              </a:cxn>
              <a:cxn ang="0">
                <a:pos x="connsiteX20129" y="connsiteY20129"/>
              </a:cxn>
              <a:cxn ang="0">
                <a:pos x="connsiteX20130" y="connsiteY20130"/>
              </a:cxn>
              <a:cxn ang="0">
                <a:pos x="connsiteX20131" y="connsiteY20131"/>
              </a:cxn>
              <a:cxn ang="0">
                <a:pos x="connsiteX20132" y="connsiteY20132"/>
              </a:cxn>
              <a:cxn ang="0">
                <a:pos x="connsiteX20133" y="connsiteY20133"/>
              </a:cxn>
              <a:cxn ang="0">
                <a:pos x="connsiteX20134" y="connsiteY20134"/>
              </a:cxn>
              <a:cxn ang="0">
                <a:pos x="connsiteX20135" y="connsiteY20135"/>
              </a:cxn>
              <a:cxn ang="0">
                <a:pos x="connsiteX20136" y="connsiteY20136"/>
              </a:cxn>
              <a:cxn ang="0">
                <a:pos x="connsiteX20137" y="connsiteY20137"/>
              </a:cxn>
              <a:cxn ang="0">
                <a:pos x="connsiteX20138" y="connsiteY20138"/>
              </a:cxn>
              <a:cxn ang="0">
                <a:pos x="connsiteX20139" y="connsiteY20139"/>
              </a:cxn>
              <a:cxn ang="0">
                <a:pos x="connsiteX20140" y="connsiteY20140"/>
              </a:cxn>
              <a:cxn ang="0">
                <a:pos x="connsiteX20141" y="connsiteY20141"/>
              </a:cxn>
              <a:cxn ang="0">
                <a:pos x="connsiteX20142" y="connsiteY20142"/>
              </a:cxn>
              <a:cxn ang="0">
                <a:pos x="connsiteX20143" y="connsiteY20143"/>
              </a:cxn>
              <a:cxn ang="0">
                <a:pos x="connsiteX20144" y="connsiteY20144"/>
              </a:cxn>
              <a:cxn ang="0">
                <a:pos x="connsiteX20145" y="connsiteY20145"/>
              </a:cxn>
              <a:cxn ang="0">
                <a:pos x="connsiteX20146" y="connsiteY20146"/>
              </a:cxn>
              <a:cxn ang="0">
                <a:pos x="connsiteX20147" y="connsiteY20147"/>
              </a:cxn>
              <a:cxn ang="0">
                <a:pos x="connsiteX20148" y="connsiteY20148"/>
              </a:cxn>
              <a:cxn ang="0">
                <a:pos x="connsiteX20149" y="connsiteY20149"/>
              </a:cxn>
              <a:cxn ang="0">
                <a:pos x="connsiteX20150" y="connsiteY20150"/>
              </a:cxn>
              <a:cxn ang="0">
                <a:pos x="connsiteX20151" y="connsiteY20151"/>
              </a:cxn>
              <a:cxn ang="0">
                <a:pos x="connsiteX20152" y="connsiteY20152"/>
              </a:cxn>
              <a:cxn ang="0">
                <a:pos x="connsiteX20153" y="connsiteY20153"/>
              </a:cxn>
              <a:cxn ang="0">
                <a:pos x="connsiteX20154" y="connsiteY20154"/>
              </a:cxn>
              <a:cxn ang="0">
                <a:pos x="connsiteX20155" y="connsiteY20155"/>
              </a:cxn>
              <a:cxn ang="0">
                <a:pos x="connsiteX20156" y="connsiteY20156"/>
              </a:cxn>
              <a:cxn ang="0">
                <a:pos x="connsiteX20157" y="connsiteY20157"/>
              </a:cxn>
              <a:cxn ang="0">
                <a:pos x="connsiteX20158" y="connsiteY20158"/>
              </a:cxn>
              <a:cxn ang="0">
                <a:pos x="connsiteX20159" y="connsiteY20159"/>
              </a:cxn>
              <a:cxn ang="0">
                <a:pos x="connsiteX20160" y="connsiteY20160"/>
              </a:cxn>
              <a:cxn ang="0">
                <a:pos x="connsiteX20161" y="connsiteY20161"/>
              </a:cxn>
              <a:cxn ang="0">
                <a:pos x="connsiteX20162" y="connsiteY20162"/>
              </a:cxn>
              <a:cxn ang="0">
                <a:pos x="connsiteX20163" y="connsiteY20163"/>
              </a:cxn>
              <a:cxn ang="0">
                <a:pos x="connsiteX20164" y="connsiteY20164"/>
              </a:cxn>
              <a:cxn ang="0">
                <a:pos x="connsiteX20165" y="connsiteY20165"/>
              </a:cxn>
              <a:cxn ang="0">
                <a:pos x="connsiteX20166" y="connsiteY20166"/>
              </a:cxn>
              <a:cxn ang="0">
                <a:pos x="connsiteX20167" y="connsiteY20167"/>
              </a:cxn>
              <a:cxn ang="0">
                <a:pos x="connsiteX20168" y="connsiteY20168"/>
              </a:cxn>
              <a:cxn ang="0">
                <a:pos x="connsiteX20169" y="connsiteY20169"/>
              </a:cxn>
              <a:cxn ang="0">
                <a:pos x="connsiteX20170" y="connsiteY20170"/>
              </a:cxn>
              <a:cxn ang="0">
                <a:pos x="connsiteX20171" y="connsiteY20171"/>
              </a:cxn>
              <a:cxn ang="0">
                <a:pos x="connsiteX20172" y="connsiteY20172"/>
              </a:cxn>
              <a:cxn ang="0">
                <a:pos x="connsiteX20173" y="connsiteY20173"/>
              </a:cxn>
              <a:cxn ang="0">
                <a:pos x="connsiteX20174" y="connsiteY20174"/>
              </a:cxn>
              <a:cxn ang="0">
                <a:pos x="connsiteX20175" y="connsiteY20175"/>
              </a:cxn>
              <a:cxn ang="0">
                <a:pos x="connsiteX20176" y="connsiteY20176"/>
              </a:cxn>
              <a:cxn ang="0">
                <a:pos x="connsiteX20177" y="connsiteY20177"/>
              </a:cxn>
              <a:cxn ang="0">
                <a:pos x="connsiteX20178" y="connsiteY20178"/>
              </a:cxn>
              <a:cxn ang="0">
                <a:pos x="connsiteX20179" y="connsiteY20179"/>
              </a:cxn>
              <a:cxn ang="0">
                <a:pos x="connsiteX20180" y="connsiteY20180"/>
              </a:cxn>
              <a:cxn ang="0">
                <a:pos x="connsiteX20181" y="connsiteY20181"/>
              </a:cxn>
              <a:cxn ang="0">
                <a:pos x="connsiteX20182" y="connsiteY20182"/>
              </a:cxn>
              <a:cxn ang="0">
                <a:pos x="connsiteX20183" y="connsiteY20183"/>
              </a:cxn>
              <a:cxn ang="0">
                <a:pos x="connsiteX20184" y="connsiteY20184"/>
              </a:cxn>
              <a:cxn ang="0">
                <a:pos x="connsiteX20185" y="connsiteY20185"/>
              </a:cxn>
              <a:cxn ang="0">
                <a:pos x="connsiteX20186" y="connsiteY20186"/>
              </a:cxn>
              <a:cxn ang="0">
                <a:pos x="connsiteX20187" y="connsiteY20187"/>
              </a:cxn>
              <a:cxn ang="0">
                <a:pos x="connsiteX20188" y="connsiteY20188"/>
              </a:cxn>
              <a:cxn ang="0">
                <a:pos x="connsiteX20189" y="connsiteY20189"/>
              </a:cxn>
              <a:cxn ang="0">
                <a:pos x="connsiteX20190" y="connsiteY20190"/>
              </a:cxn>
              <a:cxn ang="0">
                <a:pos x="connsiteX20191" y="connsiteY20191"/>
              </a:cxn>
              <a:cxn ang="0">
                <a:pos x="connsiteX20192" y="connsiteY20192"/>
              </a:cxn>
              <a:cxn ang="0">
                <a:pos x="connsiteX20193" y="connsiteY20193"/>
              </a:cxn>
              <a:cxn ang="0">
                <a:pos x="connsiteX20194" y="connsiteY20194"/>
              </a:cxn>
              <a:cxn ang="0">
                <a:pos x="connsiteX20195" y="connsiteY20195"/>
              </a:cxn>
              <a:cxn ang="0">
                <a:pos x="connsiteX20196" y="connsiteY20196"/>
              </a:cxn>
              <a:cxn ang="0">
                <a:pos x="connsiteX20197" y="connsiteY20197"/>
              </a:cxn>
              <a:cxn ang="0">
                <a:pos x="connsiteX20198" y="connsiteY20198"/>
              </a:cxn>
              <a:cxn ang="0">
                <a:pos x="connsiteX20199" y="connsiteY20199"/>
              </a:cxn>
              <a:cxn ang="0">
                <a:pos x="connsiteX20200" y="connsiteY20200"/>
              </a:cxn>
              <a:cxn ang="0">
                <a:pos x="connsiteX20201" y="connsiteY20201"/>
              </a:cxn>
              <a:cxn ang="0">
                <a:pos x="connsiteX20202" y="connsiteY20202"/>
              </a:cxn>
              <a:cxn ang="0">
                <a:pos x="connsiteX20203" y="connsiteY20203"/>
              </a:cxn>
              <a:cxn ang="0">
                <a:pos x="connsiteX20204" y="connsiteY20204"/>
              </a:cxn>
              <a:cxn ang="0">
                <a:pos x="connsiteX20205" y="connsiteY20205"/>
              </a:cxn>
              <a:cxn ang="0">
                <a:pos x="connsiteX20206" y="connsiteY20206"/>
              </a:cxn>
              <a:cxn ang="0">
                <a:pos x="connsiteX20207" y="connsiteY20207"/>
              </a:cxn>
              <a:cxn ang="0">
                <a:pos x="connsiteX20208" y="connsiteY20208"/>
              </a:cxn>
              <a:cxn ang="0">
                <a:pos x="connsiteX20209" y="connsiteY20209"/>
              </a:cxn>
              <a:cxn ang="0">
                <a:pos x="connsiteX20210" y="connsiteY20210"/>
              </a:cxn>
              <a:cxn ang="0">
                <a:pos x="connsiteX20211" y="connsiteY20211"/>
              </a:cxn>
              <a:cxn ang="0">
                <a:pos x="connsiteX20212" y="connsiteY20212"/>
              </a:cxn>
              <a:cxn ang="0">
                <a:pos x="connsiteX20213" y="connsiteY20213"/>
              </a:cxn>
              <a:cxn ang="0">
                <a:pos x="connsiteX20214" y="connsiteY20214"/>
              </a:cxn>
              <a:cxn ang="0">
                <a:pos x="connsiteX20215" y="connsiteY20215"/>
              </a:cxn>
              <a:cxn ang="0">
                <a:pos x="connsiteX20216" y="connsiteY20216"/>
              </a:cxn>
              <a:cxn ang="0">
                <a:pos x="connsiteX20217" y="connsiteY20217"/>
              </a:cxn>
              <a:cxn ang="0">
                <a:pos x="connsiteX20218" y="connsiteY20218"/>
              </a:cxn>
              <a:cxn ang="0">
                <a:pos x="connsiteX20219" y="connsiteY20219"/>
              </a:cxn>
              <a:cxn ang="0">
                <a:pos x="connsiteX20220" y="connsiteY20220"/>
              </a:cxn>
              <a:cxn ang="0">
                <a:pos x="connsiteX20221" y="connsiteY20221"/>
              </a:cxn>
              <a:cxn ang="0">
                <a:pos x="connsiteX20222" y="connsiteY20222"/>
              </a:cxn>
              <a:cxn ang="0">
                <a:pos x="connsiteX20223" y="connsiteY20223"/>
              </a:cxn>
              <a:cxn ang="0">
                <a:pos x="connsiteX20224" y="connsiteY20224"/>
              </a:cxn>
              <a:cxn ang="0">
                <a:pos x="connsiteX20225" y="connsiteY20225"/>
              </a:cxn>
              <a:cxn ang="0">
                <a:pos x="connsiteX20226" y="connsiteY20226"/>
              </a:cxn>
              <a:cxn ang="0">
                <a:pos x="connsiteX20227" y="connsiteY20227"/>
              </a:cxn>
              <a:cxn ang="0">
                <a:pos x="connsiteX20228" y="connsiteY20228"/>
              </a:cxn>
              <a:cxn ang="0">
                <a:pos x="connsiteX20229" y="connsiteY20229"/>
              </a:cxn>
              <a:cxn ang="0">
                <a:pos x="connsiteX20230" y="connsiteY20230"/>
              </a:cxn>
              <a:cxn ang="0">
                <a:pos x="connsiteX20231" y="connsiteY20231"/>
              </a:cxn>
              <a:cxn ang="0">
                <a:pos x="connsiteX20232" y="connsiteY20232"/>
              </a:cxn>
              <a:cxn ang="0">
                <a:pos x="connsiteX20233" y="connsiteY20233"/>
              </a:cxn>
              <a:cxn ang="0">
                <a:pos x="connsiteX20234" y="connsiteY20234"/>
              </a:cxn>
              <a:cxn ang="0">
                <a:pos x="connsiteX20235" y="connsiteY20235"/>
              </a:cxn>
              <a:cxn ang="0">
                <a:pos x="connsiteX20236" y="connsiteY20236"/>
              </a:cxn>
              <a:cxn ang="0">
                <a:pos x="connsiteX20237" y="connsiteY20237"/>
              </a:cxn>
              <a:cxn ang="0">
                <a:pos x="connsiteX20238" y="connsiteY20238"/>
              </a:cxn>
              <a:cxn ang="0">
                <a:pos x="connsiteX20239" y="connsiteY20239"/>
              </a:cxn>
              <a:cxn ang="0">
                <a:pos x="connsiteX20240" y="connsiteY20240"/>
              </a:cxn>
              <a:cxn ang="0">
                <a:pos x="connsiteX20241" y="connsiteY20241"/>
              </a:cxn>
              <a:cxn ang="0">
                <a:pos x="connsiteX20242" y="connsiteY20242"/>
              </a:cxn>
              <a:cxn ang="0">
                <a:pos x="connsiteX20243" y="connsiteY20243"/>
              </a:cxn>
              <a:cxn ang="0">
                <a:pos x="connsiteX20244" y="connsiteY20244"/>
              </a:cxn>
              <a:cxn ang="0">
                <a:pos x="connsiteX20245" y="connsiteY20245"/>
              </a:cxn>
              <a:cxn ang="0">
                <a:pos x="connsiteX20246" y="connsiteY20246"/>
              </a:cxn>
              <a:cxn ang="0">
                <a:pos x="connsiteX20247" y="connsiteY20247"/>
              </a:cxn>
              <a:cxn ang="0">
                <a:pos x="connsiteX20248" y="connsiteY20248"/>
              </a:cxn>
              <a:cxn ang="0">
                <a:pos x="connsiteX20249" y="connsiteY20249"/>
              </a:cxn>
              <a:cxn ang="0">
                <a:pos x="connsiteX20250" y="connsiteY20250"/>
              </a:cxn>
              <a:cxn ang="0">
                <a:pos x="connsiteX20251" y="connsiteY20251"/>
              </a:cxn>
              <a:cxn ang="0">
                <a:pos x="connsiteX20252" y="connsiteY20252"/>
              </a:cxn>
              <a:cxn ang="0">
                <a:pos x="connsiteX20253" y="connsiteY20253"/>
              </a:cxn>
              <a:cxn ang="0">
                <a:pos x="connsiteX20254" y="connsiteY20254"/>
              </a:cxn>
              <a:cxn ang="0">
                <a:pos x="connsiteX20255" y="connsiteY20255"/>
              </a:cxn>
              <a:cxn ang="0">
                <a:pos x="connsiteX20256" y="connsiteY20256"/>
              </a:cxn>
              <a:cxn ang="0">
                <a:pos x="connsiteX20257" y="connsiteY20257"/>
              </a:cxn>
              <a:cxn ang="0">
                <a:pos x="connsiteX20258" y="connsiteY20258"/>
              </a:cxn>
              <a:cxn ang="0">
                <a:pos x="connsiteX20259" y="connsiteY20259"/>
              </a:cxn>
              <a:cxn ang="0">
                <a:pos x="connsiteX20260" y="connsiteY20260"/>
              </a:cxn>
              <a:cxn ang="0">
                <a:pos x="connsiteX20261" y="connsiteY20261"/>
              </a:cxn>
              <a:cxn ang="0">
                <a:pos x="connsiteX20262" y="connsiteY20262"/>
              </a:cxn>
              <a:cxn ang="0">
                <a:pos x="connsiteX20263" y="connsiteY20263"/>
              </a:cxn>
              <a:cxn ang="0">
                <a:pos x="connsiteX20264" y="connsiteY20264"/>
              </a:cxn>
              <a:cxn ang="0">
                <a:pos x="connsiteX20265" y="connsiteY20265"/>
              </a:cxn>
              <a:cxn ang="0">
                <a:pos x="connsiteX20266" y="connsiteY20266"/>
              </a:cxn>
              <a:cxn ang="0">
                <a:pos x="connsiteX20267" y="connsiteY20267"/>
              </a:cxn>
              <a:cxn ang="0">
                <a:pos x="connsiteX20268" y="connsiteY20268"/>
              </a:cxn>
              <a:cxn ang="0">
                <a:pos x="connsiteX20269" y="connsiteY20269"/>
              </a:cxn>
              <a:cxn ang="0">
                <a:pos x="connsiteX20270" y="connsiteY20270"/>
              </a:cxn>
              <a:cxn ang="0">
                <a:pos x="connsiteX20271" y="connsiteY20271"/>
              </a:cxn>
              <a:cxn ang="0">
                <a:pos x="connsiteX20272" y="connsiteY20272"/>
              </a:cxn>
              <a:cxn ang="0">
                <a:pos x="connsiteX20273" y="connsiteY20273"/>
              </a:cxn>
              <a:cxn ang="0">
                <a:pos x="connsiteX20274" y="connsiteY20274"/>
              </a:cxn>
              <a:cxn ang="0">
                <a:pos x="connsiteX20275" y="connsiteY20275"/>
              </a:cxn>
              <a:cxn ang="0">
                <a:pos x="connsiteX20276" y="connsiteY20276"/>
              </a:cxn>
              <a:cxn ang="0">
                <a:pos x="connsiteX20277" y="connsiteY20277"/>
              </a:cxn>
              <a:cxn ang="0">
                <a:pos x="connsiteX20278" y="connsiteY20278"/>
              </a:cxn>
              <a:cxn ang="0">
                <a:pos x="connsiteX20279" y="connsiteY20279"/>
              </a:cxn>
              <a:cxn ang="0">
                <a:pos x="connsiteX20280" y="connsiteY20280"/>
              </a:cxn>
              <a:cxn ang="0">
                <a:pos x="connsiteX20281" y="connsiteY20281"/>
              </a:cxn>
              <a:cxn ang="0">
                <a:pos x="connsiteX20282" y="connsiteY20282"/>
              </a:cxn>
              <a:cxn ang="0">
                <a:pos x="connsiteX20283" y="connsiteY20283"/>
              </a:cxn>
              <a:cxn ang="0">
                <a:pos x="connsiteX20284" y="connsiteY20284"/>
              </a:cxn>
              <a:cxn ang="0">
                <a:pos x="connsiteX20285" y="connsiteY20285"/>
              </a:cxn>
              <a:cxn ang="0">
                <a:pos x="connsiteX20286" y="connsiteY20286"/>
              </a:cxn>
              <a:cxn ang="0">
                <a:pos x="connsiteX20287" y="connsiteY20287"/>
              </a:cxn>
              <a:cxn ang="0">
                <a:pos x="connsiteX20288" y="connsiteY20288"/>
              </a:cxn>
              <a:cxn ang="0">
                <a:pos x="connsiteX20289" y="connsiteY20289"/>
              </a:cxn>
              <a:cxn ang="0">
                <a:pos x="connsiteX20290" y="connsiteY20290"/>
              </a:cxn>
              <a:cxn ang="0">
                <a:pos x="connsiteX20291" y="connsiteY20291"/>
              </a:cxn>
              <a:cxn ang="0">
                <a:pos x="connsiteX20292" y="connsiteY20292"/>
              </a:cxn>
              <a:cxn ang="0">
                <a:pos x="connsiteX20293" y="connsiteY20293"/>
              </a:cxn>
              <a:cxn ang="0">
                <a:pos x="connsiteX20294" y="connsiteY20294"/>
              </a:cxn>
              <a:cxn ang="0">
                <a:pos x="connsiteX20295" y="connsiteY20295"/>
              </a:cxn>
              <a:cxn ang="0">
                <a:pos x="connsiteX20296" y="connsiteY20296"/>
              </a:cxn>
              <a:cxn ang="0">
                <a:pos x="connsiteX20297" y="connsiteY20297"/>
              </a:cxn>
              <a:cxn ang="0">
                <a:pos x="connsiteX20298" y="connsiteY20298"/>
              </a:cxn>
              <a:cxn ang="0">
                <a:pos x="connsiteX20299" y="connsiteY20299"/>
              </a:cxn>
              <a:cxn ang="0">
                <a:pos x="connsiteX20300" y="connsiteY20300"/>
              </a:cxn>
              <a:cxn ang="0">
                <a:pos x="connsiteX20301" y="connsiteY20301"/>
              </a:cxn>
              <a:cxn ang="0">
                <a:pos x="connsiteX20302" y="connsiteY20302"/>
              </a:cxn>
              <a:cxn ang="0">
                <a:pos x="connsiteX20303" y="connsiteY20303"/>
              </a:cxn>
              <a:cxn ang="0">
                <a:pos x="connsiteX20304" y="connsiteY20304"/>
              </a:cxn>
              <a:cxn ang="0">
                <a:pos x="connsiteX20305" y="connsiteY20305"/>
              </a:cxn>
              <a:cxn ang="0">
                <a:pos x="connsiteX20306" y="connsiteY20306"/>
              </a:cxn>
              <a:cxn ang="0">
                <a:pos x="connsiteX20307" y="connsiteY20307"/>
              </a:cxn>
              <a:cxn ang="0">
                <a:pos x="connsiteX20308" y="connsiteY20308"/>
              </a:cxn>
              <a:cxn ang="0">
                <a:pos x="connsiteX20309" y="connsiteY20309"/>
              </a:cxn>
              <a:cxn ang="0">
                <a:pos x="connsiteX20310" y="connsiteY20310"/>
              </a:cxn>
              <a:cxn ang="0">
                <a:pos x="connsiteX20311" y="connsiteY20311"/>
              </a:cxn>
              <a:cxn ang="0">
                <a:pos x="connsiteX20312" y="connsiteY20312"/>
              </a:cxn>
              <a:cxn ang="0">
                <a:pos x="connsiteX20313" y="connsiteY20313"/>
              </a:cxn>
              <a:cxn ang="0">
                <a:pos x="connsiteX20314" y="connsiteY20314"/>
              </a:cxn>
              <a:cxn ang="0">
                <a:pos x="connsiteX20315" y="connsiteY20315"/>
              </a:cxn>
              <a:cxn ang="0">
                <a:pos x="connsiteX20316" y="connsiteY20316"/>
              </a:cxn>
              <a:cxn ang="0">
                <a:pos x="connsiteX20317" y="connsiteY20317"/>
              </a:cxn>
              <a:cxn ang="0">
                <a:pos x="connsiteX20318" y="connsiteY20318"/>
              </a:cxn>
              <a:cxn ang="0">
                <a:pos x="connsiteX20319" y="connsiteY20319"/>
              </a:cxn>
              <a:cxn ang="0">
                <a:pos x="connsiteX20320" y="connsiteY20320"/>
              </a:cxn>
              <a:cxn ang="0">
                <a:pos x="connsiteX20321" y="connsiteY20321"/>
              </a:cxn>
              <a:cxn ang="0">
                <a:pos x="connsiteX20322" y="connsiteY20322"/>
              </a:cxn>
              <a:cxn ang="0">
                <a:pos x="connsiteX20323" y="connsiteY20323"/>
              </a:cxn>
              <a:cxn ang="0">
                <a:pos x="connsiteX20324" y="connsiteY20324"/>
              </a:cxn>
              <a:cxn ang="0">
                <a:pos x="connsiteX20325" y="connsiteY20325"/>
              </a:cxn>
              <a:cxn ang="0">
                <a:pos x="connsiteX20326" y="connsiteY20326"/>
              </a:cxn>
              <a:cxn ang="0">
                <a:pos x="connsiteX20327" y="connsiteY20327"/>
              </a:cxn>
              <a:cxn ang="0">
                <a:pos x="connsiteX20328" y="connsiteY20328"/>
              </a:cxn>
              <a:cxn ang="0">
                <a:pos x="connsiteX20329" y="connsiteY20329"/>
              </a:cxn>
              <a:cxn ang="0">
                <a:pos x="connsiteX20330" y="connsiteY20330"/>
              </a:cxn>
              <a:cxn ang="0">
                <a:pos x="connsiteX20331" y="connsiteY20331"/>
              </a:cxn>
              <a:cxn ang="0">
                <a:pos x="connsiteX20332" y="connsiteY20332"/>
              </a:cxn>
              <a:cxn ang="0">
                <a:pos x="connsiteX20333" y="connsiteY20333"/>
              </a:cxn>
              <a:cxn ang="0">
                <a:pos x="connsiteX20334" y="connsiteY20334"/>
              </a:cxn>
              <a:cxn ang="0">
                <a:pos x="connsiteX20335" y="connsiteY20335"/>
              </a:cxn>
              <a:cxn ang="0">
                <a:pos x="connsiteX20336" y="connsiteY20336"/>
              </a:cxn>
              <a:cxn ang="0">
                <a:pos x="connsiteX20337" y="connsiteY20337"/>
              </a:cxn>
              <a:cxn ang="0">
                <a:pos x="connsiteX20338" y="connsiteY20338"/>
              </a:cxn>
              <a:cxn ang="0">
                <a:pos x="connsiteX20339" y="connsiteY20339"/>
              </a:cxn>
              <a:cxn ang="0">
                <a:pos x="connsiteX20340" y="connsiteY20340"/>
              </a:cxn>
              <a:cxn ang="0">
                <a:pos x="connsiteX20341" y="connsiteY20341"/>
              </a:cxn>
              <a:cxn ang="0">
                <a:pos x="connsiteX20342" y="connsiteY20342"/>
              </a:cxn>
              <a:cxn ang="0">
                <a:pos x="connsiteX20343" y="connsiteY20343"/>
              </a:cxn>
              <a:cxn ang="0">
                <a:pos x="connsiteX20344" y="connsiteY20344"/>
              </a:cxn>
              <a:cxn ang="0">
                <a:pos x="connsiteX20345" y="connsiteY20345"/>
              </a:cxn>
              <a:cxn ang="0">
                <a:pos x="connsiteX20346" y="connsiteY20346"/>
              </a:cxn>
              <a:cxn ang="0">
                <a:pos x="connsiteX20347" y="connsiteY20347"/>
              </a:cxn>
              <a:cxn ang="0">
                <a:pos x="connsiteX20348" y="connsiteY20348"/>
              </a:cxn>
              <a:cxn ang="0">
                <a:pos x="connsiteX20349" y="connsiteY20349"/>
              </a:cxn>
              <a:cxn ang="0">
                <a:pos x="connsiteX20350" y="connsiteY20350"/>
              </a:cxn>
              <a:cxn ang="0">
                <a:pos x="connsiteX20351" y="connsiteY20351"/>
              </a:cxn>
              <a:cxn ang="0">
                <a:pos x="connsiteX20352" y="connsiteY20352"/>
              </a:cxn>
              <a:cxn ang="0">
                <a:pos x="connsiteX20353" y="connsiteY20353"/>
              </a:cxn>
              <a:cxn ang="0">
                <a:pos x="connsiteX20354" y="connsiteY20354"/>
              </a:cxn>
              <a:cxn ang="0">
                <a:pos x="connsiteX20355" y="connsiteY20355"/>
              </a:cxn>
              <a:cxn ang="0">
                <a:pos x="connsiteX20356" y="connsiteY20356"/>
              </a:cxn>
              <a:cxn ang="0">
                <a:pos x="connsiteX20357" y="connsiteY20357"/>
              </a:cxn>
              <a:cxn ang="0">
                <a:pos x="connsiteX20358" y="connsiteY20358"/>
              </a:cxn>
              <a:cxn ang="0">
                <a:pos x="connsiteX20359" y="connsiteY20359"/>
              </a:cxn>
              <a:cxn ang="0">
                <a:pos x="connsiteX20360" y="connsiteY20360"/>
              </a:cxn>
              <a:cxn ang="0">
                <a:pos x="connsiteX20361" y="connsiteY20361"/>
              </a:cxn>
              <a:cxn ang="0">
                <a:pos x="connsiteX20362" y="connsiteY20362"/>
              </a:cxn>
              <a:cxn ang="0">
                <a:pos x="connsiteX20363" y="connsiteY20363"/>
              </a:cxn>
              <a:cxn ang="0">
                <a:pos x="connsiteX20364" y="connsiteY20364"/>
              </a:cxn>
              <a:cxn ang="0">
                <a:pos x="connsiteX20365" y="connsiteY20365"/>
              </a:cxn>
              <a:cxn ang="0">
                <a:pos x="connsiteX20366" y="connsiteY20366"/>
              </a:cxn>
              <a:cxn ang="0">
                <a:pos x="connsiteX20367" y="connsiteY20367"/>
              </a:cxn>
              <a:cxn ang="0">
                <a:pos x="connsiteX20368" y="connsiteY20368"/>
              </a:cxn>
              <a:cxn ang="0">
                <a:pos x="connsiteX20369" y="connsiteY20369"/>
              </a:cxn>
              <a:cxn ang="0">
                <a:pos x="connsiteX20370" y="connsiteY20370"/>
              </a:cxn>
              <a:cxn ang="0">
                <a:pos x="connsiteX20371" y="connsiteY20371"/>
              </a:cxn>
              <a:cxn ang="0">
                <a:pos x="connsiteX20372" y="connsiteY20372"/>
              </a:cxn>
              <a:cxn ang="0">
                <a:pos x="connsiteX20373" y="connsiteY20373"/>
              </a:cxn>
              <a:cxn ang="0">
                <a:pos x="connsiteX20374" y="connsiteY20374"/>
              </a:cxn>
              <a:cxn ang="0">
                <a:pos x="connsiteX20375" y="connsiteY20375"/>
              </a:cxn>
              <a:cxn ang="0">
                <a:pos x="connsiteX20376" y="connsiteY20376"/>
              </a:cxn>
              <a:cxn ang="0">
                <a:pos x="connsiteX20377" y="connsiteY20377"/>
              </a:cxn>
              <a:cxn ang="0">
                <a:pos x="connsiteX20378" y="connsiteY20378"/>
              </a:cxn>
              <a:cxn ang="0">
                <a:pos x="connsiteX20379" y="connsiteY20379"/>
              </a:cxn>
              <a:cxn ang="0">
                <a:pos x="connsiteX20380" y="connsiteY20380"/>
              </a:cxn>
              <a:cxn ang="0">
                <a:pos x="connsiteX20381" y="connsiteY20381"/>
              </a:cxn>
              <a:cxn ang="0">
                <a:pos x="connsiteX20382" y="connsiteY20382"/>
              </a:cxn>
              <a:cxn ang="0">
                <a:pos x="connsiteX20383" y="connsiteY20383"/>
              </a:cxn>
              <a:cxn ang="0">
                <a:pos x="connsiteX20384" y="connsiteY20384"/>
              </a:cxn>
              <a:cxn ang="0">
                <a:pos x="connsiteX20385" y="connsiteY20385"/>
              </a:cxn>
              <a:cxn ang="0">
                <a:pos x="connsiteX20386" y="connsiteY20386"/>
              </a:cxn>
              <a:cxn ang="0">
                <a:pos x="connsiteX20387" y="connsiteY20387"/>
              </a:cxn>
              <a:cxn ang="0">
                <a:pos x="connsiteX20388" y="connsiteY20388"/>
              </a:cxn>
              <a:cxn ang="0">
                <a:pos x="connsiteX20389" y="connsiteY20389"/>
              </a:cxn>
              <a:cxn ang="0">
                <a:pos x="connsiteX20390" y="connsiteY20390"/>
              </a:cxn>
              <a:cxn ang="0">
                <a:pos x="connsiteX20391" y="connsiteY20391"/>
              </a:cxn>
              <a:cxn ang="0">
                <a:pos x="connsiteX20392" y="connsiteY20392"/>
              </a:cxn>
              <a:cxn ang="0">
                <a:pos x="connsiteX20393" y="connsiteY20393"/>
              </a:cxn>
              <a:cxn ang="0">
                <a:pos x="connsiteX20394" y="connsiteY20394"/>
              </a:cxn>
              <a:cxn ang="0">
                <a:pos x="connsiteX20395" y="connsiteY20395"/>
              </a:cxn>
              <a:cxn ang="0">
                <a:pos x="connsiteX20396" y="connsiteY20396"/>
              </a:cxn>
              <a:cxn ang="0">
                <a:pos x="connsiteX20397" y="connsiteY20397"/>
              </a:cxn>
              <a:cxn ang="0">
                <a:pos x="connsiteX20398" y="connsiteY20398"/>
              </a:cxn>
              <a:cxn ang="0">
                <a:pos x="connsiteX20399" y="connsiteY20399"/>
              </a:cxn>
              <a:cxn ang="0">
                <a:pos x="connsiteX20400" y="connsiteY20400"/>
              </a:cxn>
              <a:cxn ang="0">
                <a:pos x="connsiteX20401" y="connsiteY20401"/>
              </a:cxn>
              <a:cxn ang="0">
                <a:pos x="connsiteX20402" y="connsiteY20402"/>
              </a:cxn>
              <a:cxn ang="0">
                <a:pos x="connsiteX20403" y="connsiteY20403"/>
              </a:cxn>
              <a:cxn ang="0">
                <a:pos x="connsiteX20404" y="connsiteY20404"/>
              </a:cxn>
              <a:cxn ang="0">
                <a:pos x="connsiteX20405" y="connsiteY20405"/>
              </a:cxn>
              <a:cxn ang="0">
                <a:pos x="connsiteX20406" y="connsiteY20406"/>
              </a:cxn>
              <a:cxn ang="0">
                <a:pos x="connsiteX20407" y="connsiteY20407"/>
              </a:cxn>
              <a:cxn ang="0">
                <a:pos x="connsiteX20408" y="connsiteY20408"/>
              </a:cxn>
              <a:cxn ang="0">
                <a:pos x="connsiteX20409" y="connsiteY20409"/>
              </a:cxn>
              <a:cxn ang="0">
                <a:pos x="connsiteX20410" y="connsiteY20410"/>
              </a:cxn>
              <a:cxn ang="0">
                <a:pos x="connsiteX20411" y="connsiteY20411"/>
              </a:cxn>
              <a:cxn ang="0">
                <a:pos x="connsiteX20412" y="connsiteY20412"/>
              </a:cxn>
              <a:cxn ang="0">
                <a:pos x="connsiteX20413" y="connsiteY20413"/>
              </a:cxn>
              <a:cxn ang="0">
                <a:pos x="connsiteX20414" y="connsiteY20414"/>
              </a:cxn>
              <a:cxn ang="0">
                <a:pos x="connsiteX20415" y="connsiteY20415"/>
              </a:cxn>
              <a:cxn ang="0">
                <a:pos x="connsiteX20416" y="connsiteY20416"/>
              </a:cxn>
              <a:cxn ang="0">
                <a:pos x="connsiteX20417" y="connsiteY20417"/>
              </a:cxn>
              <a:cxn ang="0">
                <a:pos x="connsiteX20418" y="connsiteY20418"/>
              </a:cxn>
              <a:cxn ang="0">
                <a:pos x="connsiteX20419" y="connsiteY20419"/>
              </a:cxn>
              <a:cxn ang="0">
                <a:pos x="connsiteX20420" y="connsiteY20420"/>
              </a:cxn>
              <a:cxn ang="0">
                <a:pos x="connsiteX20421" y="connsiteY20421"/>
              </a:cxn>
              <a:cxn ang="0">
                <a:pos x="connsiteX20422" y="connsiteY20422"/>
              </a:cxn>
              <a:cxn ang="0">
                <a:pos x="connsiteX20423" y="connsiteY20423"/>
              </a:cxn>
              <a:cxn ang="0">
                <a:pos x="connsiteX20424" y="connsiteY20424"/>
              </a:cxn>
              <a:cxn ang="0">
                <a:pos x="connsiteX20425" y="connsiteY20425"/>
              </a:cxn>
              <a:cxn ang="0">
                <a:pos x="connsiteX20426" y="connsiteY20426"/>
              </a:cxn>
              <a:cxn ang="0">
                <a:pos x="connsiteX20427" y="connsiteY20427"/>
              </a:cxn>
              <a:cxn ang="0">
                <a:pos x="connsiteX20428" y="connsiteY20428"/>
              </a:cxn>
              <a:cxn ang="0">
                <a:pos x="connsiteX20429" y="connsiteY20429"/>
              </a:cxn>
              <a:cxn ang="0">
                <a:pos x="connsiteX20430" y="connsiteY20430"/>
              </a:cxn>
              <a:cxn ang="0">
                <a:pos x="connsiteX20431" y="connsiteY20431"/>
              </a:cxn>
              <a:cxn ang="0">
                <a:pos x="connsiteX20432" y="connsiteY20432"/>
              </a:cxn>
              <a:cxn ang="0">
                <a:pos x="connsiteX20433" y="connsiteY20433"/>
              </a:cxn>
              <a:cxn ang="0">
                <a:pos x="connsiteX20434" y="connsiteY20434"/>
              </a:cxn>
              <a:cxn ang="0">
                <a:pos x="connsiteX20435" y="connsiteY20435"/>
              </a:cxn>
              <a:cxn ang="0">
                <a:pos x="connsiteX20436" y="connsiteY20436"/>
              </a:cxn>
              <a:cxn ang="0">
                <a:pos x="connsiteX20437" y="connsiteY20437"/>
              </a:cxn>
              <a:cxn ang="0">
                <a:pos x="connsiteX20438" y="connsiteY20438"/>
              </a:cxn>
              <a:cxn ang="0">
                <a:pos x="connsiteX20439" y="connsiteY20439"/>
              </a:cxn>
              <a:cxn ang="0">
                <a:pos x="connsiteX20440" y="connsiteY20440"/>
              </a:cxn>
              <a:cxn ang="0">
                <a:pos x="connsiteX20441" y="connsiteY20441"/>
              </a:cxn>
              <a:cxn ang="0">
                <a:pos x="connsiteX20442" y="connsiteY20442"/>
              </a:cxn>
              <a:cxn ang="0">
                <a:pos x="connsiteX20443" y="connsiteY20443"/>
              </a:cxn>
              <a:cxn ang="0">
                <a:pos x="connsiteX20444" y="connsiteY20444"/>
              </a:cxn>
              <a:cxn ang="0">
                <a:pos x="connsiteX20445" y="connsiteY20445"/>
              </a:cxn>
              <a:cxn ang="0">
                <a:pos x="connsiteX20446" y="connsiteY20446"/>
              </a:cxn>
              <a:cxn ang="0">
                <a:pos x="connsiteX20447" y="connsiteY20447"/>
              </a:cxn>
              <a:cxn ang="0">
                <a:pos x="connsiteX20448" y="connsiteY20448"/>
              </a:cxn>
              <a:cxn ang="0">
                <a:pos x="connsiteX20449" y="connsiteY20449"/>
              </a:cxn>
              <a:cxn ang="0">
                <a:pos x="connsiteX20450" y="connsiteY20450"/>
              </a:cxn>
              <a:cxn ang="0">
                <a:pos x="connsiteX20451" y="connsiteY20451"/>
              </a:cxn>
              <a:cxn ang="0">
                <a:pos x="connsiteX20452" y="connsiteY20452"/>
              </a:cxn>
              <a:cxn ang="0">
                <a:pos x="connsiteX20453" y="connsiteY20453"/>
              </a:cxn>
              <a:cxn ang="0">
                <a:pos x="connsiteX20454" y="connsiteY20454"/>
              </a:cxn>
              <a:cxn ang="0">
                <a:pos x="connsiteX20455" y="connsiteY20455"/>
              </a:cxn>
              <a:cxn ang="0">
                <a:pos x="connsiteX20456" y="connsiteY20456"/>
              </a:cxn>
              <a:cxn ang="0">
                <a:pos x="connsiteX20457" y="connsiteY20457"/>
              </a:cxn>
              <a:cxn ang="0">
                <a:pos x="connsiteX20458" y="connsiteY20458"/>
              </a:cxn>
              <a:cxn ang="0">
                <a:pos x="connsiteX20459" y="connsiteY20459"/>
              </a:cxn>
              <a:cxn ang="0">
                <a:pos x="connsiteX20460" y="connsiteY20460"/>
              </a:cxn>
              <a:cxn ang="0">
                <a:pos x="connsiteX20461" y="connsiteY20461"/>
              </a:cxn>
              <a:cxn ang="0">
                <a:pos x="connsiteX20462" y="connsiteY20462"/>
              </a:cxn>
              <a:cxn ang="0">
                <a:pos x="connsiteX20463" y="connsiteY20463"/>
              </a:cxn>
              <a:cxn ang="0">
                <a:pos x="connsiteX20464" y="connsiteY20464"/>
              </a:cxn>
              <a:cxn ang="0">
                <a:pos x="connsiteX20465" y="connsiteY20465"/>
              </a:cxn>
              <a:cxn ang="0">
                <a:pos x="connsiteX20466" y="connsiteY20466"/>
              </a:cxn>
              <a:cxn ang="0">
                <a:pos x="connsiteX20467" y="connsiteY20467"/>
              </a:cxn>
              <a:cxn ang="0">
                <a:pos x="connsiteX20468" y="connsiteY20468"/>
              </a:cxn>
              <a:cxn ang="0">
                <a:pos x="connsiteX20469" y="connsiteY20469"/>
              </a:cxn>
              <a:cxn ang="0">
                <a:pos x="connsiteX20470" y="connsiteY20470"/>
              </a:cxn>
              <a:cxn ang="0">
                <a:pos x="connsiteX20471" y="connsiteY20471"/>
              </a:cxn>
              <a:cxn ang="0">
                <a:pos x="connsiteX20472" y="connsiteY20472"/>
              </a:cxn>
              <a:cxn ang="0">
                <a:pos x="connsiteX20473" y="connsiteY20473"/>
              </a:cxn>
              <a:cxn ang="0">
                <a:pos x="connsiteX20474" y="connsiteY20474"/>
              </a:cxn>
              <a:cxn ang="0">
                <a:pos x="connsiteX20475" y="connsiteY20475"/>
              </a:cxn>
              <a:cxn ang="0">
                <a:pos x="connsiteX20476" y="connsiteY20476"/>
              </a:cxn>
              <a:cxn ang="0">
                <a:pos x="connsiteX20477" y="connsiteY20477"/>
              </a:cxn>
              <a:cxn ang="0">
                <a:pos x="connsiteX20478" y="connsiteY20478"/>
              </a:cxn>
              <a:cxn ang="0">
                <a:pos x="connsiteX20479" y="connsiteY20479"/>
              </a:cxn>
              <a:cxn ang="0">
                <a:pos x="connsiteX20480" y="connsiteY20480"/>
              </a:cxn>
              <a:cxn ang="0">
                <a:pos x="connsiteX20481" y="connsiteY20481"/>
              </a:cxn>
              <a:cxn ang="0">
                <a:pos x="connsiteX20482" y="connsiteY20482"/>
              </a:cxn>
              <a:cxn ang="0">
                <a:pos x="connsiteX20483" y="connsiteY20483"/>
              </a:cxn>
              <a:cxn ang="0">
                <a:pos x="connsiteX20484" y="connsiteY20484"/>
              </a:cxn>
              <a:cxn ang="0">
                <a:pos x="connsiteX20485" y="connsiteY20485"/>
              </a:cxn>
              <a:cxn ang="0">
                <a:pos x="connsiteX20486" y="connsiteY20486"/>
              </a:cxn>
              <a:cxn ang="0">
                <a:pos x="connsiteX20487" y="connsiteY20487"/>
              </a:cxn>
              <a:cxn ang="0">
                <a:pos x="connsiteX20488" y="connsiteY20488"/>
              </a:cxn>
              <a:cxn ang="0">
                <a:pos x="connsiteX20489" y="connsiteY20489"/>
              </a:cxn>
              <a:cxn ang="0">
                <a:pos x="connsiteX20490" y="connsiteY20490"/>
              </a:cxn>
              <a:cxn ang="0">
                <a:pos x="connsiteX20491" y="connsiteY20491"/>
              </a:cxn>
              <a:cxn ang="0">
                <a:pos x="connsiteX20492" y="connsiteY20492"/>
              </a:cxn>
              <a:cxn ang="0">
                <a:pos x="connsiteX20493" y="connsiteY20493"/>
              </a:cxn>
              <a:cxn ang="0">
                <a:pos x="connsiteX20494" y="connsiteY20494"/>
              </a:cxn>
              <a:cxn ang="0">
                <a:pos x="connsiteX20495" y="connsiteY20495"/>
              </a:cxn>
              <a:cxn ang="0">
                <a:pos x="connsiteX20496" y="connsiteY20496"/>
              </a:cxn>
              <a:cxn ang="0">
                <a:pos x="connsiteX20497" y="connsiteY20497"/>
              </a:cxn>
              <a:cxn ang="0">
                <a:pos x="connsiteX20498" y="connsiteY20498"/>
              </a:cxn>
              <a:cxn ang="0">
                <a:pos x="connsiteX20499" y="connsiteY20499"/>
              </a:cxn>
              <a:cxn ang="0">
                <a:pos x="connsiteX20500" y="connsiteY20500"/>
              </a:cxn>
              <a:cxn ang="0">
                <a:pos x="connsiteX20501" y="connsiteY20501"/>
              </a:cxn>
              <a:cxn ang="0">
                <a:pos x="connsiteX20502" y="connsiteY20502"/>
              </a:cxn>
              <a:cxn ang="0">
                <a:pos x="connsiteX20503" y="connsiteY20503"/>
              </a:cxn>
              <a:cxn ang="0">
                <a:pos x="connsiteX20504" y="connsiteY20504"/>
              </a:cxn>
              <a:cxn ang="0">
                <a:pos x="connsiteX20505" y="connsiteY20505"/>
              </a:cxn>
              <a:cxn ang="0">
                <a:pos x="connsiteX20506" y="connsiteY20506"/>
              </a:cxn>
              <a:cxn ang="0">
                <a:pos x="connsiteX20507" y="connsiteY20507"/>
              </a:cxn>
              <a:cxn ang="0">
                <a:pos x="connsiteX20508" y="connsiteY20508"/>
              </a:cxn>
              <a:cxn ang="0">
                <a:pos x="connsiteX20509" y="connsiteY20509"/>
              </a:cxn>
              <a:cxn ang="0">
                <a:pos x="connsiteX20510" y="connsiteY20510"/>
              </a:cxn>
              <a:cxn ang="0">
                <a:pos x="connsiteX20511" y="connsiteY20511"/>
              </a:cxn>
              <a:cxn ang="0">
                <a:pos x="connsiteX20512" y="connsiteY20512"/>
              </a:cxn>
              <a:cxn ang="0">
                <a:pos x="connsiteX20513" y="connsiteY20513"/>
              </a:cxn>
              <a:cxn ang="0">
                <a:pos x="connsiteX20514" y="connsiteY20514"/>
              </a:cxn>
              <a:cxn ang="0">
                <a:pos x="connsiteX20515" y="connsiteY20515"/>
              </a:cxn>
              <a:cxn ang="0">
                <a:pos x="connsiteX20516" y="connsiteY20516"/>
              </a:cxn>
              <a:cxn ang="0">
                <a:pos x="connsiteX20517" y="connsiteY20517"/>
              </a:cxn>
              <a:cxn ang="0">
                <a:pos x="connsiteX20518" y="connsiteY20518"/>
              </a:cxn>
              <a:cxn ang="0">
                <a:pos x="connsiteX20519" y="connsiteY20519"/>
              </a:cxn>
              <a:cxn ang="0">
                <a:pos x="connsiteX20520" y="connsiteY20520"/>
              </a:cxn>
              <a:cxn ang="0">
                <a:pos x="connsiteX20521" y="connsiteY20521"/>
              </a:cxn>
              <a:cxn ang="0">
                <a:pos x="connsiteX20522" y="connsiteY20522"/>
              </a:cxn>
              <a:cxn ang="0">
                <a:pos x="connsiteX20523" y="connsiteY20523"/>
              </a:cxn>
              <a:cxn ang="0">
                <a:pos x="connsiteX20524" y="connsiteY20524"/>
              </a:cxn>
              <a:cxn ang="0">
                <a:pos x="connsiteX20525" y="connsiteY20525"/>
              </a:cxn>
              <a:cxn ang="0">
                <a:pos x="connsiteX20526" y="connsiteY20526"/>
              </a:cxn>
              <a:cxn ang="0">
                <a:pos x="connsiteX20527" y="connsiteY20527"/>
              </a:cxn>
              <a:cxn ang="0">
                <a:pos x="connsiteX20528" y="connsiteY20528"/>
              </a:cxn>
              <a:cxn ang="0">
                <a:pos x="connsiteX20529" y="connsiteY20529"/>
              </a:cxn>
              <a:cxn ang="0">
                <a:pos x="connsiteX20530" y="connsiteY20530"/>
              </a:cxn>
              <a:cxn ang="0">
                <a:pos x="connsiteX20531" y="connsiteY20531"/>
              </a:cxn>
              <a:cxn ang="0">
                <a:pos x="connsiteX20532" y="connsiteY20532"/>
              </a:cxn>
              <a:cxn ang="0">
                <a:pos x="connsiteX20533" y="connsiteY20533"/>
              </a:cxn>
              <a:cxn ang="0">
                <a:pos x="connsiteX20534" y="connsiteY20534"/>
              </a:cxn>
              <a:cxn ang="0">
                <a:pos x="connsiteX20535" y="connsiteY20535"/>
              </a:cxn>
              <a:cxn ang="0">
                <a:pos x="connsiteX20536" y="connsiteY20536"/>
              </a:cxn>
              <a:cxn ang="0">
                <a:pos x="connsiteX20537" y="connsiteY20537"/>
              </a:cxn>
              <a:cxn ang="0">
                <a:pos x="connsiteX20538" y="connsiteY20538"/>
              </a:cxn>
              <a:cxn ang="0">
                <a:pos x="connsiteX20539" y="connsiteY20539"/>
              </a:cxn>
              <a:cxn ang="0">
                <a:pos x="connsiteX20540" y="connsiteY20540"/>
              </a:cxn>
              <a:cxn ang="0">
                <a:pos x="connsiteX20541" y="connsiteY20541"/>
              </a:cxn>
              <a:cxn ang="0">
                <a:pos x="connsiteX20542" y="connsiteY20542"/>
              </a:cxn>
              <a:cxn ang="0">
                <a:pos x="connsiteX20543" y="connsiteY20543"/>
              </a:cxn>
              <a:cxn ang="0">
                <a:pos x="connsiteX20544" y="connsiteY20544"/>
              </a:cxn>
              <a:cxn ang="0">
                <a:pos x="connsiteX20545" y="connsiteY20545"/>
              </a:cxn>
              <a:cxn ang="0">
                <a:pos x="connsiteX20546" y="connsiteY20546"/>
              </a:cxn>
              <a:cxn ang="0">
                <a:pos x="connsiteX20547" y="connsiteY20547"/>
              </a:cxn>
              <a:cxn ang="0">
                <a:pos x="connsiteX20548" y="connsiteY20548"/>
              </a:cxn>
              <a:cxn ang="0">
                <a:pos x="connsiteX20549" y="connsiteY20549"/>
              </a:cxn>
              <a:cxn ang="0">
                <a:pos x="connsiteX20550" y="connsiteY20550"/>
              </a:cxn>
              <a:cxn ang="0">
                <a:pos x="connsiteX20551" y="connsiteY20551"/>
              </a:cxn>
              <a:cxn ang="0">
                <a:pos x="connsiteX20552" y="connsiteY20552"/>
              </a:cxn>
              <a:cxn ang="0">
                <a:pos x="connsiteX20553" y="connsiteY20553"/>
              </a:cxn>
              <a:cxn ang="0">
                <a:pos x="connsiteX20554" y="connsiteY20554"/>
              </a:cxn>
              <a:cxn ang="0">
                <a:pos x="connsiteX20555" y="connsiteY20555"/>
              </a:cxn>
              <a:cxn ang="0">
                <a:pos x="connsiteX20556" y="connsiteY20556"/>
              </a:cxn>
              <a:cxn ang="0">
                <a:pos x="connsiteX20557" y="connsiteY20557"/>
              </a:cxn>
              <a:cxn ang="0">
                <a:pos x="connsiteX20558" y="connsiteY20558"/>
              </a:cxn>
              <a:cxn ang="0">
                <a:pos x="connsiteX20559" y="connsiteY20559"/>
              </a:cxn>
              <a:cxn ang="0">
                <a:pos x="connsiteX20560" y="connsiteY20560"/>
              </a:cxn>
              <a:cxn ang="0">
                <a:pos x="connsiteX20561" y="connsiteY20561"/>
              </a:cxn>
              <a:cxn ang="0">
                <a:pos x="connsiteX20562" y="connsiteY20562"/>
              </a:cxn>
              <a:cxn ang="0">
                <a:pos x="connsiteX20563" y="connsiteY20563"/>
              </a:cxn>
              <a:cxn ang="0">
                <a:pos x="connsiteX20564" y="connsiteY20564"/>
              </a:cxn>
              <a:cxn ang="0">
                <a:pos x="connsiteX20565" y="connsiteY20565"/>
              </a:cxn>
              <a:cxn ang="0">
                <a:pos x="connsiteX20566" y="connsiteY20566"/>
              </a:cxn>
              <a:cxn ang="0">
                <a:pos x="connsiteX20567" y="connsiteY20567"/>
              </a:cxn>
              <a:cxn ang="0">
                <a:pos x="connsiteX20568" y="connsiteY20568"/>
              </a:cxn>
              <a:cxn ang="0">
                <a:pos x="connsiteX20569" y="connsiteY20569"/>
              </a:cxn>
              <a:cxn ang="0">
                <a:pos x="connsiteX20570" y="connsiteY20570"/>
              </a:cxn>
              <a:cxn ang="0">
                <a:pos x="connsiteX20571" y="connsiteY20571"/>
              </a:cxn>
              <a:cxn ang="0">
                <a:pos x="connsiteX20572" y="connsiteY20572"/>
              </a:cxn>
              <a:cxn ang="0">
                <a:pos x="connsiteX20573" y="connsiteY20573"/>
              </a:cxn>
              <a:cxn ang="0">
                <a:pos x="connsiteX20574" y="connsiteY20574"/>
              </a:cxn>
              <a:cxn ang="0">
                <a:pos x="connsiteX20575" y="connsiteY20575"/>
              </a:cxn>
              <a:cxn ang="0">
                <a:pos x="connsiteX20576" y="connsiteY20576"/>
              </a:cxn>
              <a:cxn ang="0">
                <a:pos x="connsiteX20577" y="connsiteY20577"/>
              </a:cxn>
              <a:cxn ang="0">
                <a:pos x="connsiteX20578" y="connsiteY20578"/>
              </a:cxn>
              <a:cxn ang="0">
                <a:pos x="connsiteX20579" y="connsiteY20579"/>
              </a:cxn>
              <a:cxn ang="0">
                <a:pos x="connsiteX20580" y="connsiteY20580"/>
              </a:cxn>
              <a:cxn ang="0">
                <a:pos x="connsiteX20581" y="connsiteY20581"/>
              </a:cxn>
              <a:cxn ang="0">
                <a:pos x="connsiteX20582" y="connsiteY20582"/>
              </a:cxn>
              <a:cxn ang="0">
                <a:pos x="connsiteX20583" y="connsiteY20583"/>
              </a:cxn>
              <a:cxn ang="0">
                <a:pos x="connsiteX20584" y="connsiteY20584"/>
              </a:cxn>
              <a:cxn ang="0">
                <a:pos x="connsiteX20585" y="connsiteY20585"/>
              </a:cxn>
              <a:cxn ang="0">
                <a:pos x="connsiteX20586" y="connsiteY20586"/>
              </a:cxn>
              <a:cxn ang="0">
                <a:pos x="connsiteX20587" y="connsiteY20587"/>
              </a:cxn>
              <a:cxn ang="0">
                <a:pos x="connsiteX20588" y="connsiteY20588"/>
              </a:cxn>
              <a:cxn ang="0">
                <a:pos x="connsiteX20589" y="connsiteY20589"/>
              </a:cxn>
              <a:cxn ang="0">
                <a:pos x="connsiteX20590" y="connsiteY20590"/>
              </a:cxn>
              <a:cxn ang="0">
                <a:pos x="connsiteX20591" y="connsiteY20591"/>
              </a:cxn>
              <a:cxn ang="0">
                <a:pos x="connsiteX20592" y="connsiteY20592"/>
              </a:cxn>
              <a:cxn ang="0">
                <a:pos x="connsiteX20593" y="connsiteY20593"/>
              </a:cxn>
              <a:cxn ang="0">
                <a:pos x="connsiteX20594" y="connsiteY20594"/>
              </a:cxn>
              <a:cxn ang="0">
                <a:pos x="connsiteX20595" y="connsiteY20595"/>
              </a:cxn>
              <a:cxn ang="0">
                <a:pos x="connsiteX20596" y="connsiteY20596"/>
              </a:cxn>
              <a:cxn ang="0">
                <a:pos x="connsiteX20597" y="connsiteY20597"/>
              </a:cxn>
              <a:cxn ang="0">
                <a:pos x="connsiteX20598" y="connsiteY20598"/>
              </a:cxn>
              <a:cxn ang="0">
                <a:pos x="connsiteX20599" y="connsiteY20599"/>
              </a:cxn>
              <a:cxn ang="0">
                <a:pos x="connsiteX20600" y="connsiteY20600"/>
              </a:cxn>
              <a:cxn ang="0">
                <a:pos x="connsiteX20601" y="connsiteY20601"/>
              </a:cxn>
              <a:cxn ang="0">
                <a:pos x="connsiteX20602" y="connsiteY20602"/>
              </a:cxn>
              <a:cxn ang="0">
                <a:pos x="connsiteX20603" y="connsiteY20603"/>
              </a:cxn>
              <a:cxn ang="0">
                <a:pos x="connsiteX20604" y="connsiteY20604"/>
              </a:cxn>
              <a:cxn ang="0">
                <a:pos x="connsiteX20605" y="connsiteY20605"/>
              </a:cxn>
              <a:cxn ang="0">
                <a:pos x="connsiteX20606" y="connsiteY20606"/>
              </a:cxn>
              <a:cxn ang="0">
                <a:pos x="connsiteX20607" y="connsiteY20607"/>
              </a:cxn>
              <a:cxn ang="0">
                <a:pos x="connsiteX20608" y="connsiteY20608"/>
              </a:cxn>
              <a:cxn ang="0">
                <a:pos x="connsiteX20609" y="connsiteY20609"/>
              </a:cxn>
              <a:cxn ang="0">
                <a:pos x="connsiteX20610" y="connsiteY20610"/>
              </a:cxn>
              <a:cxn ang="0">
                <a:pos x="connsiteX20611" y="connsiteY20611"/>
              </a:cxn>
              <a:cxn ang="0">
                <a:pos x="connsiteX20612" y="connsiteY20612"/>
              </a:cxn>
              <a:cxn ang="0">
                <a:pos x="connsiteX20613" y="connsiteY20613"/>
              </a:cxn>
              <a:cxn ang="0">
                <a:pos x="connsiteX20614" y="connsiteY20614"/>
              </a:cxn>
              <a:cxn ang="0">
                <a:pos x="connsiteX20615" y="connsiteY20615"/>
              </a:cxn>
              <a:cxn ang="0">
                <a:pos x="connsiteX20616" y="connsiteY20616"/>
              </a:cxn>
              <a:cxn ang="0">
                <a:pos x="connsiteX20617" y="connsiteY20617"/>
              </a:cxn>
              <a:cxn ang="0">
                <a:pos x="connsiteX20618" y="connsiteY20618"/>
              </a:cxn>
              <a:cxn ang="0">
                <a:pos x="connsiteX20619" y="connsiteY20619"/>
              </a:cxn>
              <a:cxn ang="0">
                <a:pos x="connsiteX20620" y="connsiteY20620"/>
              </a:cxn>
              <a:cxn ang="0">
                <a:pos x="connsiteX20621" y="connsiteY20621"/>
              </a:cxn>
              <a:cxn ang="0">
                <a:pos x="connsiteX20622" y="connsiteY20622"/>
              </a:cxn>
              <a:cxn ang="0">
                <a:pos x="connsiteX20623" y="connsiteY20623"/>
              </a:cxn>
              <a:cxn ang="0">
                <a:pos x="connsiteX20624" y="connsiteY20624"/>
              </a:cxn>
              <a:cxn ang="0">
                <a:pos x="connsiteX20625" y="connsiteY20625"/>
              </a:cxn>
              <a:cxn ang="0">
                <a:pos x="connsiteX20626" y="connsiteY20626"/>
              </a:cxn>
              <a:cxn ang="0">
                <a:pos x="connsiteX20627" y="connsiteY20627"/>
              </a:cxn>
              <a:cxn ang="0">
                <a:pos x="connsiteX20628" y="connsiteY20628"/>
              </a:cxn>
              <a:cxn ang="0">
                <a:pos x="connsiteX20629" y="connsiteY20629"/>
              </a:cxn>
              <a:cxn ang="0">
                <a:pos x="connsiteX20630" y="connsiteY20630"/>
              </a:cxn>
              <a:cxn ang="0">
                <a:pos x="connsiteX20631" y="connsiteY20631"/>
              </a:cxn>
              <a:cxn ang="0">
                <a:pos x="connsiteX20632" y="connsiteY20632"/>
              </a:cxn>
              <a:cxn ang="0">
                <a:pos x="connsiteX20633" y="connsiteY20633"/>
              </a:cxn>
              <a:cxn ang="0">
                <a:pos x="connsiteX20634" y="connsiteY20634"/>
              </a:cxn>
              <a:cxn ang="0">
                <a:pos x="connsiteX20635" y="connsiteY20635"/>
              </a:cxn>
              <a:cxn ang="0">
                <a:pos x="connsiteX20636" y="connsiteY20636"/>
              </a:cxn>
              <a:cxn ang="0">
                <a:pos x="connsiteX20637" y="connsiteY20637"/>
              </a:cxn>
              <a:cxn ang="0">
                <a:pos x="connsiteX20638" y="connsiteY20638"/>
              </a:cxn>
              <a:cxn ang="0">
                <a:pos x="connsiteX20639" y="connsiteY20639"/>
              </a:cxn>
              <a:cxn ang="0">
                <a:pos x="connsiteX20640" y="connsiteY20640"/>
              </a:cxn>
              <a:cxn ang="0">
                <a:pos x="connsiteX20641" y="connsiteY20641"/>
              </a:cxn>
              <a:cxn ang="0">
                <a:pos x="connsiteX20642" y="connsiteY20642"/>
              </a:cxn>
              <a:cxn ang="0">
                <a:pos x="connsiteX20643" y="connsiteY20643"/>
              </a:cxn>
              <a:cxn ang="0">
                <a:pos x="connsiteX20644" y="connsiteY20644"/>
              </a:cxn>
              <a:cxn ang="0">
                <a:pos x="connsiteX20645" y="connsiteY20645"/>
              </a:cxn>
              <a:cxn ang="0">
                <a:pos x="connsiteX20646" y="connsiteY20646"/>
              </a:cxn>
              <a:cxn ang="0">
                <a:pos x="connsiteX20647" y="connsiteY20647"/>
              </a:cxn>
              <a:cxn ang="0">
                <a:pos x="connsiteX20648" y="connsiteY20648"/>
              </a:cxn>
              <a:cxn ang="0">
                <a:pos x="connsiteX20649" y="connsiteY20649"/>
              </a:cxn>
              <a:cxn ang="0">
                <a:pos x="connsiteX20650" y="connsiteY20650"/>
              </a:cxn>
              <a:cxn ang="0">
                <a:pos x="connsiteX20651" y="connsiteY20651"/>
              </a:cxn>
              <a:cxn ang="0">
                <a:pos x="connsiteX20652" y="connsiteY20652"/>
              </a:cxn>
              <a:cxn ang="0">
                <a:pos x="connsiteX20653" y="connsiteY20653"/>
              </a:cxn>
              <a:cxn ang="0">
                <a:pos x="connsiteX20654" y="connsiteY20654"/>
              </a:cxn>
              <a:cxn ang="0">
                <a:pos x="connsiteX20655" y="connsiteY20655"/>
              </a:cxn>
              <a:cxn ang="0">
                <a:pos x="connsiteX20656" y="connsiteY20656"/>
              </a:cxn>
              <a:cxn ang="0">
                <a:pos x="connsiteX20657" y="connsiteY20657"/>
              </a:cxn>
              <a:cxn ang="0">
                <a:pos x="connsiteX20658" y="connsiteY20658"/>
              </a:cxn>
              <a:cxn ang="0">
                <a:pos x="connsiteX20659" y="connsiteY20659"/>
              </a:cxn>
              <a:cxn ang="0">
                <a:pos x="connsiteX20660" y="connsiteY20660"/>
              </a:cxn>
              <a:cxn ang="0">
                <a:pos x="connsiteX20661" y="connsiteY20661"/>
              </a:cxn>
              <a:cxn ang="0">
                <a:pos x="connsiteX20662" y="connsiteY20662"/>
              </a:cxn>
              <a:cxn ang="0">
                <a:pos x="connsiteX20663" y="connsiteY20663"/>
              </a:cxn>
              <a:cxn ang="0">
                <a:pos x="connsiteX20664" y="connsiteY20664"/>
              </a:cxn>
              <a:cxn ang="0">
                <a:pos x="connsiteX20665" y="connsiteY20665"/>
              </a:cxn>
              <a:cxn ang="0">
                <a:pos x="connsiteX20666" y="connsiteY20666"/>
              </a:cxn>
              <a:cxn ang="0">
                <a:pos x="connsiteX20667" y="connsiteY20667"/>
              </a:cxn>
              <a:cxn ang="0">
                <a:pos x="connsiteX20668" y="connsiteY20668"/>
              </a:cxn>
              <a:cxn ang="0">
                <a:pos x="connsiteX20669" y="connsiteY20669"/>
              </a:cxn>
              <a:cxn ang="0">
                <a:pos x="connsiteX20670" y="connsiteY20670"/>
              </a:cxn>
              <a:cxn ang="0">
                <a:pos x="connsiteX20671" y="connsiteY20671"/>
              </a:cxn>
              <a:cxn ang="0">
                <a:pos x="connsiteX20672" y="connsiteY20672"/>
              </a:cxn>
              <a:cxn ang="0">
                <a:pos x="connsiteX20673" y="connsiteY20673"/>
              </a:cxn>
              <a:cxn ang="0">
                <a:pos x="connsiteX20674" y="connsiteY20674"/>
              </a:cxn>
              <a:cxn ang="0">
                <a:pos x="connsiteX20675" y="connsiteY20675"/>
              </a:cxn>
              <a:cxn ang="0">
                <a:pos x="connsiteX20676" y="connsiteY20676"/>
              </a:cxn>
              <a:cxn ang="0">
                <a:pos x="connsiteX20677" y="connsiteY20677"/>
              </a:cxn>
              <a:cxn ang="0">
                <a:pos x="connsiteX20678" y="connsiteY20678"/>
              </a:cxn>
              <a:cxn ang="0">
                <a:pos x="connsiteX20679" y="connsiteY20679"/>
              </a:cxn>
              <a:cxn ang="0">
                <a:pos x="connsiteX20680" y="connsiteY20680"/>
              </a:cxn>
              <a:cxn ang="0">
                <a:pos x="connsiteX20681" y="connsiteY20681"/>
              </a:cxn>
              <a:cxn ang="0">
                <a:pos x="connsiteX20682" y="connsiteY20682"/>
              </a:cxn>
              <a:cxn ang="0">
                <a:pos x="connsiteX20683" y="connsiteY20683"/>
              </a:cxn>
              <a:cxn ang="0">
                <a:pos x="connsiteX20684" y="connsiteY20684"/>
              </a:cxn>
              <a:cxn ang="0">
                <a:pos x="connsiteX20685" y="connsiteY20685"/>
              </a:cxn>
              <a:cxn ang="0">
                <a:pos x="connsiteX20686" y="connsiteY20686"/>
              </a:cxn>
              <a:cxn ang="0">
                <a:pos x="connsiteX20687" y="connsiteY20687"/>
              </a:cxn>
              <a:cxn ang="0">
                <a:pos x="connsiteX20688" y="connsiteY20688"/>
              </a:cxn>
              <a:cxn ang="0">
                <a:pos x="connsiteX20689" y="connsiteY20689"/>
              </a:cxn>
              <a:cxn ang="0">
                <a:pos x="connsiteX20690" y="connsiteY20690"/>
              </a:cxn>
              <a:cxn ang="0">
                <a:pos x="connsiteX20691" y="connsiteY20691"/>
              </a:cxn>
              <a:cxn ang="0">
                <a:pos x="connsiteX20692" y="connsiteY20692"/>
              </a:cxn>
              <a:cxn ang="0">
                <a:pos x="connsiteX20693" y="connsiteY20693"/>
              </a:cxn>
              <a:cxn ang="0">
                <a:pos x="connsiteX20694" y="connsiteY20694"/>
              </a:cxn>
              <a:cxn ang="0">
                <a:pos x="connsiteX20695" y="connsiteY20695"/>
              </a:cxn>
              <a:cxn ang="0">
                <a:pos x="connsiteX20696" y="connsiteY20696"/>
              </a:cxn>
              <a:cxn ang="0">
                <a:pos x="connsiteX20697" y="connsiteY20697"/>
              </a:cxn>
              <a:cxn ang="0">
                <a:pos x="connsiteX20698" y="connsiteY20698"/>
              </a:cxn>
              <a:cxn ang="0">
                <a:pos x="connsiteX20699" y="connsiteY20699"/>
              </a:cxn>
              <a:cxn ang="0">
                <a:pos x="connsiteX20700" y="connsiteY20700"/>
              </a:cxn>
              <a:cxn ang="0">
                <a:pos x="connsiteX20701" y="connsiteY20701"/>
              </a:cxn>
              <a:cxn ang="0">
                <a:pos x="connsiteX20702" y="connsiteY20702"/>
              </a:cxn>
              <a:cxn ang="0">
                <a:pos x="connsiteX20703" y="connsiteY20703"/>
              </a:cxn>
              <a:cxn ang="0">
                <a:pos x="connsiteX20704" y="connsiteY20704"/>
              </a:cxn>
              <a:cxn ang="0">
                <a:pos x="connsiteX20705" y="connsiteY20705"/>
              </a:cxn>
              <a:cxn ang="0">
                <a:pos x="connsiteX20706" y="connsiteY20706"/>
              </a:cxn>
              <a:cxn ang="0">
                <a:pos x="connsiteX20707" y="connsiteY20707"/>
              </a:cxn>
              <a:cxn ang="0">
                <a:pos x="connsiteX20708" y="connsiteY20708"/>
              </a:cxn>
              <a:cxn ang="0">
                <a:pos x="connsiteX20709" y="connsiteY20709"/>
              </a:cxn>
              <a:cxn ang="0">
                <a:pos x="connsiteX20710" y="connsiteY20710"/>
              </a:cxn>
              <a:cxn ang="0">
                <a:pos x="connsiteX20711" y="connsiteY20711"/>
              </a:cxn>
              <a:cxn ang="0">
                <a:pos x="connsiteX20712" y="connsiteY20712"/>
              </a:cxn>
              <a:cxn ang="0">
                <a:pos x="connsiteX20713" y="connsiteY20713"/>
              </a:cxn>
              <a:cxn ang="0">
                <a:pos x="connsiteX20714" y="connsiteY20714"/>
              </a:cxn>
              <a:cxn ang="0">
                <a:pos x="connsiteX20715" y="connsiteY20715"/>
              </a:cxn>
              <a:cxn ang="0">
                <a:pos x="connsiteX20716" y="connsiteY20716"/>
              </a:cxn>
              <a:cxn ang="0">
                <a:pos x="connsiteX20717" y="connsiteY20717"/>
              </a:cxn>
              <a:cxn ang="0">
                <a:pos x="connsiteX20718" y="connsiteY20718"/>
              </a:cxn>
              <a:cxn ang="0">
                <a:pos x="connsiteX20719" y="connsiteY20719"/>
              </a:cxn>
              <a:cxn ang="0">
                <a:pos x="connsiteX20720" y="connsiteY20720"/>
              </a:cxn>
              <a:cxn ang="0">
                <a:pos x="connsiteX20721" y="connsiteY20721"/>
              </a:cxn>
              <a:cxn ang="0">
                <a:pos x="connsiteX20722" y="connsiteY20722"/>
              </a:cxn>
              <a:cxn ang="0">
                <a:pos x="connsiteX20723" y="connsiteY20723"/>
              </a:cxn>
              <a:cxn ang="0">
                <a:pos x="connsiteX20724" y="connsiteY20724"/>
              </a:cxn>
              <a:cxn ang="0">
                <a:pos x="connsiteX20725" y="connsiteY20725"/>
              </a:cxn>
              <a:cxn ang="0">
                <a:pos x="connsiteX20726" y="connsiteY20726"/>
              </a:cxn>
              <a:cxn ang="0">
                <a:pos x="connsiteX20727" y="connsiteY20727"/>
              </a:cxn>
              <a:cxn ang="0">
                <a:pos x="connsiteX20728" y="connsiteY20728"/>
              </a:cxn>
              <a:cxn ang="0">
                <a:pos x="connsiteX20729" y="connsiteY20729"/>
              </a:cxn>
              <a:cxn ang="0">
                <a:pos x="connsiteX20730" y="connsiteY20730"/>
              </a:cxn>
              <a:cxn ang="0">
                <a:pos x="connsiteX20731" y="connsiteY20731"/>
              </a:cxn>
              <a:cxn ang="0">
                <a:pos x="connsiteX20732" y="connsiteY20732"/>
              </a:cxn>
              <a:cxn ang="0">
                <a:pos x="connsiteX20733" y="connsiteY20733"/>
              </a:cxn>
              <a:cxn ang="0">
                <a:pos x="connsiteX20734" y="connsiteY20734"/>
              </a:cxn>
              <a:cxn ang="0">
                <a:pos x="connsiteX20735" y="connsiteY20735"/>
              </a:cxn>
              <a:cxn ang="0">
                <a:pos x="connsiteX20736" y="connsiteY20736"/>
              </a:cxn>
              <a:cxn ang="0">
                <a:pos x="connsiteX20737" y="connsiteY20737"/>
              </a:cxn>
              <a:cxn ang="0">
                <a:pos x="connsiteX20738" y="connsiteY20738"/>
              </a:cxn>
              <a:cxn ang="0">
                <a:pos x="connsiteX20739" y="connsiteY20739"/>
              </a:cxn>
              <a:cxn ang="0">
                <a:pos x="connsiteX20740" y="connsiteY20740"/>
              </a:cxn>
              <a:cxn ang="0">
                <a:pos x="connsiteX20741" y="connsiteY20741"/>
              </a:cxn>
              <a:cxn ang="0">
                <a:pos x="connsiteX20742" y="connsiteY20742"/>
              </a:cxn>
              <a:cxn ang="0">
                <a:pos x="connsiteX20743" y="connsiteY20743"/>
              </a:cxn>
              <a:cxn ang="0">
                <a:pos x="connsiteX20744" y="connsiteY20744"/>
              </a:cxn>
              <a:cxn ang="0">
                <a:pos x="connsiteX20745" y="connsiteY20745"/>
              </a:cxn>
              <a:cxn ang="0">
                <a:pos x="connsiteX20746" y="connsiteY20746"/>
              </a:cxn>
              <a:cxn ang="0">
                <a:pos x="connsiteX20747" y="connsiteY20747"/>
              </a:cxn>
              <a:cxn ang="0">
                <a:pos x="connsiteX20748" y="connsiteY20748"/>
              </a:cxn>
              <a:cxn ang="0">
                <a:pos x="connsiteX20749" y="connsiteY20749"/>
              </a:cxn>
              <a:cxn ang="0">
                <a:pos x="connsiteX20750" y="connsiteY20750"/>
              </a:cxn>
              <a:cxn ang="0">
                <a:pos x="connsiteX20751" y="connsiteY20751"/>
              </a:cxn>
              <a:cxn ang="0">
                <a:pos x="connsiteX20752" y="connsiteY20752"/>
              </a:cxn>
              <a:cxn ang="0">
                <a:pos x="connsiteX20753" y="connsiteY20753"/>
              </a:cxn>
              <a:cxn ang="0">
                <a:pos x="connsiteX20754" y="connsiteY20754"/>
              </a:cxn>
              <a:cxn ang="0">
                <a:pos x="connsiteX20755" y="connsiteY20755"/>
              </a:cxn>
              <a:cxn ang="0">
                <a:pos x="connsiteX20756" y="connsiteY20756"/>
              </a:cxn>
              <a:cxn ang="0">
                <a:pos x="connsiteX20757" y="connsiteY20757"/>
              </a:cxn>
              <a:cxn ang="0">
                <a:pos x="connsiteX20758" y="connsiteY20758"/>
              </a:cxn>
              <a:cxn ang="0">
                <a:pos x="connsiteX20759" y="connsiteY20759"/>
              </a:cxn>
              <a:cxn ang="0">
                <a:pos x="connsiteX20760" y="connsiteY20760"/>
              </a:cxn>
              <a:cxn ang="0">
                <a:pos x="connsiteX20761" y="connsiteY20761"/>
              </a:cxn>
              <a:cxn ang="0">
                <a:pos x="connsiteX20762" y="connsiteY20762"/>
              </a:cxn>
              <a:cxn ang="0">
                <a:pos x="connsiteX20763" y="connsiteY20763"/>
              </a:cxn>
              <a:cxn ang="0">
                <a:pos x="connsiteX20764" y="connsiteY20764"/>
              </a:cxn>
              <a:cxn ang="0">
                <a:pos x="connsiteX20765" y="connsiteY20765"/>
              </a:cxn>
              <a:cxn ang="0">
                <a:pos x="connsiteX20766" y="connsiteY20766"/>
              </a:cxn>
              <a:cxn ang="0">
                <a:pos x="connsiteX20767" y="connsiteY20767"/>
              </a:cxn>
              <a:cxn ang="0">
                <a:pos x="connsiteX20768" y="connsiteY20768"/>
              </a:cxn>
              <a:cxn ang="0">
                <a:pos x="connsiteX20769" y="connsiteY20769"/>
              </a:cxn>
              <a:cxn ang="0">
                <a:pos x="connsiteX20770" y="connsiteY20770"/>
              </a:cxn>
              <a:cxn ang="0">
                <a:pos x="connsiteX20771" y="connsiteY20771"/>
              </a:cxn>
              <a:cxn ang="0">
                <a:pos x="connsiteX20772" y="connsiteY20772"/>
              </a:cxn>
              <a:cxn ang="0">
                <a:pos x="connsiteX20773" y="connsiteY20773"/>
              </a:cxn>
              <a:cxn ang="0">
                <a:pos x="connsiteX20774" y="connsiteY20774"/>
              </a:cxn>
              <a:cxn ang="0">
                <a:pos x="connsiteX20775" y="connsiteY20775"/>
              </a:cxn>
              <a:cxn ang="0">
                <a:pos x="connsiteX20776" y="connsiteY20776"/>
              </a:cxn>
              <a:cxn ang="0">
                <a:pos x="connsiteX20777" y="connsiteY20777"/>
              </a:cxn>
              <a:cxn ang="0">
                <a:pos x="connsiteX20778" y="connsiteY20778"/>
              </a:cxn>
              <a:cxn ang="0">
                <a:pos x="connsiteX20779" y="connsiteY20779"/>
              </a:cxn>
              <a:cxn ang="0">
                <a:pos x="connsiteX20780" y="connsiteY20780"/>
              </a:cxn>
              <a:cxn ang="0">
                <a:pos x="connsiteX20781" y="connsiteY20781"/>
              </a:cxn>
              <a:cxn ang="0">
                <a:pos x="connsiteX20782" y="connsiteY20782"/>
              </a:cxn>
              <a:cxn ang="0">
                <a:pos x="connsiteX20783" y="connsiteY20783"/>
              </a:cxn>
              <a:cxn ang="0">
                <a:pos x="connsiteX20784" y="connsiteY20784"/>
              </a:cxn>
              <a:cxn ang="0">
                <a:pos x="connsiteX20785" y="connsiteY20785"/>
              </a:cxn>
              <a:cxn ang="0">
                <a:pos x="connsiteX20786" y="connsiteY20786"/>
              </a:cxn>
              <a:cxn ang="0">
                <a:pos x="connsiteX20787" y="connsiteY20787"/>
              </a:cxn>
              <a:cxn ang="0">
                <a:pos x="connsiteX20788" y="connsiteY20788"/>
              </a:cxn>
              <a:cxn ang="0">
                <a:pos x="connsiteX20789" y="connsiteY20789"/>
              </a:cxn>
              <a:cxn ang="0">
                <a:pos x="connsiteX20790" y="connsiteY20790"/>
              </a:cxn>
              <a:cxn ang="0">
                <a:pos x="connsiteX20791" y="connsiteY20791"/>
              </a:cxn>
              <a:cxn ang="0">
                <a:pos x="connsiteX20792" y="connsiteY20792"/>
              </a:cxn>
              <a:cxn ang="0">
                <a:pos x="connsiteX20793" y="connsiteY20793"/>
              </a:cxn>
              <a:cxn ang="0">
                <a:pos x="connsiteX20794" y="connsiteY20794"/>
              </a:cxn>
              <a:cxn ang="0">
                <a:pos x="connsiteX20795" y="connsiteY20795"/>
              </a:cxn>
              <a:cxn ang="0">
                <a:pos x="connsiteX20796" y="connsiteY20796"/>
              </a:cxn>
              <a:cxn ang="0">
                <a:pos x="connsiteX20797" y="connsiteY20797"/>
              </a:cxn>
              <a:cxn ang="0">
                <a:pos x="connsiteX20798" y="connsiteY20798"/>
              </a:cxn>
              <a:cxn ang="0">
                <a:pos x="connsiteX20799" y="connsiteY20799"/>
              </a:cxn>
              <a:cxn ang="0">
                <a:pos x="connsiteX20800" y="connsiteY20800"/>
              </a:cxn>
              <a:cxn ang="0">
                <a:pos x="connsiteX20801" y="connsiteY20801"/>
              </a:cxn>
              <a:cxn ang="0">
                <a:pos x="connsiteX20802" y="connsiteY20802"/>
              </a:cxn>
              <a:cxn ang="0">
                <a:pos x="connsiteX20803" y="connsiteY20803"/>
              </a:cxn>
              <a:cxn ang="0">
                <a:pos x="connsiteX20804" y="connsiteY20804"/>
              </a:cxn>
              <a:cxn ang="0">
                <a:pos x="connsiteX20805" y="connsiteY20805"/>
              </a:cxn>
              <a:cxn ang="0">
                <a:pos x="connsiteX20806" y="connsiteY20806"/>
              </a:cxn>
              <a:cxn ang="0">
                <a:pos x="connsiteX20807" y="connsiteY20807"/>
              </a:cxn>
              <a:cxn ang="0">
                <a:pos x="connsiteX20808" y="connsiteY20808"/>
              </a:cxn>
              <a:cxn ang="0">
                <a:pos x="connsiteX20809" y="connsiteY20809"/>
              </a:cxn>
              <a:cxn ang="0">
                <a:pos x="connsiteX20810" y="connsiteY20810"/>
              </a:cxn>
              <a:cxn ang="0">
                <a:pos x="connsiteX20811" y="connsiteY20811"/>
              </a:cxn>
              <a:cxn ang="0">
                <a:pos x="connsiteX20812" y="connsiteY20812"/>
              </a:cxn>
              <a:cxn ang="0">
                <a:pos x="connsiteX20813" y="connsiteY20813"/>
              </a:cxn>
              <a:cxn ang="0">
                <a:pos x="connsiteX20814" y="connsiteY20814"/>
              </a:cxn>
              <a:cxn ang="0">
                <a:pos x="connsiteX20815" y="connsiteY20815"/>
              </a:cxn>
              <a:cxn ang="0">
                <a:pos x="connsiteX20816" y="connsiteY20816"/>
              </a:cxn>
              <a:cxn ang="0">
                <a:pos x="connsiteX20817" y="connsiteY20817"/>
              </a:cxn>
              <a:cxn ang="0">
                <a:pos x="connsiteX20818" y="connsiteY20818"/>
              </a:cxn>
              <a:cxn ang="0">
                <a:pos x="connsiteX20819" y="connsiteY20819"/>
              </a:cxn>
              <a:cxn ang="0">
                <a:pos x="connsiteX20820" y="connsiteY20820"/>
              </a:cxn>
              <a:cxn ang="0">
                <a:pos x="connsiteX20821" y="connsiteY20821"/>
              </a:cxn>
              <a:cxn ang="0">
                <a:pos x="connsiteX20822" y="connsiteY20822"/>
              </a:cxn>
              <a:cxn ang="0">
                <a:pos x="connsiteX20823" y="connsiteY20823"/>
              </a:cxn>
              <a:cxn ang="0">
                <a:pos x="connsiteX20824" y="connsiteY20824"/>
              </a:cxn>
              <a:cxn ang="0">
                <a:pos x="connsiteX20825" y="connsiteY20825"/>
              </a:cxn>
              <a:cxn ang="0">
                <a:pos x="connsiteX20826" y="connsiteY20826"/>
              </a:cxn>
              <a:cxn ang="0">
                <a:pos x="connsiteX20827" y="connsiteY20827"/>
              </a:cxn>
              <a:cxn ang="0">
                <a:pos x="connsiteX20828" y="connsiteY20828"/>
              </a:cxn>
              <a:cxn ang="0">
                <a:pos x="connsiteX20829" y="connsiteY20829"/>
              </a:cxn>
              <a:cxn ang="0">
                <a:pos x="connsiteX20830" y="connsiteY20830"/>
              </a:cxn>
              <a:cxn ang="0">
                <a:pos x="connsiteX20831" y="connsiteY20831"/>
              </a:cxn>
              <a:cxn ang="0">
                <a:pos x="connsiteX20832" y="connsiteY20832"/>
              </a:cxn>
              <a:cxn ang="0">
                <a:pos x="connsiteX20833" y="connsiteY20833"/>
              </a:cxn>
              <a:cxn ang="0">
                <a:pos x="connsiteX20834" y="connsiteY20834"/>
              </a:cxn>
              <a:cxn ang="0">
                <a:pos x="connsiteX20835" y="connsiteY20835"/>
              </a:cxn>
              <a:cxn ang="0">
                <a:pos x="connsiteX20836" y="connsiteY20836"/>
              </a:cxn>
              <a:cxn ang="0">
                <a:pos x="connsiteX20837" y="connsiteY20837"/>
              </a:cxn>
              <a:cxn ang="0">
                <a:pos x="connsiteX20838" y="connsiteY20838"/>
              </a:cxn>
              <a:cxn ang="0">
                <a:pos x="connsiteX20839" y="connsiteY20839"/>
              </a:cxn>
              <a:cxn ang="0">
                <a:pos x="connsiteX20840" y="connsiteY20840"/>
              </a:cxn>
              <a:cxn ang="0">
                <a:pos x="connsiteX20841" y="connsiteY20841"/>
              </a:cxn>
              <a:cxn ang="0">
                <a:pos x="connsiteX20842" y="connsiteY20842"/>
              </a:cxn>
              <a:cxn ang="0">
                <a:pos x="connsiteX20843" y="connsiteY20843"/>
              </a:cxn>
              <a:cxn ang="0">
                <a:pos x="connsiteX20844" y="connsiteY20844"/>
              </a:cxn>
              <a:cxn ang="0">
                <a:pos x="connsiteX20845" y="connsiteY20845"/>
              </a:cxn>
              <a:cxn ang="0">
                <a:pos x="connsiteX20846" y="connsiteY20846"/>
              </a:cxn>
              <a:cxn ang="0">
                <a:pos x="connsiteX20847" y="connsiteY20847"/>
              </a:cxn>
              <a:cxn ang="0">
                <a:pos x="connsiteX20848" y="connsiteY20848"/>
              </a:cxn>
              <a:cxn ang="0">
                <a:pos x="connsiteX20849" y="connsiteY20849"/>
              </a:cxn>
              <a:cxn ang="0">
                <a:pos x="connsiteX20850" y="connsiteY20850"/>
              </a:cxn>
              <a:cxn ang="0">
                <a:pos x="connsiteX20851" y="connsiteY20851"/>
              </a:cxn>
              <a:cxn ang="0">
                <a:pos x="connsiteX20852" y="connsiteY20852"/>
              </a:cxn>
              <a:cxn ang="0">
                <a:pos x="connsiteX20853" y="connsiteY20853"/>
              </a:cxn>
              <a:cxn ang="0">
                <a:pos x="connsiteX20854" y="connsiteY20854"/>
              </a:cxn>
              <a:cxn ang="0">
                <a:pos x="connsiteX20855" y="connsiteY20855"/>
              </a:cxn>
              <a:cxn ang="0">
                <a:pos x="connsiteX20856" y="connsiteY20856"/>
              </a:cxn>
              <a:cxn ang="0">
                <a:pos x="connsiteX20857" y="connsiteY20857"/>
              </a:cxn>
              <a:cxn ang="0">
                <a:pos x="connsiteX20858" y="connsiteY20858"/>
              </a:cxn>
              <a:cxn ang="0">
                <a:pos x="connsiteX20859" y="connsiteY20859"/>
              </a:cxn>
              <a:cxn ang="0">
                <a:pos x="connsiteX20860" y="connsiteY20860"/>
              </a:cxn>
              <a:cxn ang="0">
                <a:pos x="connsiteX20861" y="connsiteY20861"/>
              </a:cxn>
              <a:cxn ang="0">
                <a:pos x="connsiteX20862" y="connsiteY20862"/>
              </a:cxn>
              <a:cxn ang="0">
                <a:pos x="connsiteX20863" y="connsiteY20863"/>
              </a:cxn>
              <a:cxn ang="0">
                <a:pos x="connsiteX20864" y="connsiteY20864"/>
              </a:cxn>
              <a:cxn ang="0">
                <a:pos x="connsiteX20865" y="connsiteY20865"/>
              </a:cxn>
              <a:cxn ang="0">
                <a:pos x="connsiteX20866" y="connsiteY20866"/>
              </a:cxn>
              <a:cxn ang="0">
                <a:pos x="connsiteX20867" y="connsiteY20867"/>
              </a:cxn>
              <a:cxn ang="0">
                <a:pos x="connsiteX20868" y="connsiteY20868"/>
              </a:cxn>
              <a:cxn ang="0">
                <a:pos x="connsiteX20869" y="connsiteY20869"/>
              </a:cxn>
              <a:cxn ang="0">
                <a:pos x="connsiteX20870" y="connsiteY20870"/>
              </a:cxn>
              <a:cxn ang="0">
                <a:pos x="connsiteX20871" y="connsiteY20871"/>
              </a:cxn>
              <a:cxn ang="0">
                <a:pos x="connsiteX20872" y="connsiteY20872"/>
              </a:cxn>
              <a:cxn ang="0">
                <a:pos x="connsiteX20873" y="connsiteY20873"/>
              </a:cxn>
              <a:cxn ang="0">
                <a:pos x="connsiteX20874" y="connsiteY20874"/>
              </a:cxn>
              <a:cxn ang="0">
                <a:pos x="connsiteX20875" y="connsiteY20875"/>
              </a:cxn>
              <a:cxn ang="0">
                <a:pos x="connsiteX20876" y="connsiteY20876"/>
              </a:cxn>
              <a:cxn ang="0">
                <a:pos x="connsiteX20877" y="connsiteY20877"/>
              </a:cxn>
              <a:cxn ang="0">
                <a:pos x="connsiteX20878" y="connsiteY20878"/>
              </a:cxn>
              <a:cxn ang="0">
                <a:pos x="connsiteX20879" y="connsiteY20879"/>
              </a:cxn>
              <a:cxn ang="0">
                <a:pos x="connsiteX20880" y="connsiteY20880"/>
              </a:cxn>
              <a:cxn ang="0">
                <a:pos x="connsiteX20881" y="connsiteY20881"/>
              </a:cxn>
              <a:cxn ang="0">
                <a:pos x="connsiteX20882" y="connsiteY20882"/>
              </a:cxn>
              <a:cxn ang="0">
                <a:pos x="connsiteX20883" y="connsiteY20883"/>
              </a:cxn>
              <a:cxn ang="0">
                <a:pos x="connsiteX20884" y="connsiteY20884"/>
              </a:cxn>
              <a:cxn ang="0">
                <a:pos x="connsiteX20885" y="connsiteY20885"/>
              </a:cxn>
              <a:cxn ang="0">
                <a:pos x="connsiteX20886" y="connsiteY20886"/>
              </a:cxn>
              <a:cxn ang="0">
                <a:pos x="connsiteX20887" y="connsiteY20887"/>
              </a:cxn>
              <a:cxn ang="0">
                <a:pos x="connsiteX20888" y="connsiteY20888"/>
              </a:cxn>
              <a:cxn ang="0">
                <a:pos x="connsiteX20889" y="connsiteY20889"/>
              </a:cxn>
              <a:cxn ang="0">
                <a:pos x="connsiteX20890" y="connsiteY20890"/>
              </a:cxn>
              <a:cxn ang="0">
                <a:pos x="connsiteX20891" y="connsiteY20891"/>
              </a:cxn>
              <a:cxn ang="0">
                <a:pos x="connsiteX20892" y="connsiteY20892"/>
              </a:cxn>
              <a:cxn ang="0">
                <a:pos x="connsiteX20893" y="connsiteY20893"/>
              </a:cxn>
              <a:cxn ang="0">
                <a:pos x="connsiteX20894" y="connsiteY20894"/>
              </a:cxn>
              <a:cxn ang="0">
                <a:pos x="connsiteX20895" y="connsiteY20895"/>
              </a:cxn>
              <a:cxn ang="0">
                <a:pos x="connsiteX20896" y="connsiteY20896"/>
              </a:cxn>
              <a:cxn ang="0">
                <a:pos x="connsiteX20897" y="connsiteY20897"/>
              </a:cxn>
              <a:cxn ang="0">
                <a:pos x="connsiteX20898" y="connsiteY20898"/>
              </a:cxn>
              <a:cxn ang="0">
                <a:pos x="connsiteX20899" y="connsiteY20899"/>
              </a:cxn>
              <a:cxn ang="0">
                <a:pos x="connsiteX20900" y="connsiteY20900"/>
              </a:cxn>
              <a:cxn ang="0">
                <a:pos x="connsiteX20901" y="connsiteY20901"/>
              </a:cxn>
              <a:cxn ang="0">
                <a:pos x="connsiteX20902" y="connsiteY20902"/>
              </a:cxn>
              <a:cxn ang="0">
                <a:pos x="connsiteX20903" y="connsiteY20903"/>
              </a:cxn>
              <a:cxn ang="0">
                <a:pos x="connsiteX20904" y="connsiteY20904"/>
              </a:cxn>
              <a:cxn ang="0">
                <a:pos x="connsiteX20905" y="connsiteY20905"/>
              </a:cxn>
              <a:cxn ang="0">
                <a:pos x="connsiteX20906" y="connsiteY20906"/>
              </a:cxn>
              <a:cxn ang="0">
                <a:pos x="connsiteX20907" y="connsiteY20907"/>
              </a:cxn>
              <a:cxn ang="0">
                <a:pos x="connsiteX20908" y="connsiteY20908"/>
              </a:cxn>
              <a:cxn ang="0">
                <a:pos x="connsiteX20909" y="connsiteY20909"/>
              </a:cxn>
              <a:cxn ang="0">
                <a:pos x="connsiteX20910" y="connsiteY20910"/>
              </a:cxn>
              <a:cxn ang="0">
                <a:pos x="connsiteX20911" y="connsiteY20911"/>
              </a:cxn>
              <a:cxn ang="0">
                <a:pos x="connsiteX20912" y="connsiteY20912"/>
              </a:cxn>
              <a:cxn ang="0">
                <a:pos x="connsiteX20913" y="connsiteY20913"/>
              </a:cxn>
              <a:cxn ang="0">
                <a:pos x="connsiteX20914" y="connsiteY20914"/>
              </a:cxn>
              <a:cxn ang="0">
                <a:pos x="connsiteX20915" y="connsiteY20915"/>
              </a:cxn>
              <a:cxn ang="0">
                <a:pos x="connsiteX20916" y="connsiteY20916"/>
              </a:cxn>
              <a:cxn ang="0">
                <a:pos x="connsiteX20917" y="connsiteY20917"/>
              </a:cxn>
              <a:cxn ang="0">
                <a:pos x="connsiteX20918" y="connsiteY20918"/>
              </a:cxn>
              <a:cxn ang="0">
                <a:pos x="connsiteX20919" y="connsiteY20919"/>
              </a:cxn>
              <a:cxn ang="0">
                <a:pos x="connsiteX20920" y="connsiteY20920"/>
              </a:cxn>
              <a:cxn ang="0">
                <a:pos x="connsiteX20921" y="connsiteY20921"/>
              </a:cxn>
              <a:cxn ang="0">
                <a:pos x="connsiteX20922" y="connsiteY20922"/>
              </a:cxn>
              <a:cxn ang="0">
                <a:pos x="connsiteX20923" y="connsiteY20923"/>
              </a:cxn>
              <a:cxn ang="0">
                <a:pos x="connsiteX20924" y="connsiteY20924"/>
              </a:cxn>
              <a:cxn ang="0">
                <a:pos x="connsiteX20925" y="connsiteY20925"/>
              </a:cxn>
              <a:cxn ang="0">
                <a:pos x="connsiteX20926" y="connsiteY20926"/>
              </a:cxn>
              <a:cxn ang="0">
                <a:pos x="connsiteX20927" y="connsiteY20927"/>
              </a:cxn>
              <a:cxn ang="0">
                <a:pos x="connsiteX20928" y="connsiteY20928"/>
              </a:cxn>
              <a:cxn ang="0">
                <a:pos x="connsiteX20929" y="connsiteY20929"/>
              </a:cxn>
              <a:cxn ang="0">
                <a:pos x="connsiteX20930" y="connsiteY20930"/>
              </a:cxn>
              <a:cxn ang="0">
                <a:pos x="connsiteX20931" y="connsiteY20931"/>
              </a:cxn>
              <a:cxn ang="0">
                <a:pos x="connsiteX20932" y="connsiteY20932"/>
              </a:cxn>
              <a:cxn ang="0">
                <a:pos x="connsiteX20933" y="connsiteY20933"/>
              </a:cxn>
              <a:cxn ang="0">
                <a:pos x="connsiteX20934" y="connsiteY20934"/>
              </a:cxn>
              <a:cxn ang="0">
                <a:pos x="connsiteX20935" y="connsiteY20935"/>
              </a:cxn>
              <a:cxn ang="0">
                <a:pos x="connsiteX20936" y="connsiteY20936"/>
              </a:cxn>
              <a:cxn ang="0">
                <a:pos x="connsiteX20937" y="connsiteY20937"/>
              </a:cxn>
              <a:cxn ang="0">
                <a:pos x="connsiteX20938" y="connsiteY20938"/>
              </a:cxn>
              <a:cxn ang="0">
                <a:pos x="connsiteX20939" y="connsiteY20939"/>
              </a:cxn>
              <a:cxn ang="0">
                <a:pos x="connsiteX20940" y="connsiteY20940"/>
              </a:cxn>
              <a:cxn ang="0">
                <a:pos x="connsiteX20941" y="connsiteY20941"/>
              </a:cxn>
              <a:cxn ang="0">
                <a:pos x="connsiteX20942" y="connsiteY20942"/>
              </a:cxn>
              <a:cxn ang="0">
                <a:pos x="connsiteX20943" y="connsiteY20943"/>
              </a:cxn>
              <a:cxn ang="0">
                <a:pos x="connsiteX20944" y="connsiteY20944"/>
              </a:cxn>
              <a:cxn ang="0">
                <a:pos x="connsiteX20945" y="connsiteY20945"/>
              </a:cxn>
              <a:cxn ang="0">
                <a:pos x="connsiteX20946" y="connsiteY20946"/>
              </a:cxn>
              <a:cxn ang="0">
                <a:pos x="connsiteX20947" y="connsiteY20947"/>
              </a:cxn>
              <a:cxn ang="0">
                <a:pos x="connsiteX20948" y="connsiteY20948"/>
              </a:cxn>
              <a:cxn ang="0">
                <a:pos x="connsiteX20949" y="connsiteY20949"/>
              </a:cxn>
              <a:cxn ang="0">
                <a:pos x="connsiteX20950" y="connsiteY20950"/>
              </a:cxn>
              <a:cxn ang="0">
                <a:pos x="connsiteX20951" y="connsiteY20951"/>
              </a:cxn>
              <a:cxn ang="0">
                <a:pos x="connsiteX20952" y="connsiteY20952"/>
              </a:cxn>
              <a:cxn ang="0">
                <a:pos x="connsiteX20953" y="connsiteY20953"/>
              </a:cxn>
              <a:cxn ang="0">
                <a:pos x="connsiteX20954" y="connsiteY20954"/>
              </a:cxn>
              <a:cxn ang="0">
                <a:pos x="connsiteX20955" y="connsiteY20955"/>
              </a:cxn>
              <a:cxn ang="0">
                <a:pos x="connsiteX20956" y="connsiteY20956"/>
              </a:cxn>
              <a:cxn ang="0">
                <a:pos x="connsiteX20957" y="connsiteY20957"/>
              </a:cxn>
              <a:cxn ang="0">
                <a:pos x="connsiteX20958" y="connsiteY20958"/>
              </a:cxn>
              <a:cxn ang="0">
                <a:pos x="connsiteX20959" y="connsiteY20959"/>
              </a:cxn>
              <a:cxn ang="0">
                <a:pos x="connsiteX20960" y="connsiteY20960"/>
              </a:cxn>
              <a:cxn ang="0">
                <a:pos x="connsiteX20961" y="connsiteY20961"/>
              </a:cxn>
              <a:cxn ang="0">
                <a:pos x="connsiteX20962" y="connsiteY20962"/>
              </a:cxn>
              <a:cxn ang="0">
                <a:pos x="connsiteX20963" y="connsiteY20963"/>
              </a:cxn>
              <a:cxn ang="0">
                <a:pos x="connsiteX20964" y="connsiteY20964"/>
              </a:cxn>
              <a:cxn ang="0">
                <a:pos x="connsiteX20965" y="connsiteY20965"/>
              </a:cxn>
              <a:cxn ang="0">
                <a:pos x="connsiteX20966" y="connsiteY20966"/>
              </a:cxn>
              <a:cxn ang="0">
                <a:pos x="connsiteX20967" y="connsiteY20967"/>
              </a:cxn>
              <a:cxn ang="0">
                <a:pos x="connsiteX20968" y="connsiteY20968"/>
              </a:cxn>
              <a:cxn ang="0">
                <a:pos x="connsiteX20969" y="connsiteY20969"/>
              </a:cxn>
              <a:cxn ang="0">
                <a:pos x="connsiteX20970" y="connsiteY20970"/>
              </a:cxn>
              <a:cxn ang="0">
                <a:pos x="connsiteX20971" y="connsiteY20971"/>
              </a:cxn>
              <a:cxn ang="0">
                <a:pos x="connsiteX20972" y="connsiteY20972"/>
              </a:cxn>
              <a:cxn ang="0">
                <a:pos x="connsiteX20973" y="connsiteY20973"/>
              </a:cxn>
              <a:cxn ang="0">
                <a:pos x="connsiteX20974" y="connsiteY20974"/>
              </a:cxn>
              <a:cxn ang="0">
                <a:pos x="connsiteX20975" y="connsiteY20975"/>
              </a:cxn>
              <a:cxn ang="0">
                <a:pos x="connsiteX20976" y="connsiteY20976"/>
              </a:cxn>
              <a:cxn ang="0">
                <a:pos x="connsiteX20977" y="connsiteY20977"/>
              </a:cxn>
              <a:cxn ang="0">
                <a:pos x="connsiteX20978" y="connsiteY20978"/>
              </a:cxn>
              <a:cxn ang="0">
                <a:pos x="connsiteX20979" y="connsiteY20979"/>
              </a:cxn>
              <a:cxn ang="0">
                <a:pos x="connsiteX20980" y="connsiteY20980"/>
              </a:cxn>
              <a:cxn ang="0">
                <a:pos x="connsiteX20981" y="connsiteY20981"/>
              </a:cxn>
              <a:cxn ang="0">
                <a:pos x="connsiteX20982" y="connsiteY20982"/>
              </a:cxn>
              <a:cxn ang="0">
                <a:pos x="connsiteX20983" y="connsiteY20983"/>
              </a:cxn>
              <a:cxn ang="0">
                <a:pos x="connsiteX20984" y="connsiteY20984"/>
              </a:cxn>
              <a:cxn ang="0">
                <a:pos x="connsiteX20985" y="connsiteY20985"/>
              </a:cxn>
              <a:cxn ang="0">
                <a:pos x="connsiteX20986" y="connsiteY20986"/>
              </a:cxn>
              <a:cxn ang="0">
                <a:pos x="connsiteX20987" y="connsiteY20987"/>
              </a:cxn>
              <a:cxn ang="0">
                <a:pos x="connsiteX20988" y="connsiteY20988"/>
              </a:cxn>
              <a:cxn ang="0">
                <a:pos x="connsiteX20989" y="connsiteY20989"/>
              </a:cxn>
              <a:cxn ang="0">
                <a:pos x="connsiteX20990" y="connsiteY20990"/>
              </a:cxn>
              <a:cxn ang="0">
                <a:pos x="connsiteX20991" y="connsiteY20991"/>
              </a:cxn>
              <a:cxn ang="0">
                <a:pos x="connsiteX20992" y="connsiteY20992"/>
              </a:cxn>
              <a:cxn ang="0">
                <a:pos x="connsiteX20993" y="connsiteY20993"/>
              </a:cxn>
              <a:cxn ang="0">
                <a:pos x="connsiteX20994" y="connsiteY20994"/>
              </a:cxn>
              <a:cxn ang="0">
                <a:pos x="connsiteX20995" y="connsiteY20995"/>
              </a:cxn>
              <a:cxn ang="0">
                <a:pos x="connsiteX20996" y="connsiteY20996"/>
              </a:cxn>
              <a:cxn ang="0">
                <a:pos x="connsiteX20997" y="connsiteY20997"/>
              </a:cxn>
              <a:cxn ang="0">
                <a:pos x="connsiteX20998" y="connsiteY20998"/>
              </a:cxn>
              <a:cxn ang="0">
                <a:pos x="connsiteX20999" y="connsiteY20999"/>
              </a:cxn>
              <a:cxn ang="0">
                <a:pos x="connsiteX21000" y="connsiteY21000"/>
              </a:cxn>
              <a:cxn ang="0">
                <a:pos x="connsiteX21001" y="connsiteY21001"/>
              </a:cxn>
              <a:cxn ang="0">
                <a:pos x="connsiteX21002" y="connsiteY21002"/>
              </a:cxn>
              <a:cxn ang="0">
                <a:pos x="connsiteX21003" y="connsiteY21003"/>
              </a:cxn>
              <a:cxn ang="0">
                <a:pos x="connsiteX21004" y="connsiteY21004"/>
              </a:cxn>
              <a:cxn ang="0">
                <a:pos x="connsiteX21005" y="connsiteY21005"/>
              </a:cxn>
              <a:cxn ang="0">
                <a:pos x="connsiteX21006" y="connsiteY21006"/>
              </a:cxn>
              <a:cxn ang="0">
                <a:pos x="connsiteX21007" y="connsiteY21007"/>
              </a:cxn>
              <a:cxn ang="0">
                <a:pos x="connsiteX21008" y="connsiteY21008"/>
              </a:cxn>
              <a:cxn ang="0">
                <a:pos x="connsiteX21009" y="connsiteY21009"/>
              </a:cxn>
              <a:cxn ang="0">
                <a:pos x="connsiteX21010" y="connsiteY21010"/>
              </a:cxn>
              <a:cxn ang="0">
                <a:pos x="connsiteX21011" y="connsiteY21011"/>
              </a:cxn>
              <a:cxn ang="0">
                <a:pos x="connsiteX21012" y="connsiteY21012"/>
              </a:cxn>
              <a:cxn ang="0">
                <a:pos x="connsiteX21013" y="connsiteY21013"/>
              </a:cxn>
              <a:cxn ang="0">
                <a:pos x="connsiteX21014" y="connsiteY21014"/>
              </a:cxn>
              <a:cxn ang="0">
                <a:pos x="connsiteX21015" y="connsiteY21015"/>
              </a:cxn>
              <a:cxn ang="0">
                <a:pos x="connsiteX21016" y="connsiteY21016"/>
              </a:cxn>
              <a:cxn ang="0">
                <a:pos x="connsiteX21017" y="connsiteY21017"/>
              </a:cxn>
              <a:cxn ang="0">
                <a:pos x="connsiteX21018" y="connsiteY21018"/>
              </a:cxn>
              <a:cxn ang="0">
                <a:pos x="connsiteX21019" y="connsiteY21019"/>
              </a:cxn>
              <a:cxn ang="0">
                <a:pos x="connsiteX21020" y="connsiteY21020"/>
              </a:cxn>
              <a:cxn ang="0">
                <a:pos x="connsiteX21021" y="connsiteY21021"/>
              </a:cxn>
              <a:cxn ang="0">
                <a:pos x="connsiteX21022" y="connsiteY21022"/>
              </a:cxn>
              <a:cxn ang="0">
                <a:pos x="connsiteX21023" y="connsiteY21023"/>
              </a:cxn>
              <a:cxn ang="0">
                <a:pos x="connsiteX21024" y="connsiteY21024"/>
              </a:cxn>
              <a:cxn ang="0">
                <a:pos x="connsiteX21025" y="connsiteY21025"/>
              </a:cxn>
              <a:cxn ang="0">
                <a:pos x="connsiteX21026" y="connsiteY21026"/>
              </a:cxn>
              <a:cxn ang="0">
                <a:pos x="connsiteX21027" y="connsiteY21027"/>
              </a:cxn>
              <a:cxn ang="0">
                <a:pos x="connsiteX21028" y="connsiteY21028"/>
              </a:cxn>
              <a:cxn ang="0">
                <a:pos x="connsiteX21029" y="connsiteY21029"/>
              </a:cxn>
              <a:cxn ang="0">
                <a:pos x="connsiteX21030" y="connsiteY21030"/>
              </a:cxn>
              <a:cxn ang="0">
                <a:pos x="connsiteX21031" y="connsiteY21031"/>
              </a:cxn>
              <a:cxn ang="0">
                <a:pos x="connsiteX21032" y="connsiteY21032"/>
              </a:cxn>
              <a:cxn ang="0">
                <a:pos x="connsiteX21033" y="connsiteY21033"/>
              </a:cxn>
              <a:cxn ang="0">
                <a:pos x="connsiteX21034" y="connsiteY21034"/>
              </a:cxn>
              <a:cxn ang="0">
                <a:pos x="connsiteX21035" y="connsiteY21035"/>
              </a:cxn>
              <a:cxn ang="0">
                <a:pos x="connsiteX21036" y="connsiteY21036"/>
              </a:cxn>
              <a:cxn ang="0">
                <a:pos x="connsiteX21037" y="connsiteY21037"/>
              </a:cxn>
              <a:cxn ang="0">
                <a:pos x="connsiteX21038" y="connsiteY21038"/>
              </a:cxn>
              <a:cxn ang="0">
                <a:pos x="connsiteX21039" y="connsiteY21039"/>
              </a:cxn>
              <a:cxn ang="0">
                <a:pos x="connsiteX21040" y="connsiteY21040"/>
              </a:cxn>
              <a:cxn ang="0">
                <a:pos x="connsiteX21041" y="connsiteY21041"/>
              </a:cxn>
              <a:cxn ang="0">
                <a:pos x="connsiteX21042" y="connsiteY21042"/>
              </a:cxn>
              <a:cxn ang="0">
                <a:pos x="connsiteX21043" y="connsiteY21043"/>
              </a:cxn>
              <a:cxn ang="0">
                <a:pos x="connsiteX21044" y="connsiteY21044"/>
              </a:cxn>
              <a:cxn ang="0">
                <a:pos x="connsiteX21045" y="connsiteY21045"/>
              </a:cxn>
              <a:cxn ang="0">
                <a:pos x="connsiteX21046" y="connsiteY21046"/>
              </a:cxn>
              <a:cxn ang="0">
                <a:pos x="connsiteX21047" y="connsiteY21047"/>
              </a:cxn>
              <a:cxn ang="0">
                <a:pos x="connsiteX21048" y="connsiteY21048"/>
              </a:cxn>
              <a:cxn ang="0">
                <a:pos x="connsiteX21049" y="connsiteY21049"/>
              </a:cxn>
              <a:cxn ang="0">
                <a:pos x="connsiteX21050" y="connsiteY21050"/>
              </a:cxn>
              <a:cxn ang="0">
                <a:pos x="connsiteX21051" y="connsiteY21051"/>
              </a:cxn>
              <a:cxn ang="0">
                <a:pos x="connsiteX21052" y="connsiteY21052"/>
              </a:cxn>
              <a:cxn ang="0">
                <a:pos x="connsiteX21053" y="connsiteY21053"/>
              </a:cxn>
              <a:cxn ang="0">
                <a:pos x="connsiteX21054" y="connsiteY21054"/>
              </a:cxn>
              <a:cxn ang="0">
                <a:pos x="connsiteX21055" y="connsiteY21055"/>
              </a:cxn>
              <a:cxn ang="0">
                <a:pos x="connsiteX21056" y="connsiteY21056"/>
              </a:cxn>
              <a:cxn ang="0">
                <a:pos x="connsiteX21057" y="connsiteY21057"/>
              </a:cxn>
              <a:cxn ang="0">
                <a:pos x="connsiteX21058" y="connsiteY21058"/>
              </a:cxn>
              <a:cxn ang="0">
                <a:pos x="connsiteX21059" y="connsiteY21059"/>
              </a:cxn>
              <a:cxn ang="0">
                <a:pos x="connsiteX21060" y="connsiteY21060"/>
              </a:cxn>
              <a:cxn ang="0">
                <a:pos x="connsiteX21061" y="connsiteY21061"/>
              </a:cxn>
              <a:cxn ang="0">
                <a:pos x="connsiteX21062" y="connsiteY21062"/>
              </a:cxn>
              <a:cxn ang="0">
                <a:pos x="connsiteX21063" y="connsiteY21063"/>
              </a:cxn>
              <a:cxn ang="0">
                <a:pos x="connsiteX21064" y="connsiteY21064"/>
              </a:cxn>
              <a:cxn ang="0">
                <a:pos x="connsiteX21065" y="connsiteY21065"/>
              </a:cxn>
              <a:cxn ang="0">
                <a:pos x="connsiteX21066" y="connsiteY21066"/>
              </a:cxn>
              <a:cxn ang="0">
                <a:pos x="connsiteX21067" y="connsiteY21067"/>
              </a:cxn>
              <a:cxn ang="0">
                <a:pos x="connsiteX21068" y="connsiteY21068"/>
              </a:cxn>
              <a:cxn ang="0">
                <a:pos x="connsiteX21069" y="connsiteY21069"/>
              </a:cxn>
              <a:cxn ang="0">
                <a:pos x="connsiteX21070" y="connsiteY21070"/>
              </a:cxn>
              <a:cxn ang="0">
                <a:pos x="connsiteX21071" y="connsiteY21071"/>
              </a:cxn>
              <a:cxn ang="0">
                <a:pos x="connsiteX21072" y="connsiteY21072"/>
              </a:cxn>
              <a:cxn ang="0">
                <a:pos x="connsiteX21073" y="connsiteY21073"/>
              </a:cxn>
              <a:cxn ang="0">
                <a:pos x="connsiteX21074" y="connsiteY21074"/>
              </a:cxn>
              <a:cxn ang="0">
                <a:pos x="connsiteX21075" y="connsiteY21075"/>
              </a:cxn>
              <a:cxn ang="0">
                <a:pos x="connsiteX21076" y="connsiteY21076"/>
              </a:cxn>
              <a:cxn ang="0">
                <a:pos x="connsiteX21077" y="connsiteY21077"/>
              </a:cxn>
              <a:cxn ang="0">
                <a:pos x="connsiteX21078" y="connsiteY21078"/>
              </a:cxn>
              <a:cxn ang="0">
                <a:pos x="connsiteX21079" y="connsiteY21079"/>
              </a:cxn>
              <a:cxn ang="0">
                <a:pos x="connsiteX21080" y="connsiteY21080"/>
              </a:cxn>
              <a:cxn ang="0">
                <a:pos x="connsiteX21081" y="connsiteY21081"/>
              </a:cxn>
              <a:cxn ang="0">
                <a:pos x="connsiteX21082" y="connsiteY21082"/>
              </a:cxn>
              <a:cxn ang="0">
                <a:pos x="connsiteX21083" y="connsiteY21083"/>
              </a:cxn>
              <a:cxn ang="0">
                <a:pos x="connsiteX21084" y="connsiteY21084"/>
              </a:cxn>
              <a:cxn ang="0">
                <a:pos x="connsiteX21085" y="connsiteY21085"/>
              </a:cxn>
              <a:cxn ang="0">
                <a:pos x="connsiteX21086" y="connsiteY21086"/>
              </a:cxn>
              <a:cxn ang="0">
                <a:pos x="connsiteX21087" y="connsiteY21087"/>
              </a:cxn>
              <a:cxn ang="0">
                <a:pos x="connsiteX21088" y="connsiteY21088"/>
              </a:cxn>
              <a:cxn ang="0">
                <a:pos x="connsiteX21089" y="connsiteY21089"/>
              </a:cxn>
              <a:cxn ang="0">
                <a:pos x="connsiteX21090" y="connsiteY21090"/>
              </a:cxn>
              <a:cxn ang="0">
                <a:pos x="connsiteX21091" y="connsiteY21091"/>
              </a:cxn>
              <a:cxn ang="0">
                <a:pos x="connsiteX21092" y="connsiteY21092"/>
              </a:cxn>
              <a:cxn ang="0">
                <a:pos x="connsiteX21093" y="connsiteY21093"/>
              </a:cxn>
              <a:cxn ang="0">
                <a:pos x="connsiteX21094" y="connsiteY21094"/>
              </a:cxn>
              <a:cxn ang="0">
                <a:pos x="connsiteX21095" y="connsiteY21095"/>
              </a:cxn>
              <a:cxn ang="0">
                <a:pos x="connsiteX21096" y="connsiteY21096"/>
              </a:cxn>
              <a:cxn ang="0">
                <a:pos x="connsiteX21097" y="connsiteY21097"/>
              </a:cxn>
              <a:cxn ang="0">
                <a:pos x="connsiteX21098" y="connsiteY21098"/>
              </a:cxn>
              <a:cxn ang="0">
                <a:pos x="connsiteX21099" y="connsiteY21099"/>
              </a:cxn>
              <a:cxn ang="0">
                <a:pos x="connsiteX21100" y="connsiteY21100"/>
              </a:cxn>
              <a:cxn ang="0">
                <a:pos x="connsiteX21101" y="connsiteY21101"/>
              </a:cxn>
              <a:cxn ang="0">
                <a:pos x="connsiteX21102" y="connsiteY21102"/>
              </a:cxn>
              <a:cxn ang="0">
                <a:pos x="connsiteX21103" y="connsiteY21103"/>
              </a:cxn>
              <a:cxn ang="0">
                <a:pos x="connsiteX21104" y="connsiteY21104"/>
              </a:cxn>
              <a:cxn ang="0">
                <a:pos x="connsiteX21105" y="connsiteY21105"/>
              </a:cxn>
              <a:cxn ang="0">
                <a:pos x="connsiteX21106" y="connsiteY21106"/>
              </a:cxn>
              <a:cxn ang="0">
                <a:pos x="connsiteX21107" y="connsiteY21107"/>
              </a:cxn>
              <a:cxn ang="0">
                <a:pos x="connsiteX21108" y="connsiteY21108"/>
              </a:cxn>
              <a:cxn ang="0">
                <a:pos x="connsiteX21109" y="connsiteY21109"/>
              </a:cxn>
              <a:cxn ang="0">
                <a:pos x="connsiteX21110" y="connsiteY21110"/>
              </a:cxn>
              <a:cxn ang="0">
                <a:pos x="connsiteX21111" y="connsiteY21111"/>
              </a:cxn>
              <a:cxn ang="0">
                <a:pos x="connsiteX21112" y="connsiteY21112"/>
              </a:cxn>
              <a:cxn ang="0">
                <a:pos x="connsiteX21113" y="connsiteY21113"/>
              </a:cxn>
              <a:cxn ang="0">
                <a:pos x="connsiteX21114" y="connsiteY21114"/>
              </a:cxn>
              <a:cxn ang="0">
                <a:pos x="connsiteX21115" y="connsiteY21115"/>
              </a:cxn>
              <a:cxn ang="0">
                <a:pos x="connsiteX21116" y="connsiteY21116"/>
              </a:cxn>
              <a:cxn ang="0">
                <a:pos x="connsiteX21117" y="connsiteY21117"/>
              </a:cxn>
              <a:cxn ang="0">
                <a:pos x="connsiteX21118" y="connsiteY21118"/>
              </a:cxn>
              <a:cxn ang="0">
                <a:pos x="connsiteX21119" y="connsiteY21119"/>
              </a:cxn>
              <a:cxn ang="0">
                <a:pos x="connsiteX21120" y="connsiteY21120"/>
              </a:cxn>
              <a:cxn ang="0">
                <a:pos x="connsiteX21121" y="connsiteY21121"/>
              </a:cxn>
              <a:cxn ang="0">
                <a:pos x="connsiteX21122" y="connsiteY21122"/>
              </a:cxn>
              <a:cxn ang="0">
                <a:pos x="connsiteX21123" y="connsiteY21123"/>
              </a:cxn>
              <a:cxn ang="0">
                <a:pos x="connsiteX21124" y="connsiteY21124"/>
              </a:cxn>
              <a:cxn ang="0">
                <a:pos x="connsiteX21125" y="connsiteY21125"/>
              </a:cxn>
              <a:cxn ang="0">
                <a:pos x="connsiteX21126" y="connsiteY21126"/>
              </a:cxn>
              <a:cxn ang="0">
                <a:pos x="connsiteX21127" y="connsiteY21127"/>
              </a:cxn>
              <a:cxn ang="0">
                <a:pos x="connsiteX21128" y="connsiteY21128"/>
              </a:cxn>
              <a:cxn ang="0">
                <a:pos x="connsiteX21129" y="connsiteY21129"/>
              </a:cxn>
              <a:cxn ang="0">
                <a:pos x="connsiteX21130" y="connsiteY21130"/>
              </a:cxn>
              <a:cxn ang="0">
                <a:pos x="connsiteX21131" y="connsiteY21131"/>
              </a:cxn>
              <a:cxn ang="0">
                <a:pos x="connsiteX21132" y="connsiteY21132"/>
              </a:cxn>
              <a:cxn ang="0">
                <a:pos x="connsiteX21133" y="connsiteY21133"/>
              </a:cxn>
              <a:cxn ang="0">
                <a:pos x="connsiteX21134" y="connsiteY21134"/>
              </a:cxn>
              <a:cxn ang="0">
                <a:pos x="connsiteX21135" y="connsiteY21135"/>
              </a:cxn>
              <a:cxn ang="0">
                <a:pos x="connsiteX21136" y="connsiteY21136"/>
              </a:cxn>
              <a:cxn ang="0">
                <a:pos x="connsiteX21137" y="connsiteY21137"/>
              </a:cxn>
              <a:cxn ang="0">
                <a:pos x="connsiteX21138" y="connsiteY21138"/>
              </a:cxn>
              <a:cxn ang="0">
                <a:pos x="connsiteX21139" y="connsiteY21139"/>
              </a:cxn>
              <a:cxn ang="0">
                <a:pos x="connsiteX21140" y="connsiteY21140"/>
              </a:cxn>
              <a:cxn ang="0">
                <a:pos x="connsiteX21141" y="connsiteY21141"/>
              </a:cxn>
              <a:cxn ang="0">
                <a:pos x="connsiteX21142" y="connsiteY21142"/>
              </a:cxn>
              <a:cxn ang="0">
                <a:pos x="connsiteX21143" y="connsiteY21143"/>
              </a:cxn>
              <a:cxn ang="0">
                <a:pos x="connsiteX21144" y="connsiteY21144"/>
              </a:cxn>
              <a:cxn ang="0">
                <a:pos x="connsiteX21145" y="connsiteY21145"/>
              </a:cxn>
              <a:cxn ang="0">
                <a:pos x="connsiteX21146" y="connsiteY21146"/>
              </a:cxn>
              <a:cxn ang="0">
                <a:pos x="connsiteX21147" y="connsiteY21147"/>
              </a:cxn>
              <a:cxn ang="0">
                <a:pos x="connsiteX21148" y="connsiteY21148"/>
              </a:cxn>
              <a:cxn ang="0">
                <a:pos x="connsiteX21149" y="connsiteY21149"/>
              </a:cxn>
              <a:cxn ang="0">
                <a:pos x="connsiteX21150" y="connsiteY21150"/>
              </a:cxn>
              <a:cxn ang="0">
                <a:pos x="connsiteX21151" y="connsiteY21151"/>
              </a:cxn>
              <a:cxn ang="0">
                <a:pos x="connsiteX21152" y="connsiteY21152"/>
              </a:cxn>
              <a:cxn ang="0">
                <a:pos x="connsiteX21153" y="connsiteY21153"/>
              </a:cxn>
              <a:cxn ang="0">
                <a:pos x="connsiteX21154" y="connsiteY21154"/>
              </a:cxn>
              <a:cxn ang="0">
                <a:pos x="connsiteX21155" y="connsiteY21155"/>
              </a:cxn>
              <a:cxn ang="0">
                <a:pos x="connsiteX21156" y="connsiteY21156"/>
              </a:cxn>
              <a:cxn ang="0">
                <a:pos x="connsiteX21157" y="connsiteY21157"/>
              </a:cxn>
              <a:cxn ang="0">
                <a:pos x="connsiteX21158" y="connsiteY21158"/>
              </a:cxn>
              <a:cxn ang="0">
                <a:pos x="connsiteX21159" y="connsiteY21159"/>
              </a:cxn>
              <a:cxn ang="0">
                <a:pos x="connsiteX21160" y="connsiteY21160"/>
              </a:cxn>
              <a:cxn ang="0">
                <a:pos x="connsiteX21161" y="connsiteY21161"/>
              </a:cxn>
              <a:cxn ang="0">
                <a:pos x="connsiteX21162" y="connsiteY21162"/>
              </a:cxn>
              <a:cxn ang="0">
                <a:pos x="connsiteX21163" y="connsiteY21163"/>
              </a:cxn>
              <a:cxn ang="0">
                <a:pos x="connsiteX21164" y="connsiteY21164"/>
              </a:cxn>
              <a:cxn ang="0">
                <a:pos x="connsiteX21165" y="connsiteY21165"/>
              </a:cxn>
              <a:cxn ang="0">
                <a:pos x="connsiteX21166" y="connsiteY21166"/>
              </a:cxn>
              <a:cxn ang="0">
                <a:pos x="connsiteX21167" y="connsiteY21167"/>
              </a:cxn>
              <a:cxn ang="0">
                <a:pos x="connsiteX21168" y="connsiteY21168"/>
              </a:cxn>
              <a:cxn ang="0">
                <a:pos x="connsiteX21169" y="connsiteY21169"/>
              </a:cxn>
              <a:cxn ang="0">
                <a:pos x="connsiteX21170" y="connsiteY21170"/>
              </a:cxn>
              <a:cxn ang="0">
                <a:pos x="connsiteX21171" y="connsiteY21171"/>
              </a:cxn>
              <a:cxn ang="0">
                <a:pos x="connsiteX21172" y="connsiteY21172"/>
              </a:cxn>
              <a:cxn ang="0">
                <a:pos x="connsiteX21173" y="connsiteY21173"/>
              </a:cxn>
              <a:cxn ang="0">
                <a:pos x="connsiteX21174" y="connsiteY21174"/>
              </a:cxn>
              <a:cxn ang="0">
                <a:pos x="connsiteX21175" y="connsiteY21175"/>
              </a:cxn>
              <a:cxn ang="0">
                <a:pos x="connsiteX21176" y="connsiteY21176"/>
              </a:cxn>
              <a:cxn ang="0">
                <a:pos x="connsiteX21177" y="connsiteY21177"/>
              </a:cxn>
              <a:cxn ang="0">
                <a:pos x="connsiteX21178" y="connsiteY21178"/>
              </a:cxn>
              <a:cxn ang="0">
                <a:pos x="connsiteX21179" y="connsiteY21179"/>
              </a:cxn>
              <a:cxn ang="0">
                <a:pos x="connsiteX21180" y="connsiteY21180"/>
              </a:cxn>
              <a:cxn ang="0">
                <a:pos x="connsiteX21181" y="connsiteY21181"/>
              </a:cxn>
              <a:cxn ang="0">
                <a:pos x="connsiteX21182" y="connsiteY21182"/>
              </a:cxn>
              <a:cxn ang="0">
                <a:pos x="connsiteX21183" y="connsiteY21183"/>
              </a:cxn>
              <a:cxn ang="0">
                <a:pos x="connsiteX21184" y="connsiteY21184"/>
              </a:cxn>
              <a:cxn ang="0">
                <a:pos x="connsiteX21185" y="connsiteY21185"/>
              </a:cxn>
              <a:cxn ang="0">
                <a:pos x="connsiteX21186" y="connsiteY21186"/>
              </a:cxn>
              <a:cxn ang="0">
                <a:pos x="connsiteX21187" y="connsiteY21187"/>
              </a:cxn>
              <a:cxn ang="0">
                <a:pos x="connsiteX21188" y="connsiteY21188"/>
              </a:cxn>
              <a:cxn ang="0">
                <a:pos x="connsiteX21189" y="connsiteY21189"/>
              </a:cxn>
              <a:cxn ang="0">
                <a:pos x="connsiteX21190" y="connsiteY21190"/>
              </a:cxn>
              <a:cxn ang="0">
                <a:pos x="connsiteX21191" y="connsiteY21191"/>
              </a:cxn>
              <a:cxn ang="0">
                <a:pos x="connsiteX21192" y="connsiteY21192"/>
              </a:cxn>
              <a:cxn ang="0">
                <a:pos x="connsiteX21193" y="connsiteY21193"/>
              </a:cxn>
              <a:cxn ang="0">
                <a:pos x="connsiteX21194" y="connsiteY21194"/>
              </a:cxn>
              <a:cxn ang="0">
                <a:pos x="connsiteX21195" y="connsiteY21195"/>
              </a:cxn>
              <a:cxn ang="0">
                <a:pos x="connsiteX21196" y="connsiteY21196"/>
              </a:cxn>
              <a:cxn ang="0">
                <a:pos x="connsiteX21197" y="connsiteY21197"/>
              </a:cxn>
              <a:cxn ang="0">
                <a:pos x="connsiteX21198" y="connsiteY21198"/>
              </a:cxn>
              <a:cxn ang="0">
                <a:pos x="connsiteX21199" y="connsiteY21199"/>
              </a:cxn>
              <a:cxn ang="0">
                <a:pos x="connsiteX21200" y="connsiteY21200"/>
              </a:cxn>
              <a:cxn ang="0">
                <a:pos x="connsiteX21201" y="connsiteY21201"/>
              </a:cxn>
              <a:cxn ang="0">
                <a:pos x="connsiteX21202" y="connsiteY21202"/>
              </a:cxn>
              <a:cxn ang="0">
                <a:pos x="connsiteX21203" y="connsiteY21203"/>
              </a:cxn>
              <a:cxn ang="0">
                <a:pos x="connsiteX21204" y="connsiteY21204"/>
              </a:cxn>
              <a:cxn ang="0">
                <a:pos x="connsiteX21205" y="connsiteY21205"/>
              </a:cxn>
              <a:cxn ang="0">
                <a:pos x="connsiteX21206" y="connsiteY21206"/>
              </a:cxn>
              <a:cxn ang="0">
                <a:pos x="connsiteX21207" y="connsiteY21207"/>
              </a:cxn>
              <a:cxn ang="0">
                <a:pos x="connsiteX21208" y="connsiteY21208"/>
              </a:cxn>
              <a:cxn ang="0">
                <a:pos x="connsiteX21209" y="connsiteY21209"/>
              </a:cxn>
              <a:cxn ang="0">
                <a:pos x="connsiteX21210" y="connsiteY21210"/>
              </a:cxn>
              <a:cxn ang="0">
                <a:pos x="connsiteX21211" y="connsiteY21211"/>
              </a:cxn>
              <a:cxn ang="0">
                <a:pos x="connsiteX21212" y="connsiteY21212"/>
              </a:cxn>
              <a:cxn ang="0">
                <a:pos x="connsiteX21213" y="connsiteY21213"/>
              </a:cxn>
              <a:cxn ang="0">
                <a:pos x="connsiteX21214" y="connsiteY21214"/>
              </a:cxn>
              <a:cxn ang="0">
                <a:pos x="connsiteX21215" y="connsiteY21215"/>
              </a:cxn>
              <a:cxn ang="0">
                <a:pos x="connsiteX21216" y="connsiteY21216"/>
              </a:cxn>
              <a:cxn ang="0">
                <a:pos x="connsiteX21217" y="connsiteY21217"/>
              </a:cxn>
              <a:cxn ang="0">
                <a:pos x="connsiteX21218" y="connsiteY21218"/>
              </a:cxn>
              <a:cxn ang="0">
                <a:pos x="connsiteX21219" y="connsiteY21219"/>
              </a:cxn>
              <a:cxn ang="0">
                <a:pos x="connsiteX21220" y="connsiteY21220"/>
              </a:cxn>
              <a:cxn ang="0">
                <a:pos x="connsiteX21221" y="connsiteY21221"/>
              </a:cxn>
              <a:cxn ang="0">
                <a:pos x="connsiteX21222" y="connsiteY21222"/>
              </a:cxn>
              <a:cxn ang="0">
                <a:pos x="connsiteX21223" y="connsiteY21223"/>
              </a:cxn>
              <a:cxn ang="0">
                <a:pos x="connsiteX21224" y="connsiteY21224"/>
              </a:cxn>
              <a:cxn ang="0">
                <a:pos x="connsiteX21225" y="connsiteY21225"/>
              </a:cxn>
              <a:cxn ang="0">
                <a:pos x="connsiteX21226" y="connsiteY21226"/>
              </a:cxn>
              <a:cxn ang="0">
                <a:pos x="connsiteX21227" y="connsiteY21227"/>
              </a:cxn>
              <a:cxn ang="0">
                <a:pos x="connsiteX21228" y="connsiteY21228"/>
              </a:cxn>
              <a:cxn ang="0">
                <a:pos x="connsiteX21229" y="connsiteY21229"/>
              </a:cxn>
              <a:cxn ang="0">
                <a:pos x="connsiteX21230" y="connsiteY21230"/>
              </a:cxn>
              <a:cxn ang="0">
                <a:pos x="connsiteX21231" y="connsiteY21231"/>
              </a:cxn>
              <a:cxn ang="0">
                <a:pos x="connsiteX21232" y="connsiteY21232"/>
              </a:cxn>
              <a:cxn ang="0">
                <a:pos x="connsiteX21233" y="connsiteY21233"/>
              </a:cxn>
              <a:cxn ang="0">
                <a:pos x="connsiteX21234" y="connsiteY21234"/>
              </a:cxn>
              <a:cxn ang="0">
                <a:pos x="connsiteX21235" y="connsiteY21235"/>
              </a:cxn>
              <a:cxn ang="0">
                <a:pos x="connsiteX21236" y="connsiteY21236"/>
              </a:cxn>
              <a:cxn ang="0">
                <a:pos x="connsiteX21237" y="connsiteY21237"/>
              </a:cxn>
              <a:cxn ang="0">
                <a:pos x="connsiteX21238" y="connsiteY21238"/>
              </a:cxn>
              <a:cxn ang="0">
                <a:pos x="connsiteX21239" y="connsiteY21239"/>
              </a:cxn>
              <a:cxn ang="0">
                <a:pos x="connsiteX21240" y="connsiteY21240"/>
              </a:cxn>
              <a:cxn ang="0">
                <a:pos x="connsiteX21241" y="connsiteY21241"/>
              </a:cxn>
              <a:cxn ang="0">
                <a:pos x="connsiteX21242" y="connsiteY21242"/>
              </a:cxn>
              <a:cxn ang="0">
                <a:pos x="connsiteX21243" y="connsiteY21243"/>
              </a:cxn>
              <a:cxn ang="0">
                <a:pos x="connsiteX21244" y="connsiteY21244"/>
              </a:cxn>
              <a:cxn ang="0">
                <a:pos x="connsiteX21245" y="connsiteY21245"/>
              </a:cxn>
              <a:cxn ang="0">
                <a:pos x="connsiteX21246" y="connsiteY21246"/>
              </a:cxn>
              <a:cxn ang="0">
                <a:pos x="connsiteX21247" y="connsiteY21247"/>
              </a:cxn>
              <a:cxn ang="0">
                <a:pos x="connsiteX21248" y="connsiteY21248"/>
              </a:cxn>
              <a:cxn ang="0">
                <a:pos x="connsiteX21249" y="connsiteY21249"/>
              </a:cxn>
              <a:cxn ang="0">
                <a:pos x="connsiteX21250" y="connsiteY21250"/>
              </a:cxn>
              <a:cxn ang="0">
                <a:pos x="connsiteX21251" y="connsiteY21251"/>
              </a:cxn>
              <a:cxn ang="0">
                <a:pos x="connsiteX21252" y="connsiteY21252"/>
              </a:cxn>
              <a:cxn ang="0">
                <a:pos x="connsiteX21253" y="connsiteY21253"/>
              </a:cxn>
              <a:cxn ang="0">
                <a:pos x="connsiteX21254" y="connsiteY21254"/>
              </a:cxn>
              <a:cxn ang="0">
                <a:pos x="connsiteX21255" y="connsiteY21255"/>
              </a:cxn>
              <a:cxn ang="0">
                <a:pos x="connsiteX21256" y="connsiteY21256"/>
              </a:cxn>
              <a:cxn ang="0">
                <a:pos x="connsiteX21257" y="connsiteY21257"/>
              </a:cxn>
              <a:cxn ang="0">
                <a:pos x="connsiteX21258" y="connsiteY21258"/>
              </a:cxn>
              <a:cxn ang="0">
                <a:pos x="connsiteX21259" y="connsiteY21259"/>
              </a:cxn>
              <a:cxn ang="0">
                <a:pos x="connsiteX21260" y="connsiteY21260"/>
              </a:cxn>
              <a:cxn ang="0">
                <a:pos x="connsiteX21261" y="connsiteY21261"/>
              </a:cxn>
              <a:cxn ang="0">
                <a:pos x="connsiteX21262" y="connsiteY21262"/>
              </a:cxn>
              <a:cxn ang="0">
                <a:pos x="connsiteX21263" y="connsiteY21263"/>
              </a:cxn>
              <a:cxn ang="0">
                <a:pos x="connsiteX21264" y="connsiteY21264"/>
              </a:cxn>
              <a:cxn ang="0">
                <a:pos x="connsiteX21265" y="connsiteY21265"/>
              </a:cxn>
              <a:cxn ang="0">
                <a:pos x="connsiteX21266" y="connsiteY21266"/>
              </a:cxn>
              <a:cxn ang="0">
                <a:pos x="connsiteX21267" y="connsiteY21267"/>
              </a:cxn>
              <a:cxn ang="0">
                <a:pos x="connsiteX21268" y="connsiteY21268"/>
              </a:cxn>
              <a:cxn ang="0">
                <a:pos x="connsiteX21269" y="connsiteY21269"/>
              </a:cxn>
              <a:cxn ang="0">
                <a:pos x="connsiteX21270" y="connsiteY21270"/>
              </a:cxn>
              <a:cxn ang="0">
                <a:pos x="connsiteX21271" y="connsiteY21271"/>
              </a:cxn>
              <a:cxn ang="0">
                <a:pos x="connsiteX21272" y="connsiteY21272"/>
              </a:cxn>
              <a:cxn ang="0">
                <a:pos x="connsiteX21273" y="connsiteY21273"/>
              </a:cxn>
              <a:cxn ang="0">
                <a:pos x="connsiteX21274" y="connsiteY21274"/>
              </a:cxn>
              <a:cxn ang="0">
                <a:pos x="connsiteX21275" y="connsiteY21275"/>
              </a:cxn>
              <a:cxn ang="0">
                <a:pos x="connsiteX21276" y="connsiteY21276"/>
              </a:cxn>
              <a:cxn ang="0">
                <a:pos x="connsiteX21277" y="connsiteY21277"/>
              </a:cxn>
              <a:cxn ang="0">
                <a:pos x="connsiteX21278" y="connsiteY21278"/>
              </a:cxn>
              <a:cxn ang="0">
                <a:pos x="connsiteX21279" y="connsiteY21279"/>
              </a:cxn>
              <a:cxn ang="0">
                <a:pos x="connsiteX21280" y="connsiteY21280"/>
              </a:cxn>
              <a:cxn ang="0">
                <a:pos x="connsiteX21281" y="connsiteY21281"/>
              </a:cxn>
              <a:cxn ang="0">
                <a:pos x="connsiteX21282" y="connsiteY21282"/>
              </a:cxn>
              <a:cxn ang="0">
                <a:pos x="connsiteX21283" y="connsiteY21283"/>
              </a:cxn>
              <a:cxn ang="0">
                <a:pos x="connsiteX21284" y="connsiteY21284"/>
              </a:cxn>
              <a:cxn ang="0">
                <a:pos x="connsiteX21285" y="connsiteY21285"/>
              </a:cxn>
              <a:cxn ang="0">
                <a:pos x="connsiteX21286" y="connsiteY21286"/>
              </a:cxn>
              <a:cxn ang="0">
                <a:pos x="connsiteX21287" y="connsiteY21287"/>
              </a:cxn>
              <a:cxn ang="0">
                <a:pos x="connsiteX21288" y="connsiteY21288"/>
              </a:cxn>
              <a:cxn ang="0">
                <a:pos x="connsiteX21289" y="connsiteY21289"/>
              </a:cxn>
              <a:cxn ang="0">
                <a:pos x="connsiteX21290" y="connsiteY21290"/>
              </a:cxn>
              <a:cxn ang="0">
                <a:pos x="connsiteX21291" y="connsiteY21291"/>
              </a:cxn>
              <a:cxn ang="0">
                <a:pos x="connsiteX21292" y="connsiteY21292"/>
              </a:cxn>
              <a:cxn ang="0">
                <a:pos x="connsiteX21293" y="connsiteY21293"/>
              </a:cxn>
              <a:cxn ang="0">
                <a:pos x="connsiteX21294" y="connsiteY21294"/>
              </a:cxn>
              <a:cxn ang="0">
                <a:pos x="connsiteX21295" y="connsiteY21295"/>
              </a:cxn>
              <a:cxn ang="0">
                <a:pos x="connsiteX21296" y="connsiteY21296"/>
              </a:cxn>
              <a:cxn ang="0">
                <a:pos x="connsiteX21297" y="connsiteY21297"/>
              </a:cxn>
              <a:cxn ang="0">
                <a:pos x="connsiteX21298" y="connsiteY21298"/>
              </a:cxn>
              <a:cxn ang="0">
                <a:pos x="connsiteX21299" y="connsiteY21299"/>
              </a:cxn>
              <a:cxn ang="0">
                <a:pos x="connsiteX21300" y="connsiteY21300"/>
              </a:cxn>
              <a:cxn ang="0">
                <a:pos x="connsiteX21301" y="connsiteY21301"/>
              </a:cxn>
              <a:cxn ang="0">
                <a:pos x="connsiteX21302" y="connsiteY21302"/>
              </a:cxn>
              <a:cxn ang="0">
                <a:pos x="connsiteX21303" y="connsiteY21303"/>
              </a:cxn>
              <a:cxn ang="0">
                <a:pos x="connsiteX21304" y="connsiteY21304"/>
              </a:cxn>
              <a:cxn ang="0">
                <a:pos x="connsiteX21305" y="connsiteY21305"/>
              </a:cxn>
              <a:cxn ang="0">
                <a:pos x="connsiteX21306" y="connsiteY21306"/>
              </a:cxn>
              <a:cxn ang="0">
                <a:pos x="connsiteX21307" y="connsiteY21307"/>
              </a:cxn>
              <a:cxn ang="0">
                <a:pos x="connsiteX21308" y="connsiteY21308"/>
              </a:cxn>
              <a:cxn ang="0">
                <a:pos x="connsiteX21309" y="connsiteY21309"/>
              </a:cxn>
              <a:cxn ang="0">
                <a:pos x="connsiteX21310" y="connsiteY21310"/>
              </a:cxn>
              <a:cxn ang="0">
                <a:pos x="connsiteX21311" y="connsiteY21311"/>
              </a:cxn>
              <a:cxn ang="0">
                <a:pos x="connsiteX21312" y="connsiteY21312"/>
              </a:cxn>
              <a:cxn ang="0">
                <a:pos x="connsiteX21313" y="connsiteY21313"/>
              </a:cxn>
              <a:cxn ang="0">
                <a:pos x="connsiteX21314" y="connsiteY21314"/>
              </a:cxn>
              <a:cxn ang="0">
                <a:pos x="connsiteX21315" y="connsiteY21315"/>
              </a:cxn>
              <a:cxn ang="0">
                <a:pos x="connsiteX21316" y="connsiteY21316"/>
              </a:cxn>
              <a:cxn ang="0">
                <a:pos x="connsiteX21317" y="connsiteY21317"/>
              </a:cxn>
              <a:cxn ang="0">
                <a:pos x="connsiteX21318" y="connsiteY21318"/>
              </a:cxn>
              <a:cxn ang="0">
                <a:pos x="connsiteX21319" y="connsiteY21319"/>
              </a:cxn>
              <a:cxn ang="0">
                <a:pos x="connsiteX21320" y="connsiteY21320"/>
              </a:cxn>
              <a:cxn ang="0">
                <a:pos x="connsiteX21321" y="connsiteY21321"/>
              </a:cxn>
              <a:cxn ang="0">
                <a:pos x="connsiteX21322" y="connsiteY21322"/>
              </a:cxn>
              <a:cxn ang="0">
                <a:pos x="connsiteX21323" y="connsiteY21323"/>
              </a:cxn>
              <a:cxn ang="0">
                <a:pos x="connsiteX21324" y="connsiteY21324"/>
              </a:cxn>
              <a:cxn ang="0">
                <a:pos x="connsiteX21325" y="connsiteY21325"/>
              </a:cxn>
              <a:cxn ang="0">
                <a:pos x="connsiteX21326" y="connsiteY21326"/>
              </a:cxn>
              <a:cxn ang="0">
                <a:pos x="connsiteX21327" y="connsiteY21327"/>
              </a:cxn>
              <a:cxn ang="0">
                <a:pos x="connsiteX21328" y="connsiteY21328"/>
              </a:cxn>
              <a:cxn ang="0">
                <a:pos x="connsiteX21329" y="connsiteY21329"/>
              </a:cxn>
              <a:cxn ang="0">
                <a:pos x="connsiteX21330" y="connsiteY21330"/>
              </a:cxn>
              <a:cxn ang="0">
                <a:pos x="connsiteX21331" y="connsiteY21331"/>
              </a:cxn>
              <a:cxn ang="0">
                <a:pos x="connsiteX21332" y="connsiteY21332"/>
              </a:cxn>
              <a:cxn ang="0">
                <a:pos x="connsiteX21333" y="connsiteY21333"/>
              </a:cxn>
              <a:cxn ang="0">
                <a:pos x="connsiteX21334" y="connsiteY21334"/>
              </a:cxn>
              <a:cxn ang="0">
                <a:pos x="connsiteX21335" y="connsiteY21335"/>
              </a:cxn>
              <a:cxn ang="0">
                <a:pos x="connsiteX21336" y="connsiteY21336"/>
              </a:cxn>
              <a:cxn ang="0">
                <a:pos x="connsiteX21337" y="connsiteY21337"/>
              </a:cxn>
              <a:cxn ang="0">
                <a:pos x="connsiteX21338" y="connsiteY21338"/>
              </a:cxn>
              <a:cxn ang="0">
                <a:pos x="connsiteX21339" y="connsiteY21339"/>
              </a:cxn>
              <a:cxn ang="0">
                <a:pos x="connsiteX21340" y="connsiteY21340"/>
              </a:cxn>
              <a:cxn ang="0">
                <a:pos x="connsiteX21341" y="connsiteY21341"/>
              </a:cxn>
              <a:cxn ang="0">
                <a:pos x="connsiteX21342" y="connsiteY21342"/>
              </a:cxn>
              <a:cxn ang="0">
                <a:pos x="connsiteX21343" y="connsiteY21343"/>
              </a:cxn>
              <a:cxn ang="0">
                <a:pos x="connsiteX21344" y="connsiteY21344"/>
              </a:cxn>
              <a:cxn ang="0">
                <a:pos x="connsiteX21345" y="connsiteY21345"/>
              </a:cxn>
              <a:cxn ang="0">
                <a:pos x="connsiteX21346" y="connsiteY21346"/>
              </a:cxn>
              <a:cxn ang="0">
                <a:pos x="connsiteX21347" y="connsiteY21347"/>
              </a:cxn>
              <a:cxn ang="0">
                <a:pos x="connsiteX21348" y="connsiteY21348"/>
              </a:cxn>
              <a:cxn ang="0">
                <a:pos x="connsiteX21349" y="connsiteY21349"/>
              </a:cxn>
              <a:cxn ang="0">
                <a:pos x="connsiteX21350" y="connsiteY21350"/>
              </a:cxn>
              <a:cxn ang="0">
                <a:pos x="connsiteX21351" y="connsiteY21351"/>
              </a:cxn>
              <a:cxn ang="0">
                <a:pos x="connsiteX21352" y="connsiteY21352"/>
              </a:cxn>
              <a:cxn ang="0">
                <a:pos x="connsiteX21353" y="connsiteY21353"/>
              </a:cxn>
              <a:cxn ang="0">
                <a:pos x="connsiteX21354" y="connsiteY21354"/>
              </a:cxn>
              <a:cxn ang="0">
                <a:pos x="connsiteX21355" y="connsiteY21355"/>
              </a:cxn>
              <a:cxn ang="0">
                <a:pos x="connsiteX21356" y="connsiteY21356"/>
              </a:cxn>
              <a:cxn ang="0">
                <a:pos x="connsiteX21357" y="connsiteY21357"/>
              </a:cxn>
              <a:cxn ang="0">
                <a:pos x="connsiteX21358" y="connsiteY21358"/>
              </a:cxn>
              <a:cxn ang="0">
                <a:pos x="connsiteX21359" y="connsiteY21359"/>
              </a:cxn>
              <a:cxn ang="0">
                <a:pos x="connsiteX21360" y="connsiteY21360"/>
              </a:cxn>
              <a:cxn ang="0">
                <a:pos x="connsiteX21361" y="connsiteY21361"/>
              </a:cxn>
              <a:cxn ang="0">
                <a:pos x="connsiteX21362" y="connsiteY21362"/>
              </a:cxn>
              <a:cxn ang="0">
                <a:pos x="connsiteX21363" y="connsiteY21363"/>
              </a:cxn>
              <a:cxn ang="0">
                <a:pos x="connsiteX21364" y="connsiteY21364"/>
              </a:cxn>
              <a:cxn ang="0">
                <a:pos x="connsiteX21365" y="connsiteY21365"/>
              </a:cxn>
              <a:cxn ang="0">
                <a:pos x="connsiteX21366" y="connsiteY21366"/>
              </a:cxn>
              <a:cxn ang="0">
                <a:pos x="connsiteX21367" y="connsiteY21367"/>
              </a:cxn>
              <a:cxn ang="0">
                <a:pos x="connsiteX21368" y="connsiteY21368"/>
              </a:cxn>
              <a:cxn ang="0">
                <a:pos x="connsiteX21369" y="connsiteY21369"/>
              </a:cxn>
              <a:cxn ang="0">
                <a:pos x="connsiteX21370" y="connsiteY21370"/>
              </a:cxn>
              <a:cxn ang="0">
                <a:pos x="connsiteX21371" y="connsiteY21371"/>
              </a:cxn>
              <a:cxn ang="0">
                <a:pos x="connsiteX21372" y="connsiteY21372"/>
              </a:cxn>
              <a:cxn ang="0">
                <a:pos x="connsiteX21373" y="connsiteY21373"/>
              </a:cxn>
              <a:cxn ang="0">
                <a:pos x="connsiteX21374" y="connsiteY21374"/>
              </a:cxn>
              <a:cxn ang="0">
                <a:pos x="connsiteX21375" y="connsiteY21375"/>
              </a:cxn>
              <a:cxn ang="0">
                <a:pos x="connsiteX21376" y="connsiteY21376"/>
              </a:cxn>
              <a:cxn ang="0">
                <a:pos x="connsiteX21377" y="connsiteY21377"/>
              </a:cxn>
              <a:cxn ang="0">
                <a:pos x="connsiteX21378" y="connsiteY21378"/>
              </a:cxn>
              <a:cxn ang="0">
                <a:pos x="connsiteX21379" y="connsiteY21379"/>
              </a:cxn>
              <a:cxn ang="0">
                <a:pos x="connsiteX21380" y="connsiteY21380"/>
              </a:cxn>
              <a:cxn ang="0">
                <a:pos x="connsiteX21381" y="connsiteY21381"/>
              </a:cxn>
              <a:cxn ang="0">
                <a:pos x="connsiteX21382" y="connsiteY21382"/>
              </a:cxn>
              <a:cxn ang="0">
                <a:pos x="connsiteX21383" y="connsiteY21383"/>
              </a:cxn>
              <a:cxn ang="0">
                <a:pos x="connsiteX21384" y="connsiteY21384"/>
              </a:cxn>
              <a:cxn ang="0">
                <a:pos x="connsiteX21385" y="connsiteY21385"/>
              </a:cxn>
              <a:cxn ang="0">
                <a:pos x="connsiteX21386" y="connsiteY21386"/>
              </a:cxn>
              <a:cxn ang="0">
                <a:pos x="connsiteX21387" y="connsiteY21387"/>
              </a:cxn>
              <a:cxn ang="0">
                <a:pos x="connsiteX21388" y="connsiteY21388"/>
              </a:cxn>
              <a:cxn ang="0">
                <a:pos x="connsiteX21389" y="connsiteY21389"/>
              </a:cxn>
              <a:cxn ang="0">
                <a:pos x="connsiteX21390" y="connsiteY21390"/>
              </a:cxn>
              <a:cxn ang="0">
                <a:pos x="connsiteX21391" y="connsiteY21391"/>
              </a:cxn>
              <a:cxn ang="0">
                <a:pos x="connsiteX21392" y="connsiteY21392"/>
              </a:cxn>
              <a:cxn ang="0">
                <a:pos x="connsiteX21393" y="connsiteY21393"/>
              </a:cxn>
              <a:cxn ang="0">
                <a:pos x="connsiteX21394" y="connsiteY21394"/>
              </a:cxn>
              <a:cxn ang="0">
                <a:pos x="connsiteX21395" y="connsiteY21395"/>
              </a:cxn>
              <a:cxn ang="0">
                <a:pos x="connsiteX21396" y="connsiteY21396"/>
              </a:cxn>
              <a:cxn ang="0">
                <a:pos x="connsiteX21397" y="connsiteY21397"/>
              </a:cxn>
              <a:cxn ang="0">
                <a:pos x="connsiteX21398" y="connsiteY21398"/>
              </a:cxn>
              <a:cxn ang="0">
                <a:pos x="connsiteX21399" y="connsiteY21399"/>
              </a:cxn>
              <a:cxn ang="0">
                <a:pos x="connsiteX21400" y="connsiteY21400"/>
              </a:cxn>
              <a:cxn ang="0">
                <a:pos x="connsiteX21401" y="connsiteY21401"/>
              </a:cxn>
              <a:cxn ang="0">
                <a:pos x="connsiteX21402" y="connsiteY21402"/>
              </a:cxn>
              <a:cxn ang="0">
                <a:pos x="connsiteX21403" y="connsiteY21403"/>
              </a:cxn>
              <a:cxn ang="0">
                <a:pos x="connsiteX21404" y="connsiteY21404"/>
              </a:cxn>
              <a:cxn ang="0">
                <a:pos x="connsiteX21405" y="connsiteY21405"/>
              </a:cxn>
              <a:cxn ang="0">
                <a:pos x="connsiteX21406" y="connsiteY21406"/>
              </a:cxn>
              <a:cxn ang="0">
                <a:pos x="connsiteX21407" y="connsiteY21407"/>
              </a:cxn>
              <a:cxn ang="0">
                <a:pos x="connsiteX21408" y="connsiteY21408"/>
              </a:cxn>
              <a:cxn ang="0">
                <a:pos x="connsiteX21409" y="connsiteY21409"/>
              </a:cxn>
              <a:cxn ang="0">
                <a:pos x="connsiteX21410" y="connsiteY21410"/>
              </a:cxn>
              <a:cxn ang="0">
                <a:pos x="connsiteX21411" y="connsiteY21411"/>
              </a:cxn>
              <a:cxn ang="0">
                <a:pos x="connsiteX21412" y="connsiteY21412"/>
              </a:cxn>
              <a:cxn ang="0">
                <a:pos x="connsiteX21413" y="connsiteY21413"/>
              </a:cxn>
              <a:cxn ang="0">
                <a:pos x="connsiteX21414" y="connsiteY21414"/>
              </a:cxn>
              <a:cxn ang="0">
                <a:pos x="connsiteX21415" y="connsiteY21415"/>
              </a:cxn>
              <a:cxn ang="0">
                <a:pos x="connsiteX21416" y="connsiteY21416"/>
              </a:cxn>
              <a:cxn ang="0">
                <a:pos x="connsiteX21417" y="connsiteY21417"/>
              </a:cxn>
              <a:cxn ang="0">
                <a:pos x="connsiteX21418" y="connsiteY21418"/>
              </a:cxn>
              <a:cxn ang="0">
                <a:pos x="connsiteX21419" y="connsiteY21419"/>
              </a:cxn>
              <a:cxn ang="0">
                <a:pos x="connsiteX21420" y="connsiteY21420"/>
              </a:cxn>
              <a:cxn ang="0">
                <a:pos x="connsiteX21421" y="connsiteY21421"/>
              </a:cxn>
              <a:cxn ang="0">
                <a:pos x="connsiteX21422" y="connsiteY21422"/>
              </a:cxn>
              <a:cxn ang="0">
                <a:pos x="connsiteX21423" y="connsiteY21423"/>
              </a:cxn>
              <a:cxn ang="0">
                <a:pos x="connsiteX21424" y="connsiteY21424"/>
              </a:cxn>
              <a:cxn ang="0">
                <a:pos x="connsiteX21425" y="connsiteY21425"/>
              </a:cxn>
              <a:cxn ang="0">
                <a:pos x="connsiteX21426" y="connsiteY21426"/>
              </a:cxn>
              <a:cxn ang="0">
                <a:pos x="connsiteX21427" y="connsiteY21427"/>
              </a:cxn>
              <a:cxn ang="0">
                <a:pos x="connsiteX21428" y="connsiteY21428"/>
              </a:cxn>
              <a:cxn ang="0">
                <a:pos x="connsiteX21429" y="connsiteY21429"/>
              </a:cxn>
              <a:cxn ang="0">
                <a:pos x="connsiteX21430" y="connsiteY21430"/>
              </a:cxn>
              <a:cxn ang="0">
                <a:pos x="connsiteX21431" y="connsiteY21431"/>
              </a:cxn>
              <a:cxn ang="0">
                <a:pos x="connsiteX21432" y="connsiteY21432"/>
              </a:cxn>
              <a:cxn ang="0">
                <a:pos x="connsiteX21433" y="connsiteY21433"/>
              </a:cxn>
              <a:cxn ang="0">
                <a:pos x="connsiteX21434" y="connsiteY21434"/>
              </a:cxn>
              <a:cxn ang="0">
                <a:pos x="connsiteX21435" y="connsiteY21435"/>
              </a:cxn>
              <a:cxn ang="0">
                <a:pos x="connsiteX21436" y="connsiteY21436"/>
              </a:cxn>
              <a:cxn ang="0">
                <a:pos x="connsiteX21437" y="connsiteY21437"/>
              </a:cxn>
              <a:cxn ang="0">
                <a:pos x="connsiteX21438" y="connsiteY21438"/>
              </a:cxn>
              <a:cxn ang="0">
                <a:pos x="connsiteX21439" y="connsiteY21439"/>
              </a:cxn>
              <a:cxn ang="0">
                <a:pos x="connsiteX21440" y="connsiteY21440"/>
              </a:cxn>
              <a:cxn ang="0">
                <a:pos x="connsiteX21441" y="connsiteY21441"/>
              </a:cxn>
              <a:cxn ang="0">
                <a:pos x="connsiteX21442" y="connsiteY21442"/>
              </a:cxn>
              <a:cxn ang="0">
                <a:pos x="connsiteX21443" y="connsiteY21443"/>
              </a:cxn>
              <a:cxn ang="0">
                <a:pos x="connsiteX21444" y="connsiteY21444"/>
              </a:cxn>
              <a:cxn ang="0">
                <a:pos x="connsiteX21445" y="connsiteY21445"/>
              </a:cxn>
              <a:cxn ang="0">
                <a:pos x="connsiteX21446" y="connsiteY21446"/>
              </a:cxn>
              <a:cxn ang="0">
                <a:pos x="connsiteX21447" y="connsiteY21447"/>
              </a:cxn>
              <a:cxn ang="0">
                <a:pos x="connsiteX21448" y="connsiteY21448"/>
              </a:cxn>
              <a:cxn ang="0">
                <a:pos x="connsiteX21449" y="connsiteY21449"/>
              </a:cxn>
              <a:cxn ang="0">
                <a:pos x="connsiteX21450" y="connsiteY21450"/>
              </a:cxn>
              <a:cxn ang="0">
                <a:pos x="connsiteX21451" y="connsiteY21451"/>
              </a:cxn>
              <a:cxn ang="0">
                <a:pos x="connsiteX21452" y="connsiteY21452"/>
              </a:cxn>
              <a:cxn ang="0">
                <a:pos x="connsiteX21453" y="connsiteY21453"/>
              </a:cxn>
              <a:cxn ang="0">
                <a:pos x="connsiteX21454" y="connsiteY21454"/>
              </a:cxn>
              <a:cxn ang="0">
                <a:pos x="connsiteX21455" y="connsiteY21455"/>
              </a:cxn>
              <a:cxn ang="0">
                <a:pos x="connsiteX21456" y="connsiteY21456"/>
              </a:cxn>
              <a:cxn ang="0">
                <a:pos x="connsiteX21457" y="connsiteY21457"/>
              </a:cxn>
              <a:cxn ang="0">
                <a:pos x="connsiteX21458" y="connsiteY21458"/>
              </a:cxn>
              <a:cxn ang="0">
                <a:pos x="connsiteX21459" y="connsiteY21459"/>
              </a:cxn>
              <a:cxn ang="0">
                <a:pos x="connsiteX21460" y="connsiteY21460"/>
              </a:cxn>
              <a:cxn ang="0">
                <a:pos x="connsiteX21461" y="connsiteY21461"/>
              </a:cxn>
              <a:cxn ang="0">
                <a:pos x="connsiteX21462" y="connsiteY21462"/>
              </a:cxn>
              <a:cxn ang="0">
                <a:pos x="connsiteX21463" y="connsiteY21463"/>
              </a:cxn>
              <a:cxn ang="0">
                <a:pos x="connsiteX21464" y="connsiteY21464"/>
              </a:cxn>
              <a:cxn ang="0">
                <a:pos x="connsiteX21465" y="connsiteY21465"/>
              </a:cxn>
              <a:cxn ang="0">
                <a:pos x="connsiteX21466" y="connsiteY21466"/>
              </a:cxn>
              <a:cxn ang="0">
                <a:pos x="connsiteX21467" y="connsiteY21467"/>
              </a:cxn>
              <a:cxn ang="0">
                <a:pos x="connsiteX21468" y="connsiteY21468"/>
              </a:cxn>
              <a:cxn ang="0">
                <a:pos x="connsiteX21469" y="connsiteY21469"/>
              </a:cxn>
              <a:cxn ang="0">
                <a:pos x="connsiteX21470" y="connsiteY21470"/>
              </a:cxn>
              <a:cxn ang="0">
                <a:pos x="connsiteX21471" y="connsiteY21471"/>
              </a:cxn>
              <a:cxn ang="0">
                <a:pos x="connsiteX21472" y="connsiteY21472"/>
              </a:cxn>
              <a:cxn ang="0">
                <a:pos x="connsiteX21473" y="connsiteY21473"/>
              </a:cxn>
              <a:cxn ang="0">
                <a:pos x="connsiteX21474" y="connsiteY21474"/>
              </a:cxn>
              <a:cxn ang="0">
                <a:pos x="connsiteX21475" y="connsiteY21475"/>
              </a:cxn>
              <a:cxn ang="0">
                <a:pos x="connsiteX21476" y="connsiteY21476"/>
              </a:cxn>
              <a:cxn ang="0">
                <a:pos x="connsiteX21477" y="connsiteY21477"/>
              </a:cxn>
              <a:cxn ang="0">
                <a:pos x="connsiteX21478" y="connsiteY21478"/>
              </a:cxn>
              <a:cxn ang="0">
                <a:pos x="connsiteX21479" y="connsiteY21479"/>
              </a:cxn>
              <a:cxn ang="0">
                <a:pos x="connsiteX21480" y="connsiteY21480"/>
              </a:cxn>
              <a:cxn ang="0">
                <a:pos x="connsiteX21481" y="connsiteY21481"/>
              </a:cxn>
              <a:cxn ang="0">
                <a:pos x="connsiteX21482" y="connsiteY21482"/>
              </a:cxn>
              <a:cxn ang="0">
                <a:pos x="connsiteX21483" y="connsiteY21483"/>
              </a:cxn>
              <a:cxn ang="0">
                <a:pos x="connsiteX21484" y="connsiteY21484"/>
              </a:cxn>
              <a:cxn ang="0">
                <a:pos x="connsiteX21485" y="connsiteY21485"/>
              </a:cxn>
              <a:cxn ang="0">
                <a:pos x="connsiteX21486" y="connsiteY21486"/>
              </a:cxn>
              <a:cxn ang="0">
                <a:pos x="connsiteX21487" y="connsiteY21487"/>
              </a:cxn>
              <a:cxn ang="0">
                <a:pos x="connsiteX21488" y="connsiteY21488"/>
              </a:cxn>
              <a:cxn ang="0">
                <a:pos x="connsiteX21489" y="connsiteY21489"/>
              </a:cxn>
              <a:cxn ang="0">
                <a:pos x="connsiteX21490" y="connsiteY21490"/>
              </a:cxn>
              <a:cxn ang="0">
                <a:pos x="connsiteX21491" y="connsiteY21491"/>
              </a:cxn>
              <a:cxn ang="0">
                <a:pos x="connsiteX21492" y="connsiteY21492"/>
              </a:cxn>
              <a:cxn ang="0">
                <a:pos x="connsiteX21493" y="connsiteY21493"/>
              </a:cxn>
              <a:cxn ang="0">
                <a:pos x="connsiteX21494" y="connsiteY21494"/>
              </a:cxn>
              <a:cxn ang="0">
                <a:pos x="connsiteX21495" y="connsiteY21495"/>
              </a:cxn>
              <a:cxn ang="0">
                <a:pos x="connsiteX21496" y="connsiteY21496"/>
              </a:cxn>
              <a:cxn ang="0">
                <a:pos x="connsiteX21497" y="connsiteY21497"/>
              </a:cxn>
              <a:cxn ang="0">
                <a:pos x="connsiteX21498" y="connsiteY21498"/>
              </a:cxn>
              <a:cxn ang="0">
                <a:pos x="connsiteX21499" y="connsiteY21499"/>
              </a:cxn>
              <a:cxn ang="0">
                <a:pos x="connsiteX21500" y="connsiteY21500"/>
              </a:cxn>
              <a:cxn ang="0">
                <a:pos x="connsiteX21501" y="connsiteY21501"/>
              </a:cxn>
              <a:cxn ang="0">
                <a:pos x="connsiteX21502" y="connsiteY21502"/>
              </a:cxn>
              <a:cxn ang="0">
                <a:pos x="connsiteX21503" y="connsiteY21503"/>
              </a:cxn>
              <a:cxn ang="0">
                <a:pos x="connsiteX21504" y="connsiteY21504"/>
              </a:cxn>
              <a:cxn ang="0">
                <a:pos x="connsiteX21505" y="connsiteY21505"/>
              </a:cxn>
              <a:cxn ang="0">
                <a:pos x="connsiteX21506" y="connsiteY21506"/>
              </a:cxn>
              <a:cxn ang="0">
                <a:pos x="connsiteX21507" y="connsiteY21507"/>
              </a:cxn>
              <a:cxn ang="0">
                <a:pos x="connsiteX21508" y="connsiteY21508"/>
              </a:cxn>
              <a:cxn ang="0">
                <a:pos x="connsiteX21509" y="connsiteY21509"/>
              </a:cxn>
              <a:cxn ang="0">
                <a:pos x="connsiteX21510" y="connsiteY21510"/>
              </a:cxn>
              <a:cxn ang="0">
                <a:pos x="connsiteX21511" y="connsiteY21511"/>
              </a:cxn>
              <a:cxn ang="0">
                <a:pos x="connsiteX21512" y="connsiteY21512"/>
              </a:cxn>
              <a:cxn ang="0">
                <a:pos x="connsiteX21513" y="connsiteY21513"/>
              </a:cxn>
              <a:cxn ang="0">
                <a:pos x="connsiteX21514" y="connsiteY21514"/>
              </a:cxn>
              <a:cxn ang="0">
                <a:pos x="connsiteX21515" y="connsiteY21515"/>
              </a:cxn>
              <a:cxn ang="0">
                <a:pos x="connsiteX21516" y="connsiteY21516"/>
              </a:cxn>
              <a:cxn ang="0">
                <a:pos x="connsiteX21517" y="connsiteY21517"/>
              </a:cxn>
              <a:cxn ang="0">
                <a:pos x="connsiteX21518" y="connsiteY21518"/>
              </a:cxn>
              <a:cxn ang="0">
                <a:pos x="connsiteX21519" y="connsiteY21519"/>
              </a:cxn>
              <a:cxn ang="0">
                <a:pos x="connsiteX21520" y="connsiteY21520"/>
              </a:cxn>
              <a:cxn ang="0">
                <a:pos x="connsiteX21521" y="connsiteY21521"/>
              </a:cxn>
              <a:cxn ang="0">
                <a:pos x="connsiteX21522" y="connsiteY21522"/>
              </a:cxn>
              <a:cxn ang="0">
                <a:pos x="connsiteX21523" y="connsiteY21523"/>
              </a:cxn>
              <a:cxn ang="0">
                <a:pos x="connsiteX21524" y="connsiteY21524"/>
              </a:cxn>
              <a:cxn ang="0">
                <a:pos x="connsiteX21525" y="connsiteY21525"/>
              </a:cxn>
              <a:cxn ang="0">
                <a:pos x="connsiteX21526" y="connsiteY21526"/>
              </a:cxn>
              <a:cxn ang="0">
                <a:pos x="connsiteX21527" y="connsiteY21527"/>
              </a:cxn>
              <a:cxn ang="0">
                <a:pos x="connsiteX21528" y="connsiteY21528"/>
              </a:cxn>
              <a:cxn ang="0">
                <a:pos x="connsiteX21529" y="connsiteY21529"/>
              </a:cxn>
              <a:cxn ang="0">
                <a:pos x="connsiteX21530" y="connsiteY21530"/>
              </a:cxn>
              <a:cxn ang="0">
                <a:pos x="connsiteX21531" y="connsiteY21531"/>
              </a:cxn>
              <a:cxn ang="0">
                <a:pos x="connsiteX21532" y="connsiteY21532"/>
              </a:cxn>
              <a:cxn ang="0">
                <a:pos x="connsiteX21533" y="connsiteY21533"/>
              </a:cxn>
              <a:cxn ang="0">
                <a:pos x="connsiteX21534" y="connsiteY21534"/>
              </a:cxn>
              <a:cxn ang="0">
                <a:pos x="connsiteX21535" y="connsiteY21535"/>
              </a:cxn>
              <a:cxn ang="0">
                <a:pos x="connsiteX21536" y="connsiteY21536"/>
              </a:cxn>
              <a:cxn ang="0">
                <a:pos x="connsiteX21537" y="connsiteY21537"/>
              </a:cxn>
              <a:cxn ang="0">
                <a:pos x="connsiteX21538" y="connsiteY21538"/>
              </a:cxn>
              <a:cxn ang="0">
                <a:pos x="connsiteX21539" y="connsiteY21539"/>
              </a:cxn>
              <a:cxn ang="0">
                <a:pos x="connsiteX21540" y="connsiteY21540"/>
              </a:cxn>
              <a:cxn ang="0">
                <a:pos x="connsiteX21541" y="connsiteY21541"/>
              </a:cxn>
              <a:cxn ang="0">
                <a:pos x="connsiteX21542" y="connsiteY21542"/>
              </a:cxn>
              <a:cxn ang="0">
                <a:pos x="connsiteX21543" y="connsiteY21543"/>
              </a:cxn>
              <a:cxn ang="0">
                <a:pos x="connsiteX21544" y="connsiteY21544"/>
              </a:cxn>
              <a:cxn ang="0">
                <a:pos x="connsiteX21545" y="connsiteY21545"/>
              </a:cxn>
              <a:cxn ang="0">
                <a:pos x="connsiteX21546" y="connsiteY21546"/>
              </a:cxn>
              <a:cxn ang="0">
                <a:pos x="connsiteX21547" y="connsiteY21547"/>
              </a:cxn>
              <a:cxn ang="0">
                <a:pos x="connsiteX21548" y="connsiteY21548"/>
              </a:cxn>
              <a:cxn ang="0">
                <a:pos x="connsiteX21549" y="connsiteY21549"/>
              </a:cxn>
              <a:cxn ang="0">
                <a:pos x="connsiteX21550" y="connsiteY21550"/>
              </a:cxn>
              <a:cxn ang="0">
                <a:pos x="connsiteX21551" y="connsiteY21551"/>
              </a:cxn>
              <a:cxn ang="0">
                <a:pos x="connsiteX21552" y="connsiteY21552"/>
              </a:cxn>
              <a:cxn ang="0">
                <a:pos x="connsiteX21553" y="connsiteY21553"/>
              </a:cxn>
              <a:cxn ang="0">
                <a:pos x="connsiteX21554" y="connsiteY21554"/>
              </a:cxn>
              <a:cxn ang="0">
                <a:pos x="connsiteX21555" y="connsiteY21555"/>
              </a:cxn>
              <a:cxn ang="0">
                <a:pos x="connsiteX21556" y="connsiteY21556"/>
              </a:cxn>
              <a:cxn ang="0">
                <a:pos x="connsiteX21557" y="connsiteY21557"/>
              </a:cxn>
              <a:cxn ang="0">
                <a:pos x="connsiteX21558" y="connsiteY21558"/>
              </a:cxn>
              <a:cxn ang="0">
                <a:pos x="connsiteX21559" y="connsiteY21559"/>
              </a:cxn>
              <a:cxn ang="0">
                <a:pos x="connsiteX21560" y="connsiteY21560"/>
              </a:cxn>
              <a:cxn ang="0">
                <a:pos x="connsiteX21561" y="connsiteY21561"/>
              </a:cxn>
              <a:cxn ang="0">
                <a:pos x="connsiteX21562" y="connsiteY21562"/>
              </a:cxn>
              <a:cxn ang="0">
                <a:pos x="connsiteX21563" y="connsiteY21563"/>
              </a:cxn>
              <a:cxn ang="0">
                <a:pos x="connsiteX21564" y="connsiteY21564"/>
              </a:cxn>
              <a:cxn ang="0">
                <a:pos x="connsiteX21565" y="connsiteY21565"/>
              </a:cxn>
              <a:cxn ang="0">
                <a:pos x="connsiteX21566" y="connsiteY21566"/>
              </a:cxn>
              <a:cxn ang="0">
                <a:pos x="connsiteX21567" y="connsiteY21567"/>
              </a:cxn>
              <a:cxn ang="0">
                <a:pos x="connsiteX21568" y="connsiteY21568"/>
              </a:cxn>
              <a:cxn ang="0">
                <a:pos x="connsiteX21569" y="connsiteY21569"/>
              </a:cxn>
              <a:cxn ang="0">
                <a:pos x="connsiteX21570" y="connsiteY21570"/>
              </a:cxn>
              <a:cxn ang="0">
                <a:pos x="connsiteX21571" y="connsiteY21571"/>
              </a:cxn>
              <a:cxn ang="0">
                <a:pos x="connsiteX21572" y="connsiteY21572"/>
              </a:cxn>
              <a:cxn ang="0">
                <a:pos x="connsiteX21573" y="connsiteY21573"/>
              </a:cxn>
              <a:cxn ang="0">
                <a:pos x="connsiteX21574" y="connsiteY21574"/>
              </a:cxn>
              <a:cxn ang="0">
                <a:pos x="connsiteX21575" y="connsiteY21575"/>
              </a:cxn>
              <a:cxn ang="0">
                <a:pos x="connsiteX21576" y="connsiteY21576"/>
              </a:cxn>
              <a:cxn ang="0">
                <a:pos x="connsiteX21577" y="connsiteY21577"/>
              </a:cxn>
              <a:cxn ang="0">
                <a:pos x="connsiteX21578" y="connsiteY21578"/>
              </a:cxn>
              <a:cxn ang="0">
                <a:pos x="connsiteX21579" y="connsiteY21579"/>
              </a:cxn>
              <a:cxn ang="0">
                <a:pos x="connsiteX21580" y="connsiteY21580"/>
              </a:cxn>
              <a:cxn ang="0">
                <a:pos x="connsiteX21581" y="connsiteY21581"/>
              </a:cxn>
              <a:cxn ang="0">
                <a:pos x="connsiteX21582" y="connsiteY21582"/>
              </a:cxn>
              <a:cxn ang="0">
                <a:pos x="connsiteX21583" y="connsiteY21583"/>
              </a:cxn>
              <a:cxn ang="0">
                <a:pos x="connsiteX21584" y="connsiteY21584"/>
              </a:cxn>
              <a:cxn ang="0">
                <a:pos x="connsiteX21585" y="connsiteY21585"/>
              </a:cxn>
              <a:cxn ang="0">
                <a:pos x="connsiteX21586" y="connsiteY21586"/>
              </a:cxn>
              <a:cxn ang="0">
                <a:pos x="connsiteX21587" y="connsiteY21587"/>
              </a:cxn>
              <a:cxn ang="0">
                <a:pos x="connsiteX21588" y="connsiteY21588"/>
              </a:cxn>
              <a:cxn ang="0">
                <a:pos x="connsiteX21589" y="connsiteY21589"/>
              </a:cxn>
              <a:cxn ang="0">
                <a:pos x="connsiteX21590" y="connsiteY21590"/>
              </a:cxn>
              <a:cxn ang="0">
                <a:pos x="connsiteX21591" y="connsiteY21591"/>
              </a:cxn>
              <a:cxn ang="0">
                <a:pos x="connsiteX21592" y="connsiteY21592"/>
              </a:cxn>
              <a:cxn ang="0">
                <a:pos x="connsiteX21593" y="connsiteY21593"/>
              </a:cxn>
              <a:cxn ang="0">
                <a:pos x="connsiteX21594" y="connsiteY21594"/>
              </a:cxn>
              <a:cxn ang="0">
                <a:pos x="connsiteX21595" y="connsiteY21595"/>
              </a:cxn>
              <a:cxn ang="0">
                <a:pos x="connsiteX21596" y="connsiteY21596"/>
              </a:cxn>
              <a:cxn ang="0">
                <a:pos x="connsiteX21597" y="connsiteY21597"/>
              </a:cxn>
              <a:cxn ang="0">
                <a:pos x="connsiteX21598" y="connsiteY21598"/>
              </a:cxn>
              <a:cxn ang="0">
                <a:pos x="connsiteX21599" y="connsiteY21599"/>
              </a:cxn>
              <a:cxn ang="0">
                <a:pos x="connsiteX21600" y="connsiteY21600"/>
              </a:cxn>
              <a:cxn ang="0">
                <a:pos x="connsiteX21601" y="connsiteY21601"/>
              </a:cxn>
              <a:cxn ang="0">
                <a:pos x="connsiteX21602" y="connsiteY21602"/>
              </a:cxn>
              <a:cxn ang="0">
                <a:pos x="connsiteX21603" y="connsiteY21603"/>
              </a:cxn>
              <a:cxn ang="0">
                <a:pos x="connsiteX21604" y="connsiteY21604"/>
              </a:cxn>
              <a:cxn ang="0">
                <a:pos x="connsiteX21605" y="connsiteY21605"/>
              </a:cxn>
              <a:cxn ang="0">
                <a:pos x="connsiteX21606" y="connsiteY21606"/>
              </a:cxn>
              <a:cxn ang="0">
                <a:pos x="connsiteX21607" y="connsiteY21607"/>
              </a:cxn>
              <a:cxn ang="0">
                <a:pos x="connsiteX21608" y="connsiteY21608"/>
              </a:cxn>
              <a:cxn ang="0">
                <a:pos x="connsiteX21609" y="connsiteY21609"/>
              </a:cxn>
              <a:cxn ang="0">
                <a:pos x="connsiteX21610" y="connsiteY21610"/>
              </a:cxn>
              <a:cxn ang="0">
                <a:pos x="connsiteX21611" y="connsiteY21611"/>
              </a:cxn>
              <a:cxn ang="0">
                <a:pos x="connsiteX21612" y="connsiteY21612"/>
              </a:cxn>
              <a:cxn ang="0">
                <a:pos x="connsiteX21613" y="connsiteY21613"/>
              </a:cxn>
              <a:cxn ang="0">
                <a:pos x="connsiteX21614" y="connsiteY21614"/>
              </a:cxn>
              <a:cxn ang="0">
                <a:pos x="connsiteX21615" y="connsiteY21615"/>
              </a:cxn>
              <a:cxn ang="0">
                <a:pos x="connsiteX21616" y="connsiteY21616"/>
              </a:cxn>
              <a:cxn ang="0">
                <a:pos x="connsiteX21617" y="connsiteY21617"/>
              </a:cxn>
              <a:cxn ang="0">
                <a:pos x="connsiteX21618" y="connsiteY21618"/>
              </a:cxn>
              <a:cxn ang="0">
                <a:pos x="connsiteX21619" y="connsiteY21619"/>
              </a:cxn>
              <a:cxn ang="0">
                <a:pos x="connsiteX21620" y="connsiteY21620"/>
              </a:cxn>
              <a:cxn ang="0">
                <a:pos x="connsiteX21621" y="connsiteY21621"/>
              </a:cxn>
              <a:cxn ang="0">
                <a:pos x="connsiteX21622" y="connsiteY21622"/>
              </a:cxn>
              <a:cxn ang="0">
                <a:pos x="connsiteX21623" y="connsiteY21623"/>
              </a:cxn>
              <a:cxn ang="0">
                <a:pos x="connsiteX21624" y="connsiteY21624"/>
              </a:cxn>
              <a:cxn ang="0">
                <a:pos x="connsiteX21625" y="connsiteY21625"/>
              </a:cxn>
              <a:cxn ang="0">
                <a:pos x="connsiteX21626" y="connsiteY21626"/>
              </a:cxn>
              <a:cxn ang="0">
                <a:pos x="connsiteX21627" y="connsiteY21627"/>
              </a:cxn>
              <a:cxn ang="0">
                <a:pos x="connsiteX21628" y="connsiteY21628"/>
              </a:cxn>
              <a:cxn ang="0">
                <a:pos x="connsiteX21629" y="connsiteY21629"/>
              </a:cxn>
              <a:cxn ang="0">
                <a:pos x="connsiteX21630" y="connsiteY21630"/>
              </a:cxn>
              <a:cxn ang="0">
                <a:pos x="connsiteX21631" y="connsiteY21631"/>
              </a:cxn>
              <a:cxn ang="0">
                <a:pos x="connsiteX21632" y="connsiteY21632"/>
              </a:cxn>
              <a:cxn ang="0">
                <a:pos x="connsiteX21633" y="connsiteY21633"/>
              </a:cxn>
              <a:cxn ang="0">
                <a:pos x="connsiteX21634" y="connsiteY21634"/>
              </a:cxn>
              <a:cxn ang="0">
                <a:pos x="connsiteX21635" y="connsiteY21635"/>
              </a:cxn>
              <a:cxn ang="0">
                <a:pos x="connsiteX21636" y="connsiteY21636"/>
              </a:cxn>
              <a:cxn ang="0">
                <a:pos x="connsiteX21637" y="connsiteY21637"/>
              </a:cxn>
              <a:cxn ang="0">
                <a:pos x="connsiteX21638" y="connsiteY21638"/>
              </a:cxn>
              <a:cxn ang="0">
                <a:pos x="connsiteX21639" y="connsiteY21639"/>
              </a:cxn>
              <a:cxn ang="0">
                <a:pos x="connsiteX21640" y="connsiteY21640"/>
              </a:cxn>
              <a:cxn ang="0">
                <a:pos x="connsiteX21641" y="connsiteY21641"/>
              </a:cxn>
              <a:cxn ang="0">
                <a:pos x="connsiteX21642" y="connsiteY21642"/>
              </a:cxn>
              <a:cxn ang="0">
                <a:pos x="connsiteX21643" y="connsiteY21643"/>
              </a:cxn>
              <a:cxn ang="0">
                <a:pos x="connsiteX21644" y="connsiteY21644"/>
              </a:cxn>
              <a:cxn ang="0">
                <a:pos x="connsiteX21645" y="connsiteY21645"/>
              </a:cxn>
              <a:cxn ang="0">
                <a:pos x="connsiteX21646" y="connsiteY21646"/>
              </a:cxn>
              <a:cxn ang="0">
                <a:pos x="connsiteX21647" y="connsiteY21647"/>
              </a:cxn>
              <a:cxn ang="0">
                <a:pos x="connsiteX21648" y="connsiteY21648"/>
              </a:cxn>
              <a:cxn ang="0">
                <a:pos x="connsiteX21649" y="connsiteY21649"/>
              </a:cxn>
              <a:cxn ang="0">
                <a:pos x="connsiteX21650" y="connsiteY21650"/>
              </a:cxn>
              <a:cxn ang="0">
                <a:pos x="connsiteX21651" y="connsiteY21651"/>
              </a:cxn>
              <a:cxn ang="0">
                <a:pos x="connsiteX21652" y="connsiteY21652"/>
              </a:cxn>
              <a:cxn ang="0">
                <a:pos x="connsiteX21653" y="connsiteY21653"/>
              </a:cxn>
              <a:cxn ang="0">
                <a:pos x="connsiteX21654" y="connsiteY21654"/>
              </a:cxn>
              <a:cxn ang="0">
                <a:pos x="connsiteX21655" y="connsiteY21655"/>
              </a:cxn>
              <a:cxn ang="0">
                <a:pos x="connsiteX21656" y="connsiteY21656"/>
              </a:cxn>
              <a:cxn ang="0">
                <a:pos x="connsiteX21657" y="connsiteY21657"/>
              </a:cxn>
              <a:cxn ang="0">
                <a:pos x="connsiteX21658" y="connsiteY21658"/>
              </a:cxn>
              <a:cxn ang="0">
                <a:pos x="connsiteX21659" y="connsiteY21659"/>
              </a:cxn>
              <a:cxn ang="0">
                <a:pos x="connsiteX21660" y="connsiteY21660"/>
              </a:cxn>
              <a:cxn ang="0">
                <a:pos x="connsiteX21661" y="connsiteY21661"/>
              </a:cxn>
              <a:cxn ang="0">
                <a:pos x="connsiteX21662" y="connsiteY21662"/>
              </a:cxn>
              <a:cxn ang="0">
                <a:pos x="connsiteX21663" y="connsiteY21663"/>
              </a:cxn>
              <a:cxn ang="0">
                <a:pos x="connsiteX21664" y="connsiteY21664"/>
              </a:cxn>
              <a:cxn ang="0">
                <a:pos x="connsiteX21665" y="connsiteY21665"/>
              </a:cxn>
              <a:cxn ang="0">
                <a:pos x="connsiteX21666" y="connsiteY21666"/>
              </a:cxn>
              <a:cxn ang="0">
                <a:pos x="connsiteX21667" y="connsiteY21667"/>
              </a:cxn>
              <a:cxn ang="0">
                <a:pos x="connsiteX21668" y="connsiteY21668"/>
              </a:cxn>
              <a:cxn ang="0">
                <a:pos x="connsiteX21669" y="connsiteY21669"/>
              </a:cxn>
              <a:cxn ang="0">
                <a:pos x="connsiteX21670" y="connsiteY21670"/>
              </a:cxn>
              <a:cxn ang="0">
                <a:pos x="connsiteX21671" y="connsiteY21671"/>
              </a:cxn>
              <a:cxn ang="0">
                <a:pos x="connsiteX21672" y="connsiteY21672"/>
              </a:cxn>
              <a:cxn ang="0">
                <a:pos x="connsiteX21673" y="connsiteY21673"/>
              </a:cxn>
              <a:cxn ang="0">
                <a:pos x="connsiteX21674" y="connsiteY21674"/>
              </a:cxn>
              <a:cxn ang="0">
                <a:pos x="connsiteX21675" y="connsiteY21675"/>
              </a:cxn>
              <a:cxn ang="0">
                <a:pos x="connsiteX21676" y="connsiteY21676"/>
              </a:cxn>
              <a:cxn ang="0">
                <a:pos x="connsiteX21677" y="connsiteY21677"/>
              </a:cxn>
              <a:cxn ang="0">
                <a:pos x="connsiteX21678" y="connsiteY21678"/>
              </a:cxn>
              <a:cxn ang="0">
                <a:pos x="connsiteX21679" y="connsiteY21679"/>
              </a:cxn>
              <a:cxn ang="0">
                <a:pos x="connsiteX21680" y="connsiteY21680"/>
              </a:cxn>
              <a:cxn ang="0">
                <a:pos x="connsiteX21681" y="connsiteY21681"/>
              </a:cxn>
              <a:cxn ang="0">
                <a:pos x="connsiteX21682" y="connsiteY21682"/>
              </a:cxn>
              <a:cxn ang="0">
                <a:pos x="connsiteX21683" y="connsiteY21683"/>
              </a:cxn>
              <a:cxn ang="0">
                <a:pos x="connsiteX21684" y="connsiteY21684"/>
              </a:cxn>
              <a:cxn ang="0">
                <a:pos x="connsiteX21685" y="connsiteY21685"/>
              </a:cxn>
              <a:cxn ang="0">
                <a:pos x="connsiteX21686" y="connsiteY21686"/>
              </a:cxn>
              <a:cxn ang="0">
                <a:pos x="connsiteX21687" y="connsiteY21687"/>
              </a:cxn>
              <a:cxn ang="0">
                <a:pos x="connsiteX21688" y="connsiteY21688"/>
              </a:cxn>
              <a:cxn ang="0">
                <a:pos x="connsiteX21689" y="connsiteY21689"/>
              </a:cxn>
              <a:cxn ang="0">
                <a:pos x="connsiteX21690" y="connsiteY21690"/>
              </a:cxn>
              <a:cxn ang="0">
                <a:pos x="connsiteX21691" y="connsiteY21691"/>
              </a:cxn>
              <a:cxn ang="0">
                <a:pos x="connsiteX21692" y="connsiteY21692"/>
              </a:cxn>
              <a:cxn ang="0">
                <a:pos x="connsiteX21693" y="connsiteY21693"/>
              </a:cxn>
              <a:cxn ang="0">
                <a:pos x="connsiteX21694" y="connsiteY21694"/>
              </a:cxn>
              <a:cxn ang="0">
                <a:pos x="connsiteX21695" y="connsiteY21695"/>
              </a:cxn>
              <a:cxn ang="0">
                <a:pos x="connsiteX21696" y="connsiteY21696"/>
              </a:cxn>
              <a:cxn ang="0">
                <a:pos x="connsiteX21697" y="connsiteY21697"/>
              </a:cxn>
              <a:cxn ang="0">
                <a:pos x="connsiteX21698" y="connsiteY21698"/>
              </a:cxn>
              <a:cxn ang="0">
                <a:pos x="connsiteX21699" y="connsiteY21699"/>
              </a:cxn>
              <a:cxn ang="0">
                <a:pos x="connsiteX21700" y="connsiteY21700"/>
              </a:cxn>
              <a:cxn ang="0">
                <a:pos x="connsiteX21701" y="connsiteY21701"/>
              </a:cxn>
              <a:cxn ang="0">
                <a:pos x="connsiteX21702" y="connsiteY21702"/>
              </a:cxn>
              <a:cxn ang="0">
                <a:pos x="connsiteX21703" y="connsiteY21703"/>
              </a:cxn>
              <a:cxn ang="0">
                <a:pos x="connsiteX21704" y="connsiteY21704"/>
              </a:cxn>
              <a:cxn ang="0">
                <a:pos x="connsiteX21705" y="connsiteY21705"/>
              </a:cxn>
              <a:cxn ang="0">
                <a:pos x="connsiteX21706" y="connsiteY21706"/>
              </a:cxn>
              <a:cxn ang="0">
                <a:pos x="connsiteX21707" y="connsiteY21707"/>
              </a:cxn>
              <a:cxn ang="0">
                <a:pos x="connsiteX21708" y="connsiteY21708"/>
              </a:cxn>
              <a:cxn ang="0">
                <a:pos x="connsiteX21709" y="connsiteY21709"/>
              </a:cxn>
              <a:cxn ang="0">
                <a:pos x="connsiteX21710" y="connsiteY21710"/>
              </a:cxn>
              <a:cxn ang="0">
                <a:pos x="connsiteX21711" y="connsiteY21711"/>
              </a:cxn>
              <a:cxn ang="0">
                <a:pos x="connsiteX21712" y="connsiteY21712"/>
              </a:cxn>
              <a:cxn ang="0">
                <a:pos x="connsiteX21713" y="connsiteY21713"/>
              </a:cxn>
              <a:cxn ang="0">
                <a:pos x="connsiteX21714" y="connsiteY21714"/>
              </a:cxn>
              <a:cxn ang="0">
                <a:pos x="connsiteX21715" y="connsiteY21715"/>
              </a:cxn>
              <a:cxn ang="0">
                <a:pos x="connsiteX21716" y="connsiteY21716"/>
              </a:cxn>
              <a:cxn ang="0">
                <a:pos x="connsiteX21717" y="connsiteY21717"/>
              </a:cxn>
              <a:cxn ang="0">
                <a:pos x="connsiteX21718" y="connsiteY21718"/>
              </a:cxn>
              <a:cxn ang="0">
                <a:pos x="connsiteX21719" y="connsiteY21719"/>
              </a:cxn>
              <a:cxn ang="0">
                <a:pos x="connsiteX21720" y="connsiteY21720"/>
              </a:cxn>
              <a:cxn ang="0">
                <a:pos x="connsiteX21721" y="connsiteY21721"/>
              </a:cxn>
              <a:cxn ang="0">
                <a:pos x="connsiteX21722" y="connsiteY21722"/>
              </a:cxn>
              <a:cxn ang="0">
                <a:pos x="connsiteX21723" y="connsiteY21723"/>
              </a:cxn>
              <a:cxn ang="0">
                <a:pos x="connsiteX21724" y="connsiteY21724"/>
              </a:cxn>
              <a:cxn ang="0">
                <a:pos x="connsiteX21725" y="connsiteY21725"/>
              </a:cxn>
              <a:cxn ang="0">
                <a:pos x="connsiteX21726" y="connsiteY21726"/>
              </a:cxn>
              <a:cxn ang="0">
                <a:pos x="connsiteX21727" y="connsiteY21727"/>
              </a:cxn>
              <a:cxn ang="0">
                <a:pos x="connsiteX21728" y="connsiteY21728"/>
              </a:cxn>
              <a:cxn ang="0">
                <a:pos x="connsiteX21729" y="connsiteY21729"/>
              </a:cxn>
              <a:cxn ang="0">
                <a:pos x="connsiteX21730" y="connsiteY21730"/>
              </a:cxn>
              <a:cxn ang="0">
                <a:pos x="connsiteX21731" y="connsiteY21731"/>
              </a:cxn>
              <a:cxn ang="0">
                <a:pos x="connsiteX21732" y="connsiteY21732"/>
              </a:cxn>
              <a:cxn ang="0">
                <a:pos x="connsiteX21733" y="connsiteY21733"/>
              </a:cxn>
              <a:cxn ang="0">
                <a:pos x="connsiteX21734" y="connsiteY21734"/>
              </a:cxn>
              <a:cxn ang="0">
                <a:pos x="connsiteX21735" y="connsiteY21735"/>
              </a:cxn>
              <a:cxn ang="0">
                <a:pos x="connsiteX21736" y="connsiteY21736"/>
              </a:cxn>
              <a:cxn ang="0">
                <a:pos x="connsiteX21737" y="connsiteY21737"/>
              </a:cxn>
              <a:cxn ang="0">
                <a:pos x="connsiteX21738" y="connsiteY21738"/>
              </a:cxn>
              <a:cxn ang="0">
                <a:pos x="connsiteX21739" y="connsiteY21739"/>
              </a:cxn>
              <a:cxn ang="0">
                <a:pos x="connsiteX21740" y="connsiteY21740"/>
              </a:cxn>
              <a:cxn ang="0">
                <a:pos x="connsiteX21741" y="connsiteY21741"/>
              </a:cxn>
              <a:cxn ang="0">
                <a:pos x="connsiteX21742" y="connsiteY21742"/>
              </a:cxn>
              <a:cxn ang="0">
                <a:pos x="connsiteX21743" y="connsiteY21743"/>
              </a:cxn>
              <a:cxn ang="0">
                <a:pos x="connsiteX21744" y="connsiteY21744"/>
              </a:cxn>
              <a:cxn ang="0">
                <a:pos x="connsiteX21745" y="connsiteY21745"/>
              </a:cxn>
              <a:cxn ang="0">
                <a:pos x="connsiteX21746" y="connsiteY21746"/>
              </a:cxn>
              <a:cxn ang="0">
                <a:pos x="connsiteX21747" y="connsiteY21747"/>
              </a:cxn>
              <a:cxn ang="0">
                <a:pos x="connsiteX21748" y="connsiteY21748"/>
              </a:cxn>
              <a:cxn ang="0">
                <a:pos x="connsiteX21749" y="connsiteY21749"/>
              </a:cxn>
              <a:cxn ang="0">
                <a:pos x="connsiteX21750" y="connsiteY21750"/>
              </a:cxn>
              <a:cxn ang="0">
                <a:pos x="connsiteX21751" y="connsiteY21751"/>
              </a:cxn>
              <a:cxn ang="0">
                <a:pos x="connsiteX21752" y="connsiteY21752"/>
              </a:cxn>
              <a:cxn ang="0">
                <a:pos x="connsiteX21753" y="connsiteY21753"/>
              </a:cxn>
              <a:cxn ang="0">
                <a:pos x="connsiteX21754" y="connsiteY21754"/>
              </a:cxn>
              <a:cxn ang="0">
                <a:pos x="connsiteX21755" y="connsiteY21755"/>
              </a:cxn>
              <a:cxn ang="0">
                <a:pos x="connsiteX21756" y="connsiteY21756"/>
              </a:cxn>
              <a:cxn ang="0">
                <a:pos x="connsiteX21757" y="connsiteY21757"/>
              </a:cxn>
              <a:cxn ang="0">
                <a:pos x="connsiteX21758" y="connsiteY21758"/>
              </a:cxn>
              <a:cxn ang="0">
                <a:pos x="connsiteX21759" y="connsiteY21759"/>
              </a:cxn>
              <a:cxn ang="0">
                <a:pos x="connsiteX21760" y="connsiteY21760"/>
              </a:cxn>
              <a:cxn ang="0">
                <a:pos x="connsiteX21761" y="connsiteY21761"/>
              </a:cxn>
              <a:cxn ang="0">
                <a:pos x="connsiteX21762" y="connsiteY21762"/>
              </a:cxn>
              <a:cxn ang="0">
                <a:pos x="connsiteX21763" y="connsiteY21763"/>
              </a:cxn>
              <a:cxn ang="0">
                <a:pos x="connsiteX21764" y="connsiteY21764"/>
              </a:cxn>
              <a:cxn ang="0">
                <a:pos x="connsiteX21765" y="connsiteY21765"/>
              </a:cxn>
              <a:cxn ang="0">
                <a:pos x="connsiteX21766" y="connsiteY21766"/>
              </a:cxn>
              <a:cxn ang="0">
                <a:pos x="connsiteX21767" y="connsiteY21767"/>
              </a:cxn>
              <a:cxn ang="0">
                <a:pos x="connsiteX21768" y="connsiteY21768"/>
              </a:cxn>
              <a:cxn ang="0">
                <a:pos x="connsiteX21769" y="connsiteY21769"/>
              </a:cxn>
              <a:cxn ang="0">
                <a:pos x="connsiteX21770" y="connsiteY21770"/>
              </a:cxn>
              <a:cxn ang="0">
                <a:pos x="connsiteX21771" y="connsiteY21771"/>
              </a:cxn>
              <a:cxn ang="0">
                <a:pos x="connsiteX21772" y="connsiteY21772"/>
              </a:cxn>
              <a:cxn ang="0">
                <a:pos x="connsiteX21773" y="connsiteY21773"/>
              </a:cxn>
              <a:cxn ang="0">
                <a:pos x="connsiteX21774" y="connsiteY21774"/>
              </a:cxn>
              <a:cxn ang="0">
                <a:pos x="connsiteX21775" y="connsiteY21775"/>
              </a:cxn>
              <a:cxn ang="0">
                <a:pos x="connsiteX21776" y="connsiteY21776"/>
              </a:cxn>
              <a:cxn ang="0">
                <a:pos x="connsiteX21777" y="connsiteY21777"/>
              </a:cxn>
              <a:cxn ang="0">
                <a:pos x="connsiteX21778" y="connsiteY21778"/>
              </a:cxn>
              <a:cxn ang="0">
                <a:pos x="connsiteX21779" y="connsiteY21779"/>
              </a:cxn>
              <a:cxn ang="0">
                <a:pos x="connsiteX21780" y="connsiteY21780"/>
              </a:cxn>
              <a:cxn ang="0">
                <a:pos x="connsiteX21781" y="connsiteY21781"/>
              </a:cxn>
              <a:cxn ang="0">
                <a:pos x="connsiteX21782" y="connsiteY21782"/>
              </a:cxn>
              <a:cxn ang="0">
                <a:pos x="connsiteX21783" y="connsiteY21783"/>
              </a:cxn>
              <a:cxn ang="0">
                <a:pos x="connsiteX21784" y="connsiteY21784"/>
              </a:cxn>
              <a:cxn ang="0">
                <a:pos x="connsiteX21785" y="connsiteY21785"/>
              </a:cxn>
              <a:cxn ang="0">
                <a:pos x="connsiteX21786" y="connsiteY21786"/>
              </a:cxn>
              <a:cxn ang="0">
                <a:pos x="connsiteX21787" y="connsiteY21787"/>
              </a:cxn>
              <a:cxn ang="0">
                <a:pos x="connsiteX21788" y="connsiteY21788"/>
              </a:cxn>
              <a:cxn ang="0">
                <a:pos x="connsiteX21789" y="connsiteY21789"/>
              </a:cxn>
              <a:cxn ang="0">
                <a:pos x="connsiteX21790" y="connsiteY21790"/>
              </a:cxn>
              <a:cxn ang="0">
                <a:pos x="connsiteX21791" y="connsiteY21791"/>
              </a:cxn>
              <a:cxn ang="0">
                <a:pos x="connsiteX21792" y="connsiteY21792"/>
              </a:cxn>
              <a:cxn ang="0">
                <a:pos x="connsiteX21793" y="connsiteY21793"/>
              </a:cxn>
              <a:cxn ang="0">
                <a:pos x="connsiteX21794" y="connsiteY21794"/>
              </a:cxn>
              <a:cxn ang="0">
                <a:pos x="connsiteX21795" y="connsiteY21795"/>
              </a:cxn>
              <a:cxn ang="0">
                <a:pos x="connsiteX21796" y="connsiteY21796"/>
              </a:cxn>
              <a:cxn ang="0">
                <a:pos x="connsiteX21797" y="connsiteY21797"/>
              </a:cxn>
              <a:cxn ang="0">
                <a:pos x="connsiteX21798" y="connsiteY21798"/>
              </a:cxn>
              <a:cxn ang="0">
                <a:pos x="connsiteX21799" y="connsiteY21799"/>
              </a:cxn>
              <a:cxn ang="0">
                <a:pos x="connsiteX21800" y="connsiteY21800"/>
              </a:cxn>
              <a:cxn ang="0">
                <a:pos x="connsiteX21801" y="connsiteY21801"/>
              </a:cxn>
              <a:cxn ang="0">
                <a:pos x="connsiteX21802" y="connsiteY21802"/>
              </a:cxn>
              <a:cxn ang="0">
                <a:pos x="connsiteX21803" y="connsiteY21803"/>
              </a:cxn>
              <a:cxn ang="0">
                <a:pos x="connsiteX21804" y="connsiteY21804"/>
              </a:cxn>
              <a:cxn ang="0">
                <a:pos x="connsiteX21805" y="connsiteY21805"/>
              </a:cxn>
              <a:cxn ang="0">
                <a:pos x="connsiteX21806" y="connsiteY21806"/>
              </a:cxn>
              <a:cxn ang="0">
                <a:pos x="connsiteX21807" y="connsiteY21807"/>
              </a:cxn>
              <a:cxn ang="0">
                <a:pos x="connsiteX21808" y="connsiteY21808"/>
              </a:cxn>
              <a:cxn ang="0">
                <a:pos x="connsiteX21809" y="connsiteY21809"/>
              </a:cxn>
              <a:cxn ang="0">
                <a:pos x="connsiteX21810" y="connsiteY21810"/>
              </a:cxn>
              <a:cxn ang="0">
                <a:pos x="connsiteX21811" y="connsiteY21811"/>
              </a:cxn>
              <a:cxn ang="0">
                <a:pos x="connsiteX21812" y="connsiteY21812"/>
              </a:cxn>
              <a:cxn ang="0">
                <a:pos x="connsiteX21813" y="connsiteY21813"/>
              </a:cxn>
              <a:cxn ang="0">
                <a:pos x="connsiteX21814" y="connsiteY21814"/>
              </a:cxn>
              <a:cxn ang="0">
                <a:pos x="connsiteX21815" y="connsiteY21815"/>
              </a:cxn>
              <a:cxn ang="0">
                <a:pos x="connsiteX21816" y="connsiteY21816"/>
              </a:cxn>
              <a:cxn ang="0">
                <a:pos x="connsiteX21817" y="connsiteY21817"/>
              </a:cxn>
              <a:cxn ang="0">
                <a:pos x="connsiteX21818" y="connsiteY21818"/>
              </a:cxn>
              <a:cxn ang="0">
                <a:pos x="connsiteX21819" y="connsiteY21819"/>
              </a:cxn>
              <a:cxn ang="0">
                <a:pos x="connsiteX21820" y="connsiteY21820"/>
              </a:cxn>
              <a:cxn ang="0">
                <a:pos x="connsiteX21821" y="connsiteY21821"/>
              </a:cxn>
              <a:cxn ang="0">
                <a:pos x="connsiteX21822" y="connsiteY21822"/>
              </a:cxn>
              <a:cxn ang="0">
                <a:pos x="connsiteX21823" y="connsiteY21823"/>
              </a:cxn>
              <a:cxn ang="0">
                <a:pos x="connsiteX21824" y="connsiteY21824"/>
              </a:cxn>
              <a:cxn ang="0">
                <a:pos x="connsiteX21825" y="connsiteY21825"/>
              </a:cxn>
              <a:cxn ang="0">
                <a:pos x="connsiteX21826" y="connsiteY21826"/>
              </a:cxn>
              <a:cxn ang="0">
                <a:pos x="connsiteX21827" y="connsiteY21827"/>
              </a:cxn>
              <a:cxn ang="0">
                <a:pos x="connsiteX21828" y="connsiteY21828"/>
              </a:cxn>
              <a:cxn ang="0">
                <a:pos x="connsiteX21829" y="connsiteY21829"/>
              </a:cxn>
              <a:cxn ang="0">
                <a:pos x="connsiteX21830" y="connsiteY21830"/>
              </a:cxn>
              <a:cxn ang="0">
                <a:pos x="connsiteX21831" y="connsiteY21831"/>
              </a:cxn>
              <a:cxn ang="0">
                <a:pos x="connsiteX21832" y="connsiteY21832"/>
              </a:cxn>
              <a:cxn ang="0">
                <a:pos x="connsiteX21833" y="connsiteY21833"/>
              </a:cxn>
              <a:cxn ang="0">
                <a:pos x="connsiteX21834" y="connsiteY21834"/>
              </a:cxn>
              <a:cxn ang="0">
                <a:pos x="connsiteX21835" y="connsiteY21835"/>
              </a:cxn>
              <a:cxn ang="0">
                <a:pos x="connsiteX21836" y="connsiteY21836"/>
              </a:cxn>
              <a:cxn ang="0">
                <a:pos x="connsiteX21837" y="connsiteY21837"/>
              </a:cxn>
              <a:cxn ang="0">
                <a:pos x="connsiteX21838" y="connsiteY21838"/>
              </a:cxn>
              <a:cxn ang="0">
                <a:pos x="connsiteX21839" y="connsiteY21839"/>
              </a:cxn>
              <a:cxn ang="0">
                <a:pos x="connsiteX21840" y="connsiteY21840"/>
              </a:cxn>
              <a:cxn ang="0">
                <a:pos x="connsiteX21841" y="connsiteY21841"/>
              </a:cxn>
              <a:cxn ang="0">
                <a:pos x="connsiteX21842" y="connsiteY21842"/>
              </a:cxn>
              <a:cxn ang="0">
                <a:pos x="connsiteX21843" y="connsiteY21843"/>
              </a:cxn>
              <a:cxn ang="0">
                <a:pos x="connsiteX21844" y="connsiteY21844"/>
              </a:cxn>
              <a:cxn ang="0">
                <a:pos x="connsiteX21845" y="connsiteY21845"/>
              </a:cxn>
              <a:cxn ang="0">
                <a:pos x="connsiteX21846" y="connsiteY21846"/>
              </a:cxn>
              <a:cxn ang="0">
                <a:pos x="connsiteX21847" y="connsiteY21847"/>
              </a:cxn>
              <a:cxn ang="0">
                <a:pos x="connsiteX21848" y="connsiteY21848"/>
              </a:cxn>
              <a:cxn ang="0">
                <a:pos x="connsiteX21849" y="connsiteY21849"/>
              </a:cxn>
              <a:cxn ang="0">
                <a:pos x="connsiteX21850" y="connsiteY21850"/>
              </a:cxn>
              <a:cxn ang="0">
                <a:pos x="connsiteX21851" y="connsiteY21851"/>
              </a:cxn>
              <a:cxn ang="0">
                <a:pos x="connsiteX21852" y="connsiteY21852"/>
              </a:cxn>
              <a:cxn ang="0">
                <a:pos x="connsiteX21853" y="connsiteY21853"/>
              </a:cxn>
              <a:cxn ang="0">
                <a:pos x="connsiteX21854" y="connsiteY21854"/>
              </a:cxn>
              <a:cxn ang="0">
                <a:pos x="connsiteX21855" y="connsiteY21855"/>
              </a:cxn>
              <a:cxn ang="0">
                <a:pos x="connsiteX21856" y="connsiteY21856"/>
              </a:cxn>
              <a:cxn ang="0">
                <a:pos x="connsiteX21857" y="connsiteY21857"/>
              </a:cxn>
              <a:cxn ang="0">
                <a:pos x="connsiteX21858" y="connsiteY21858"/>
              </a:cxn>
              <a:cxn ang="0">
                <a:pos x="connsiteX21859" y="connsiteY21859"/>
              </a:cxn>
              <a:cxn ang="0">
                <a:pos x="connsiteX21860" y="connsiteY21860"/>
              </a:cxn>
              <a:cxn ang="0">
                <a:pos x="connsiteX21861" y="connsiteY21861"/>
              </a:cxn>
              <a:cxn ang="0">
                <a:pos x="connsiteX21862" y="connsiteY21862"/>
              </a:cxn>
              <a:cxn ang="0">
                <a:pos x="connsiteX21863" y="connsiteY21863"/>
              </a:cxn>
              <a:cxn ang="0">
                <a:pos x="connsiteX21864" y="connsiteY21864"/>
              </a:cxn>
              <a:cxn ang="0">
                <a:pos x="connsiteX21865" y="connsiteY21865"/>
              </a:cxn>
              <a:cxn ang="0">
                <a:pos x="connsiteX21866" y="connsiteY21866"/>
              </a:cxn>
              <a:cxn ang="0">
                <a:pos x="connsiteX21867" y="connsiteY21867"/>
              </a:cxn>
              <a:cxn ang="0">
                <a:pos x="connsiteX21868" y="connsiteY21868"/>
              </a:cxn>
              <a:cxn ang="0">
                <a:pos x="connsiteX21869" y="connsiteY21869"/>
              </a:cxn>
              <a:cxn ang="0">
                <a:pos x="connsiteX21870" y="connsiteY21870"/>
              </a:cxn>
              <a:cxn ang="0">
                <a:pos x="connsiteX21871" y="connsiteY21871"/>
              </a:cxn>
              <a:cxn ang="0">
                <a:pos x="connsiteX21872" y="connsiteY21872"/>
              </a:cxn>
              <a:cxn ang="0">
                <a:pos x="connsiteX21873" y="connsiteY21873"/>
              </a:cxn>
              <a:cxn ang="0">
                <a:pos x="connsiteX21874" y="connsiteY21874"/>
              </a:cxn>
              <a:cxn ang="0">
                <a:pos x="connsiteX21875" y="connsiteY21875"/>
              </a:cxn>
              <a:cxn ang="0">
                <a:pos x="connsiteX21876" y="connsiteY21876"/>
              </a:cxn>
              <a:cxn ang="0">
                <a:pos x="connsiteX21877" y="connsiteY21877"/>
              </a:cxn>
              <a:cxn ang="0">
                <a:pos x="connsiteX21878" y="connsiteY21878"/>
              </a:cxn>
              <a:cxn ang="0">
                <a:pos x="connsiteX21879" y="connsiteY21879"/>
              </a:cxn>
              <a:cxn ang="0">
                <a:pos x="connsiteX21880" y="connsiteY21880"/>
              </a:cxn>
              <a:cxn ang="0">
                <a:pos x="connsiteX21881" y="connsiteY21881"/>
              </a:cxn>
              <a:cxn ang="0">
                <a:pos x="connsiteX21882" y="connsiteY21882"/>
              </a:cxn>
              <a:cxn ang="0">
                <a:pos x="connsiteX21883" y="connsiteY21883"/>
              </a:cxn>
              <a:cxn ang="0">
                <a:pos x="connsiteX21884" y="connsiteY21884"/>
              </a:cxn>
              <a:cxn ang="0">
                <a:pos x="connsiteX21885" y="connsiteY21885"/>
              </a:cxn>
              <a:cxn ang="0">
                <a:pos x="connsiteX21886" y="connsiteY21886"/>
              </a:cxn>
              <a:cxn ang="0">
                <a:pos x="connsiteX21887" y="connsiteY21887"/>
              </a:cxn>
              <a:cxn ang="0">
                <a:pos x="connsiteX21888" y="connsiteY21888"/>
              </a:cxn>
              <a:cxn ang="0">
                <a:pos x="connsiteX21889" y="connsiteY21889"/>
              </a:cxn>
              <a:cxn ang="0">
                <a:pos x="connsiteX21890" y="connsiteY21890"/>
              </a:cxn>
              <a:cxn ang="0">
                <a:pos x="connsiteX21891" y="connsiteY21891"/>
              </a:cxn>
              <a:cxn ang="0">
                <a:pos x="connsiteX21892" y="connsiteY21892"/>
              </a:cxn>
              <a:cxn ang="0">
                <a:pos x="connsiteX21893" y="connsiteY21893"/>
              </a:cxn>
              <a:cxn ang="0">
                <a:pos x="connsiteX21894" y="connsiteY21894"/>
              </a:cxn>
              <a:cxn ang="0">
                <a:pos x="connsiteX21895" y="connsiteY21895"/>
              </a:cxn>
              <a:cxn ang="0">
                <a:pos x="connsiteX21896" y="connsiteY21896"/>
              </a:cxn>
              <a:cxn ang="0">
                <a:pos x="connsiteX21897" y="connsiteY21897"/>
              </a:cxn>
              <a:cxn ang="0">
                <a:pos x="connsiteX21898" y="connsiteY21898"/>
              </a:cxn>
              <a:cxn ang="0">
                <a:pos x="connsiteX21899" y="connsiteY21899"/>
              </a:cxn>
              <a:cxn ang="0">
                <a:pos x="connsiteX21900" y="connsiteY21900"/>
              </a:cxn>
              <a:cxn ang="0">
                <a:pos x="connsiteX21901" y="connsiteY21901"/>
              </a:cxn>
              <a:cxn ang="0">
                <a:pos x="connsiteX21902" y="connsiteY21902"/>
              </a:cxn>
              <a:cxn ang="0">
                <a:pos x="connsiteX21903" y="connsiteY21903"/>
              </a:cxn>
              <a:cxn ang="0">
                <a:pos x="connsiteX21904" y="connsiteY21904"/>
              </a:cxn>
              <a:cxn ang="0">
                <a:pos x="connsiteX21905" y="connsiteY21905"/>
              </a:cxn>
              <a:cxn ang="0">
                <a:pos x="connsiteX21906" y="connsiteY21906"/>
              </a:cxn>
              <a:cxn ang="0">
                <a:pos x="connsiteX21907" y="connsiteY21907"/>
              </a:cxn>
              <a:cxn ang="0">
                <a:pos x="connsiteX21908" y="connsiteY21908"/>
              </a:cxn>
              <a:cxn ang="0">
                <a:pos x="connsiteX21909" y="connsiteY21909"/>
              </a:cxn>
              <a:cxn ang="0">
                <a:pos x="connsiteX21910" y="connsiteY21910"/>
              </a:cxn>
              <a:cxn ang="0">
                <a:pos x="connsiteX21911" y="connsiteY21911"/>
              </a:cxn>
              <a:cxn ang="0">
                <a:pos x="connsiteX21912" y="connsiteY21912"/>
              </a:cxn>
              <a:cxn ang="0">
                <a:pos x="connsiteX21913" y="connsiteY21913"/>
              </a:cxn>
              <a:cxn ang="0">
                <a:pos x="connsiteX21914" y="connsiteY21914"/>
              </a:cxn>
              <a:cxn ang="0">
                <a:pos x="connsiteX21915" y="connsiteY21915"/>
              </a:cxn>
              <a:cxn ang="0">
                <a:pos x="connsiteX21916" y="connsiteY21916"/>
              </a:cxn>
              <a:cxn ang="0">
                <a:pos x="connsiteX21917" y="connsiteY21917"/>
              </a:cxn>
              <a:cxn ang="0">
                <a:pos x="connsiteX21918" y="connsiteY21918"/>
              </a:cxn>
              <a:cxn ang="0">
                <a:pos x="connsiteX21919" y="connsiteY21919"/>
              </a:cxn>
              <a:cxn ang="0">
                <a:pos x="connsiteX21920" y="connsiteY21920"/>
              </a:cxn>
              <a:cxn ang="0">
                <a:pos x="connsiteX21921" y="connsiteY21921"/>
              </a:cxn>
              <a:cxn ang="0">
                <a:pos x="connsiteX21922" y="connsiteY21922"/>
              </a:cxn>
              <a:cxn ang="0">
                <a:pos x="connsiteX21923" y="connsiteY21923"/>
              </a:cxn>
              <a:cxn ang="0">
                <a:pos x="connsiteX21924" y="connsiteY21924"/>
              </a:cxn>
              <a:cxn ang="0">
                <a:pos x="connsiteX21925" y="connsiteY21925"/>
              </a:cxn>
              <a:cxn ang="0">
                <a:pos x="connsiteX21926" y="connsiteY21926"/>
              </a:cxn>
              <a:cxn ang="0">
                <a:pos x="connsiteX21927" y="connsiteY21927"/>
              </a:cxn>
              <a:cxn ang="0">
                <a:pos x="connsiteX21928" y="connsiteY21928"/>
              </a:cxn>
              <a:cxn ang="0">
                <a:pos x="connsiteX21929" y="connsiteY21929"/>
              </a:cxn>
              <a:cxn ang="0">
                <a:pos x="connsiteX21930" y="connsiteY21930"/>
              </a:cxn>
              <a:cxn ang="0">
                <a:pos x="connsiteX21931" y="connsiteY21931"/>
              </a:cxn>
              <a:cxn ang="0">
                <a:pos x="connsiteX21932" y="connsiteY21932"/>
              </a:cxn>
              <a:cxn ang="0">
                <a:pos x="connsiteX21933" y="connsiteY21933"/>
              </a:cxn>
              <a:cxn ang="0">
                <a:pos x="connsiteX21934" y="connsiteY21934"/>
              </a:cxn>
              <a:cxn ang="0">
                <a:pos x="connsiteX21935" y="connsiteY21935"/>
              </a:cxn>
              <a:cxn ang="0">
                <a:pos x="connsiteX21936" y="connsiteY21936"/>
              </a:cxn>
              <a:cxn ang="0">
                <a:pos x="connsiteX21937" y="connsiteY21937"/>
              </a:cxn>
              <a:cxn ang="0">
                <a:pos x="connsiteX21938" y="connsiteY21938"/>
              </a:cxn>
              <a:cxn ang="0">
                <a:pos x="connsiteX21939" y="connsiteY21939"/>
              </a:cxn>
              <a:cxn ang="0">
                <a:pos x="connsiteX21940" y="connsiteY21940"/>
              </a:cxn>
              <a:cxn ang="0">
                <a:pos x="connsiteX21941" y="connsiteY21941"/>
              </a:cxn>
              <a:cxn ang="0">
                <a:pos x="connsiteX21942" y="connsiteY21942"/>
              </a:cxn>
              <a:cxn ang="0">
                <a:pos x="connsiteX21943" y="connsiteY21943"/>
              </a:cxn>
              <a:cxn ang="0">
                <a:pos x="connsiteX21944" y="connsiteY21944"/>
              </a:cxn>
              <a:cxn ang="0">
                <a:pos x="connsiteX21945" y="connsiteY21945"/>
              </a:cxn>
              <a:cxn ang="0">
                <a:pos x="connsiteX21946" y="connsiteY21946"/>
              </a:cxn>
              <a:cxn ang="0">
                <a:pos x="connsiteX21947" y="connsiteY21947"/>
              </a:cxn>
              <a:cxn ang="0">
                <a:pos x="connsiteX21948" y="connsiteY21948"/>
              </a:cxn>
              <a:cxn ang="0">
                <a:pos x="connsiteX21949" y="connsiteY21949"/>
              </a:cxn>
              <a:cxn ang="0">
                <a:pos x="connsiteX21950" y="connsiteY21950"/>
              </a:cxn>
              <a:cxn ang="0">
                <a:pos x="connsiteX21951" y="connsiteY21951"/>
              </a:cxn>
              <a:cxn ang="0">
                <a:pos x="connsiteX21952" y="connsiteY21952"/>
              </a:cxn>
              <a:cxn ang="0">
                <a:pos x="connsiteX21953" y="connsiteY21953"/>
              </a:cxn>
              <a:cxn ang="0">
                <a:pos x="connsiteX21954" y="connsiteY21954"/>
              </a:cxn>
              <a:cxn ang="0">
                <a:pos x="connsiteX21955" y="connsiteY21955"/>
              </a:cxn>
              <a:cxn ang="0">
                <a:pos x="connsiteX21956" y="connsiteY21956"/>
              </a:cxn>
              <a:cxn ang="0">
                <a:pos x="connsiteX21957" y="connsiteY21957"/>
              </a:cxn>
              <a:cxn ang="0">
                <a:pos x="connsiteX21958" y="connsiteY21958"/>
              </a:cxn>
              <a:cxn ang="0">
                <a:pos x="connsiteX21959" y="connsiteY21959"/>
              </a:cxn>
              <a:cxn ang="0">
                <a:pos x="connsiteX21960" y="connsiteY21960"/>
              </a:cxn>
              <a:cxn ang="0">
                <a:pos x="connsiteX21961" y="connsiteY21961"/>
              </a:cxn>
              <a:cxn ang="0">
                <a:pos x="connsiteX21962" y="connsiteY21962"/>
              </a:cxn>
              <a:cxn ang="0">
                <a:pos x="connsiteX21963" y="connsiteY21963"/>
              </a:cxn>
              <a:cxn ang="0">
                <a:pos x="connsiteX21964" y="connsiteY21964"/>
              </a:cxn>
              <a:cxn ang="0">
                <a:pos x="connsiteX21965" y="connsiteY21965"/>
              </a:cxn>
              <a:cxn ang="0">
                <a:pos x="connsiteX21966" y="connsiteY21966"/>
              </a:cxn>
              <a:cxn ang="0">
                <a:pos x="connsiteX21967" y="connsiteY21967"/>
              </a:cxn>
              <a:cxn ang="0">
                <a:pos x="connsiteX21968" y="connsiteY21968"/>
              </a:cxn>
              <a:cxn ang="0">
                <a:pos x="connsiteX21969" y="connsiteY21969"/>
              </a:cxn>
              <a:cxn ang="0">
                <a:pos x="connsiteX21970" y="connsiteY21970"/>
              </a:cxn>
              <a:cxn ang="0">
                <a:pos x="connsiteX21971" y="connsiteY21971"/>
              </a:cxn>
              <a:cxn ang="0">
                <a:pos x="connsiteX21972" y="connsiteY21972"/>
              </a:cxn>
              <a:cxn ang="0">
                <a:pos x="connsiteX21973" y="connsiteY21973"/>
              </a:cxn>
              <a:cxn ang="0">
                <a:pos x="connsiteX21974" y="connsiteY21974"/>
              </a:cxn>
              <a:cxn ang="0">
                <a:pos x="connsiteX21975" y="connsiteY21975"/>
              </a:cxn>
              <a:cxn ang="0">
                <a:pos x="connsiteX21976" y="connsiteY21976"/>
              </a:cxn>
              <a:cxn ang="0">
                <a:pos x="connsiteX21977" y="connsiteY21977"/>
              </a:cxn>
              <a:cxn ang="0">
                <a:pos x="connsiteX21978" y="connsiteY21978"/>
              </a:cxn>
              <a:cxn ang="0">
                <a:pos x="connsiteX21979" y="connsiteY21979"/>
              </a:cxn>
              <a:cxn ang="0">
                <a:pos x="connsiteX21980" y="connsiteY21980"/>
              </a:cxn>
              <a:cxn ang="0">
                <a:pos x="connsiteX21981" y="connsiteY21981"/>
              </a:cxn>
              <a:cxn ang="0">
                <a:pos x="connsiteX21982" y="connsiteY21982"/>
              </a:cxn>
              <a:cxn ang="0">
                <a:pos x="connsiteX21983" y="connsiteY21983"/>
              </a:cxn>
              <a:cxn ang="0">
                <a:pos x="connsiteX21984" y="connsiteY21984"/>
              </a:cxn>
              <a:cxn ang="0">
                <a:pos x="connsiteX21985" y="connsiteY21985"/>
              </a:cxn>
              <a:cxn ang="0">
                <a:pos x="connsiteX21986" y="connsiteY21986"/>
              </a:cxn>
              <a:cxn ang="0">
                <a:pos x="connsiteX21987" y="connsiteY21987"/>
              </a:cxn>
              <a:cxn ang="0">
                <a:pos x="connsiteX21988" y="connsiteY21988"/>
              </a:cxn>
              <a:cxn ang="0">
                <a:pos x="connsiteX21989" y="connsiteY21989"/>
              </a:cxn>
              <a:cxn ang="0">
                <a:pos x="connsiteX21990" y="connsiteY21990"/>
              </a:cxn>
              <a:cxn ang="0">
                <a:pos x="connsiteX21991" y="connsiteY21991"/>
              </a:cxn>
              <a:cxn ang="0">
                <a:pos x="connsiteX21992" y="connsiteY21992"/>
              </a:cxn>
              <a:cxn ang="0">
                <a:pos x="connsiteX21993" y="connsiteY21993"/>
              </a:cxn>
              <a:cxn ang="0">
                <a:pos x="connsiteX21994" y="connsiteY21994"/>
              </a:cxn>
              <a:cxn ang="0">
                <a:pos x="connsiteX21995" y="connsiteY21995"/>
              </a:cxn>
              <a:cxn ang="0">
                <a:pos x="connsiteX21996" y="connsiteY21996"/>
              </a:cxn>
              <a:cxn ang="0">
                <a:pos x="connsiteX21997" y="connsiteY21997"/>
              </a:cxn>
              <a:cxn ang="0">
                <a:pos x="connsiteX21998" y="connsiteY21998"/>
              </a:cxn>
              <a:cxn ang="0">
                <a:pos x="connsiteX21999" y="connsiteY21999"/>
              </a:cxn>
              <a:cxn ang="0">
                <a:pos x="connsiteX22000" y="connsiteY22000"/>
              </a:cxn>
              <a:cxn ang="0">
                <a:pos x="connsiteX22001" y="connsiteY22001"/>
              </a:cxn>
              <a:cxn ang="0">
                <a:pos x="connsiteX22002" y="connsiteY22002"/>
              </a:cxn>
              <a:cxn ang="0">
                <a:pos x="connsiteX22003" y="connsiteY22003"/>
              </a:cxn>
              <a:cxn ang="0">
                <a:pos x="connsiteX22004" y="connsiteY22004"/>
              </a:cxn>
              <a:cxn ang="0">
                <a:pos x="connsiteX22005" y="connsiteY22005"/>
              </a:cxn>
              <a:cxn ang="0">
                <a:pos x="connsiteX22006" y="connsiteY22006"/>
              </a:cxn>
              <a:cxn ang="0">
                <a:pos x="connsiteX22007" y="connsiteY22007"/>
              </a:cxn>
              <a:cxn ang="0">
                <a:pos x="connsiteX22008" y="connsiteY22008"/>
              </a:cxn>
              <a:cxn ang="0">
                <a:pos x="connsiteX22009" y="connsiteY22009"/>
              </a:cxn>
              <a:cxn ang="0">
                <a:pos x="connsiteX22010" y="connsiteY22010"/>
              </a:cxn>
              <a:cxn ang="0">
                <a:pos x="connsiteX22011" y="connsiteY22011"/>
              </a:cxn>
              <a:cxn ang="0">
                <a:pos x="connsiteX22012" y="connsiteY22012"/>
              </a:cxn>
              <a:cxn ang="0">
                <a:pos x="connsiteX22013" y="connsiteY22013"/>
              </a:cxn>
              <a:cxn ang="0">
                <a:pos x="connsiteX22014" y="connsiteY22014"/>
              </a:cxn>
              <a:cxn ang="0">
                <a:pos x="connsiteX22015" y="connsiteY22015"/>
              </a:cxn>
              <a:cxn ang="0">
                <a:pos x="connsiteX22016" y="connsiteY22016"/>
              </a:cxn>
              <a:cxn ang="0">
                <a:pos x="connsiteX22017" y="connsiteY22017"/>
              </a:cxn>
              <a:cxn ang="0">
                <a:pos x="connsiteX22018" y="connsiteY22018"/>
              </a:cxn>
              <a:cxn ang="0">
                <a:pos x="connsiteX22019" y="connsiteY22019"/>
              </a:cxn>
              <a:cxn ang="0">
                <a:pos x="connsiteX22020" y="connsiteY22020"/>
              </a:cxn>
              <a:cxn ang="0">
                <a:pos x="connsiteX22021" y="connsiteY22021"/>
              </a:cxn>
              <a:cxn ang="0">
                <a:pos x="connsiteX22022" y="connsiteY22022"/>
              </a:cxn>
              <a:cxn ang="0">
                <a:pos x="connsiteX22023" y="connsiteY22023"/>
              </a:cxn>
              <a:cxn ang="0">
                <a:pos x="connsiteX22024" y="connsiteY22024"/>
              </a:cxn>
              <a:cxn ang="0">
                <a:pos x="connsiteX22025" y="connsiteY22025"/>
              </a:cxn>
              <a:cxn ang="0">
                <a:pos x="connsiteX22026" y="connsiteY22026"/>
              </a:cxn>
              <a:cxn ang="0">
                <a:pos x="connsiteX22027" y="connsiteY22027"/>
              </a:cxn>
              <a:cxn ang="0">
                <a:pos x="connsiteX22028" y="connsiteY22028"/>
              </a:cxn>
              <a:cxn ang="0">
                <a:pos x="connsiteX22029" y="connsiteY22029"/>
              </a:cxn>
              <a:cxn ang="0">
                <a:pos x="connsiteX22030" y="connsiteY22030"/>
              </a:cxn>
              <a:cxn ang="0">
                <a:pos x="connsiteX22031" y="connsiteY22031"/>
              </a:cxn>
              <a:cxn ang="0">
                <a:pos x="connsiteX22032" y="connsiteY22032"/>
              </a:cxn>
              <a:cxn ang="0">
                <a:pos x="connsiteX22033" y="connsiteY22033"/>
              </a:cxn>
              <a:cxn ang="0">
                <a:pos x="connsiteX22034" y="connsiteY22034"/>
              </a:cxn>
              <a:cxn ang="0">
                <a:pos x="connsiteX22035" y="connsiteY22035"/>
              </a:cxn>
              <a:cxn ang="0">
                <a:pos x="connsiteX22036" y="connsiteY22036"/>
              </a:cxn>
              <a:cxn ang="0">
                <a:pos x="connsiteX22037" y="connsiteY22037"/>
              </a:cxn>
              <a:cxn ang="0">
                <a:pos x="connsiteX22038" y="connsiteY22038"/>
              </a:cxn>
              <a:cxn ang="0">
                <a:pos x="connsiteX22039" y="connsiteY22039"/>
              </a:cxn>
              <a:cxn ang="0">
                <a:pos x="connsiteX22040" y="connsiteY22040"/>
              </a:cxn>
              <a:cxn ang="0">
                <a:pos x="connsiteX22041" y="connsiteY22041"/>
              </a:cxn>
              <a:cxn ang="0">
                <a:pos x="connsiteX22042" y="connsiteY22042"/>
              </a:cxn>
              <a:cxn ang="0">
                <a:pos x="connsiteX22043" y="connsiteY22043"/>
              </a:cxn>
              <a:cxn ang="0">
                <a:pos x="connsiteX22044" y="connsiteY22044"/>
              </a:cxn>
              <a:cxn ang="0">
                <a:pos x="connsiteX22045" y="connsiteY22045"/>
              </a:cxn>
              <a:cxn ang="0">
                <a:pos x="connsiteX22046" y="connsiteY22046"/>
              </a:cxn>
              <a:cxn ang="0">
                <a:pos x="connsiteX22047" y="connsiteY22047"/>
              </a:cxn>
              <a:cxn ang="0">
                <a:pos x="connsiteX22048" y="connsiteY22048"/>
              </a:cxn>
              <a:cxn ang="0">
                <a:pos x="connsiteX22049" y="connsiteY22049"/>
              </a:cxn>
              <a:cxn ang="0">
                <a:pos x="connsiteX22050" y="connsiteY22050"/>
              </a:cxn>
              <a:cxn ang="0">
                <a:pos x="connsiteX22051" y="connsiteY22051"/>
              </a:cxn>
              <a:cxn ang="0">
                <a:pos x="connsiteX22052" y="connsiteY22052"/>
              </a:cxn>
              <a:cxn ang="0">
                <a:pos x="connsiteX22053" y="connsiteY22053"/>
              </a:cxn>
              <a:cxn ang="0">
                <a:pos x="connsiteX22054" y="connsiteY22054"/>
              </a:cxn>
              <a:cxn ang="0">
                <a:pos x="connsiteX22055" y="connsiteY22055"/>
              </a:cxn>
              <a:cxn ang="0">
                <a:pos x="connsiteX22056" y="connsiteY22056"/>
              </a:cxn>
              <a:cxn ang="0">
                <a:pos x="connsiteX22057" y="connsiteY22057"/>
              </a:cxn>
              <a:cxn ang="0">
                <a:pos x="connsiteX22058" y="connsiteY22058"/>
              </a:cxn>
              <a:cxn ang="0">
                <a:pos x="connsiteX22059" y="connsiteY22059"/>
              </a:cxn>
              <a:cxn ang="0">
                <a:pos x="connsiteX22060" y="connsiteY22060"/>
              </a:cxn>
              <a:cxn ang="0">
                <a:pos x="connsiteX22061" y="connsiteY22061"/>
              </a:cxn>
              <a:cxn ang="0">
                <a:pos x="connsiteX22062" y="connsiteY22062"/>
              </a:cxn>
              <a:cxn ang="0">
                <a:pos x="connsiteX22063" y="connsiteY22063"/>
              </a:cxn>
              <a:cxn ang="0">
                <a:pos x="connsiteX22064" y="connsiteY22064"/>
              </a:cxn>
              <a:cxn ang="0">
                <a:pos x="connsiteX22065" y="connsiteY22065"/>
              </a:cxn>
              <a:cxn ang="0">
                <a:pos x="connsiteX22066" y="connsiteY22066"/>
              </a:cxn>
              <a:cxn ang="0">
                <a:pos x="connsiteX22067" y="connsiteY22067"/>
              </a:cxn>
              <a:cxn ang="0">
                <a:pos x="connsiteX22068" y="connsiteY22068"/>
              </a:cxn>
              <a:cxn ang="0">
                <a:pos x="connsiteX22069" y="connsiteY22069"/>
              </a:cxn>
              <a:cxn ang="0">
                <a:pos x="connsiteX22070" y="connsiteY22070"/>
              </a:cxn>
              <a:cxn ang="0">
                <a:pos x="connsiteX22071" y="connsiteY22071"/>
              </a:cxn>
              <a:cxn ang="0">
                <a:pos x="connsiteX22072" y="connsiteY22072"/>
              </a:cxn>
              <a:cxn ang="0">
                <a:pos x="connsiteX22073" y="connsiteY22073"/>
              </a:cxn>
              <a:cxn ang="0">
                <a:pos x="connsiteX22074" y="connsiteY22074"/>
              </a:cxn>
              <a:cxn ang="0">
                <a:pos x="connsiteX22075" y="connsiteY22075"/>
              </a:cxn>
              <a:cxn ang="0">
                <a:pos x="connsiteX22076" y="connsiteY22076"/>
              </a:cxn>
              <a:cxn ang="0">
                <a:pos x="connsiteX22077" y="connsiteY22077"/>
              </a:cxn>
              <a:cxn ang="0">
                <a:pos x="connsiteX22078" y="connsiteY22078"/>
              </a:cxn>
              <a:cxn ang="0">
                <a:pos x="connsiteX22079" y="connsiteY22079"/>
              </a:cxn>
              <a:cxn ang="0">
                <a:pos x="connsiteX22080" y="connsiteY22080"/>
              </a:cxn>
              <a:cxn ang="0">
                <a:pos x="connsiteX22081" y="connsiteY22081"/>
              </a:cxn>
              <a:cxn ang="0">
                <a:pos x="connsiteX22082" y="connsiteY22082"/>
              </a:cxn>
              <a:cxn ang="0">
                <a:pos x="connsiteX22083" y="connsiteY22083"/>
              </a:cxn>
              <a:cxn ang="0">
                <a:pos x="connsiteX22084" y="connsiteY22084"/>
              </a:cxn>
              <a:cxn ang="0">
                <a:pos x="connsiteX22085" y="connsiteY22085"/>
              </a:cxn>
              <a:cxn ang="0">
                <a:pos x="connsiteX22086" y="connsiteY22086"/>
              </a:cxn>
              <a:cxn ang="0">
                <a:pos x="connsiteX22087" y="connsiteY22087"/>
              </a:cxn>
              <a:cxn ang="0">
                <a:pos x="connsiteX22088" y="connsiteY22088"/>
              </a:cxn>
              <a:cxn ang="0">
                <a:pos x="connsiteX22089" y="connsiteY22089"/>
              </a:cxn>
              <a:cxn ang="0">
                <a:pos x="connsiteX22090" y="connsiteY22090"/>
              </a:cxn>
              <a:cxn ang="0">
                <a:pos x="connsiteX22091" y="connsiteY22091"/>
              </a:cxn>
              <a:cxn ang="0">
                <a:pos x="connsiteX22092" y="connsiteY22092"/>
              </a:cxn>
              <a:cxn ang="0">
                <a:pos x="connsiteX22093" y="connsiteY22093"/>
              </a:cxn>
              <a:cxn ang="0">
                <a:pos x="connsiteX22094" y="connsiteY22094"/>
              </a:cxn>
              <a:cxn ang="0">
                <a:pos x="connsiteX22095" y="connsiteY22095"/>
              </a:cxn>
              <a:cxn ang="0">
                <a:pos x="connsiteX22096" y="connsiteY22096"/>
              </a:cxn>
              <a:cxn ang="0">
                <a:pos x="connsiteX22097" y="connsiteY22097"/>
              </a:cxn>
              <a:cxn ang="0">
                <a:pos x="connsiteX22098" y="connsiteY22098"/>
              </a:cxn>
              <a:cxn ang="0">
                <a:pos x="connsiteX22099" y="connsiteY22099"/>
              </a:cxn>
              <a:cxn ang="0">
                <a:pos x="connsiteX22100" y="connsiteY22100"/>
              </a:cxn>
              <a:cxn ang="0">
                <a:pos x="connsiteX22101" y="connsiteY22101"/>
              </a:cxn>
              <a:cxn ang="0">
                <a:pos x="connsiteX22102" y="connsiteY22102"/>
              </a:cxn>
              <a:cxn ang="0">
                <a:pos x="connsiteX22103" y="connsiteY22103"/>
              </a:cxn>
              <a:cxn ang="0">
                <a:pos x="connsiteX22104" y="connsiteY22104"/>
              </a:cxn>
              <a:cxn ang="0">
                <a:pos x="connsiteX22105" y="connsiteY22105"/>
              </a:cxn>
              <a:cxn ang="0">
                <a:pos x="connsiteX22106" y="connsiteY22106"/>
              </a:cxn>
              <a:cxn ang="0">
                <a:pos x="connsiteX22107" y="connsiteY22107"/>
              </a:cxn>
              <a:cxn ang="0">
                <a:pos x="connsiteX22108" y="connsiteY22108"/>
              </a:cxn>
              <a:cxn ang="0">
                <a:pos x="connsiteX22109" y="connsiteY22109"/>
              </a:cxn>
              <a:cxn ang="0">
                <a:pos x="connsiteX22110" y="connsiteY22110"/>
              </a:cxn>
              <a:cxn ang="0">
                <a:pos x="connsiteX22111" y="connsiteY22111"/>
              </a:cxn>
              <a:cxn ang="0">
                <a:pos x="connsiteX22112" y="connsiteY22112"/>
              </a:cxn>
              <a:cxn ang="0">
                <a:pos x="connsiteX22113" y="connsiteY22113"/>
              </a:cxn>
              <a:cxn ang="0">
                <a:pos x="connsiteX22114" y="connsiteY22114"/>
              </a:cxn>
              <a:cxn ang="0">
                <a:pos x="connsiteX22115" y="connsiteY22115"/>
              </a:cxn>
              <a:cxn ang="0">
                <a:pos x="connsiteX22116" y="connsiteY22116"/>
              </a:cxn>
              <a:cxn ang="0">
                <a:pos x="connsiteX22117" y="connsiteY22117"/>
              </a:cxn>
              <a:cxn ang="0">
                <a:pos x="connsiteX22118" y="connsiteY22118"/>
              </a:cxn>
              <a:cxn ang="0">
                <a:pos x="connsiteX22119" y="connsiteY22119"/>
              </a:cxn>
              <a:cxn ang="0">
                <a:pos x="connsiteX22120" y="connsiteY22120"/>
              </a:cxn>
              <a:cxn ang="0">
                <a:pos x="connsiteX22121" y="connsiteY22121"/>
              </a:cxn>
              <a:cxn ang="0">
                <a:pos x="connsiteX22122" y="connsiteY22122"/>
              </a:cxn>
              <a:cxn ang="0">
                <a:pos x="connsiteX22123" y="connsiteY22123"/>
              </a:cxn>
              <a:cxn ang="0">
                <a:pos x="connsiteX22124" y="connsiteY22124"/>
              </a:cxn>
              <a:cxn ang="0">
                <a:pos x="connsiteX22125" y="connsiteY22125"/>
              </a:cxn>
              <a:cxn ang="0">
                <a:pos x="connsiteX22126" y="connsiteY22126"/>
              </a:cxn>
              <a:cxn ang="0">
                <a:pos x="connsiteX22127" y="connsiteY22127"/>
              </a:cxn>
              <a:cxn ang="0">
                <a:pos x="connsiteX22128" y="connsiteY22128"/>
              </a:cxn>
              <a:cxn ang="0">
                <a:pos x="connsiteX22129" y="connsiteY22129"/>
              </a:cxn>
              <a:cxn ang="0">
                <a:pos x="connsiteX22130" y="connsiteY22130"/>
              </a:cxn>
              <a:cxn ang="0">
                <a:pos x="connsiteX22131" y="connsiteY22131"/>
              </a:cxn>
              <a:cxn ang="0">
                <a:pos x="connsiteX22132" y="connsiteY22132"/>
              </a:cxn>
              <a:cxn ang="0">
                <a:pos x="connsiteX22133" y="connsiteY22133"/>
              </a:cxn>
              <a:cxn ang="0">
                <a:pos x="connsiteX22134" y="connsiteY22134"/>
              </a:cxn>
              <a:cxn ang="0">
                <a:pos x="connsiteX22135" y="connsiteY22135"/>
              </a:cxn>
              <a:cxn ang="0">
                <a:pos x="connsiteX22136" y="connsiteY22136"/>
              </a:cxn>
              <a:cxn ang="0">
                <a:pos x="connsiteX22137" y="connsiteY22137"/>
              </a:cxn>
              <a:cxn ang="0">
                <a:pos x="connsiteX22138" y="connsiteY22138"/>
              </a:cxn>
              <a:cxn ang="0">
                <a:pos x="connsiteX22139" y="connsiteY22139"/>
              </a:cxn>
              <a:cxn ang="0">
                <a:pos x="connsiteX22140" y="connsiteY22140"/>
              </a:cxn>
              <a:cxn ang="0">
                <a:pos x="connsiteX22141" y="connsiteY22141"/>
              </a:cxn>
              <a:cxn ang="0">
                <a:pos x="connsiteX22142" y="connsiteY22142"/>
              </a:cxn>
              <a:cxn ang="0">
                <a:pos x="connsiteX22143" y="connsiteY22143"/>
              </a:cxn>
              <a:cxn ang="0">
                <a:pos x="connsiteX22144" y="connsiteY22144"/>
              </a:cxn>
              <a:cxn ang="0">
                <a:pos x="connsiteX22145" y="connsiteY22145"/>
              </a:cxn>
              <a:cxn ang="0">
                <a:pos x="connsiteX22146" y="connsiteY22146"/>
              </a:cxn>
              <a:cxn ang="0">
                <a:pos x="connsiteX22147" y="connsiteY22147"/>
              </a:cxn>
              <a:cxn ang="0">
                <a:pos x="connsiteX22148" y="connsiteY22148"/>
              </a:cxn>
              <a:cxn ang="0">
                <a:pos x="connsiteX22149" y="connsiteY22149"/>
              </a:cxn>
              <a:cxn ang="0">
                <a:pos x="connsiteX22150" y="connsiteY22150"/>
              </a:cxn>
              <a:cxn ang="0">
                <a:pos x="connsiteX22151" y="connsiteY22151"/>
              </a:cxn>
              <a:cxn ang="0">
                <a:pos x="connsiteX22152" y="connsiteY22152"/>
              </a:cxn>
              <a:cxn ang="0">
                <a:pos x="connsiteX22153" y="connsiteY22153"/>
              </a:cxn>
              <a:cxn ang="0">
                <a:pos x="connsiteX22154" y="connsiteY22154"/>
              </a:cxn>
              <a:cxn ang="0">
                <a:pos x="connsiteX22155" y="connsiteY22155"/>
              </a:cxn>
              <a:cxn ang="0">
                <a:pos x="connsiteX22156" y="connsiteY22156"/>
              </a:cxn>
              <a:cxn ang="0">
                <a:pos x="connsiteX22157" y="connsiteY22157"/>
              </a:cxn>
              <a:cxn ang="0">
                <a:pos x="connsiteX22158" y="connsiteY22158"/>
              </a:cxn>
              <a:cxn ang="0">
                <a:pos x="connsiteX22159" y="connsiteY22159"/>
              </a:cxn>
              <a:cxn ang="0">
                <a:pos x="connsiteX22160" y="connsiteY22160"/>
              </a:cxn>
              <a:cxn ang="0">
                <a:pos x="connsiteX22161" y="connsiteY22161"/>
              </a:cxn>
              <a:cxn ang="0">
                <a:pos x="connsiteX22162" y="connsiteY22162"/>
              </a:cxn>
              <a:cxn ang="0">
                <a:pos x="connsiteX22163" y="connsiteY22163"/>
              </a:cxn>
              <a:cxn ang="0">
                <a:pos x="connsiteX22164" y="connsiteY22164"/>
              </a:cxn>
              <a:cxn ang="0">
                <a:pos x="connsiteX22165" y="connsiteY22165"/>
              </a:cxn>
              <a:cxn ang="0">
                <a:pos x="connsiteX22166" y="connsiteY22166"/>
              </a:cxn>
              <a:cxn ang="0">
                <a:pos x="connsiteX22167" y="connsiteY22167"/>
              </a:cxn>
              <a:cxn ang="0">
                <a:pos x="connsiteX22168" y="connsiteY22168"/>
              </a:cxn>
              <a:cxn ang="0">
                <a:pos x="connsiteX22169" y="connsiteY22169"/>
              </a:cxn>
              <a:cxn ang="0">
                <a:pos x="connsiteX22170" y="connsiteY22170"/>
              </a:cxn>
              <a:cxn ang="0">
                <a:pos x="connsiteX22171" y="connsiteY22171"/>
              </a:cxn>
              <a:cxn ang="0">
                <a:pos x="connsiteX22172" y="connsiteY22172"/>
              </a:cxn>
              <a:cxn ang="0">
                <a:pos x="connsiteX22173" y="connsiteY22173"/>
              </a:cxn>
              <a:cxn ang="0">
                <a:pos x="connsiteX22174" y="connsiteY22174"/>
              </a:cxn>
              <a:cxn ang="0">
                <a:pos x="connsiteX22175" y="connsiteY22175"/>
              </a:cxn>
              <a:cxn ang="0">
                <a:pos x="connsiteX22176" y="connsiteY22176"/>
              </a:cxn>
              <a:cxn ang="0">
                <a:pos x="connsiteX22177" y="connsiteY22177"/>
              </a:cxn>
              <a:cxn ang="0">
                <a:pos x="connsiteX22178" y="connsiteY22178"/>
              </a:cxn>
              <a:cxn ang="0">
                <a:pos x="connsiteX22179" y="connsiteY22179"/>
              </a:cxn>
              <a:cxn ang="0">
                <a:pos x="connsiteX22180" y="connsiteY22180"/>
              </a:cxn>
              <a:cxn ang="0">
                <a:pos x="connsiteX22181" y="connsiteY22181"/>
              </a:cxn>
              <a:cxn ang="0">
                <a:pos x="connsiteX22182" y="connsiteY22182"/>
              </a:cxn>
              <a:cxn ang="0">
                <a:pos x="connsiteX22183" y="connsiteY22183"/>
              </a:cxn>
              <a:cxn ang="0">
                <a:pos x="connsiteX22184" y="connsiteY22184"/>
              </a:cxn>
              <a:cxn ang="0">
                <a:pos x="connsiteX22185" y="connsiteY22185"/>
              </a:cxn>
              <a:cxn ang="0">
                <a:pos x="connsiteX22186" y="connsiteY22186"/>
              </a:cxn>
              <a:cxn ang="0">
                <a:pos x="connsiteX22187" y="connsiteY22187"/>
              </a:cxn>
              <a:cxn ang="0">
                <a:pos x="connsiteX22188" y="connsiteY22188"/>
              </a:cxn>
              <a:cxn ang="0">
                <a:pos x="connsiteX22189" y="connsiteY22189"/>
              </a:cxn>
              <a:cxn ang="0">
                <a:pos x="connsiteX22190" y="connsiteY22190"/>
              </a:cxn>
              <a:cxn ang="0">
                <a:pos x="connsiteX22191" y="connsiteY22191"/>
              </a:cxn>
              <a:cxn ang="0">
                <a:pos x="connsiteX22192" y="connsiteY22192"/>
              </a:cxn>
              <a:cxn ang="0">
                <a:pos x="connsiteX22193" y="connsiteY22193"/>
              </a:cxn>
              <a:cxn ang="0">
                <a:pos x="connsiteX22194" y="connsiteY22194"/>
              </a:cxn>
              <a:cxn ang="0">
                <a:pos x="connsiteX22195" y="connsiteY22195"/>
              </a:cxn>
              <a:cxn ang="0">
                <a:pos x="connsiteX22196" y="connsiteY22196"/>
              </a:cxn>
              <a:cxn ang="0">
                <a:pos x="connsiteX22197" y="connsiteY22197"/>
              </a:cxn>
              <a:cxn ang="0">
                <a:pos x="connsiteX22198" y="connsiteY22198"/>
              </a:cxn>
              <a:cxn ang="0">
                <a:pos x="connsiteX22199" y="connsiteY22199"/>
              </a:cxn>
              <a:cxn ang="0">
                <a:pos x="connsiteX22200" y="connsiteY22200"/>
              </a:cxn>
              <a:cxn ang="0">
                <a:pos x="connsiteX22201" y="connsiteY22201"/>
              </a:cxn>
              <a:cxn ang="0">
                <a:pos x="connsiteX22202" y="connsiteY22202"/>
              </a:cxn>
              <a:cxn ang="0">
                <a:pos x="connsiteX22203" y="connsiteY22203"/>
              </a:cxn>
              <a:cxn ang="0">
                <a:pos x="connsiteX22204" y="connsiteY22204"/>
              </a:cxn>
              <a:cxn ang="0">
                <a:pos x="connsiteX22205" y="connsiteY22205"/>
              </a:cxn>
              <a:cxn ang="0">
                <a:pos x="connsiteX22206" y="connsiteY22206"/>
              </a:cxn>
              <a:cxn ang="0">
                <a:pos x="connsiteX22207" y="connsiteY22207"/>
              </a:cxn>
              <a:cxn ang="0">
                <a:pos x="connsiteX22208" y="connsiteY22208"/>
              </a:cxn>
              <a:cxn ang="0">
                <a:pos x="connsiteX22209" y="connsiteY22209"/>
              </a:cxn>
              <a:cxn ang="0">
                <a:pos x="connsiteX22210" y="connsiteY22210"/>
              </a:cxn>
              <a:cxn ang="0">
                <a:pos x="connsiteX22211" y="connsiteY22211"/>
              </a:cxn>
              <a:cxn ang="0">
                <a:pos x="connsiteX22212" y="connsiteY22212"/>
              </a:cxn>
              <a:cxn ang="0">
                <a:pos x="connsiteX22213" y="connsiteY22213"/>
              </a:cxn>
              <a:cxn ang="0">
                <a:pos x="connsiteX22214" y="connsiteY22214"/>
              </a:cxn>
              <a:cxn ang="0">
                <a:pos x="connsiteX22215" y="connsiteY22215"/>
              </a:cxn>
              <a:cxn ang="0">
                <a:pos x="connsiteX22216" y="connsiteY22216"/>
              </a:cxn>
              <a:cxn ang="0">
                <a:pos x="connsiteX22217" y="connsiteY22217"/>
              </a:cxn>
              <a:cxn ang="0">
                <a:pos x="connsiteX22218" y="connsiteY22218"/>
              </a:cxn>
              <a:cxn ang="0">
                <a:pos x="connsiteX22219" y="connsiteY22219"/>
              </a:cxn>
              <a:cxn ang="0">
                <a:pos x="connsiteX22220" y="connsiteY22220"/>
              </a:cxn>
              <a:cxn ang="0">
                <a:pos x="connsiteX22221" y="connsiteY22221"/>
              </a:cxn>
              <a:cxn ang="0">
                <a:pos x="connsiteX22222" y="connsiteY22222"/>
              </a:cxn>
              <a:cxn ang="0">
                <a:pos x="connsiteX22223" y="connsiteY22223"/>
              </a:cxn>
              <a:cxn ang="0">
                <a:pos x="connsiteX22224" y="connsiteY22224"/>
              </a:cxn>
              <a:cxn ang="0">
                <a:pos x="connsiteX22225" y="connsiteY22225"/>
              </a:cxn>
              <a:cxn ang="0">
                <a:pos x="connsiteX22226" y="connsiteY22226"/>
              </a:cxn>
              <a:cxn ang="0">
                <a:pos x="connsiteX22227" y="connsiteY22227"/>
              </a:cxn>
              <a:cxn ang="0">
                <a:pos x="connsiteX22228" y="connsiteY22228"/>
              </a:cxn>
              <a:cxn ang="0">
                <a:pos x="connsiteX22229" y="connsiteY22229"/>
              </a:cxn>
              <a:cxn ang="0">
                <a:pos x="connsiteX22230" y="connsiteY22230"/>
              </a:cxn>
              <a:cxn ang="0">
                <a:pos x="connsiteX22231" y="connsiteY22231"/>
              </a:cxn>
              <a:cxn ang="0">
                <a:pos x="connsiteX22232" y="connsiteY22232"/>
              </a:cxn>
              <a:cxn ang="0">
                <a:pos x="connsiteX22233" y="connsiteY22233"/>
              </a:cxn>
              <a:cxn ang="0">
                <a:pos x="connsiteX22234" y="connsiteY22234"/>
              </a:cxn>
              <a:cxn ang="0">
                <a:pos x="connsiteX22235" y="connsiteY22235"/>
              </a:cxn>
              <a:cxn ang="0">
                <a:pos x="connsiteX22236" y="connsiteY22236"/>
              </a:cxn>
              <a:cxn ang="0">
                <a:pos x="connsiteX22237" y="connsiteY22237"/>
              </a:cxn>
              <a:cxn ang="0">
                <a:pos x="connsiteX22238" y="connsiteY22238"/>
              </a:cxn>
              <a:cxn ang="0">
                <a:pos x="connsiteX22239" y="connsiteY22239"/>
              </a:cxn>
              <a:cxn ang="0">
                <a:pos x="connsiteX22240" y="connsiteY22240"/>
              </a:cxn>
              <a:cxn ang="0">
                <a:pos x="connsiteX22241" y="connsiteY22241"/>
              </a:cxn>
              <a:cxn ang="0">
                <a:pos x="connsiteX22242" y="connsiteY22242"/>
              </a:cxn>
              <a:cxn ang="0">
                <a:pos x="connsiteX22243" y="connsiteY22243"/>
              </a:cxn>
              <a:cxn ang="0">
                <a:pos x="connsiteX22244" y="connsiteY22244"/>
              </a:cxn>
              <a:cxn ang="0">
                <a:pos x="connsiteX22245" y="connsiteY22245"/>
              </a:cxn>
              <a:cxn ang="0">
                <a:pos x="connsiteX22246" y="connsiteY22246"/>
              </a:cxn>
              <a:cxn ang="0">
                <a:pos x="connsiteX22247" y="connsiteY22247"/>
              </a:cxn>
              <a:cxn ang="0">
                <a:pos x="connsiteX22248" y="connsiteY22248"/>
              </a:cxn>
              <a:cxn ang="0">
                <a:pos x="connsiteX22249" y="connsiteY22249"/>
              </a:cxn>
              <a:cxn ang="0">
                <a:pos x="connsiteX22250" y="connsiteY22250"/>
              </a:cxn>
              <a:cxn ang="0">
                <a:pos x="connsiteX22251" y="connsiteY22251"/>
              </a:cxn>
              <a:cxn ang="0">
                <a:pos x="connsiteX22252" y="connsiteY22252"/>
              </a:cxn>
              <a:cxn ang="0">
                <a:pos x="connsiteX22253" y="connsiteY22253"/>
              </a:cxn>
              <a:cxn ang="0">
                <a:pos x="connsiteX22254" y="connsiteY22254"/>
              </a:cxn>
              <a:cxn ang="0">
                <a:pos x="connsiteX22255" y="connsiteY22255"/>
              </a:cxn>
              <a:cxn ang="0">
                <a:pos x="connsiteX22256" y="connsiteY22256"/>
              </a:cxn>
              <a:cxn ang="0">
                <a:pos x="connsiteX22257" y="connsiteY22257"/>
              </a:cxn>
              <a:cxn ang="0">
                <a:pos x="connsiteX22258" y="connsiteY22258"/>
              </a:cxn>
              <a:cxn ang="0">
                <a:pos x="connsiteX22259" y="connsiteY22259"/>
              </a:cxn>
              <a:cxn ang="0">
                <a:pos x="connsiteX22260" y="connsiteY22260"/>
              </a:cxn>
              <a:cxn ang="0">
                <a:pos x="connsiteX22261" y="connsiteY22261"/>
              </a:cxn>
              <a:cxn ang="0">
                <a:pos x="connsiteX22262" y="connsiteY22262"/>
              </a:cxn>
              <a:cxn ang="0">
                <a:pos x="connsiteX22263" y="connsiteY22263"/>
              </a:cxn>
              <a:cxn ang="0">
                <a:pos x="connsiteX22264" y="connsiteY22264"/>
              </a:cxn>
              <a:cxn ang="0">
                <a:pos x="connsiteX22265" y="connsiteY22265"/>
              </a:cxn>
              <a:cxn ang="0">
                <a:pos x="connsiteX22266" y="connsiteY22266"/>
              </a:cxn>
              <a:cxn ang="0">
                <a:pos x="connsiteX22267" y="connsiteY22267"/>
              </a:cxn>
              <a:cxn ang="0">
                <a:pos x="connsiteX22268" y="connsiteY22268"/>
              </a:cxn>
              <a:cxn ang="0">
                <a:pos x="connsiteX22269" y="connsiteY22269"/>
              </a:cxn>
              <a:cxn ang="0">
                <a:pos x="connsiteX22270" y="connsiteY22270"/>
              </a:cxn>
              <a:cxn ang="0">
                <a:pos x="connsiteX22271" y="connsiteY22271"/>
              </a:cxn>
              <a:cxn ang="0">
                <a:pos x="connsiteX22272" y="connsiteY22272"/>
              </a:cxn>
              <a:cxn ang="0">
                <a:pos x="connsiteX22273" y="connsiteY22273"/>
              </a:cxn>
              <a:cxn ang="0">
                <a:pos x="connsiteX22274" y="connsiteY22274"/>
              </a:cxn>
              <a:cxn ang="0">
                <a:pos x="connsiteX22275" y="connsiteY22275"/>
              </a:cxn>
              <a:cxn ang="0">
                <a:pos x="connsiteX22276" y="connsiteY22276"/>
              </a:cxn>
              <a:cxn ang="0">
                <a:pos x="connsiteX22277" y="connsiteY22277"/>
              </a:cxn>
              <a:cxn ang="0">
                <a:pos x="connsiteX22278" y="connsiteY22278"/>
              </a:cxn>
              <a:cxn ang="0">
                <a:pos x="connsiteX22279" y="connsiteY22279"/>
              </a:cxn>
              <a:cxn ang="0">
                <a:pos x="connsiteX22280" y="connsiteY22280"/>
              </a:cxn>
              <a:cxn ang="0">
                <a:pos x="connsiteX22281" y="connsiteY22281"/>
              </a:cxn>
              <a:cxn ang="0">
                <a:pos x="connsiteX22282" y="connsiteY22282"/>
              </a:cxn>
              <a:cxn ang="0">
                <a:pos x="connsiteX22283" y="connsiteY22283"/>
              </a:cxn>
              <a:cxn ang="0">
                <a:pos x="connsiteX22284" y="connsiteY22284"/>
              </a:cxn>
              <a:cxn ang="0">
                <a:pos x="connsiteX22285" y="connsiteY22285"/>
              </a:cxn>
              <a:cxn ang="0">
                <a:pos x="connsiteX22286" y="connsiteY22286"/>
              </a:cxn>
              <a:cxn ang="0">
                <a:pos x="connsiteX22287" y="connsiteY22287"/>
              </a:cxn>
              <a:cxn ang="0">
                <a:pos x="connsiteX22288" y="connsiteY22288"/>
              </a:cxn>
              <a:cxn ang="0">
                <a:pos x="connsiteX22289" y="connsiteY22289"/>
              </a:cxn>
              <a:cxn ang="0">
                <a:pos x="connsiteX22290" y="connsiteY22290"/>
              </a:cxn>
              <a:cxn ang="0">
                <a:pos x="connsiteX22291" y="connsiteY22291"/>
              </a:cxn>
              <a:cxn ang="0">
                <a:pos x="connsiteX22292" y="connsiteY22292"/>
              </a:cxn>
              <a:cxn ang="0">
                <a:pos x="connsiteX22293" y="connsiteY22293"/>
              </a:cxn>
              <a:cxn ang="0">
                <a:pos x="connsiteX22294" y="connsiteY22294"/>
              </a:cxn>
              <a:cxn ang="0">
                <a:pos x="connsiteX22295" y="connsiteY22295"/>
              </a:cxn>
              <a:cxn ang="0">
                <a:pos x="connsiteX22296" y="connsiteY22296"/>
              </a:cxn>
              <a:cxn ang="0">
                <a:pos x="connsiteX22297" y="connsiteY22297"/>
              </a:cxn>
              <a:cxn ang="0">
                <a:pos x="connsiteX22298" y="connsiteY22298"/>
              </a:cxn>
              <a:cxn ang="0">
                <a:pos x="connsiteX22299" y="connsiteY22299"/>
              </a:cxn>
              <a:cxn ang="0">
                <a:pos x="connsiteX22300" y="connsiteY22300"/>
              </a:cxn>
              <a:cxn ang="0">
                <a:pos x="connsiteX22301" y="connsiteY22301"/>
              </a:cxn>
              <a:cxn ang="0">
                <a:pos x="connsiteX22302" y="connsiteY22302"/>
              </a:cxn>
              <a:cxn ang="0">
                <a:pos x="connsiteX22303" y="connsiteY22303"/>
              </a:cxn>
              <a:cxn ang="0">
                <a:pos x="connsiteX22304" y="connsiteY22304"/>
              </a:cxn>
              <a:cxn ang="0">
                <a:pos x="connsiteX22305" y="connsiteY22305"/>
              </a:cxn>
              <a:cxn ang="0">
                <a:pos x="connsiteX22306" y="connsiteY22306"/>
              </a:cxn>
              <a:cxn ang="0">
                <a:pos x="connsiteX22307" y="connsiteY22307"/>
              </a:cxn>
              <a:cxn ang="0">
                <a:pos x="connsiteX22308" y="connsiteY22308"/>
              </a:cxn>
              <a:cxn ang="0">
                <a:pos x="connsiteX22309" y="connsiteY22309"/>
              </a:cxn>
              <a:cxn ang="0">
                <a:pos x="connsiteX22310" y="connsiteY22310"/>
              </a:cxn>
              <a:cxn ang="0">
                <a:pos x="connsiteX22311" y="connsiteY22311"/>
              </a:cxn>
              <a:cxn ang="0">
                <a:pos x="connsiteX22312" y="connsiteY22312"/>
              </a:cxn>
              <a:cxn ang="0">
                <a:pos x="connsiteX22313" y="connsiteY22313"/>
              </a:cxn>
              <a:cxn ang="0">
                <a:pos x="connsiteX22314" y="connsiteY22314"/>
              </a:cxn>
              <a:cxn ang="0">
                <a:pos x="connsiteX22315" y="connsiteY22315"/>
              </a:cxn>
              <a:cxn ang="0">
                <a:pos x="connsiteX22316" y="connsiteY22316"/>
              </a:cxn>
              <a:cxn ang="0">
                <a:pos x="connsiteX22317" y="connsiteY22317"/>
              </a:cxn>
              <a:cxn ang="0">
                <a:pos x="connsiteX22318" y="connsiteY22318"/>
              </a:cxn>
              <a:cxn ang="0">
                <a:pos x="connsiteX22319" y="connsiteY22319"/>
              </a:cxn>
              <a:cxn ang="0">
                <a:pos x="connsiteX22320" y="connsiteY22320"/>
              </a:cxn>
              <a:cxn ang="0">
                <a:pos x="connsiteX22321" y="connsiteY22321"/>
              </a:cxn>
              <a:cxn ang="0">
                <a:pos x="connsiteX22322" y="connsiteY22322"/>
              </a:cxn>
              <a:cxn ang="0">
                <a:pos x="connsiteX22323" y="connsiteY22323"/>
              </a:cxn>
              <a:cxn ang="0">
                <a:pos x="connsiteX22324" y="connsiteY22324"/>
              </a:cxn>
              <a:cxn ang="0">
                <a:pos x="connsiteX22325" y="connsiteY22325"/>
              </a:cxn>
              <a:cxn ang="0">
                <a:pos x="connsiteX22326" y="connsiteY22326"/>
              </a:cxn>
              <a:cxn ang="0">
                <a:pos x="connsiteX22327" y="connsiteY22327"/>
              </a:cxn>
              <a:cxn ang="0">
                <a:pos x="connsiteX22328" y="connsiteY22328"/>
              </a:cxn>
              <a:cxn ang="0">
                <a:pos x="connsiteX22329" y="connsiteY22329"/>
              </a:cxn>
              <a:cxn ang="0">
                <a:pos x="connsiteX22330" y="connsiteY22330"/>
              </a:cxn>
              <a:cxn ang="0">
                <a:pos x="connsiteX22331" y="connsiteY22331"/>
              </a:cxn>
              <a:cxn ang="0">
                <a:pos x="connsiteX22332" y="connsiteY22332"/>
              </a:cxn>
              <a:cxn ang="0">
                <a:pos x="connsiteX22333" y="connsiteY22333"/>
              </a:cxn>
              <a:cxn ang="0">
                <a:pos x="connsiteX22334" y="connsiteY22334"/>
              </a:cxn>
              <a:cxn ang="0">
                <a:pos x="connsiteX22335" y="connsiteY22335"/>
              </a:cxn>
              <a:cxn ang="0">
                <a:pos x="connsiteX22336" y="connsiteY22336"/>
              </a:cxn>
              <a:cxn ang="0">
                <a:pos x="connsiteX22337" y="connsiteY22337"/>
              </a:cxn>
              <a:cxn ang="0">
                <a:pos x="connsiteX22338" y="connsiteY22338"/>
              </a:cxn>
              <a:cxn ang="0">
                <a:pos x="connsiteX22339" y="connsiteY22339"/>
              </a:cxn>
              <a:cxn ang="0">
                <a:pos x="connsiteX22340" y="connsiteY22340"/>
              </a:cxn>
              <a:cxn ang="0">
                <a:pos x="connsiteX22341" y="connsiteY22341"/>
              </a:cxn>
              <a:cxn ang="0">
                <a:pos x="connsiteX22342" y="connsiteY22342"/>
              </a:cxn>
              <a:cxn ang="0">
                <a:pos x="connsiteX22343" y="connsiteY22343"/>
              </a:cxn>
              <a:cxn ang="0">
                <a:pos x="connsiteX22344" y="connsiteY22344"/>
              </a:cxn>
              <a:cxn ang="0">
                <a:pos x="connsiteX22345" y="connsiteY22345"/>
              </a:cxn>
              <a:cxn ang="0">
                <a:pos x="connsiteX22346" y="connsiteY22346"/>
              </a:cxn>
              <a:cxn ang="0">
                <a:pos x="connsiteX22347" y="connsiteY22347"/>
              </a:cxn>
              <a:cxn ang="0">
                <a:pos x="connsiteX22348" y="connsiteY22348"/>
              </a:cxn>
              <a:cxn ang="0">
                <a:pos x="connsiteX22349" y="connsiteY22349"/>
              </a:cxn>
              <a:cxn ang="0">
                <a:pos x="connsiteX22350" y="connsiteY22350"/>
              </a:cxn>
              <a:cxn ang="0">
                <a:pos x="connsiteX22351" y="connsiteY22351"/>
              </a:cxn>
              <a:cxn ang="0">
                <a:pos x="connsiteX22352" y="connsiteY22352"/>
              </a:cxn>
              <a:cxn ang="0">
                <a:pos x="connsiteX22353" y="connsiteY22353"/>
              </a:cxn>
              <a:cxn ang="0">
                <a:pos x="connsiteX22354" y="connsiteY22354"/>
              </a:cxn>
              <a:cxn ang="0">
                <a:pos x="connsiteX22355" y="connsiteY22355"/>
              </a:cxn>
              <a:cxn ang="0">
                <a:pos x="connsiteX22356" y="connsiteY22356"/>
              </a:cxn>
              <a:cxn ang="0">
                <a:pos x="connsiteX22357" y="connsiteY22357"/>
              </a:cxn>
              <a:cxn ang="0">
                <a:pos x="connsiteX22358" y="connsiteY22358"/>
              </a:cxn>
              <a:cxn ang="0">
                <a:pos x="connsiteX22359" y="connsiteY22359"/>
              </a:cxn>
              <a:cxn ang="0">
                <a:pos x="connsiteX22360" y="connsiteY22360"/>
              </a:cxn>
              <a:cxn ang="0">
                <a:pos x="connsiteX22361" y="connsiteY22361"/>
              </a:cxn>
              <a:cxn ang="0">
                <a:pos x="connsiteX22362" y="connsiteY22362"/>
              </a:cxn>
              <a:cxn ang="0">
                <a:pos x="connsiteX22363" y="connsiteY22363"/>
              </a:cxn>
              <a:cxn ang="0">
                <a:pos x="connsiteX22364" y="connsiteY22364"/>
              </a:cxn>
              <a:cxn ang="0">
                <a:pos x="connsiteX22365" y="connsiteY22365"/>
              </a:cxn>
              <a:cxn ang="0">
                <a:pos x="connsiteX22366" y="connsiteY22366"/>
              </a:cxn>
              <a:cxn ang="0">
                <a:pos x="connsiteX22367" y="connsiteY22367"/>
              </a:cxn>
              <a:cxn ang="0">
                <a:pos x="connsiteX22368" y="connsiteY22368"/>
              </a:cxn>
              <a:cxn ang="0">
                <a:pos x="connsiteX22369" y="connsiteY22369"/>
              </a:cxn>
              <a:cxn ang="0">
                <a:pos x="connsiteX22370" y="connsiteY22370"/>
              </a:cxn>
              <a:cxn ang="0">
                <a:pos x="connsiteX22371" y="connsiteY22371"/>
              </a:cxn>
              <a:cxn ang="0">
                <a:pos x="connsiteX22372" y="connsiteY22372"/>
              </a:cxn>
              <a:cxn ang="0">
                <a:pos x="connsiteX22373" y="connsiteY22373"/>
              </a:cxn>
              <a:cxn ang="0">
                <a:pos x="connsiteX22374" y="connsiteY22374"/>
              </a:cxn>
              <a:cxn ang="0">
                <a:pos x="connsiteX22375" y="connsiteY22375"/>
              </a:cxn>
              <a:cxn ang="0">
                <a:pos x="connsiteX22376" y="connsiteY22376"/>
              </a:cxn>
              <a:cxn ang="0">
                <a:pos x="connsiteX22377" y="connsiteY22377"/>
              </a:cxn>
              <a:cxn ang="0">
                <a:pos x="connsiteX22378" y="connsiteY22378"/>
              </a:cxn>
              <a:cxn ang="0">
                <a:pos x="connsiteX22379" y="connsiteY22379"/>
              </a:cxn>
              <a:cxn ang="0">
                <a:pos x="connsiteX22380" y="connsiteY22380"/>
              </a:cxn>
              <a:cxn ang="0">
                <a:pos x="connsiteX22381" y="connsiteY22381"/>
              </a:cxn>
              <a:cxn ang="0">
                <a:pos x="connsiteX22382" y="connsiteY22382"/>
              </a:cxn>
              <a:cxn ang="0">
                <a:pos x="connsiteX22383" y="connsiteY22383"/>
              </a:cxn>
              <a:cxn ang="0">
                <a:pos x="connsiteX22384" y="connsiteY22384"/>
              </a:cxn>
              <a:cxn ang="0">
                <a:pos x="connsiteX22385" y="connsiteY22385"/>
              </a:cxn>
              <a:cxn ang="0">
                <a:pos x="connsiteX22386" y="connsiteY22386"/>
              </a:cxn>
              <a:cxn ang="0">
                <a:pos x="connsiteX22387" y="connsiteY22387"/>
              </a:cxn>
              <a:cxn ang="0">
                <a:pos x="connsiteX22388" y="connsiteY22388"/>
              </a:cxn>
              <a:cxn ang="0">
                <a:pos x="connsiteX22389" y="connsiteY22389"/>
              </a:cxn>
              <a:cxn ang="0">
                <a:pos x="connsiteX22390" y="connsiteY22390"/>
              </a:cxn>
              <a:cxn ang="0">
                <a:pos x="connsiteX22391" y="connsiteY22391"/>
              </a:cxn>
              <a:cxn ang="0">
                <a:pos x="connsiteX22392" y="connsiteY22392"/>
              </a:cxn>
              <a:cxn ang="0">
                <a:pos x="connsiteX22393" y="connsiteY22393"/>
              </a:cxn>
              <a:cxn ang="0">
                <a:pos x="connsiteX22394" y="connsiteY22394"/>
              </a:cxn>
              <a:cxn ang="0">
                <a:pos x="connsiteX22395" y="connsiteY22395"/>
              </a:cxn>
              <a:cxn ang="0">
                <a:pos x="connsiteX22396" y="connsiteY22396"/>
              </a:cxn>
              <a:cxn ang="0">
                <a:pos x="connsiteX22397" y="connsiteY22397"/>
              </a:cxn>
              <a:cxn ang="0">
                <a:pos x="connsiteX22398" y="connsiteY22398"/>
              </a:cxn>
              <a:cxn ang="0">
                <a:pos x="connsiteX22399" y="connsiteY22399"/>
              </a:cxn>
              <a:cxn ang="0">
                <a:pos x="connsiteX22400" y="connsiteY22400"/>
              </a:cxn>
              <a:cxn ang="0">
                <a:pos x="connsiteX22401" y="connsiteY22401"/>
              </a:cxn>
              <a:cxn ang="0">
                <a:pos x="connsiteX22402" y="connsiteY22402"/>
              </a:cxn>
              <a:cxn ang="0">
                <a:pos x="connsiteX22403" y="connsiteY22403"/>
              </a:cxn>
              <a:cxn ang="0">
                <a:pos x="connsiteX22404" y="connsiteY22404"/>
              </a:cxn>
              <a:cxn ang="0">
                <a:pos x="connsiteX22405" y="connsiteY22405"/>
              </a:cxn>
              <a:cxn ang="0">
                <a:pos x="connsiteX22406" y="connsiteY22406"/>
              </a:cxn>
              <a:cxn ang="0">
                <a:pos x="connsiteX22407" y="connsiteY22407"/>
              </a:cxn>
              <a:cxn ang="0">
                <a:pos x="connsiteX22408" y="connsiteY22408"/>
              </a:cxn>
              <a:cxn ang="0">
                <a:pos x="connsiteX22409" y="connsiteY22409"/>
              </a:cxn>
              <a:cxn ang="0">
                <a:pos x="connsiteX22410" y="connsiteY22410"/>
              </a:cxn>
              <a:cxn ang="0">
                <a:pos x="connsiteX22411" y="connsiteY22411"/>
              </a:cxn>
              <a:cxn ang="0">
                <a:pos x="connsiteX22412" y="connsiteY22412"/>
              </a:cxn>
              <a:cxn ang="0">
                <a:pos x="connsiteX22413" y="connsiteY22413"/>
              </a:cxn>
              <a:cxn ang="0">
                <a:pos x="connsiteX22414" y="connsiteY22414"/>
              </a:cxn>
              <a:cxn ang="0">
                <a:pos x="connsiteX22415" y="connsiteY22415"/>
              </a:cxn>
              <a:cxn ang="0">
                <a:pos x="connsiteX22416" y="connsiteY22416"/>
              </a:cxn>
              <a:cxn ang="0">
                <a:pos x="connsiteX22417" y="connsiteY22417"/>
              </a:cxn>
              <a:cxn ang="0">
                <a:pos x="connsiteX22418" y="connsiteY22418"/>
              </a:cxn>
              <a:cxn ang="0">
                <a:pos x="connsiteX22419" y="connsiteY22419"/>
              </a:cxn>
              <a:cxn ang="0">
                <a:pos x="connsiteX22420" y="connsiteY22420"/>
              </a:cxn>
              <a:cxn ang="0">
                <a:pos x="connsiteX22421" y="connsiteY22421"/>
              </a:cxn>
              <a:cxn ang="0">
                <a:pos x="connsiteX22422" y="connsiteY22422"/>
              </a:cxn>
              <a:cxn ang="0">
                <a:pos x="connsiteX22423" y="connsiteY22423"/>
              </a:cxn>
              <a:cxn ang="0">
                <a:pos x="connsiteX22424" y="connsiteY22424"/>
              </a:cxn>
              <a:cxn ang="0">
                <a:pos x="connsiteX22425" y="connsiteY22425"/>
              </a:cxn>
              <a:cxn ang="0">
                <a:pos x="connsiteX22426" y="connsiteY22426"/>
              </a:cxn>
              <a:cxn ang="0">
                <a:pos x="connsiteX22427" y="connsiteY22427"/>
              </a:cxn>
              <a:cxn ang="0">
                <a:pos x="connsiteX22428" y="connsiteY22428"/>
              </a:cxn>
              <a:cxn ang="0">
                <a:pos x="connsiteX22429" y="connsiteY22429"/>
              </a:cxn>
              <a:cxn ang="0">
                <a:pos x="connsiteX22430" y="connsiteY22430"/>
              </a:cxn>
              <a:cxn ang="0">
                <a:pos x="connsiteX22431" y="connsiteY22431"/>
              </a:cxn>
              <a:cxn ang="0">
                <a:pos x="connsiteX22432" y="connsiteY22432"/>
              </a:cxn>
              <a:cxn ang="0">
                <a:pos x="connsiteX22433" y="connsiteY22433"/>
              </a:cxn>
              <a:cxn ang="0">
                <a:pos x="connsiteX22434" y="connsiteY22434"/>
              </a:cxn>
              <a:cxn ang="0">
                <a:pos x="connsiteX22435" y="connsiteY22435"/>
              </a:cxn>
              <a:cxn ang="0">
                <a:pos x="connsiteX22436" y="connsiteY22436"/>
              </a:cxn>
              <a:cxn ang="0">
                <a:pos x="connsiteX22437" y="connsiteY22437"/>
              </a:cxn>
              <a:cxn ang="0">
                <a:pos x="connsiteX22438" y="connsiteY22438"/>
              </a:cxn>
              <a:cxn ang="0">
                <a:pos x="connsiteX22439" y="connsiteY22439"/>
              </a:cxn>
              <a:cxn ang="0">
                <a:pos x="connsiteX22440" y="connsiteY22440"/>
              </a:cxn>
              <a:cxn ang="0">
                <a:pos x="connsiteX22441" y="connsiteY22441"/>
              </a:cxn>
              <a:cxn ang="0">
                <a:pos x="connsiteX22442" y="connsiteY22442"/>
              </a:cxn>
              <a:cxn ang="0">
                <a:pos x="connsiteX22443" y="connsiteY22443"/>
              </a:cxn>
              <a:cxn ang="0">
                <a:pos x="connsiteX22444" y="connsiteY22444"/>
              </a:cxn>
              <a:cxn ang="0">
                <a:pos x="connsiteX22445" y="connsiteY22445"/>
              </a:cxn>
              <a:cxn ang="0">
                <a:pos x="connsiteX22446" y="connsiteY22446"/>
              </a:cxn>
              <a:cxn ang="0">
                <a:pos x="connsiteX22447" y="connsiteY22447"/>
              </a:cxn>
              <a:cxn ang="0">
                <a:pos x="connsiteX22448" y="connsiteY22448"/>
              </a:cxn>
              <a:cxn ang="0">
                <a:pos x="connsiteX22449" y="connsiteY22449"/>
              </a:cxn>
              <a:cxn ang="0">
                <a:pos x="connsiteX22450" y="connsiteY22450"/>
              </a:cxn>
              <a:cxn ang="0">
                <a:pos x="connsiteX22451" y="connsiteY22451"/>
              </a:cxn>
              <a:cxn ang="0">
                <a:pos x="connsiteX22452" y="connsiteY22452"/>
              </a:cxn>
              <a:cxn ang="0">
                <a:pos x="connsiteX22453" y="connsiteY22453"/>
              </a:cxn>
              <a:cxn ang="0">
                <a:pos x="connsiteX22454" y="connsiteY22454"/>
              </a:cxn>
              <a:cxn ang="0">
                <a:pos x="connsiteX22455" y="connsiteY22455"/>
              </a:cxn>
              <a:cxn ang="0">
                <a:pos x="connsiteX22456" y="connsiteY22456"/>
              </a:cxn>
              <a:cxn ang="0">
                <a:pos x="connsiteX22457" y="connsiteY22457"/>
              </a:cxn>
              <a:cxn ang="0">
                <a:pos x="connsiteX22458" y="connsiteY22458"/>
              </a:cxn>
              <a:cxn ang="0">
                <a:pos x="connsiteX22459" y="connsiteY22459"/>
              </a:cxn>
              <a:cxn ang="0">
                <a:pos x="connsiteX22460" y="connsiteY22460"/>
              </a:cxn>
              <a:cxn ang="0">
                <a:pos x="connsiteX22461" y="connsiteY22461"/>
              </a:cxn>
              <a:cxn ang="0">
                <a:pos x="connsiteX22462" y="connsiteY22462"/>
              </a:cxn>
              <a:cxn ang="0">
                <a:pos x="connsiteX22463" y="connsiteY22463"/>
              </a:cxn>
              <a:cxn ang="0">
                <a:pos x="connsiteX22464" y="connsiteY22464"/>
              </a:cxn>
              <a:cxn ang="0">
                <a:pos x="connsiteX22465" y="connsiteY22465"/>
              </a:cxn>
              <a:cxn ang="0">
                <a:pos x="connsiteX22466" y="connsiteY22466"/>
              </a:cxn>
              <a:cxn ang="0">
                <a:pos x="connsiteX22467" y="connsiteY22467"/>
              </a:cxn>
              <a:cxn ang="0">
                <a:pos x="connsiteX22468" y="connsiteY22468"/>
              </a:cxn>
              <a:cxn ang="0">
                <a:pos x="connsiteX22469" y="connsiteY22469"/>
              </a:cxn>
              <a:cxn ang="0">
                <a:pos x="connsiteX22470" y="connsiteY22470"/>
              </a:cxn>
              <a:cxn ang="0">
                <a:pos x="connsiteX22471" y="connsiteY22471"/>
              </a:cxn>
              <a:cxn ang="0">
                <a:pos x="connsiteX22472" y="connsiteY22472"/>
              </a:cxn>
              <a:cxn ang="0">
                <a:pos x="connsiteX22473" y="connsiteY22473"/>
              </a:cxn>
              <a:cxn ang="0">
                <a:pos x="connsiteX22474" y="connsiteY22474"/>
              </a:cxn>
              <a:cxn ang="0">
                <a:pos x="connsiteX22475" y="connsiteY22475"/>
              </a:cxn>
              <a:cxn ang="0">
                <a:pos x="connsiteX22476" y="connsiteY22476"/>
              </a:cxn>
              <a:cxn ang="0">
                <a:pos x="connsiteX22477" y="connsiteY22477"/>
              </a:cxn>
              <a:cxn ang="0">
                <a:pos x="connsiteX22478" y="connsiteY22478"/>
              </a:cxn>
              <a:cxn ang="0">
                <a:pos x="connsiteX22479" y="connsiteY22479"/>
              </a:cxn>
              <a:cxn ang="0">
                <a:pos x="connsiteX22480" y="connsiteY22480"/>
              </a:cxn>
              <a:cxn ang="0">
                <a:pos x="connsiteX22481" y="connsiteY22481"/>
              </a:cxn>
              <a:cxn ang="0">
                <a:pos x="connsiteX22482" y="connsiteY22482"/>
              </a:cxn>
              <a:cxn ang="0">
                <a:pos x="connsiteX22483" y="connsiteY22483"/>
              </a:cxn>
              <a:cxn ang="0">
                <a:pos x="connsiteX22484" y="connsiteY22484"/>
              </a:cxn>
              <a:cxn ang="0">
                <a:pos x="connsiteX22485" y="connsiteY22485"/>
              </a:cxn>
              <a:cxn ang="0">
                <a:pos x="connsiteX22486" y="connsiteY22486"/>
              </a:cxn>
              <a:cxn ang="0">
                <a:pos x="connsiteX22487" y="connsiteY22487"/>
              </a:cxn>
              <a:cxn ang="0">
                <a:pos x="connsiteX22488" y="connsiteY22488"/>
              </a:cxn>
              <a:cxn ang="0">
                <a:pos x="connsiteX22489" y="connsiteY22489"/>
              </a:cxn>
              <a:cxn ang="0">
                <a:pos x="connsiteX22490" y="connsiteY22490"/>
              </a:cxn>
              <a:cxn ang="0">
                <a:pos x="connsiteX22491" y="connsiteY22491"/>
              </a:cxn>
              <a:cxn ang="0">
                <a:pos x="connsiteX22492" y="connsiteY22492"/>
              </a:cxn>
              <a:cxn ang="0">
                <a:pos x="connsiteX22493" y="connsiteY22493"/>
              </a:cxn>
              <a:cxn ang="0">
                <a:pos x="connsiteX22494" y="connsiteY22494"/>
              </a:cxn>
              <a:cxn ang="0">
                <a:pos x="connsiteX22495" y="connsiteY22495"/>
              </a:cxn>
              <a:cxn ang="0">
                <a:pos x="connsiteX22496" y="connsiteY22496"/>
              </a:cxn>
              <a:cxn ang="0">
                <a:pos x="connsiteX22497" y="connsiteY22497"/>
              </a:cxn>
              <a:cxn ang="0">
                <a:pos x="connsiteX22498" y="connsiteY22498"/>
              </a:cxn>
              <a:cxn ang="0">
                <a:pos x="connsiteX22499" y="connsiteY22499"/>
              </a:cxn>
              <a:cxn ang="0">
                <a:pos x="connsiteX22500" y="connsiteY22500"/>
              </a:cxn>
              <a:cxn ang="0">
                <a:pos x="connsiteX22501" y="connsiteY22501"/>
              </a:cxn>
              <a:cxn ang="0">
                <a:pos x="connsiteX22502" y="connsiteY22502"/>
              </a:cxn>
              <a:cxn ang="0">
                <a:pos x="connsiteX22503" y="connsiteY22503"/>
              </a:cxn>
              <a:cxn ang="0">
                <a:pos x="connsiteX22504" y="connsiteY22504"/>
              </a:cxn>
              <a:cxn ang="0">
                <a:pos x="connsiteX22505" y="connsiteY22505"/>
              </a:cxn>
              <a:cxn ang="0">
                <a:pos x="connsiteX22506" y="connsiteY22506"/>
              </a:cxn>
              <a:cxn ang="0">
                <a:pos x="connsiteX22507" y="connsiteY22507"/>
              </a:cxn>
              <a:cxn ang="0">
                <a:pos x="connsiteX22508" y="connsiteY22508"/>
              </a:cxn>
              <a:cxn ang="0">
                <a:pos x="connsiteX22509" y="connsiteY22509"/>
              </a:cxn>
              <a:cxn ang="0">
                <a:pos x="connsiteX22510" y="connsiteY22510"/>
              </a:cxn>
              <a:cxn ang="0">
                <a:pos x="connsiteX22511" y="connsiteY22511"/>
              </a:cxn>
              <a:cxn ang="0">
                <a:pos x="connsiteX22512" y="connsiteY22512"/>
              </a:cxn>
              <a:cxn ang="0">
                <a:pos x="connsiteX22513" y="connsiteY22513"/>
              </a:cxn>
              <a:cxn ang="0">
                <a:pos x="connsiteX22514" y="connsiteY22514"/>
              </a:cxn>
              <a:cxn ang="0">
                <a:pos x="connsiteX22515" y="connsiteY22515"/>
              </a:cxn>
              <a:cxn ang="0">
                <a:pos x="connsiteX22516" y="connsiteY22516"/>
              </a:cxn>
              <a:cxn ang="0">
                <a:pos x="connsiteX22517" y="connsiteY22517"/>
              </a:cxn>
              <a:cxn ang="0">
                <a:pos x="connsiteX22518" y="connsiteY22518"/>
              </a:cxn>
              <a:cxn ang="0">
                <a:pos x="connsiteX22519" y="connsiteY22519"/>
              </a:cxn>
              <a:cxn ang="0">
                <a:pos x="connsiteX22520" y="connsiteY22520"/>
              </a:cxn>
              <a:cxn ang="0">
                <a:pos x="connsiteX22521" y="connsiteY22521"/>
              </a:cxn>
              <a:cxn ang="0">
                <a:pos x="connsiteX22522" y="connsiteY22522"/>
              </a:cxn>
              <a:cxn ang="0">
                <a:pos x="connsiteX22523" y="connsiteY22523"/>
              </a:cxn>
              <a:cxn ang="0">
                <a:pos x="connsiteX22524" y="connsiteY22524"/>
              </a:cxn>
              <a:cxn ang="0">
                <a:pos x="connsiteX22525" y="connsiteY22525"/>
              </a:cxn>
              <a:cxn ang="0">
                <a:pos x="connsiteX22526" y="connsiteY22526"/>
              </a:cxn>
              <a:cxn ang="0">
                <a:pos x="connsiteX22527" y="connsiteY22527"/>
              </a:cxn>
              <a:cxn ang="0">
                <a:pos x="connsiteX22528" y="connsiteY22528"/>
              </a:cxn>
              <a:cxn ang="0">
                <a:pos x="connsiteX22529" y="connsiteY22529"/>
              </a:cxn>
              <a:cxn ang="0">
                <a:pos x="connsiteX22530" y="connsiteY22530"/>
              </a:cxn>
              <a:cxn ang="0">
                <a:pos x="connsiteX22531" y="connsiteY22531"/>
              </a:cxn>
              <a:cxn ang="0">
                <a:pos x="connsiteX22532" y="connsiteY22532"/>
              </a:cxn>
              <a:cxn ang="0">
                <a:pos x="connsiteX22533" y="connsiteY22533"/>
              </a:cxn>
              <a:cxn ang="0">
                <a:pos x="connsiteX22534" y="connsiteY22534"/>
              </a:cxn>
              <a:cxn ang="0">
                <a:pos x="connsiteX22535" y="connsiteY22535"/>
              </a:cxn>
              <a:cxn ang="0">
                <a:pos x="connsiteX22536" y="connsiteY22536"/>
              </a:cxn>
              <a:cxn ang="0">
                <a:pos x="connsiteX22537" y="connsiteY22537"/>
              </a:cxn>
              <a:cxn ang="0">
                <a:pos x="connsiteX22538" y="connsiteY22538"/>
              </a:cxn>
              <a:cxn ang="0">
                <a:pos x="connsiteX22539" y="connsiteY22539"/>
              </a:cxn>
              <a:cxn ang="0">
                <a:pos x="connsiteX22540" y="connsiteY22540"/>
              </a:cxn>
              <a:cxn ang="0">
                <a:pos x="connsiteX22541" y="connsiteY22541"/>
              </a:cxn>
              <a:cxn ang="0">
                <a:pos x="connsiteX22542" y="connsiteY22542"/>
              </a:cxn>
              <a:cxn ang="0">
                <a:pos x="connsiteX22543" y="connsiteY22543"/>
              </a:cxn>
              <a:cxn ang="0">
                <a:pos x="connsiteX22544" y="connsiteY22544"/>
              </a:cxn>
              <a:cxn ang="0">
                <a:pos x="connsiteX22545" y="connsiteY22545"/>
              </a:cxn>
              <a:cxn ang="0">
                <a:pos x="connsiteX22546" y="connsiteY22546"/>
              </a:cxn>
              <a:cxn ang="0">
                <a:pos x="connsiteX22547" y="connsiteY22547"/>
              </a:cxn>
              <a:cxn ang="0">
                <a:pos x="connsiteX22548" y="connsiteY22548"/>
              </a:cxn>
              <a:cxn ang="0">
                <a:pos x="connsiteX22549" y="connsiteY22549"/>
              </a:cxn>
              <a:cxn ang="0">
                <a:pos x="connsiteX22550" y="connsiteY22550"/>
              </a:cxn>
              <a:cxn ang="0">
                <a:pos x="connsiteX22551" y="connsiteY22551"/>
              </a:cxn>
              <a:cxn ang="0">
                <a:pos x="connsiteX22552" y="connsiteY22552"/>
              </a:cxn>
              <a:cxn ang="0">
                <a:pos x="connsiteX22553" y="connsiteY22553"/>
              </a:cxn>
              <a:cxn ang="0">
                <a:pos x="connsiteX22554" y="connsiteY22554"/>
              </a:cxn>
              <a:cxn ang="0">
                <a:pos x="connsiteX22555" y="connsiteY22555"/>
              </a:cxn>
              <a:cxn ang="0">
                <a:pos x="connsiteX22556" y="connsiteY22556"/>
              </a:cxn>
              <a:cxn ang="0">
                <a:pos x="connsiteX22557" y="connsiteY22557"/>
              </a:cxn>
              <a:cxn ang="0">
                <a:pos x="connsiteX22558" y="connsiteY22558"/>
              </a:cxn>
              <a:cxn ang="0">
                <a:pos x="connsiteX22559" y="connsiteY22559"/>
              </a:cxn>
              <a:cxn ang="0">
                <a:pos x="connsiteX22560" y="connsiteY22560"/>
              </a:cxn>
              <a:cxn ang="0">
                <a:pos x="connsiteX22561" y="connsiteY22561"/>
              </a:cxn>
              <a:cxn ang="0">
                <a:pos x="connsiteX22562" y="connsiteY22562"/>
              </a:cxn>
              <a:cxn ang="0">
                <a:pos x="connsiteX22563" y="connsiteY22563"/>
              </a:cxn>
              <a:cxn ang="0">
                <a:pos x="connsiteX22564" y="connsiteY22564"/>
              </a:cxn>
              <a:cxn ang="0">
                <a:pos x="connsiteX22565" y="connsiteY22565"/>
              </a:cxn>
              <a:cxn ang="0">
                <a:pos x="connsiteX22566" y="connsiteY22566"/>
              </a:cxn>
              <a:cxn ang="0">
                <a:pos x="connsiteX22567" y="connsiteY22567"/>
              </a:cxn>
              <a:cxn ang="0">
                <a:pos x="connsiteX22568" y="connsiteY22568"/>
              </a:cxn>
              <a:cxn ang="0">
                <a:pos x="connsiteX22569" y="connsiteY22569"/>
              </a:cxn>
              <a:cxn ang="0">
                <a:pos x="connsiteX22570" y="connsiteY22570"/>
              </a:cxn>
              <a:cxn ang="0">
                <a:pos x="connsiteX22571" y="connsiteY22571"/>
              </a:cxn>
              <a:cxn ang="0">
                <a:pos x="connsiteX22572" y="connsiteY22572"/>
              </a:cxn>
              <a:cxn ang="0">
                <a:pos x="connsiteX22573" y="connsiteY22573"/>
              </a:cxn>
              <a:cxn ang="0">
                <a:pos x="connsiteX22574" y="connsiteY22574"/>
              </a:cxn>
              <a:cxn ang="0">
                <a:pos x="connsiteX22575" y="connsiteY22575"/>
              </a:cxn>
              <a:cxn ang="0">
                <a:pos x="connsiteX22576" y="connsiteY22576"/>
              </a:cxn>
              <a:cxn ang="0">
                <a:pos x="connsiteX22577" y="connsiteY22577"/>
              </a:cxn>
              <a:cxn ang="0">
                <a:pos x="connsiteX22578" y="connsiteY22578"/>
              </a:cxn>
              <a:cxn ang="0">
                <a:pos x="connsiteX22579" y="connsiteY22579"/>
              </a:cxn>
              <a:cxn ang="0">
                <a:pos x="connsiteX22580" y="connsiteY22580"/>
              </a:cxn>
              <a:cxn ang="0">
                <a:pos x="connsiteX22581" y="connsiteY22581"/>
              </a:cxn>
              <a:cxn ang="0">
                <a:pos x="connsiteX22582" y="connsiteY22582"/>
              </a:cxn>
              <a:cxn ang="0">
                <a:pos x="connsiteX22583" y="connsiteY22583"/>
              </a:cxn>
              <a:cxn ang="0">
                <a:pos x="connsiteX22584" y="connsiteY22584"/>
              </a:cxn>
              <a:cxn ang="0">
                <a:pos x="connsiteX22585" y="connsiteY22585"/>
              </a:cxn>
              <a:cxn ang="0">
                <a:pos x="connsiteX22586" y="connsiteY22586"/>
              </a:cxn>
              <a:cxn ang="0">
                <a:pos x="connsiteX22587" y="connsiteY22587"/>
              </a:cxn>
              <a:cxn ang="0">
                <a:pos x="connsiteX22588" y="connsiteY22588"/>
              </a:cxn>
              <a:cxn ang="0">
                <a:pos x="connsiteX22589" y="connsiteY22589"/>
              </a:cxn>
              <a:cxn ang="0">
                <a:pos x="connsiteX22590" y="connsiteY22590"/>
              </a:cxn>
              <a:cxn ang="0">
                <a:pos x="connsiteX22591" y="connsiteY22591"/>
              </a:cxn>
              <a:cxn ang="0">
                <a:pos x="connsiteX22592" y="connsiteY22592"/>
              </a:cxn>
              <a:cxn ang="0">
                <a:pos x="connsiteX22593" y="connsiteY22593"/>
              </a:cxn>
              <a:cxn ang="0">
                <a:pos x="connsiteX22594" y="connsiteY22594"/>
              </a:cxn>
              <a:cxn ang="0">
                <a:pos x="connsiteX22595" y="connsiteY22595"/>
              </a:cxn>
              <a:cxn ang="0">
                <a:pos x="connsiteX22596" y="connsiteY22596"/>
              </a:cxn>
              <a:cxn ang="0">
                <a:pos x="connsiteX22597" y="connsiteY22597"/>
              </a:cxn>
              <a:cxn ang="0">
                <a:pos x="connsiteX22598" y="connsiteY22598"/>
              </a:cxn>
              <a:cxn ang="0">
                <a:pos x="connsiteX22599" y="connsiteY22599"/>
              </a:cxn>
              <a:cxn ang="0">
                <a:pos x="connsiteX22600" y="connsiteY22600"/>
              </a:cxn>
              <a:cxn ang="0">
                <a:pos x="connsiteX22601" y="connsiteY22601"/>
              </a:cxn>
              <a:cxn ang="0">
                <a:pos x="connsiteX22602" y="connsiteY22602"/>
              </a:cxn>
              <a:cxn ang="0">
                <a:pos x="connsiteX22603" y="connsiteY22603"/>
              </a:cxn>
              <a:cxn ang="0">
                <a:pos x="connsiteX22604" y="connsiteY22604"/>
              </a:cxn>
              <a:cxn ang="0">
                <a:pos x="connsiteX22605" y="connsiteY22605"/>
              </a:cxn>
              <a:cxn ang="0">
                <a:pos x="connsiteX22606" y="connsiteY22606"/>
              </a:cxn>
              <a:cxn ang="0">
                <a:pos x="connsiteX22607" y="connsiteY22607"/>
              </a:cxn>
              <a:cxn ang="0">
                <a:pos x="connsiteX22608" y="connsiteY22608"/>
              </a:cxn>
              <a:cxn ang="0">
                <a:pos x="connsiteX22609" y="connsiteY22609"/>
              </a:cxn>
              <a:cxn ang="0">
                <a:pos x="connsiteX22610" y="connsiteY22610"/>
              </a:cxn>
              <a:cxn ang="0">
                <a:pos x="connsiteX22611" y="connsiteY22611"/>
              </a:cxn>
              <a:cxn ang="0">
                <a:pos x="connsiteX22612" y="connsiteY22612"/>
              </a:cxn>
              <a:cxn ang="0">
                <a:pos x="connsiteX22613" y="connsiteY22613"/>
              </a:cxn>
              <a:cxn ang="0">
                <a:pos x="connsiteX22614" y="connsiteY22614"/>
              </a:cxn>
              <a:cxn ang="0">
                <a:pos x="connsiteX22615" y="connsiteY22615"/>
              </a:cxn>
              <a:cxn ang="0">
                <a:pos x="connsiteX22616" y="connsiteY22616"/>
              </a:cxn>
              <a:cxn ang="0">
                <a:pos x="connsiteX22617" y="connsiteY22617"/>
              </a:cxn>
              <a:cxn ang="0">
                <a:pos x="connsiteX22618" y="connsiteY22618"/>
              </a:cxn>
              <a:cxn ang="0">
                <a:pos x="connsiteX22619" y="connsiteY22619"/>
              </a:cxn>
              <a:cxn ang="0">
                <a:pos x="connsiteX22620" y="connsiteY22620"/>
              </a:cxn>
              <a:cxn ang="0">
                <a:pos x="connsiteX22621" y="connsiteY22621"/>
              </a:cxn>
              <a:cxn ang="0">
                <a:pos x="connsiteX22622" y="connsiteY22622"/>
              </a:cxn>
              <a:cxn ang="0">
                <a:pos x="connsiteX22623" y="connsiteY22623"/>
              </a:cxn>
              <a:cxn ang="0">
                <a:pos x="connsiteX22624" y="connsiteY22624"/>
              </a:cxn>
              <a:cxn ang="0">
                <a:pos x="connsiteX22625" y="connsiteY22625"/>
              </a:cxn>
              <a:cxn ang="0">
                <a:pos x="connsiteX22626" y="connsiteY22626"/>
              </a:cxn>
              <a:cxn ang="0">
                <a:pos x="connsiteX22627" y="connsiteY22627"/>
              </a:cxn>
              <a:cxn ang="0">
                <a:pos x="connsiteX22628" y="connsiteY22628"/>
              </a:cxn>
              <a:cxn ang="0">
                <a:pos x="connsiteX22629" y="connsiteY22629"/>
              </a:cxn>
              <a:cxn ang="0">
                <a:pos x="connsiteX22630" y="connsiteY22630"/>
              </a:cxn>
              <a:cxn ang="0">
                <a:pos x="connsiteX22631" y="connsiteY22631"/>
              </a:cxn>
              <a:cxn ang="0">
                <a:pos x="connsiteX22632" y="connsiteY22632"/>
              </a:cxn>
              <a:cxn ang="0">
                <a:pos x="connsiteX22633" y="connsiteY22633"/>
              </a:cxn>
              <a:cxn ang="0">
                <a:pos x="connsiteX22634" y="connsiteY22634"/>
              </a:cxn>
              <a:cxn ang="0">
                <a:pos x="connsiteX22635" y="connsiteY22635"/>
              </a:cxn>
              <a:cxn ang="0">
                <a:pos x="connsiteX22636" y="connsiteY22636"/>
              </a:cxn>
              <a:cxn ang="0">
                <a:pos x="connsiteX22637" y="connsiteY22637"/>
              </a:cxn>
              <a:cxn ang="0">
                <a:pos x="connsiteX22638" y="connsiteY22638"/>
              </a:cxn>
              <a:cxn ang="0">
                <a:pos x="connsiteX22639" y="connsiteY22639"/>
              </a:cxn>
              <a:cxn ang="0">
                <a:pos x="connsiteX22640" y="connsiteY22640"/>
              </a:cxn>
              <a:cxn ang="0">
                <a:pos x="connsiteX22641" y="connsiteY22641"/>
              </a:cxn>
              <a:cxn ang="0">
                <a:pos x="connsiteX22642" y="connsiteY22642"/>
              </a:cxn>
              <a:cxn ang="0">
                <a:pos x="connsiteX22643" y="connsiteY22643"/>
              </a:cxn>
              <a:cxn ang="0">
                <a:pos x="connsiteX22644" y="connsiteY22644"/>
              </a:cxn>
              <a:cxn ang="0">
                <a:pos x="connsiteX22645" y="connsiteY22645"/>
              </a:cxn>
              <a:cxn ang="0">
                <a:pos x="connsiteX22646" y="connsiteY22646"/>
              </a:cxn>
              <a:cxn ang="0">
                <a:pos x="connsiteX22647" y="connsiteY22647"/>
              </a:cxn>
              <a:cxn ang="0">
                <a:pos x="connsiteX22648" y="connsiteY22648"/>
              </a:cxn>
              <a:cxn ang="0">
                <a:pos x="connsiteX22649" y="connsiteY22649"/>
              </a:cxn>
              <a:cxn ang="0">
                <a:pos x="connsiteX22650" y="connsiteY22650"/>
              </a:cxn>
              <a:cxn ang="0">
                <a:pos x="connsiteX22651" y="connsiteY22651"/>
              </a:cxn>
              <a:cxn ang="0">
                <a:pos x="connsiteX22652" y="connsiteY22652"/>
              </a:cxn>
              <a:cxn ang="0">
                <a:pos x="connsiteX22653" y="connsiteY22653"/>
              </a:cxn>
              <a:cxn ang="0">
                <a:pos x="connsiteX22654" y="connsiteY22654"/>
              </a:cxn>
              <a:cxn ang="0">
                <a:pos x="connsiteX22655" y="connsiteY22655"/>
              </a:cxn>
              <a:cxn ang="0">
                <a:pos x="connsiteX22656" y="connsiteY22656"/>
              </a:cxn>
              <a:cxn ang="0">
                <a:pos x="connsiteX22657" y="connsiteY22657"/>
              </a:cxn>
              <a:cxn ang="0">
                <a:pos x="connsiteX22658" y="connsiteY22658"/>
              </a:cxn>
              <a:cxn ang="0">
                <a:pos x="connsiteX22659" y="connsiteY22659"/>
              </a:cxn>
              <a:cxn ang="0">
                <a:pos x="connsiteX22660" y="connsiteY22660"/>
              </a:cxn>
              <a:cxn ang="0">
                <a:pos x="connsiteX22661" y="connsiteY22661"/>
              </a:cxn>
              <a:cxn ang="0">
                <a:pos x="connsiteX22662" y="connsiteY22662"/>
              </a:cxn>
              <a:cxn ang="0">
                <a:pos x="connsiteX22663" y="connsiteY22663"/>
              </a:cxn>
              <a:cxn ang="0">
                <a:pos x="connsiteX22664" y="connsiteY22664"/>
              </a:cxn>
              <a:cxn ang="0">
                <a:pos x="connsiteX22665" y="connsiteY22665"/>
              </a:cxn>
              <a:cxn ang="0">
                <a:pos x="connsiteX22666" y="connsiteY22666"/>
              </a:cxn>
              <a:cxn ang="0">
                <a:pos x="connsiteX22667" y="connsiteY22667"/>
              </a:cxn>
              <a:cxn ang="0">
                <a:pos x="connsiteX22668" y="connsiteY22668"/>
              </a:cxn>
              <a:cxn ang="0">
                <a:pos x="connsiteX22669" y="connsiteY22669"/>
              </a:cxn>
              <a:cxn ang="0">
                <a:pos x="connsiteX22670" y="connsiteY22670"/>
              </a:cxn>
              <a:cxn ang="0">
                <a:pos x="connsiteX22671" y="connsiteY22671"/>
              </a:cxn>
              <a:cxn ang="0">
                <a:pos x="connsiteX22672" y="connsiteY22672"/>
              </a:cxn>
              <a:cxn ang="0">
                <a:pos x="connsiteX22673" y="connsiteY22673"/>
              </a:cxn>
              <a:cxn ang="0">
                <a:pos x="connsiteX22674" y="connsiteY22674"/>
              </a:cxn>
              <a:cxn ang="0">
                <a:pos x="connsiteX22675" y="connsiteY22675"/>
              </a:cxn>
              <a:cxn ang="0">
                <a:pos x="connsiteX22676" y="connsiteY22676"/>
              </a:cxn>
              <a:cxn ang="0">
                <a:pos x="connsiteX22677" y="connsiteY22677"/>
              </a:cxn>
              <a:cxn ang="0">
                <a:pos x="connsiteX22678" y="connsiteY22678"/>
              </a:cxn>
              <a:cxn ang="0">
                <a:pos x="connsiteX22679" y="connsiteY22679"/>
              </a:cxn>
              <a:cxn ang="0">
                <a:pos x="connsiteX22680" y="connsiteY22680"/>
              </a:cxn>
              <a:cxn ang="0">
                <a:pos x="connsiteX22681" y="connsiteY22681"/>
              </a:cxn>
              <a:cxn ang="0">
                <a:pos x="connsiteX22682" y="connsiteY22682"/>
              </a:cxn>
              <a:cxn ang="0">
                <a:pos x="connsiteX22683" y="connsiteY22683"/>
              </a:cxn>
              <a:cxn ang="0">
                <a:pos x="connsiteX22684" y="connsiteY22684"/>
              </a:cxn>
              <a:cxn ang="0">
                <a:pos x="connsiteX22685" y="connsiteY22685"/>
              </a:cxn>
              <a:cxn ang="0">
                <a:pos x="connsiteX22686" y="connsiteY22686"/>
              </a:cxn>
              <a:cxn ang="0">
                <a:pos x="connsiteX22687" y="connsiteY22687"/>
              </a:cxn>
              <a:cxn ang="0">
                <a:pos x="connsiteX22688" y="connsiteY22688"/>
              </a:cxn>
              <a:cxn ang="0">
                <a:pos x="connsiteX22689" y="connsiteY22689"/>
              </a:cxn>
              <a:cxn ang="0">
                <a:pos x="connsiteX22690" y="connsiteY22690"/>
              </a:cxn>
              <a:cxn ang="0">
                <a:pos x="connsiteX22691" y="connsiteY22691"/>
              </a:cxn>
              <a:cxn ang="0">
                <a:pos x="connsiteX22692" y="connsiteY22692"/>
              </a:cxn>
              <a:cxn ang="0">
                <a:pos x="connsiteX22693" y="connsiteY22693"/>
              </a:cxn>
              <a:cxn ang="0">
                <a:pos x="connsiteX22694" y="connsiteY22694"/>
              </a:cxn>
              <a:cxn ang="0">
                <a:pos x="connsiteX22695" y="connsiteY22695"/>
              </a:cxn>
              <a:cxn ang="0">
                <a:pos x="connsiteX22696" y="connsiteY22696"/>
              </a:cxn>
              <a:cxn ang="0">
                <a:pos x="connsiteX22697" y="connsiteY22697"/>
              </a:cxn>
              <a:cxn ang="0">
                <a:pos x="connsiteX22698" y="connsiteY22698"/>
              </a:cxn>
              <a:cxn ang="0">
                <a:pos x="connsiteX22699" y="connsiteY22699"/>
              </a:cxn>
              <a:cxn ang="0">
                <a:pos x="connsiteX22700" y="connsiteY22700"/>
              </a:cxn>
              <a:cxn ang="0">
                <a:pos x="connsiteX22701" y="connsiteY22701"/>
              </a:cxn>
              <a:cxn ang="0">
                <a:pos x="connsiteX22702" y="connsiteY22702"/>
              </a:cxn>
              <a:cxn ang="0">
                <a:pos x="connsiteX22703" y="connsiteY22703"/>
              </a:cxn>
              <a:cxn ang="0">
                <a:pos x="connsiteX22704" y="connsiteY22704"/>
              </a:cxn>
              <a:cxn ang="0">
                <a:pos x="connsiteX22705" y="connsiteY22705"/>
              </a:cxn>
              <a:cxn ang="0">
                <a:pos x="connsiteX22706" y="connsiteY22706"/>
              </a:cxn>
              <a:cxn ang="0">
                <a:pos x="connsiteX22707" y="connsiteY22707"/>
              </a:cxn>
              <a:cxn ang="0">
                <a:pos x="connsiteX22708" y="connsiteY22708"/>
              </a:cxn>
              <a:cxn ang="0">
                <a:pos x="connsiteX22709" y="connsiteY22709"/>
              </a:cxn>
              <a:cxn ang="0">
                <a:pos x="connsiteX22710" y="connsiteY22710"/>
              </a:cxn>
              <a:cxn ang="0">
                <a:pos x="connsiteX22711" y="connsiteY22711"/>
              </a:cxn>
              <a:cxn ang="0">
                <a:pos x="connsiteX22712" y="connsiteY22712"/>
              </a:cxn>
              <a:cxn ang="0">
                <a:pos x="connsiteX22713" y="connsiteY22713"/>
              </a:cxn>
              <a:cxn ang="0">
                <a:pos x="connsiteX22714" y="connsiteY22714"/>
              </a:cxn>
              <a:cxn ang="0">
                <a:pos x="connsiteX22715" y="connsiteY22715"/>
              </a:cxn>
              <a:cxn ang="0">
                <a:pos x="connsiteX22716" y="connsiteY22716"/>
              </a:cxn>
              <a:cxn ang="0">
                <a:pos x="connsiteX22717" y="connsiteY22717"/>
              </a:cxn>
              <a:cxn ang="0">
                <a:pos x="connsiteX22718" y="connsiteY22718"/>
              </a:cxn>
              <a:cxn ang="0">
                <a:pos x="connsiteX22719" y="connsiteY22719"/>
              </a:cxn>
              <a:cxn ang="0">
                <a:pos x="connsiteX22720" y="connsiteY22720"/>
              </a:cxn>
              <a:cxn ang="0">
                <a:pos x="connsiteX22721" y="connsiteY22721"/>
              </a:cxn>
              <a:cxn ang="0">
                <a:pos x="connsiteX22722" y="connsiteY22722"/>
              </a:cxn>
              <a:cxn ang="0">
                <a:pos x="connsiteX22723" y="connsiteY22723"/>
              </a:cxn>
              <a:cxn ang="0">
                <a:pos x="connsiteX22724" y="connsiteY22724"/>
              </a:cxn>
              <a:cxn ang="0">
                <a:pos x="connsiteX22725" y="connsiteY22725"/>
              </a:cxn>
              <a:cxn ang="0">
                <a:pos x="connsiteX22726" y="connsiteY22726"/>
              </a:cxn>
              <a:cxn ang="0">
                <a:pos x="connsiteX22727" y="connsiteY22727"/>
              </a:cxn>
              <a:cxn ang="0">
                <a:pos x="connsiteX22728" y="connsiteY22728"/>
              </a:cxn>
              <a:cxn ang="0">
                <a:pos x="connsiteX22729" y="connsiteY22729"/>
              </a:cxn>
              <a:cxn ang="0">
                <a:pos x="connsiteX22730" y="connsiteY22730"/>
              </a:cxn>
              <a:cxn ang="0">
                <a:pos x="connsiteX22731" y="connsiteY22731"/>
              </a:cxn>
              <a:cxn ang="0">
                <a:pos x="connsiteX22732" y="connsiteY22732"/>
              </a:cxn>
              <a:cxn ang="0">
                <a:pos x="connsiteX22733" y="connsiteY22733"/>
              </a:cxn>
              <a:cxn ang="0">
                <a:pos x="connsiteX22734" y="connsiteY22734"/>
              </a:cxn>
              <a:cxn ang="0">
                <a:pos x="connsiteX22735" y="connsiteY22735"/>
              </a:cxn>
              <a:cxn ang="0">
                <a:pos x="connsiteX22736" y="connsiteY22736"/>
              </a:cxn>
              <a:cxn ang="0">
                <a:pos x="connsiteX22737" y="connsiteY22737"/>
              </a:cxn>
              <a:cxn ang="0">
                <a:pos x="connsiteX22738" y="connsiteY22738"/>
              </a:cxn>
              <a:cxn ang="0">
                <a:pos x="connsiteX22739" y="connsiteY22739"/>
              </a:cxn>
              <a:cxn ang="0">
                <a:pos x="connsiteX22740" y="connsiteY22740"/>
              </a:cxn>
              <a:cxn ang="0">
                <a:pos x="connsiteX22741" y="connsiteY22741"/>
              </a:cxn>
              <a:cxn ang="0">
                <a:pos x="connsiteX22742" y="connsiteY22742"/>
              </a:cxn>
              <a:cxn ang="0">
                <a:pos x="connsiteX22743" y="connsiteY22743"/>
              </a:cxn>
              <a:cxn ang="0">
                <a:pos x="connsiteX22744" y="connsiteY22744"/>
              </a:cxn>
              <a:cxn ang="0">
                <a:pos x="connsiteX22745" y="connsiteY22745"/>
              </a:cxn>
              <a:cxn ang="0">
                <a:pos x="connsiteX22746" y="connsiteY22746"/>
              </a:cxn>
              <a:cxn ang="0">
                <a:pos x="connsiteX22747" y="connsiteY22747"/>
              </a:cxn>
              <a:cxn ang="0">
                <a:pos x="connsiteX22748" y="connsiteY22748"/>
              </a:cxn>
              <a:cxn ang="0">
                <a:pos x="connsiteX22749" y="connsiteY22749"/>
              </a:cxn>
              <a:cxn ang="0">
                <a:pos x="connsiteX22750" y="connsiteY22750"/>
              </a:cxn>
              <a:cxn ang="0">
                <a:pos x="connsiteX22751" y="connsiteY22751"/>
              </a:cxn>
              <a:cxn ang="0">
                <a:pos x="connsiteX22752" y="connsiteY22752"/>
              </a:cxn>
              <a:cxn ang="0">
                <a:pos x="connsiteX22753" y="connsiteY22753"/>
              </a:cxn>
              <a:cxn ang="0">
                <a:pos x="connsiteX22754" y="connsiteY22754"/>
              </a:cxn>
              <a:cxn ang="0">
                <a:pos x="connsiteX22755" y="connsiteY22755"/>
              </a:cxn>
              <a:cxn ang="0">
                <a:pos x="connsiteX22756" y="connsiteY22756"/>
              </a:cxn>
              <a:cxn ang="0">
                <a:pos x="connsiteX22757" y="connsiteY22757"/>
              </a:cxn>
              <a:cxn ang="0">
                <a:pos x="connsiteX22758" y="connsiteY22758"/>
              </a:cxn>
              <a:cxn ang="0">
                <a:pos x="connsiteX22759" y="connsiteY22759"/>
              </a:cxn>
              <a:cxn ang="0">
                <a:pos x="connsiteX22760" y="connsiteY22760"/>
              </a:cxn>
              <a:cxn ang="0">
                <a:pos x="connsiteX22761" y="connsiteY22761"/>
              </a:cxn>
              <a:cxn ang="0">
                <a:pos x="connsiteX22762" y="connsiteY22762"/>
              </a:cxn>
              <a:cxn ang="0">
                <a:pos x="connsiteX22763" y="connsiteY22763"/>
              </a:cxn>
              <a:cxn ang="0">
                <a:pos x="connsiteX22764" y="connsiteY22764"/>
              </a:cxn>
              <a:cxn ang="0">
                <a:pos x="connsiteX22765" y="connsiteY22765"/>
              </a:cxn>
              <a:cxn ang="0">
                <a:pos x="connsiteX22766" y="connsiteY22766"/>
              </a:cxn>
              <a:cxn ang="0">
                <a:pos x="connsiteX22767" y="connsiteY22767"/>
              </a:cxn>
              <a:cxn ang="0">
                <a:pos x="connsiteX22768" y="connsiteY22768"/>
              </a:cxn>
              <a:cxn ang="0">
                <a:pos x="connsiteX22769" y="connsiteY22769"/>
              </a:cxn>
              <a:cxn ang="0">
                <a:pos x="connsiteX22770" y="connsiteY22770"/>
              </a:cxn>
              <a:cxn ang="0">
                <a:pos x="connsiteX22771" y="connsiteY22771"/>
              </a:cxn>
              <a:cxn ang="0">
                <a:pos x="connsiteX22772" y="connsiteY22772"/>
              </a:cxn>
              <a:cxn ang="0">
                <a:pos x="connsiteX22773" y="connsiteY22773"/>
              </a:cxn>
              <a:cxn ang="0">
                <a:pos x="connsiteX22774" y="connsiteY22774"/>
              </a:cxn>
              <a:cxn ang="0">
                <a:pos x="connsiteX22775" y="connsiteY22775"/>
              </a:cxn>
              <a:cxn ang="0">
                <a:pos x="connsiteX22776" y="connsiteY22776"/>
              </a:cxn>
              <a:cxn ang="0">
                <a:pos x="connsiteX22777" y="connsiteY22777"/>
              </a:cxn>
              <a:cxn ang="0">
                <a:pos x="connsiteX22778" y="connsiteY22778"/>
              </a:cxn>
              <a:cxn ang="0">
                <a:pos x="connsiteX22779" y="connsiteY22779"/>
              </a:cxn>
              <a:cxn ang="0">
                <a:pos x="connsiteX22780" y="connsiteY22780"/>
              </a:cxn>
              <a:cxn ang="0">
                <a:pos x="connsiteX22781" y="connsiteY22781"/>
              </a:cxn>
              <a:cxn ang="0">
                <a:pos x="connsiteX22782" y="connsiteY22782"/>
              </a:cxn>
              <a:cxn ang="0">
                <a:pos x="connsiteX22783" y="connsiteY22783"/>
              </a:cxn>
              <a:cxn ang="0">
                <a:pos x="connsiteX22784" y="connsiteY22784"/>
              </a:cxn>
              <a:cxn ang="0">
                <a:pos x="connsiteX22785" y="connsiteY22785"/>
              </a:cxn>
              <a:cxn ang="0">
                <a:pos x="connsiteX22786" y="connsiteY22786"/>
              </a:cxn>
              <a:cxn ang="0">
                <a:pos x="connsiteX22787" y="connsiteY22787"/>
              </a:cxn>
              <a:cxn ang="0">
                <a:pos x="connsiteX22788" y="connsiteY22788"/>
              </a:cxn>
              <a:cxn ang="0">
                <a:pos x="connsiteX22789" y="connsiteY22789"/>
              </a:cxn>
              <a:cxn ang="0">
                <a:pos x="connsiteX22790" y="connsiteY22790"/>
              </a:cxn>
              <a:cxn ang="0">
                <a:pos x="connsiteX22791" y="connsiteY22791"/>
              </a:cxn>
              <a:cxn ang="0">
                <a:pos x="connsiteX22792" y="connsiteY22792"/>
              </a:cxn>
              <a:cxn ang="0">
                <a:pos x="connsiteX22793" y="connsiteY22793"/>
              </a:cxn>
              <a:cxn ang="0">
                <a:pos x="connsiteX22794" y="connsiteY22794"/>
              </a:cxn>
              <a:cxn ang="0">
                <a:pos x="connsiteX22795" y="connsiteY22795"/>
              </a:cxn>
              <a:cxn ang="0">
                <a:pos x="connsiteX22796" y="connsiteY22796"/>
              </a:cxn>
              <a:cxn ang="0">
                <a:pos x="connsiteX22797" y="connsiteY22797"/>
              </a:cxn>
              <a:cxn ang="0">
                <a:pos x="connsiteX22798" y="connsiteY22798"/>
              </a:cxn>
              <a:cxn ang="0">
                <a:pos x="connsiteX22799" y="connsiteY22799"/>
              </a:cxn>
              <a:cxn ang="0">
                <a:pos x="connsiteX22800" y="connsiteY22800"/>
              </a:cxn>
              <a:cxn ang="0">
                <a:pos x="connsiteX22801" y="connsiteY22801"/>
              </a:cxn>
              <a:cxn ang="0">
                <a:pos x="connsiteX22802" y="connsiteY22802"/>
              </a:cxn>
              <a:cxn ang="0">
                <a:pos x="connsiteX22803" y="connsiteY22803"/>
              </a:cxn>
              <a:cxn ang="0">
                <a:pos x="connsiteX22804" y="connsiteY22804"/>
              </a:cxn>
              <a:cxn ang="0">
                <a:pos x="connsiteX22805" y="connsiteY22805"/>
              </a:cxn>
              <a:cxn ang="0">
                <a:pos x="connsiteX22806" y="connsiteY22806"/>
              </a:cxn>
              <a:cxn ang="0">
                <a:pos x="connsiteX22807" y="connsiteY22807"/>
              </a:cxn>
              <a:cxn ang="0">
                <a:pos x="connsiteX22808" y="connsiteY22808"/>
              </a:cxn>
              <a:cxn ang="0">
                <a:pos x="connsiteX22809" y="connsiteY22809"/>
              </a:cxn>
              <a:cxn ang="0">
                <a:pos x="connsiteX22810" y="connsiteY22810"/>
              </a:cxn>
              <a:cxn ang="0">
                <a:pos x="connsiteX22811" y="connsiteY22811"/>
              </a:cxn>
              <a:cxn ang="0">
                <a:pos x="connsiteX22812" y="connsiteY22812"/>
              </a:cxn>
              <a:cxn ang="0">
                <a:pos x="connsiteX22813" y="connsiteY22813"/>
              </a:cxn>
              <a:cxn ang="0">
                <a:pos x="connsiteX22814" y="connsiteY22814"/>
              </a:cxn>
              <a:cxn ang="0">
                <a:pos x="connsiteX22815" y="connsiteY22815"/>
              </a:cxn>
              <a:cxn ang="0">
                <a:pos x="connsiteX22816" y="connsiteY22816"/>
              </a:cxn>
              <a:cxn ang="0">
                <a:pos x="connsiteX22817" y="connsiteY22817"/>
              </a:cxn>
              <a:cxn ang="0">
                <a:pos x="connsiteX22818" y="connsiteY22818"/>
              </a:cxn>
              <a:cxn ang="0">
                <a:pos x="connsiteX22819" y="connsiteY22819"/>
              </a:cxn>
              <a:cxn ang="0">
                <a:pos x="connsiteX22820" y="connsiteY22820"/>
              </a:cxn>
              <a:cxn ang="0">
                <a:pos x="connsiteX22821" y="connsiteY22821"/>
              </a:cxn>
              <a:cxn ang="0">
                <a:pos x="connsiteX22822" y="connsiteY22822"/>
              </a:cxn>
              <a:cxn ang="0">
                <a:pos x="connsiteX22823" y="connsiteY22823"/>
              </a:cxn>
              <a:cxn ang="0">
                <a:pos x="connsiteX22824" y="connsiteY22824"/>
              </a:cxn>
              <a:cxn ang="0">
                <a:pos x="connsiteX22825" y="connsiteY22825"/>
              </a:cxn>
              <a:cxn ang="0">
                <a:pos x="connsiteX22826" y="connsiteY22826"/>
              </a:cxn>
              <a:cxn ang="0">
                <a:pos x="connsiteX22827" y="connsiteY22827"/>
              </a:cxn>
              <a:cxn ang="0">
                <a:pos x="connsiteX22828" y="connsiteY22828"/>
              </a:cxn>
              <a:cxn ang="0">
                <a:pos x="connsiteX22829" y="connsiteY22829"/>
              </a:cxn>
              <a:cxn ang="0">
                <a:pos x="connsiteX22830" y="connsiteY22830"/>
              </a:cxn>
              <a:cxn ang="0">
                <a:pos x="connsiteX22831" y="connsiteY22831"/>
              </a:cxn>
              <a:cxn ang="0">
                <a:pos x="connsiteX22832" y="connsiteY22832"/>
              </a:cxn>
              <a:cxn ang="0">
                <a:pos x="connsiteX22833" y="connsiteY22833"/>
              </a:cxn>
              <a:cxn ang="0">
                <a:pos x="connsiteX22834" y="connsiteY22834"/>
              </a:cxn>
              <a:cxn ang="0">
                <a:pos x="connsiteX22835" y="connsiteY22835"/>
              </a:cxn>
              <a:cxn ang="0">
                <a:pos x="connsiteX22836" y="connsiteY22836"/>
              </a:cxn>
              <a:cxn ang="0">
                <a:pos x="connsiteX22837" y="connsiteY22837"/>
              </a:cxn>
              <a:cxn ang="0">
                <a:pos x="connsiteX22838" y="connsiteY22838"/>
              </a:cxn>
              <a:cxn ang="0">
                <a:pos x="connsiteX22839" y="connsiteY22839"/>
              </a:cxn>
              <a:cxn ang="0">
                <a:pos x="connsiteX22840" y="connsiteY22840"/>
              </a:cxn>
              <a:cxn ang="0">
                <a:pos x="connsiteX22841" y="connsiteY22841"/>
              </a:cxn>
              <a:cxn ang="0">
                <a:pos x="connsiteX22842" y="connsiteY22842"/>
              </a:cxn>
              <a:cxn ang="0">
                <a:pos x="connsiteX22843" y="connsiteY22843"/>
              </a:cxn>
              <a:cxn ang="0">
                <a:pos x="connsiteX22844" y="connsiteY22844"/>
              </a:cxn>
              <a:cxn ang="0">
                <a:pos x="connsiteX22845" y="connsiteY22845"/>
              </a:cxn>
              <a:cxn ang="0">
                <a:pos x="connsiteX22846" y="connsiteY22846"/>
              </a:cxn>
              <a:cxn ang="0">
                <a:pos x="connsiteX22847" y="connsiteY22847"/>
              </a:cxn>
              <a:cxn ang="0">
                <a:pos x="connsiteX22848" y="connsiteY22848"/>
              </a:cxn>
              <a:cxn ang="0">
                <a:pos x="connsiteX22849" y="connsiteY22849"/>
              </a:cxn>
              <a:cxn ang="0">
                <a:pos x="connsiteX22850" y="connsiteY22850"/>
              </a:cxn>
              <a:cxn ang="0">
                <a:pos x="connsiteX22851" y="connsiteY22851"/>
              </a:cxn>
              <a:cxn ang="0">
                <a:pos x="connsiteX22852" y="connsiteY22852"/>
              </a:cxn>
              <a:cxn ang="0">
                <a:pos x="connsiteX22853" y="connsiteY22853"/>
              </a:cxn>
              <a:cxn ang="0">
                <a:pos x="connsiteX22854" y="connsiteY22854"/>
              </a:cxn>
              <a:cxn ang="0">
                <a:pos x="connsiteX22855" y="connsiteY22855"/>
              </a:cxn>
              <a:cxn ang="0">
                <a:pos x="connsiteX22856" y="connsiteY22856"/>
              </a:cxn>
              <a:cxn ang="0">
                <a:pos x="connsiteX22857" y="connsiteY22857"/>
              </a:cxn>
              <a:cxn ang="0">
                <a:pos x="connsiteX22858" y="connsiteY22858"/>
              </a:cxn>
              <a:cxn ang="0">
                <a:pos x="connsiteX22859" y="connsiteY22859"/>
              </a:cxn>
              <a:cxn ang="0">
                <a:pos x="connsiteX22860" y="connsiteY22860"/>
              </a:cxn>
              <a:cxn ang="0">
                <a:pos x="connsiteX22861" y="connsiteY22861"/>
              </a:cxn>
              <a:cxn ang="0">
                <a:pos x="connsiteX22862" y="connsiteY22862"/>
              </a:cxn>
              <a:cxn ang="0">
                <a:pos x="connsiteX22863" y="connsiteY22863"/>
              </a:cxn>
              <a:cxn ang="0">
                <a:pos x="connsiteX22864" y="connsiteY22864"/>
              </a:cxn>
              <a:cxn ang="0">
                <a:pos x="connsiteX22865" y="connsiteY22865"/>
              </a:cxn>
              <a:cxn ang="0">
                <a:pos x="connsiteX22866" y="connsiteY22866"/>
              </a:cxn>
              <a:cxn ang="0">
                <a:pos x="connsiteX22867" y="connsiteY22867"/>
              </a:cxn>
              <a:cxn ang="0">
                <a:pos x="connsiteX22868" y="connsiteY22868"/>
              </a:cxn>
              <a:cxn ang="0">
                <a:pos x="connsiteX22869" y="connsiteY22869"/>
              </a:cxn>
              <a:cxn ang="0">
                <a:pos x="connsiteX22870" y="connsiteY22870"/>
              </a:cxn>
              <a:cxn ang="0">
                <a:pos x="connsiteX22871" y="connsiteY22871"/>
              </a:cxn>
              <a:cxn ang="0">
                <a:pos x="connsiteX22872" y="connsiteY22872"/>
              </a:cxn>
              <a:cxn ang="0">
                <a:pos x="connsiteX22873" y="connsiteY22873"/>
              </a:cxn>
              <a:cxn ang="0">
                <a:pos x="connsiteX22874" y="connsiteY22874"/>
              </a:cxn>
              <a:cxn ang="0">
                <a:pos x="connsiteX22875" y="connsiteY22875"/>
              </a:cxn>
              <a:cxn ang="0">
                <a:pos x="connsiteX22876" y="connsiteY22876"/>
              </a:cxn>
              <a:cxn ang="0">
                <a:pos x="connsiteX22877" y="connsiteY22877"/>
              </a:cxn>
              <a:cxn ang="0">
                <a:pos x="connsiteX22878" y="connsiteY22878"/>
              </a:cxn>
              <a:cxn ang="0">
                <a:pos x="connsiteX22879" y="connsiteY22879"/>
              </a:cxn>
              <a:cxn ang="0">
                <a:pos x="connsiteX22880" y="connsiteY22880"/>
              </a:cxn>
              <a:cxn ang="0">
                <a:pos x="connsiteX22881" y="connsiteY22881"/>
              </a:cxn>
              <a:cxn ang="0">
                <a:pos x="connsiteX22882" y="connsiteY22882"/>
              </a:cxn>
              <a:cxn ang="0">
                <a:pos x="connsiteX22883" y="connsiteY22883"/>
              </a:cxn>
              <a:cxn ang="0">
                <a:pos x="connsiteX22884" y="connsiteY22884"/>
              </a:cxn>
              <a:cxn ang="0">
                <a:pos x="connsiteX22885" y="connsiteY22885"/>
              </a:cxn>
              <a:cxn ang="0">
                <a:pos x="connsiteX22886" y="connsiteY22886"/>
              </a:cxn>
              <a:cxn ang="0">
                <a:pos x="connsiteX22887" y="connsiteY22887"/>
              </a:cxn>
              <a:cxn ang="0">
                <a:pos x="connsiteX22888" y="connsiteY22888"/>
              </a:cxn>
              <a:cxn ang="0">
                <a:pos x="connsiteX22889" y="connsiteY22889"/>
              </a:cxn>
              <a:cxn ang="0">
                <a:pos x="connsiteX22890" y="connsiteY22890"/>
              </a:cxn>
              <a:cxn ang="0">
                <a:pos x="connsiteX22891" y="connsiteY22891"/>
              </a:cxn>
              <a:cxn ang="0">
                <a:pos x="connsiteX22892" y="connsiteY22892"/>
              </a:cxn>
              <a:cxn ang="0">
                <a:pos x="connsiteX22893" y="connsiteY22893"/>
              </a:cxn>
              <a:cxn ang="0">
                <a:pos x="connsiteX22894" y="connsiteY22894"/>
              </a:cxn>
              <a:cxn ang="0">
                <a:pos x="connsiteX22895" y="connsiteY22895"/>
              </a:cxn>
              <a:cxn ang="0">
                <a:pos x="connsiteX22896" y="connsiteY22896"/>
              </a:cxn>
              <a:cxn ang="0">
                <a:pos x="connsiteX22897" y="connsiteY22897"/>
              </a:cxn>
              <a:cxn ang="0">
                <a:pos x="connsiteX22898" y="connsiteY22898"/>
              </a:cxn>
              <a:cxn ang="0">
                <a:pos x="connsiteX22899" y="connsiteY22899"/>
              </a:cxn>
              <a:cxn ang="0">
                <a:pos x="connsiteX22900" y="connsiteY22900"/>
              </a:cxn>
              <a:cxn ang="0">
                <a:pos x="connsiteX22901" y="connsiteY22901"/>
              </a:cxn>
              <a:cxn ang="0">
                <a:pos x="connsiteX22902" y="connsiteY22902"/>
              </a:cxn>
              <a:cxn ang="0">
                <a:pos x="connsiteX22903" y="connsiteY22903"/>
              </a:cxn>
              <a:cxn ang="0">
                <a:pos x="connsiteX22904" y="connsiteY22904"/>
              </a:cxn>
              <a:cxn ang="0">
                <a:pos x="connsiteX22905" y="connsiteY22905"/>
              </a:cxn>
              <a:cxn ang="0">
                <a:pos x="connsiteX22906" y="connsiteY22906"/>
              </a:cxn>
              <a:cxn ang="0">
                <a:pos x="connsiteX22907" y="connsiteY22907"/>
              </a:cxn>
              <a:cxn ang="0">
                <a:pos x="connsiteX22908" y="connsiteY22908"/>
              </a:cxn>
              <a:cxn ang="0">
                <a:pos x="connsiteX22909" y="connsiteY22909"/>
              </a:cxn>
              <a:cxn ang="0">
                <a:pos x="connsiteX22910" y="connsiteY22910"/>
              </a:cxn>
              <a:cxn ang="0">
                <a:pos x="connsiteX22911" y="connsiteY22911"/>
              </a:cxn>
              <a:cxn ang="0">
                <a:pos x="connsiteX22912" y="connsiteY22912"/>
              </a:cxn>
              <a:cxn ang="0">
                <a:pos x="connsiteX22913" y="connsiteY22913"/>
              </a:cxn>
              <a:cxn ang="0">
                <a:pos x="connsiteX22914" y="connsiteY22914"/>
              </a:cxn>
              <a:cxn ang="0">
                <a:pos x="connsiteX22915" y="connsiteY22915"/>
              </a:cxn>
              <a:cxn ang="0">
                <a:pos x="connsiteX22916" y="connsiteY22916"/>
              </a:cxn>
              <a:cxn ang="0">
                <a:pos x="connsiteX22917" y="connsiteY22917"/>
              </a:cxn>
              <a:cxn ang="0">
                <a:pos x="connsiteX22918" y="connsiteY22918"/>
              </a:cxn>
              <a:cxn ang="0">
                <a:pos x="connsiteX22919" y="connsiteY22919"/>
              </a:cxn>
              <a:cxn ang="0">
                <a:pos x="connsiteX22920" y="connsiteY22920"/>
              </a:cxn>
              <a:cxn ang="0">
                <a:pos x="connsiteX22921" y="connsiteY22921"/>
              </a:cxn>
              <a:cxn ang="0">
                <a:pos x="connsiteX22922" y="connsiteY22922"/>
              </a:cxn>
              <a:cxn ang="0">
                <a:pos x="connsiteX22923" y="connsiteY22923"/>
              </a:cxn>
              <a:cxn ang="0">
                <a:pos x="connsiteX22924" y="connsiteY22924"/>
              </a:cxn>
              <a:cxn ang="0">
                <a:pos x="connsiteX22925" y="connsiteY22925"/>
              </a:cxn>
              <a:cxn ang="0">
                <a:pos x="connsiteX22926" y="connsiteY22926"/>
              </a:cxn>
              <a:cxn ang="0">
                <a:pos x="connsiteX22927" y="connsiteY22927"/>
              </a:cxn>
              <a:cxn ang="0">
                <a:pos x="connsiteX22928" y="connsiteY22928"/>
              </a:cxn>
              <a:cxn ang="0">
                <a:pos x="connsiteX22929" y="connsiteY22929"/>
              </a:cxn>
              <a:cxn ang="0">
                <a:pos x="connsiteX22930" y="connsiteY22930"/>
              </a:cxn>
              <a:cxn ang="0">
                <a:pos x="connsiteX22931" y="connsiteY22931"/>
              </a:cxn>
              <a:cxn ang="0">
                <a:pos x="connsiteX22932" y="connsiteY22932"/>
              </a:cxn>
              <a:cxn ang="0">
                <a:pos x="connsiteX22933" y="connsiteY22933"/>
              </a:cxn>
              <a:cxn ang="0">
                <a:pos x="connsiteX22934" y="connsiteY22934"/>
              </a:cxn>
              <a:cxn ang="0">
                <a:pos x="connsiteX22935" y="connsiteY22935"/>
              </a:cxn>
              <a:cxn ang="0">
                <a:pos x="connsiteX22936" y="connsiteY22936"/>
              </a:cxn>
              <a:cxn ang="0">
                <a:pos x="connsiteX22937" y="connsiteY22937"/>
              </a:cxn>
              <a:cxn ang="0">
                <a:pos x="connsiteX22938" y="connsiteY22938"/>
              </a:cxn>
              <a:cxn ang="0">
                <a:pos x="connsiteX22939" y="connsiteY22939"/>
              </a:cxn>
              <a:cxn ang="0">
                <a:pos x="connsiteX22940" y="connsiteY22940"/>
              </a:cxn>
              <a:cxn ang="0">
                <a:pos x="connsiteX22941" y="connsiteY22941"/>
              </a:cxn>
              <a:cxn ang="0">
                <a:pos x="connsiteX22942" y="connsiteY22942"/>
              </a:cxn>
              <a:cxn ang="0">
                <a:pos x="connsiteX22943" y="connsiteY22943"/>
              </a:cxn>
              <a:cxn ang="0">
                <a:pos x="connsiteX22944" y="connsiteY22944"/>
              </a:cxn>
              <a:cxn ang="0">
                <a:pos x="connsiteX22945" y="connsiteY22945"/>
              </a:cxn>
              <a:cxn ang="0">
                <a:pos x="connsiteX22946" y="connsiteY22946"/>
              </a:cxn>
              <a:cxn ang="0">
                <a:pos x="connsiteX22947" y="connsiteY22947"/>
              </a:cxn>
              <a:cxn ang="0">
                <a:pos x="connsiteX22948" y="connsiteY22948"/>
              </a:cxn>
              <a:cxn ang="0">
                <a:pos x="connsiteX22949" y="connsiteY22949"/>
              </a:cxn>
              <a:cxn ang="0">
                <a:pos x="connsiteX22950" y="connsiteY22950"/>
              </a:cxn>
              <a:cxn ang="0">
                <a:pos x="connsiteX22951" y="connsiteY22951"/>
              </a:cxn>
              <a:cxn ang="0">
                <a:pos x="connsiteX22952" y="connsiteY22952"/>
              </a:cxn>
              <a:cxn ang="0">
                <a:pos x="connsiteX22953" y="connsiteY22953"/>
              </a:cxn>
              <a:cxn ang="0">
                <a:pos x="connsiteX22954" y="connsiteY22954"/>
              </a:cxn>
              <a:cxn ang="0">
                <a:pos x="connsiteX22955" y="connsiteY22955"/>
              </a:cxn>
              <a:cxn ang="0">
                <a:pos x="connsiteX22956" y="connsiteY22956"/>
              </a:cxn>
              <a:cxn ang="0">
                <a:pos x="connsiteX22957" y="connsiteY22957"/>
              </a:cxn>
              <a:cxn ang="0">
                <a:pos x="connsiteX22958" y="connsiteY22958"/>
              </a:cxn>
              <a:cxn ang="0">
                <a:pos x="connsiteX22959" y="connsiteY22959"/>
              </a:cxn>
              <a:cxn ang="0">
                <a:pos x="connsiteX22960" y="connsiteY22960"/>
              </a:cxn>
              <a:cxn ang="0">
                <a:pos x="connsiteX22961" y="connsiteY22961"/>
              </a:cxn>
              <a:cxn ang="0">
                <a:pos x="connsiteX22962" y="connsiteY22962"/>
              </a:cxn>
              <a:cxn ang="0">
                <a:pos x="connsiteX22963" y="connsiteY22963"/>
              </a:cxn>
              <a:cxn ang="0">
                <a:pos x="connsiteX22964" y="connsiteY22964"/>
              </a:cxn>
              <a:cxn ang="0">
                <a:pos x="connsiteX22965" y="connsiteY22965"/>
              </a:cxn>
              <a:cxn ang="0">
                <a:pos x="connsiteX22966" y="connsiteY22966"/>
              </a:cxn>
              <a:cxn ang="0">
                <a:pos x="connsiteX22967" y="connsiteY22967"/>
              </a:cxn>
              <a:cxn ang="0">
                <a:pos x="connsiteX22968" y="connsiteY22968"/>
              </a:cxn>
              <a:cxn ang="0">
                <a:pos x="connsiteX22969" y="connsiteY22969"/>
              </a:cxn>
              <a:cxn ang="0">
                <a:pos x="connsiteX22970" y="connsiteY22970"/>
              </a:cxn>
              <a:cxn ang="0">
                <a:pos x="connsiteX22971" y="connsiteY22971"/>
              </a:cxn>
              <a:cxn ang="0">
                <a:pos x="connsiteX22972" y="connsiteY22972"/>
              </a:cxn>
              <a:cxn ang="0">
                <a:pos x="connsiteX22973" y="connsiteY22973"/>
              </a:cxn>
              <a:cxn ang="0">
                <a:pos x="connsiteX22974" y="connsiteY22974"/>
              </a:cxn>
              <a:cxn ang="0">
                <a:pos x="connsiteX22975" y="connsiteY22975"/>
              </a:cxn>
              <a:cxn ang="0">
                <a:pos x="connsiteX22976" y="connsiteY22976"/>
              </a:cxn>
              <a:cxn ang="0">
                <a:pos x="connsiteX22977" y="connsiteY22977"/>
              </a:cxn>
              <a:cxn ang="0">
                <a:pos x="connsiteX22978" y="connsiteY22978"/>
              </a:cxn>
              <a:cxn ang="0">
                <a:pos x="connsiteX22979" y="connsiteY22979"/>
              </a:cxn>
              <a:cxn ang="0">
                <a:pos x="connsiteX22980" y="connsiteY22980"/>
              </a:cxn>
              <a:cxn ang="0">
                <a:pos x="connsiteX22981" y="connsiteY22981"/>
              </a:cxn>
              <a:cxn ang="0">
                <a:pos x="connsiteX22982" y="connsiteY22982"/>
              </a:cxn>
              <a:cxn ang="0">
                <a:pos x="connsiteX22983" y="connsiteY22983"/>
              </a:cxn>
              <a:cxn ang="0">
                <a:pos x="connsiteX22984" y="connsiteY22984"/>
              </a:cxn>
              <a:cxn ang="0">
                <a:pos x="connsiteX22985" y="connsiteY22985"/>
              </a:cxn>
              <a:cxn ang="0">
                <a:pos x="connsiteX22986" y="connsiteY22986"/>
              </a:cxn>
              <a:cxn ang="0">
                <a:pos x="connsiteX22987" y="connsiteY22987"/>
              </a:cxn>
              <a:cxn ang="0">
                <a:pos x="connsiteX22988" y="connsiteY22988"/>
              </a:cxn>
              <a:cxn ang="0">
                <a:pos x="connsiteX22989" y="connsiteY22989"/>
              </a:cxn>
              <a:cxn ang="0">
                <a:pos x="connsiteX22990" y="connsiteY22990"/>
              </a:cxn>
              <a:cxn ang="0">
                <a:pos x="connsiteX22991" y="connsiteY22991"/>
              </a:cxn>
              <a:cxn ang="0">
                <a:pos x="connsiteX22992" y="connsiteY22992"/>
              </a:cxn>
              <a:cxn ang="0">
                <a:pos x="connsiteX22993" y="connsiteY22993"/>
              </a:cxn>
              <a:cxn ang="0">
                <a:pos x="connsiteX22994" y="connsiteY22994"/>
              </a:cxn>
              <a:cxn ang="0">
                <a:pos x="connsiteX22995" y="connsiteY22995"/>
              </a:cxn>
              <a:cxn ang="0">
                <a:pos x="connsiteX22996" y="connsiteY22996"/>
              </a:cxn>
              <a:cxn ang="0">
                <a:pos x="connsiteX22997" y="connsiteY22997"/>
              </a:cxn>
              <a:cxn ang="0">
                <a:pos x="connsiteX22998" y="connsiteY22998"/>
              </a:cxn>
              <a:cxn ang="0">
                <a:pos x="connsiteX22999" y="connsiteY22999"/>
              </a:cxn>
              <a:cxn ang="0">
                <a:pos x="connsiteX23000" y="connsiteY23000"/>
              </a:cxn>
              <a:cxn ang="0">
                <a:pos x="connsiteX23001" y="connsiteY23001"/>
              </a:cxn>
              <a:cxn ang="0">
                <a:pos x="connsiteX23002" y="connsiteY23002"/>
              </a:cxn>
              <a:cxn ang="0">
                <a:pos x="connsiteX23003" y="connsiteY23003"/>
              </a:cxn>
              <a:cxn ang="0">
                <a:pos x="connsiteX23004" y="connsiteY23004"/>
              </a:cxn>
              <a:cxn ang="0">
                <a:pos x="connsiteX23005" y="connsiteY23005"/>
              </a:cxn>
              <a:cxn ang="0">
                <a:pos x="connsiteX23006" y="connsiteY23006"/>
              </a:cxn>
              <a:cxn ang="0">
                <a:pos x="connsiteX23007" y="connsiteY23007"/>
              </a:cxn>
              <a:cxn ang="0">
                <a:pos x="connsiteX23008" y="connsiteY23008"/>
              </a:cxn>
              <a:cxn ang="0">
                <a:pos x="connsiteX23009" y="connsiteY23009"/>
              </a:cxn>
              <a:cxn ang="0">
                <a:pos x="connsiteX23010" y="connsiteY23010"/>
              </a:cxn>
              <a:cxn ang="0">
                <a:pos x="connsiteX23011" y="connsiteY23011"/>
              </a:cxn>
              <a:cxn ang="0">
                <a:pos x="connsiteX23012" y="connsiteY23012"/>
              </a:cxn>
              <a:cxn ang="0">
                <a:pos x="connsiteX23013" y="connsiteY23013"/>
              </a:cxn>
              <a:cxn ang="0">
                <a:pos x="connsiteX23014" y="connsiteY23014"/>
              </a:cxn>
              <a:cxn ang="0">
                <a:pos x="connsiteX23015" y="connsiteY23015"/>
              </a:cxn>
              <a:cxn ang="0">
                <a:pos x="connsiteX23016" y="connsiteY23016"/>
              </a:cxn>
              <a:cxn ang="0">
                <a:pos x="connsiteX23017" y="connsiteY23017"/>
              </a:cxn>
              <a:cxn ang="0">
                <a:pos x="connsiteX23018" y="connsiteY23018"/>
              </a:cxn>
              <a:cxn ang="0">
                <a:pos x="connsiteX23019" y="connsiteY23019"/>
              </a:cxn>
              <a:cxn ang="0">
                <a:pos x="connsiteX23020" y="connsiteY23020"/>
              </a:cxn>
              <a:cxn ang="0">
                <a:pos x="connsiteX23021" y="connsiteY23021"/>
              </a:cxn>
              <a:cxn ang="0">
                <a:pos x="connsiteX23022" y="connsiteY23022"/>
              </a:cxn>
              <a:cxn ang="0">
                <a:pos x="connsiteX23023" y="connsiteY23023"/>
              </a:cxn>
              <a:cxn ang="0">
                <a:pos x="connsiteX23024" y="connsiteY23024"/>
              </a:cxn>
              <a:cxn ang="0">
                <a:pos x="connsiteX23025" y="connsiteY23025"/>
              </a:cxn>
              <a:cxn ang="0">
                <a:pos x="connsiteX23026" y="connsiteY23026"/>
              </a:cxn>
              <a:cxn ang="0">
                <a:pos x="connsiteX23027" y="connsiteY23027"/>
              </a:cxn>
              <a:cxn ang="0">
                <a:pos x="connsiteX23028" y="connsiteY23028"/>
              </a:cxn>
              <a:cxn ang="0">
                <a:pos x="connsiteX23029" y="connsiteY23029"/>
              </a:cxn>
              <a:cxn ang="0">
                <a:pos x="connsiteX23030" y="connsiteY23030"/>
              </a:cxn>
              <a:cxn ang="0">
                <a:pos x="connsiteX23031" y="connsiteY23031"/>
              </a:cxn>
              <a:cxn ang="0">
                <a:pos x="connsiteX23032" y="connsiteY23032"/>
              </a:cxn>
              <a:cxn ang="0">
                <a:pos x="connsiteX23033" y="connsiteY23033"/>
              </a:cxn>
              <a:cxn ang="0">
                <a:pos x="connsiteX23034" y="connsiteY23034"/>
              </a:cxn>
              <a:cxn ang="0">
                <a:pos x="connsiteX23035" y="connsiteY23035"/>
              </a:cxn>
              <a:cxn ang="0">
                <a:pos x="connsiteX23036" y="connsiteY23036"/>
              </a:cxn>
              <a:cxn ang="0">
                <a:pos x="connsiteX23037" y="connsiteY23037"/>
              </a:cxn>
              <a:cxn ang="0">
                <a:pos x="connsiteX23038" y="connsiteY23038"/>
              </a:cxn>
              <a:cxn ang="0">
                <a:pos x="connsiteX23039" y="connsiteY23039"/>
              </a:cxn>
              <a:cxn ang="0">
                <a:pos x="connsiteX23040" y="connsiteY23040"/>
              </a:cxn>
              <a:cxn ang="0">
                <a:pos x="connsiteX23041" y="connsiteY23041"/>
              </a:cxn>
              <a:cxn ang="0">
                <a:pos x="connsiteX23042" y="connsiteY23042"/>
              </a:cxn>
              <a:cxn ang="0">
                <a:pos x="connsiteX23043" y="connsiteY23043"/>
              </a:cxn>
              <a:cxn ang="0">
                <a:pos x="connsiteX23044" y="connsiteY23044"/>
              </a:cxn>
              <a:cxn ang="0">
                <a:pos x="connsiteX23045" y="connsiteY23045"/>
              </a:cxn>
              <a:cxn ang="0">
                <a:pos x="connsiteX23046" y="connsiteY23046"/>
              </a:cxn>
              <a:cxn ang="0">
                <a:pos x="connsiteX23047" y="connsiteY23047"/>
              </a:cxn>
              <a:cxn ang="0">
                <a:pos x="connsiteX23048" y="connsiteY23048"/>
              </a:cxn>
              <a:cxn ang="0">
                <a:pos x="connsiteX23049" y="connsiteY23049"/>
              </a:cxn>
              <a:cxn ang="0">
                <a:pos x="connsiteX23050" y="connsiteY23050"/>
              </a:cxn>
              <a:cxn ang="0">
                <a:pos x="connsiteX23051" y="connsiteY23051"/>
              </a:cxn>
              <a:cxn ang="0">
                <a:pos x="connsiteX23052" y="connsiteY23052"/>
              </a:cxn>
              <a:cxn ang="0">
                <a:pos x="connsiteX23053" y="connsiteY23053"/>
              </a:cxn>
              <a:cxn ang="0">
                <a:pos x="connsiteX23054" y="connsiteY23054"/>
              </a:cxn>
              <a:cxn ang="0">
                <a:pos x="connsiteX23055" y="connsiteY23055"/>
              </a:cxn>
              <a:cxn ang="0">
                <a:pos x="connsiteX23056" y="connsiteY23056"/>
              </a:cxn>
              <a:cxn ang="0">
                <a:pos x="connsiteX23057" y="connsiteY23057"/>
              </a:cxn>
              <a:cxn ang="0">
                <a:pos x="connsiteX23058" y="connsiteY23058"/>
              </a:cxn>
              <a:cxn ang="0">
                <a:pos x="connsiteX23059" y="connsiteY23059"/>
              </a:cxn>
              <a:cxn ang="0">
                <a:pos x="connsiteX23060" y="connsiteY23060"/>
              </a:cxn>
              <a:cxn ang="0">
                <a:pos x="connsiteX23061" y="connsiteY23061"/>
              </a:cxn>
              <a:cxn ang="0">
                <a:pos x="connsiteX23062" y="connsiteY23062"/>
              </a:cxn>
              <a:cxn ang="0">
                <a:pos x="connsiteX23063" y="connsiteY23063"/>
              </a:cxn>
              <a:cxn ang="0">
                <a:pos x="connsiteX23064" y="connsiteY23064"/>
              </a:cxn>
              <a:cxn ang="0">
                <a:pos x="connsiteX23065" y="connsiteY23065"/>
              </a:cxn>
              <a:cxn ang="0">
                <a:pos x="connsiteX23066" y="connsiteY23066"/>
              </a:cxn>
              <a:cxn ang="0">
                <a:pos x="connsiteX23067" y="connsiteY23067"/>
              </a:cxn>
              <a:cxn ang="0">
                <a:pos x="connsiteX23068" y="connsiteY23068"/>
              </a:cxn>
              <a:cxn ang="0">
                <a:pos x="connsiteX23069" y="connsiteY23069"/>
              </a:cxn>
              <a:cxn ang="0">
                <a:pos x="connsiteX23070" y="connsiteY23070"/>
              </a:cxn>
              <a:cxn ang="0">
                <a:pos x="connsiteX23071" y="connsiteY23071"/>
              </a:cxn>
              <a:cxn ang="0">
                <a:pos x="connsiteX23072" y="connsiteY23072"/>
              </a:cxn>
              <a:cxn ang="0">
                <a:pos x="connsiteX23073" y="connsiteY23073"/>
              </a:cxn>
              <a:cxn ang="0">
                <a:pos x="connsiteX23074" y="connsiteY23074"/>
              </a:cxn>
              <a:cxn ang="0">
                <a:pos x="connsiteX23075" y="connsiteY23075"/>
              </a:cxn>
              <a:cxn ang="0">
                <a:pos x="connsiteX23076" y="connsiteY23076"/>
              </a:cxn>
              <a:cxn ang="0">
                <a:pos x="connsiteX23077" y="connsiteY23077"/>
              </a:cxn>
              <a:cxn ang="0">
                <a:pos x="connsiteX23078" y="connsiteY23078"/>
              </a:cxn>
              <a:cxn ang="0">
                <a:pos x="connsiteX23079" y="connsiteY23079"/>
              </a:cxn>
              <a:cxn ang="0">
                <a:pos x="connsiteX23080" y="connsiteY23080"/>
              </a:cxn>
              <a:cxn ang="0">
                <a:pos x="connsiteX23081" y="connsiteY23081"/>
              </a:cxn>
              <a:cxn ang="0">
                <a:pos x="connsiteX23082" y="connsiteY23082"/>
              </a:cxn>
              <a:cxn ang="0">
                <a:pos x="connsiteX23083" y="connsiteY23083"/>
              </a:cxn>
              <a:cxn ang="0">
                <a:pos x="connsiteX23084" y="connsiteY23084"/>
              </a:cxn>
              <a:cxn ang="0">
                <a:pos x="connsiteX23085" y="connsiteY23085"/>
              </a:cxn>
              <a:cxn ang="0">
                <a:pos x="connsiteX23086" y="connsiteY23086"/>
              </a:cxn>
              <a:cxn ang="0">
                <a:pos x="connsiteX23087" y="connsiteY23087"/>
              </a:cxn>
              <a:cxn ang="0">
                <a:pos x="connsiteX23088" y="connsiteY23088"/>
              </a:cxn>
              <a:cxn ang="0">
                <a:pos x="connsiteX23089" y="connsiteY23089"/>
              </a:cxn>
              <a:cxn ang="0">
                <a:pos x="connsiteX23090" y="connsiteY23090"/>
              </a:cxn>
              <a:cxn ang="0">
                <a:pos x="connsiteX23091" y="connsiteY23091"/>
              </a:cxn>
              <a:cxn ang="0">
                <a:pos x="connsiteX23092" y="connsiteY23092"/>
              </a:cxn>
              <a:cxn ang="0">
                <a:pos x="connsiteX23093" y="connsiteY23093"/>
              </a:cxn>
              <a:cxn ang="0">
                <a:pos x="connsiteX23094" y="connsiteY23094"/>
              </a:cxn>
              <a:cxn ang="0">
                <a:pos x="connsiteX23095" y="connsiteY23095"/>
              </a:cxn>
              <a:cxn ang="0">
                <a:pos x="connsiteX23096" y="connsiteY23096"/>
              </a:cxn>
              <a:cxn ang="0">
                <a:pos x="connsiteX23097" y="connsiteY23097"/>
              </a:cxn>
              <a:cxn ang="0">
                <a:pos x="connsiteX23098" y="connsiteY23098"/>
              </a:cxn>
              <a:cxn ang="0">
                <a:pos x="connsiteX23099" y="connsiteY23099"/>
              </a:cxn>
              <a:cxn ang="0">
                <a:pos x="connsiteX23100" y="connsiteY23100"/>
              </a:cxn>
              <a:cxn ang="0">
                <a:pos x="connsiteX23101" y="connsiteY23101"/>
              </a:cxn>
              <a:cxn ang="0">
                <a:pos x="connsiteX23102" y="connsiteY23102"/>
              </a:cxn>
              <a:cxn ang="0">
                <a:pos x="connsiteX23103" y="connsiteY23103"/>
              </a:cxn>
              <a:cxn ang="0">
                <a:pos x="connsiteX23104" y="connsiteY23104"/>
              </a:cxn>
              <a:cxn ang="0">
                <a:pos x="connsiteX23105" y="connsiteY23105"/>
              </a:cxn>
              <a:cxn ang="0">
                <a:pos x="connsiteX23106" y="connsiteY23106"/>
              </a:cxn>
              <a:cxn ang="0">
                <a:pos x="connsiteX23107" y="connsiteY23107"/>
              </a:cxn>
              <a:cxn ang="0">
                <a:pos x="connsiteX23108" y="connsiteY23108"/>
              </a:cxn>
              <a:cxn ang="0">
                <a:pos x="connsiteX23109" y="connsiteY23109"/>
              </a:cxn>
              <a:cxn ang="0">
                <a:pos x="connsiteX23110" y="connsiteY23110"/>
              </a:cxn>
              <a:cxn ang="0">
                <a:pos x="connsiteX23111" y="connsiteY23111"/>
              </a:cxn>
              <a:cxn ang="0">
                <a:pos x="connsiteX23112" y="connsiteY23112"/>
              </a:cxn>
              <a:cxn ang="0">
                <a:pos x="connsiteX23113" y="connsiteY23113"/>
              </a:cxn>
              <a:cxn ang="0">
                <a:pos x="connsiteX23114" y="connsiteY23114"/>
              </a:cxn>
              <a:cxn ang="0">
                <a:pos x="connsiteX23115" y="connsiteY23115"/>
              </a:cxn>
              <a:cxn ang="0">
                <a:pos x="connsiteX23116" y="connsiteY23116"/>
              </a:cxn>
              <a:cxn ang="0">
                <a:pos x="connsiteX23117" y="connsiteY23117"/>
              </a:cxn>
              <a:cxn ang="0">
                <a:pos x="connsiteX23118" y="connsiteY23118"/>
              </a:cxn>
              <a:cxn ang="0">
                <a:pos x="connsiteX23119" y="connsiteY23119"/>
              </a:cxn>
              <a:cxn ang="0">
                <a:pos x="connsiteX23120" y="connsiteY23120"/>
              </a:cxn>
              <a:cxn ang="0">
                <a:pos x="connsiteX23121" y="connsiteY23121"/>
              </a:cxn>
              <a:cxn ang="0">
                <a:pos x="connsiteX23122" y="connsiteY23122"/>
              </a:cxn>
              <a:cxn ang="0">
                <a:pos x="connsiteX23123" y="connsiteY23123"/>
              </a:cxn>
              <a:cxn ang="0">
                <a:pos x="connsiteX23124" y="connsiteY23124"/>
              </a:cxn>
              <a:cxn ang="0">
                <a:pos x="connsiteX23125" y="connsiteY23125"/>
              </a:cxn>
              <a:cxn ang="0">
                <a:pos x="connsiteX23126" y="connsiteY23126"/>
              </a:cxn>
              <a:cxn ang="0">
                <a:pos x="connsiteX23127" y="connsiteY23127"/>
              </a:cxn>
              <a:cxn ang="0">
                <a:pos x="connsiteX23128" y="connsiteY23128"/>
              </a:cxn>
              <a:cxn ang="0">
                <a:pos x="connsiteX23129" y="connsiteY23129"/>
              </a:cxn>
              <a:cxn ang="0">
                <a:pos x="connsiteX23130" y="connsiteY23130"/>
              </a:cxn>
              <a:cxn ang="0">
                <a:pos x="connsiteX23131" y="connsiteY23131"/>
              </a:cxn>
              <a:cxn ang="0">
                <a:pos x="connsiteX23132" y="connsiteY23132"/>
              </a:cxn>
              <a:cxn ang="0">
                <a:pos x="connsiteX23133" y="connsiteY23133"/>
              </a:cxn>
              <a:cxn ang="0">
                <a:pos x="connsiteX23134" y="connsiteY23134"/>
              </a:cxn>
              <a:cxn ang="0">
                <a:pos x="connsiteX23135" y="connsiteY23135"/>
              </a:cxn>
              <a:cxn ang="0">
                <a:pos x="connsiteX23136" y="connsiteY23136"/>
              </a:cxn>
              <a:cxn ang="0">
                <a:pos x="connsiteX23137" y="connsiteY23137"/>
              </a:cxn>
              <a:cxn ang="0">
                <a:pos x="connsiteX23138" y="connsiteY23138"/>
              </a:cxn>
              <a:cxn ang="0">
                <a:pos x="connsiteX23139" y="connsiteY23139"/>
              </a:cxn>
              <a:cxn ang="0">
                <a:pos x="connsiteX23140" y="connsiteY23140"/>
              </a:cxn>
              <a:cxn ang="0">
                <a:pos x="connsiteX23141" y="connsiteY23141"/>
              </a:cxn>
              <a:cxn ang="0">
                <a:pos x="connsiteX23142" y="connsiteY23142"/>
              </a:cxn>
              <a:cxn ang="0">
                <a:pos x="connsiteX23143" y="connsiteY23143"/>
              </a:cxn>
              <a:cxn ang="0">
                <a:pos x="connsiteX23144" y="connsiteY23144"/>
              </a:cxn>
              <a:cxn ang="0">
                <a:pos x="connsiteX23145" y="connsiteY23145"/>
              </a:cxn>
              <a:cxn ang="0">
                <a:pos x="connsiteX23146" y="connsiteY23146"/>
              </a:cxn>
              <a:cxn ang="0">
                <a:pos x="connsiteX23147" y="connsiteY23147"/>
              </a:cxn>
              <a:cxn ang="0">
                <a:pos x="connsiteX23148" y="connsiteY23148"/>
              </a:cxn>
              <a:cxn ang="0">
                <a:pos x="connsiteX23149" y="connsiteY23149"/>
              </a:cxn>
              <a:cxn ang="0">
                <a:pos x="connsiteX23150" y="connsiteY23150"/>
              </a:cxn>
              <a:cxn ang="0">
                <a:pos x="connsiteX23151" y="connsiteY23151"/>
              </a:cxn>
              <a:cxn ang="0">
                <a:pos x="connsiteX23152" y="connsiteY23152"/>
              </a:cxn>
              <a:cxn ang="0">
                <a:pos x="connsiteX23153" y="connsiteY23153"/>
              </a:cxn>
              <a:cxn ang="0">
                <a:pos x="connsiteX23154" y="connsiteY23154"/>
              </a:cxn>
              <a:cxn ang="0">
                <a:pos x="connsiteX23155" y="connsiteY23155"/>
              </a:cxn>
              <a:cxn ang="0">
                <a:pos x="connsiteX23156" y="connsiteY23156"/>
              </a:cxn>
              <a:cxn ang="0">
                <a:pos x="connsiteX23157" y="connsiteY23157"/>
              </a:cxn>
              <a:cxn ang="0">
                <a:pos x="connsiteX23158" y="connsiteY23158"/>
              </a:cxn>
              <a:cxn ang="0">
                <a:pos x="connsiteX23159" y="connsiteY23159"/>
              </a:cxn>
              <a:cxn ang="0">
                <a:pos x="connsiteX23160" y="connsiteY23160"/>
              </a:cxn>
              <a:cxn ang="0">
                <a:pos x="connsiteX23161" y="connsiteY23161"/>
              </a:cxn>
              <a:cxn ang="0">
                <a:pos x="connsiteX23162" y="connsiteY23162"/>
              </a:cxn>
              <a:cxn ang="0">
                <a:pos x="connsiteX23163" y="connsiteY23163"/>
              </a:cxn>
              <a:cxn ang="0">
                <a:pos x="connsiteX23164" y="connsiteY23164"/>
              </a:cxn>
              <a:cxn ang="0">
                <a:pos x="connsiteX23165" y="connsiteY23165"/>
              </a:cxn>
              <a:cxn ang="0">
                <a:pos x="connsiteX23166" y="connsiteY23166"/>
              </a:cxn>
              <a:cxn ang="0">
                <a:pos x="connsiteX23167" y="connsiteY23167"/>
              </a:cxn>
              <a:cxn ang="0">
                <a:pos x="connsiteX23168" y="connsiteY23168"/>
              </a:cxn>
              <a:cxn ang="0">
                <a:pos x="connsiteX23169" y="connsiteY23169"/>
              </a:cxn>
              <a:cxn ang="0">
                <a:pos x="connsiteX23170" y="connsiteY23170"/>
              </a:cxn>
              <a:cxn ang="0">
                <a:pos x="connsiteX23171" y="connsiteY23171"/>
              </a:cxn>
              <a:cxn ang="0">
                <a:pos x="connsiteX23172" y="connsiteY23172"/>
              </a:cxn>
              <a:cxn ang="0">
                <a:pos x="connsiteX23173" y="connsiteY23173"/>
              </a:cxn>
              <a:cxn ang="0">
                <a:pos x="connsiteX23174" y="connsiteY23174"/>
              </a:cxn>
              <a:cxn ang="0">
                <a:pos x="connsiteX23175" y="connsiteY23175"/>
              </a:cxn>
              <a:cxn ang="0">
                <a:pos x="connsiteX23176" y="connsiteY23176"/>
              </a:cxn>
              <a:cxn ang="0">
                <a:pos x="connsiteX23177" y="connsiteY23177"/>
              </a:cxn>
              <a:cxn ang="0">
                <a:pos x="connsiteX23178" y="connsiteY23178"/>
              </a:cxn>
              <a:cxn ang="0">
                <a:pos x="connsiteX23179" y="connsiteY23179"/>
              </a:cxn>
              <a:cxn ang="0">
                <a:pos x="connsiteX23180" y="connsiteY23180"/>
              </a:cxn>
              <a:cxn ang="0">
                <a:pos x="connsiteX23181" y="connsiteY23181"/>
              </a:cxn>
              <a:cxn ang="0">
                <a:pos x="connsiteX23182" y="connsiteY23182"/>
              </a:cxn>
              <a:cxn ang="0">
                <a:pos x="connsiteX23183" y="connsiteY23183"/>
              </a:cxn>
              <a:cxn ang="0">
                <a:pos x="connsiteX23184" y="connsiteY23184"/>
              </a:cxn>
              <a:cxn ang="0">
                <a:pos x="connsiteX23185" y="connsiteY23185"/>
              </a:cxn>
              <a:cxn ang="0">
                <a:pos x="connsiteX23186" y="connsiteY23186"/>
              </a:cxn>
              <a:cxn ang="0">
                <a:pos x="connsiteX23187" y="connsiteY23187"/>
              </a:cxn>
              <a:cxn ang="0">
                <a:pos x="connsiteX23188" y="connsiteY23188"/>
              </a:cxn>
              <a:cxn ang="0">
                <a:pos x="connsiteX23189" y="connsiteY23189"/>
              </a:cxn>
              <a:cxn ang="0">
                <a:pos x="connsiteX23190" y="connsiteY23190"/>
              </a:cxn>
              <a:cxn ang="0">
                <a:pos x="connsiteX23191" y="connsiteY23191"/>
              </a:cxn>
              <a:cxn ang="0">
                <a:pos x="connsiteX23192" y="connsiteY23192"/>
              </a:cxn>
              <a:cxn ang="0">
                <a:pos x="connsiteX23193" y="connsiteY23193"/>
              </a:cxn>
              <a:cxn ang="0">
                <a:pos x="connsiteX23194" y="connsiteY23194"/>
              </a:cxn>
              <a:cxn ang="0">
                <a:pos x="connsiteX23195" y="connsiteY23195"/>
              </a:cxn>
              <a:cxn ang="0">
                <a:pos x="connsiteX23196" y="connsiteY23196"/>
              </a:cxn>
              <a:cxn ang="0">
                <a:pos x="connsiteX23197" y="connsiteY23197"/>
              </a:cxn>
              <a:cxn ang="0">
                <a:pos x="connsiteX23198" y="connsiteY23198"/>
              </a:cxn>
              <a:cxn ang="0">
                <a:pos x="connsiteX23199" y="connsiteY23199"/>
              </a:cxn>
              <a:cxn ang="0">
                <a:pos x="connsiteX23200" y="connsiteY23200"/>
              </a:cxn>
              <a:cxn ang="0">
                <a:pos x="connsiteX23201" y="connsiteY23201"/>
              </a:cxn>
              <a:cxn ang="0">
                <a:pos x="connsiteX23202" y="connsiteY23202"/>
              </a:cxn>
              <a:cxn ang="0">
                <a:pos x="connsiteX23203" y="connsiteY23203"/>
              </a:cxn>
              <a:cxn ang="0">
                <a:pos x="connsiteX23204" y="connsiteY23204"/>
              </a:cxn>
              <a:cxn ang="0">
                <a:pos x="connsiteX23205" y="connsiteY23205"/>
              </a:cxn>
              <a:cxn ang="0">
                <a:pos x="connsiteX23206" y="connsiteY23206"/>
              </a:cxn>
              <a:cxn ang="0">
                <a:pos x="connsiteX23207" y="connsiteY23207"/>
              </a:cxn>
              <a:cxn ang="0">
                <a:pos x="connsiteX23208" y="connsiteY23208"/>
              </a:cxn>
              <a:cxn ang="0">
                <a:pos x="connsiteX23209" y="connsiteY23209"/>
              </a:cxn>
              <a:cxn ang="0">
                <a:pos x="connsiteX23210" y="connsiteY23210"/>
              </a:cxn>
              <a:cxn ang="0">
                <a:pos x="connsiteX23211" y="connsiteY23211"/>
              </a:cxn>
              <a:cxn ang="0">
                <a:pos x="connsiteX23212" y="connsiteY23212"/>
              </a:cxn>
              <a:cxn ang="0">
                <a:pos x="connsiteX23213" y="connsiteY23213"/>
              </a:cxn>
              <a:cxn ang="0">
                <a:pos x="connsiteX23214" y="connsiteY23214"/>
              </a:cxn>
              <a:cxn ang="0">
                <a:pos x="connsiteX23215" y="connsiteY23215"/>
              </a:cxn>
              <a:cxn ang="0">
                <a:pos x="connsiteX23216" y="connsiteY23216"/>
              </a:cxn>
              <a:cxn ang="0">
                <a:pos x="connsiteX23217" y="connsiteY23217"/>
              </a:cxn>
              <a:cxn ang="0">
                <a:pos x="connsiteX23218" y="connsiteY23218"/>
              </a:cxn>
              <a:cxn ang="0">
                <a:pos x="connsiteX23219" y="connsiteY23219"/>
              </a:cxn>
              <a:cxn ang="0">
                <a:pos x="connsiteX23220" y="connsiteY23220"/>
              </a:cxn>
              <a:cxn ang="0">
                <a:pos x="connsiteX23221" y="connsiteY23221"/>
              </a:cxn>
              <a:cxn ang="0">
                <a:pos x="connsiteX23222" y="connsiteY23222"/>
              </a:cxn>
              <a:cxn ang="0">
                <a:pos x="connsiteX23223" y="connsiteY23223"/>
              </a:cxn>
              <a:cxn ang="0">
                <a:pos x="connsiteX23224" y="connsiteY23224"/>
              </a:cxn>
              <a:cxn ang="0">
                <a:pos x="connsiteX23225" y="connsiteY23225"/>
              </a:cxn>
              <a:cxn ang="0">
                <a:pos x="connsiteX23226" y="connsiteY23226"/>
              </a:cxn>
              <a:cxn ang="0">
                <a:pos x="connsiteX23227" y="connsiteY23227"/>
              </a:cxn>
              <a:cxn ang="0">
                <a:pos x="connsiteX23228" y="connsiteY23228"/>
              </a:cxn>
              <a:cxn ang="0">
                <a:pos x="connsiteX23229" y="connsiteY23229"/>
              </a:cxn>
              <a:cxn ang="0">
                <a:pos x="connsiteX23230" y="connsiteY23230"/>
              </a:cxn>
              <a:cxn ang="0">
                <a:pos x="connsiteX23231" y="connsiteY23231"/>
              </a:cxn>
              <a:cxn ang="0">
                <a:pos x="connsiteX23232" y="connsiteY23232"/>
              </a:cxn>
              <a:cxn ang="0">
                <a:pos x="connsiteX23233" y="connsiteY23233"/>
              </a:cxn>
              <a:cxn ang="0">
                <a:pos x="connsiteX23234" y="connsiteY23234"/>
              </a:cxn>
              <a:cxn ang="0">
                <a:pos x="connsiteX23235" y="connsiteY23235"/>
              </a:cxn>
              <a:cxn ang="0">
                <a:pos x="connsiteX23236" y="connsiteY23236"/>
              </a:cxn>
              <a:cxn ang="0">
                <a:pos x="connsiteX23237" y="connsiteY23237"/>
              </a:cxn>
              <a:cxn ang="0">
                <a:pos x="connsiteX23238" y="connsiteY23238"/>
              </a:cxn>
              <a:cxn ang="0">
                <a:pos x="connsiteX23239" y="connsiteY23239"/>
              </a:cxn>
              <a:cxn ang="0">
                <a:pos x="connsiteX23240" y="connsiteY23240"/>
              </a:cxn>
              <a:cxn ang="0">
                <a:pos x="connsiteX23241" y="connsiteY23241"/>
              </a:cxn>
              <a:cxn ang="0">
                <a:pos x="connsiteX23242" y="connsiteY23242"/>
              </a:cxn>
              <a:cxn ang="0">
                <a:pos x="connsiteX23243" y="connsiteY23243"/>
              </a:cxn>
              <a:cxn ang="0">
                <a:pos x="connsiteX23244" y="connsiteY23244"/>
              </a:cxn>
              <a:cxn ang="0">
                <a:pos x="connsiteX23245" y="connsiteY23245"/>
              </a:cxn>
              <a:cxn ang="0">
                <a:pos x="connsiteX23246" y="connsiteY23246"/>
              </a:cxn>
              <a:cxn ang="0">
                <a:pos x="connsiteX23247" y="connsiteY23247"/>
              </a:cxn>
              <a:cxn ang="0">
                <a:pos x="connsiteX23248" y="connsiteY23248"/>
              </a:cxn>
              <a:cxn ang="0">
                <a:pos x="connsiteX23249" y="connsiteY23249"/>
              </a:cxn>
              <a:cxn ang="0">
                <a:pos x="connsiteX23250" y="connsiteY23250"/>
              </a:cxn>
              <a:cxn ang="0">
                <a:pos x="connsiteX23251" y="connsiteY23251"/>
              </a:cxn>
              <a:cxn ang="0">
                <a:pos x="connsiteX23252" y="connsiteY23252"/>
              </a:cxn>
              <a:cxn ang="0">
                <a:pos x="connsiteX23253" y="connsiteY23253"/>
              </a:cxn>
              <a:cxn ang="0">
                <a:pos x="connsiteX23254" y="connsiteY23254"/>
              </a:cxn>
              <a:cxn ang="0">
                <a:pos x="connsiteX23255" y="connsiteY23255"/>
              </a:cxn>
              <a:cxn ang="0">
                <a:pos x="connsiteX23256" y="connsiteY23256"/>
              </a:cxn>
              <a:cxn ang="0">
                <a:pos x="connsiteX23257" y="connsiteY23257"/>
              </a:cxn>
              <a:cxn ang="0">
                <a:pos x="connsiteX23258" y="connsiteY23258"/>
              </a:cxn>
              <a:cxn ang="0">
                <a:pos x="connsiteX23259" y="connsiteY23259"/>
              </a:cxn>
              <a:cxn ang="0">
                <a:pos x="connsiteX23260" y="connsiteY23260"/>
              </a:cxn>
              <a:cxn ang="0">
                <a:pos x="connsiteX23261" y="connsiteY23261"/>
              </a:cxn>
              <a:cxn ang="0">
                <a:pos x="connsiteX23262" y="connsiteY23262"/>
              </a:cxn>
              <a:cxn ang="0">
                <a:pos x="connsiteX23263" y="connsiteY23263"/>
              </a:cxn>
              <a:cxn ang="0">
                <a:pos x="connsiteX23264" y="connsiteY23264"/>
              </a:cxn>
              <a:cxn ang="0">
                <a:pos x="connsiteX23265" y="connsiteY23265"/>
              </a:cxn>
              <a:cxn ang="0">
                <a:pos x="connsiteX23266" y="connsiteY23266"/>
              </a:cxn>
              <a:cxn ang="0">
                <a:pos x="connsiteX23267" y="connsiteY23267"/>
              </a:cxn>
              <a:cxn ang="0">
                <a:pos x="connsiteX23268" y="connsiteY23268"/>
              </a:cxn>
              <a:cxn ang="0">
                <a:pos x="connsiteX23269" y="connsiteY23269"/>
              </a:cxn>
              <a:cxn ang="0">
                <a:pos x="connsiteX23270" y="connsiteY23270"/>
              </a:cxn>
              <a:cxn ang="0">
                <a:pos x="connsiteX23271" y="connsiteY23271"/>
              </a:cxn>
              <a:cxn ang="0">
                <a:pos x="connsiteX23272" y="connsiteY23272"/>
              </a:cxn>
              <a:cxn ang="0">
                <a:pos x="connsiteX23273" y="connsiteY23273"/>
              </a:cxn>
              <a:cxn ang="0">
                <a:pos x="connsiteX23274" y="connsiteY23274"/>
              </a:cxn>
              <a:cxn ang="0">
                <a:pos x="connsiteX23275" y="connsiteY23275"/>
              </a:cxn>
              <a:cxn ang="0">
                <a:pos x="connsiteX23276" y="connsiteY23276"/>
              </a:cxn>
              <a:cxn ang="0">
                <a:pos x="connsiteX23277" y="connsiteY23277"/>
              </a:cxn>
              <a:cxn ang="0">
                <a:pos x="connsiteX23278" y="connsiteY23278"/>
              </a:cxn>
              <a:cxn ang="0">
                <a:pos x="connsiteX23279" y="connsiteY23279"/>
              </a:cxn>
              <a:cxn ang="0">
                <a:pos x="connsiteX23280" y="connsiteY23280"/>
              </a:cxn>
              <a:cxn ang="0">
                <a:pos x="connsiteX23281" y="connsiteY23281"/>
              </a:cxn>
              <a:cxn ang="0">
                <a:pos x="connsiteX23282" y="connsiteY23282"/>
              </a:cxn>
              <a:cxn ang="0">
                <a:pos x="connsiteX23283" y="connsiteY23283"/>
              </a:cxn>
              <a:cxn ang="0">
                <a:pos x="connsiteX23284" y="connsiteY23284"/>
              </a:cxn>
              <a:cxn ang="0">
                <a:pos x="connsiteX23285" y="connsiteY23285"/>
              </a:cxn>
              <a:cxn ang="0">
                <a:pos x="connsiteX23286" y="connsiteY23286"/>
              </a:cxn>
              <a:cxn ang="0">
                <a:pos x="connsiteX23287" y="connsiteY23287"/>
              </a:cxn>
              <a:cxn ang="0">
                <a:pos x="connsiteX23288" y="connsiteY23288"/>
              </a:cxn>
              <a:cxn ang="0">
                <a:pos x="connsiteX23289" y="connsiteY23289"/>
              </a:cxn>
              <a:cxn ang="0">
                <a:pos x="connsiteX23290" y="connsiteY23290"/>
              </a:cxn>
              <a:cxn ang="0">
                <a:pos x="connsiteX23291" y="connsiteY23291"/>
              </a:cxn>
              <a:cxn ang="0">
                <a:pos x="connsiteX23292" y="connsiteY23292"/>
              </a:cxn>
              <a:cxn ang="0">
                <a:pos x="connsiteX23293" y="connsiteY23293"/>
              </a:cxn>
              <a:cxn ang="0">
                <a:pos x="connsiteX23294" y="connsiteY23294"/>
              </a:cxn>
              <a:cxn ang="0">
                <a:pos x="connsiteX23295" y="connsiteY23295"/>
              </a:cxn>
              <a:cxn ang="0">
                <a:pos x="connsiteX23296" y="connsiteY23296"/>
              </a:cxn>
              <a:cxn ang="0">
                <a:pos x="connsiteX23297" y="connsiteY23297"/>
              </a:cxn>
              <a:cxn ang="0">
                <a:pos x="connsiteX23298" y="connsiteY23298"/>
              </a:cxn>
              <a:cxn ang="0">
                <a:pos x="connsiteX23299" y="connsiteY23299"/>
              </a:cxn>
              <a:cxn ang="0">
                <a:pos x="connsiteX23300" y="connsiteY23300"/>
              </a:cxn>
              <a:cxn ang="0">
                <a:pos x="connsiteX23301" y="connsiteY23301"/>
              </a:cxn>
              <a:cxn ang="0">
                <a:pos x="connsiteX23302" y="connsiteY23302"/>
              </a:cxn>
              <a:cxn ang="0">
                <a:pos x="connsiteX23303" y="connsiteY23303"/>
              </a:cxn>
              <a:cxn ang="0">
                <a:pos x="connsiteX23304" y="connsiteY23304"/>
              </a:cxn>
              <a:cxn ang="0">
                <a:pos x="connsiteX23305" y="connsiteY23305"/>
              </a:cxn>
              <a:cxn ang="0">
                <a:pos x="connsiteX23306" y="connsiteY23306"/>
              </a:cxn>
              <a:cxn ang="0">
                <a:pos x="connsiteX23307" y="connsiteY23307"/>
              </a:cxn>
              <a:cxn ang="0">
                <a:pos x="connsiteX23308" y="connsiteY23308"/>
              </a:cxn>
              <a:cxn ang="0">
                <a:pos x="connsiteX23309" y="connsiteY23309"/>
              </a:cxn>
              <a:cxn ang="0">
                <a:pos x="connsiteX23310" y="connsiteY23310"/>
              </a:cxn>
              <a:cxn ang="0">
                <a:pos x="connsiteX23311" y="connsiteY23311"/>
              </a:cxn>
              <a:cxn ang="0">
                <a:pos x="connsiteX23312" y="connsiteY23312"/>
              </a:cxn>
              <a:cxn ang="0">
                <a:pos x="connsiteX23313" y="connsiteY23313"/>
              </a:cxn>
              <a:cxn ang="0">
                <a:pos x="connsiteX23314" y="connsiteY23314"/>
              </a:cxn>
              <a:cxn ang="0">
                <a:pos x="connsiteX23315" y="connsiteY23315"/>
              </a:cxn>
              <a:cxn ang="0">
                <a:pos x="connsiteX23316" y="connsiteY23316"/>
              </a:cxn>
              <a:cxn ang="0">
                <a:pos x="connsiteX23317" y="connsiteY23317"/>
              </a:cxn>
              <a:cxn ang="0">
                <a:pos x="connsiteX23318" y="connsiteY23318"/>
              </a:cxn>
              <a:cxn ang="0">
                <a:pos x="connsiteX23319" y="connsiteY23319"/>
              </a:cxn>
              <a:cxn ang="0">
                <a:pos x="connsiteX23320" y="connsiteY23320"/>
              </a:cxn>
              <a:cxn ang="0">
                <a:pos x="connsiteX23321" y="connsiteY23321"/>
              </a:cxn>
              <a:cxn ang="0">
                <a:pos x="connsiteX23322" y="connsiteY23322"/>
              </a:cxn>
              <a:cxn ang="0">
                <a:pos x="connsiteX23323" y="connsiteY23323"/>
              </a:cxn>
              <a:cxn ang="0">
                <a:pos x="connsiteX23324" y="connsiteY23324"/>
              </a:cxn>
              <a:cxn ang="0">
                <a:pos x="connsiteX23325" y="connsiteY23325"/>
              </a:cxn>
              <a:cxn ang="0">
                <a:pos x="connsiteX23326" y="connsiteY23326"/>
              </a:cxn>
              <a:cxn ang="0">
                <a:pos x="connsiteX23327" y="connsiteY23327"/>
              </a:cxn>
              <a:cxn ang="0">
                <a:pos x="connsiteX23328" y="connsiteY23328"/>
              </a:cxn>
              <a:cxn ang="0">
                <a:pos x="connsiteX23329" y="connsiteY23329"/>
              </a:cxn>
              <a:cxn ang="0">
                <a:pos x="connsiteX23330" y="connsiteY23330"/>
              </a:cxn>
              <a:cxn ang="0">
                <a:pos x="connsiteX23331" y="connsiteY23331"/>
              </a:cxn>
              <a:cxn ang="0">
                <a:pos x="connsiteX23332" y="connsiteY23332"/>
              </a:cxn>
              <a:cxn ang="0">
                <a:pos x="connsiteX23333" y="connsiteY23333"/>
              </a:cxn>
              <a:cxn ang="0">
                <a:pos x="connsiteX23334" y="connsiteY23334"/>
              </a:cxn>
              <a:cxn ang="0">
                <a:pos x="connsiteX23335" y="connsiteY23335"/>
              </a:cxn>
              <a:cxn ang="0">
                <a:pos x="connsiteX23336" y="connsiteY23336"/>
              </a:cxn>
              <a:cxn ang="0">
                <a:pos x="connsiteX23337" y="connsiteY23337"/>
              </a:cxn>
              <a:cxn ang="0">
                <a:pos x="connsiteX23338" y="connsiteY23338"/>
              </a:cxn>
              <a:cxn ang="0">
                <a:pos x="connsiteX23339" y="connsiteY23339"/>
              </a:cxn>
              <a:cxn ang="0">
                <a:pos x="connsiteX23340" y="connsiteY23340"/>
              </a:cxn>
              <a:cxn ang="0">
                <a:pos x="connsiteX23341" y="connsiteY23341"/>
              </a:cxn>
              <a:cxn ang="0">
                <a:pos x="connsiteX23342" y="connsiteY23342"/>
              </a:cxn>
              <a:cxn ang="0">
                <a:pos x="connsiteX23343" y="connsiteY23343"/>
              </a:cxn>
              <a:cxn ang="0">
                <a:pos x="connsiteX23344" y="connsiteY23344"/>
              </a:cxn>
              <a:cxn ang="0">
                <a:pos x="connsiteX23345" y="connsiteY23345"/>
              </a:cxn>
              <a:cxn ang="0">
                <a:pos x="connsiteX23346" y="connsiteY23346"/>
              </a:cxn>
              <a:cxn ang="0">
                <a:pos x="connsiteX23347" y="connsiteY23347"/>
              </a:cxn>
              <a:cxn ang="0">
                <a:pos x="connsiteX23348" y="connsiteY23348"/>
              </a:cxn>
              <a:cxn ang="0">
                <a:pos x="connsiteX23349" y="connsiteY23349"/>
              </a:cxn>
              <a:cxn ang="0">
                <a:pos x="connsiteX23350" y="connsiteY23350"/>
              </a:cxn>
              <a:cxn ang="0">
                <a:pos x="connsiteX23351" y="connsiteY23351"/>
              </a:cxn>
              <a:cxn ang="0">
                <a:pos x="connsiteX23352" y="connsiteY23352"/>
              </a:cxn>
              <a:cxn ang="0">
                <a:pos x="connsiteX23353" y="connsiteY23353"/>
              </a:cxn>
              <a:cxn ang="0">
                <a:pos x="connsiteX23354" y="connsiteY23354"/>
              </a:cxn>
              <a:cxn ang="0">
                <a:pos x="connsiteX23355" y="connsiteY23355"/>
              </a:cxn>
              <a:cxn ang="0">
                <a:pos x="connsiteX23356" y="connsiteY23356"/>
              </a:cxn>
              <a:cxn ang="0">
                <a:pos x="connsiteX23357" y="connsiteY23357"/>
              </a:cxn>
              <a:cxn ang="0">
                <a:pos x="connsiteX23358" y="connsiteY23358"/>
              </a:cxn>
              <a:cxn ang="0">
                <a:pos x="connsiteX23359" y="connsiteY23359"/>
              </a:cxn>
              <a:cxn ang="0">
                <a:pos x="connsiteX23360" y="connsiteY23360"/>
              </a:cxn>
              <a:cxn ang="0">
                <a:pos x="connsiteX23361" y="connsiteY23361"/>
              </a:cxn>
              <a:cxn ang="0">
                <a:pos x="connsiteX23362" y="connsiteY23362"/>
              </a:cxn>
              <a:cxn ang="0">
                <a:pos x="connsiteX23363" y="connsiteY23363"/>
              </a:cxn>
              <a:cxn ang="0">
                <a:pos x="connsiteX23364" y="connsiteY23364"/>
              </a:cxn>
              <a:cxn ang="0">
                <a:pos x="connsiteX23365" y="connsiteY23365"/>
              </a:cxn>
              <a:cxn ang="0">
                <a:pos x="connsiteX23366" y="connsiteY23366"/>
              </a:cxn>
              <a:cxn ang="0">
                <a:pos x="connsiteX23367" y="connsiteY23367"/>
              </a:cxn>
              <a:cxn ang="0">
                <a:pos x="connsiteX23368" y="connsiteY23368"/>
              </a:cxn>
              <a:cxn ang="0">
                <a:pos x="connsiteX23369" y="connsiteY23369"/>
              </a:cxn>
              <a:cxn ang="0">
                <a:pos x="connsiteX23370" y="connsiteY23370"/>
              </a:cxn>
              <a:cxn ang="0">
                <a:pos x="connsiteX23371" y="connsiteY23371"/>
              </a:cxn>
              <a:cxn ang="0">
                <a:pos x="connsiteX23372" y="connsiteY23372"/>
              </a:cxn>
              <a:cxn ang="0">
                <a:pos x="connsiteX23373" y="connsiteY23373"/>
              </a:cxn>
              <a:cxn ang="0">
                <a:pos x="connsiteX23374" y="connsiteY23374"/>
              </a:cxn>
              <a:cxn ang="0">
                <a:pos x="connsiteX23375" y="connsiteY23375"/>
              </a:cxn>
              <a:cxn ang="0">
                <a:pos x="connsiteX23376" y="connsiteY23376"/>
              </a:cxn>
              <a:cxn ang="0">
                <a:pos x="connsiteX23377" y="connsiteY23377"/>
              </a:cxn>
              <a:cxn ang="0">
                <a:pos x="connsiteX23378" y="connsiteY23378"/>
              </a:cxn>
              <a:cxn ang="0">
                <a:pos x="connsiteX23379" y="connsiteY23379"/>
              </a:cxn>
              <a:cxn ang="0">
                <a:pos x="connsiteX23380" y="connsiteY23380"/>
              </a:cxn>
              <a:cxn ang="0">
                <a:pos x="connsiteX23381" y="connsiteY23381"/>
              </a:cxn>
              <a:cxn ang="0">
                <a:pos x="connsiteX23382" y="connsiteY23382"/>
              </a:cxn>
              <a:cxn ang="0">
                <a:pos x="connsiteX23383" y="connsiteY23383"/>
              </a:cxn>
              <a:cxn ang="0">
                <a:pos x="connsiteX23384" y="connsiteY23384"/>
              </a:cxn>
              <a:cxn ang="0">
                <a:pos x="connsiteX23385" y="connsiteY23385"/>
              </a:cxn>
              <a:cxn ang="0">
                <a:pos x="connsiteX23386" y="connsiteY23386"/>
              </a:cxn>
              <a:cxn ang="0">
                <a:pos x="connsiteX23387" y="connsiteY23387"/>
              </a:cxn>
              <a:cxn ang="0">
                <a:pos x="connsiteX23388" y="connsiteY23388"/>
              </a:cxn>
              <a:cxn ang="0">
                <a:pos x="connsiteX23389" y="connsiteY23389"/>
              </a:cxn>
              <a:cxn ang="0">
                <a:pos x="connsiteX23390" y="connsiteY23390"/>
              </a:cxn>
              <a:cxn ang="0">
                <a:pos x="connsiteX23391" y="connsiteY23391"/>
              </a:cxn>
              <a:cxn ang="0">
                <a:pos x="connsiteX23392" y="connsiteY23392"/>
              </a:cxn>
              <a:cxn ang="0">
                <a:pos x="connsiteX23393" y="connsiteY23393"/>
              </a:cxn>
              <a:cxn ang="0">
                <a:pos x="connsiteX23394" y="connsiteY23394"/>
              </a:cxn>
              <a:cxn ang="0">
                <a:pos x="connsiteX23395" y="connsiteY23395"/>
              </a:cxn>
              <a:cxn ang="0">
                <a:pos x="connsiteX23396" y="connsiteY23396"/>
              </a:cxn>
              <a:cxn ang="0">
                <a:pos x="connsiteX23397" y="connsiteY23397"/>
              </a:cxn>
              <a:cxn ang="0">
                <a:pos x="connsiteX23398" y="connsiteY23398"/>
              </a:cxn>
              <a:cxn ang="0">
                <a:pos x="connsiteX23399" y="connsiteY23399"/>
              </a:cxn>
              <a:cxn ang="0">
                <a:pos x="connsiteX23400" y="connsiteY23400"/>
              </a:cxn>
              <a:cxn ang="0">
                <a:pos x="connsiteX23401" y="connsiteY23401"/>
              </a:cxn>
              <a:cxn ang="0">
                <a:pos x="connsiteX23402" y="connsiteY23402"/>
              </a:cxn>
              <a:cxn ang="0">
                <a:pos x="connsiteX23403" y="connsiteY23403"/>
              </a:cxn>
              <a:cxn ang="0">
                <a:pos x="connsiteX23404" y="connsiteY23404"/>
              </a:cxn>
              <a:cxn ang="0">
                <a:pos x="connsiteX23405" y="connsiteY23405"/>
              </a:cxn>
              <a:cxn ang="0">
                <a:pos x="connsiteX23406" y="connsiteY23406"/>
              </a:cxn>
              <a:cxn ang="0">
                <a:pos x="connsiteX23407" y="connsiteY23407"/>
              </a:cxn>
              <a:cxn ang="0">
                <a:pos x="connsiteX23408" y="connsiteY23408"/>
              </a:cxn>
              <a:cxn ang="0">
                <a:pos x="connsiteX23409" y="connsiteY23409"/>
              </a:cxn>
              <a:cxn ang="0">
                <a:pos x="connsiteX23410" y="connsiteY23410"/>
              </a:cxn>
              <a:cxn ang="0">
                <a:pos x="connsiteX23411" y="connsiteY23411"/>
              </a:cxn>
              <a:cxn ang="0">
                <a:pos x="connsiteX23412" y="connsiteY23412"/>
              </a:cxn>
              <a:cxn ang="0">
                <a:pos x="connsiteX23413" y="connsiteY23413"/>
              </a:cxn>
              <a:cxn ang="0">
                <a:pos x="connsiteX23414" y="connsiteY23414"/>
              </a:cxn>
              <a:cxn ang="0">
                <a:pos x="connsiteX23415" y="connsiteY23415"/>
              </a:cxn>
              <a:cxn ang="0">
                <a:pos x="connsiteX23416" y="connsiteY23416"/>
              </a:cxn>
              <a:cxn ang="0">
                <a:pos x="connsiteX23417" y="connsiteY23417"/>
              </a:cxn>
              <a:cxn ang="0">
                <a:pos x="connsiteX23418" y="connsiteY23418"/>
              </a:cxn>
              <a:cxn ang="0">
                <a:pos x="connsiteX23419" y="connsiteY23419"/>
              </a:cxn>
              <a:cxn ang="0">
                <a:pos x="connsiteX23420" y="connsiteY23420"/>
              </a:cxn>
              <a:cxn ang="0">
                <a:pos x="connsiteX23421" y="connsiteY23421"/>
              </a:cxn>
              <a:cxn ang="0">
                <a:pos x="connsiteX23422" y="connsiteY23422"/>
              </a:cxn>
              <a:cxn ang="0">
                <a:pos x="connsiteX23423" y="connsiteY23423"/>
              </a:cxn>
              <a:cxn ang="0">
                <a:pos x="connsiteX23424" y="connsiteY23424"/>
              </a:cxn>
              <a:cxn ang="0">
                <a:pos x="connsiteX23425" y="connsiteY23425"/>
              </a:cxn>
              <a:cxn ang="0">
                <a:pos x="connsiteX23426" y="connsiteY23426"/>
              </a:cxn>
              <a:cxn ang="0">
                <a:pos x="connsiteX23427" y="connsiteY23427"/>
              </a:cxn>
              <a:cxn ang="0">
                <a:pos x="connsiteX23428" y="connsiteY23428"/>
              </a:cxn>
              <a:cxn ang="0">
                <a:pos x="connsiteX23429" y="connsiteY23429"/>
              </a:cxn>
              <a:cxn ang="0">
                <a:pos x="connsiteX23430" y="connsiteY23430"/>
              </a:cxn>
              <a:cxn ang="0">
                <a:pos x="connsiteX23431" y="connsiteY23431"/>
              </a:cxn>
              <a:cxn ang="0">
                <a:pos x="connsiteX23432" y="connsiteY23432"/>
              </a:cxn>
              <a:cxn ang="0">
                <a:pos x="connsiteX23433" y="connsiteY23433"/>
              </a:cxn>
              <a:cxn ang="0">
                <a:pos x="connsiteX23434" y="connsiteY23434"/>
              </a:cxn>
              <a:cxn ang="0">
                <a:pos x="connsiteX23435" y="connsiteY23435"/>
              </a:cxn>
              <a:cxn ang="0">
                <a:pos x="connsiteX23436" y="connsiteY23436"/>
              </a:cxn>
              <a:cxn ang="0">
                <a:pos x="connsiteX23437" y="connsiteY23437"/>
              </a:cxn>
              <a:cxn ang="0">
                <a:pos x="connsiteX23438" y="connsiteY23438"/>
              </a:cxn>
              <a:cxn ang="0">
                <a:pos x="connsiteX23439" y="connsiteY23439"/>
              </a:cxn>
              <a:cxn ang="0">
                <a:pos x="connsiteX23440" y="connsiteY23440"/>
              </a:cxn>
              <a:cxn ang="0">
                <a:pos x="connsiteX23441" y="connsiteY23441"/>
              </a:cxn>
              <a:cxn ang="0">
                <a:pos x="connsiteX23442" y="connsiteY23442"/>
              </a:cxn>
              <a:cxn ang="0">
                <a:pos x="connsiteX23443" y="connsiteY23443"/>
              </a:cxn>
              <a:cxn ang="0">
                <a:pos x="connsiteX23444" y="connsiteY23444"/>
              </a:cxn>
              <a:cxn ang="0">
                <a:pos x="connsiteX23445" y="connsiteY23445"/>
              </a:cxn>
              <a:cxn ang="0">
                <a:pos x="connsiteX23446" y="connsiteY23446"/>
              </a:cxn>
              <a:cxn ang="0">
                <a:pos x="connsiteX23447" y="connsiteY23447"/>
              </a:cxn>
              <a:cxn ang="0">
                <a:pos x="connsiteX23448" y="connsiteY23448"/>
              </a:cxn>
              <a:cxn ang="0">
                <a:pos x="connsiteX23449" y="connsiteY23449"/>
              </a:cxn>
              <a:cxn ang="0">
                <a:pos x="connsiteX23450" y="connsiteY23450"/>
              </a:cxn>
              <a:cxn ang="0">
                <a:pos x="connsiteX23451" y="connsiteY23451"/>
              </a:cxn>
              <a:cxn ang="0">
                <a:pos x="connsiteX23452" y="connsiteY23452"/>
              </a:cxn>
              <a:cxn ang="0">
                <a:pos x="connsiteX23453" y="connsiteY23453"/>
              </a:cxn>
              <a:cxn ang="0">
                <a:pos x="connsiteX23454" y="connsiteY23454"/>
              </a:cxn>
              <a:cxn ang="0">
                <a:pos x="connsiteX23455" y="connsiteY23455"/>
              </a:cxn>
              <a:cxn ang="0">
                <a:pos x="connsiteX23456" y="connsiteY23456"/>
              </a:cxn>
              <a:cxn ang="0">
                <a:pos x="connsiteX23457" y="connsiteY23457"/>
              </a:cxn>
              <a:cxn ang="0">
                <a:pos x="connsiteX23458" y="connsiteY23458"/>
              </a:cxn>
              <a:cxn ang="0">
                <a:pos x="connsiteX23459" y="connsiteY23459"/>
              </a:cxn>
              <a:cxn ang="0">
                <a:pos x="connsiteX23460" y="connsiteY23460"/>
              </a:cxn>
              <a:cxn ang="0">
                <a:pos x="connsiteX23461" y="connsiteY23461"/>
              </a:cxn>
              <a:cxn ang="0">
                <a:pos x="connsiteX23462" y="connsiteY23462"/>
              </a:cxn>
              <a:cxn ang="0">
                <a:pos x="connsiteX23463" y="connsiteY23463"/>
              </a:cxn>
              <a:cxn ang="0">
                <a:pos x="connsiteX23464" y="connsiteY23464"/>
              </a:cxn>
              <a:cxn ang="0">
                <a:pos x="connsiteX23465" y="connsiteY23465"/>
              </a:cxn>
              <a:cxn ang="0">
                <a:pos x="connsiteX23466" y="connsiteY23466"/>
              </a:cxn>
              <a:cxn ang="0">
                <a:pos x="connsiteX23467" y="connsiteY23467"/>
              </a:cxn>
              <a:cxn ang="0">
                <a:pos x="connsiteX23468" y="connsiteY23468"/>
              </a:cxn>
              <a:cxn ang="0">
                <a:pos x="connsiteX23469" y="connsiteY23469"/>
              </a:cxn>
              <a:cxn ang="0">
                <a:pos x="connsiteX23470" y="connsiteY23470"/>
              </a:cxn>
              <a:cxn ang="0">
                <a:pos x="connsiteX23471" y="connsiteY23471"/>
              </a:cxn>
              <a:cxn ang="0">
                <a:pos x="connsiteX23472" y="connsiteY23472"/>
              </a:cxn>
              <a:cxn ang="0">
                <a:pos x="connsiteX23473" y="connsiteY23473"/>
              </a:cxn>
              <a:cxn ang="0">
                <a:pos x="connsiteX23474" y="connsiteY23474"/>
              </a:cxn>
              <a:cxn ang="0">
                <a:pos x="connsiteX23475" y="connsiteY23475"/>
              </a:cxn>
              <a:cxn ang="0">
                <a:pos x="connsiteX23476" y="connsiteY23476"/>
              </a:cxn>
              <a:cxn ang="0">
                <a:pos x="connsiteX23477" y="connsiteY23477"/>
              </a:cxn>
              <a:cxn ang="0">
                <a:pos x="connsiteX23478" y="connsiteY23478"/>
              </a:cxn>
              <a:cxn ang="0">
                <a:pos x="connsiteX23479" y="connsiteY23479"/>
              </a:cxn>
              <a:cxn ang="0">
                <a:pos x="connsiteX23480" y="connsiteY23480"/>
              </a:cxn>
              <a:cxn ang="0">
                <a:pos x="connsiteX23481" y="connsiteY23481"/>
              </a:cxn>
              <a:cxn ang="0">
                <a:pos x="connsiteX23482" y="connsiteY23482"/>
              </a:cxn>
              <a:cxn ang="0">
                <a:pos x="connsiteX23483" y="connsiteY23483"/>
              </a:cxn>
              <a:cxn ang="0">
                <a:pos x="connsiteX23484" y="connsiteY23484"/>
              </a:cxn>
              <a:cxn ang="0">
                <a:pos x="connsiteX23485" y="connsiteY23485"/>
              </a:cxn>
              <a:cxn ang="0">
                <a:pos x="connsiteX23486" y="connsiteY23486"/>
              </a:cxn>
              <a:cxn ang="0">
                <a:pos x="connsiteX23487" y="connsiteY23487"/>
              </a:cxn>
              <a:cxn ang="0">
                <a:pos x="connsiteX23488" y="connsiteY23488"/>
              </a:cxn>
              <a:cxn ang="0">
                <a:pos x="connsiteX23489" y="connsiteY23489"/>
              </a:cxn>
              <a:cxn ang="0">
                <a:pos x="connsiteX23490" y="connsiteY23490"/>
              </a:cxn>
              <a:cxn ang="0">
                <a:pos x="connsiteX23491" y="connsiteY23491"/>
              </a:cxn>
              <a:cxn ang="0">
                <a:pos x="connsiteX23492" y="connsiteY23492"/>
              </a:cxn>
              <a:cxn ang="0">
                <a:pos x="connsiteX23493" y="connsiteY23493"/>
              </a:cxn>
              <a:cxn ang="0">
                <a:pos x="connsiteX23494" y="connsiteY23494"/>
              </a:cxn>
              <a:cxn ang="0">
                <a:pos x="connsiteX23495" y="connsiteY23495"/>
              </a:cxn>
              <a:cxn ang="0">
                <a:pos x="connsiteX23496" y="connsiteY23496"/>
              </a:cxn>
              <a:cxn ang="0">
                <a:pos x="connsiteX23497" y="connsiteY23497"/>
              </a:cxn>
              <a:cxn ang="0">
                <a:pos x="connsiteX23498" y="connsiteY23498"/>
              </a:cxn>
              <a:cxn ang="0">
                <a:pos x="connsiteX23499" y="connsiteY23499"/>
              </a:cxn>
              <a:cxn ang="0">
                <a:pos x="connsiteX23500" y="connsiteY23500"/>
              </a:cxn>
              <a:cxn ang="0">
                <a:pos x="connsiteX23501" y="connsiteY23501"/>
              </a:cxn>
              <a:cxn ang="0">
                <a:pos x="connsiteX23502" y="connsiteY23502"/>
              </a:cxn>
              <a:cxn ang="0">
                <a:pos x="connsiteX23503" y="connsiteY23503"/>
              </a:cxn>
              <a:cxn ang="0">
                <a:pos x="connsiteX23504" y="connsiteY23504"/>
              </a:cxn>
              <a:cxn ang="0">
                <a:pos x="connsiteX23505" y="connsiteY23505"/>
              </a:cxn>
              <a:cxn ang="0">
                <a:pos x="connsiteX23506" y="connsiteY23506"/>
              </a:cxn>
              <a:cxn ang="0">
                <a:pos x="connsiteX23507" y="connsiteY23507"/>
              </a:cxn>
              <a:cxn ang="0">
                <a:pos x="connsiteX23508" y="connsiteY23508"/>
              </a:cxn>
              <a:cxn ang="0">
                <a:pos x="connsiteX23509" y="connsiteY23509"/>
              </a:cxn>
              <a:cxn ang="0">
                <a:pos x="connsiteX23510" y="connsiteY23510"/>
              </a:cxn>
              <a:cxn ang="0">
                <a:pos x="connsiteX23511" y="connsiteY23511"/>
              </a:cxn>
              <a:cxn ang="0">
                <a:pos x="connsiteX23512" y="connsiteY23512"/>
              </a:cxn>
              <a:cxn ang="0">
                <a:pos x="connsiteX23513" y="connsiteY23513"/>
              </a:cxn>
              <a:cxn ang="0">
                <a:pos x="connsiteX23514" y="connsiteY23514"/>
              </a:cxn>
              <a:cxn ang="0">
                <a:pos x="connsiteX23515" y="connsiteY23515"/>
              </a:cxn>
              <a:cxn ang="0">
                <a:pos x="connsiteX23516" y="connsiteY23516"/>
              </a:cxn>
              <a:cxn ang="0">
                <a:pos x="connsiteX23517" y="connsiteY23517"/>
              </a:cxn>
              <a:cxn ang="0">
                <a:pos x="connsiteX23518" y="connsiteY23518"/>
              </a:cxn>
              <a:cxn ang="0">
                <a:pos x="connsiteX23519" y="connsiteY23519"/>
              </a:cxn>
              <a:cxn ang="0">
                <a:pos x="connsiteX23520" y="connsiteY23520"/>
              </a:cxn>
              <a:cxn ang="0">
                <a:pos x="connsiteX23521" y="connsiteY23521"/>
              </a:cxn>
              <a:cxn ang="0">
                <a:pos x="connsiteX23522" y="connsiteY23522"/>
              </a:cxn>
              <a:cxn ang="0">
                <a:pos x="connsiteX23523" y="connsiteY23523"/>
              </a:cxn>
              <a:cxn ang="0">
                <a:pos x="connsiteX23524" y="connsiteY23524"/>
              </a:cxn>
              <a:cxn ang="0">
                <a:pos x="connsiteX23525" y="connsiteY23525"/>
              </a:cxn>
              <a:cxn ang="0">
                <a:pos x="connsiteX23526" y="connsiteY23526"/>
              </a:cxn>
              <a:cxn ang="0">
                <a:pos x="connsiteX23527" y="connsiteY23527"/>
              </a:cxn>
              <a:cxn ang="0">
                <a:pos x="connsiteX23528" y="connsiteY23528"/>
              </a:cxn>
              <a:cxn ang="0">
                <a:pos x="connsiteX23529" y="connsiteY23529"/>
              </a:cxn>
              <a:cxn ang="0">
                <a:pos x="connsiteX23530" y="connsiteY23530"/>
              </a:cxn>
              <a:cxn ang="0">
                <a:pos x="connsiteX23531" y="connsiteY23531"/>
              </a:cxn>
              <a:cxn ang="0">
                <a:pos x="connsiteX23532" y="connsiteY23532"/>
              </a:cxn>
              <a:cxn ang="0">
                <a:pos x="connsiteX23533" y="connsiteY23533"/>
              </a:cxn>
              <a:cxn ang="0">
                <a:pos x="connsiteX23534" y="connsiteY23534"/>
              </a:cxn>
              <a:cxn ang="0">
                <a:pos x="connsiteX23535" y="connsiteY23535"/>
              </a:cxn>
              <a:cxn ang="0">
                <a:pos x="connsiteX23536" y="connsiteY23536"/>
              </a:cxn>
              <a:cxn ang="0">
                <a:pos x="connsiteX23537" y="connsiteY23537"/>
              </a:cxn>
              <a:cxn ang="0">
                <a:pos x="connsiteX23538" y="connsiteY23538"/>
              </a:cxn>
              <a:cxn ang="0">
                <a:pos x="connsiteX23539" y="connsiteY23539"/>
              </a:cxn>
              <a:cxn ang="0">
                <a:pos x="connsiteX23540" y="connsiteY23540"/>
              </a:cxn>
              <a:cxn ang="0">
                <a:pos x="connsiteX23541" y="connsiteY23541"/>
              </a:cxn>
              <a:cxn ang="0">
                <a:pos x="connsiteX23542" y="connsiteY23542"/>
              </a:cxn>
              <a:cxn ang="0">
                <a:pos x="connsiteX23543" y="connsiteY23543"/>
              </a:cxn>
              <a:cxn ang="0">
                <a:pos x="connsiteX23544" y="connsiteY23544"/>
              </a:cxn>
              <a:cxn ang="0">
                <a:pos x="connsiteX23545" y="connsiteY23545"/>
              </a:cxn>
              <a:cxn ang="0">
                <a:pos x="connsiteX23546" y="connsiteY23546"/>
              </a:cxn>
              <a:cxn ang="0">
                <a:pos x="connsiteX23547" y="connsiteY23547"/>
              </a:cxn>
              <a:cxn ang="0">
                <a:pos x="connsiteX23548" y="connsiteY23548"/>
              </a:cxn>
              <a:cxn ang="0">
                <a:pos x="connsiteX23549" y="connsiteY23549"/>
              </a:cxn>
              <a:cxn ang="0">
                <a:pos x="connsiteX23550" y="connsiteY23550"/>
              </a:cxn>
              <a:cxn ang="0">
                <a:pos x="connsiteX23551" y="connsiteY23551"/>
              </a:cxn>
              <a:cxn ang="0">
                <a:pos x="connsiteX23552" y="connsiteY23552"/>
              </a:cxn>
              <a:cxn ang="0">
                <a:pos x="connsiteX23553" y="connsiteY23553"/>
              </a:cxn>
              <a:cxn ang="0">
                <a:pos x="connsiteX23554" y="connsiteY23554"/>
              </a:cxn>
              <a:cxn ang="0">
                <a:pos x="connsiteX23555" y="connsiteY23555"/>
              </a:cxn>
              <a:cxn ang="0">
                <a:pos x="connsiteX23556" y="connsiteY23556"/>
              </a:cxn>
              <a:cxn ang="0">
                <a:pos x="connsiteX23557" y="connsiteY23557"/>
              </a:cxn>
              <a:cxn ang="0">
                <a:pos x="connsiteX23558" y="connsiteY23558"/>
              </a:cxn>
              <a:cxn ang="0">
                <a:pos x="connsiteX23559" y="connsiteY23559"/>
              </a:cxn>
              <a:cxn ang="0">
                <a:pos x="connsiteX23560" y="connsiteY23560"/>
              </a:cxn>
              <a:cxn ang="0">
                <a:pos x="connsiteX23561" y="connsiteY23561"/>
              </a:cxn>
              <a:cxn ang="0">
                <a:pos x="connsiteX23562" y="connsiteY23562"/>
              </a:cxn>
              <a:cxn ang="0">
                <a:pos x="connsiteX23563" y="connsiteY23563"/>
              </a:cxn>
              <a:cxn ang="0">
                <a:pos x="connsiteX23564" y="connsiteY23564"/>
              </a:cxn>
              <a:cxn ang="0">
                <a:pos x="connsiteX23565" y="connsiteY23565"/>
              </a:cxn>
              <a:cxn ang="0">
                <a:pos x="connsiteX23566" y="connsiteY23566"/>
              </a:cxn>
              <a:cxn ang="0">
                <a:pos x="connsiteX23567" y="connsiteY23567"/>
              </a:cxn>
              <a:cxn ang="0">
                <a:pos x="connsiteX23568" y="connsiteY23568"/>
              </a:cxn>
              <a:cxn ang="0">
                <a:pos x="connsiteX23569" y="connsiteY23569"/>
              </a:cxn>
              <a:cxn ang="0">
                <a:pos x="connsiteX23570" y="connsiteY23570"/>
              </a:cxn>
              <a:cxn ang="0">
                <a:pos x="connsiteX23571" y="connsiteY23571"/>
              </a:cxn>
              <a:cxn ang="0">
                <a:pos x="connsiteX23572" y="connsiteY23572"/>
              </a:cxn>
              <a:cxn ang="0">
                <a:pos x="connsiteX23573" y="connsiteY23573"/>
              </a:cxn>
              <a:cxn ang="0">
                <a:pos x="connsiteX23574" y="connsiteY23574"/>
              </a:cxn>
              <a:cxn ang="0">
                <a:pos x="connsiteX23575" y="connsiteY23575"/>
              </a:cxn>
              <a:cxn ang="0">
                <a:pos x="connsiteX23576" y="connsiteY23576"/>
              </a:cxn>
              <a:cxn ang="0">
                <a:pos x="connsiteX23577" y="connsiteY23577"/>
              </a:cxn>
              <a:cxn ang="0">
                <a:pos x="connsiteX23578" y="connsiteY23578"/>
              </a:cxn>
              <a:cxn ang="0">
                <a:pos x="connsiteX23579" y="connsiteY23579"/>
              </a:cxn>
              <a:cxn ang="0">
                <a:pos x="connsiteX23580" y="connsiteY23580"/>
              </a:cxn>
              <a:cxn ang="0">
                <a:pos x="connsiteX23581" y="connsiteY23581"/>
              </a:cxn>
              <a:cxn ang="0">
                <a:pos x="connsiteX23582" y="connsiteY23582"/>
              </a:cxn>
              <a:cxn ang="0">
                <a:pos x="connsiteX23583" y="connsiteY23583"/>
              </a:cxn>
              <a:cxn ang="0">
                <a:pos x="connsiteX23584" y="connsiteY23584"/>
              </a:cxn>
              <a:cxn ang="0">
                <a:pos x="connsiteX23585" y="connsiteY23585"/>
              </a:cxn>
              <a:cxn ang="0">
                <a:pos x="connsiteX23586" y="connsiteY23586"/>
              </a:cxn>
              <a:cxn ang="0">
                <a:pos x="connsiteX23587" y="connsiteY23587"/>
              </a:cxn>
              <a:cxn ang="0">
                <a:pos x="connsiteX23588" y="connsiteY23588"/>
              </a:cxn>
              <a:cxn ang="0">
                <a:pos x="connsiteX23589" y="connsiteY23589"/>
              </a:cxn>
              <a:cxn ang="0">
                <a:pos x="connsiteX23590" y="connsiteY23590"/>
              </a:cxn>
              <a:cxn ang="0">
                <a:pos x="connsiteX23591" y="connsiteY23591"/>
              </a:cxn>
              <a:cxn ang="0">
                <a:pos x="connsiteX23592" y="connsiteY23592"/>
              </a:cxn>
              <a:cxn ang="0">
                <a:pos x="connsiteX23593" y="connsiteY23593"/>
              </a:cxn>
              <a:cxn ang="0">
                <a:pos x="connsiteX23594" y="connsiteY23594"/>
              </a:cxn>
              <a:cxn ang="0">
                <a:pos x="connsiteX23595" y="connsiteY23595"/>
              </a:cxn>
              <a:cxn ang="0">
                <a:pos x="connsiteX23596" y="connsiteY23596"/>
              </a:cxn>
              <a:cxn ang="0">
                <a:pos x="connsiteX23597" y="connsiteY23597"/>
              </a:cxn>
              <a:cxn ang="0">
                <a:pos x="connsiteX23598" y="connsiteY23598"/>
              </a:cxn>
              <a:cxn ang="0">
                <a:pos x="connsiteX23599" y="connsiteY23599"/>
              </a:cxn>
              <a:cxn ang="0">
                <a:pos x="connsiteX23600" y="connsiteY23600"/>
              </a:cxn>
              <a:cxn ang="0">
                <a:pos x="connsiteX23601" y="connsiteY23601"/>
              </a:cxn>
              <a:cxn ang="0">
                <a:pos x="connsiteX23602" y="connsiteY23602"/>
              </a:cxn>
              <a:cxn ang="0">
                <a:pos x="connsiteX23603" y="connsiteY23603"/>
              </a:cxn>
              <a:cxn ang="0">
                <a:pos x="connsiteX23604" y="connsiteY23604"/>
              </a:cxn>
              <a:cxn ang="0">
                <a:pos x="connsiteX23605" y="connsiteY23605"/>
              </a:cxn>
              <a:cxn ang="0">
                <a:pos x="connsiteX23606" y="connsiteY23606"/>
              </a:cxn>
              <a:cxn ang="0">
                <a:pos x="connsiteX23607" y="connsiteY23607"/>
              </a:cxn>
              <a:cxn ang="0">
                <a:pos x="connsiteX23608" y="connsiteY23608"/>
              </a:cxn>
              <a:cxn ang="0">
                <a:pos x="connsiteX23609" y="connsiteY23609"/>
              </a:cxn>
              <a:cxn ang="0">
                <a:pos x="connsiteX23610" y="connsiteY23610"/>
              </a:cxn>
              <a:cxn ang="0">
                <a:pos x="connsiteX23611" y="connsiteY23611"/>
              </a:cxn>
              <a:cxn ang="0">
                <a:pos x="connsiteX23612" y="connsiteY23612"/>
              </a:cxn>
              <a:cxn ang="0">
                <a:pos x="connsiteX23613" y="connsiteY23613"/>
              </a:cxn>
              <a:cxn ang="0">
                <a:pos x="connsiteX23614" y="connsiteY23614"/>
              </a:cxn>
              <a:cxn ang="0">
                <a:pos x="connsiteX23615" y="connsiteY23615"/>
              </a:cxn>
              <a:cxn ang="0">
                <a:pos x="connsiteX23616" y="connsiteY23616"/>
              </a:cxn>
              <a:cxn ang="0">
                <a:pos x="connsiteX23617" y="connsiteY23617"/>
              </a:cxn>
              <a:cxn ang="0">
                <a:pos x="connsiteX23618" y="connsiteY23618"/>
              </a:cxn>
              <a:cxn ang="0">
                <a:pos x="connsiteX23619" y="connsiteY23619"/>
              </a:cxn>
              <a:cxn ang="0">
                <a:pos x="connsiteX23620" y="connsiteY23620"/>
              </a:cxn>
              <a:cxn ang="0">
                <a:pos x="connsiteX23621" y="connsiteY23621"/>
              </a:cxn>
              <a:cxn ang="0">
                <a:pos x="connsiteX23622" y="connsiteY23622"/>
              </a:cxn>
              <a:cxn ang="0">
                <a:pos x="connsiteX23623" y="connsiteY23623"/>
              </a:cxn>
              <a:cxn ang="0">
                <a:pos x="connsiteX23624" y="connsiteY23624"/>
              </a:cxn>
              <a:cxn ang="0">
                <a:pos x="connsiteX23625" y="connsiteY23625"/>
              </a:cxn>
              <a:cxn ang="0">
                <a:pos x="connsiteX23626" y="connsiteY23626"/>
              </a:cxn>
              <a:cxn ang="0">
                <a:pos x="connsiteX23627" y="connsiteY23627"/>
              </a:cxn>
              <a:cxn ang="0">
                <a:pos x="connsiteX23628" y="connsiteY23628"/>
              </a:cxn>
              <a:cxn ang="0">
                <a:pos x="connsiteX23629" y="connsiteY23629"/>
              </a:cxn>
              <a:cxn ang="0">
                <a:pos x="connsiteX23630" y="connsiteY23630"/>
              </a:cxn>
              <a:cxn ang="0">
                <a:pos x="connsiteX23631" y="connsiteY23631"/>
              </a:cxn>
              <a:cxn ang="0">
                <a:pos x="connsiteX23632" y="connsiteY23632"/>
              </a:cxn>
              <a:cxn ang="0">
                <a:pos x="connsiteX23633" y="connsiteY23633"/>
              </a:cxn>
              <a:cxn ang="0">
                <a:pos x="connsiteX23634" y="connsiteY23634"/>
              </a:cxn>
              <a:cxn ang="0">
                <a:pos x="connsiteX23635" y="connsiteY23635"/>
              </a:cxn>
              <a:cxn ang="0">
                <a:pos x="connsiteX23636" y="connsiteY23636"/>
              </a:cxn>
              <a:cxn ang="0">
                <a:pos x="connsiteX23637" y="connsiteY23637"/>
              </a:cxn>
              <a:cxn ang="0">
                <a:pos x="connsiteX23638" y="connsiteY23638"/>
              </a:cxn>
              <a:cxn ang="0">
                <a:pos x="connsiteX23639" y="connsiteY23639"/>
              </a:cxn>
              <a:cxn ang="0">
                <a:pos x="connsiteX23640" y="connsiteY23640"/>
              </a:cxn>
              <a:cxn ang="0">
                <a:pos x="connsiteX23641" y="connsiteY23641"/>
              </a:cxn>
              <a:cxn ang="0">
                <a:pos x="connsiteX23642" y="connsiteY23642"/>
              </a:cxn>
              <a:cxn ang="0">
                <a:pos x="connsiteX23643" y="connsiteY23643"/>
              </a:cxn>
              <a:cxn ang="0">
                <a:pos x="connsiteX23644" y="connsiteY23644"/>
              </a:cxn>
              <a:cxn ang="0">
                <a:pos x="connsiteX23645" y="connsiteY23645"/>
              </a:cxn>
              <a:cxn ang="0">
                <a:pos x="connsiteX23646" y="connsiteY23646"/>
              </a:cxn>
              <a:cxn ang="0">
                <a:pos x="connsiteX23647" y="connsiteY23647"/>
              </a:cxn>
              <a:cxn ang="0">
                <a:pos x="connsiteX23648" y="connsiteY23648"/>
              </a:cxn>
              <a:cxn ang="0">
                <a:pos x="connsiteX23649" y="connsiteY23649"/>
              </a:cxn>
              <a:cxn ang="0">
                <a:pos x="connsiteX23650" y="connsiteY23650"/>
              </a:cxn>
              <a:cxn ang="0">
                <a:pos x="connsiteX23651" y="connsiteY23651"/>
              </a:cxn>
              <a:cxn ang="0">
                <a:pos x="connsiteX23652" y="connsiteY23652"/>
              </a:cxn>
              <a:cxn ang="0">
                <a:pos x="connsiteX23653" y="connsiteY23653"/>
              </a:cxn>
              <a:cxn ang="0">
                <a:pos x="connsiteX23654" y="connsiteY23654"/>
              </a:cxn>
              <a:cxn ang="0">
                <a:pos x="connsiteX23655" y="connsiteY23655"/>
              </a:cxn>
              <a:cxn ang="0">
                <a:pos x="connsiteX23656" y="connsiteY23656"/>
              </a:cxn>
              <a:cxn ang="0">
                <a:pos x="connsiteX23657" y="connsiteY23657"/>
              </a:cxn>
              <a:cxn ang="0">
                <a:pos x="connsiteX23658" y="connsiteY23658"/>
              </a:cxn>
              <a:cxn ang="0">
                <a:pos x="connsiteX23659" y="connsiteY23659"/>
              </a:cxn>
              <a:cxn ang="0">
                <a:pos x="connsiteX23660" y="connsiteY23660"/>
              </a:cxn>
              <a:cxn ang="0">
                <a:pos x="connsiteX23661" y="connsiteY23661"/>
              </a:cxn>
              <a:cxn ang="0">
                <a:pos x="connsiteX23662" y="connsiteY23662"/>
              </a:cxn>
              <a:cxn ang="0">
                <a:pos x="connsiteX23663" y="connsiteY23663"/>
              </a:cxn>
              <a:cxn ang="0">
                <a:pos x="connsiteX23664" y="connsiteY23664"/>
              </a:cxn>
              <a:cxn ang="0">
                <a:pos x="connsiteX23665" y="connsiteY23665"/>
              </a:cxn>
              <a:cxn ang="0">
                <a:pos x="connsiteX23666" y="connsiteY23666"/>
              </a:cxn>
              <a:cxn ang="0">
                <a:pos x="connsiteX23667" y="connsiteY23667"/>
              </a:cxn>
              <a:cxn ang="0">
                <a:pos x="connsiteX23668" y="connsiteY23668"/>
              </a:cxn>
              <a:cxn ang="0">
                <a:pos x="connsiteX23669" y="connsiteY23669"/>
              </a:cxn>
              <a:cxn ang="0">
                <a:pos x="connsiteX23670" y="connsiteY23670"/>
              </a:cxn>
              <a:cxn ang="0">
                <a:pos x="connsiteX23671" y="connsiteY23671"/>
              </a:cxn>
              <a:cxn ang="0">
                <a:pos x="connsiteX23672" y="connsiteY23672"/>
              </a:cxn>
              <a:cxn ang="0">
                <a:pos x="connsiteX23673" y="connsiteY23673"/>
              </a:cxn>
              <a:cxn ang="0">
                <a:pos x="connsiteX23674" y="connsiteY23674"/>
              </a:cxn>
              <a:cxn ang="0">
                <a:pos x="connsiteX23675" y="connsiteY23675"/>
              </a:cxn>
              <a:cxn ang="0">
                <a:pos x="connsiteX23676" y="connsiteY23676"/>
              </a:cxn>
              <a:cxn ang="0">
                <a:pos x="connsiteX23677" y="connsiteY23677"/>
              </a:cxn>
              <a:cxn ang="0">
                <a:pos x="connsiteX23678" y="connsiteY23678"/>
              </a:cxn>
              <a:cxn ang="0">
                <a:pos x="connsiteX23679" y="connsiteY23679"/>
              </a:cxn>
              <a:cxn ang="0">
                <a:pos x="connsiteX23680" y="connsiteY23680"/>
              </a:cxn>
              <a:cxn ang="0">
                <a:pos x="connsiteX23681" y="connsiteY23681"/>
              </a:cxn>
              <a:cxn ang="0">
                <a:pos x="connsiteX23682" y="connsiteY23682"/>
              </a:cxn>
              <a:cxn ang="0">
                <a:pos x="connsiteX23683" y="connsiteY23683"/>
              </a:cxn>
              <a:cxn ang="0">
                <a:pos x="connsiteX23684" y="connsiteY23684"/>
              </a:cxn>
              <a:cxn ang="0">
                <a:pos x="connsiteX23685" y="connsiteY23685"/>
              </a:cxn>
              <a:cxn ang="0">
                <a:pos x="connsiteX23686" y="connsiteY23686"/>
              </a:cxn>
              <a:cxn ang="0">
                <a:pos x="connsiteX23687" y="connsiteY23687"/>
              </a:cxn>
              <a:cxn ang="0">
                <a:pos x="connsiteX23688" y="connsiteY23688"/>
              </a:cxn>
              <a:cxn ang="0">
                <a:pos x="connsiteX23689" y="connsiteY23689"/>
              </a:cxn>
              <a:cxn ang="0">
                <a:pos x="connsiteX23690" y="connsiteY23690"/>
              </a:cxn>
              <a:cxn ang="0">
                <a:pos x="connsiteX23691" y="connsiteY23691"/>
              </a:cxn>
              <a:cxn ang="0">
                <a:pos x="connsiteX23692" y="connsiteY23692"/>
              </a:cxn>
              <a:cxn ang="0">
                <a:pos x="connsiteX23693" y="connsiteY23693"/>
              </a:cxn>
              <a:cxn ang="0">
                <a:pos x="connsiteX23694" y="connsiteY23694"/>
              </a:cxn>
              <a:cxn ang="0">
                <a:pos x="connsiteX23695" y="connsiteY23695"/>
              </a:cxn>
              <a:cxn ang="0">
                <a:pos x="connsiteX23696" y="connsiteY23696"/>
              </a:cxn>
              <a:cxn ang="0">
                <a:pos x="connsiteX23697" y="connsiteY23697"/>
              </a:cxn>
              <a:cxn ang="0">
                <a:pos x="connsiteX23698" y="connsiteY23698"/>
              </a:cxn>
              <a:cxn ang="0">
                <a:pos x="connsiteX23699" y="connsiteY23699"/>
              </a:cxn>
              <a:cxn ang="0">
                <a:pos x="connsiteX23700" y="connsiteY23700"/>
              </a:cxn>
              <a:cxn ang="0">
                <a:pos x="connsiteX23701" y="connsiteY23701"/>
              </a:cxn>
              <a:cxn ang="0">
                <a:pos x="connsiteX23702" y="connsiteY23702"/>
              </a:cxn>
              <a:cxn ang="0">
                <a:pos x="connsiteX23703" y="connsiteY23703"/>
              </a:cxn>
              <a:cxn ang="0">
                <a:pos x="connsiteX23704" y="connsiteY23704"/>
              </a:cxn>
              <a:cxn ang="0">
                <a:pos x="connsiteX23705" y="connsiteY23705"/>
              </a:cxn>
              <a:cxn ang="0">
                <a:pos x="connsiteX23706" y="connsiteY23706"/>
              </a:cxn>
              <a:cxn ang="0">
                <a:pos x="connsiteX23707" y="connsiteY23707"/>
              </a:cxn>
              <a:cxn ang="0">
                <a:pos x="connsiteX23708" y="connsiteY23708"/>
              </a:cxn>
              <a:cxn ang="0">
                <a:pos x="connsiteX23709" y="connsiteY23709"/>
              </a:cxn>
              <a:cxn ang="0">
                <a:pos x="connsiteX23710" y="connsiteY23710"/>
              </a:cxn>
              <a:cxn ang="0">
                <a:pos x="connsiteX23711" y="connsiteY23711"/>
              </a:cxn>
              <a:cxn ang="0">
                <a:pos x="connsiteX23712" y="connsiteY23712"/>
              </a:cxn>
              <a:cxn ang="0">
                <a:pos x="connsiteX23713" y="connsiteY23713"/>
              </a:cxn>
              <a:cxn ang="0">
                <a:pos x="connsiteX23714" y="connsiteY23714"/>
              </a:cxn>
              <a:cxn ang="0">
                <a:pos x="connsiteX23715" y="connsiteY23715"/>
              </a:cxn>
              <a:cxn ang="0">
                <a:pos x="connsiteX23716" y="connsiteY23716"/>
              </a:cxn>
              <a:cxn ang="0">
                <a:pos x="connsiteX23717" y="connsiteY23717"/>
              </a:cxn>
              <a:cxn ang="0">
                <a:pos x="connsiteX23718" y="connsiteY23718"/>
              </a:cxn>
              <a:cxn ang="0">
                <a:pos x="connsiteX23719" y="connsiteY23719"/>
              </a:cxn>
              <a:cxn ang="0">
                <a:pos x="connsiteX23720" y="connsiteY23720"/>
              </a:cxn>
              <a:cxn ang="0">
                <a:pos x="connsiteX23721" y="connsiteY23721"/>
              </a:cxn>
              <a:cxn ang="0">
                <a:pos x="connsiteX23722" y="connsiteY23722"/>
              </a:cxn>
              <a:cxn ang="0">
                <a:pos x="connsiteX23723" y="connsiteY23723"/>
              </a:cxn>
              <a:cxn ang="0">
                <a:pos x="connsiteX23724" y="connsiteY23724"/>
              </a:cxn>
              <a:cxn ang="0">
                <a:pos x="connsiteX23725" y="connsiteY23725"/>
              </a:cxn>
              <a:cxn ang="0">
                <a:pos x="connsiteX23726" y="connsiteY23726"/>
              </a:cxn>
              <a:cxn ang="0">
                <a:pos x="connsiteX23727" y="connsiteY23727"/>
              </a:cxn>
              <a:cxn ang="0">
                <a:pos x="connsiteX23728" y="connsiteY23728"/>
              </a:cxn>
              <a:cxn ang="0">
                <a:pos x="connsiteX23729" y="connsiteY23729"/>
              </a:cxn>
              <a:cxn ang="0">
                <a:pos x="connsiteX23730" y="connsiteY23730"/>
              </a:cxn>
              <a:cxn ang="0">
                <a:pos x="connsiteX23731" y="connsiteY23731"/>
              </a:cxn>
              <a:cxn ang="0">
                <a:pos x="connsiteX23732" y="connsiteY23732"/>
              </a:cxn>
              <a:cxn ang="0">
                <a:pos x="connsiteX23733" y="connsiteY23733"/>
              </a:cxn>
              <a:cxn ang="0">
                <a:pos x="connsiteX23734" y="connsiteY23734"/>
              </a:cxn>
              <a:cxn ang="0">
                <a:pos x="connsiteX23735" y="connsiteY23735"/>
              </a:cxn>
              <a:cxn ang="0">
                <a:pos x="connsiteX23736" y="connsiteY23736"/>
              </a:cxn>
              <a:cxn ang="0">
                <a:pos x="connsiteX23737" y="connsiteY23737"/>
              </a:cxn>
              <a:cxn ang="0">
                <a:pos x="connsiteX23738" y="connsiteY23738"/>
              </a:cxn>
              <a:cxn ang="0">
                <a:pos x="connsiteX23739" y="connsiteY23739"/>
              </a:cxn>
              <a:cxn ang="0">
                <a:pos x="connsiteX23740" y="connsiteY23740"/>
              </a:cxn>
              <a:cxn ang="0">
                <a:pos x="connsiteX23741" y="connsiteY23741"/>
              </a:cxn>
              <a:cxn ang="0">
                <a:pos x="connsiteX23742" y="connsiteY23742"/>
              </a:cxn>
              <a:cxn ang="0">
                <a:pos x="connsiteX23743" y="connsiteY23743"/>
              </a:cxn>
              <a:cxn ang="0">
                <a:pos x="connsiteX23744" y="connsiteY23744"/>
              </a:cxn>
              <a:cxn ang="0">
                <a:pos x="connsiteX23745" y="connsiteY23745"/>
              </a:cxn>
              <a:cxn ang="0">
                <a:pos x="connsiteX23746" y="connsiteY23746"/>
              </a:cxn>
              <a:cxn ang="0">
                <a:pos x="connsiteX23747" y="connsiteY23747"/>
              </a:cxn>
              <a:cxn ang="0">
                <a:pos x="connsiteX23748" y="connsiteY23748"/>
              </a:cxn>
              <a:cxn ang="0">
                <a:pos x="connsiteX23749" y="connsiteY23749"/>
              </a:cxn>
              <a:cxn ang="0">
                <a:pos x="connsiteX23750" y="connsiteY23750"/>
              </a:cxn>
              <a:cxn ang="0">
                <a:pos x="connsiteX23751" y="connsiteY23751"/>
              </a:cxn>
              <a:cxn ang="0">
                <a:pos x="connsiteX23752" y="connsiteY23752"/>
              </a:cxn>
              <a:cxn ang="0">
                <a:pos x="connsiteX23753" y="connsiteY23753"/>
              </a:cxn>
              <a:cxn ang="0">
                <a:pos x="connsiteX23754" y="connsiteY23754"/>
              </a:cxn>
              <a:cxn ang="0">
                <a:pos x="connsiteX23755" y="connsiteY23755"/>
              </a:cxn>
              <a:cxn ang="0">
                <a:pos x="connsiteX23756" y="connsiteY23756"/>
              </a:cxn>
              <a:cxn ang="0">
                <a:pos x="connsiteX23757" y="connsiteY23757"/>
              </a:cxn>
              <a:cxn ang="0">
                <a:pos x="connsiteX23758" y="connsiteY23758"/>
              </a:cxn>
              <a:cxn ang="0">
                <a:pos x="connsiteX23759" y="connsiteY23759"/>
              </a:cxn>
              <a:cxn ang="0">
                <a:pos x="connsiteX23760" y="connsiteY23760"/>
              </a:cxn>
              <a:cxn ang="0">
                <a:pos x="connsiteX23761" y="connsiteY23761"/>
              </a:cxn>
              <a:cxn ang="0">
                <a:pos x="connsiteX23762" y="connsiteY23762"/>
              </a:cxn>
              <a:cxn ang="0">
                <a:pos x="connsiteX23763" y="connsiteY23763"/>
              </a:cxn>
              <a:cxn ang="0">
                <a:pos x="connsiteX23764" y="connsiteY23764"/>
              </a:cxn>
              <a:cxn ang="0">
                <a:pos x="connsiteX23765" y="connsiteY23765"/>
              </a:cxn>
              <a:cxn ang="0">
                <a:pos x="connsiteX23766" y="connsiteY23766"/>
              </a:cxn>
              <a:cxn ang="0">
                <a:pos x="connsiteX23767" y="connsiteY23767"/>
              </a:cxn>
              <a:cxn ang="0">
                <a:pos x="connsiteX23768" y="connsiteY23768"/>
              </a:cxn>
              <a:cxn ang="0">
                <a:pos x="connsiteX23769" y="connsiteY23769"/>
              </a:cxn>
              <a:cxn ang="0">
                <a:pos x="connsiteX23770" y="connsiteY23770"/>
              </a:cxn>
              <a:cxn ang="0">
                <a:pos x="connsiteX23771" y="connsiteY23771"/>
              </a:cxn>
              <a:cxn ang="0">
                <a:pos x="connsiteX23772" y="connsiteY23772"/>
              </a:cxn>
              <a:cxn ang="0">
                <a:pos x="connsiteX23773" y="connsiteY23773"/>
              </a:cxn>
              <a:cxn ang="0">
                <a:pos x="connsiteX23774" y="connsiteY23774"/>
              </a:cxn>
              <a:cxn ang="0">
                <a:pos x="connsiteX23775" y="connsiteY23775"/>
              </a:cxn>
              <a:cxn ang="0">
                <a:pos x="connsiteX23776" y="connsiteY23776"/>
              </a:cxn>
              <a:cxn ang="0">
                <a:pos x="connsiteX23777" y="connsiteY23777"/>
              </a:cxn>
              <a:cxn ang="0">
                <a:pos x="connsiteX23778" y="connsiteY23778"/>
              </a:cxn>
              <a:cxn ang="0">
                <a:pos x="connsiteX23779" y="connsiteY23779"/>
              </a:cxn>
              <a:cxn ang="0">
                <a:pos x="connsiteX23780" y="connsiteY23780"/>
              </a:cxn>
              <a:cxn ang="0">
                <a:pos x="connsiteX23781" y="connsiteY23781"/>
              </a:cxn>
              <a:cxn ang="0">
                <a:pos x="connsiteX23782" y="connsiteY23782"/>
              </a:cxn>
              <a:cxn ang="0">
                <a:pos x="connsiteX23783" y="connsiteY23783"/>
              </a:cxn>
              <a:cxn ang="0">
                <a:pos x="connsiteX23784" y="connsiteY23784"/>
              </a:cxn>
              <a:cxn ang="0">
                <a:pos x="connsiteX23785" y="connsiteY23785"/>
              </a:cxn>
              <a:cxn ang="0">
                <a:pos x="connsiteX23786" y="connsiteY23786"/>
              </a:cxn>
              <a:cxn ang="0">
                <a:pos x="connsiteX23787" y="connsiteY23787"/>
              </a:cxn>
              <a:cxn ang="0">
                <a:pos x="connsiteX23788" y="connsiteY23788"/>
              </a:cxn>
              <a:cxn ang="0">
                <a:pos x="connsiteX23789" y="connsiteY23789"/>
              </a:cxn>
              <a:cxn ang="0">
                <a:pos x="connsiteX23790" y="connsiteY23790"/>
              </a:cxn>
              <a:cxn ang="0">
                <a:pos x="connsiteX23791" y="connsiteY23791"/>
              </a:cxn>
              <a:cxn ang="0">
                <a:pos x="connsiteX23792" y="connsiteY23792"/>
              </a:cxn>
              <a:cxn ang="0">
                <a:pos x="connsiteX23793" y="connsiteY23793"/>
              </a:cxn>
              <a:cxn ang="0">
                <a:pos x="connsiteX23794" y="connsiteY23794"/>
              </a:cxn>
              <a:cxn ang="0">
                <a:pos x="connsiteX23795" y="connsiteY23795"/>
              </a:cxn>
              <a:cxn ang="0">
                <a:pos x="connsiteX23796" y="connsiteY23796"/>
              </a:cxn>
              <a:cxn ang="0">
                <a:pos x="connsiteX23797" y="connsiteY23797"/>
              </a:cxn>
              <a:cxn ang="0">
                <a:pos x="connsiteX23798" y="connsiteY23798"/>
              </a:cxn>
              <a:cxn ang="0">
                <a:pos x="connsiteX23799" y="connsiteY23799"/>
              </a:cxn>
              <a:cxn ang="0">
                <a:pos x="connsiteX23800" y="connsiteY23800"/>
              </a:cxn>
              <a:cxn ang="0">
                <a:pos x="connsiteX23801" y="connsiteY23801"/>
              </a:cxn>
              <a:cxn ang="0">
                <a:pos x="connsiteX23802" y="connsiteY23802"/>
              </a:cxn>
              <a:cxn ang="0">
                <a:pos x="connsiteX23803" y="connsiteY23803"/>
              </a:cxn>
              <a:cxn ang="0">
                <a:pos x="connsiteX23804" y="connsiteY23804"/>
              </a:cxn>
              <a:cxn ang="0">
                <a:pos x="connsiteX23805" y="connsiteY23805"/>
              </a:cxn>
              <a:cxn ang="0">
                <a:pos x="connsiteX23806" y="connsiteY23806"/>
              </a:cxn>
              <a:cxn ang="0">
                <a:pos x="connsiteX23807" y="connsiteY23807"/>
              </a:cxn>
              <a:cxn ang="0">
                <a:pos x="connsiteX23808" y="connsiteY23808"/>
              </a:cxn>
              <a:cxn ang="0">
                <a:pos x="connsiteX23809" y="connsiteY23809"/>
              </a:cxn>
              <a:cxn ang="0">
                <a:pos x="connsiteX23810" y="connsiteY23810"/>
              </a:cxn>
              <a:cxn ang="0">
                <a:pos x="connsiteX23811" y="connsiteY23811"/>
              </a:cxn>
              <a:cxn ang="0">
                <a:pos x="connsiteX23812" y="connsiteY23812"/>
              </a:cxn>
              <a:cxn ang="0">
                <a:pos x="connsiteX23813" y="connsiteY23813"/>
              </a:cxn>
              <a:cxn ang="0">
                <a:pos x="connsiteX23814" y="connsiteY23814"/>
              </a:cxn>
              <a:cxn ang="0">
                <a:pos x="connsiteX23815" y="connsiteY23815"/>
              </a:cxn>
              <a:cxn ang="0">
                <a:pos x="connsiteX23816" y="connsiteY23816"/>
              </a:cxn>
              <a:cxn ang="0">
                <a:pos x="connsiteX23817" y="connsiteY23817"/>
              </a:cxn>
              <a:cxn ang="0">
                <a:pos x="connsiteX23818" y="connsiteY23818"/>
              </a:cxn>
              <a:cxn ang="0">
                <a:pos x="connsiteX23819" y="connsiteY23819"/>
              </a:cxn>
              <a:cxn ang="0">
                <a:pos x="connsiteX23820" y="connsiteY23820"/>
              </a:cxn>
              <a:cxn ang="0">
                <a:pos x="connsiteX23821" y="connsiteY23821"/>
              </a:cxn>
              <a:cxn ang="0">
                <a:pos x="connsiteX23822" y="connsiteY23822"/>
              </a:cxn>
              <a:cxn ang="0">
                <a:pos x="connsiteX23823" y="connsiteY23823"/>
              </a:cxn>
              <a:cxn ang="0">
                <a:pos x="connsiteX23824" y="connsiteY23824"/>
              </a:cxn>
              <a:cxn ang="0">
                <a:pos x="connsiteX23825" y="connsiteY23825"/>
              </a:cxn>
              <a:cxn ang="0">
                <a:pos x="connsiteX23826" y="connsiteY23826"/>
              </a:cxn>
              <a:cxn ang="0">
                <a:pos x="connsiteX23827" y="connsiteY23827"/>
              </a:cxn>
              <a:cxn ang="0">
                <a:pos x="connsiteX23828" y="connsiteY23828"/>
              </a:cxn>
              <a:cxn ang="0">
                <a:pos x="connsiteX23829" y="connsiteY23829"/>
              </a:cxn>
              <a:cxn ang="0">
                <a:pos x="connsiteX23830" y="connsiteY23830"/>
              </a:cxn>
              <a:cxn ang="0">
                <a:pos x="connsiteX23831" y="connsiteY23831"/>
              </a:cxn>
              <a:cxn ang="0">
                <a:pos x="connsiteX23832" y="connsiteY23832"/>
              </a:cxn>
              <a:cxn ang="0">
                <a:pos x="connsiteX23833" y="connsiteY23833"/>
              </a:cxn>
              <a:cxn ang="0">
                <a:pos x="connsiteX23834" y="connsiteY23834"/>
              </a:cxn>
              <a:cxn ang="0">
                <a:pos x="connsiteX23835" y="connsiteY23835"/>
              </a:cxn>
              <a:cxn ang="0">
                <a:pos x="connsiteX23836" y="connsiteY23836"/>
              </a:cxn>
              <a:cxn ang="0">
                <a:pos x="connsiteX23837" y="connsiteY23837"/>
              </a:cxn>
              <a:cxn ang="0">
                <a:pos x="connsiteX23838" y="connsiteY23838"/>
              </a:cxn>
              <a:cxn ang="0">
                <a:pos x="connsiteX23839" y="connsiteY23839"/>
              </a:cxn>
              <a:cxn ang="0">
                <a:pos x="connsiteX23840" y="connsiteY23840"/>
              </a:cxn>
              <a:cxn ang="0">
                <a:pos x="connsiteX23841" y="connsiteY23841"/>
              </a:cxn>
              <a:cxn ang="0">
                <a:pos x="connsiteX23842" y="connsiteY23842"/>
              </a:cxn>
              <a:cxn ang="0">
                <a:pos x="connsiteX23843" y="connsiteY23843"/>
              </a:cxn>
              <a:cxn ang="0">
                <a:pos x="connsiteX23844" y="connsiteY23844"/>
              </a:cxn>
              <a:cxn ang="0">
                <a:pos x="connsiteX23845" y="connsiteY23845"/>
              </a:cxn>
              <a:cxn ang="0">
                <a:pos x="connsiteX23846" y="connsiteY23846"/>
              </a:cxn>
              <a:cxn ang="0">
                <a:pos x="connsiteX23847" y="connsiteY23847"/>
              </a:cxn>
              <a:cxn ang="0">
                <a:pos x="connsiteX23848" y="connsiteY23848"/>
              </a:cxn>
              <a:cxn ang="0">
                <a:pos x="connsiteX23849" y="connsiteY23849"/>
              </a:cxn>
              <a:cxn ang="0">
                <a:pos x="connsiteX23850" y="connsiteY23850"/>
              </a:cxn>
              <a:cxn ang="0">
                <a:pos x="connsiteX23851" y="connsiteY23851"/>
              </a:cxn>
              <a:cxn ang="0">
                <a:pos x="connsiteX23852" y="connsiteY23852"/>
              </a:cxn>
              <a:cxn ang="0">
                <a:pos x="connsiteX23853" y="connsiteY23853"/>
              </a:cxn>
              <a:cxn ang="0">
                <a:pos x="connsiteX23854" y="connsiteY23854"/>
              </a:cxn>
              <a:cxn ang="0">
                <a:pos x="connsiteX23855" y="connsiteY23855"/>
              </a:cxn>
              <a:cxn ang="0">
                <a:pos x="connsiteX23856" y="connsiteY23856"/>
              </a:cxn>
              <a:cxn ang="0">
                <a:pos x="connsiteX23857" y="connsiteY23857"/>
              </a:cxn>
              <a:cxn ang="0">
                <a:pos x="connsiteX23858" y="connsiteY23858"/>
              </a:cxn>
              <a:cxn ang="0">
                <a:pos x="connsiteX23859" y="connsiteY23859"/>
              </a:cxn>
              <a:cxn ang="0">
                <a:pos x="connsiteX23860" y="connsiteY23860"/>
              </a:cxn>
              <a:cxn ang="0">
                <a:pos x="connsiteX23861" y="connsiteY23861"/>
              </a:cxn>
              <a:cxn ang="0">
                <a:pos x="connsiteX23862" y="connsiteY23862"/>
              </a:cxn>
              <a:cxn ang="0">
                <a:pos x="connsiteX23863" y="connsiteY23863"/>
              </a:cxn>
              <a:cxn ang="0">
                <a:pos x="connsiteX23864" y="connsiteY23864"/>
              </a:cxn>
              <a:cxn ang="0">
                <a:pos x="connsiteX23865" y="connsiteY23865"/>
              </a:cxn>
              <a:cxn ang="0">
                <a:pos x="connsiteX23866" y="connsiteY23866"/>
              </a:cxn>
              <a:cxn ang="0">
                <a:pos x="connsiteX23867" y="connsiteY23867"/>
              </a:cxn>
              <a:cxn ang="0">
                <a:pos x="connsiteX23868" y="connsiteY23868"/>
              </a:cxn>
              <a:cxn ang="0">
                <a:pos x="connsiteX23869" y="connsiteY23869"/>
              </a:cxn>
              <a:cxn ang="0">
                <a:pos x="connsiteX23870" y="connsiteY23870"/>
              </a:cxn>
              <a:cxn ang="0">
                <a:pos x="connsiteX23871" y="connsiteY23871"/>
              </a:cxn>
              <a:cxn ang="0">
                <a:pos x="connsiteX23872" y="connsiteY23872"/>
              </a:cxn>
              <a:cxn ang="0">
                <a:pos x="connsiteX23873" y="connsiteY23873"/>
              </a:cxn>
              <a:cxn ang="0">
                <a:pos x="connsiteX23874" y="connsiteY23874"/>
              </a:cxn>
              <a:cxn ang="0">
                <a:pos x="connsiteX23875" y="connsiteY23875"/>
              </a:cxn>
              <a:cxn ang="0">
                <a:pos x="connsiteX23876" y="connsiteY23876"/>
              </a:cxn>
              <a:cxn ang="0">
                <a:pos x="connsiteX23877" y="connsiteY23877"/>
              </a:cxn>
              <a:cxn ang="0">
                <a:pos x="connsiteX23878" y="connsiteY23878"/>
              </a:cxn>
              <a:cxn ang="0">
                <a:pos x="connsiteX23879" y="connsiteY23879"/>
              </a:cxn>
              <a:cxn ang="0">
                <a:pos x="connsiteX23880" y="connsiteY23880"/>
              </a:cxn>
              <a:cxn ang="0">
                <a:pos x="connsiteX23881" y="connsiteY23881"/>
              </a:cxn>
              <a:cxn ang="0">
                <a:pos x="connsiteX23882" y="connsiteY23882"/>
              </a:cxn>
              <a:cxn ang="0">
                <a:pos x="connsiteX23883" y="connsiteY23883"/>
              </a:cxn>
              <a:cxn ang="0">
                <a:pos x="connsiteX23884" y="connsiteY23884"/>
              </a:cxn>
              <a:cxn ang="0">
                <a:pos x="connsiteX23885" y="connsiteY23885"/>
              </a:cxn>
              <a:cxn ang="0">
                <a:pos x="connsiteX23886" y="connsiteY23886"/>
              </a:cxn>
              <a:cxn ang="0">
                <a:pos x="connsiteX23887" y="connsiteY23887"/>
              </a:cxn>
              <a:cxn ang="0">
                <a:pos x="connsiteX23888" y="connsiteY23888"/>
              </a:cxn>
              <a:cxn ang="0">
                <a:pos x="connsiteX23889" y="connsiteY23889"/>
              </a:cxn>
              <a:cxn ang="0">
                <a:pos x="connsiteX23890" y="connsiteY23890"/>
              </a:cxn>
              <a:cxn ang="0">
                <a:pos x="connsiteX23891" y="connsiteY23891"/>
              </a:cxn>
              <a:cxn ang="0">
                <a:pos x="connsiteX23892" y="connsiteY23892"/>
              </a:cxn>
              <a:cxn ang="0">
                <a:pos x="connsiteX23893" y="connsiteY23893"/>
              </a:cxn>
              <a:cxn ang="0">
                <a:pos x="connsiteX23894" y="connsiteY23894"/>
              </a:cxn>
              <a:cxn ang="0">
                <a:pos x="connsiteX23895" y="connsiteY23895"/>
              </a:cxn>
              <a:cxn ang="0">
                <a:pos x="connsiteX23896" y="connsiteY23896"/>
              </a:cxn>
              <a:cxn ang="0">
                <a:pos x="connsiteX23897" y="connsiteY23897"/>
              </a:cxn>
              <a:cxn ang="0">
                <a:pos x="connsiteX23898" y="connsiteY23898"/>
              </a:cxn>
              <a:cxn ang="0">
                <a:pos x="connsiteX23899" y="connsiteY23899"/>
              </a:cxn>
              <a:cxn ang="0">
                <a:pos x="connsiteX23900" y="connsiteY23900"/>
              </a:cxn>
              <a:cxn ang="0">
                <a:pos x="connsiteX23901" y="connsiteY23901"/>
              </a:cxn>
              <a:cxn ang="0">
                <a:pos x="connsiteX23902" y="connsiteY23902"/>
              </a:cxn>
              <a:cxn ang="0">
                <a:pos x="connsiteX23903" y="connsiteY23903"/>
              </a:cxn>
              <a:cxn ang="0">
                <a:pos x="connsiteX23904" y="connsiteY23904"/>
              </a:cxn>
              <a:cxn ang="0">
                <a:pos x="connsiteX23905" y="connsiteY23905"/>
              </a:cxn>
              <a:cxn ang="0">
                <a:pos x="connsiteX23906" y="connsiteY23906"/>
              </a:cxn>
              <a:cxn ang="0">
                <a:pos x="connsiteX23907" y="connsiteY23907"/>
              </a:cxn>
              <a:cxn ang="0">
                <a:pos x="connsiteX23908" y="connsiteY23908"/>
              </a:cxn>
              <a:cxn ang="0">
                <a:pos x="connsiteX23909" y="connsiteY23909"/>
              </a:cxn>
              <a:cxn ang="0">
                <a:pos x="connsiteX23910" y="connsiteY23910"/>
              </a:cxn>
              <a:cxn ang="0">
                <a:pos x="connsiteX23911" y="connsiteY23911"/>
              </a:cxn>
              <a:cxn ang="0">
                <a:pos x="connsiteX23912" y="connsiteY23912"/>
              </a:cxn>
              <a:cxn ang="0">
                <a:pos x="connsiteX23913" y="connsiteY23913"/>
              </a:cxn>
              <a:cxn ang="0">
                <a:pos x="connsiteX23914" y="connsiteY23914"/>
              </a:cxn>
              <a:cxn ang="0">
                <a:pos x="connsiteX23915" y="connsiteY23915"/>
              </a:cxn>
              <a:cxn ang="0">
                <a:pos x="connsiteX23916" y="connsiteY23916"/>
              </a:cxn>
              <a:cxn ang="0">
                <a:pos x="connsiteX23917" y="connsiteY23917"/>
              </a:cxn>
              <a:cxn ang="0">
                <a:pos x="connsiteX23918" y="connsiteY23918"/>
              </a:cxn>
              <a:cxn ang="0">
                <a:pos x="connsiteX23919" y="connsiteY23919"/>
              </a:cxn>
              <a:cxn ang="0">
                <a:pos x="connsiteX23920" y="connsiteY23920"/>
              </a:cxn>
              <a:cxn ang="0">
                <a:pos x="connsiteX23921" y="connsiteY23921"/>
              </a:cxn>
              <a:cxn ang="0">
                <a:pos x="connsiteX23922" y="connsiteY23922"/>
              </a:cxn>
              <a:cxn ang="0">
                <a:pos x="connsiteX23923" y="connsiteY23923"/>
              </a:cxn>
              <a:cxn ang="0">
                <a:pos x="connsiteX23924" y="connsiteY23924"/>
              </a:cxn>
              <a:cxn ang="0">
                <a:pos x="connsiteX23925" y="connsiteY23925"/>
              </a:cxn>
              <a:cxn ang="0">
                <a:pos x="connsiteX23926" y="connsiteY23926"/>
              </a:cxn>
              <a:cxn ang="0">
                <a:pos x="connsiteX23927" y="connsiteY23927"/>
              </a:cxn>
              <a:cxn ang="0">
                <a:pos x="connsiteX23928" y="connsiteY23928"/>
              </a:cxn>
              <a:cxn ang="0">
                <a:pos x="connsiteX23929" y="connsiteY23929"/>
              </a:cxn>
              <a:cxn ang="0">
                <a:pos x="connsiteX23930" y="connsiteY23930"/>
              </a:cxn>
              <a:cxn ang="0">
                <a:pos x="connsiteX23931" y="connsiteY23931"/>
              </a:cxn>
              <a:cxn ang="0">
                <a:pos x="connsiteX23932" y="connsiteY23932"/>
              </a:cxn>
              <a:cxn ang="0">
                <a:pos x="connsiteX23933" y="connsiteY23933"/>
              </a:cxn>
              <a:cxn ang="0">
                <a:pos x="connsiteX23934" y="connsiteY23934"/>
              </a:cxn>
              <a:cxn ang="0">
                <a:pos x="connsiteX23935" y="connsiteY23935"/>
              </a:cxn>
              <a:cxn ang="0">
                <a:pos x="connsiteX23936" y="connsiteY23936"/>
              </a:cxn>
              <a:cxn ang="0">
                <a:pos x="connsiteX23937" y="connsiteY23937"/>
              </a:cxn>
              <a:cxn ang="0">
                <a:pos x="connsiteX23938" y="connsiteY23938"/>
              </a:cxn>
              <a:cxn ang="0">
                <a:pos x="connsiteX23939" y="connsiteY23939"/>
              </a:cxn>
              <a:cxn ang="0">
                <a:pos x="connsiteX23940" y="connsiteY23940"/>
              </a:cxn>
              <a:cxn ang="0">
                <a:pos x="connsiteX23941" y="connsiteY23941"/>
              </a:cxn>
              <a:cxn ang="0">
                <a:pos x="connsiteX23942" y="connsiteY23942"/>
              </a:cxn>
              <a:cxn ang="0">
                <a:pos x="connsiteX23943" y="connsiteY23943"/>
              </a:cxn>
              <a:cxn ang="0">
                <a:pos x="connsiteX23944" y="connsiteY23944"/>
              </a:cxn>
              <a:cxn ang="0">
                <a:pos x="connsiteX23945" y="connsiteY23945"/>
              </a:cxn>
              <a:cxn ang="0">
                <a:pos x="connsiteX23946" y="connsiteY23946"/>
              </a:cxn>
              <a:cxn ang="0">
                <a:pos x="connsiteX23947" y="connsiteY23947"/>
              </a:cxn>
              <a:cxn ang="0">
                <a:pos x="connsiteX23948" y="connsiteY23948"/>
              </a:cxn>
              <a:cxn ang="0">
                <a:pos x="connsiteX23949" y="connsiteY23949"/>
              </a:cxn>
              <a:cxn ang="0">
                <a:pos x="connsiteX23950" y="connsiteY23950"/>
              </a:cxn>
              <a:cxn ang="0">
                <a:pos x="connsiteX23951" y="connsiteY23951"/>
              </a:cxn>
              <a:cxn ang="0">
                <a:pos x="connsiteX23952" y="connsiteY23952"/>
              </a:cxn>
              <a:cxn ang="0">
                <a:pos x="connsiteX23953" y="connsiteY23953"/>
              </a:cxn>
              <a:cxn ang="0">
                <a:pos x="connsiteX23954" y="connsiteY23954"/>
              </a:cxn>
              <a:cxn ang="0">
                <a:pos x="connsiteX23955" y="connsiteY23955"/>
              </a:cxn>
              <a:cxn ang="0">
                <a:pos x="connsiteX23956" y="connsiteY23956"/>
              </a:cxn>
              <a:cxn ang="0">
                <a:pos x="connsiteX23957" y="connsiteY23957"/>
              </a:cxn>
              <a:cxn ang="0">
                <a:pos x="connsiteX23958" y="connsiteY23958"/>
              </a:cxn>
              <a:cxn ang="0">
                <a:pos x="connsiteX23959" y="connsiteY23959"/>
              </a:cxn>
              <a:cxn ang="0">
                <a:pos x="connsiteX23960" y="connsiteY23960"/>
              </a:cxn>
              <a:cxn ang="0">
                <a:pos x="connsiteX23961" y="connsiteY23961"/>
              </a:cxn>
              <a:cxn ang="0">
                <a:pos x="connsiteX23962" y="connsiteY23962"/>
              </a:cxn>
              <a:cxn ang="0">
                <a:pos x="connsiteX23963" y="connsiteY23963"/>
              </a:cxn>
              <a:cxn ang="0">
                <a:pos x="connsiteX23964" y="connsiteY23964"/>
              </a:cxn>
              <a:cxn ang="0">
                <a:pos x="connsiteX23965" y="connsiteY23965"/>
              </a:cxn>
              <a:cxn ang="0">
                <a:pos x="connsiteX23966" y="connsiteY23966"/>
              </a:cxn>
              <a:cxn ang="0">
                <a:pos x="connsiteX23967" y="connsiteY23967"/>
              </a:cxn>
              <a:cxn ang="0">
                <a:pos x="connsiteX23968" y="connsiteY23968"/>
              </a:cxn>
              <a:cxn ang="0">
                <a:pos x="connsiteX23969" y="connsiteY23969"/>
              </a:cxn>
              <a:cxn ang="0">
                <a:pos x="connsiteX23970" y="connsiteY23970"/>
              </a:cxn>
              <a:cxn ang="0">
                <a:pos x="connsiteX23971" y="connsiteY23971"/>
              </a:cxn>
              <a:cxn ang="0">
                <a:pos x="connsiteX23972" y="connsiteY23972"/>
              </a:cxn>
              <a:cxn ang="0">
                <a:pos x="connsiteX23973" y="connsiteY23973"/>
              </a:cxn>
              <a:cxn ang="0">
                <a:pos x="connsiteX23974" y="connsiteY23974"/>
              </a:cxn>
              <a:cxn ang="0">
                <a:pos x="connsiteX23975" y="connsiteY23975"/>
              </a:cxn>
              <a:cxn ang="0">
                <a:pos x="connsiteX23976" y="connsiteY23976"/>
              </a:cxn>
              <a:cxn ang="0">
                <a:pos x="connsiteX23977" y="connsiteY23977"/>
              </a:cxn>
              <a:cxn ang="0">
                <a:pos x="connsiteX23978" y="connsiteY23978"/>
              </a:cxn>
              <a:cxn ang="0">
                <a:pos x="connsiteX23979" y="connsiteY23979"/>
              </a:cxn>
              <a:cxn ang="0">
                <a:pos x="connsiteX23980" y="connsiteY23980"/>
              </a:cxn>
              <a:cxn ang="0">
                <a:pos x="connsiteX23981" y="connsiteY23981"/>
              </a:cxn>
              <a:cxn ang="0">
                <a:pos x="connsiteX23982" y="connsiteY23982"/>
              </a:cxn>
              <a:cxn ang="0">
                <a:pos x="connsiteX23983" y="connsiteY23983"/>
              </a:cxn>
              <a:cxn ang="0">
                <a:pos x="connsiteX23984" y="connsiteY23984"/>
              </a:cxn>
              <a:cxn ang="0">
                <a:pos x="connsiteX23985" y="connsiteY23985"/>
              </a:cxn>
              <a:cxn ang="0">
                <a:pos x="connsiteX23986" y="connsiteY23986"/>
              </a:cxn>
              <a:cxn ang="0">
                <a:pos x="connsiteX23987" y="connsiteY23987"/>
              </a:cxn>
              <a:cxn ang="0">
                <a:pos x="connsiteX23988" y="connsiteY23988"/>
              </a:cxn>
              <a:cxn ang="0">
                <a:pos x="connsiteX23989" y="connsiteY23989"/>
              </a:cxn>
              <a:cxn ang="0">
                <a:pos x="connsiteX23990" y="connsiteY23990"/>
              </a:cxn>
              <a:cxn ang="0">
                <a:pos x="connsiteX23991" y="connsiteY23991"/>
              </a:cxn>
              <a:cxn ang="0">
                <a:pos x="connsiteX23992" y="connsiteY23992"/>
              </a:cxn>
              <a:cxn ang="0">
                <a:pos x="connsiteX23993" y="connsiteY23993"/>
              </a:cxn>
              <a:cxn ang="0">
                <a:pos x="connsiteX23994" y="connsiteY23994"/>
              </a:cxn>
              <a:cxn ang="0">
                <a:pos x="connsiteX23995" y="connsiteY23995"/>
              </a:cxn>
              <a:cxn ang="0">
                <a:pos x="connsiteX23996" y="connsiteY23996"/>
              </a:cxn>
              <a:cxn ang="0">
                <a:pos x="connsiteX23997" y="connsiteY23997"/>
              </a:cxn>
              <a:cxn ang="0">
                <a:pos x="connsiteX23998" y="connsiteY23998"/>
              </a:cxn>
              <a:cxn ang="0">
                <a:pos x="connsiteX23999" y="connsiteY23999"/>
              </a:cxn>
              <a:cxn ang="0">
                <a:pos x="connsiteX24000" y="connsiteY24000"/>
              </a:cxn>
              <a:cxn ang="0">
                <a:pos x="connsiteX24001" y="connsiteY24001"/>
              </a:cxn>
              <a:cxn ang="0">
                <a:pos x="connsiteX24002" y="connsiteY24002"/>
              </a:cxn>
              <a:cxn ang="0">
                <a:pos x="connsiteX24003" y="connsiteY24003"/>
              </a:cxn>
              <a:cxn ang="0">
                <a:pos x="connsiteX24004" y="connsiteY24004"/>
              </a:cxn>
              <a:cxn ang="0">
                <a:pos x="connsiteX24005" y="connsiteY24005"/>
              </a:cxn>
              <a:cxn ang="0">
                <a:pos x="connsiteX24006" y="connsiteY24006"/>
              </a:cxn>
              <a:cxn ang="0">
                <a:pos x="connsiteX24007" y="connsiteY24007"/>
              </a:cxn>
              <a:cxn ang="0">
                <a:pos x="connsiteX24008" y="connsiteY24008"/>
              </a:cxn>
              <a:cxn ang="0">
                <a:pos x="connsiteX24009" y="connsiteY24009"/>
              </a:cxn>
              <a:cxn ang="0">
                <a:pos x="connsiteX24010" y="connsiteY24010"/>
              </a:cxn>
              <a:cxn ang="0">
                <a:pos x="connsiteX24011" y="connsiteY24011"/>
              </a:cxn>
              <a:cxn ang="0">
                <a:pos x="connsiteX24012" y="connsiteY24012"/>
              </a:cxn>
              <a:cxn ang="0">
                <a:pos x="connsiteX24013" y="connsiteY24013"/>
              </a:cxn>
              <a:cxn ang="0">
                <a:pos x="connsiteX24014" y="connsiteY24014"/>
              </a:cxn>
              <a:cxn ang="0">
                <a:pos x="connsiteX24015" y="connsiteY24015"/>
              </a:cxn>
              <a:cxn ang="0">
                <a:pos x="connsiteX24016" y="connsiteY24016"/>
              </a:cxn>
              <a:cxn ang="0">
                <a:pos x="connsiteX24017" y="connsiteY24017"/>
              </a:cxn>
              <a:cxn ang="0">
                <a:pos x="connsiteX24018" y="connsiteY24018"/>
              </a:cxn>
              <a:cxn ang="0">
                <a:pos x="connsiteX24019" y="connsiteY24019"/>
              </a:cxn>
              <a:cxn ang="0">
                <a:pos x="connsiteX24020" y="connsiteY24020"/>
              </a:cxn>
              <a:cxn ang="0">
                <a:pos x="connsiteX24021" y="connsiteY24021"/>
              </a:cxn>
              <a:cxn ang="0">
                <a:pos x="connsiteX24022" y="connsiteY24022"/>
              </a:cxn>
              <a:cxn ang="0">
                <a:pos x="connsiteX24023" y="connsiteY24023"/>
              </a:cxn>
              <a:cxn ang="0">
                <a:pos x="connsiteX24024" y="connsiteY24024"/>
              </a:cxn>
              <a:cxn ang="0">
                <a:pos x="connsiteX24025" y="connsiteY24025"/>
              </a:cxn>
              <a:cxn ang="0">
                <a:pos x="connsiteX24026" y="connsiteY24026"/>
              </a:cxn>
              <a:cxn ang="0">
                <a:pos x="connsiteX24027" y="connsiteY24027"/>
              </a:cxn>
              <a:cxn ang="0">
                <a:pos x="connsiteX24028" y="connsiteY24028"/>
              </a:cxn>
              <a:cxn ang="0">
                <a:pos x="connsiteX24029" y="connsiteY24029"/>
              </a:cxn>
              <a:cxn ang="0">
                <a:pos x="connsiteX24030" y="connsiteY24030"/>
              </a:cxn>
              <a:cxn ang="0">
                <a:pos x="connsiteX24031" y="connsiteY24031"/>
              </a:cxn>
              <a:cxn ang="0">
                <a:pos x="connsiteX24032" y="connsiteY24032"/>
              </a:cxn>
              <a:cxn ang="0">
                <a:pos x="connsiteX24033" y="connsiteY24033"/>
              </a:cxn>
              <a:cxn ang="0">
                <a:pos x="connsiteX24034" y="connsiteY24034"/>
              </a:cxn>
              <a:cxn ang="0">
                <a:pos x="connsiteX24035" y="connsiteY24035"/>
              </a:cxn>
              <a:cxn ang="0">
                <a:pos x="connsiteX24036" y="connsiteY24036"/>
              </a:cxn>
              <a:cxn ang="0">
                <a:pos x="connsiteX24037" y="connsiteY24037"/>
              </a:cxn>
              <a:cxn ang="0">
                <a:pos x="connsiteX24038" y="connsiteY24038"/>
              </a:cxn>
              <a:cxn ang="0">
                <a:pos x="connsiteX24039" y="connsiteY24039"/>
              </a:cxn>
              <a:cxn ang="0">
                <a:pos x="connsiteX24040" y="connsiteY24040"/>
              </a:cxn>
              <a:cxn ang="0">
                <a:pos x="connsiteX24041" y="connsiteY24041"/>
              </a:cxn>
              <a:cxn ang="0">
                <a:pos x="connsiteX24042" y="connsiteY24042"/>
              </a:cxn>
              <a:cxn ang="0">
                <a:pos x="connsiteX24043" y="connsiteY24043"/>
              </a:cxn>
              <a:cxn ang="0">
                <a:pos x="connsiteX24044" y="connsiteY24044"/>
              </a:cxn>
              <a:cxn ang="0">
                <a:pos x="connsiteX24045" y="connsiteY24045"/>
              </a:cxn>
              <a:cxn ang="0">
                <a:pos x="connsiteX24046" y="connsiteY24046"/>
              </a:cxn>
              <a:cxn ang="0">
                <a:pos x="connsiteX24047" y="connsiteY24047"/>
              </a:cxn>
              <a:cxn ang="0">
                <a:pos x="connsiteX24048" y="connsiteY24048"/>
              </a:cxn>
              <a:cxn ang="0">
                <a:pos x="connsiteX24049" y="connsiteY24049"/>
              </a:cxn>
              <a:cxn ang="0">
                <a:pos x="connsiteX24050" y="connsiteY24050"/>
              </a:cxn>
              <a:cxn ang="0">
                <a:pos x="connsiteX24051" y="connsiteY24051"/>
              </a:cxn>
              <a:cxn ang="0">
                <a:pos x="connsiteX24052" y="connsiteY24052"/>
              </a:cxn>
              <a:cxn ang="0">
                <a:pos x="connsiteX24053" y="connsiteY24053"/>
              </a:cxn>
              <a:cxn ang="0">
                <a:pos x="connsiteX24054" y="connsiteY24054"/>
              </a:cxn>
              <a:cxn ang="0">
                <a:pos x="connsiteX24055" y="connsiteY24055"/>
              </a:cxn>
              <a:cxn ang="0">
                <a:pos x="connsiteX24056" y="connsiteY24056"/>
              </a:cxn>
              <a:cxn ang="0">
                <a:pos x="connsiteX24057" y="connsiteY24057"/>
              </a:cxn>
              <a:cxn ang="0">
                <a:pos x="connsiteX24058" y="connsiteY24058"/>
              </a:cxn>
              <a:cxn ang="0">
                <a:pos x="connsiteX24059" y="connsiteY24059"/>
              </a:cxn>
              <a:cxn ang="0">
                <a:pos x="connsiteX24060" y="connsiteY24060"/>
              </a:cxn>
              <a:cxn ang="0">
                <a:pos x="connsiteX24061" y="connsiteY24061"/>
              </a:cxn>
              <a:cxn ang="0">
                <a:pos x="connsiteX24062" y="connsiteY24062"/>
              </a:cxn>
              <a:cxn ang="0">
                <a:pos x="connsiteX24063" y="connsiteY24063"/>
              </a:cxn>
              <a:cxn ang="0">
                <a:pos x="connsiteX24064" y="connsiteY24064"/>
              </a:cxn>
              <a:cxn ang="0">
                <a:pos x="connsiteX24065" y="connsiteY24065"/>
              </a:cxn>
              <a:cxn ang="0">
                <a:pos x="connsiteX24066" y="connsiteY24066"/>
              </a:cxn>
              <a:cxn ang="0">
                <a:pos x="connsiteX24067" y="connsiteY24067"/>
              </a:cxn>
              <a:cxn ang="0">
                <a:pos x="connsiteX24068" y="connsiteY24068"/>
              </a:cxn>
              <a:cxn ang="0">
                <a:pos x="connsiteX24069" y="connsiteY24069"/>
              </a:cxn>
              <a:cxn ang="0">
                <a:pos x="connsiteX24070" y="connsiteY24070"/>
              </a:cxn>
              <a:cxn ang="0">
                <a:pos x="connsiteX24071" y="connsiteY24071"/>
              </a:cxn>
              <a:cxn ang="0">
                <a:pos x="connsiteX24072" y="connsiteY24072"/>
              </a:cxn>
              <a:cxn ang="0">
                <a:pos x="connsiteX24073" y="connsiteY24073"/>
              </a:cxn>
              <a:cxn ang="0">
                <a:pos x="connsiteX24074" y="connsiteY24074"/>
              </a:cxn>
              <a:cxn ang="0">
                <a:pos x="connsiteX24075" y="connsiteY24075"/>
              </a:cxn>
              <a:cxn ang="0">
                <a:pos x="connsiteX24076" y="connsiteY24076"/>
              </a:cxn>
              <a:cxn ang="0">
                <a:pos x="connsiteX24077" y="connsiteY24077"/>
              </a:cxn>
              <a:cxn ang="0">
                <a:pos x="connsiteX24078" y="connsiteY24078"/>
              </a:cxn>
              <a:cxn ang="0">
                <a:pos x="connsiteX24079" y="connsiteY24079"/>
              </a:cxn>
              <a:cxn ang="0">
                <a:pos x="connsiteX24080" y="connsiteY24080"/>
              </a:cxn>
              <a:cxn ang="0">
                <a:pos x="connsiteX24081" y="connsiteY24081"/>
              </a:cxn>
              <a:cxn ang="0">
                <a:pos x="connsiteX24082" y="connsiteY24082"/>
              </a:cxn>
              <a:cxn ang="0">
                <a:pos x="connsiteX24083" y="connsiteY24083"/>
              </a:cxn>
              <a:cxn ang="0">
                <a:pos x="connsiteX24084" y="connsiteY24084"/>
              </a:cxn>
              <a:cxn ang="0">
                <a:pos x="connsiteX24085" y="connsiteY24085"/>
              </a:cxn>
              <a:cxn ang="0">
                <a:pos x="connsiteX24086" y="connsiteY24086"/>
              </a:cxn>
              <a:cxn ang="0">
                <a:pos x="connsiteX24087" y="connsiteY24087"/>
              </a:cxn>
              <a:cxn ang="0">
                <a:pos x="connsiteX24088" y="connsiteY24088"/>
              </a:cxn>
              <a:cxn ang="0">
                <a:pos x="connsiteX24089" y="connsiteY24089"/>
              </a:cxn>
              <a:cxn ang="0">
                <a:pos x="connsiteX24090" y="connsiteY24090"/>
              </a:cxn>
              <a:cxn ang="0">
                <a:pos x="connsiteX24091" y="connsiteY24091"/>
              </a:cxn>
              <a:cxn ang="0">
                <a:pos x="connsiteX24092" y="connsiteY24092"/>
              </a:cxn>
              <a:cxn ang="0">
                <a:pos x="connsiteX24093" y="connsiteY24093"/>
              </a:cxn>
              <a:cxn ang="0">
                <a:pos x="connsiteX24094" y="connsiteY24094"/>
              </a:cxn>
              <a:cxn ang="0">
                <a:pos x="connsiteX24095" y="connsiteY24095"/>
              </a:cxn>
              <a:cxn ang="0">
                <a:pos x="connsiteX24096" y="connsiteY24096"/>
              </a:cxn>
              <a:cxn ang="0">
                <a:pos x="connsiteX24097" y="connsiteY24097"/>
              </a:cxn>
              <a:cxn ang="0">
                <a:pos x="connsiteX24098" y="connsiteY24098"/>
              </a:cxn>
              <a:cxn ang="0">
                <a:pos x="connsiteX24099" y="connsiteY24099"/>
              </a:cxn>
              <a:cxn ang="0">
                <a:pos x="connsiteX24100" y="connsiteY24100"/>
              </a:cxn>
              <a:cxn ang="0">
                <a:pos x="connsiteX24101" y="connsiteY24101"/>
              </a:cxn>
              <a:cxn ang="0">
                <a:pos x="connsiteX24102" y="connsiteY24102"/>
              </a:cxn>
              <a:cxn ang="0">
                <a:pos x="connsiteX24103" y="connsiteY24103"/>
              </a:cxn>
              <a:cxn ang="0">
                <a:pos x="connsiteX24104" y="connsiteY24104"/>
              </a:cxn>
              <a:cxn ang="0">
                <a:pos x="connsiteX24105" y="connsiteY24105"/>
              </a:cxn>
              <a:cxn ang="0">
                <a:pos x="connsiteX24106" y="connsiteY24106"/>
              </a:cxn>
              <a:cxn ang="0">
                <a:pos x="connsiteX24107" y="connsiteY24107"/>
              </a:cxn>
              <a:cxn ang="0">
                <a:pos x="connsiteX24108" y="connsiteY24108"/>
              </a:cxn>
              <a:cxn ang="0">
                <a:pos x="connsiteX24109" y="connsiteY24109"/>
              </a:cxn>
              <a:cxn ang="0">
                <a:pos x="connsiteX24110" y="connsiteY24110"/>
              </a:cxn>
              <a:cxn ang="0">
                <a:pos x="connsiteX24111" y="connsiteY24111"/>
              </a:cxn>
              <a:cxn ang="0">
                <a:pos x="connsiteX24112" y="connsiteY24112"/>
              </a:cxn>
              <a:cxn ang="0">
                <a:pos x="connsiteX24113" y="connsiteY24113"/>
              </a:cxn>
              <a:cxn ang="0">
                <a:pos x="connsiteX24114" y="connsiteY24114"/>
              </a:cxn>
              <a:cxn ang="0">
                <a:pos x="connsiteX24115" y="connsiteY24115"/>
              </a:cxn>
              <a:cxn ang="0">
                <a:pos x="connsiteX24116" y="connsiteY24116"/>
              </a:cxn>
              <a:cxn ang="0">
                <a:pos x="connsiteX24117" y="connsiteY24117"/>
              </a:cxn>
              <a:cxn ang="0">
                <a:pos x="connsiteX24118" y="connsiteY24118"/>
              </a:cxn>
              <a:cxn ang="0">
                <a:pos x="connsiteX24119" y="connsiteY24119"/>
              </a:cxn>
              <a:cxn ang="0">
                <a:pos x="connsiteX24120" y="connsiteY24120"/>
              </a:cxn>
              <a:cxn ang="0">
                <a:pos x="connsiteX24121" y="connsiteY24121"/>
              </a:cxn>
              <a:cxn ang="0">
                <a:pos x="connsiteX24122" y="connsiteY24122"/>
              </a:cxn>
              <a:cxn ang="0">
                <a:pos x="connsiteX24123" y="connsiteY24123"/>
              </a:cxn>
              <a:cxn ang="0">
                <a:pos x="connsiteX24124" y="connsiteY24124"/>
              </a:cxn>
              <a:cxn ang="0">
                <a:pos x="connsiteX24125" y="connsiteY24125"/>
              </a:cxn>
              <a:cxn ang="0">
                <a:pos x="connsiteX24126" y="connsiteY24126"/>
              </a:cxn>
              <a:cxn ang="0">
                <a:pos x="connsiteX24127" y="connsiteY24127"/>
              </a:cxn>
              <a:cxn ang="0">
                <a:pos x="connsiteX24128" y="connsiteY24128"/>
              </a:cxn>
              <a:cxn ang="0">
                <a:pos x="connsiteX24129" y="connsiteY24129"/>
              </a:cxn>
              <a:cxn ang="0">
                <a:pos x="connsiteX24130" y="connsiteY24130"/>
              </a:cxn>
              <a:cxn ang="0">
                <a:pos x="connsiteX24131" y="connsiteY24131"/>
              </a:cxn>
              <a:cxn ang="0">
                <a:pos x="connsiteX24132" y="connsiteY24132"/>
              </a:cxn>
              <a:cxn ang="0">
                <a:pos x="connsiteX24133" y="connsiteY24133"/>
              </a:cxn>
              <a:cxn ang="0">
                <a:pos x="connsiteX24134" y="connsiteY24134"/>
              </a:cxn>
              <a:cxn ang="0">
                <a:pos x="connsiteX24135" y="connsiteY24135"/>
              </a:cxn>
              <a:cxn ang="0">
                <a:pos x="connsiteX24136" y="connsiteY24136"/>
              </a:cxn>
              <a:cxn ang="0">
                <a:pos x="connsiteX24137" y="connsiteY24137"/>
              </a:cxn>
              <a:cxn ang="0">
                <a:pos x="connsiteX24138" y="connsiteY24138"/>
              </a:cxn>
              <a:cxn ang="0">
                <a:pos x="connsiteX24139" y="connsiteY24139"/>
              </a:cxn>
              <a:cxn ang="0">
                <a:pos x="connsiteX24140" y="connsiteY24140"/>
              </a:cxn>
              <a:cxn ang="0">
                <a:pos x="connsiteX24141" y="connsiteY24141"/>
              </a:cxn>
              <a:cxn ang="0">
                <a:pos x="connsiteX24142" y="connsiteY24142"/>
              </a:cxn>
              <a:cxn ang="0">
                <a:pos x="connsiteX24143" y="connsiteY24143"/>
              </a:cxn>
              <a:cxn ang="0">
                <a:pos x="connsiteX24144" y="connsiteY24144"/>
              </a:cxn>
              <a:cxn ang="0">
                <a:pos x="connsiteX24145" y="connsiteY24145"/>
              </a:cxn>
              <a:cxn ang="0">
                <a:pos x="connsiteX24146" y="connsiteY24146"/>
              </a:cxn>
              <a:cxn ang="0">
                <a:pos x="connsiteX24147" y="connsiteY24147"/>
              </a:cxn>
              <a:cxn ang="0">
                <a:pos x="connsiteX24148" y="connsiteY24148"/>
              </a:cxn>
              <a:cxn ang="0">
                <a:pos x="connsiteX24149" y="connsiteY24149"/>
              </a:cxn>
              <a:cxn ang="0">
                <a:pos x="connsiteX24150" y="connsiteY24150"/>
              </a:cxn>
              <a:cxn ang="0">
                <a:pos x="connsiteX24151" y="connsiteY24151"/>
              </a:cxn>
              <a:cxn ang="0">
                <a:pos x="connsiteX24152" y="connsiteY24152"/>
              </a:cxn>
              <a:cxn ang="0">
                <a:pos x="connsiteX24153" y="connsiteY24153"/>
              </a:cxn>
              <a:cxn ang="0">
                <a:pos x="connsiteX24154" y="connsiteY24154"/>
              </a:cxn>
              <a:cxn ang="0">
                <a:pos x="connsiteX24155" y="connsiteY24155"/>
              </a:cxn>
              <a:cxn ang="0">
                <a:pos x="connsiteX24156" y="connsiteY24156"/>
              </a:cxn>
              <a:cxn ang="0">
                <a:pos x="connsiteX24157" y="connsiteY24157"/>
              </a:cxn>
              <a:cxn ang="0">
                <a:pos x="connsiteX24158" y="connsiteY24158"/>
              </a:cxn>
              <a:cxn ang="0">
                <a:pos x="connsiteX24159" y="connsiteY24159"/>
              </a:cxn>
              <a:cxn ang="0">
                <a:pos x="connsiteX24160" y="connsiteY24160"/>
              </a:cxn>
              <a:cxn ang="0">
                <a:pos x="connsiteX24161" y="connsiteY24161"/>
              </a:cxn>
              <a:cxn ang="0">
                <a:pos x="connsiteX24162" y="connsiteY24162"/>
              </a:cxn>
              <a:cxn ang="0">
                <a:pos x="connsiteX24163" y="connsiteY24163"/>
              </a:cxn>
              <a:cxn ang="0">
                <a:pos x="connsiteX24164" y="connsiteY24164"/>
              </a:cxn>
              <a:cxn ang="0">
                <a:pos x="connsiteX24165" y="connsiteY24165"/>
              </a:cxn>
              <a:cxn ang="0">
                <a:pos x="connsiteX24166" y="connsiteY24166"/>
              </a:cxn>
              <a:cxn ang="0">
                <a:pos x="connsiteX24167" y="connsiteY24167"/>
              </a:cxn>
              <a:cxn ang="0">
                <a:pos x="connsiteX24168" y="connsiteY24168"/>
              </a:cxn>
              <a:cxn ang="0">
                <a:pos x="connsiteX24169" y="connsiteY24169"/>
              </a:cxn>
              <a:cxn ang="0">
                <a:pos x="connsiteX24170" y="connsiteY24170"/>
              </a:cxn>
              <a:cxn ang="0">
                <a:pos x="connsiteX24171" y="connsiteY24171"/>
              </a:cxn>
              <a:cxn ang="0">
                <a:pos x="connsiteX24172" y="connsiteY24172"/>
              </a:cxn>
              <a:cxn ang="0">
                <a:pos x="connsiteX24173" y="connsiteY24173"/>
              </a:cxn>
              <a:cxn ang="0">
                <a:pos x="connsiteX24174" y="connsiteY24174"/>
              </a:cxn>
              <a:cxn ang="0">
                <a:pos x="connsiteX24175" y="connsiteY24175"/>
              </a:cxn>
              <a:cxn ang="0">
                <a:pos x="connsiteX24176" y="connsiteY24176"/>
              </a:cxn>
              <a:cxn ang="0">
                <a:pos x="connsiteX24177" y="connsiteY24177"/>
              </a:cxn>
              <a:cxn ang="0">
                <a:pos x="connsiteX24178" y="connsiteY24178"/>
              </a:cxn>
              <a:cxn ang="0">
                <a:pos x="connsiteX24179" y="connsiteY24179"/>
              </a:cxn>
              <a:cxn ang="0">
                <a:pos x="connsiteX24180" y="connsiteY24180"/>
              </a:cxn>
              <a:cxn ang="0">
                <a:pos x="connsiteX24181" y="connsiteY24181"/>
              </a:cxn>
              <a:cxn ang="0">
                <a:pos x="connsiteX24182" y="connsiteY24182"/>
              </a:cxn>
              <a:cxn ang="0">
                <a:pos x="connsiteX24183" y="connsiteY24183"/>
              </a:cxn>
              <a:cxn ang="0">
                <a:pos x="connsiteX24184" y="connsiteY24184"/>
              </a:cxn>
              <a:cxn ang="0">
                <a:pos x="connsiteX24185" y="connsiteY24185"/>
              </a:cxn>
              <a:cxn ang="0">
                <a:pos x="connsiteX24186" y="connsiteY24186"/>
              </a:cxn>
              <a:cxn ang="0">
                <a:pos x="connsiteX24187" y="connsiteY24187"/>
              </a:cxn>
              <a:cxn ang="0">
                <a:pos x="connsiteX24188" y="connsiteY24188"/>
              </a:cxn>
              <a:cxn ang="0">
                <a:pos x="connsiteX24189" y="connsiteY24189"/>
              </a:cxn>
              <a:cxn ang="0">
                <a:pos x="connsiteX24190" y="connsiteY24190"/>
              </a:cxn>
              <a:cxn ang="0">
                <a:pos x="connsiteX24191" y="connsiteY24191"/>
              </a:cxn>
              <a:cxn ang="0">
                <a:pos x="connsiteX24192" y="connsiteY24192"/>
              </a:cxn>
              <a:cxn ang="0">
                <a:pos x="connsiteX24193" y="connsiteY24193"/>
              </a:cxn>
              <a:cxn ang="0">
                <a:pos x="connsiteX24194" y="connsiteY24194"/>
              </a:cxn>
              <a:cxn ang="0">
                <a:pos x="connsiteX24195" y="connsiteY24195"/>
              </a:cxn>
              <a:cxn ang="0">
                <a:pos x="connsiteX24196" y="connsiteY24196"/>
              </a:cxn>
              <a:cxn ang="0">
                <a:pos x="connsiteX24197" y="connsiteY24197"/>
              </a:cxn>
              <a:cxn ang="0">
                <a:pos x="connsiteX24198" y="connsiteY24198"/>
              </a:cxn>
              <a:cxn ang="0">
                <a:pos x="connsiteX24199" y="connsiteY24199"/>
              </a:cxn>
              <a:cxn ang="0">
                <a:pos x="connsiteX24200" y="connsiteY24200"/>
              </a:cxn>
              <a:cxn ang="0">
                <a:pos x="connsiteX24201" y="connsiteY24201"/>
              </a:cxn>
              <a:cxn ang="0">
                <a:pos x="connsiteX24202" y="connsiteY24202"/>
              </a:cxn>
              <a:cxn ang="0">
                <a:pos x="connsiteX24203" y="connsiteY24203"/>
              </a:cxn>
              <a:cxn ang="0">
                <a:pos x="connsiteX24204" y="connsiteY24204"/>
              </a:cxn>
              <a:cxn ang="0">
                <a:pos x="connsiteX24205" y="connsiteY24205"/>
              </a:cxn>
              <a:cxn ang="0">
                <a:pos x="connsiteX24206" y="connsiteY24206"/>
              </a:cxn>
              <a:cxn ang="0">
                <a:pos x="connsiteX24207" y="connsiteY24207"/>
              </a:cxn>
              <a:cxn ang="0">
                <a:pos x="connsiteX24208" y="connsiteY24208"/>
              </a:cxn>
              <a:cxn ang="0">
                <a:pos x="connsiteX24209" y="connsiteY24209"/>
              </a:cxn>
              <a:cxn ang="0">
                <a:pos x="connsiteX24210" y="connsiteY24210"/>
              </a:cxn>
              <a:cxn ang="0">
                <a:pos x="connsiteX24211" y="connsiteY24211"/>
              </a:cxn>
              <a:cxn ang="0">
                <a:pos x="connsiteX24212" y="connsiteY24212"/>
              </a:cxn>
              <a:cxn ang="0">
                <a:pos x="connsiteX24213" y="connsiteY24213"/>
              </a:cxn>
              <a:cxn ang="0">
                <a:pos x="connsiteX24214" y="connsiteY24214"/>
              </a:cxn>
              <a:cxn ang="0">
                <a:pos x="connsiteX24215" y="connsiteY24215"/>
              </a:cxn>
              <a:cxn ang="0">
                <a:pos x="connsiteX24216" y="connsiteY24216"/>
              </a:cxn>
              <a:cxn ang="0">
                <a:pos x="connsiteX24217" y="connsiteY24217"/>
              </a:cxn>
              <a:cxn ang="0">
                <a:pos x="connsiteX24218" y="connsiteY24218"/>
              </a:cxn>
              <a:cxn ang="0">
                <a:pos x="connsiteX24219" y="connsiteY24219"/>
              </a:cxn>
              <a:cxn ang="0">
                <a:pos x="connsiteX24220" y="connsiteY24220"/>
              </a:cxn>
              <a:cxn ang="0">
                <a:pos x="connsiteX24221" y="connsiteY24221"/>
              </a:cxn>
              <a:cxn ang="0">
                <a:pos x="connsiteX24222" y="connsiteY24222"/>
              </a:cxn>
              <a:cxn ang="0">
                <a:pos x="connsiteX24223" y="connsiteY24223"/>
              </a:cxn>
              <a:cxn ang="0">
                <a:pos x="connsiteX24224" y="connsiteY24224"/>
              </a:cxn>
              <a:cxn ang="0">
                <a:pos x="connsiteX24225" y="connsiteY24225"/>
              </a:cxn>
              <a:cxn ang="0">
                <a:pos x="connsiteX24226" y="connsiteY24226"/>
              </a:cxn>
              <a:cxn ang="0">
                <a:pos x="connsiteX24227" y="connsiteY24227"/>
              </a:cxn>
              <a:cxn ang="0">
                <a:pos x="connsiteX24228" y="connsiteY24228"/>
              </a:cxn>
              <a:cxn ang="0">
                <a:pos x="connsiteX24229" y="connsiteY24229"/>
              </a:cxn>
              <a:cxn ang="0">
                <a:pos x="connsiteX24230" y="connsiteY24230"/>
              </a:cxn>
              <a:cxn ang="0">
                <a:pos x="connsiteX24231" y="connsiteY24231"/>
              </a:cxn>
              <a:cxn ang="0">
                <a:pos x="connsiteX24232" y="connsiteY24232"/>
              </a:cxn>
              <a:cxn ang="0">
                <a:pos x="connsiteX24233" y="connsiteY24233"/>
              </a:cxn>
              <a:cxn ang="0">
                <a:pos x="connsiteX24234" y="connsiteY24234"/>
              </a:cxn>
              <a:cxn ang="0">
                <a:pos x="connsiteX24235" y="connsiteY24235"/>
              </a:cxn>
              <a:cxn ang="0">
                <a:pos x="connsiteX24236" y="connsiteY24236"/>
              </a:cxn>
              <a:cxn ang="0">
                <a:pos x="connsiteX24237" y="connsiteY24237"/>
              </a:cxn>
              <a:cxn ang="0">
                <a:pos x="connsiteX24238" y="connsiteY24238"/>
              </a:cxn>
              <a:cxn ang="0">
                <a:pos x="connsiteX24239" y="connsiteY24239"/>
              </a:cxn>
              <a:cxn ang="0">
                <a:pos x="connsiteX24240" y="connsiteY24240"/>
              </a:cxn>
              <a:cxn ang="0">
                <a:pos x="connsiteX24241" y="connsiteY24241"/>
              </a:cxn>
              <a:cxn ang="0">
                <a:pos x="connsiteX24242" y="connsiteY24242"/>
              </a:cxn>
              <a:cxn ang="0">
                <a:pos x="connsiteX24243" y="connsiteY24243"/>
              </a:cxn>
              <a:cxn ang="0">
                <a:pos x="connsiteX24244" y="connsiteY24244"/>
              </a:cxn>
              <a:cxn ang="0">
                <a:pos x="connsiteX24245" y="connsiteY24245"/>
              </a:cxn>
              <a:cxn ang="0">
                <a:pos x="connsiteX24246" y="connsiteY24246"/>
              </a:cxn>
              <a:cxn ang="0">
                <a:pos x="connsiteX24247" y="connsiteY24247"/>
              </a:cxn>
              <a:cxn ang="0">
                <a:pos x="connsiteX24248" y="connsiteY24248"/>
              </a:cxn>
              <a:cxn ang="0">
                <a:pos x="connsiteX24249" y="connsiteY24249"/>
              </a:cxn>
              <a:cxn ang="0">
                <a:pos x="connsiteX24250" y="connsiteY24250"/>
              </a:cxn>
              <a:cxn ang="0">
                <a:pos x="connsiteX24251" y="connsiteY24251"/>
              </a:cxn>
              <a:cxn ang="0">
                <a:pos x="connsiteX24252" y="connsiteY24252"/>
              </a:cxn>
              <a:cxn ang="0">
                <a:pos x="connsiteX24253" y="connsiteY24253"/>
              </a:cxn>
              <a:cxn ang="0">
                <a:pos x="connsiteX24254" y="connsiteY24254"/>
              </a:cxn>
              <a:cxn ang="0">
                <a:pos x="connsiteX24255" y="connsiteY24255"/>
              </a:cxn>
              <a:cxn ang="0">
                <a:pos x="connsiteX24256" y="connsiteY24256"/>
              </a:cxn>
              <a:cxn ang="0">
                <a:pos x="connsiteX24257" y="connsiteY24257"/>
              </a:cxn>
              <a:cxn ang="0">
                <a:pos x="connsiteX24258" y="connsiteY24258"/>
              </a:cxn>
              <a:cxn ang="0">
                <a:pos x="connsiteX24259" y="connsiteY24259"/>
              </a:cxn>
              <a:cxn ang="0">
                <a:pos x="connsiteX24260" y="connsiteY24260"/>
              </a:cxn>
              <a:cxn ang="0">
                <a:pos x="connsiteX24261" y="connsiteY24261"/>
              </a:cxn>
              <a:cxn ang="0">
                <a:pos x="connsiteX24262" y="connsiteY24262"/>
              </a:cxn>
              <a:cxn ang="0">
                <a:pos x="connsiteX24263" y="connsiteY24263"/>
              </a:cxn>
              <a:cxn ang="0">
                <a:pos x="connsiteX24264" y="connsiteY24264"/>
              </a:cxn>
              <a:cxn ang="0">
                <a:pos x="connsiteX24265" y="connsiteY24265"/>
              </a:cxn>
              <a:cxn ang="0">
                <a:pos x="connsiteX24266" y="connsiteY24266"/>
              </a:cxn>
              <a:cxn ang="0">
                <a:pos x="connsiteX24267" y="connsiteY24267"/>
              </a:cxn>
              <a:cxn ang="0">
                <a:pos x="connsiteX24268" y="connsiteY24268"/>
              </a:cxn>
              <a:cxn ang="0">
                <a:pos x="connsiteX24269" y="connsiteY24269"/>
              </a:cxn>
              <a:cxn ang="0">
                <a:pos x="connsiteX24270" y="connsiteY24270"/>
              </a:cxn>
              <a:cxn ang="0">
                <a:pos x="connsiteX24271" y="connsiteY24271"/>
              </a:cxn>
              <a:cxn ang="0">
                <a:pos x="connsiteX24272" y="connsiteY24272"/>
              </a:cxn>
              <a:cxn ang="0">
                <a:pos x="connsiteX24273" y="connsiteY24273"/>
              </a:cxn>
              <a:cxn ang="0">
                <a:pos x="connsiteX24274" y="connsiteY24274"/>
              </a:cxn>
              <a:cxn ang="0">
                <a:pos x="connsiteX24275" y="connsiteY24275"/>
              </a:cxn>
              <a:cxn ang="0">
                <a:pos x="connsiteX24276" y="connsiteY24276"/>
              </a:cxn>
              <a:cxn ang="0">
                <a:pos x="connsiteX24277" y="connsiteY24277"/>
              </a:cxn>
              <a:cxn ang="0">
                <a:pos x="connsiteX24278" y="connsiteY24278"/>
              </a:cxn>
              <a:cxn ang="0">
                <a:pos x="connsiteX24279" y="connsiteY24279"/>
              </a:cxn>
              <a:cxn ang="0">
                <a:pos x="connsiteX24280" y="connsiteY24280"/>
              </a:cxn>
              <a:cxn ang="0">
                <a:pos x="connsiteX24281" y="connsiteY24281"/>
              </a:cxn>
              <a:cxn ang="0">
                <a:pos x="connsiteX24282" y="connsiteY24282"/>
              </a:cxn>
              <a:cxn ang="0">
                <a:pos x="connsiteX24283" y="connsiteY24283"/>
              </a:cxn>
              <a:cxn ang="0">
                <a:pos x="connsiteX24284" y="connsiteY24284"/>
              </a:cxn>
              <a:cxn ang="0">
                <a:pos x="connsiteX24285" y="connsiteY24285"/>
              </a:cxn>
              <a:cxn ang="0">
                <a:pos x="connsiteX24286" y="connsiteY24286"/>
              </a:cxn>
              <a:cxn ang="0">
                <a:pos x="connsiteX24287" y="connsiteY24287"/>
              </a:cxn>
              <a:cxn ang="0">
                <a:pos x="connsiteX24288" y="connsiteY24288"/>
              </a:cxn>
              <a:cxn ang="0">
                <a:pos x="connsiteX24289" y="connsiteY24289"/>
              </a:cxn>
              <a:cxn ang="0">
                <a:pos x="connsiteX24290" y="connsiteY24290"/>
              </a:cxn>
              <a:cxn ang="0">
                <a:pos x="connsiteX24291" y="connsiteY24291"/>
              </a:cxn>
              <a:cxn ang="0">
                <a:pos x="connsiteX24292" y="connsiteY24292"/>
              </a:cxn>
              <a:cxn ang="0">
                <a:pos x="connsiteX24293" y="connsiteY24293"/>
              </a:cxn>
              <a:cxn ang="0">
                <a:pos x="connsiteX24294" y="connsiteY24294"/>
              </a:cxn>
              <a:cxn ang="0">
                <a:pos x="connsiteX24295" y="connsiteY24295"/>
              </a:cxn>
              <a:cxn ang="0">
                <a:pos x="connsiteX24296" y="connsiteY24296"/>
              </a:cxn>
              <a:cxn ang="0">
                <a:pos x="connsiteX24297" y="connsiteY24297"/>
              </a:cxn>
              <a:cxn ang="0">
                <a:pos x="connsiteX24298" y="connsiteY24298"/>
              </a:cxn>
              <a:cxn ang="0">
                <a:pos x="connsiteX24299" y="connsiteY24299"/>
              </a:cxn>
              <a:cxn ang="0">
                <a:pos x="connsiteX24300" y="connsiteY24300"/>
              </a:cxn>
              <a:cxn ang="0">
                <a:pos x="connsiteX24301" y="connsiteY24301"/>
              </a:cxn>
              <a:cxn ang="0">
                <a:pos x="connsiteX24302" y="connsiteY24302"/>
              </a:cxn>
              <a:cxn ang="0">
                <a:pos x="connsiteX24303" y="connsiteY24303"/>
              </a:cxn>
              <a:cxn ang="0">
                <a:pos x="connsiteX24304" y="connsiteY24304"/>
              </a:cxn>
              <a:cxn ang="0">
                <a:pos x="connsiteX24305" y="connsiteY24305"/>
              </a:cxn>
              <a:cxn ang="0">
                <a:pos x="connsiteX24306" y="connsiteY24306"/>
              </a:cxn>
              <a:cxn ang="0">
                <a:pos x="connsiteX24307" y="connsiteY24307"/>
              </a:cxn>
              <a:cxn ang="0">
                <a:pos x="connsiteX24308" y="connsiteY24308"/>
              </a:cxn>
              <a:cxn ang="0">
                <a:pos x="connsiteX24309" y="connsiteY24309"/>
              </a:cxn>
              <a:cxn ang="0">
                <a:pos x="connsiteX24310" y="connsiteY24310"/>
              </a:cxn>
              <a:cxn ang="0">
                <a:pos x="connsiteX24311" y="connsiteY24311"/>
              </a:cxn>
              <a:cxn ang="0">
                <a:pos x="connsiteX24312" y="connsiteY24312"/>
              </a:cxn>
              <a:cxn ang="0">
                <a:pos x="connsiteX24313" y="connsiteY24313"/>
              </a:cxn>
              <a:cxn ang="0">
                <a:pos x="connsiteX24314" y="connsiteY24314"/>
              </a:cxn>
              <a:cxn ang="0">
                <a:pos x="connsiteX24315" y="connsiteY24315"/>
              </a:cxn>
              <a:cxn ang="0">
                <a:pos x="connsiteX24316" y="connsiteY24316"/>
              </a:cxn>
              <a:cxn ang="0">
                <a:pos x="connsiteX24317" y="connsiteY24317"/>
              </a:cxn>
              <a:cxn ang="0">
                <a:pos x="connsiteX24318" y="connsiteY24318"/>
              </a:cxn>
              <a:cxn ang="0">
                <a:pos x="connsiteX24319" y="connsiteY24319"/>
              </a:cxn>
              <a:cxn ang="0">
                <a:pos x="connsiteX24320" y="connsiteY24320"/>
              </a:cxn>
              <a:cxn ang="0">
                <a:pos x="connsiteX24321" y="connsiteY24321"/>
              </a:cxn>
              <a:cxn ang="0">
                <a:pos x="connsiteX24322" y="connsiteY24322"/>
              </a:cxn>
              <a:cxn ang="0">
                <a:pos x="connsiteX24323" y="connsiteY24323"/>
              </a:cxn>
              <a:cxn ang="0">
                <a:pos x="connsiteX24324" y="connsiteY24324"/>
              </a:cxn>
              <a:cxn ang="0">
                <a:pos x="connsiteX24325" y="connsiteY24325"/>
              </a:cxn>
              <a:cxn ang="0">
                <a:pos x="connsiteX24326" y="connsiteY24326"/>
              </a:cxn>
              <a:cxn ang="0">
                <a:pos x="connsiteX24327" y="connsiteY24327"/>
              </a:cxn>
              <a:cxn ang="0">
                <a:pos x="connsiteX24328" y="connsiteY24328"/>
              </a:cxn>
              <a:cxn ang="0">
                <a:pos x="connsiteX24329" y="connsiteY24329"/>
              </a:cxn>
              <a:cxn ang="0">
                <a:pos x="connsiteX24330" y="connsiteY24330"/>
              </a:cxn>
              <a:cxn ang="0">
                <a:pos x="connsiteX24331" y="connsiteY24331"/>
              </a:cxn>
              <a:cxn ang="0">
                <a:pos x="connsiteX24332" y="connsiteY24332"/>
              </a:cxn>
              <a:cxn ang="0">
                <a:pos x="connsiteX24333" y="connsiteY24333"/>
              </a:cxn>
              <a:cxn ang="0">
                <a:pos x="connsiteX24334" y="connsiteY24334"/>
              </a:cxn>
              <a:cxn ang="0">
                <a:pos x="connsiteX24335" y="connsiteY24335"/>
              </a:cxn>
              <a:cxn ang="0">
                <a:pos x="connsiteX24336" y="connsiteY24336"/>
              </a:cxn>
              <a:cxn ang="0">
                <a:pos x="connsiteX24337" y="connsiteY24337"/>
              </a:cxn>
              <a:cxn ang="0">
                <a:pos x="connsiteX24338" y="connsiteY24338"/>
              </a:cxn>
              <a:cxn ang="0">
                <a:pos x="connsiteX24339" y="connsiteY24339"/>
              </a:cxn>
              <a:cxn ang="0">
                <a:pos x="connsiteX24340" y="connsiteY24340"/>
              </a:cxn>
              <a:cxn ang="0">
                <a:pos x="connsiteX24341" y="connsiteY24341"/>
              </a:cxn>
              <a:cxn ang="0">
                <a:pos x="connsiteX24342" y="connsiteY24342"/>
              </a:cxn>
              <a:cxn ang="0">
                <a:pos x="connsiteX24343" y="connsiteY24343"/>
              </a:cxn>
              <a:cxn ang="0">
                <a:pos x="connsiteX24344" y="connsiteY24344"/>
              </a:cxn>
              <a:cxn ang="0">
                <a:pos x="connsiteX24345" y="connsiteY24345"/>
              </a:cxn>
              <a:cxn ang="0">
                <a:pos x="connsiteX24346" y="connsiteY24346"/>
              </a:cxn>
              <a:cxn ang="0">
                <a:pos x="connsiteX24347" y="connsiteY24347"/>
              </a:cxn>
              <a:cxn ang="0">
                <a:pos x="connsiteX24348" y="connsiteY24348"/>
              </a:cxn>
              <a:cxn ang="0">
                <a:pos x="connsiteX24349" y="connsiteY24349"/>
              </a:cxn>
              <a:cxn ang="0">
                <a:pos x="connsiteX24350" y="connsiteY24350"/>
              </a:cxn>
              <a:cxn ang="0">
                <a:pos x="connsiteX24351" y="connsiteY24351"/>
              </a:cxn>
              <a:cxn ang="0">
                <a:pos x="connsiteX24352" y="connsiteY24352"/>
              </a:cxn>
              <a:cxn ang="0">
                <a:pos x="connsiteX24353" y="connsiteY24353"/>
              </a:cxn>
              <a:cxn ang="0">
                <a:pos x="connsiteX24354" y="connsiteY24354"/>
              </a:cxn>
              <a:cxn ang="0">
                <a:pos x="connsiteX24355" y="connsiteY24355"/>
              </a:cxn>
              <a:cxn ang="0">
                <a:pos x="connsiteX24356" y="connsiteY24356"/>
              </a:cxn>
              <a:cxn ang="0">
                <a:pos x="connsiteX24357" y="connsiteY24357"/>
              </a:cxn>
              <a:cxn ang="0">
                <a:pos x="connsiteX24358" y="connsiteY24358"/>
              </a:cxn>
              <a:cxn ang="0">
                <a:pos x="connsiteX24359" y="connsiteY24359"/>
              </a:cxn>
              <a:cxn ang="0">
                <a:pos x="connsiteX24360" y="connsiteY24360"/>
              </a:cxn>
              <a:cxn ang="0">
                <a:pos x="connsiteX24361" y="connsiteY24361"/>
              </a:cxn>
              <a:cxn ang="0">
                <a:pos x="connsiteX24362" y="connsiteY24362"/>
              </a:cxn>
              <a:cxn ang="0">
                <a:pos x="connsiteX24363" y="connsiteY24363"/>
              </a:cxn>
              <a:cxn ang="0">
                <a:pos x="connsiteX24364" y="connsiteY24364"/>
              </a:cxn>
              <a:cxn ang="0">
                <a:pos x="connsiteX24365" y="connsiteY24365"/>
              </a:cxn>
              <a:cxn ang="0">
                <a:pos x="connsiteX24366" y="connsiteY24366"/>
              </a:cxn>
              <a:cxn ang="0">
                <a:pos x="connsiteX24367" y="connsiteY24367"/>
              </a:cxn>
              <a:cxn ang="0">
                <a:pos x="connsiteX24368" y="connsiteY24368"/>
              </a:cxn>
              <a:cxn ang="0">
                <a:pos x="connsiteX24369" y="connsiteY24369"/>
              </a:cxn>
              <a:cxn ang="0">
                <a:pos x="connsiteX24370" y="connsiteY24370"/>
              </a:cxn>
              <a:cxn ang="0">
                <a:pos x="connsiteX24371" y="connsiteY24371"/>
              </a:cxn>
              <a:cxn ang="0">
                <a:pos x="connsiteX24372" y="connsiteY24372"/>
              </a:cxn>
              <a:cxn ang="0">
                <a:pos x="connsiteX24373" y="connsiteY24373"/>
              </a:cxn>
              <a:cxn ang="0">
                <a:pos x="connsiteX24374" y="connsiteY24374"/>
              </a:cxn>
              <a:cxn ang="0">
                <a:pos x="connsiteX24375" y="connsiteY24375"/>
              </a:cxn>
              <a:cxn ang="0">
                <a:pos x="connsiteX24376" y="connsiteY24376"/>
              </a:cxn>
              <a:cxn ang="0">
                <a:pos x="connsiteX24377" y="connsiteY24377"/>
              </a:cxn>
              <a:cxn ang="0">
                <a:pos x="connsiteX24378" y="connsiteY24378"/>
              </a:cxn>
              <a:cxn ang="0">
                <a:pos x="connsiteX24379" y="connsiteY24379"/>
              </a:cxn>
              <a:cxn ang="0">
                <a:pos x="connsiteX24380" y="connsiteY24380"/>
              </a:cxn>
              <a:cxn ang="0">
                <a:pos x="connsiteX24381" y="connsiteY24381"/>
              </a:cxn>
              <a:cxn ang="0">
                <a:pos x="connsiteX24382" y="connsiteY24382"/>
              </a:cxn>
              <a:cxn ang="0">
                <a:pos x="connsiteX24383" y="connsiteY24383"/>
              </a:cxn>
              <a:cxn ang="0">
                <a:pos x="connsiteX24384" y="connsiteY24384"/>
              </a:cxn>
              <a:cxn ang="0">
                <a:pos x="connsiteX24385" y="connsiteY24385"/>
              </a:cxn>
              <a:cxn ang="0">
                <a:pos x="connsiteX24386" y="connsiteY24386"/>
              </a:cxn>
              <a:cxn ang="0">
                <a:pos x="connsiteX24387" y="connsiteY24387"/>
              </a:cxn>
              <a:cxn ang="0">
                <a:pos x="connsiteX24388" y="connsiteY24388"/>
              </a:cxn>
              <a:cxn ang="0">
                <a:pos x="connsiteX24389" y="connsiteY24389"/>
              </a:cxn>
              <a:cxn ang="0">
                <a:pos x="connsiteX24390" y="connsiteY24390"/>
              </a:cxn>
              <a:cxn ang="0">
                <a:pos x="connsiteX24391" y="connsiteY24391"/>
              </a:cxn>
              <a:cxn ang="0">
                <a:pos x="connsiteX24392" y="connsiteY24392"/>
              </a:cxn>
              <a:cxn ang="0">
                <a:pos x="connsiteX24393" y="connsiteY24393"/>
              </a:cxn>
              <a:cxn ang="0">
                <a:pos x="connsiteX24394" y="connsiteY24394"/>
              </a:cxn>
              <a:cxn ang="0">
                <a:pos x="connsiteX24395" y="connsiteY24395"/>
              </a:cxn>
              <a:cxn ang="0">
                <a:pos x="connsiteX24396" y="connsiteY24396"/>
              </a:cxn>
              <a:cxn ang="0">
                <a:pos x="connsiteX24397" y="connsiteY24397"/>
              </a:cxn>
              <a:cxn ang="0">
                <a:pos x="connsiteX24398" y="connsiteY24398"/>
              </a:cxn>
              <a:cxn ang="0">
                <a:pos x="connsiteX24399" y="connsiteY24399"/>
              </a:cxn>
              <a:cxn ang="0">
                <a:pos x="connsiteX24400" y="connsiteY24400"/>
              </a:cxn>
              <a:cxn ang="0">
                <a:pos x="connsiteX24401" y="connsiteY24401"/>
              </a:cxn>
              <a:cxn ang="0">
                <a:pos x="connsiteX24402" y="connsiteY24402"/>
              </a:cxn>
              <a:cxn ang="0">
                <a:pos x="connsiteX24403" y="connsiteY24403"/>
              </a:cxn>
              <a:cxn ang="0">
                <a:pos x="connsiteX24404" y="connsiteY24404"/>
              </a:cxn>
              <a:cxn ang="0">
                <a:pos x="connsiteX24405" y="connsiteY24405"/>
              </a:cxn>
              <a:cxn ang="0">
                <a:pos x="connsiteX24406" y="connsiteY24406"/>
              </a:cxn>
              <a:cxn ang="0">
                <a:pos x="connsiteX24407" y="connsiteY24407"/>
              </a:cxn>
              <a:cxn ang="0">
                <a:pos x="connsiteX24408" y="connsiteY24408"/>
              </a:cxn>
              <a:cxn ang="0">
                <a:pos x="connsiteX24409" y="connsiteY24409"/>
              </a:cxn>
              <a:cxn ang="0">
                <a:pos x="connsiteX24410" y="connsiteY24410"/>
              </a:cxn>
              <a:cxn ang="0">
                <a:pos x="connsiteX24411" y="connsiteY24411"/>
              </a:cxn>
              <a:cxn ang="0">
                <a:pos x="connsiteX24412" y="connsiteY24412"/>
              </a:cxn>
              <a:cxn ang="0">
                <a:pos x="connsiteX24413" y="connsiteY24413"/>
              </a:cxn>
              <a:cxn ang="0">
                <a:pos x="connsiteX24414" y="connsiteY24414"/>
              </a:cxn>
              <a:cxn ang="0">
                <a:pos x="connsiteX24415" y="connsiteY24415"/>
              </a:cxn>
              <a:cxn ang="0">
                <a:pos x="connsiteX24416" y="connsiteY24416"/>
              </a:cxn>
              <a:cxn ang="0">
                <a:pos x="connsiteX24417" y="connsiteY24417"/>
              </a:cxn>
              <a:cxn ang="0">
                <a:pos x="connsiteX24418" y="connsiteY24418"/>
              </a:cxn>
              <a:cxn ang="0">
                <a:pos x="connsiteX24419" y="connsiteY24419"/>
              </a:cxn>
              <a:cxn ang="0">
                <a:pos x="connsiteX24420" y="connsiteY24420"/>
              </a:cxn>
              <a:cxn ang="0">
                <a:pos x="connsiteX24421" y="connsiteY24421"/>
              </a:cxn>
              <a:cxn ang="0">
                <a:pos x="connsiteX24422" y="connsiteY24422"/>
              </a:cxn>
              <a:cxn ang="0">
                <a:pos x="connsiteX24423" y="connsiteY24423"/>
              </a:cxn>
              <a:cxn ang="0">
                <a:pos x="connsiteX24424" y="connsiteY24424"/>
              </a:cxn>
              <a:cxn ang="0">
                <a:pos x="connsiteX24425" y="connsiteY24425"/>
              </a:cxn>
              <a:cxn ang="0">
                <a:pos x="connsiteX24426" y="connsiteY24426"/>
              </a:cxn>
              <a:cxn ang="0">
                <a:pos x="connsiteX24427" y="connsiteY24427"/>
              </a:cxn>
              <a:cxn ang="0">
                <a:pos x="connsiteX24428" y="connsiteY24428"/>
              </a:cxn>
              <a:cxn ang="0">
                <a:pos x="connsiteX24429" y="connsiteY24429"/>
              </a:cxn>
              <a:cxn ang="0">
                <a:pos x="connsiteX24430" y="connsiteY24430"/>
              </a:cxn>
              <a:cxn ang="0">
                <a:pos x="connsiteX24431" y="connsiteY24431"/>
              </a:cxn>
              <a:cxn ang="0">
                <a:pos x="connsiteX24432" y="connsiteY24432"/>
              </a:cxn>
              <a:cxn ang="0">
                <a:pos x="connsiteX24433" y="connsiteY24433"/>
              </a:cxn>
              <a:cxn ang="0">
                <a:pos x="connsiteX24434" y="connsiteY24434"/>
              </a:cxn>
              <a:cxn ang="0">
                <a:pos x="connsiteX24435" y="connsiteY24435"/>
              </a:cxn>
              <a:cxn ang="0">
                <a:pos x="connsiteX24436" y="connsiteY24436"/>
              </a:cxn>
              <a:cxn ang="0">
                <a:pos x="connsiteX24437" y="connsiteY24437"/>
              </a:cxn>
              <a:cxn ang="0">
                <a:pos x="connsiteX24438" y="connsiteY24438"/>
              </a:cxn>
              <a:cxn ang="0">
                <a:pos x="connsiteX24439" y="connsiteY24439"/>
              </a:cxn>
              <a:cxn ang="0">
                <a:pos x="connsiteX24440" y="connsiteY24440"/>
              </a:cxn>
              <a:cxn ang="0">
                <a:pos x="connsiteX24441" y="connsiteY24441"/>
              </a:cxn>
              <a:cxn ang="0">
                <a:pos x="connsiteX24442" y="connsiteY24442"/>
              </a:cxn>
              <a:cxn ang="0">
                <a:pos x="connsiteX24443" y="connsiteY24443"/>
              </a:cxn>
              <a:cxn ang="0">
                <a:pos x="connsiteX24444" y="connsiteY24444"/>
              </a:cxn>
              <a:cxn ang="0">
                <a:pos x="connsiteX24445" y="connsiteY24445"/>
              </a:cxn>
              <a:cxn ang="0">
                <a:pos x="connsiteX24446" y="connsiteY24446"/>
              </a:cxn>
              <a:cxn ang="0">
                <a:pos x="connsiteX24447" y="connsiteY24447"/>
              </a:cxn>
              <a:cxn ang="0">
                <a:pos x="connsiteX24448" y="connsiteY24448"/>
              </a:cxn>
              <a:cxn ang="0">
                <a:pos x="connsiteX24449" y="connsiteY24449"/>
              </a:cxn>
              <a:cxn ang="0">
                <a:pos x="connsiteX24450" y="connsiteY24450"/>
              </a:cxn>
              <a:cxn ang="0">
                <a:pos x="connsiteX24451" y="connsiteY24451"/>
              </a:cxn>
              <a:cxn ang="0">
                <a:pos x="connsiteX24452" y="connsiteY24452"/>
              </a:cxn>
              <a:cxn ang="0">
                <a:pos x="connsiteX24453" y="connsiteY24453"/>
              </a:cxn>
              <a:cxn ang="0">
                <a:pos x="connsiteX24454" y="connsiteY24454"/>
              </a:cxn>
              <a:cxn ang="0">
                <a:pos x="connsiteX24455" y="connsiteY24455"/>
              </a:cxn>
              <a:cxn ang="0">
                <a:pos x="connsiteX24456" y="connsiteY24456"/>
              </a:cxn>
              <a:cxn ang="0">
                <a:pos x="connsiteX24457" y="connsiteY24457"/>
              </a:cxn>
              <a:cxn ang="0">
                <a:pos x="connsiteX24458" y="connsiteY24458"/>
              </a:cxn>
              <a:cxn ang="0">
                <a:pos x="connsiteX24459" y="connsiteY24459"/>
              </a:cxn>
              <a:cxn ang="0">
                <a:pos x="connsiteX24460" y="connsiteY24460"/>
              </a:cxn>
              <a:cxn ang="0">
                <a:pos x="connsiteX24461" y="connsiteY24461"/>
              </a:cxn>
              <a:cxn ang="0">
                <a:pos x="connsiteX24462" y="connsiteY24462"/>
              </a:cxn>
              <a:cxn ang="0">
                <a:pos x="connsiteX24463" y="connsiteY24463"/>
              </a:cxn>
              <a:cxn ang="0">
                <a:pos x="connsiteX24464" y="connsiteY24464"/>
              </a:cxn>
              <a:cxn ang="0">
                <a:pos x="connsiteX24465" y="connsiteY24465"/>
              </a:cxn>
              <a:cxn ang="0">
                <a:pos x="connsiteX24466" y="connsiteY24466"/>
              </a:cxn>
              <a:cxn ang="0">
                <a:pos x="connsiteX24467" y="connsiteY24467"/>
              </a:cxn>
              <a:cxn ang="0">
                <a:pos x="connsiteX24468" y="connsiteY24468"/>
              </a:cxn>
              <a:cxn ang="0">
                <a:pos x="connsiteX24469" y="connsiteY24469"/>
              </a:cxn>
              <a:cxn ang="0">
                <a:pos x="connsiteX24470" y="connsiteY24470"/>
              </a:cxn>
              <a:cxn ang="0">
                <a:pos x="connsiteX24471" y="connsiteY24471"/>
              </a:cxn>
              <a:cxn ang="0">
                <a:pos x="connsiteX24472" y="connsiteY24472"/>
              </a:cxn>
              <a:cxn ang="0">
                <a:pos x="connsiteX24473" y="connsiteY24473"/>
              </a:cxn>
              <a:cxn ang="0">
                <a:pos x="connsiteX24474" y="connsiteY24474"/>
              </a:cxn>
              <a:cxn ang="0">
                <a:pos x="connsiteX24475" y="connsiteY24475"/>
              </a:cxn>
              <a:cxn ang="0">
                <a:pos x="connsiteX24476" y="connsiteY24476"/>
              </a:cxn>
              <a:cxn ang="0">
                <a:pos x="connsiteX24477" y="connsiteY24477"/>
              </a:cxn>
              <a:cxn ang="0">
                <a:pos x="connsiteX24478" y="connsiteY24478"/>
              </a:cxn>
              <a:cxn ang="0">
                <a:pos x="connsiteX24479" y="connsiteY24479"/>
              </a:cxn>
              <a:cxn ang="0">
                <a:pos x="connsiteX24480" y="connsiteY24480"/>
              </a:cxn>
              <a:cxn ang="0">
                <a:pos x="connsiteX24481" y="connsiteY24481"/>
              </a:cxn>
              <a:cxn ang="0">
                <a:pos x="connsiteX24482" y="connsiteY24482"/>
              </a:cxn>
              <a:cxn ang="0">
                <a:pos x="connsiteX24483" y="connsiteY24483"/>
              </a:cxn>
              <a:cxn ang="0">
                <a:pos x="connsiteX24484" y="connsiteY24484"/>
              </a:cxn>
              <a:cxn ang="0">
                <a:pos x="connsiteX24485" y="connsiteY24485"/>
              </a:cxn>
              <a:cxn ang="0">
                <a:pos x="connsiteX24486" y="connsiteY24486"/>
              </a:cxn>
              <a:cxn ang="0">
                <a:pos x="connsiteX24487" y="connsiteY24487"/>
              </a:cxn>
              <a:cxn ang="0">
                <a:pos x="connsiteX24488" y="connsiteY24488"/>
              </a:cxn>
              <a:cxn ang="0">
                <a:pos x="connsiteX24489" y="connsiteY24489"/>
              </a:cxn>
              <a:cxn ang="0">
                <a:pos x="connsiteX24490" y="connsiteY24490"/>
              </a:cxn>
              <a:cxn ang="0">
                <a:pos x="connsiteX24491" y="connsiteY24491"/>
              </a:cxn>
              <a:cxn ang="0">
                <a:pos x="connsiteX24492" y="connsiteY24492"/>
              </a:cxn>
              <a:cxn ang="0">
                <a:pos x="connsiteX24493" y="connsiteY24493"/>
              </a:cxn>
              <a:cxn ang="0">
                <a:pos x="connsiteX24494" y="connsiteY24494"/>
              </a:cxn>
              <a:cxn ang="0">
                <a:pos x="connsiteX24495" y="connsiteY24495"/>
              </a:cxn>
              <a:cxn ang="0">
                <a:pos x="connsiteX24496" y="connsiteY24496"/>
              </a:cxn>
              <a:cxn ang="0">
                <a:pos x="connsiteX24497" y="connsiteY24497"/>
              </a:cxn>
              <a:cxn ang="0">
                <a:pos x="connsiteX24498" y="connsiteY24498"/>
              </a:cxn>
              <a:cxn ang="0">
                <a:pos x="connsiteX24499" y="connsiteY24499"/>
              </a:cxn>
              <a:cxn ang="0">
                <a:pos x="connsiteX24500" y="connsiteY24500"/>
              </a:cxn>
              <a:cxn ang="0">
                <a:pos x="connsiteX24501" y="connsiteY24501"/>
              </a:cxn>
              <a:cxn ang="0">
                <a:pos x="connsiteX24502" y="connsiteY24502"/>
              </a:cxn>
              <a:cxn ang="0">
                <a:pos x="connsiteX24503" y="connsiteY24503"/>
              </a:cxn>
              <a:cxn ang="0">
                <a:pos x="connsiteX24504" y="connsiteY24504"/>
              </a:cxn>
              <a:cxn ang="0">
                <a:pos x="connsiteX24505" y="connsiteY24505"/>
              </a:cxn>
              <a:cxn ang="0">
                <a:pos x="connsiteX24506" y="connsiteY24506"/>
              </a:cxn>
              <a:cxn ang="0">
                <a:pos x="connsiteX24507" y="connsiteY24507"/>
              </a:cxn>
              <a:cxn ang="0">
                <a:pos x="connsiteX24508" y="connsiteY24508"/>
              </a:cxn>
              <a:cxn ang="0">
                <a:pos x="connsiteX24509" y="connsiteY24509"/>
              </a:cxn>
              <a:cxn ang="0">
                <a:pos x="connsiteX24510" y="connsiteY24510"/>
              </a:cxn>
              <a:cxn ang="0">
                <a:pos x="connsiteX24511" y="connsiteY24511"/>
              </a:cxn>
              <a:cxn ang="0">
                <a:pos x="connsiteX24512" y="connsiteY24512"/>
              </a:cxn>
              <a:cxn ang="0">
                <a:pos x="connsiteX24513" y="connsiteY24513"/>
              </a:cxn>
              <a:cxn ang="0">
                <a:pos x="connsiteX24514" y="connsiteY24514"/>
              </a:cxn>
              <a:cxn ang="0">
                <a:pos x="connsiteX24515" y="connsiteY24515"/>
              </a:cxn>
              <a:cxn ang="0">
                <a:pos x="connsiteX24516" y="connsiteY24516"/>
              </a:cxn>
              <a:cxn ang="0">
                <a:pos x="connsiteX24517" y="connsiteY24517"/>
              </a:cxn>
              <a:cxn ang="0">
                <a:pos x="connsiteX24518" y="connsiteY24518"/>
              </a:cxn>
              <a:cxn ang="0">
                <a:pos x="connsiteX24519" y="connsiteY24519"/>
              </a:cxn>
              <a:cxn ang="0">
                <a:pos x="connsiteX24520" y="connsiteY24520"/>
              </a:cxn>
              <a:cxn ang="0">
                <a:pos x="connsiteX24521" y="connsiteY24521"/>
              </a:cxn>
              <a:cxn ang="0">
                <a:pos x="connsiteX24522" y="connsiteY24522"/>
              </a:cxn>
              <a:cxn ang="0">
                <a:pos x="connsiteX24523" y="connsiteY24523"/>
              </a:cxn>
              <a:cxn ang="0">
                <a:pos x="connsiteX24524" y="connsiteY24524"/>
              </a:cxn>
              <a:cxn ang="0">
                <a:pos x="connsiteX24525" y="connsiteY24525"/>
              </a:cxn>
              <a:cxn ang="0">
                <a:pos x="connsiteX24526" y="connsiteY24526"/>
              </a:cxn>
              <a:cxn ang="0">
                <a:pos x="connsiteX24527" y="connsiteY24527"/>
              </a:cxn>
              <a:cxn ang="0">
                <a:pos x="connsiteX24528" y="connsiteY24528"/>
              </a:cxn>
              <a:cxn ang="0">
                <a:pos x="connsiteX24529" y="connsiteY24529"/>
              </a:cxn>
              <a:cxn ang="0">
                <a:pos x="connsiteX24530" y="connsiteY24530"/>
              </a:cxn>
              <a:cxn ang="0">
                <a:pos x="connsiteX24531" y="connsiteY24531"/>
              </a:cxn>
              <a:cxn ang="0">
                <a:pos x="connsiteX24532" y="connsiteY24532"/>
              </a:cxn>
              <a:cxn ang="0">
                <a:pos x="connsiteX24533" y="connsiteY24533"/>
              </a:cxn>
              <a:cxn ang="0">
                <a:pos x="connsiteX24534" y="connsiteY24534"/>
              </a:cxn>
              <a:cxn ang="0">
                <a:pos x="connsiteX24535" y="connsiteY24535"/>
              </a:cxn>
              <a:cxn ang="0">
                <a:pos x="connsiteX24536" y="connsiteY24536"/>
              </a:cxn>
              <a:cxn ang="0">
                <a:pos x="connsiteX24537" y="connsiteY24537"/>
              </a:cxn>
              <a:cxn ang="0">
                <a:pos x="connsiteX24538" y="connsiteY24538"/>
              </a:cxn>
              <a:cxn ang="0">
                <a:pos x="connsiteX24539" y="connsiteY24539"/>
              </a:cxn>
              <a:cxn ang="0">
                <a:pos x="connsiteX24540" y="connsiteY24540"/>
              </a:cxn>
              <a:cxn ang="0">
                <a:pos x="connsiteX24541" y="connsiteY24541"/>
              </a:cxn>
              <a:cxn ang="0">
                <a:pos x="connsiteX24542" y="connsiteY24542"/>
              </a:cxn>
              <a:cxn ang="0">
                <a:pos x="connsiteX24543" y="connsiteY24543"/>
              </a:cxn>
              <a:cxn ang="0">
                <a:pos x="connsiteX24544" y="connsiteY24544"/>
              </a:cxn>
              <a:cxn ang="0">
                <a:pos x="connsiteX24545" y="connsiteY24545"/>
              </a:cxn>
              <a:cxn ang="0">
                <a:pos x="connsiteX24546" y="connsiteY24546"/>
              </a:cxn>
              <a:cxn ang="0">
                <a:pos x="connsiteX24547" y="connsiteY24547"/>
              </a:cxn>
              <a:cxn ang="0">
                <a:pos x="connsiteX24548" y="connsiteY24548"/>
              </a:cxn>
              <a:cxn ang="0">
                <a:pos x="connsiteX24549" y="connsiteY24549"/>
              </a:cxn>
              <a:cxn ang="0">
                <a:pos x="connsiteX24550" y="connsiteY24550"/>
              </a:cxn>
              <a:cxn ang="0">
                <a:pos x="connsiteX24551" y="connsiteY24551"/>
              </a:cxn>
              <a:cxn ang="0">
                <a:pos x="connsiteX24552" y="connsiteY24552"/>
              </a:cxn>
              <a:cxn ang="0">
                <a:pos x="connsiteX24553" y="connsiteY24553"/>
              </a:cxn>
              <a:cxn ang="0">
                <a:pos x="connsiteX24554" y="connsiteY24554"/>
              </a:cxn>
              <a:cxn ang="0">
                <a:pos x="connsiteX24555" y="connsiteY24555"/>
              </a:cxn>
              <a:cxn ang="0">
                <a:pos x="connsiteX24556" y="connsiteY24556"/>
              </a:cxn>
              <a:cxn ang="0">
                <a:pos x="connsiteX24557" y="connsiteY24557"/>
              </a:cxn>
              <a:cxn ang="0">
                <a:pos x="connsiteX24558" y="connsiteY24558"/>
              </a:cxn>
              <a:cxn ang="0">
                <a:pos x="connsiteX24559" y="connsiteY24559"/>
              </a:cxn>
              <a:cxn ang="0">
                <a:pos x="connsiteX24560" y="connsiteY24560"/>
              </a:cxn>
              <a:cxn ang="0">
                <a:pos x="connsiteX24561" y="connsiteY24561"/>
              </a:cxn>
              <a:cxn ang="0">
                <a:pos x="connsiteX24562" y="connsiteY24562"/>
              </a:cxn>
              <a:cxn ang="0">
                <a:pos x="connsiteX24563" y="connsiteY24563"/>
              </a:cxn>
              <a:cxn ang="0">
                <a:pos x="connsiteX24564" y="connsiteY24564"/>
              </a:cxn>
              <a:cxn ang="0">
                <a:pos x="connsiteX24565" y="connsiteY24565"/>
              </a:cxn>
              <a:cxn ang="0">
                <a:pos x="connsiteX24566" y="connsiteY24566"/>
              </a:cxn>
              <a:cxn ang="0">
                <a:pos x="connsiteX24567" y="connsiteY24567"/>
              </a:cxn>
              <a:cxn ang="0">
                <a:pos x="connsiteX24568" y="connsiteY24568"/>
              </a:cxn>
              <a:cxn ang="0">
                <a:pos x="connsiteX24569" y="connsiteY24569"/>
              </a:cxn>
              <a:cxn ang="0">
                <a:pos x="connsiteX24570" y="connsiteY24570"/>
              </a:cxn>
              <a:cxn ang="0">
                <a:pos x="connsiteX24571" y="connsiteY24571"/>
              </a:cxn>
              <a:cxn ang="0">
                <a:pos x="connsiteX24572" y="connsiteY24572"/>
              </a:cxn>
              <a:cxn ang="0">
                <a:pos x="connsiteX24573" y="connsiteY24573"/>
              </a:cxn>
              <a:cxn ang="0">
                <a:pos x="connsiteX24574" y="connsiteY24574"/>
              </a:cxn>
              <a:cxn ang="0">
                <a:pos x="connsiteX24575" y="connsiteY24575"/>
              </a:cxn>
              <a:cxn ang="0">
                <a:pos x="connsiteX24576" y="connsiteY24576"/>
              </a:cxn>
              <a:cxn ang="0">
                <a:pos x="connsiteX24577" y="connsiteY24577"/>
              </a:cxn>
              <a:cxn ang="0">
                <a:pos x="connsiteX24578" y="connsiteY24578"/>
              </a:cxn>
              <a:cxn ang="0">
                <a:pos x="connsiteX24579" y="connsiteY24579"/>
              </a:cxn>
              <a:cxn ang="0">
                <a:pos x="connsiteX24580" y="connsiteY24580"/>
              </a:cxn>
              <a:cxn ang="0">
                <a:pos x="connsiteX24581" y="connsiteY24581"/>
              </a:cxn>
              <a:cxn ang="0">
                <a:pos x="connsiteX24582" y="connsiteY24582"/>
              </a:cxn>
              <a:cxn ang="0">
                <a:pos x="connsiteX24583" y="connsiteY24583"/>
              </a:cxn>
              <a:cxn ang="0">
                <a:pos x="connsiteX24584" y="connsiteY24584"/>
              </a:cxn>
              <a:cxn ang="0">
                <a:pos x="connsiteX24585" y="connsiteY24585"/>
              </a:cxn>
              <a:cxn ang="0">
                <a:pos x="connsiteX24586" y="connsiteY24586"/>
              </a:cxn>
              <a:cxn ang="0">
                <a:pos x="connsiteX24587" y="connsiteY24587"/>
              </a:cxn>
              <a:cxn ang="0">
                <a:pos x="connsiteX24588" y="connsiteY24588"/>
              </a:cxn>
              <a:cxn ang="0">
                <a:pos x="connsiteX24589" y="connsiteY24589"/>
              </a:cxn>
              <a:cxn ang="0">
                <a:pos x="connsiteX24590" y="connsiteY24590"/>
              </a:cxn>
              <a:cxn ang="0">
                <a:pos x="connsiteX24591" y="connsiteY24591"/>
              </a:cxn>
              <a:cxn ang="0">
                <a:pos x="connsiteX24592" y="connsiteY24592"/>
              </a:cxn>
              <a:cxn ang="0">
                <a:pos x="connsiteX24593" y="connsiteY24593"/>
              </a:cxn>
              <a:cxn ang="0">
                <a:pos x="connsiteX24594" y="connsiteY24594"/>
              </a:cxn>
              <a:cxn ang="0">
                <a:pos x="connsiteX24595" y="connsiteY24595"/>
              </a:cxn>
              <a:cxn ang="0">
                <a:pos x="connsiteX24596" y="connsiteY24596"/>
              </a:cxn>
              <a:cxn ang="0">
                <a:pos x="connsiteX24597" y="connsiteY24597"/>
              </a:cxn>
              <a:cxn ang="0">
                <a:pos x="connsiteX24598" y="connsiteY24598"/>
              </a:cxn>
              <a:cxn ang="0">
                <a:pos x="connsiteX24599" y="connsiteY24599"/>
              </a:cxn>
              <a:cxn ang="0">
                <a:pos x="connsiteX24600" y="connsiteY24600"/>
              </a:cxn>
              <a:cxn ang="0">
                <a:pos x="connsiteX24601" y="connsiteY24601"/>
              </a:cxn>
              <a:cxn ang="0">
                <a:pos x="connsiteX24602" y="connsiteY24602"/>
              </a:cxn>
              <a:cxn ang="0">
                <a:pos x="connsiteX24603" y="connsiteY24603"/>
              </a:cxn>
              <a:cxn ang="0">
                <a:pos x="connsiteX24604" y="connsiteY24604"/>
              </a:cxn>
              <a:cxn ang="0">
                <a:pos x="connsiteX24605" y="connsiteY24605"/>
              </a:cxn>
              <a:cxn ang="0">
                <a:pos x="connsiteX24606" y="connsiteY24606"/>
              </a:cxn>
              <a:cxn ang="0">
                <a:pos x="connsiteX24607" y="connsiteY24607"/>
              </a:cxn>
              <a:cxn ang="0">
                <a:pos x="connsiteX24608" y="connsiteY24608"/>
              </a:cxn>
              <a:cxn ang="0">
                <a:pos x="connsiteX24609" y="connsiteY24609"/>
              </a:cxn>
              <a:cxn ang="0">
                <a:pos x="connsiteX24610" y="connsiteY24610"/>
              </a:cxn>
              <a:cxn ang="0">
                <a:pos x="connsiteX24611" y="connsiteY24611"/>
              </a:cxn>
              <a:cxn ang="0">
                <a:pos x="connsiteX24612" y="connsiteY24612"/>
              </a:cxn>
              <a:cxn ang="0">
                <a:pos x="connsiteX24613" y="connsiteY24613"/>
              </a:cxn>
              <a:cxn ang="0">
                <a:pos x="connsiteX24614" y="connsiteY24614"/>
              </a:cxn>
              <a:cxn ang="0">
                <a:pos x="connsiteX24615" y="connsiteY24615"/>
              </a:cxn>
              <a:cxn ang="0">
                <a:pos x="connsiteX24616" y="connsiteY24616"/>
              </a:cxn>
              <a:cxn ang="0">
                <a:pos x="connsiteX24617" y="connsiteY24617"/>
              </a:cxn>
              <a:cxn ang="0">
                <a:pos x="connsiteX24618" y="connsiteY24618"/>
              </a:cxn>
              <a:cxn ang="0">
                <a:pos x="connsiteX24619" y="connsiteY24619"/>
              </a:cxn>
              <a:cxn ang="0">
                <a:pos x="connsiteX24620" y="connsiteY24620"/>
              </a:cxn>
              <a:cxn ang="0">
                <a:pos x="connsiteX24621" y="connsiteY24621"/>
              </a:cxn>
              <a:cxn ang="0">
                <a:pos x="connsiteX24622" y="connsiteY24622"/>
              </a:cxn>
              <a:cxn ang="0">
                <a:pos x="connsiteX24623" y="connsiteY24623"/>
              </a:cxn>
              <a:cxn ang="0">
                <a:pos x="connsiteX24624" y="connsiteY24624"/>
              </a:cxn>
              <a:cxn ang="0">
                <a:pos x="connsiteX24625" y="connsiteY24625"/>
              </a:cxn>
              <a:cxn ang="0">
                <a:pos x="connsiteX24626" y="connsiteY24626"/>
              </a:cxn>
              <a:cxn ang="0">
                <a:pos x="connsiteX24627" y="connsiteY24627"/>
              </a:cxn>
              <a:cxn ang="0">
                <a:pos x="connsiteX24628" y="connsiteY24628"/>
              </a:cxn>
              <a:cxn ang="0">
                <a:pos x="connsiteX24629" y="connsiteY24629"/>
              </a:cxn>
              <a:cxn ang="0">
                <a:pos x="connsiteX24630" y="connsiteY24630"/>
              </a:cxn>
              <a:cxn ang="0">
                <a:pos x="connsiteX24631" y="connsiteY24631"/>
              </a:cxn>
              <a:cxn ang="0">
                <a:pos x="connsiteX24632" y="connsiteY24632"/>
              </a:cxn>
              <a:cxn ang="0">
                <a:pos x="connsiteX24633" y="connsiteY24633"/>
              </a:cxn>
              <a:cxn ang="0">
                <a:pos x="connsiteX24634" y="connsiteY24634"/>
              </a:cxn>
              <a:cxn ang="0">
                <a:pos x="connsiteX24635" y="connsiteY24635"/>
              </a:cxn>
              <a:cxn ang="0">
                <a:pos x="connsiteX24636" y="connsiteY24636"/>
              </a:cxn>
              <a:cxn ang="0">
                <a:pos x="connsiteX24637" y="connsiteY24637"/>
              </a:cxn>
              <a:cxn ang="0">
                <a:pos x="connsiteX24638" y="connsiteY24638"/>
              </a:cxn>
              <a:cxn ang="0">
                <a:pos x="connsiteX24639" y="connsiteY24639"/>
              </a:cxn>
              <a:cxn ang="0">
                <a:pos x="connsiteX24640" y="connsiteY24640"/>
              </a:cxn>
              <a:cxn ang="0">
                <a:pos x="connsiteX24641" y="connsiteY24641"/>
              </a:cxn>
              <a:cxn ang="0">
                <a:pos x="connsiteX24642" y="connsiteY24642"/>
              </a:cxn>
              <a:cxn ang="0">
                <a:pos x="connsiteX24643" y="connsiteY24643"/>
              </a:cxn>
              <a:cxn ang="0">
                <a:pos x="connsiteX24644" y="connsiteY24644"/>
              </a:cxn>
              <a:cxn ang="0">
                <a:pos x="connsiteX24645" y="connsiteY24645"/>
              </a:cxn>
              <a:cxn ang="0">
                <a:pos x="connsiteX24646" y="connsiteY24646"/>
              </a:cxn>
              <a:cxn ang="0">
                <a:pos x="connsiteX24647" y="connsiteY24647"/>
              </a:cxn>
              <a:cxn ang="0">
                <a:pos x="connsiteX24648" y="connsiteY24648"/>
              </a:cxn>
              <a:cxn ang="0">
                <a:pos x="connsiteX24649" y="connsiteY24649"/>
              </a:cxn>
              <a:cxn ang="0">
                <a:pos x="connsiteX24650" y="connsiteY24650"/>
              </a:cxn>
              <a:cxn ang="0">
                <a:pos x="connsiteX24651" y="connsiteY24651"/>
              </a:cxn>
              <a:cxn ang="0">
                <a:pos x="connsiteX24652" y="connsiteY24652"/>
              </a:cxn>
              <a:cxn ang="0">
                <a:pos x="connsiteX24653" y="connsiteY24653"/>
              </a:cxn>
              <a:cxn ang="0">
                <a:pos x="connsiteX24654" y="connsiteY24654"/>
              </a:cxn>
              <a:cxn ang="0">
                <a:pos x="connsiteX24655" y="connsiteY24655"/>
              </a:cxn>
              <a:cxn ang="0">
                <a:pos x="connsiteX24656" y="connsiteY24656"/>
              </a:cxn>
              <a:cxn ang="0">
                <a:pos x="connsiteX24657" y="connsiteY24657"/>
              </a:cxn>
              <a:cxn ang="0">
                <a:pos x="connsiteX24658" y="connsiteY24658"/>
              </a:cxn>
              <a:cxn ang="0">
                <a:pos x="connsiteX24659" y="connsiteY24659"/>
              </a:cxn>
              <a:cxn ang="0">
                <a:pos x="connsiteX24660" y="connsiteY24660"/>
              </a:cxn>
              <a:cxn ang="0">
                <a:pos x="connsiteX24661" y="connsiteY24661"/>
              </a:cxn>
              <a:cxn ang="0">
                <a:pos x="connsiteX24662" y="connsiteY24662"/>
              </a:cxn>
              <a:cxn ang="0">
                <a:pos x="connsiteX24663" y="connsiteY24663"/>
              </a:cxn>
              <a:cxn ang="0">
                <a:pos x="connsiteX24664" y="connsiteY24664"/>
              </a:cxn>
              <a:cxn ang="0">
                <a:pos x="connsiteX24665" y="connsiteY24665"/>
              </a:cxn>
              <a:cxn ang="0">
                <a:pos x="connsiteX24666" y="connsiteY24666"/>
              </a:cxn>
              <a:cxn ang="0">
                <a:pos x="connsiteX24667" y="connsiteY24667"/>
              </a:cxn>
              <a:cxn ang="0">
                <a:pos x="connsiteX24668" y="connsiteY24668"/>
              </a:cxn>
              <a:cxn ang="0">
                <a:pos x="connsiteX24669" y="connsiteY24669"/>
              </a:cxn>
              <a:cxn ang="0">
                <a:pos x="connsiteX24670" y="connsiteY24670"/>
              </a:cxn>
              <a:cxn ang="0">
                <a:pos x="connsiteX24671" y="connsiteY24671"/>
              </a:cxn>
              <a:cxn ang="0">
                <a:pos x="connsiteX24672" y="connsiteY24672"/>
              </a:cxn>
              <a:cxn ang="0">
                <a:pos x="connsiteX24673" y="connsiteY24673"/>
              </a:cxn>
              <a:cxn ang="0">
                <a:pos x="connsiteX24674" y="connsiteY24674"/>
              </a:cxn>
              <a:cxn ang="0">
                <a:pos x="connsiteX24675" y="connsiteY24675"/>
              </a:cxn>
              <a:cxn ang="0">
                <a:pos x="connsiteX24676" y="connsiteY24676"/>
              </a:cxn>
              <a:cxn ang="0">
                <a:pos x="connsiteX24677" y="connsiteY24677"/>
              </a:cxn>
              <a:cxn ang="0">
                <a:pos x="connsiteX24678" y="connsiteY24678"/>
              </a:cxn>
              <a:cxn ang="0">
                <a:pos x="connsiteX24679" y="connsiteY24679"/>
              </a:cxn>
              <a:cxn ang="0">
                <a:pos x="connsiteX24680" y="connsiteY24680"/>
              </a:cxn>
              <a:cxn ang="0">
                <a:pos x="connsiteX24681" y="connsiteY24681"/>
              </a:cxn>
              <a:cxn ang="0">
                <a:pos x="connsiteX24682" y="connsiteY24682"/>
              </a:cxn>
              <a:cxn ang="0">
                <a:pos x="connsiteX24683" y="connsiteY24683"/>
              </a:cxn>
              <a:cxn ang="0">
                <a:pos x="connsiteX24684" y="connsiteY24684"/>
              </a:cxn>
              <a:cxn ang="0">
                <a:pos x="connsiteX24685" y="connsiteY24685"/>
              </a:cxn>
              <a:cxn ang="0">
                <a:pos x="connsiteX24686" y="connsiteY24686"/>
              </a:cxn>
              <a:cxn ang="0">
                <a:pos x="connsiteX24687" y="connsiteY24687"/>
              </a:cxn>
              <a:cxn ang="0">
                <a:pos x="connsiteX24688" y="connsiteY24688"/>
              </a:cxn>
              <a:cxn ang="0">
                <a:pos x="connsiteX24689" y="connsiteY24689"/>
              </a:cxn>
              <a:cxn ang="0">
                <a:pos x="connsiteX24690" y="connsiteY24690"/>
              </a:cxn>
              <a:cxn ang="0">
                <a:pos x="connsiteX24691" y="connsiteY24691"/>
              </a:cxn>
              <a:cxn ang="0">
                <a:pos x="connsiteX24692" y="connsiteY24692"/>
              </a:cxn>
              <a:cxn ang="0">
                <a:pos x="connsiteX24693" y="connsiteY24693"/>
              </a:cxn>
              <a:cxn ang="0">
                <a:pos x="connsiteX24694" y="connsiteY24694"/>
              </a:cxn>
              <a:cxn ang="0">
                <a:pos x="connsiteX24695" y="connsiteY24695"/>
              </a:cxn>
              <a:cxn ang="0">
                <a:pos x="connsiteX24696" y="connsiteY24696"/>
              </a:cxn>
              <a:cxn ang="0">
                <a:pos x="connsiteX24697" y="connsiteY24697"/>
              </a:cxn>
              <a:cxn ang="0">
                <a:pos x="connsiteX24698" y="connsiteY24698"/>
              </a:cxn>
              <a:cxn ang="0">
                <a:pos x="connsiteX24699" y="connsiteY24699"/>
              </a:cxn>
              <a:cxn ang="0">
                <a:pos x="connsiteX24700" y="connsiteY24700"/>
              </a:cxn>
              <a:cxn ang="0">
                <a:pos x="connsiteX24701" y="connsiteY24701"/>
              </a:cxn>
              <a:cxn ang="0">
                <a:pos x="connsiteX24702" y="connsiteY24702"/>
              </a:cxn>
              <a:cxn ang="0">
                <a:pos x="connsiteX24703" y="connsiteY24703"/>
              </a:cxn>
              <a:cxn ang="0">
                <a:pos x="connsiteX24704" y="connsiteY24704"/>
              </a:cxn>
              <a:cxn ang="0">
                <a:pos x="connsiteX24705" y="connsiteY24705"/>
              </a:cxn>
              <a:cxn ang="0">
                <a:pos x="connsiteX24706" y="connsiteY24706"/>
              </a:cxn>
              <a:cxn ang="0">
                <a:pos x="connsiteX24707" y="connsiteY24707"/>
              </a:cxn>
              <a:cxn ang="0">
                <a:pos x="connsiteX24708" y="connsiteY24708"/>
              </a:cxn>
              <a:cxn ang="0">
                <a:pos x="connsiteX24709" y="connsiteY24709"/>
              </a:cxn>
              <a:cxn ang="0">
                <a:pos x="connsiteX24710" y="connsiteY24710"/>
              </a:cxn>
              <a:cxn ang="0">
                <a:pos x="connsiteX24711" y="connsiteY24711"/>
              </a:cxn>
              <a:cxn ang="0">
                <a:pos x="connsiteX24712" y="connsiteY24712"/>
              </a:cxn>
              <a:cxn ang="0">
                <a:pos x="connsiteX24713" y="connsiteY24713"/>
              </a:cxn>
              <a:cxn ang="0">
                <a:pos x="connsiteX24714" y="connsiteY24714"/>
              </a:cxn>
              <a:cxn ang="0">
                <a:pos x="connsiteX24715" y="connsiteY24715"/>
              </a:cxn>
              <a:cxn ang="0">
                <a:pos x="connsiteX24716" y="connsiteY24716"/>
              </a:cxn>
              <a:cxn ang="0">
                <a:pos x="connsiteX24717" y="connsiteY24717"/>
              </a:cxn>
              <a:cxn ang="0">
                <a:pos x="connsiteX24718" y="connsiteY24718"/>
              </a:cxn>
              <a:cxn ang="0">
                <a:pos x="connsiteX24719" y="connsiteY24719"/>
              </a:cxn>
              <a:cxn ang="0">
                <a:pos x="connsiteX24720" y="connsiteY24720"/>
              </a:cxn>
              <a:cxn ang="0">
                <a:pos x="connsiteX24721" y="connsiteY24721"/>
              </a:cxn>
              <a:cxn ang="0">
                <a:pos x="connsiteX24722" y="connsiteY24722"/>
              </a:cxn>
              <a:cxn ang="0">
                <a:pos x="connsiteX24723" y="connsiteY24723"/>
              </a:cxn>
              <a:cxn ang="0">
                <a:pos x="connsiteX24724" y="connsiteY24724"/>
              </a:cxn>
              <a:cxn ang="0">
                <a:pos x="connsiteX24725" y="connsiteY24725"/>
              </a:cxn>
              <a:cxn ang="0">
                <a:pos x="connsiteX24726" y="connsiteY24726"/>
              </a:cxn>
              <a:cxn ang="0">
                <a:pos x="connsiteX24727" y="connsiteY24727"/>
              </a:cxn>
              <a:cxn ang="0">
                <a:pos x="connsiteX24728" y="connsiteY24728"/>
              </a:cxn>
              <a:cxn ang="0">
                <a:pos x="connsiteX24729" y="connsiteY24729"/>
              </a:cxn>
              <a:cxn ang="0">
                <a:pos x="connsiteX24730" y="connsiteY24730"/>
              </a:cxn>
              <a:cxn ang="0">
                <a:pos x="connsiteX24731" y="connsiteY24731"/>
              </a:cxn>
              <a:cxn ang="0">
                <a:pos x="connsiteX24732" y="connsiteY24732"/>
              </a:cxn>
              <a:cxn ang="0">
                <a:pos x="connsiteX24733" y="connsiteY24733"/>
              </a:cxn>
              <a:cxn ang="0">
                <a:pos x="connsiteX24734" y="connsiteY24734"/>
              </a:cxn>
              <a:cxn ang="0">
                <a:pos x="connsiteX24735" y="connsiteY24735"/>
              </a:cxn>
              <a:cxn ang="0">
                <a:pos x="connsiteX24736" y="connsiteY24736"/>
              </a:cxn>
              <a:cxn ang="0">
                <a:pos x="connsiteX24737" y="connsiteY24737"/>
              </a:cxn>
              <a:cxn ang="0">
                <a:pos x="connsiteX24738" y="connsiteY24738"/>
              </a:cxn>
              <a:cxn ang="0">
                <a:pos x="connsiteX24739" y="connsiteY24739"/>
              </a:cxn>
              <a:cxn ang="0">
                <a:pos x="connsiteX24740" y="connsiteY24740"/>
              </a:cxn>
              <a:cxn ang="0">
                <a:pos x="connsiteX24741" y="connsiteY24741"/>
              </a:cxn>
              <a:cxn ang="0">
                <a:pos x="connsiteX24742" y="connsiteY24742"/>
              </a:cxn>
              <a:cxn ang="0">
                <a:pos x="connsiteX24743" y="connsiteY24743"/>
              </a:cxn>
              <a:cxn ang="0">
                <a:pos x="connsiteX24744" y="connsiteY24744"/>
              </a:cxn>
              <a:cxn ang="0">
                <a:pos x="connsiteX24745" y="connsiteY24745"/>
              </a:cxn>
              <a:cxn ang="0">
                <a:pos x="connsiteX24746" y="connsiteY24746"/>
              </a:cxn>
              <a:cxn ang="0">
                <a:pos x="connsiteX24747" y="connsiteY24747"/>
              </a:cxn>
              <a:cxn ang="0">
                <a:pos x="connsiteX24748" y="connsiteY24748"/>
              </a:cxn>
              <a:cxn ang="0">
                <a:pos x="connsiteX24749" y="connsiteY24749"/>
              </a:cxn>
              <a:cxn ang="0">
                <a:pos x="connsiteX24750" y="connsiteY24750"/>
              </a:cxn>
              <a:cxn ang="0">
                <a:pos x="connsiteX24751" y="connsiteY24751"/>
              </a:cxn>
              <a:cxn ang="0">
                <a:pos x="connsiteX24752" y="connsiteY24752"/>
              </a:cxn>
              <a:cxn ang="0">
                <a:pos x="connsiteX24753" y="connsiteY24753"/>
              </a:cxn>
              <a:cxn ang="0">
                <a:pos x="connsiteX24754" y="connsiteY24754"/>
              </a:cxn>
              <a:cxn ang="0">
                <a:pos x="connsiteX24755" y="connsiteY24755"/>
              </a:cxn>
              <a:cxn ang="0">
                <a:pos x="connsiteX24756" y="connsiteY24756"/>
              </a:cxn>
              <a:cxn ang="0">
                <a:pos x="connsiteX24757" y="connsiteY24757"/>
              </a:cxn>
              <a:cxn ang="0">
                <a:pos x="connsiteX24758" y="connsiteY24758"/>
              </a:cxn>
              <a:cxn ang="0">
                <a:pos x="connsiteX24759" y="connsiteY24759"/>
              </a:cxn>
              <a:cxn ang="0">
                <a:pos x="connsiteX24760" y="connsiteY24760"/>
              </a:cxn>
              <a:cxn ang="0">
                <a:pos x="connsiteX24761" y="connsiteY24761"/>
              </a:cxn>
              <a:cxn ang="0">
                <a:pos x="connsiteX24762" y="connsiteY24762"/>
              </a:cxn>
              <a:cxn ang="0">
                <a:pos x="connsiteX24763" y="connsiteY24763"/>
              </a:cxn>
              <a:cxn ang="0">
                <a:pos x="connsiteX24764" y="connsiteY24764"/>
              </a:cxn>
              <a:cxn ang="0">
                <a:pos x="connsiteX24765" y="connsiteY24765"/>
              </a:cxn>
              <a:cxn ang="0">
                <a:pos x="connsiteX24766" y="connsiteY24766"/>
              </a:cxn>
              <a:cxn ang="0">
                <a:pos x="connsiteX24767" y="connsiteY24767"/>
              </a:cxn>
              <a:cxn ang="0">
                <a:pos x="connsiteX24768" y="connsiteY24768"/>
              </a:cxn>
              <a:cxn ang="0">
                <a:pos x="connsiteX24769" y="connsiteY24769"/>
              </a:cxn>
              <a:cxn ang="0">
                <a:pos x="connsiteX24770" y="connsiteY24770"/>
              </a:cxn>
              <a:cxn ang="0">
                <a:pos x="connsiteX24771" y="connsiteY24771"/>
              </a:cxn>
              <a:cxn ang="0">
                <a:pos x="connsiteX24772" y="connsiteY24772"/>
              </a:cxn>
              <a:cxn ang="0">
                <a:pos x="connsiteX24773" y="connsiteY24773"/>
              </a:cxn>
              <a:cxn ang="0">
                <a:pos x="connsiteX24774" y="connsiteY24774"/>
              </a:cxn>
              <a:cxn ang="0">
                <a:pos x="connsiteX24775" y="connsiteY24775"/>
              </a:cxn>
              <a:cxn ang="0">
                <a:pos x="connsiteX24776" y="connsiteY24776"/>
              </a:cxn>
              <a:cxn ang="0">
                <a:pos x="connsiteX24777" y="connsiteY24777"/>
              </a:cxn>
              <a:cxn ang="0">
                <a:pos x="connsiteX24778" y="connsiteY24778"/>
              </a:cxn>
              <a:cxn ang="0">
                <a:pos x="connsiteX24779" y="connsiteY24779"/>
              </a:cxn>
              <a:cxn ang="0">
                <a:pos x="connsiteX24780" y="connsiteY24780"/>
              </a:cxn>
              <a:cxn ang="0">
                <a:pos x="connsiteX24781" y="connsiteY24781"/>
              </a:cxn>
              <a:cxn ang="0">
                <a:pos x="connsiteX24782" y="connsiteY24782"/>
              </a:cxn>
              <a:cxn ang="0">
                <a:pos x="connsiteX24783" y="connsiteY24783"/>
              </a:cxn>
              <a:cxn ang="0">
                <a:pos x="connsiteX24784" y="connsiteY24784"/>
              </a:cxn>
              <a:cxn ang="0">
                <a:pos x="connsiteX24785" y="connsiteY24785"/>
              </a:cxn>
              <a:cxn ang="0">
                <a:pos x="connsiteX24786" y="connsiteY24786"/>
              </a:cxn>
              <a:cxn ang="0">
                <a:pos x="connsiteX24787" y="connsiteY24787"/>
              </a:cxn>
              <a:cxn ang="0">
                <a:pos x="connsiteX24788" y="connsiteY24788"/>
              </a:cxn>
              <a:cxn ang="0">
                <a:pos x="connsiteX24789" y="connsiteY24789"/>
              </a:cxn>
              <a:cxn ang="0">
                <a:pos x="connsiteX24790" y="connsiteY24790"/>
              </a:cxn>
              <a:cxn ang="0">
                <a:pos x="connsiteX24791" y="connsiteY24791"/>
              </a:cxn>
              <a:cxn ang="0">
                <a:pos x="connsiteX24792" y="connsiteY24792"/>
              </a:cxn>
              <a:cxn ang="0">
                <a:pos x="connsiteX24793" y="connsiteY24793"/>
              </a:cxn>
              <a:cxn ang="0">
                <a:pos x="connsiteX24794" y="connsiteY24794"/>
              </a:cxn>
              <a:cxn ang="0">
                <a:pos x="connsiteX24795" y="connsiteY24795"/>
              </a:cxn>
              <a:cxn ang="0">
                <a:pos x="connsiteX24796" y="connsiteY24796"/>
              </a:cxn>
              <a:cxn ang="0">
                <a:pos x="connsiteX24797" y="connsiteY24797"/>
              </a:cxn>
              <a:cxn ang="0">
                <a:pos x="connsiteX24798" y="connsiteY24798"/>
              </a:cxn>
              <a:cxn ang="0">
                <a:pos x="connsiteX24799" y="connsiteY24799"/>
              </a:cxn>
              <a:cxn ang="0">
                <a:pos x="connsiteX24800" y="connsiteY24800"/>
              </a:cxn>
              <a:cxn ang="0">
                <a:pos x="connsiteX24801" y="connsiteY24801"/>
              </a:cxn>
              <a:cxn ang="0">
                <a:pos x="connsiteX24802" y="connsiteY24802"/>
              </a:cxn>
              <a:cxn ang="0">
                <a:pos x="connsiteX24803" y="connsiteY24803"/>
              </a:cxn>
              <a:cxn ang="0">
                <a:pos x="connsiteX24804" y="connsiteY24804"/>
              </a:cxn>
              <a:cxn ang="0">
                <a:pos x="connsiteX24805" y="connsiteY24805"/>
              </a:cxn>
              <a:cxn ang="0">
                <a:pos x="connsiteX24806" y="connsiteY24806"/>
              </a:cxn>
              <a:cxn ang="0">
                <a:pos x="connsiteX24807" y="connsiteY24807"/>
              </a:cxn>
              <a:cxn ang="0">
                <a:pos x="connsiteX24808" y="connsiteY24808"/>
              </a:cxn>
              <a:cxn ang="0">
                <a:pos x="connsiteX24809" y="connsiteY24809"/>
              </a:cxn>
              <a:cxn ang="0">
                <a:pos x="connsiteX24810" y="connsiteY24810"/>
              </a:cxn>
              <a:cxn ang="0">
                <a:pos x="connsiteX24811" y="connsiteY24811"/>
              </a:cxn>
              <a:cxn ang="0">
                <a:pos x="connsiteX24812" y="connsiteY24812"/>
              </a:cxn>
              <a:cxn ang="0">
                <a:pos x="connsiteX24813" y="connsiteY24813"/>
              </a:cxn>
              <a:cxn ang="0">
                <a:pos x="connsiteX24814" y="connsiteY24814"/>
              </a:cxn>
              <a:cxn ang="0">
                <a:pos x="connsiteX24815" y="connsiteY24815"/>
              </a:cxn>
              <a:cxn ang="0">
                <a:pos x="connsiteX24816" y="connsiteY24816"/>
              </a:cxn>
              <a:cxn ang="0">
                <a:pos x="connsiteX24817" y="connsiteY24817"/>
              </a:cxn>
              <a:cxn ang="0">
                <a:pos x="connsiteX24818" y="connsiteY24818"/>
              </a:cxn>
              <a:cxn ang="0">
                <a:pos x="connsiteX24819" y="connsiteY24819"/>
              </a:cxn>
              <a:cxn ang="0">
                <a:pos x="connsiteX24820" y="connsiteY24820"/>
              </a:cxn>
              <a:cxn ang="0">
                <a:pos x="connsiteX24821" y="connsiteY24821"/>
              </a:cxn>
              <a:cxn ang="0">
                <a:pos x="connsiteX24822" y="connsiteY24822"/>
              </a:cxn>
              <a:cxn ang="0">
                <a:pos x="connsiteX24823" y="connsiteY24823"/>
              </a:cxn>
              <a:cxn ang="0">
                <a:pos x="connsiteX24824" y="connsiteY24824"/>
              </a:cxn>
              <a:cxn ang="0">
                <a:pos x="connsiteX24825" y="connsiteY24825"/>
              </a:cxn>
              <a:cxn ang="0">
                <a:pos x="connsiteX24826" y="connsiteY24826"/>
              </a:cxn>
              <a:cxn ang="0">
                <a:pos x="connsiteX24827" y="connsiteY24827"/>
              </a:cxn>
              <a:cxn ang="0">
                <a:pos x="connsiteX24828" y="connsiteY24828"/>
              </a:cxn>
              <a:cxn ang="0">
                <a:pos x="connsiteX24829" y="connsiteY24829"/>
              </a:cxn>
              <a:cxn ang="0">
                <a:pos x="connsiteX24830" y="connsiteY24830"/>
              </a:cxn>
              <a:cxn ang="0">
                <a:pos x="connsiteX24831" y="connsiteY24831"/>
              </a:cxn>
              <a:cxn ang="0">
                <a:pos x="connsiteX24832" y="connsiteY24832"/>
              </a:cxn>
              <a:cxn ang="0">
                <a:pos x="connsiteX24833" y="connsiteY24833"/>
              </a:cxn>
              <a:cxn ang="0">
                <a:pos x="connsiteX24834" y="connsiteY24834"/>
              </a:cxn>
              <a:cxn ang="0">
                <a:pos x="connsiteX24835" y="connsiteY24835"/>
              </a:cxn>
              <a:cxn ang="0">
                <a:pos x="connsiteX24836" y="connsiteY24836"/>
              </a:cxn>
              <a:cxn ang="0">
                <a:pos x="connsiteX24837" y="connsiteY24837"/>
              </a:cxn>
              <a:cxn ang="0">
                <a:pos x="connsiteX24838" y="connsiteY24838"/>
              </a:cxn>
              <a:cxn ang="0">
                <a:pos x="connsiteX24839" y="connsiteY24839"/>
              </a:cxn>
              <a:cxn ang="0">
                <a:pos x="connsiteX24840" y="connsiteY24840"/>
              </a:cxn>
              <a:cxn ang="0">
                <a:pos x="connsiteX24841" y="connsiteY24841"/>
              </a:cxn>
              <a:cxn ang="0">
                <a:pos x="connsiteX24842" y="connsiteY24842"/>
              </a:cxn>
              <a:cxn ang="0">
                <a:pos x="connsiteX24843" y="connsiteY24843"/>
              </a:cxn>
              <a:cxn ang="0">
                <a:pos x="connsiteX24844" y="connsiteY24844"/>
              </a:cxn>
              <a:cxn ang="0">
                <a:pos x="connsiteX24845" y="connsiteY24845"/>
              </a:cxn>
              <a:cxn ang="0">
                <a:pos x="connsiteX24846" y="connsiteY24846"/>
              </a:cxn>
              <a:cxn ang="0">
                <a:pos x="connsiteX24847" y="connsiteY24847"/>
              </a:cxn>
              <a:cxn ang="0">
                <a:pos x="connsiteX24848" y="connsiteY24848"/>
              </a:cxn>
              <a:cxn ang="0">
                <a:pos x="connsiteX24849" y="connsiteY24849"/>
              </a:cxn>
              <a:cxn ang="0">
                <a:pos x="connsiteX24850" y="connsiteY24850"/>
              </a:cxn>
              <a:cxn ang="0">
                <a:pos x="connsiteX24851" y="connsiteY24851"/>
              </a:cxn>
              <a:cxn ang="0">
                <a:pos x="connsiteX24852" y="connsiteY24852"/>
              </a:cxn>
              <a:cxn ang="0">
                <a:pos x="connsiteX24853" y="connsiteY24853"/>
              </a:cxn>
              <a:cxn ang="0">
                <a:pos x="connsiteX24854" y="connsiteY24854"/>
              </a:cxn>
              <a:cxn ang="0">
                <a:pos x="connsiteX24855" y="connsiteY24855"/>
              </a:cxn>
              <a:cxn ang="0">
                <a:pos x="connsiteX24856" y="connsiteY24856"/>
              </a:cxn>
              <a:cxn ang="0">
                <a:pos x="connsiteX24857" y="connsiteY24857"/>
              </a:cxn>
              <a:cxn ang="0">
                <a:pos x="connsiteX24858" y="connsiteY24858"/>
              </a:cxn>
              <a:cxn ang="0">
                <a:pos x="connsiteX24859" y="connsiteY24859"/>
              </a:cxn>
              <a:cxn ang="0">
                <a:pos x="connsiteX24860" y="connsiteY24860"/>
              </a:cxn>
              <a:cxn ang="0">
                <a:pos x="connsiteX24861" y="connsiteY24861"/>
              </a:cxn>
              <a:cxn ang="0">
                <a:pos x="connsiteX24862" y="connsiteY24862"/>
              </a:cxn>
              <a:cxn ang="0">
                <a:pos x="connsiteX24863" y="connsiteY24863"/>
              </a:cxn>
              <a:cxn ang="0">
                <a:pos x="connsiteX24864" y="connsiteY24864"/>
              </a:cxn>
              <a:cxn ang="0">
                <a:pos x="connsiteX24865" y="connsiteY24865"/>
              </a:cxn>
              <a:cxn ang="0">
                <a:pos x="connsiteX24866" y="connsiteY24866"/>
              </a:cxn>
              <a:cxn ang="0">
                <a:pos x="connsiteX24867" y="connsiteY24867"/>
              </a:cxn>
              <a:cxn ang="0">
                <a:pos x="connsiteX24868" y="connsiteY24868"/>
              </a:cxn>
              <a:cxn ang="0">
                <a:pos x="connsiteX24869" y="connsiteY24869"/>
              </a:cxn>
              <a:cxn ang="0">
                <a:pos x="connsiteX24870" y="connsiteY24870"/>
              </a:cxn>
              <a:cxn ang="0">
                <a:pos x="connsiteX24871" y="connsiteY24871"/>
              </a:cxn>
              <a:cxn ang="0">
                <a:pos x="connsiteX24872" y="connsiteY24872"/>
              </a:cxn>
              <a:cxn ang="0">
                <a:pos x="connsiteX24873" y="connsiteY24873"/>
              </a:cxn>
              <a:cxn ang="0">
                <a:pos x="connsiteX24874" y="connsiteY24874"/>
              </a:cxn>
              <a:cxn ang="0">
                <a:pos x="connsiteX24875" y="connsiteY24875"/>
              </a:cxn>
              <a:cxn ang="0">
                <a:pos x="connsiteX24876" y="connsiteY24876"/>
              </a:cxn>
              <a:cxn ang="0">
                <a:pos x="connsiteX24877" y="connsiteY24877"/>
              </a:cxn>
              <a:cxn ang="0">
                <a:pos x="connsiteX24878" y="connsiteY24878"/>
              </a:cxn>
              <a:cxn ang="0">
                <a:pos x="connsiteX24879" y="connsiteY24879"/>
              </a:cxn>
              <a:cxn ang="0">
                <a:pos x="connsiteX24880" y="connsiteY24880"/>
              </a:cxn>
              <a:cxn ang="0">
                <a:pos x="connsiteX24881" y="connsiteY24881"/>
              </a:cxn>
              <a:cxn ang="0">
                <a:pos x="connsiteX24882" y="connsiteY24882"/>
              </a:cxn>
              <a:cxn ang="0">
                <a:pos x="connsiteX24883" y="connsiteY24883"/>
              </a:cxn>
              <a:cxn ang="0">
                <a:pos x="connsiteX24884" y="connsiteY24884"/>
              </a:cxn>
              <a:cxn ang="0">
                <a:pos x="connsiteX24885" y="connsiteY24885"/>
              </a:cxn>
              <a:cxn ang="0">
                <a:pos x="connsiteX24886" y="connsiteY24886"/>
              </a:cxn>
              <a:cxn ang="0">
                <a:pos x="connsiteX24887" y="connsiteY24887"/>
              </a:cxn>
              <a:cxn ang="0">
                <a:pos x="connsiteX24888" y="connsiteY24888"/>
              </a:cxn>
              <a:cxn ang="0">
                <a:pos x="connsiteX24889" y="connsiteY24889"/>
              </a:cxn>
              <a:cxn ang="0">
                <a:pos x="connsiteX24890" y="connsiteY24890"/>
              </a:cxn>
              <a:cxn ang="0">
                <a:pos x="connsiteX24891" y="connsiteY24891"/>
              </a:cxn>
              <a:cxn ang="0">
                <a:pos x="connsiteX24892" y="connsiteY24892"/>
              </a:cxn>
              <a:cxn ang="0">
                <a:pos x="connsiteX24893" y="connsiteY24893"/>
              </a:cxn>
              <a:cxn ang="0">
                <a:pos x="connsiteX24894" y="connsiteY24894"/>
              </a:cxn>
              <a:cxn ang="0">
                <a:pos x="connsiteX24895" y="connsiteY24895"/>
              </a:cxn>
              <a:cxn ang="0">
                <a:pos x="connsiteX24896" y="connsiteY24896"/>
              </a:cxn>
              <a:cxn ang="0">
                <a:pos x="connsiteX24897" y="connsiteY24897"/>
              </a:cxn>
              <a:cxn ang="0">
                <a:pos x="connsiteX24898" y="connsiteY24898"/>
              </a:cxn>
              <a:cxn ang="0">
                <a:pos x="connsiteX24899" y="connsiteY24899"/>
              </a:cxn>
              <a:cxn ang="0">
                <a:pos x="connsiteX24900" y="connsiteY24900"/>
              </a:cxn>
              <a:cxn ang="0">
                <a:pos x="connsiteX24901" y="connsiteY24901"/>
              </a:cxn>
              <a:cxn ang="0">
                <a:pos x="connsiteX24902" y="connsiteY24902"/>
              </a:cxn>
              <a:cxn ang="0">
                <a:pos x="connsiteX24903" y="connsiteY24903"/>
              </a:cxn>
              <a:cxn ang="0">
                <a:pos x="connsiteX24904" y="connsiteY24904"/>
              </a:cxn>
              <a:cxn ang="0">
                <a:pos x="connsiteX24905" y="connsiteY24905"/>
              </a:cxn>
              <a:cxn ang="0">
                <a:pos x="connsiteX24906" y="connsiteY24906"/>
              </a:cxn>
              <a:cxn ang="0">
                <a:pos x="connsiteX24907" y="connsiteY24907"/>
              </a:cxn>
              <a:cxn ang="0">
                <a:pos x="connsiteX24908" y="connsiteY24908"/>
              </a:cxn>
              <a:cxn ang="0">
                <a:pos x="connsiteX24909" y="connsiteY24909"/>
              </a:cxn>
              <a:cxn ang="0">
                <a:pos x="connsiteX24910" y="connsiteY24910"/>
              </a:cxn>
              <a:cxn ang="0">
                <a:pos x="connsiteX24911" y="connsiteY24911"/>
              </a:cxn>
              <a:cxn ang="0">
                <a:pos x="connsiteX24912" y="connsiteY24912"/>
              </a:cxn>
              <a:cxn ang="0">
                <a:pos x="connsiteX24913" y="connsiteY24913"/>
              </a:cxn>
              <a:cxn ang="0">
                <a:pos x="connsiteX24914" y="connsiteY24914"/>
              </a:cxn>
              <a:cxn ang="0">
                <a:pos x="connsiteX24915" y="connsiteY24915"/>
              </a:cxn>
              <a:cxn ang="0">
                <a:pos x="connsiteX24916" y="connsiteY24916"/>
              </a:cxn>
              <a:cxn ang="0">
                <a:pos x="connsiteX24917" y="connsiteY24917"/>
              </a:cxn>
              <a:cxn ang="0">
                <a:pos x="connsiteX24918" y="connsiteY24918"/>
              </a:cxn>
              <a:cxn ang="0">
                <a:pos x="connsiteX24919" y="connsiteY24919"/>
              </a:cxn>
              <a:cxn ang="0">
                <a:pos x="connsiteX24920" y="connsiteY24920"/>
              </a:cxn>
              <a:cxn ang="0">
                <a:pos x="connsiteX24921" y="connsiteY24921"/>
              </a:cxn>
              <a:cxn ang="0">
                <a:pos x="connsiteX24922" y="connsiteY24922"/>
              </a:cxn>
              <a:cxn ang="0">
                <a:pos x="connsiteX24923" y="connsiteY24923"/>
              </a:cxn>
              <a:cxn ang="0">
                <a:pos x="connsiteX24924" y="connsiteY24924"/>
              </a:cxn>
              <a:cxn ang="0">
                <a:pos x="connsiteX24925" y="connsiteY24925"/>
              </a:cxn>
              <a:cxn ang="0">
                <a:pos x="connsiteX24926" y="connsiteY24926"/>
              </a:cxn>
              <a:cxn ang="0">
                <a:pos x="connsiteX24927" y="connsiteY24927"/>
              </a:cxn>
              <a:cxn ang="0">
                <a:pos x="connsiteX24928" y="connsiteY24928"/>
              </a:cxn>
              <a:cxn ang="0">
                <a:pos x="connsiteX24929" y="connsiteY24929"/>
              </a:cxn>
              <a:cxn ang="0">
                <a:pos x="connsiteX24930" y="connsiteY24930"/>
              </a:cxn>
              <a:cxn ang="0">
                <a:pos x="connsiteX24931" y="connsiteY24931"/>
              </a:cxn>
              <a:cxn ang="0">
                <a:pos x="connsiteX24932" y="connsiteY24932"/>
              </a:cxn>
              <a:cxn ang="0">
                <a:pos x="connsiteX24933" y="connsiteY24933"/>
              </a:cxn>
              <a:cxn ang="0">
                <a:pos x="connsiteX24934" y="connsiteY24934"/>
              </a:cxn>
              <a:cxn ang="0">
                <a:pos x="connsiteX24935" y="connsiteY24935"/>
              </a:cxn>
              <a:cxn ang="0">
                <a:pos x="connsiteX24936" y="connsiteY24936"/>
              </a:cxn>
              <a:cxn ang="0">
                <a:pos x="connsiteX24937" y="connsiteY24937"/>
              </a:cxn>
              <a:cxn ang="0">
                <a:pos x="connsiteX24938" y="connsiteY24938"/>
              </a:cxn>
              <a:cxn ang="0">
                <a:pos x="connsiteX24939" y="connsiteY24939"/>
              </a:cxn>
              <a:cxn ang="0">
                <a:pos x="connsiteX24940" y="connsiteY24940"/>
              </a:cxn>
              <a:cxn ang="0">
                <a:pos x="connsiteX24941" y="connsiteY24941"/>
              </a:cxn>
              <a:cxn ang="0">
                <a:pos x="connsiteX24942" y="connsiteY24942"/>
              </a:cxn>
              <a:cxn ang="0">
                <a:pos x="connsiteX24943" y="connsiteY24943"/>
              </a:cxn>
              <a:cxn ang="0">
                <a:pos x="connsiteX24944" y="connsiteY24944"/>
              </a:cxn>
              <a:cxn ang="0">
                <a:pos x="connsiteX24945" y="connsiteY24945"/>
              </a:cxn>
              <a:cxn ang="0">
                <a:pos x="connsiteX24946" y="connsiteY24946"/>
              </a:cxn>
              <a:cxn ang="0">
                <a:pos x="connsiteX24947" y="connsiteY24947"/>
              </a:cxn>
              <a:cxn ang="0">
                <a:pos x="connsiteX24948" y="connsiteY24948"/>
              </a:cxn>
              <a:cxn ang="0">
                <a:pos x="connsiteX24949" y="connsiteY24949"/>
              </a:cxn>
              <a:cxn ang="0">
                <a:pos x="connsiteX24950" y="connsiteY24950"/>
              </a:cxn>
              <a:cxn ang="0">
                <a:pos x="connsiteX24951" y="connsiteY24951"/>
              </a:cxn>
              <a:cxn ang="0">
                <a:pos x="connsiteX24952" y="connsiteY24952"/>
              </a:cxn>
              <a:cxn ang="0">
                <a:pos x="connsiteX24953" y="connsiteY24953"/>
              </a:cxn>
              <a:cxn ang="0">
                <a:pos x="connsiteX24954" y="connsiteY24954"/>
              </a:cxn>
              <a:cxn ang="0">
                <a:pos x="connsiteX24955" y="connsiteY24955"/>
              </a:cxn>
              <a:cxn ang="0">
                <a:pos x="connsiteX24956" y="connsiteY24956"/>
              </a:cxn>
              <a:cxn ang="0">
                <a:pos x="connsiteX24957" y="connsiteY24957"/>
              </a:cxn>
              <a:cxn ang="0">
                <a:pos x="connsiteX24958" y="connsiteY24958"/>
              </a:cxn>
              <a:cxn ang="0">
                <a:pos x="connsiteX24959" y="connsiteY24959"/>
              </a:cxn>
              <a:cxn ang="0">
                <a:pos x="connsiteX24960" y="connsiteY24960"/>
              </a:cxn>
              <a:cxn ang="0">
                <a:pos x="connsiteX24961" y="connsiteY24961"/>
              </a:cxn>
              <a:cxn ang="0">
                <a:pos x="connsiteX24962" y="connsiteY24962"/>
              </a:cxn>
              <a:cxn ang="0">
                <a:pos x="connsiteX24963" y="connsiteY24963"/>
              </a:cxn>
              <a:cxn ang="0">
                <a:pos x="connsiteX24964" y="connsiteY24964"/>
              </a:cxn>
              <a:cxn ang="0">
                <a:pos x="connsiteX24965" y="connsiteY24965"/>
              </a:cxn>
              <a:cxn ang="0">
                <a:pos x="connsiteX24966" y="connsiteY24966"/>
              </a:cxn>
              <a:cxn ang="0">
                <a:pos x="connsiteX24967" y="connsiteY24967"/>
              </a:cxn>
              <a:cxn ang="0">
                <a:pos x="connsiteX24968" y="connsiteY24968"/>
              </a:cxn>
              <a:cxn ang="0">
                <a:pos x="connsiteX24969" y="connsiteY24969"/>
              </a:cxn>
              <a:cxn ang="0">
                <a:pos x="connsiteX24970" y="connsiteY24970"/>
              </a:cxn>
              <a:cxn ang="0">
                <a:pos x="connsiteX24971" y="connsiteY24971"/>
              </a:cxn>
              <a:cxn ang="0">
                <a:pos x="connsiteX24972" y="connsiteY24972"/>
              </a:cxn>
              <a:cxn ang="0">
                <a:pos x="connsiteX24973" y="connsiteY24973"/>
              </a:cxn>
              <a:cxn ang="0">
                <a:pos x="connsiteX24974" y="connsiteY24974"/>
              </a:cxn>
              <a:cxn ang="0">
                <a:pos x="connsiteX24975" y="connsiteY24975"/>
              </a:cxn>
              <a:cxn ang="0">
                <a:pos x="connsiteX24976" y="connsiteY24976"/>
              </a:cxn>
              <a:cxn ang="0">
                <a:pos x="connsiteX24977" y="connsiteY24977"/>
              </a:cxn>
              <a:cxn ang="0">
                <a:pos x="connsiteX24978" y="connsiteY24978"/>
              </a:cxn>
              <a:cxn ang="0">
                <a:pos x="connsiteX24979" y="connsiteY24979"/>
              </a:cxn>
              <a:cxn ang="0">
                <a:pos x="connsiteX24980" y="connsiteY24980"/>
              </a:cxn>
              <a:cxn ang="0">
                <a:pos x="connsiteX24981" y="connsiteY24981"/>
              </a:cxn>
              <a:cxn ang="0">
                <a:pos x="connsiteX24982" y="connsiteY24982"/>
              </a:cxn>
              <a:cxn ang="0">
                <a:pos x="connsiteX24983" y="connsiteY24983"/>
              </a:cxn>
              <a:cxn ang="0">
                <a:pos x="connsiteX24984" y="connsiteY24984"/>
              </a:cxn>
              <a:cxn ang="0">
                <a:pos x="connsiteX24985" y="connsiteY24985"/>
              </a:cxn>
              <a:cxn ang="0">
                <a:pos x="connsiteX24986" y="connsiteY24986"/>
              </a:cxn>
              <a:cxn ang="0">
                <a:pos x="connsiteX24987" y="connsiteY24987"/>
              </a:cxn>
              <a:cxn ang="0">
                <a:pos x="connsiteX24988" y="connsiteY24988"/>
              </a:cxn>
              <a:cxn ang="0">
                <a:pos x="connsiteX24989" y="connsiteY24989"/>
              </a:cxn>
              <a:cxn ang="0">
                <a:pos x="connsiteX24990" y="connsiteY24990"/>
              </a:cxn>
              <a:cxn ang="0">
                <a:pos x="connsiteX24991" y="connsiteY24991"/>
              </a:cxn>
              <a:cxn ang="0">
                <a:pos x="connsiteX24992" y="connsiteY24992"/>
              </a:cxn>
              <a:cxn ang="0">
                <a:pos x="connsiteX24993" y="connsiteY24993"/>
              </a:cxn>
              <a:cxn ang="0">
                <a:pos x="connsiteX24994" y="connsiteY24994"/>
              </a:cxn>
              <a:cxn ang="0">
                <a:pos x="connsiteX24995" y="connsiteY24995"/>
              </a:cxn>
              <a:cxn ang="0">
                <a:pos x="connsiteX24996" y="connsiteY24996"/>
              </a:cxn>
              <a:cxn ang="0">
                <a:pos x="connsiteX24997" y="connsiteY24997"/>
              </a:cxn>
              <a:cxn ang="0">
                <a:pos x="connsiteX24998" y="connsiteY24998"/>
              </a:cxn>
              <a:cxn ang="0">
                <a:pos x="connsiteX24999" y="connsiteY24999"/>
              </a:cxn>
              <a:cxn ang="0">
                <a:pos x="connsiteX25000" y="connsiteY25000"/>
              </a:cxn>
              <a:cxn ang="0">
                <a:pos x="connsiteX25001" y="connsiteY25001"/>
              </a:cxn>
              <a:cxn ang="0">
                <a:pos x="connsiteX25002" y="connsiteY25002"/>
              </a:cxn>
              <a:cxn ang="0">
                <a:pos x="connsiteX25003" y="connsiteY25003"/>
              </a:cxn>
              <a:cxn ang="0">
                <a:pos x="connsiteX25004" y="connsiteY25004"/>
              </a:cxn>
              <a:cxn ang="0">
                <a:pos x="connsiteX25005" y="connsiteY25005"/>
              </a:cxn>
              <a:cxn ang="0">
                <a:pos x="connsiteX25006" y="connsiteY25006"/>
              </a:cxn>
              <a:cxn ang="0">
                <a:pos x="connsiteX25007" y="connsiteY25007"/>
              </a:cxn>
              <a:cxn ang="0">
                <a:pos x="connsiteX25008" y="connsiteY25008"/>
              </a:cxn>
              <a:cxn ang="0">
                <a:pos x="connsiteX25009" y="connsiteY25009"/>
              </a:cxn>
              <a:cxn ang="0">
                <a:pos x="connsiteX25010" y="connsiteY25010"/>
              </a:cxn>
              <a:cxn ang="0">
                <a:pos x="connsiteX25011" y="connsiteY25011"/>
              </a:cxn>
              <a:cxn ang="0">
                <a:pos x="connsiteX25012" y="connsiteY25012"/>
              </a:cxn>
              <a:cxn ang="0">
                <a:pos x="connsiteX25013" y="connsiteY25013"/>
              </a:cxn>
              <a:cxn ang="0">
                <a:pos x="connsiteX25014" y="connsiteY25014"/>
              </a:cxn>
              <a:cxn ang="0">
                <a:pos x="connsiteX25015" y="connsiteY25015"/>
              </a:cxn>
              <a:cxn ang="0">
                <a:pos x="connsiteX25016" y="connsiteY25016"/>
              </a:cxn>
              <a:cxn ang="0">
                <a:pos x="connsiteX25017" y="connsiteY25017"/>
              </a:cxn>
              <a:cxn ang="0">
                <a:pos x="connsiteX25018" y="connsiteY25018"/>
              </a:cxn>
              <a:cxn ang="0">
                <a:pos x="connsiteX25019" y="connsiteY25019"/>
              </a:cxn>
              <a:cxn ang="0">
                <a:pos x="connsiteX25020" y="connsiteY25020"/>
              </a:cxn>
              <a:cxn ang="0">
                <a:pos x="connsiteX25021" y="connsiteY25021"/>
              </a:cxn>
              <a:cxn ang="0">
                <a:pos x="connsiteX25022" y="connsiteY25022"/>
              </a:cxn>
              <a:cxn ang="0">
                <a:pos x="connsiteX25023" y="connsiteY25023"/>
              </a:cxn>
              <a:cxn ang="0">
                <a:pos x="connsiteX25024" y="connsiteY25024"/>
              </a:cxn>
              <a:cxn ang="0">
                <a:pos x="connsiteX25025" y="connsiteY25025"/>
              </a:cxn>
              <a:cxn ang="0">
                <a:pos x="connsiteX25026" y="connsiteY25026"/>
              </a:cxn>
              <a:cxn ang="0">
                <a:pos x="connsiteX25027" y="connsiteY25027"/>
              </a:cxn>
              <a:cxn ang="0">
                <a:pos x="connsiteX25028" y="connsiteY25028"/>
              </a:cxn>
              <a:cxn ang="0">
                <a:pos x="connsiteX25029" y="connsiteY25029"/>
              </a:cxn>
              <a:cxn ang="0">
                <a:pos x="connsiteX25030" y="connsiteY25030"/>
              </a:cxn>
              <a:cxn ang="0">
                <a:pos x="connsiteX25031" y="connsiteY25031"/>
              </a:cxn>
              <a:cxn ang="0">
                <a:pos x="connsiteX25032" y="connsiteY25032"/>
              </a:cxn>
              <a:cxn ang="0">
                <a:pos x="connsiteX25033" y="connsiteY25033"/>
              </a:cxn>
              <a:cxn ang="0">
                <a:pos x="connsiteX25034" y="connsiteY25034"/>
              </a:cxn>
              <a:cxn ang="0">
                <a:pos x="connsiteX25035" y="connsiteY25035"/>
              </a:cxn>
              <a:cxn ang="0">
                <a:pos x="connsiteX25036" y="connsiteY25036"/>
              </a:cxn>
              <a:cxn ang="0">
                <a:pos x="connsiteX25037" y="connsiteY25037"/>
              </a:cxn>
              <a:cxn ang="0">
                <a:pos x="connsiteX25038" y="connsiteY25038"/>
              </a:cxn>
              <a:cxn ang="0">
                <a:pos x="connsiteX25039" y="connsiteY25039"/>
              </a:cxn>
              <a:cxn ang="0">
                <a:pos x="connsiteX25040" y="connsiteY25040"/>
              </a:cxn>
              <a:cxn ang="0">
                <a:pos x="connsiteX25041" y="connsiteY25041"/>
              </a:cxn>
              <a:cxn ang="0">
                <a:pos x="connsiteX25042" y="connsiteY25042"/>
              </a:cxn>
              <a:cxn ang="0">
                <a:pos x="connsiteX25043" y="connsiteY25043"/>
              </a:cxn>
              <a:cxn ang="0">
                <a:pos x="connsiteX25044" y="connsiteY25044"/>
              </a:cxn>
              <a:cxn ang="0">
                <a:pos x="connsiteX25045" y="connsiteY25045"/>
              </a:cxn>
              <a:cxn ang="0">
                <a:pos x="connsiteX25046" y="connsiteY25046"/>
              </a:cxn>
              <a:cxn ang="0">
                <a:pos x="connsiteX25047" y="connsiteY25047"/>
              </a:cxn>
              <a:cxn ang="0">
                <a:pos x="connsiteX25048" y="connsiteY25048"/>
              </a:cxn>
              <a:cxn ang="0">
                <a:pos x="connsiteX25049" y="connsiteY25049"/>
              </a:cxn>
              <a:cxn ang="0">
                <a:pos x="connsiteX25050" y="connsiteY25050"/>
              </a:cxn>
              <a:cxn ang="0">
                <a:pos x="connsiteX25051" y="connsiteY25051"/>
              </a:cxn>
              <a:cxn ang="0">
                <a:pos x="connsiteX25052" y="connsiteY25052"/>
              </a:cxn>
              <a:cxn ang="0">
                <a:pos x="connsiteX25053" y="connsiteY25053"/>
              </a:cxn>
              <a:cxn ang="0">
                <a:pos x="connsiteX25054" y="connsiteY25054"/>
              </a:cxn>
              <a:cxn ang="0">
                <a:pos x="connsiteX25055" y="connsiteY25055"/>
              </a:cxn>
              <a:cxn ang="0">
                <a:pos x="connsiteX25056" y="connsiteY25056"/>
              </a:cxn>
              <a:cxn ang="0">
                <a:pos x="connsiteX25057" y="connsiteY25057"/>
              </a:cxn>
              <a:cxn ang="0">
                <a:pos x="connsiteX25058" y="connsiteY25058"/>
              </a:cxn>
              <a:cxn ang="0">
                <a:pos x="connsiteX25059" y="connsiteY25059"/>
              </a:cxn>
              <a:cxn ang="0">
                <a:pos x="connsiteX25060" y="connsiteY25060"/>
              </a:cxn>
              <a:cxn ang="0">
                <a:pos x="connsiteX25061" y="connsiteY25061"/>
              </a:cxn>
              <a:cxn ang="0">
                <a:pos x="connsiteX25062" y="connsiteY25062"/>
              </a:cxn>
              <a:cxn ang="0">
                <a:pos x="connsiteX25063" y="connsiteY25063"/>
              </a:cxn>
              <a:cxn ang="0">
                <a:pos x="connsiteX25064" y="connsiteY25064"/>
              </a:cxn>
              <a:cxn ang="0">
                <a:pos x="connsiteX25065" y="connsiteY25065"/>
              </a:cxn>
              <a:cxn ang="0">
                <a:pos x="connsiteX25066" y="connsiteY25066"/>
              </a:cxn>
              <a:cxn ang="0">
                <a:pos x="connsiteX25067" y="connsiteY25067"/>
              </a:cxn>
              <a:cxn ang="0">
                <a:pos x="connsiteX25068" y="connsiteY25068"/>
              </a:cxn>
              <a:cxn ang="0">
                <a:pos x="connsiteX25069" y="connsiteY25069"/>
              </a:cxn>
              <a:cxn ang="0">
                <a:pos x="connsiteX25070" y="connsiteY25070"/>
              </a:cxn>
              <a:cxn ang="0">
                <a:pos x="connsiteX25071" y="connsiteY25071"/>
              </a:cxn>
              <a:cxn ang="0">
                <a:pos x="connsiteX25072" y="connsiteY25072"/>
              </a:cxn>
              <a:cxn ang="0">
                <a:pos x="connsiteX25073" y="connsiteY25073"/>
              </a:cxn>
              <a:cxn ang="0">
                <a:pos x="connsiteX25074" y="connsiteY25074"/>
              </a:cxn>
              <a:cxn ang="0">
                <a:pos x="connsiteX25075" y="connsiteY25075"/>
              </a:cxn>
              <a:cxn ang="0">
                <a:pos x="connsiteX25076" y="connsiteY25076"/>
              </a:cxn>
              <a:cxn ang="0">
                <a:pos x="connsiteX25077" y="connsiteY25077"/>
              </a:cxn>
              <a:cxn ang="0">
                <a:pos x="connsiteX25078" y="connsiteY25078"/>
              </a:cxn>
              <a:cxn ang="0">
                <a:pos x="connsiteX25079" y="connsiteY25079"/>
              </a:cxn>
              <a:cxn ang="0">
                <a:pos x="connsiteX25080" y="connsiteY25080"/>
              </a:cxn>
              <a:cxn ang="0">
                <a:pos x="connsiteX25081" y="connsiteY25081"/>
              </a:cxn>
              <a:cxn ang="0">
                <a:pos x="connsiteX25082" y="connsiteY25082"/>
              </a:cxn>
              <a:cxn ang="0">
                <a:pos x="connsiteX25083" y="connsiteY25083"/>
              </a:cxn>
              <a:cxn ang="0">
                <a:pos x="connsiteX25084" y="connsiteY25084"/>
              </a:cxn>
              <a:cxn ang="0">
                <a:pos x="connsiteX25085" y="connsiteY25085"/>
              </a:cxn>
              <a:cxn ang="0">
                <a:pos x="connsiteX25086" y="connsiteY25086"/>
              </a:cxn>
              <a:cxn ang="0">
                <a:pos x="connsiteX25087" y="connsiteY25087"/>
              </a:cxn>
              <a:cxn ang="0">
                <a:pos x="connsiteX25088" y="connsiteY25088"/>
              </a:cxn>
              <a:cxn ang="0">
                <a:pos x="connsiteX25089" y="connsiteY25089"/>
              </a:cxn>
              <a:cxn ang="0">
                <a:pos x="connsiteX25090" y="connsiteY25090"/>
              </a:cxn>
              <a:cxn ang="0">
                <a:pos x="connsiteX25091" y="connsiteY25091"/>
              </a:cxn>
              <a:cxn ang="0">
                <a:pos x="connsiteX25092" y="connsiteY25092"/>
              </a:cxn>
              <a:cxn ang="0">
                <a:pos x="connsiteX25093" y="connsiteY25093"/>
              </a:cxn>
              <a:cxn ang="0">
                <a:pos x="connsiteX25094" y="connsiteY25094"/>
              </a:cxn>
              <a:cxn ang="0">
                <a:pos x="connsiteX25095" y="connsiteY25095"/>
              </a:cxn>
              <a:cxn ang="0">
                <a:pos x="connsiteX25096" y="connsiteY25096"/>
              </a:cxn>
              <a:cxn ang="0">
                <a:pos x="connsiteX25097" y="connsiteY25097"/>
              </a:cxn>
              <a:cxn ang="0">
                <a:pos x="connsiteX25098" y="connsiteY25098"/>
              </a:cxn>
              <a:cxn ang="0">
                <a:pos x="connsiteX25099" y="connsiteY25099"/>
              </a:cxn>
              <a:cxn ang="0">
                <a:pos x="connsiteX25100" y="connsiteY25100"/>
              </a:cxn>
              <a:cxn ang="0">
                <a:pos x="connsiteX25101" y="connsiteY25101"/>
              </a:cxn>
              <a:cxn ang="0">
                <a:pos x="connsiteX25102" y="connsiteY25102"/>
              </a:cxn>
              <a:cxn ang="0">
                <a:pos x="connsiteX25103" y="connsiteY25103"/>
              </a:cxn>
              <a:cxn ang="0">
                <a:pos x="connsiteX25104" y="connsiteY25104"/>
              </a:cxn>
              <a:cxn ang="0">
                <a:pos x="connsiteX25105" y="connsiteY25105"/>
              </a:cxn>
              <a:cxn ang="0">
                <a:pos x="connsiteX25106" y="connsiteY25106"/>
              </a:cxn>
              <a:cxn ang="0">
                <a:pos x="connsiteX25107" y="connsiteY25107"/>
              </a:cxn>
              <a:cxn ang="0">
                <a:pos x="connsiteX25108" y="connsiteY25108"/>
              </a:cxn>
              <a:cxn ang="0">
                <a:pos x="connsiteX25109" y="connsiteY25109"/>
              </a:cxn>
              <a:cxn ang="0">
                <a:pos x="connsiteX25110" y="connsiteY25110"/>
              </a:cxn>
              <a:cxn ang="0">
                <a:pos x="connsiteX25111" y="connsiteY25111"/>
              </a:cxn>
              <a:cxn ang="0">
                <a:pos x="connsiteX25112" y="connsiteY25112"/>
              </a:cxn>
              <a:cxn ang="0">
                <a:pos x="connsiteX25113" y="connsiteY25113"/>
              </a:cxn>
              <a:cxn ang="0">
                <a:pos x="connsiteX25114" y="connsiteY25114"/>
              </a:cxn>
              <a:cxn ang="0">
                <a:pos x="connsiteX25115" y="connsiteY25115"/>
              </a:cxn>
              <a:cxn ang="0">
                <a:pos x="connsiteX25116" y="connsiteY25116"/>
              </a:cxn>
              <a:cxn ang="0">
                <a:pos x="connsiteX25117" y="connsiteY25117"/>
              </a:cxn>
              <a:cxn ang="0">
                <a:pos x="connsiteX25118" y="connsiteY25118"/>
              </a:cxn>
              <a:cxn ang="0">
                <a:pos x="connsiteX25119" y="connsiteY25119"/>
              </a:cxn>
              <a:cxn ang="0">
                <a:pos x="connsiteX25120" y="connsiteY25120"/>
              </a:cxn>
              <a:cxn ang="0">
                <a:pos x="connsiteX25121" y="connsiteY25121"/>
              </a:cxn>
              <a:cxn ang="0">
                <a:pos x="connsiteX25122" y="connsiteY25122"/>
              </a:cxn>
              <a:cxn ang="0">
                <a:pos x="connsiteX25123" y="connsiteY25123"/>
              </a:cxn>
              <a:cxn ang="0">
                <a:pos x="connsiteX25124" y="connsiteY25124"/>
              </a:cxn>
              <a:cxn ang="0">
                <a:pos x="connsiteX25125" y="connsiteY25125"/>
              </a:cxn>
              <a:cxn ang="0">
                <a:pos x="connsiteX25126" y="connsiteY25126"/>
              </a:cxn>
              <a:cxn ang="0">
                <a:pos x="connsiteX25127" y="connsiteY25127"/>
              </a:cxn>
              <a:cxn ang="0">
                <a:pos x="connsiteX25128" y="connsiteY25128"/>
              </a:cxn>
              <a:cxn ang="0">
                <a:pos x="connsiteX25129" y="connsiteY25129"/>
              </a:cxn>
              <a:cxn ang="0">
                <a:pos x="connsiteX25130" y="connsiteY25130"/>
              </a:cxn>
              <a:cxn ang="0">
                <a:pos x="connsiteX25131" y="connsiteY25131"/>
              </a:cxn>
              <a:cxn ang="0">
                <a:pos x="connsiteX25132" y="connsiteY25132"/>
              </a:cxn>
              <a:cxn ang="0">
                <a:pos x="connsiteX25133" y="connsiteY25133"/>
              </a:cxn>
              <a:cxn ang="0">
                <a:pos x="connsiteX25134" y="connsiteY25134"/>
              </a:cxn>
              <a:cxn ang="0">
                <a:pos x="connsiteX25135" y="connsiteY25135"/>
              </a:cxn>
              <a:cxn ang="0">
                <a:pos x="connsiteX25136" y="connsiteY25136"/>
              </a:cxn>
              <a:cxn ang="0">
                <a:pos x="connsiteX25137" y="connsiteY25137"/>
              </a:cxn>
              <a:cxn ang="0">
                <a:pos x="connsiteX25138" y="connsiteY25138"/>
              </a:cxn>
              <a:cxn ang="0">
                <a:pos x="connsiteX25139" y="connsiteY25139"/>
              </a:cxn>
              <a:cxn ang="0">
                <a:pos x="connsiteX25140" y="connsiteY25140"/>
              </a:cxn>
              <a:cxn ang="0">
                <a:pos x="connsiteX25141" y="connsiteY25141"/>
              </a:cxn>
              <a:cxn ang="0">
                <a:pos x="connsiteX25142" y="connsiteY25142"/>
              </a:cxn>
              <a:cxn ang="0">
                <a:pos x="connsiteX25143" y="connsiteY25143"/>
              </a:cxn>
              <a:cxn ang="0">
                <a:pos x="connsiteX25144" y="connsiteY25144"/>
              </a:cxn>
              <a:cxn ang="0">
                <a:pos x="connsiteX25145" y="connsiteY25145"/>
              </a:cxn>
              <a:cxn ang="0">
                <a:pos x="connsiteX25146" y="connsiteY25146"/>
              </a:cxn>
              <a:cxn ang="0">
                <a:pos x="connsiteX25147" y="connsiteY25147"/>
              </a:cxn>
              <a:cxn ang="0">
                <a:pos x="connsiteX25148" y="connsiteY25148"/>
              </a:cxn>
              <a:cxn ang="0">
                <a:pos x="connsiteX25149" y="connsiteY25149"/>
              </a:cxn>
              <a:cxn ang="0">
                <a:pos x="connsiteX25150" y="connsiteY25150"/>
              </a:cxn>
              <a:cxn ang="0">
                <a:pos x="connsiteX25151" y="connsiteY25151"/>
              </a:cxn>
              <a:cxn ang="0">
                <a:pos x="connsiteX25152" y="connsiteY25152"/>
              </a:cxn>
              <a:cxn ang="0">
                <a:pos x="connsiteX25153" y="connsiteY25153"/>
              </a:cxn>
              <a:cxn ang="0">
                <a:pos x="connsiteX25154" y="connsiteY25154"/>
              </a:cxn>
              <a:cxn ang="0">
                <a:pos x="connsiteX25155" y="connsiteY25155"/>
              </a:cxn>
              <a:cxn ang="0">
                <a:pos x="connsiteX25156" y="connsiteY25156"/>
              </a:cxn>
              <a:cxn ang="0">
                <a:pos x="connsiteX25157" y="connsiteY25157"/>
              </a:cxn>
              <a:cxn ang="0">
                <a:pos x="connsiteX25158" y="connsiteY25158"/>
              </a:cxn>
              <a:cxn ang="0">
                <a:pos x="connsiteX25159" y="connsiteY25159"/>
              </a:cxn>
              <a:cxn ang="0">
                <a:pos x="connsiteX25160" y="connsiteY25160"/>
              </a:cxn>
              <a:cxn ang="0">
                <a:pos x="connsiteX25161" y="connsiteY25161"/>
              </a:cxn>
              <a:cxn ang="0">
                <a:pos x="connsiteX25162" y="connsiteY25162"/>
              </a:cxn>
              <a:cxn ang="0">
                <a:pos x="connsiteX25163" y="connsiteY25163"/>
              </a:cxn>
              <a:cxn ang="0">
                <a:pos x="connsiteX25164" y="connsiteY25164"/>
              </a:cxn>
              <a:cxn ang="0">
                <a:pos x="connsiteX25165" y="connsiteY25165"/>
              </a:cxn>
              <a:cxn ang="0">
                <a:pos x="connsiteX25166" y="connsiteY25166"/>
              </a:cxn>
              <a:cxn ang="0">
                <a:pos x="connsiteX25167" y="connsiteY25167"/>
              </a:cxn>
              <a:cxn ang="0">
                <a:pos x="connsiteX25168" y="connsiteY25168"/>
              </a:cxn>
              <a:cxn ang="0">
                <a:pos x="connsiteX25169" y="connsiteY25169"/>
              </a:cxn>
              <a:cxn ang="0">
                <a:pos x="connsiteX25170" y="connsiteY25170"/>
              </a:cxn>
              <a:cxn ang="0">
                <a:pos x="connsiteX25171" y="connsiteY25171"/>
              </a:cxn>
              <a:cxn ang="0">
                <a:pos x="connsiteX25172" y="connsiteY25172"/>
              </a:cxn>
              <a:cxn ang="0">
                <a:pos x="connsiteX25173" y="connsiteY25173"/>
              </a:cxn>
              <a:cxn ang="0">
                <a:pos x="connsiteX25174" y="connsiteY25174"/>
              </a:cxn>
              <a:cxn ang="0">
                <a:pos x="connsiteX25175" y="connsiteY25175"/>
              </a:cxn>
              <a:cxn ang="0">
                <a:pos x="connsiteX25176" y="connsiteY25176"/>
              </a:cxn>
              <a:cxn ang="0">
                <a:pos x="connsiteX25177" y="connsiteY25177"/>
              </a:cxn>
              <a:cxn ang="0">
                <a:pos x="connsiteX25178" y="connsiteY25178"/>
              </a:cxn>
              <a:cxn ang="0">
                <a:pos x="connsiteX25179" y="connsiteY25179"/>
              </a:cxn>
              <a:cxn ang="0">
                <a:pos x="connsiteX25180" y="connsiteY25180"/>
              </a:cxn>
              <a:cxn ang="0">
                <a:pos x="connsiteX25181" y="connsiteY25181"/>
              </a:cxn>
              <a:cxn ang="0">
                <a:pos x="connsiteX25182" y="connsiteY25182"/>
              </a:cxn>
              <a:cxn ang="0">
                <a:pos x="connsiteX25183" y="connsiteY25183"/>
              </a:cxn>
              <a:cxn ang="0">
                <a:pos x="connsiteX25184" y="connsiteY25184"/>
              </a:cxn>
              <a:cxn ang="0">
                <a:pos x="connsiteX25185" y="connsiteY25185"/>
              </a:cxn>
              <a:cxn ang="0">
                <a:pos x="connsiteX25186" y="connsiteY25186"/>
              </a:cxn>
              <a:cxn ang="0">
                <a:pos x="connsiteX25187" y="connsiteY25187"/>
              </a:cxn>
              <a:cxn ang="0">
                <a:pos x="connsiteX25188" y="connsiteY25188"/>
              </a:cxn>
              <a:cxn ang="0">
                <a:pos x="connsiteX25189" y="connsiteY25189"/>
              </a:cxn>
              <a:cxn ang="0">
                <a:pos x="connsiteX25190" y="connsiteY25190"/>
              </a:cxn>
              <a:cxn ang="0">
                <a:pos x="connsiteX25191" y="connsiteY25191"/>
              </a:cxn>
              <a:cxn ang="0">
                <a:pos x="connsiteX25192" y="connsiteY25192"/>
              </a:cxn>
              <a:cxn ang="0">
                <a:pos x="connsiteX25193" y="connsiteY25193"/>
              </a:cxn>
              <a:cxn ang="0">
                <a:pos x="connsiteX25194" y="connsiteY25194"/>
              </a:cxn>
              <a:cxn ang="0">
                <a:pos x="connsiteX25195" y="connsiteY25195"/>
              </a:cxn>
              <a:cxn ang="0">
                <a:pos x="connsiteX25196" y="connsiteY25196"/>
              </a:cxn>
              <a:cxn ang="0">
                <a:pos x="connsiteX25197" y="connsiteY25197"/>
              </a:cxn>
              <a:cxn ang="0">
                <a:pos x="connsiteX25198" y="connsiteY25198"/>
              </a:cxn>
              <a:cxn ang="0">
                <a:pos x="connsiteX25199" y="connsiteY25199"/>
              </a:cxn>
              <a:cxn ang="0">
                <a:pos x="connsiteX25200" y="connsiteY25200"/>
              </a:cxn>
              <a:cxn ang="0">
                <a:pos x="connsiteX25201" y="connsiteY25201"/>
              </a:cxn>
              <a:cxn ang="0">
                <a:pos x="connsiteX25202" y="connsiteY25202"/>
              </a:cxn>
              <a:cxn ang="0">
                <a:pos x="connsiteX25203" y="connsiteY25203"/>
              </a:cxn>
              <a:cxn ang="0">
                <a:pos x="connsiteX25204" y="connsiteY25204"/>
              </a:cxn>
              <a:cxn ang="0">
                <a:pos x="connsiteX25205" y="connsiteY25205"/>
              </a:cxn>
              <a:cxn ang="0">
                <a:pos x="connsiteX25206" y="connsiteY25206"/>
              </a:cxn>
              <a:cxn ang="0">
                <a:pos x="connsiteX25207" y="connsiteY25207"/>
              </a:cxn>
              <a:cxn ang="0">
                <a:pos x="connsiteX25208" y="connsiteY25208"/>
              </a:cxn>
              <a:cxn ang="0">
                <a:pos x="connsiteX25209" y="connsiteY25209"/>
              </a:cxn>
              <a:cxn ang="0">
                <a:pos x="connsiteX25210" y="connsiteY25210"/>
              </a:cxn>
              <a:cxn ang="0">
                <a:pos x="connsiteX25211" y="connsiteY25211"/>
              </a:cxn>
              <a:cxn ang="0">
                <a:pos x="connsiteX25212" y="connsiteY25212"/>
              </a:cxn>
              <a:cxn ang="0">
                <a:pos x="connsiteX25213" y="connsiteY25213"/>
              </a:cxn>
              <a:cxn ang="0">
                <a:pos x="connsiteX25214" y="connsiteY25214"/>
              </a:cxn>
              <a:cxn ang="0">
                <a:pos x="connsiteX25215" y="connsiteY25215"/>
              </a:cxn>
              <a:cxn ang="0">
                <a:pos x="connsiteX25216" y="connsiteY25216"/>
              </a:cxn>
              <a:cxn ang="0">
                <a:pos x="connsiteX25217" y="connsiteY25217"/>
              </a:cxn>
              <a:cxn ang="0">
                <a:pos x="connsiteX25218" y="connsiteY25218"/>
              </a:cxn>
              <a:cxn ang="0">
                <a:pos x="connsiteX25219" y="connsiteY25219"/>
              </a:cxn>
              <a:cxn ang="0">
                <a:pos x="connsiteX25220" y="connsiteY25220"/>
              </a:cxn>
              <a:cxn ang="0">
                <a:pos x="connsiteX25221" y="connsiteY25221"/>
              </a:cxn>
              <a:cxn ang="0">
                <a:pos x="connsiteX25222" y="connsiteY25222"/>
              </a:cxn>
              <a:cxn ang="0">
                <a:pos x="connsiteX25223" y="connsiteY25223"/>
              </a:cxn>
              <a:cxn ang="0">
                <a:pos x="connsiteX25224" y="connsiteY25224"/>
              </a:cxn>
              <a:cxn ang="0">
                <a:pos x="connsiteX25225" y="connsiteY25225"/>
              </a:cxn>
              <a:cxn ang="0">
                <a:pos x="connsiteX25226" y="connsiteY25226"/>
              </a:cxn>
              <a:cxn ang="0">
                <a:pos x="connsiteX25227" y="connsiteY25227"/>
              </a:cxn>
              <a:cxn ang="0">
                <a:pos x="connsiteX25228" y="connsiteY25228"/>
              </a:cxn>
              <a:cxn ang="0">
                <a:pos x="connsiteX25229" y="connsiteY25229"/>
              </a:cxn>
              <a:cxn ang="0">
                <a:pos x="connsiteX25230" y="connsiteY25230"/>
              </a:cxn>
              <a:cxn ang="0">
                <a:pos x="connsiteX25231" y="connsiteY25231"/>
              </a:cxn>
              <a:cxn ang="0">
                <a:pos x="connsiteX25232" y="connsiteY25232"/>
              </a:cxn>
              <a:cxn ang="0">
                <a:pos x="connsiteX25233" y="connsiteY25233"/>
              </a:cxn>
              <a:cxn ang="0">
                <a:pos x="connsiteX25234" y="connsiteY25234"/>
              </a:cxn>
              <a:cxn ang="0">
                <a:pos x="connsiteX25235" y="connsiteY25235"/>
              </a:cxn>
              <a:cxn ang="0">
                <a:pos x="connsiteX25236" y="connsiteY25236"/>
              </a:cxn>
              <a:cxn ang="0">
                <a:pos x="connsiteX25237" y="connsiteY25237"/>
              </a:cxn>
              <a:cxn ang="0">
                <a:pos x="connsiteX25238" y="connsiteY25238"/>
              </a:cxn>
              <a:cxn ang="0">
                <a:pos x="connsiteX25239" y="connsiteY25239"/>
              </a:cxn>
              <a:cxn ang="0">
                <a:pos x="connsiteX25240" y="connsiteY25240"/>
              </a:cxn>
              <a:cxn ang="0">
                <a:pos x="connsiteX25241" y="connsiteY25241"/>
              </a:cxn>
              <a:cxn ang="0">
                <a:pos x="connsiteX25242" y="connsiteY25242"/>
              </a:cxn>
              <a:cxn ang="0">
                <a:pos x="connsiteX25243" y="connsiteY25243"/>
              </a:cxn>
              <a:cxn ang="0">
                <a:pos x="connsiteX25244" y="connsiteY25244"/>
              </a:cxn>
              <a:cxn ang="0">
                <a:pos x="connsiteX25245" y="connsiteY25245"/>
              </a:cxn>
              <a:cxn ang="0">
                <a:pos x="connsiteX25246" y="connsiteY25246"/>
              </a:cxn>
              <a:cxn ang="0">
                <a:pos x="connsiteX25247" y="connsiteY25247"/>
              </a:cxn>
              <a:cxn ang="0">
                <a:pos x="connsiteX25248" y="connsiteY25248"/>
              </a:cxn>
              <a:cxn ang="0">
                <a:pos x="connsiteX25249" y="connsiteY25249"/>
              </a:cxn>
              <a:cxn ang="0">
                <a:pos x="connsiteX25250" y="connsiteY25250"/>
              </a:cxn>
              <a:cxn ang="0">
                <a:pos x="connsiteX25251" y="connsiteY25251"/>
              </a:cxn>
              <a:cxn ang="0">
                <a:pos x="connsiteX25252" y="connsiteY25252"/>
              </a:cxn>
              <a:cxn ang="0">
                <a:pos x="connsiteX25253" y="connsiteY25253"/>
              </a:cxn>
              <a:cxn ang="0">
                <a:pos x="connsiteX25254" y="connsiteY25254"/>
              </a:cxn>
              <a:cxn ang="0">
                <a:pos x="connsiteX25255" y="connsiteY25255"/>
              </a:cxn>
              <a:cxn ang="0">
                <a:pos x="connsiteX25256" y="connsiteY25256"/>
              </a:cxn>
              <a:cxn ang="0">
                <a:pos x="connsiteX25257" y="connsiteY25257"/>
              </a:cxn>
              <a:cxn ang="0">
                <a:pos x="connsiteX25258" y="connsiteY25258"/>
              </a:cxn>
              <a:cxn ang="0">
                <a:pos x="connsiteX25259" y="connsiteY25259"/>
              </a:cxn>
              <a:cxn ang="0">
                <a:pos x="connsiteX25260" y="connsiteY25260"/>
              </a:cxn>
              <a:cxn ang="0">
                <a:pos x="connsiteX25261" y="connsiteY25261"/>
              </a:cxn>
              <a:cxn ang="0">
                <a:pos x="connsiteX25262" y="connsiteY25262"/>
              </a:cxn>
              <a:cxn ang="0">
                <a:pos x="connsiteX25263" y="connsiteY25263"/>
              </a:cxn>
              <a:cxn ang="0">
                <a:pos x="connsiteX25264" y="connsiteY25264"/>
              </a:cxn>
              <a:cxn ang="0">
                <a:pos x="connsiteX25265" y="connsiteY25265"/>
              </a:cxn>
              <a:cxn ang="0">
                <a:pos x="connsiteX25266" y="connsiteY25266"/>
              </a:cxn>
              <a:cxn ang="0">
                <a:pos x="connsiteX25267" y="connsiteY25267"/>
              </a:cxn>
              <a:cxn ang="0">
                <a:pos x="connsiteX25268" y="connsiteY25268"/>
              </a:cxn>
              <a:cxn ang="0">
                <a:pos x="connsiteX25269" y="connsiteY25269"/>
              </a:cxn>
              <a:cxn ang="0">
                <a:pos x="connsiteX25270" y="connsiteY25270"/>
              </a:cxn>
              <a:cxn ang="0">
                <a:pos x="connsiteX25271" y="connsiteY25271"/>
              </a:cxn>
              <a:cxn ang="0">
                <a:pos x="connsiteX25272" y="connsiteY25272"/>
              </a:cxn>
              <a:cxn ang="0">
                <a:pos x="connsiteX25273" y="connsiteY25273"/>
              </a:cxn>
              <a:cxn ang="0">
                <a:pos x="connsiteX25274" y="connsiteY25274"/>
              </a:cxn>
              <a:cxn ang="0">
                <a:pos x="connsiteX25275" y="connsiteY25275"/>
              </a:cxn>
              <a:cxn ang="0">
                <a:pos x="connsiteX25276" y="connsiteY25276"/>
              </a:cxn>
              <a:cxn ang="0">
                <a:pos x="connsiteX25277" y="connsiteY25277"/>
              </a:cxn>
              <a:cxn ang="0">
                <a:pos x="connsiteX25278" y="connsiteY25278"/>
              </a:cxn>
              <a:cxn ang="0">
                <a:pos x="connsiteX25279" y="connsiteY25279"/>
              </a:cxn>
              <a:cxn ang="0">
                <a:pos x="connsiteX25280" y="connsiteY25280"/>
              </a:cxn>
              <a:cxn ang="0">
                <a:pos x="connsiteX25281" y="connsiteY25281"/>
              </a:cxn>
              <a:cxn ang="0">
                <a:pos x="connsiteX25282" y="connsiteY25282"/>
              </a:cxn>
              <a:cxn ang="0">
                <a:pos x="connsiteX25283" y="connsiteY25283"/>
              </a:cxn>
              <a:cxn ang="0">
                <a:pos x="connsiteX25284" y="connsiteY25284"/>
              </a:cxn>
              <a:cxn ang="0">
                <a:pos x="connsiteX25285" y="connsiteY25285"/>
              </a:cxn>
              <a:cxn ang="0">
                <a:pos x="connsiteX25286" y="connsiteY25286"/>
              </a:cxn>
              <a:cxn ang="0">
                <a:pos x="connsiteX25287" y="connsiteY25287"/>
              </a:cxn>
              <a:cxn ang="0">
                <a:pos x="connsiteX25288" y="connsiteY25288"/>
              </a:cxn>
              <a:cxn ang="0">
                <a:pos x="connsiteX25289" y="connsiteY25289"/>
              </a:cxn>
              <a:cxn ang="0">
                <a:pos x="connsiteX25290" y="connsiteY25290"/>
              </a:cxn>
              <a:cxn ang="0">
                <a:pos x="connsiteX25291" y="connsiteY25291"/>
              </a:cxn>
              <a:cxn ang="0">
                <a:pos x="connsiteX25292" y="connsiteY25292"/>
              </a:cxn>
              <a:cxn ang="0">
                <a:pos x="connsiteX25293" y="connsiteY25293"/>
              </a:cxn>
              <a:cxn ang="0">
                <a:pos x="connsiteX25294" y="connsiteY25294"/>
              </a:cxn>
              <a:cxn ang="0">
                <a:pos x="connsiteX25295" y="connsiteY25295"/>
              </a:cxn>
              <a:cxn ang="0">
                <a:pos x="connsiteX25296" y="connsiteY25296"/>
              </a:cxn>
              <a:cxn ang="0">
                <a:pos x="connsiteX25297" y="connsiteY25297"/>
              </a:cxn>
              <a:cxn ang="0">
                <a:pos x="connsiteX25298" y="connsiteY25298"/>
              </a:cxn>
              <a:cxn ang="0">
                <a:pos x="connsiteX25299" y="connsiteY25299"/>
              </a:cxn>
              <a:cxn ang="0">
                <a:pos x="connsiteX25300" y="connsiteY25300"/>
              </a:cxn>
              <a:cxn ang="0">
                <a:pos x="connsiteX25301" y="connsiteY25301"/>
              </a:cxn>
              <a:cxn ang="0">
                <a:pos x="connsiteX25302" y="connsiteY25302"/>
              </a:cxn>
              <a:cxn ang="0">
                <a:pos x="connsiteX25303" y="connsiteY25303"/>
              </a:cxn>
              <a:cxn ang="0">
                <a:pos x="connsiteX25304" y="connsiteY25304"/>
              </a:cxn>
              <a:cxn ang="0">
                <a:pos x="connsiteX25305" y="connsiteY25305"/>
              </a:cxn>
              <a:cxn ang="0">
                <a:pos x="connsiteX25306" y="connsiteY25306"/>
              </a:cxn>
              <a:cxn ang="0">
                <a:pos x="connsiteX25307" y="connsiteY25307"/>
              </a:cxn>
              <a:cxn ang="0">
                <a:pos x="connsiteX25308" y="connsiteY25308"/>
              </a:cxn>
              <a:cxn ang="0">
                <a:pos x="connsiteX25309" y="connsiteY25309"/>
              </a:cxn>
              <a:cxn ang="0">
                <a:pos x="connsiteX25310" y="connsiteY25310"/>
              </a:cxn>
              <a:cxn ang="0">
                <a:pos x="connsiteX25311" y="connsiteY25311"/>
              </a:cxn>
              <a:cxn ang="0">
                <a:pos x="connsiteX25312" y="connsiteY25312"/>
              </a:cxn>
              <a:cxn ang="0">
                <a:pos x="connsiteX25313" y="connsiteY25313"/>
              </a:cxn>
              <a:cxn ang="0">
                <a:pos x="connsiteX25314" y="connsiteY25314"/>
              </a:cxn>
              <a:cxn ang="0">
                <a:pos x="connsiteX25315" y="connsiteY25315"/>
              </a:cxn>
              <a:cxn ang="0">
                <a:pos x="connsiteX25316" y="connsiteY25316"/>
              </a:cxn>
              <a:cxn ang="0">
                <a:pos x="connsiteX25317" y="connsiteY25317"/>
              </a:cxn>
              <a:cxn ang="0">
                <a:pos x="connsiteX25318" y="connsiteY25318"/>
              </a:cxn>
              <a:cxn ang="0">
                <a:pos x="connsiteX25319" y="connsiteY25319"/>
              </a:cxn>
              <a:cxn ang="0">
                <a:pos x="connsiteX25320" y="connsiteY25320"/>
              </a:cxn>
              <a:cxn ang="0">
                <a:pos x="connsiteX25321" y="connsiteY25321"/>
              </a:cxn>
              <a:cxn ang="0">
                <a:pos x="connsiteX25322" y="connsiteY25322"/>
              </a:cxn>
              <a:cxn ang="0">
                <a:pos x="connsiteX25323" y="connsiteY25323"/>
              </a:cxn>
              <a:cxn ang="0">
                <a:pos x="connsiteX25324" y="connsiteY25324"/>
              </a:cxn>
              <a:cxn ang="0">
                <a:pos x="connsiteX25325" y="connsiteY25325"/>
              </a:cxn>
              <a:cxn ang="0">
                <a:pos x="connsiteX25326" y="connsiteY25326"/>
              </a:cxn>
              <a:cxn ang="0">
                <a:pos x="connsiteX25327" y="connsiteY25327"/>
              </a:cxn>
              <a:cxn ang="0">
                <a:pos x="connsiteX25328" y="connsiteY25328"/>
              </a:cxn>
              <a:cxn ang="0">
                <a:pos x="connsiteX25329" y="connsiteY25329"/>
              </a:cxn>
              <a:cxn ang="0">
                <a:pos x="connsiteX25330" y="connsiteY25330"/>
              </a:cxn>
              <a:cxn ang="0">
                <a:pos x="connsiteX25331" y="connsiteY25331"/>
              </a:cxn>
              <a:cxn ang="0">
                <a:pos x="connsiteX25332" y="connsiteY25332"/>
              </a:cxn>
              <a:cxn ang="0">
                <a:pos x="connsiteX25333" y="connsiteY25333"/>
              </a:cxn>
              <a:cxn ang="0">
                <a:pos x="connsiteX25334" y="connsiteY25334"/>
              </a:cxn>
              <a:cxn ang="0">
                <a:pos x="connsiteX25335" y="connsiteY25335"/>
              </a:cxn>
              <a:cxn ang="0">
                <a:pos x="connsiteX25336" y="connsiteY25336"/>
              </a:cxn>
              <a:cxn ang="0">
                <a:pos x="connsiteX25337" y="connsiteY25337"/>
              </a:cxn>
              <a:cxn ang="0">
                <a:pos x="connsiteX25338" y="connsiteY25338"/>
              </a:cxn>
              <a:cxn ang="0">
                <a:pos x="connsiteX25339" y="connsiteY25339"/>
              </a:cxn>
              <a:cxn ang="0">
                <a:pos x="connsiteX25340" y="connsiteY25340"/>
              </a:cxn>
              <a:cxn ang="0">
                <a:pos x="connsiteX25341" y="connsiteY25341"/>
              </a:cxn>
              <a:cxn ang="0">
                <a:pos x="connsiteX25342" y="connsiteY25342"/>
              </a:cxn>
              <a:cxn ang="0">
                <a:pos x="connsiteX25343" y="connsiteY25343"/>
              </a:cxn>
              <a:cxn ang="0">
                <a:pos x="connsiteX25344" y="connsiteY25344"/>
              </a:cxn>
              <a:cxn ang="0">
                <a:pos x="connsiteX25345" y="connsiteY25345"/>
              </a:cxn>
              <a:cxn ang="0">
                <a:pos x="connsiteX25346" y="connsiteY25346"/>
              </a:cxn>
              <a:cxn ang="0">
                <a:pos x="connsiteX25347" y="connsiteY25347"/>
              </a:cxn>
              <a:cxn ang="0">
                <a:pos x="connsiteX25348" y="connsiteY25348"/>
              </a:cxn>
              <a:cxn ang="0">
                <a:pos x="connsiteX25349" y="connsiteY25349"/>
              </a:cxn>
              <a:cxn ang="0">
                <a:pos x="connsiteX25350" y="connsiteY25350"/>
              </a:cxn>
              <a:cxn ang="0">
                <a:pos x="connsiteX25351" y="connsiteY25351"/>
              </a:cxn>
              <a:cxn ang="0">
                <a:pos x="connsiteX25352" y="connsiteY25352"/>
              </a:cxn>
              <a:cxn ang="0">
                <a:pos x="connsiteX25353" y="connsiteY25353"/>
              </a:cxn>
              <a:cxn ang="0">
                <a:pos x="connsiteX25354" y="connsiteY25354"/>
              </a:cxn>
              <a:cxn ang="0">
                <a:pos x="connsiteX25355" y="connsiteY25355"/>
              </a:cxn>
              <a:cxn ang="0">
                <a:pos x="connsiteX25356" y="connsiteY25356"/>
              </a:cxn>
              <a:cxn ang="0">
                <a:pos x="connsiteX25357" y="connsiteY25357"/>
              </a:cxn>
              <a:cxn ang="0">
                <a:pos x="connsiteX25358" y="connsiteY25358"/>
              </a:cxn>
              <a:cxn ang="0">
                <a:pos x="connsiteX25359" y="connsiteY25359"/>
              </a:cxn>
              <a:cxn ang="0">
                <a:pos x="connsiteX25360" y="connsiteY25360"/>
              </a:cxn>
              <a:cxn ang="0">
                <a:pos x="connsiteX25361" y="connsiteY25361"/>
              </a:cxn>
              <a:cxn ang="0">
                <a:pos x="connsiteX25362" y="connsiteY25362"/>
              </a:cxn>
              <a:cxn ang="0">
                <a:pos x="connsiteX25363" y="connsiteY25363"/>
              </a:cxn>
              <a:cxn ang="0">
                <a:pos x="connsiteX25364" y="connsiteY25364"/>
              </a:cxn>
              <a:cxn ang="0">
                <a:pos x="connsiteX25365" y="connsiteY25365"/>
              </a:cxn>
              <a:cxn ang="0">
                <a:pos x="connsiteX25366" y="connsiteY25366"/>
              </a:cxn>
              <a:cxn ang="0">
                <a:pos x="connsiteX25367" y="connsiteY25367"/>
              </a:cxn>
              <a:cxn ang="0">
                <a:pos x="connsiteX25368" y="connsiteY25368"/>
              </a:cxn>
              <a:cxn ang="0">
                <a:pos x="connsiteX25369" y="connsiteY25369"/>
              </a:cxn>
              <a:cxn ang="0">
                <a:pos x="connsiteX25370" y="connsiteY25370"/>
              </a:cxn>
              <a:cxn ang="0">
                <a:pos x="connsiteX25371" y="connsiteY25371"/>
              </a:cxn>
              <a:cxn ang="0">
                <a:pos x="connsiteX25372" y="connsiteY25372"/>
              </a:cxn>
              <a:cxn ang="0">
                <a:pos x="connsiteX25373" y="connsiteY25373"/>
              </a:cxn>
              <a:cxn ang="0">
                <a:pos x="connsiteX25374" y="connsiteY25374"/>
              </a:cxn>
              <a:cxn ang="0">
                <a:pos x="connsiteX25375" y="connsiteY25375"/>
              </a:cxn>
              <a:cxn ang="0">
                <a:pos x="connsiteX25376" y="connsiteY25376"/>
              </a:cxn>
              <a:cxn ang="0">
                <a:pos x="connsiteX25377" y="connsiteY25377"/>
              </a:cxn>
              <a:cxn ang="0">
                <a:pos x="connsiteX25378" y="connsiteY25378"/>
              </a:cxn>
              <a:cxn ang="0">
                <a:pos x="connsiteX25379" y="connsiteY25379"/>
              </a:cxn>
              <a:cxn ang="0">
                <a:pos x="connsiteX25380" y="connsiteY25380"/>
              </a:cxn>
              <a:cxn ang="0">
                <a:pos x="connsiteX25381" y="connsiteY25381"/>
              </a:cxn>
              <a:cxn ang="0">
                <a:pos x="connsiteX25382" y="connsiteY25382"/>
              </a:cxn>
              <a:cxn ang="0">
                <a:pos x="connsiteX25383" y="connsiteY25383"/>
              </a:cxn>
              <a:cxn ang="0">
                <a:pos x="connsiteX25384" y="connsiteY25384"/>
              </a:cxn>
              <a:cxn ang="0">
                <a:pos x="connsiteX25385" y="connsiteY25385"/>
              </a:cxn>
              <a:cxn ang="0">
                <a:pos x="connsiteX25386" y="connsiteY25386"/>
              </a:cxn>
              <a:cxn ang="0">
                <a:pos x="connsiteX25387" y="connsiteY25387"/>
              </a:cxn>
              <a:cxn ang="0">
                <a:pos x="connsiteX25388" y="connsiteY25388"/>
              </a:cxn>
              <a:cxn ang="0">
                <a:pos x="connsiteX25389" y="connsiteY25389"/>
              </a:cxn>
              <a:cxn ang="0">
                <a:pos x="connsiteX25390" y="connsiteY25390"/>
              </a:cxn>
              <a:cxn ang="0">
                <a:pos x="connsiteX25391" y="connsiteY25391"/>
              </a:cxn>
              <a:cxn ang="0">
                <a:pos x="connsiteX25392" y="connsiteY25392"/>
              </a:cxn>
              <a:cxn ang="0">
                <a:pos x="connsiteX25393" y="connsiteY25393"/>
              </a:cxn>
              <a:cxn ang="0">
                <a:pos x="connsiteX25394" y="connsiteY25394"/>
              </a:cxn>
              <a:cxn ang="0">
                <a:pos x="connsiteX25395" y="connsiteY25395"/>
              </a:cxn>
              <a:cxn ang="0">
                <a:pos x="connsiteX25396" y="connsiteY25396"/>
              </a:cxn>
              <a:cxn ang="0">
                <a:pos x="connsiteX25397" y="connsiteY25397"/>
              </a:cxn>
              <a:cxn ang="0">
                <a:pos x="connsiteX25398" y="connsiteY25398"/>
              </a:cxn>
              <a:cxn ang="0">
                <a:pos x="connsiteX25399" y="connsiteY25399"/>
              </a:cxn>
              <a:cxn ang="0">
                <a:pos x="connsiteX25400" y="connsiteY25400"/>
              </a:cxn>
              <a:cxn ang="0">
                <a:pos x="connsiteX25401" y="connsiteY25401"/>
              </a:cxn>
              <a:cxn ang="0">
                <a:pos x="connsiteX25402" y="connsiteY25402"/>
              </a:cxn>
              <a:cxn ang="0">
                <a:pos x="connsiteX25403" y="connsiteY25403"/>
              </a:cxn>
              <a:cxn ang="0">
                <a:pos x="connsiteX25404" y="connsiteY25404"/>
              </a:cxn>
              <a:cxn ang="0">
                <a:pos x="connsiteX25405" y="connsiteY25405"/>
              </a:cxn>
              <a:cxn ang="0">
                <a:pos x="connsiteX25406" y="connsiteY25406"/>
              </a:cxn>
              <a:cxn ang="0">
                <a:pos x="connsiteX25407" y="connsiteY25407"/>
              </a:cxn>
              <a:cxn ang="0">
                <a:pos x="connsiteX25408" y="connsiteY25408"/>
              </a:cxn>
              <a:cxn ang="0">
                <a:pos x="connsiteX25409" y="connsiteY25409"/>
              </a:cxn>
              <a:cxn ang="0">
                <a:pos x="connsiteX25410" y="connsiteY25410"/>
              </a:cxn>
              <a:cxn ang="0">
                <a:pos x="connsiteX25411" y="connsiteY25411"/>
              </a:cxn>
              <a:cxn ang="0">
                <a:pos x="connsiteX25412" y="connsiteY25412"/>
              </a:cxn>
              <a:cxn ang="0">
                <a:pos x="connsiteX25413" y="connsiteY25413"/>
              </a:cxn>
              <a:cxn ang="0">
                <a:pos x="connsiteX25414" y="connsiteY25414"/>
              </a:cxn>
              <a:cxn ang="0">
                <a:pos x="connsiteX25415" y="connsiteY25415"/>
              </a:cxn>
              <a:cxn ang="0">
                <a:pos x="connsiteX25416" y="connsiteY25416"/>
              </a:cxn>
              <a:cxn ang="0">
                <a:pos x="connsiteX25417" y="connsiteY25417"/>
              </a:cxn>
              <a:cxn ang="0">
                <a:pos x="connsiteX25418" y="connsiteY25418"/>
              </a:cxn>
              <a:cxn ang="0">
                <a:pos x="connsiteX25419" y="connsiteY25419"/>
              </a:cxn>
              <a:cxn ang="0">
                <a:pos x="connsiteX25420" y="connsiteY25420"/>
              </a:cxn>
              <a:cxn ang="0">
                <a:pos x="connsiteX25421" y="connsiteY25421"/>
              </a:cxn>
              <a:cxn ang="0">
                <a:pos x="connsiteX25422" y="connsiteY25422"/>
              </a:cxn>
              <a:cxn ang="0">
                <a:pos x="connsiteX25423" y="connsiteY25423"/>
              </a:cxn>
              <a:cxn ang="0">
                <a:pos x="connsiteX25424" y="connsiteY25424"/>
              </a:cxn>
              <a:cxn ang="0">
                <a:pos x="connsiteX25425" y="connsiteY25425"/>
              </a:cxn>
              <a:cxn ang="0">
                <a:pos x="connsiteX25426" y="connsiteY25426"/>
              </a:cxn>
              <a:cxn ang="0">
                <a:pos x="connsiteX25427" y="connsiteY25427"/>
              </a:cxn>
              <a:cxn ang="0">
                <a:pos x="connsiteX25428" y="connsiteY25428"/>
              </a:cxn>
              <a:cxn ang="0">
                <a:pos x="connsiteX25429" y="connsiteY25429"/>
              </a:cxn>
              <a:cxn ang="0">
                <a:pos x="connsiteX25430" y="connsiteY25430"/>
              </a:cxn>
              <a:cxn ang="0">
                <a:pos x="connsiteX25431" y="connsiteY25431"/>
              </a:cxn>
              <a:cxn ang="0">
                <a:pos x="connsiteX25432" y="connsiteY25432"/>
              </a:cxn>
              <a:cxn ang="0">
                <a:pos x="connsiteX25433" y="connsiteY25433"/>
              </a:cxn>
              <a:cxn ang="0">
                <a:pos x="connsiteX25434" y="connsiteY25434"/>
              </a:cxn>
              <a:cxn ang="0">
                <a:pos x="connsiteX25435" y="connsiteY25435"/>
              </a:cxn>
              <a:cxn ang="0">
                <a:pos x="connsiteX25436" y="connsiteY25436"/>
              </a:cxn>
              <a:cxn ang="0">
                <a:pos x="connsiteX25437" y="connsiteY25437"/>
              </a:cxn>
              <a:cxn ang="0">
                <a:pos x="connsiteX25438" y="connsiteY25438"/>
              </a:cxn>
              <a:cxn ang="0">
                <a:pos x="connsiteX25439" y="connsiteY25439"/>
              </a:cxn>
              <a:cxn ang="0">
                <a:pos x="connsiteX25440" y="connsiteY25440"/>
              </a:cxn>
              <a:cxn ang="0">
                <a:pos x="connsiteX25441" y="connsiteY25441"/>
              </a:cxn>
              <a:cxn ang="0">
                <a:pos x="connsiteX25442" y="connsiteY25442"/>
              </a:cxn>
              <a:cxn ang="0">
                <a:pos x="connsiteX25443" y="connsiteY25443"/>
              </a:cxn>
              <a:cxn ang="0">
                <a:pos x="connsiteX25444" y="connsiteY25444"/>
              </a:cxn>
              <a:cxn ang="0">
                <a:pos x="connsiteX25445" y="connsiteY25445"/>
              </a:cxn>
              <a:cxn ang="0">
                <a:pos x="connsiteX25446" y="connsiteY25446"/>
              </a:cxn>
              <a:cxn ang="0">
                <a:pos x="connsiteX25447" y="connsiteY25447"/>
              </a:cxn>
              <a:cxn ang="0">
                <a:pos x="connsiteX25448" y="connsiteY25448"/>
              </a:cxn>
              <a:cxn ang="0">
                <a:pos x="connsiteX25449" y="connsiteY25449"/>
              </a:cxn>
              <a:cxn ang="0">
                <a:pos x="connsiteX25450" y="connsiteY25450"/>
              </a:cxn>
              <a:cxn ang="0">
                <a:pos x="connsiteX25451" y="connsiteY25451"/>
              </a:cxn>
              <a:cxn ang="0">
                <a:pos x="connsiteX25452" y="connsiteY25452"/>
              </a:cxn>
              <a:cxn ang="0">
                <a:pos x="connsiteX25453" y="connsiteY25453"/>
              </a:cxn>
              <a:cxn ang="0">
                <a:pos x="connsiteX25454" y="connsiteY25454"/>
              </a:cxn>
              <a:cxn ang="0">
                <a:pos x="connsiteX25455" y="connsiteY25455"/>
              </a:cxn>
              <a:cxn ang="0">
                <a:pos x="connsiteX25456" y="connsiteY25456"/>
              </a:cxn>
              <a:cxn ang="0">
                <a:pos x="connsiteX25457" y="connsiteY25457"/>
              </a:cxn>
              <a:cxn ang="0">
                <a:pos x="connsiteX25458" y="connsiteY25458"/>
              </a:cxn>
              <a:cxn ang="0">
                <a:pos x="connsiteX25459" y="connsiteY25459"/>
              </a:cxn>
              <a:cxn ang="0">
                <a:pos x="connsiteX25460" y="connsiteY25460"/>
              </a:cxn>
              <a:cxn ang="0">
                <a:pos x="connsiteX25461" y="connsiteY25461"/>
              </a:cxn>
              <a:cxn ang="0">
                <a:pos x="connsiteX25462" y="connsiteY25462"/>
              </a:cxn>
              <a:cxn ang="0">
                <a:pos x="connsiteX25463" y="connsiteY25463"/>
              </a:cxn>
              <a:cxn ang="0">
                <a:pos x="connsiteX25464" y="connsiteY25464"/>
              </a:cxn>
              <a:cxn ang="0">
                <a:pos x="connsiteX25465" y="connsiteY25465"/>
              </a:cxn>
              <a:cxn ang="0">
                <a:pos x="connsiteX25466" y="connsiteY25466"/>
              </a:cxn>
              <a:cxn ang="0">
                <a:pos x="connsiteX25467" y="connsiteY25467"/>
              </a:cxn>
              <a:cxn ang="0">
                <a:pos x="connsiteX25468" y="connsiteY25468"/>
              </a:cxn>
              <a:cxn ang="0">
                <a:pos x="connsiteX25469" y="connsiteY25469"/>
              </a:cxn>
              <a:cxn ang="0">
                <a:pos x="connsiteX25470" y="connsiteY25470"/>
              </a:cxn>
              <a:cxn ang="0">
                <a:pos x="connsiteX25471" y="connsiteY25471"/>
              </a:cxn>
              <a:cxn ang="0">
                <a:pos x="connsiteX25472" y="connsiteY25472"/>
              </a:cxn>
              <a:cxn ang="0">
                <a:pos x="connsiteX25473" y="connsiteY25473"/>
              </a:cxn>
              <a:cxn ang="0">
                <a:pos x="connsiteX25474" y="connsiteY25474"/>
              </a:cxn>
              <a:cxn ang="0">
                <a:pos x="connsiteX25475" y="connsiteY25475"/>
              </a:cxn>
              <a:cxn ang="0">
                <a:pos x="connsiteX25476" y="connsiteY25476"/>
              </a:cxn>
              <a:cxn ang="0">
                <a:pos x="connsiteX25477" y="connsiteY25477"/>
              </a:cxn>
              <a:cxn ang="0">
                <a:pos x="connsiteX25478" y="connsiteY25478"/>
              </a:cxn>
              <a:cxn ang="0">
                <a:pos x="connsiteX25479" y="connsiteY25479"/>
              </a:cxn>
              <a:cxn ang="0">
                <a:pos x="connsiteX25480" y="connsiteY25480"/>
              </a:cxn>
              <a:cxn ang="0">
                <a:pos x="connsiteX25481" y="connsiteY25481"/>
              </a:cxn>
              <a:cxn ang="0">
                <a:pos x="connsiteX25482" y="connsiteY25482"/>
              </a:cxn>
              <a:cxn ang="0">
                <a:pos x="connsiteX25483" y="connsiteY25483"/>
              </a:cxn>
              <a:cxn ang="0">
                <a:pos x="connsiteX25484" y="connsiteY25484"/>
              </a:cxn>
              <a:cxn ang="0">
                <a:pos x="connsiteX25485" y="connsiteY25485"/>
              </a:cxn>
              <a:cxn ang="0">
                <a:pos x="connsiteX25486" y="connsiteY25486"/>
              </a:cxn>
              <a:cxn ang="0">
                <a:pos x="connsiteX25487" y="connsiteY25487"/>
              </a:cxn>
              <a:cxn ang="0">
                <a:pos x="connsiteX25488" y="connsiteY25488"/>
              </a:cxn>
              <a:cxn ang="0">
                <a:pos x="connsiteX25489" y="connsiteY25489"/>
              </a:cxn>
              <a:cxn ang="0">
                <a:pos x="connsiteX25490" y="connsiteY25490"/>
              </a:cxn>
              <a:cxn ang="0">
                <a:pos x="connsiteX25491" y="connsiteY25491"/>
              </a:cxn>
              <a:cxn ang="0">
                <a:pos x="connsiteX25492" y="connsiteY25492"/>
              </a:cxn>
              <a:cxn ang="0">
                <a:pos x="connsiteX25493" y="connsiteY25493"/>
              </a:cxn>
              <a:cxn ang="0">
                <a:pos x="connsiteX25494" y="connsiteY25494"/>
              </a:cxn>
              <a:cxn ang="0">
                <a:pos x="connsiteX25495" y="connsiteY25495"/>
              </a:cxn>
              <a:cxn ang="0">
                <a:pos x="connsiteX25496" y="connsiteY25496"/>
              </a:cxn>
              <a:cxn ang="0">
                <a:pos x="connsiteX25497" y="connsiteY25497"/>
              </a:cxn>
              <a:cxn ang="0">
                <a:pos x="connsiteX25498" y="connsiteY25498"/>
              </a:cxn>
              <a:cxn ang="0">
                <a:pos x="connsiteX25499" y="connsiteY25499"/>
              </a:cxn>
              <a:cxn ang="0">
                <a:pos x="connsiteX25500" y="connsiteY25500"/>
              </a:cxn>
              <a:cxn ang="0">
                <a:pos x="connsiteX25501" y="connsiteY25501"/>
              </a:cxn>
              <a:cxn ang="0">
                <a:pos x="connsiteX25502" y="connsiteY25502"/>
              </a:cxn>
              <a:cxn ang="0">
                <a:pos x="connsiteX25503" y="connsiteY25503"/>
              </a:cxn>
              <a:cxn ang="0">
                <a:pos x="connsiteX25504" y="connsiteY25504"/>
              </a:cxn>
              <a:cxn ang="0">
                <a:pos x="connsiteX25505" y="connsiteY25505"/>
              </a:cxn>
              <a:cxn ang="0">
                <a:pos x="connsiteX25506" y="connsiteY25506"/>
              </a:cxn>
              <a:cxn ang="0">
                <a:pos x="connsiteX25507" y="connsiteY25507"/>
              </a:cxn>
            </a:cxnLst>
            <a:rect l="l" t="t" r="r" b="b"/>
            <a:pathLst>
              <a:path w="3022593" h="4630814">
                <a:moveTo>
                  <a:pt x="1797042" y="2935288"/>
                </a:moveTo>
                <a:cubicBezTo>
                  <a:pt x="1797042" y="2935288"/>
                  <a:pt x="1811330" y="2943225"/>
                  <a:pt x="1811330" y="2947194"/>
                </a:cubicBezTo>
                <a:cubicBezTo>
                  <a:pt x="1809544" y="2949178"/>
                  <a:pt x="1806419" y="2947194"/>
                  <a:pt x="1803517" y="2944218"/>
                </a:cubicBezTo>
                <a:lnTo>
                  <a:pt x="1802190" y="2942387"/>
                </a:lnTo>
                <a:lnTo>
                  <a:pt x="1804451" y="2950528"/>
                </a:lnTo>
                <a:cubicBezTo>
                  <a:pt x="1802599" y="2954338"/>
                  <a:pt x="1797042" y="2939098"/>
                  <a:pt x="1797042" y="2935288"/>
                </a:cubicBezTo>
                <a:close/>
                <a:moveTo>
                  <a:pt x="1797042" y="2935288"/>
                </a:moveTo>
                <a:cubicBezTo>
                  <a:pt x="1797042" y="2935288"/>
                  <a:pt x="1812917" y="2935288"/>
                  <a:pt x="1812917" y="2941003"/>
                </a:cubicBezTo>
                <a:cubicBezTo>
                  <a:pt x="1812917" y="2944813"/>
                  <a:pt x="1800570" y="2937193"/>
                  <a:pt x="1797042" y="2935288"/>
                </a:cubicBezTo>
                <a:close/>
                <a:moveTo>
                  <a:pt x="1795454" y="2935288"/>
                </a:moveTo>
                <a:cubicBezTo>
                  <a:pt x="1795454" y="2935288"/>
                  <a:pt x="1787517" y="2951163"/>
                  <a:pt x="1783548" y="2949178"/>
                </a:cubicBezTo>
                <a:cubicBezTo>
                  <a:pt x="1779579" y="2947194"/>
                  <a:pt x="1791485" y="2937272"/>
                  <a:pt x="1795454" y="2935288"/>
                </a:cubicBezTo>
                <a:close/>
                <a:moveTo>
                  <a:pt x="1797042" y="2933700"/>
                </a:moveTo>
                <a:lnTo>
                  <a:pt x="1796537" y="2937078"/>
                </a:lnTo>
                <a:lnTo>
                  <a:pt x="1798232" y="2943860"/>
                </a:lnTo>
                <a:cubicBezTo>
                  <a:pt x="1798947" y="2948146"/>
                  <a:pt x="1798947" y="2952433"/>
                  <a:pt x="1796089" y="2952433"/>
                </a:cubicBezTo>
                <a:lnTo>
                  <a:pt x="1793987" y="2946127"/>
                </a:lnTo>
                <a:lnTo>
                  <a:pt x="1791486" y="2950845"/>
                </a:lnTo>
                <a:cubicBezTo>
                  <a:pt x="1785929" y="2950845"/>
                  <a:pt x="1793338" y="2937510"/>
                  <a:pt x="1797042" y="2933700"/>
                </a:cubicBezTo>
                <a:close/>
                <a:moveTo>
                  <a:pt x="1800765" y="2933189"/>
                </a:moveTo>
                <a:lnTo>
                  <a:pt x="1797550" y="2933402"/>
                </a:lnTo>
                <a:lnTo>
                  <a:pt x="1797045" y="2933699"/>
                </a:lnTo>
                <a:close/>
                <a:moveTo>
                  <a:pt x="1784739" y="2932192"/>
                </a:moveTo>
                <a:lnTo>
                  <a:pt x="1795072" y="2934258"/>
                </a:lnTo>
                <a:lnTo>
                  <a:pt x="1797042" y="2933700"/>
                </a:lnTo>
                <a:cubicBezTo>
                  <a:pt x="1797042" y="2933700"/>
                  <a:pt x="1783707" y="2944813"/>
                  <a:pt x="1779897" y="2942961"/>
                </a:cubicBezTo>
                <a:cubicBezTo>
                  <a:pt x="1778945" y="2941108"/>
                  <a:pt x="1781802" y="2938793"/>
                  <a:pt x="1785612" y="2936941"/>
                </a:cubicBezTo>
                <a:lnTo>
                  <a:pt x="1789953" y="2935710"/>
                </a:lnTo>
                <a:lnTo>
                  <a:pt x="1786882" y="2936478"/>
                </a:lnTo>
                <a:cubicBezTo>
                  <a:pt x="1782595" y="2937192"/>
                  <a:pt x="1778309" y="2937192"/>
                  <a:pt x="1778309" y="2934335"/>
                </a:cubicBezTo>
                <a:cubicBezTo>
                  <a:pt x="1777357" y="2932430"/>
                  <a:pt x="1780690" y="2931954"/>
                  <a:pt x="1784739" y="2932192"/>
                </a:cubicBezTo>
                <a:close/>
                <a:moveTo>
                  <a:pt x="1804451" y="2918178"/>
                </a:moveTo>
                <a:cubicBezTo>
                  <a:pt x="1806303" y="2918178"/>
                  <a:pt x="1805377" y="2921574"/>
                  <a:pt x="1803525" y="2925212"/>
                </a:cubicBezTo>
                <a:lnTo>
                  <a:pt x="1802900" y="2926030"/>
                </a:lnTo>
                <a:lnTo>
                  <a:pt x="1809389" y="2921199"/>
                </a:lnTo>
                <a:cubicBezTo>
                  <a:pt x="1811153" y="2922985"/>
                  <a:pt x="1809389" y="2925664"/>
                  <a:pt x="1806523" y="2928119"/>
                </a:cubicBezTo>
                <a:lnTo>
                  <a:pt x="1804911" y="2929068"/>
                </a:lnTo>
                <a:lnTo>
                  <a:pt x="1812759" y="2927879"/>
                </a:lnTo>
                <a:lnTo>
                  <a:pt x="1807538" y="2932724"/>
                </a:lnTo>
                <a:lnTo>
                  <a:pt x="1815804" y="2933700"/>
                </a:lnTo>
                <a:cubicBezTo>
                  <a:pt x="1816742" y="2935287"/>
                  <a:pt x="1813459" y="2935684"/>
                  <a:pt x="1809237" y="2935486"/>
                </a:cubicBezTo>
                <a:lnTo>
                  <a:pt x="1797044" y="2933700"/>
                </a:lnTo>
                <a:lnTo>
                  <a:pt x="1797042" y="2933701"/>
                </a:lnTo>
                <a:lnTo>
                  <a:pt x="1797042" y="2933700"/>
                </a:lnTo>
                <a:lnTo>
                  <a:pt x="1797093" y="2933432"/>
                </a:lnTo>
                <a:lnTo>
                  <a:pt x="1797042" y="2933436"/>
                </a:lnTo>
                <a:lnTo>
                  <a:pt x="1797100" y="2933399"/>
                </a:lnTo>
                <a:lnTo>
                  <a:pt x="1798663" y="2925212"/>
                </a:lnTo>
                <a:cubicBezTo>
                  <a:pt x="1799820" y="2921089"/>
                  <a:pt x="1801672" y="2917208"/>
                  <a:pt x="1804451" y="2918178"/>
                </a:cubicBezTo>
                <a:close/>
                <a:moveTo>
                  <a:pt x="1796248" y="2916555"/>
                </a:moveTo>
                <a:cubicBezTo>
                  <a:pt x="1800217" y="2914650"/>
                  <a:pt x="1798233" y="2929890"/>
                  <a:pt x="1796248" y="2933700"/>
                </a:cubicBezTo>
                <a:cubicBezTo>
                  <a:pt x="1796248" y="2933700"/>
                  <a:pt x="1792279" y="2916555"/>
                  <a:pt x="1796248" y="2916555"/>
                </a:cubicBezTo>
                <a:close/>
                <a:moveTo>
                  <a:pt x="1789634" y="2916555"/>
                </a:moveTo>
                <a:cubicBezTo>
                  <a:pt x="1791486" y="2915602"/>
                  <a:pt x="1793338" y="2918936"/>
                  <a:pt x="1794496" y="2922984"/>
                </a:cubicBezTo>
                <a:lnTo>
                  <a:pt x="1795161" y="2933241"/>
                </a:lnTo>
                <a:lnTo>
                  <a:pt x="1795453" y="2933699"/>
                </a:lnTo>
                <a:lnTo>
                  <a:pt x="1795455" y="2933701"/>
                </a:lnTo>
                <a:lnTo>
                  <a:pt x="1795454" y="2933701"/>
                </a:lnTo>
                <a:lnTo>
                  <a:pt x="1795454" y="2933701"/>
                </a:lnTo>
                <a:lnTo>
                  <a:pt x="1795187" y="2933657"/>
                </a:lnTo>
                <a:lnTo>
                  <a:pt x="1795190" y="2933700"/>
                </a:lnTo>
                <a:lnTo>
                  <a:pt x="1795163" y="2933653"/>
                </a:lnTo>
                <a:lnTo>
                  <a:pt x="1786966" y="2932312"/>
                </a:lnTo>
                <a:cubicBezTo>
                  <a:pt x="1782843" y="2931386"/>
                  <a:pt x="1778963" y="2929997"/>
                  <a:pt x="1779933" y="2928144"/>
                </a:cubicBezTo>
                <a:cubicBezTo>
                  <a:pt x="1779933" y="2925366"/>
                  <a:pt x="1783328" y="2925829"/>
                  <a:pt x="1786966" y="2927450"/>
                </a:cubicBezTo>
                <a:lnTo>
                  <a:pt x="1787214" y="2927632"/>
                </a:lnTo>
                <a:lnTo>
                  <a:pt x="1781564" y="2920118"/>
                </a:lnTo>
                <a:cubicBezTo>
                  <a:pt x="1783548" y="2918178"/>
                  <a:pt x="1786524" y="2920604"/>
                  <a:pt x="1789253" y="2923999"/>
                </a:cubicBezTo>
                <a:lnTo>
                  <a:pt x="1792438" y="2928982"/>
                </a:lnTo>
                <a:lnTo>
                  <a:pt x="1791023" y="2926556"/>
                </a:lnTo>
                <a:cubicBezTo>
                  <a:pt x="1789171" y="2922746"/>
                  <a:pt x="1787782" y="2918460"/>
                  <a:pt x="1789634" y="2916555"/>
                </a:cubicBezTo>
                <a:close/>
                <a:moveTo>
                  <a:pt x="1862130" y="2889250"/>
                </a:moveTo>
                <a:cubicBezTo>
                  <a:pt x="1862130" y="2889250"/>
                  <a:pt x="1866892" y="2904490"/>
                  <a:pt x="1863717" y="2906395"/>
                </a:cubicBezTo>
                <a:cubicBezTo>
                  <a:pt x="1860542" y="2908300"/>
                  <a:pt x="1860542" y="2893060"/>
                  <a:pt x="1862130" y="2889250"/>
                </a:cubicBezTo>
                <a:close/>
                <a:moveTo>
                  <a:pt x="1863717" y="2887663"/>
                </a:moveTo>
                <a:cubicBezTo>
                  <a:pt x="1863717" y="2887663"/>
                  <a:pt x="1878005" y="2896482"/>
                  <a:pt x="1876219" y="2900010"/>
                </a:cubicBezTo>
                <a:cubicBezTo>
                  <a:pt x="1875326" y="2901774"/>
                  <a:pt x="1872647" y="2900010"/>
                  <a:pt x="1869968" y="2897144"/>
                </a:cubicBezTo>
                <a:lnTo>
                  <a:pt x="1869292" y="2896118"/>
                </a:lnTo>
                <a:lnTo>
                  <a:pt x="1871126" y="2903379"/>
                </a:lnTo>
                <a:cubicBezTo>
                  <a:pt x="1867422" y="2905126"/>
                  <a:pt x="1863717" y="2892902"/>
                  <a:pt x="1863717" y="2887663"/>
                </a:cubicBezTo>
                <a:close/>
                <a:moveTo>
                  <a:pt x="1863717" y="2887663"/>
                </a:moveTo>
                <a:cubicBezTo>
                  <a:pt x="1863717" y="2887663"/>
                  <a:pt x="1881180" y="2889515"/>
                  <a:pt x="1881180" y="2893219"/>
                </a:cubicBezTo>
                <a:cubicBezTo>
                  <a:pt x="1879240" y="2898776"/>
                  <a:pt x="1867598" y="2891367"/>
                  <a:pt x="1863717" y="2887663"/>
                </a:cubicBezTo>
                <a:close/>
                <a:moveTo>
                  <a:pt x="1862129" y="2887663"/>
                </a:moveTo>
                <a:cubicBezTo>
                  <a:pt x="1862129" y="2887663"/>
                  <a:pt x="1848794" y="2898776"/>
                  <a:pt x="1846889" y="2895071"/>
                </a:cubicBezTo>
                <a:cubicBezTo>
                  <a:pt x="1843079" y="2893219"/>
                  <a:pt x="1856414" y="2887663"/>
                  <a:pt x="1862129" y="2887663"/>
                </a:cubicBezTo>
                <a:close/>
                <a:moveTo>
                  <a:pt x="1862129" y="2887663"/>
                </a:moveTo>
                <a:lnTo>
                  <a:pt x="1861802" y="2889479"/>
                </a:lnTo>
                <a:lnTo>
                  <a:pt x="1862129" y="2889250"/>
                </a:lnTo>
                <a:lnTo>
                  <a:pt x="1861733" y="2889864"/>
                </a:lnTo>
                <a:lnTo>
                  <a:pt x="1860701" y="2895600"/>
                </a:lnTo>
                <a:cubicBezTo>
                  <a:pt x="1859748" y="2899569"/>
                  <a:pt x="1858319" y="2903538"/>
                  <a:pt x="1856414" y="2903538"/>
                </a:cubicBezTo>
                <a:lnTo>
                  <a:pt x="1856414" y="2897108"/>
                </a:lnTo>
                <a:lnTo>
                  <a:pt x="1850223" y="2901752"/>
                </a:lnTo>
                <a:cubicBezTo>
                  <a:pt x="1848239" y="2900859"/>
                  <a:pt x="1850223" y="2898180"/>
                  <a:pt x="1853200" y="2895501"/>
                </a:cubicBezTo>
                <a:lnTo>
                  <a:pt x="1860405" y="2890457"/>
                </a:lnTo>
                <a:close/>
                <a:moveTo>
                  <a:pt x="1861316" y="2887098"/>
                </a:moveTo>
                <a:lnTo>
                  <a:pt x="1861314" y="2887103"/>
                </a:lnTo>
                <a:lnTo>
                  <a:pt x="1862070" y="2887621"/>
                </a:lnTo>
                <a:close/>
                <a:moveTo>
                  <a:pt x="1861675" y="2886946"/>
                </a:moveTo>
                <a:lnTo>
                  <a:pt x="1861654" y="2886949"/>
                </a:lnTo>
                <a:lnTo>
                  <a:pt x="1862127" y="2887659"/>
                </a:lnTo>
                <a:close/>
                <a:moveTo>
                  <a:pt x="1861443" y="2886579"/>
                </a:moveTo>
                <a:lnTo>
                  <a:pt x="1861433" y="2886618"/>
                </a:lnTo>
                <a:lnTo>
                  <a:pt x="1861523" y="2886753"/>
                </a:lnTo>
                <a:lnTo>
                  <a:pt x="1861557" y="2886759"/>
                </a:lnTo>
                <a:close/>
                <a:moveTo>
                  <a:pt x="1861177" y="2868613"/>
                </a:moveTo>
                <a:cubicBezTo>
                  <a:pt x="1864035" y="2868613"/>
                  <a:pt x="1864511" y="2871947"/>
                  <a:pt x="1864035" y="2875995"/>
                </a:cubicBezTo>
                <a:lnTo>
                  <a:pt x="1861692" y="2885562"/>
                </a:lnTo>
                <a:lnTo>
                  <a:pt x="1861957" y="2886836"/>
                </a:lnTo>
                <a:lnTo>
                  <a:pt x="1862129" y="2886869"/>
                </a:lnTo>
                <a:lnTo>
                  <a:pt x="1861969" y="2886896"/>
                </a:lnTo>
                <a:lnTo>
                  <a:pt x="1862129" y="2887662"/>
                </a:lnTo>
                <a:lnTo>
                  <a:pt x="1864444" y="2878931"/>
                </a:lnTo>
                <a:cubicBezTo>
                  <a:pt x="1865834" y="2874565"/>
                  <a:pt x="1867686" y="2870200"/>
                  <a:pt x="1869538" y="2870200"/>
                </a:cubicBezTo>
                <a:cubicBezTo>
                  <a:pt x="1871390" y="2871170"/>
                  <a:pt x="1870464" y="2874566"/>
                  <a:pt x="1868612" y="2878204"/>
                </a:cubicBezTo>
                <a:lnTo>
                  <a:pt x="1862130" y="2887662"/>
                </a:lnTo>
                <a:lnTo>
                  <a:pt x="1864364" y="2886425"/>
                </a:lnTo>
                <a:lnTo>
                  <a:pt x="1867736" y="2879973"/>
                </a:lnTo>
                <a:cubicBezTo>
                  <a:pt x="1869968" y="2876253"/>
                  <a:pt x="1872647" y="2872780"/>
                  <a:pt x="1874433" y="2873772"/>
                </a:cubicBezTo>
                <a:cubicBezTo>
                  <a:pt x="1876219" y="2874764"/>
                  <a:pt x="1874433" y="2877741"/>
                  <a:pt x="1871754" y="2880718"/>
                </a:cubicBezTo>
                <a:lnTo>
                  <a:pt x="1866551" y="2885214"/>
                </a:lnTo>
                <a:lnTo>
                  <a:pt x="1869868" y="2883377"/>
                </a:lnTo>
                <a:cubicBezTo>
                  <a:pt x="1873855" y="2881472"/>
                  <a:pt x="1878077" y="2880043"/>
                  <a:pt x="1879015" y="2881948"/>
                </a:cubicBezTo>
                <a:lnTo>
                  <a:pt x="1875080" y="2884801"/>
                </a:lnTo>
                <a:lnTo>
                  <a:pt x="1880862" y="2885123"/>
                </a:lnTo>
                <a:cubicBezTo>
                  <a:pt x="1881815" y="2887980"/>
                  <a:pt x="1878481" y="2888933"/>
                  <a:pt x="1874433" y="2888933"/>
                </a:cubicBezTo>
                <a:lnTo>
                  <a:pt x="1864699" y="2887202"/>
                </a:lnTo>
                <a:lnTo>
                  <a:pt x="1864133" y="2887304"/>
                </a:lnTo>
                <a:lnTo>
                  <a:pt x="1863717" y="2887663"/>
                </a:lnTo>
                <a:lnTo>
                  <a:pt x="1863881" y="2887349"/>
                </a:lnTo>
                <a:lnTo>
                  <a:pt x="1862130" y="2887663"/>
                </a:lnTo>
                <a:lnTo>
                  <a:pt x="1862130" y="2887663"/>
                </a:lnTo>
                <a:lnTo>
                  <a:pt x="1862129" y="2887663"/>
                </a:lnTo>
                <a:lnTo>
                  <a:pt x="1861219" y="2887494"/>
                </a:lnTo>
                <a:lnTo>
                  <a:pt x="1861177" y="2887663"/>
                </a:lnTo>
                <a:lnTo>
                  <a:pt x="1861148" y="2887480"/>
                </a:lnTo>
                <a:lnTo>
                  <a:pt x="1859890" y="2887247"/>
                </a:lnTo>
                <a:lnTo>
                  <a:pt x="1853319" y="2888357"/>
                </a:lnTo>
                <a:cubicBezTo>
                  <a:pt x="1848794" y="2888853"/>
                  <a:pt x="1844032" y="2888853"/>
                  <a:pt x="1843079" y="2886869"/>
                </a:cubicBezTo>
                <a:cubicBezTo>
                  <a:pt x="1843079" y="2884884"/>
                  <a:pt x="1846413" y="2884388"/>
                  <a:pt x="1850461" y="2884636"/>
                </a:cubicBezTo>
                <a:lnTo>
                  <a:pt x="1851609" y="2884856"/>
                </a:lnTo>
                <a:lnTo>
                  <a:pt x="1844667" y="2880254"/>
                </a:lnTo>
                <a:cubicBezTo>
                  <a:pt x="1845637" y="2878402"/>
                  <a:pt x="1849033" y="2879328"/>
                  <a:pt x="1852671" y="2881180"/>
                </a:cubicBezTo>
                <a:lnTo>
                  <a:pt x="1860523" y="2886561"/>
                </a:lnTo>
                <a:lnTo>
                  <a:pt x="1860549" y="2886566"/>
                </a:lnTo>
                <a:lnTo>
                  <a:pt x="1854440" y="2882327"/>
                </a:lnTo>
                <a:cubicBezTo>
                  <a:pt x="1850719" y="2879416"/>
                  <a:pt x="1847247" y="2876021"/>
                  <a:pt x="1848239" y="2874080"/>
                </a:cubicBezTo>
                <a:cubicBezTo>
                  <a:pt x="1849231" y="2872140"/>
                  <a:pt x="1852207" y="2874080"/>
                  <a:pt x="1855184" y="2877233"/>
                </a:cubicBezTo>
                <a:lnTo>
                  <a:pt x="1860871" y="2885773"/>
                </a:lnTo>
                <a:lnTo>
                  <a:pt x="1860850" y="2885642"/>
                </a:lnTo>
                <a:lnTo>
                  <a:pt x="1857605" y="2880519"/>
                </a:lnTo>
                <a:cubicBezTo>
                  <a:pt x="1855462" y="2876709"/>
                  <a:pt x="1853557" y="2872423"/>
                  <a:pt x="1854509" y="2870518"/>
                </a:cubicBezTo>
                <a:cubicBezTo>
                  <a:pt x="1856414" y="2869565"/>
                  <a:pt x="1858319" y="2872423"/>
                  <a:pt x="1859748" y="2876233"/>
                </a:cubicBezTo>
                <a:lnTo>
                  <a:pt x="1859967" y="2877284"/>
                </a:lnTo>
                <a:close/>
                <a:moveTo>
                  <a:pt x="2098992" y="2863951"/>
                </a:moveTo>
                <a:cubicBezTo>
                  <a:pt x="2233976" y="2858280"/>
                  <a:pt x="2352667" y="2911697"/>
                  <a:pt x="2352667" y="2911697"/>
                </a:cubicBezTo>
                <a:cubicBezTo>
                  <a:pt x="2115925" y="2816161"/>
                  <a:pt x="1860542" y="2962275"/>
                  <a:pt x="1860542" y="2962275"/>
                </a:cubicBezTo>
                <a:cubicBezTo>
                  <a:pt x="1931145" y="2892028"/>
                  <a:pt x="2018001" y="2867354"/>
                  <a:pt x="2098992" y="2863951"/>
                </a:cubicBezTo>
                <a:close/>
                <a:moveTo>
                  <a:pt x="1808011" y="2846388"/>
                </a:moveTo>
                <a:lnTo>
                  <a:pt x="1808442" y="2848441"/>
                </a:lnTo>
                <a:lnTo>
                  <a:pt x="1817405" y="2854836"/>
                </a:lnTo>
                <a:lnTo>
                  <a:pt x="1824199" y="2857986"/>
                </a:lnTo>
                <a:lnTo>
                  <a:pt x="1824030" y="2857500"/>
                </a:lnTo>
                <a:lnTo>
                  <a:pt x="1824324" y="2858044"/>
                </a:lnTo>
                <a:lnTo>
                  <a:pt x="1835265" y="2863117"/>
                </a:lnTo>
                <a:cubicBezTo>
                  <a:pt x="1846255" y="2874474"/>
                  <a:pt x="1837097" y="2885831"/>
                  <a:pt x="1837097" y="2885831"/>
                </a:cubicBezTo>
                <a:cubicBezTo>
                  <a:pt x="1830685" y="2891509"/>
                  <a:pt x="1824732" y="2893402"/>
                  <a:pt x="1819466" y="2891746"/>
                </a:cubicBezTo>
                <a:lnTo>
                  <a:pt x="1813875" y="2885380"/>
                </a:lnTo>
                <a:lnTo>
                  <a:pt x="1809742" y="2883429"/>
                </a:lnTo>
                <a:lnTo>
                  <a:pt x="1812087" y="2883345"/>
                </a:lnTo>
                <a:lnTo>
                  <a:pt x="1805957" y="2876367"/>
                </a:lnTo>
                <a:lnTo>
                  <a:pt x="1804828" y="2863678"/>
                </a:lnTo>
                <a:lnTo>
                  <a:pt x="1801805" y="2862263"/>
                </a:lnTo>
                <a:lnTo>
                  <a:pt x="1804828" y="2863673"/>
                </a:lnTo>
                <a:lnTo>
                  <a:pt x="1804125" y="2855783"/>
                </a:lnTo>
                <a:cubicBezTo>
                  <a:pt x="1805499" y="2850814"/>
                  <a:pt x="1807789" y="2847975"/>
                  <a:pt x="1807789" y="2847975"/>
                </a:cubicBezTo>
                <a:lnTo>
                  <a:pt x="1808011" y="2848133"/>
                </a:lnTo>
                <a:close/>
                <a:moveTo>
                  <a:pt x="1946529" y="2795126"/>
                </a:moveTo>
                <a:cubicBezTo>
                  <a:pt x="1955583" y="2796742"/>
                  <a:pt x="1962082" y="2801360"/>
                  <a:pt x="1962082" y="2801360"/>
                </a:cubicBezTo>
                <a:cubicBezTo>
                  <a:pt x="1978796" y="2819372"/>
                  <a:pt x="1978796" y="2836343"/>
                  <a:pt x="1964433" y="2851497"/>
                </a:cubicBezTo>
                <a:lnTo>
                  <a:pt x="1959542" y="2855221"/>
                </a:lnTo>
                <a:lnTo>
                  <a:pt x="1958601" y="2857501"/>
                </a:lnTo>
                <a:lnTo>
                  <a:pt x="1958915" y="2855699"/>
                </a:lnTo>
                <a:lnTo>
                  <a:pt x="1945369" y="2866015"/>
                </a:lnTo>
                <a:cubicBezTo>
                  <a:pt x="1911941" y="2884488"/>
                  <a:pt x="1885942" y="2866015"/>
                  <a:pt x="1885942" y="2866015"/>
                </a:cubicBezTo>
                <a:lnTo>
                  <a:pt x="1886037" y="2865945"/>
                </a:lnTo>
                <a:lnTo>
                  <a:pt x="1885942" y="2865911"/>
                </a:lnTo>
                <a:lnTo>
                  <a:pt x="1886193" y="2865830"/>
                </a:lnTo>
                <a:lnTo>
                  <a:pt x="1895286" y="2859117"/>
                </a:lnTo>
                <a:cubicBezTo>
                  <a:pt x="1901031" y="2847427"/>
                  <a:pt x="1898942" y="2823528"/>
                  <a:pt x="1915655" y="2806902"/>
                </a:cubicBezTo>
                <a:cubicBezTo>
                  <a:pt x="1925869" y="2794895"/>
                  <a:pt x="1937476" y="2793510"/>
                  <a:pt x="1946529" y="2795126"/>
                </a:cubicBezTo>
                <a:close/>
                <a:moveTo>
                  <a:pt x="1867340" y="2795088"/>
                </a:moveTo>
                <a:lnTo>
                  <a:pt x="1866098" y="2796948"/>
                </a:lnTo>
                <a:lnTo>
                  <a:pt x="1862232" y="2795389"/>
                </a:lnTo>
                <a:lnTo>
                  <a:pt x="1863415" y="2799862"/>
                </a:lnTo>
                <a:lnTo>
                  <a:pt x="1860959" y="2800755"/>
                </a:lnTo>
                <a:lnTo>
                  <a:pt x="1861654" y="2800910"/>
                </a:lnTo>
                <a:lnTo>
                  <a:pt x="1861816" y="2807067"/>
                </a:lnTo>
                <a:lnTo>
                  <a:pt x="1864034" y="2803525"/>
                </a:lnTo>
                <a:lnTo>
                  <a:pt x="1866938" y="2806687"/>
                </a:lnTo>
                <a:lnTo>
                  <a:pt x="1867488" y="2803776"/>
                </a:lnTo>
                <a:lnTo>
                  <a:pt x="1869224" y="2804050"/>
                </a:lnTo>
                <a:lnTo>
                  <a:pt x="1868782" y="2803381"/>
                </a:lnTo>
                <a:lnTo>
                  <a:pt x="1871837" y="2799521"/>
                </a:lnTo>
                <a:lnTo>
                  <a:pt x="1869373" y="2799746"/>
                </a:lnTo>
                <a:close/>
                <a:moveTo>
                  <a:pt x="1467545" y="2773362"/>
                </a:moveTo>
                <a:cubicBezTo>
                  <a:pt x="1467545" y="2773362"/>
                  <a:pt x="1461481" y="2794771"/>
                  <a:pt x="1446321" y="2818740"/>
                </a:cubicBezTo>
                <a:lnTo>
                  <a:pt x="1416626" y="2853967"/>
                </a:lnTo>
                <a:lnTo>
                  <a:pt x="1417431" y="2854007"/>
                </a:lnTo>
                <a:lnTo>
                  <a:pt x="1417781" y="2853824"/>
                </a:lnTo>
                <a:cubicBezTo>
                  <a:pt x="1417781" y="2853824"/>
                  <a:pt x="1430837" y="2851965"/>
                  <a:pt x="1452052" y="2858007"/>
                </a:cubicBezTo>
                <a:lnTo>
                  <a:pt x="1453131" y="2858476"/>
                </a:lnTo>
                <a:lnTo>
                  <a:pt x="1456201" y="2859004"/>
                </a:lnTo>
                <a:cubicBezTo>
                  <a:pt x="1466342" y="2861915"/>
                  <a:pt x="1478174" y="2866747"/>
                  <a:pt x="1491200" y="2874810"/>
                </a:cubicBezTo>
                <a:lnTo>
                  <a:pt x="1500991" y="2882981"/>
                </a:lnTo>
                <a:lnTo>
                  <a:pt x="1511133" y="2888791"/>
                </a:lnTo>
                <a:lnTo>
                  <a:pt x="1514630" y="2893681"/>
                </a:lnTo>
                <a:lnTo>
                  <a:pt x="1535280" y="2909601"/>
                </a:lnTo>
                <a:cubicBezTo>
                  <a:pt x="1535280" y="2909601"/>
                  <a:pt x="1536213" y="2915179"/>
                  <a:pt x="1538078" y="2920989"/>
                </a:cubicBezTo>
                <a:lnTo>
                  <a:pt x="1539810" y="2923626"/>
                </a:lnTo>
                <a:lnTo>
                  <a:pt x="1541455" y="2924174"/>
                </a:lnTo>
                <a:cubicBezTo>
                  <a:pt x="1541455" y="2925762"/>
                  <a:pt x="1541455" y="2925762"/>
                  <a:pt x="1541455" y="2925762"/>
                </a:cubicBezTo>
                <a:lnTo>
                  <a:pt x="1541212" y="2925762"/>
                </a:lnTo>
                <a:lnTo>
                  <a:pt x="1546471" y="2933771"/>
                </a:lnTo>
                <a:cubicBezTo>
                  <a:pt x="1553931" y="2935630"/>
                  <a:pt x="1591233" y="2935630"/>
                  <a:pt x="1591233" y="2935630"/>
                </a:cubicBezTo>
                <a:cubicBezTo>
                  <a:pt x="1596828" y="2963519"/>
                  <a:pt x="1596828" y="2963519"/>
                  <a:pt x="1596828" y="2963519"/>
                </a:cubicBezTo>
                <a:cubicBezTo>
                  <a:pt x="1596828" y="2963519"/>
                  <a:pt x="1613613" y="2991407"/>
                  <a:pt x="1635994" y="2995125"/>
                </a:cubicBezTo>
                <a:cubicBezTo>
                  <a:pt x="1635994" y="2995125"/>
                  <a:pt x="1639724" y="3019296"/>
                  <a:pt x="1641589" y="3052762"/>
                </a:cubicBezTo>
                <a:lnTo>
                  <a:pt x="1643778" y="3070191"/>
                </a:lnTo>
                <a:lnTo>
                  <a:pt x="1650616" y="3080997"/>
                </a:lnTo>
                <a:lnTo>
                  <a:pt x="1658375" y="3084369"/>
                </a:lnTo>
                <a:cubicBezTo>
                  <a:pt x="1658375" y="3084369"/>
                  <a:pt x="1662105" y="3089946"/>
                  <a:pt x="1652780" y="3093665"/>
                </a:cubicBezTo>
                <a:cubicBezTo>
                  <a:pt x="1643455" y="3095524"/>
                  <a:pt x="1658375" y="3102961"/>
                  <a:pt x="1658375" y="3104820"/>
                </a:cubicBezTo>
                <a:lnTo>
                  <a:pt x="1656193" y="3108891"/>
                </a:lnTo>
                <a:lnTo>
                  <a:pt x="1656457" y="3111192"/>
                </a:lnTo>
                <a:cubicBezTo>
                  <a:pt x="1655524" y="3112589"/>
                  <a:pt x="1653426" y="3115849"/>
                  <a:pt x="1650075" y="3120128"/>
                </a:cubicBezTo>
                <a:lnTo>
                  <a:pt x="1640292" y="3130719"/>
                </a:lnTo>
                <a:lnTo>
                  <a:pt x="1640191" y="3130850"/>
                </a:lnTo>
                <a:lnTo>
                  <a:pt x="1640108" y="3130919"/>
                </a:lnTo>
                <a:lnTo>
                  <a:pt x="1636175" y="3135177"/>
                </a:lnTo>
                <a:lnTo>
                  <a:pt x="1626341" y="3142390"/>
                </a:lnTo>
                <a:lnTo>
                  <a:pt x="1617460" y="3149791"/>
                </a:lnTo>
                <a:lnTo>
                  <a:pt x="1614821" y="3150841"/>
                </a:lnTo>
                <a:lnTo>
                  <a:pt x="1614232" y="3151273"/>
                </a:lnTo>
                <a:cubicBezTo>
                  <a:pt x="1605518" y="3156251"/>
                  <a:pt x="1595377" y="3160559"/>
                  <a:pt x="1583721" y="3163353"/>
                </a:cubicBezTo>
                <a:lnTo>
                  <a:pt x="1561061" y="3174384"/>
                </a:lnTo>
                <a:lnTo>
                  <a:pt x="1556262" y="3186627"/>
                </a:lnTo>
                <a:lnTo>
                  <a:pt x="1559411" y="3197288"/>
                </a:lnTo>
                <a:lnTo>
                  <a:pt x="1560416" y="3199954"/>
                </a:lnTo>
                <a:lnTo>
                  <a:pt x="1563256" y="3205219"/>
                </a:lnTo>
                <a:cubicBezTo>
                  <a:pt x="1563256" y="3205684"/>
                  <a:pt x="1565588" y="3208589"/>
                  <a:pt x="1569085" y="3212685"/>
                </a:cubicBezTo>
                <a:lnTo>
                  <a:pt x="1576696" y="3221358"/>
                </a:lnTo>
                <a:lnTo>
                  <a:pt x="1583401" y="3228659"/>
                </a:lnTo>
                <a:cubicBezTo>
                  <a:pt x="1587717" y="3233372"/>
                  <a:pt x="1593668" y="3239888"/>
                  <a:pt x="1600201" y="3247103"/>
                </a:cubicBezTo>
                <a:lnTo>
                  <a:pt x="1617683" y="3266594"/>
                </a:lnTo>
                <a:lnTo>
                  <a:pt x="1636984" y="3268605"/>
                </a:lnTo>
                <a:cubicBezTo>
                  <a:pt x="1677635" y="3273396"/>
                  <a:pt x="1708058" y="3278285"/>
                  <a:pt x="1710156" y="3276888"/>
                </a:cubicBezTo>
                <a:cubicBezTo>
                  <a:pt x="1715751" y="3275025"/>
                  <a:pt x="1682181" y="3105538"/>
                  <a:pt x="1665396" y="3075738"/>
                </a:cubicBezTo>
                <a:cubicBezTo>
                  <a:pt x="1650476" y="3044075"/>
                  <a:pt x="1691506" y="3029175"/>
                  <a:pt x="1698966" y="2988200"/>
                </a:cubicBezTo>
                <a:cubicBezTo>
                  <a:pt x="1704561" y="2947225"/>
                  <a:pt x="1725076" y="2954675"/>
                  <a:pt x="1732536" y="2958400"/>
                </a:cubicBezTo>
                <a:cubicBezTo>
                  <a:pt x="1736266" y="2959332"/>
                  <a:pt x="1736732" y="2970972"/>
                  <a:pt x="1736266" y="2982380"/>
                </a:cubicBezTo>
                <a:lnTo>
                  <a:pt x="1736000" y="2986115"/>
                </a:lnTo>
                <a:lnTo>
                  <a:pt x="1742738" y="2979541"/>
                </a:lnTo>
                <a:cubicBezTo>
                  <a:pt x="1749265" y="2976742"/>
                  <a:pt x="1755793" y="2979540"/>
                  <a:pt x="1759523" y="2981406"/>
                </a:cubicBezTo>
                <a:lnTo>
                  <a:pt x="1761809" y="2986357"/>
                </a:lnTo>
                <a:lnTo>
                  <a:pt x="1788486" y="2965850"/>
                </a:lnTo>
                <a:cubicBezTo>
                  <a:pt x="1799676" y="2955607"/>
                  <a:pt x="1815062" y="2949553"/>
                  <a:pt x="1826951" y="2947691"/>
                </a:cubicBezTo>
                <a:cubicBezTo>
                  <a:pt x="1838840" y="2945828"/>
                  <a:pt x="1847233" y="2948157"/>
                  <a:pt x="1844435" y="2954675"/>
                </a:cubicBezTo>
                <a:cubicBezTo>
                  <a:pt x="1841638" y="2961194"/>
                  <a:pt x="1817393" y="2982147"/>
                  <a:pt x="1793381" y="3004963"/>
                </a:cubicBezTo>
                <a:lnTo>
                  <a:pt x="1787559" y="3010946"/>
                </a:lnTo>
                <a:lnTo>
                  <a:pt x="1815473" y="2988870"/>
                </a:lnTo>
                <a:cubicBezTo>
                  <a:pt x="1830393" y="2975809"/>
                  <a:pt x="1850907" y="2970212"/>
                  <a:pt x="1862097" y="2970212"/>
                </a:cubicBezTo>
                <a:cubicBezTo>
                  <a:pt x="1869557" y="2970212"/>
                  <a:pt x="1875152" y="2973943"/>
                  <a:pt x="1871422" y="2977675"/>
                </a:cubicBezTo>
                <a:cubicBezTo>
                  <a:pt x="1865827" y="2990735"/>
                  <a:pt x="1774443" y="3061635"/>
                  <a:pt x="1772578" y="3089622"/>
                </a:cubicBezTo>
                <a:cubicBezTo>
                  <a:pt x="1770713" y="3115743"/>
                  <a:pt x="1904992" y="3371356"/>
                  <a:pt x="1875152" y="3395612"/>
                </a:cubicBezTo>
                <a:cubicBezTo>
                  <a:pt x="1860232" y="3407739"/>
                  <a:pt x="1800553" y="3418468"/>
                  <a:pt x="1732713" y="3422199"/>
                </a:cubicBezTo>
                <a:lnTo>
                  <a:pt x="1710791" y="3422125"/>
                </a:lnTo>
                <a:lnTo>
                  <a:pt x="1713514" y="3436207"/>
                </a:lnTo>
                <a:cubicBezTo>
                  <a:pt x="1727742" y="3516435"/>
                  <a:pt x="1744781" y="3642793"/>
                  <a:pt x="1748819" y="3681553"/>
                </a:cubicBezTo>
                <a:lnTo>
                  <a:pt x="1749503" y="3689919"/>
                </a:lnTo>
                <a:lnTo>
                  <a:pt x="1750007" y="3692093"/>
                </a:lnTo>
                <a:cubicBezTo>
                  <a:pt x="1761207" y="3727469"/>
                  <a:pt x="1809742" y="3850353"/>
                  <a:pt x="1792942" y="3882005"/>
                </a:cubicBezTo>
                <a:lnTo>
                  <a:pt x="1792005" y="3884189"/>
                </a:lnTo>
                <a:lnTo>
                  <a:pt x="1791830" y="3886970"/>
                </a:lnTo>
                <a:cubicBezTo>
                  <a:pt x="1789892" y="3896456"/>
                  <a:pt x="1786541" y="3905013"/>
                  <a:pt x="1781412" y="3912232"/>
                </a:cubicBezTo>
                <a:lnTo>
                  <a:pt x="1777174" y="3918756"/>
                </a:lnTo>
                <a:lnTo>
                  <a:pt x="1770774" y="3933672"/>
                </a:lnTo>
                <a:cubicBezTo>
                  <a:pt x="1764941" y="3952291"/>
                  <a:pt x="1761207" y="3971376"/>
                  <a:pt x="1761207" y="3988132"/>
                </a:cubicBezTo>
                <a:lnTo>
                  <a:pt x="1760883" y="3988510"/>
                </a:lnTo>
                <a:lnTo>
                  <a:pt x="1760897" y="3988610"/>
                </a:lnTo>
                <a:cubicBezTo>
                  <a:pt x="1760897" y="4004445"/>
                  <a:pt x="1694223" y="4037977"/>
                  <a:pt x="1608899" y="4060331"/>
                </a:cubicBezTo>
                <a:lnTo>
                  <a:pt x="1579327" y="4065016"/>
                </a:lnTo>
                <a:lnTo>
                  <a:pt x="1578806" y="4067181"/>
                </a:lnTo>
                <a:cubicBezTo>
                  <a:pt x="1573692" y="4089105"/>
                  <a:pt x="1568578" y="4112894"/>
                  <a:pt x="1568578" y="4120358"/>
                </a:cubicBezTo>
                <a:cubicBezTo>
                  <a:pt x="1568578" y="4133419"/>
                  <a:pt x="1562999" y="4183797"/>
                  <a:pt x="1538824" y="4193126"/>
                </a:cubicBezTo>
                <a:lnTo>
                  <a:pt x="1534635" y="4199431"/>
                </a:lnTo>
                <a:lnTo>
                  <a:pt x="1533477" y="4209304"/>
                </a:lnTo>
                <a:cubicBezTo>
                  <a:pt x="1523847" y="4303802"/>
                  <a:pt x="1519324" y="4431543"/>
                  <a:pt x="1563680" y="4440844"/>
                </a:cubicBezTo>
                <a:cubicBezTo>
                  <a:pt x="1634651" y="4455725"/>
                  <a:pt x="1670136" y="4448284"/>
                  <a:pt x="1696283" y="4455725"/>
                </a:cubicBezTo>
                <a:cubicBezTo>
                  <a:pt x="1715894" y="4462701"/>
                  <a:pt x="1715543" y="4473862"/>
                  <a:pt x="1692869" y="4487639"/>
                </a:cubicBezTo>
                <a:lnTo>
                  <a:pt x="1690105" y="4488974"/>
                </a:lnTo>
                <a:lnTo>
                  <a:pt x="1675309" y="4501470"/>
                </a:lnTo>
                <a:cubicBezTo>
                  <a:pt x="1658309" y="4515470"/>
                  <a:pt x="1640145" y="4529470"/>
                  <a:pt x="1635488" y="4529470"/>
                </a:cubicBezTo>
                <a:cubicBezTo>
                  <a:pt x="1626173" y="4529470"/>
                  <a:pt x="1624310" y="4536936"/>
                  <a:pt x="1603818" y="4536936"/>
                </a:cubicBezTo>
                <a:cubicBezTo>
                  <a:pt x="1583325" y="4536936"/>
                  <a:pt x="1598229" y="4540670"/>
                  <a:pt x="1574010" y="4540670"/>
                </a:cubicBezTo>
                <a:cubicBezTo>
                  <a:pt x="1547929" y="4540670"/>
                  <a:pt x="1564695" y="4536936"/>
                  <a:pt x="1547929" y="4546270"/>
                </a:cubicBezTo>
                <a:cubicBezTo>
                  <a:pt x="1533025" y="4557469"/>
                  <a:pt x="1542340" y="4557469"/>
                  <a:pt x="1533025" y="4557469"/>
                </a:cubicBezTo>
                <a:cubicBezTo>
                  <a:pt x="1523710" y="4557469"/>
                  <a:pt x="1536751" y="4557469"/>
                  <a:pt x="1518121" y="4557469"/>
                </a:cubicBezTo>
                <a:cubicBezTo>
                  <a:pt x="1501355" y="4557469"/>
                  <a:pt x="1501355" y="4557469"/>
                  <a:pt x="1501355" y="4557469"/>
                </a:cubicBezTo>
                <a:cubicBezTo>
                  <a:pt x="1488314" y="4559336"/>
                  <a:pt x="1488314" y="4559336"/>
                  <a:pt x="1488314" y="4559336"/>
                </a:cubicBezTo>
                <a:lnTo>
                  <a:pt x="1488177" y="4559434"/>
                </a:lnTo>
                <a:lnTo>
                  <a:pt x="1517119" y="4580350"/>
                </a:lnTo>
                <a:cubicBezTo>
                  <a:pt x="1528364" y="4586473"/>
                  <a:pt x="1540219" y="4590554"/>
                  <a:pt x="1551842" y="4590554"/>
                </a:cubicBezTo>
                <a:cubicBezTo>
                  <a:pt x="1600192" y="4590554"/>
                  <a:pt x="1551842" y="4657725"/>
                  <a:pt x="1440263" y="4618542"/>
                </a:cubicBezTo>
                <a:lnTo>
                  <a:pt x="1422564" y="4606145"/>
                </a:lnTo>
                <a:lnTo>
                  <a:pt x="1418628" y="4608947"/>
                </a:lnTo>
                <a:cubicBezTo>
                  <a:pt x="1417522" y="4609735"/>
                  <a:pt x="1417522" y="4609735"/>
                  <a:pt x="1417522" y="4609735"/>
                </a:cubicBezTo>
                <a:lnTo>
                  <a:pt x="1411933" y="4609735"/>
                </a:lnTo>
                <a:cubicBezTo>
                  <a:pt x="1382125" y="4609735"/>
                  <a:pt x="1395166" y="4622801"/>
                  <a:pt x="1382125" y="4609735"/>
                </a:cubicBezTo>
                <a:cubicBezTo>
                  <a:pt x="1369085" y="4596668"/>
                  <a:pt x="1363496" y="4591069"/>
                  <a:pt x="1344866" y="4591069"/>
                </a:cubicBezTo>
                <a:cubicBezTo>
                  <a:pt x="1328100" y="4591069"/>
                  <a:pt x="1328100" y="4591069"/>
                  <a:pt x="1328100" y="4591069"/>
                </a:cubicBezTo>
                <a:cubicBezTo>
                  <a:pt x="1320648" y="4579869"/>
                  <a:pt x="1320648" y="4579869"/>
                  <a:pt x="1320648" y="4579869"/>
                </a:cubicBezTo>
                <a:cubicBezTo>
                  <a:pt x="1313196" y="4557469"/>
                  <a:pt x="1300155" y="4570536"/>
                  <a:pt x="1313196" y="4557469"/>
                </a:cubicBezTo>
                <a:cubicBezTo>
                  <a:pt x="1326237" y="4544403"/>
                  <a:pt x="1316922" y="4544403"/>
                  <a:pt x="1322511" y="4538803"/>
                </a:cubicBezTo>
                <a:cubicBezTo>
                  <a:pt x="1326237" y="4535070"/>
                  <a:pt x="1316922" y="4544403"/>
                  <a:pt x="1326237" y="4535070"/>
                </a:cubicBezTo>
                <a:cubicBezTo>
                  <a:pt x="1331826" y="4529470"/>
                  <a:pt x="1335086" y="4528537"/>
                  <a:pt x="1339044" y="4526903"/>
                </a:cubicBezTo>
                <a:lnTo>
                  <a:pt x="1345865" y="4521942"/>
                </a:lnTo>
                <a:lnTo>
                  <a:pt x="1349140" y="4512188"/>
                </a:lnTo>
                <a:cubicBezTo>
                  <a:pt x="1358439" y="4504725"/>
                  <a:pt x="1345421" y="4415163"/>
                  <a:pt x="1345421" y="4383444"/>
                </a:cubicBezTo>
                <a:cubicBezTo>
                  <a:pt x="1345421" y="4351724"/>
                  <a:pt x="1354719" y="4247236"/>
                  <a:pt x="1375175" y="4230443"/>
                </a:cubicBezTo>
                <a:cubicBezTo>
                  <a:pt x="1390518" y="4216449"/>
                  <a:pt x="1373432" y="4124789"/>
                  <a:pt x="1363931" y="4071175"/>
                </a:cubicBezTo>
                <a:lnTo>
                  <a:pt x="1363640" y="4069470"/>
                </a:lnTo>
                <a:lnTo>
                  <a:pt x="1345000" y="4064988"/>
                </a:lnTo>
                <a:lnTo>
                  <a:pt x="1345081" y="4058935"/>
                </a:lnTo>
                <a:lnTo>
                  <a:pt x="1344925" y="4058884"/>
                </a:lnTo>
                <a:cubicBezTo>
                  <a:pt x="1344925" y="4058884"/>
                  <a:pt x="1343875" y="4031654"/>
                  <a:pt x="1326812" y="4010184"/>
                </a:cubicBezTo>
                <a:lnTo>
                  <a:pt x="1306500" y="3993967"/>
                </a:lnTo>
                <a:lnTo>
                  <a:pt x="1302146" y="3990837"/>
                </a:lnTo>
                <a:lnTo>
                  <a:pt x="1277868" y="3976379"/>
                </a:lnTo>
                <a:cubicBezTo>
                  <a:pt x="1270080" y="3970095"/>
                  <a:pt x="1263372" y="3962532"/>
                  <a:pt x="1258355" y="3953222"/>
                </a:cubicBezTo>
                <a:lnTo>
                  <a:pt x="1257855" y="3951427"/>
                </a:lnTo>
                <a:lnTo>
                  <a:pt x="1255654" y="3949169"/>
                </a:lnTo>
                <a:cubicBezTo>
                  <a:pt x="1249068" y="3939477"/>
                  <a:pt x="1245688" y="3929464"/>
                  <a:pt x="1248019" y="3919684"/>
                </a:cubicBezTo>
                <a:cubicBezTo>
                  <a:pt x="1253614" y="3900123"/>
                  <a:pt x="1252682" y="3862865"/>
                  <a:pt x="1254314" y="3824443"/>
                </a:cubicBezTo>
                <a:lnTo>
                  <a:pt x="1255569" y="3811580"/>
                </a:lnTo>
                <a:lnTo>
                  <a:pt x="1255321" y="3809857"/>
                </a:lnTo>
                <a:cubicBezTo>
                  <a:pt x="1252521" y="3796824"/>
                  <a:pt x="1250654" y="3784256"/>
                  <a:pt x="1262788" y="3749811"/>
                </a:cubicBezTo>
                <a:cubicBezTo>
                  <a:pt x="1287056" y="3679060"/>
                  <a:pt x="1303857" y="3504043"/>
                  <a:pt x="1303857" y="3504043"/>
                </a:cubicBezTo>
                <a:cubicBezTo>
                  <a:pt x="1303857" y="3504043"/>
                  <a:pt x="1307590" y="3449583"/>
                  <a:pt x="1319724" y="3387675"/>
                </a:cubicBezTo>
                <a:lnTo>
                  <a:pt x="1321863" y="3379783"/>
                </a:lnTo>
                <a:lnTo>
                  <a:pt x="1321892" y="3379564"/>
                </a:lnTo>
                <a:lnTo>
                  <a:pt x="1330926" y="3346179"/>
                </a:lnTo>
                <a:lnTo>
                  <a:pt x="1317848" y="3358892"/>
                </a:lnTo>
                <a:cubicBezTo>
                  <a:pt x="1291227" y="3378636"/>
                  <a:pt x="1258343" y="3383523"/>
                  <a:pt x="1221260" y="3348616"/>
                </a:cubicBezTo>
                <a:cubicBezTo>
                  <a:pt x="1221260" y="3348616"/>
                  <a:pt x="1308953" y="3356063"/>
                  <a:pt x="1256710" y="3281597"/>
                </a:cubicBezTo>
                <a:cubicBezTo>
                  <a:pt x="1202602" y="3207130"/>
                  <a:pt x="1047742" y="3108462"/>
                  <a:pt x="1191407" y="2929742"/>
                </a:cubicBezTo>
                <a:cubicBezTo>
                  <a:pt x="1191407" y="2929742"/>
                  <a:pt x="1275368" y="2857137"/>
                  <a:pt x="1357463" y="2845967"/>
                </a:cubicBezTo>
                <a:cubicBezTo>
                  <a:pt x="1357463" y="2845967"/>
                  <a:pt x="1433961" y="2829212"/>
                  <a:pt x="1467545" y="2773362"/>
                </a:cubicBezTo>
                <a:close/>
                <a:moveTo>
                  <a:pt x="2061202" y="2768600"/>
                </a:moveTo>
                <a:lnTo>
                  <a:pt x="2061336" y="2769091"/>
                </a:lnTo>
                <a:lnTo>
                  <a:pt x="2062154" y="2768600"/>
                </a:lnTo>
                <a:lnTo>
                  <a:pt x="2062154" y="2768600"/>
                </a:lnTo>
                <a:lnTo>
                  <a:pt x="2062155" y="2768600"/>
                </a:lnTo>
                <a:lnTo>
                  <a:pt x="2070092" y="2769195"/>
                </a:lnTo>
                <a:cubicBezTo>
                  <a:pt x="2074060" y="2769790"/>
                  <a:pt x="2078029" y="2770981"/>
                  <a:pt x="2078029" y="2773363"/>
                </a:cubicBezTo>
                <a:cubicBezTo>
                  <a:pt x="2078029" y="2774950"/>
                  <a:pt x="2074942" y="2774553"/>
                  <a:pt x="2071415" y="2773363"/>
                </a:cubicBezTo>
                <a:lnTo>
                  <a:pt x="2062155" y="2768600"/>
                </a:lnTo>
                <a:lnTo>
                  <a:pt x="2069871" y="2772618"/>
                </a:lnTo>
                <a:cubicBezTo>
                  <a:pt x="2073619" y="2774851"/>
                  <a:pt x="2077147" y="2777530"/>
                  <a:pt x="2076265" y="2779316"/>
                </a:cubicBezTo>
                <a:cubicBezTo>
                  <a:pt x="2075383" y="2781102"/>
                  <a:pt x="2072296" y="2779316"/>
                  <a:pt x="2069210" y="2776637"/>
                </a:cubicBezTo>
                <a:lnTo>
                  <a:pt x="2062155" y="2768601"/>
                </a:lnTo>
                <a:lnTo>
                  <a:pt x="2067248" y="2774930"/>
                </a:lnTo>
                <a:cubicBezTo>
                  <a:pt x="2069563" y="2778204"/>
                  <a:pt x="2071415" y="2781697"/>
                  <a:pt x="2069563" y="2782570"/>
                </a:cubicBezTo>
                <a:cubicBezTo>
                  <a:pt x="2068637" y="2784317"/>
                  <a:pt x="2066785" y="2781697"/>
                  <a:pt x="2065164" y="2778204"/>
                </a:cubicBezTo>
                <a:lnTo>
                  <a:pt x="2062155" y="2768602"/>
                </a:lnTo>
                <a:lnTo>
                  <a:pt x="2061776" y="2770705"/>
                </a:lnTo>
                <a:lnTo>
                  <a:pt x="2063345" y="2776458"/>
                </a:lnTo>
                <a:cubicBezTo>
                  <a:pt x="2064060" y="2780387"/>
                  <a:pt x="2064060" y="2784316"/>
                  <a:pt x="2061202" y="2784316"/>
                </a:cubicBezTo>
                <a:lnTo>
                  <a:pt x="2059179" y="2778752"/>
                </a:lnTo>
                <a:lnTo>
                  <a:pt x="2056599" y="2782711"/>
                </a:lnTo>
                <a:cubicBezTo>
                  <a:pt x="2053821" y="2782711"/>
                  <a:pt x="2054284" y="2779624"/>
                  <a:pt x="2055904" y="2776317"/>
                </a:cubicBezTo>
                <a:lnTo>
                  <a:pt x="2056221" y="2775925"/>
                </a:lnTo>
                <a:lnTo>
                  <a:pt x="2048573" y="2781102"/>
                </a:lnTo>
                <a:cubicBezTo>
                  <a:pt x="2046633" y="2780209"/>
                  <a:pt x="2048573" y="2777530"/>
                  <a:pt x="2051726" y="2774851"/>
                </a:cubicBezTo>
                <a:lnTo>
                  <a:pt x="2061059" y="2769257"/>
                </a:lnTo>
                <a:close/>
                <a:moveTo>
                  <a:pt x="2062154" y="2765425"/>
                </a:moveTo>
                <a:cubicBezTo>
                  <a:pt x="2062154" y="2765425"/>
                  <a:pt x="2048819" y="2776538"/>
                  <a:pt x="2045009" y="2774686"/>
                </a:cubicBezTo>
                <a:cubicBezTo>
                  <a:pt x="2043104" y="2770981"/>
                  <a:pt x="2056439" y="2765425"/>
                  <a:pt x="2062154" y="2765425"/>
                </a:cubicBezTo>
                <a:close/>
                <a:moveTo>
                  <a:pt x="2062158" y="2765420"/>
                </a:moveTo>
                <a:lnTo>
                  <a:pt x="2062155" y="2765424"/>
                </a:lnTo>
                <a:lnTo>
                  <a:pt x="2062155" y="2765425"/>
                </a:lnTo>
                <a:close/>
                <a:moveTo>
                  <a:pt x="2049157" y="2763917"/>
                </a:moveTo>
                <a:cubicBezTo>
                  <a:pt x="2052868" y="2764155"/>
                  <a:pt x="2057234" y="2765107"/>
                  <a:pt x="2058980" y="2766060"/>
                </a:cubicBezTo>
                <a:cubicBezTo>
                  <a:pt x="2058980" y="2766060"/>
                  <a:pt x="2043264" y="2771775"/>
                  <a:pt x="2043264" y="2766060"/>
                </a:cubicBezTo>
                <a:cubicBezTo>
                  <a:pt x="2042390" y="2764155"/>
                  <a:pt x="2045446" y="2763678"/>
                  <a:pt x="2049157" y="2763917"/>
                </a:cubicBezTo>
                <a:close/>
                <a:moveTo>
                  <a:pt x="1856838" y="2762477"/>
                </a:moveTo>
                <a:cubicBezTo>
                  <a:pt x="1860542" y="2760663"/>
                  <a:pt x="1867950" y="2767920"/>
                  <a:pt x="1869802" y="2776991"/>
                </a:cubicBezTo>
                <a:lnTo>
                  <a:pt x="1869892" y="2782443"/>
                </a:lnTo>
                <a:lnTo>
                  <a:pt x="1871258" y="2778957"/>
                </a:lnTo>
                <a:cubicBezTo>
                  <a:pt x="1876914" y="2769507"/>
                  <a:pt x="1884454" y="2763838"/>
                  <a:pt x="1888225" y="2767618"/>
                </a:cubicBezTo>
                <a:cubicBezTo>
                  <a:pt x="1893880" y="2769507"/>
                  <a:pt x="1891995" y="2778957"/>
                  <a:pt x="1886339" y="2788407"/>
                </a:cubicBezTo>
                <a:lnTo>
                  <a:pt x="1879392" y="2796443"/>
                </a:lnTo>
                <a:lnTo>
                  <a:pt x="1887681" y="2795876"/>
                </a:lnTo>
                <a:cubicBezTo>
                  <a:pt x="1899021" y="2795876"/>
                  <a:pt x="1906580" y="2799628"/>
                  <a:pt x="1906580" y="2805257"/>
                </a:cubicBezTo>
                <a:cubicBezTo>
                  <a:pt x="1906580" y="2810885"/>
                  <a:pt x="1897131" y="2814638"/>
                  <a:pt x="1887681" y="2812762"/>
                </a:cubicBezTo>
                <a:lnTo>
                  <a:pt x="1883387" y="2811993"/>
                </a:lnTo>
                <a:lnTo>
                  <a:pt x="1886339" y="2814805"/>
                </a:lnTo>
                <a:cubicBezTo>
                  <a:pt x="1891995" y="2822157"/>
                  <a:pt x="1893880" y="2831348"/>
                  <a:pt x="1890110" y="2835025"/>
                </a:cubicBezTo>
                <a:cubicBezTo>
                  <a:pt x="1886339" y="2836863"/>
                  <a:pt x="1876914" y="2833186"/>
                  <a:pt x="1871258" y="2823996"/>
                </a:cubicBezTo>
                <a:lnTo>
                  <a:pt x="1870898" y="2823231"/>
                </a:lnTo>
                <a:lnTo>
                  <a:pt x="1862129" y="2840038"/>
                </a:lnTo>
                <a:cubicBezTo>
                  <a:pt x="1856414" y="2840038"/>
                  <a:pt x="1852604" y="2830910"/>
                  <a:pt x="1852604" y="2821781"/>
                </a:cubicBezTo>
                <a:lnTo>
                  <a:pt x="1856950" y="2814839"/>
                </a:lnTo>
                <a:lnTo>
                  <a:pt x="1852526" y="2819587"/>
                </a:lnTo>
                <a:cubicBezTo>
                  <a:pt x="1845223" y="2827057"/>
                  <a:pt x="1836095" y="2828925"/>
                  <a:pt x="1832444" y="2823322"/>
                </a:cubicBezTo>
                <a:cubicBezTo>
                  <a:pt x="1828792" y="2819587"/>
                  <a:pt x="1834269" y="2812116"/>
                  <a:pt x="1841572" y="2804645"/>
                </a:cubicBezTo>
                <a:lnTo>
                  <a:pt x="1849539" y="2801298"/>
                </a:lnTo>
                <a:lnTo>
                  <a:pt x="1842626" y="2799862"/>
                </a:lnTo>
                <a:cubicBezTo>
                  <a:pt x="1833177" y="2794367"/>
                  <a:pt x="1825617" y="2787040"/>
                  <a:pt x="1829397" y="2783376"/>
                </a:cubicBezTo>
                <a:cubicBezTo>
                  <a:pt x="1830342" y="2781545"/>
                  <a:pt x="1833177" y="2780629"/>
                  <a:pt x="1836957" y="2780629"/>
                </a:cubicBezTo>
                <a:cubicBezTo>
                  <a:pt x="1840736" y="2780629"/>
                  <a:pt x="1845461" y="2781545"/>
                  <a:pt x="1850186" y="2783376"/>
                </a:cubicBezTo>
                <a:lnTo>
                  <a:pt x="1855087" y="2786784"/>
                </a:lnTo>
                <a:lnTo>
                  <a:pt x="1853133" y="2782434"/>
                </a:lnTo>
                <a:cubicBezTo>
                  <a:pt x="1849429" y="2771548"/>
                  <a:pt x="1851281" y="2762477"/>
                  <a:pt x="1856838" y="2762477"/>
                </a:cubicBezTo>
                <a:close/>
                <a:moveTo>
                  <a:pt x="2077871" y="2760133"/>
                </a:moveTo>
                <a:lnTo>
                  <a:pt x="2073393" y="2765108"/>
                </a:lnTo>
                <a:lnTo>
                  <a:pt x="2080916" y="2766219"/>
                </a:lnTo>
                <a:cubicBezTo>
                  <a:pt x="2081854" y="2768203"/>
                  <a:pt x="2078571" y="2768699"/>
                  <a:pt x="2074349" y="2768451"/>
                </a:cubicBezTo>
                <a:lnTo>
                  <a:pt x="2067620" y="2767219"/>
                </a:lnTo>
                <a:lnTo>
                  <a:pt x="2062154" y="2768600"/>
                </a:lnTo>
                <a:lnTo>
                  <a:pt x="2064375" y="2766625"/>
                </a:lnTo>
                <a:lnTo>
                  <a:pt x="2062154" y="2766219"/>
                </a:lnTo>
                <a:lnTo>
                  <a:pt x="2065473" y="2765649"/>
                </a:lnTo>
                <a:lnTo>
                  <a:pt x="2068703" y="2762779"/>
                </a:lnTo>
                <a:cubicBezTo>
                  <a:pt x="2072195" y="2760133"/>
                  <a:pt x="2076124" y="2758016"/>
                  <a:pt x="2077871" y="2760133"/>
                </a:cubicBezTo>
                <a:close/>
                <a:moveTo>
                  <a:pt x="1931979" y="2755900"/>
                </a:moveTo>
                <a:lnTo>
                  <a:pt x="1932675" y="2755957"/>
                </a:lnTo>
                <a:lnTo>
                  <a:pt x="1932685" y="2755900"/>
                </a:lnTo>
                <a:lnTo>
                  <a:pt x="1932697" y="2755958"/>
                </a:lnTo>
                <a:lnTo>
                  <a:pt x="1935349" y="2756175"/>
                </a:lnTo>
                <a:lnTo>
                  <a:pt x="1935154" y="2755900"/>
                </a:lnTo>
                <a:lnTo>
                  <a:pt x="1935696" y="2756204"/>
                </a:lnTo>
                <a:lnTo>
                  <a:pt x="1937436" y="2756346"/>
                </a:lnTo>
                <a:cubicBezTo>
                  <a:pt x="1947259" y="2757328"/>
                  <a:pt x="1966904" y="2760186"/>
                  <a:pt x="1966904" y="2767330"/>
                </a:cubicBezTo>
                <a:cubicBezTo>
                  <a:pt x="1966419" y="2769235"/>
                  <a:pt x="1964479" y="2769830"/>
                  <a:pt x="1961720" y="2769562"/>
                </a:cubicBezTo>
                <a:lnTo>
                  <a:pt x="1951633" y="2766618"/>
                </a:lnTo>
                <a:lnTo>
                  <a:pt x="1957757" y="2771806"/>
                </a:lnTo>
                <a:cubicBezTo>
                  <a:pt x="1959934" y="2774280"/>
                  <a:pt x="1961050" y="2776637"/>
                  <a:pt x="1960157" y="2778522"/>
                </a:cubicBezTo>
                <a:cubicBezTo>
                  <a:pt x="1958371" y="2782292"/>
                  <a:pt x="1953013" y="2778993"/>
                  <a:pt x="1947656" y="2773573"/>
                </a:cubicBezTo>
                <a:lnTo>
                  <a:pt x="1937149" y="2758720"/>
                </a:lnTo>
                <a:lnTo>
                  <a:pt x="1932777" y="2756335"/>
                </a:lnTo>
                <a:lnTo>
                  <a:pt x="1932901" y="2756924"/>
                </a:lnTo>
                <a:lnTo>
                  <a:pt x="1935576" y="2759893"/>
                </a:lnTo>
                <a:cubicBezTo>
                  <a:pt x="1941901" y="2767190"/>
                  <a:pt x="1953808" y="2782324"/>
                  <a:pt x="1947855" y="2786648"/>
                </a:cubicBezTo>
                <a:cubicBezTo>
                  <a:pt x="1944878" y="2789530"/>
                  <a:pt x="1940909" y="2784245"/>
                  <a:pt x="1937684" y="2777039"/>
                </a:cubicBezTo>
                <a:lnTo>
                  <a:pt x="1935249" y="2768014"/>
                </a:lnTo>
                <a:lnTo>
                  <a:pt x="1936213" y="2772568"/>
                </a:lnTo>
                <a:cubicBezTo>
                  <a:pt x="1937535" y="2781141"/>
                  <a:pt x="1937976" y="2790190"/>
                  <a:pt x="1934449" y="2792095"/>
                </a:cubicBezTo>
                <a:cubicBezTo>
                  <a:pt x="1930039" y="2793047"/>
                  <a:pt x="1928716" y="2786380"/>
                  <a:pt x="1928937" y="2778284"/>
                </a:cubicBezTo>
                <a:lnTo>
                  <a:pt x="1932415" y="2757513"/>
                </a:lnTo>
                <a:lnTo>
                  <a:pt x="1931979" y="2755900"/>
                </a:lnTo>
                <a:lnTo>
                  <a:pt x="1932574" y="2756560"/>
                </a:lnTo>
                <a:lnTo>
                  <a:pt x="1932626" y="2756252"/>
                </a:lnTo>
                <a:close/>
                <a:moveTo>
                  <a:pt x="2046478" y="2753078"/>
                </a:moveTo>
                <a:cubicBezTo>
                  <a:pt x="2050050" y="2749550"/>
                  <a:pt x="2057194" y="2761897"/>
                  <a:pt x="2058980" y="2765425"/>
                </a:cubicBezTo>
                <a:lnTo>
                  <a:pt x="2058964" y="2765413"/>
                </a:lnTo>
                <a:lnTo>
                  <a:pt x="2058979" y="2765426"/>
                </a:lnTo>
                <a:cubicBezTo>
                  <a:pt x="2058979" y="2765426"/>
                  <a:pt x="2043104" y="2763574"/>
                  <a:pt x="2044868" y="2759869"/>
                </a:cubicBezTo>
                <a:lnTo>
                  <a:pt x="2051036" y="2759199"/>
                </a:lnTo>
                <a:close/>
                <a:moveTo>
                  <a:pt x="2061361" y="2749709"/>
                </a:moveTo>
                <a:cubicBezTo>
                  <a:pt x="2063346" y="2748836"/>
                  <a:pt x="2063842" y="2751892"/>
                  <a:pt x="2063594" y="2755603"/>
                </a:cubicBezTo>
                <a:lnTo>
                  <a:pt x="2061747" y="2763730"/>
                </a:lnTo>
                <a:lnTo>
                  <a:pt x="2062155" y="2765423"/>
                </a:lnTo>
                <a:lnTo>
                  <a:pt x="2063775" y="2757708"/>
                </a:lnTo>
                <a:cubicBezTo>
                  <a:pt x="2064932" y="2753960"/>
                  <a:pt x="2066785" y="2750432"/>
                  <a:pt x="2069563" y="2751314"/>
                </a:cubicBezTo>
                <a:lnTo>
                  <a:pt x="2068705" y="2757239"/>
                </a:lnTo>
                <a:lnTo>
                  <a:pt x="2074501" y="2752924"/>
                </a:lnTo>
                <a:cubicBezTo>
                  <a:pt x="2076265" y="2754710"/>
                  <a:pt x="2074501" y="2757389"/>
                  <a:pt x="2071635" y="2759844"/>
                </a:cubicBezTo>
                <a:lnTo>
                  <a:pt x="2062155" y="2765425"/>
                </a:lnTo>
                <a:lnTo>
                  <a:pt x="2062155" y="2765426"/>
                </a:lnTo>
                <a:lnTo>
                  <a:pt x="2062155" y="2765425"/>
                </a:lnTo>
                <a:lnTo>
                  <a:pt x="2062154" y="2765425"/>
                </a:lnTo>
                <a:lnTo>
                  <a:pt x="2061536" y="2764656"/>
                </a:lnTo>
                <a:lnTo>
                  <a:pt x="2061361" y="2765426"/>
                </a:lnTo>
                <a:lnTo>
                  <a:pt x="2061117" y="2764135"/>
                </a:lnTo>
                <a:lnTo>
                  <a:pt x="2057062" y="2759095"/>
                </a:lnTo>
                <a:cubicBezTo>
                  <a:pt x="2054747" y="2755821"/>
                  <a:pt x="2052895" y="2752329"/>
                  <a:pt x="2054747" y="2751455"/>
                </a:cubicBezTo>
                <a:cubicBezTo>
                  <a:pt x="2056599" y="2749709"/>
                  <a:pt x="2058451" y="2752329"/>
                  <a:pt x="2059840" y="2755821"/>
                </a:cubicBezTo>
                <a:lnTo>
                  <a:pt x="2060044" y="2756666"/>
                </a:lnTo>
                <a:close/>
                <a:moveTo>
                  <a:pt x="1824559" y="2743200"/>
                </a:moveTo>
                <a:cubicBezTo>
                  <a:pt x="1824559" y="2743200"/>
                  <a:pt x="1831967" y="2766332"/>
                  <a:pt x="1826411" y="2768260"/>
                </a:cubicBezTo>
                <a:cubicBezTo>
                  <a:pt x="1820854" y="2770188"/>
                  <a:pt x="1822706" y="2750911"/>
                  <a:pt x="1824559" y="2743200"/>
                </a:cubicBezTo>
                <a:close/>
                <a:moveTo>
                  <a:pt x="1808704" y="2740520"/>
                </a:moveTo>
                <a:lnTo>
                  <a:pt x="1821628" y="2743787"/>
                </a:lnTo>
                <a:lnTo>
                  <a:pt x="1824029" y="2743200"/>
                </a:lnTo>
                <a:lnTo>
                  <a:pt x="1824030" y="2743200"/>
                </a:lnTo>
                <a:lnTo>
                  <a:pt x="1824029" y="2743202"/>
                </a:lnTo>
                <a:lnTo>
                  <a:pt x="1822442" y="2754312"/>
                </a:lnTo>
                <a:cubicBezTo>
                  <a:pt x="1821308" y="2759869"/>
                  <a:pt x="1819493" y="2765425"/>
                  <a:pt x="1816772" y="2765425"/>
                </a:cubicBezTo>
                <a:cubicBezTo>
                  <a:pt x="1814051" y="2765425"/>
                  <a:pt x="1814504" y="2760795"/>
                  <a:pt x="1816318" y="2755701"/>
                </a:cubicBezTo>
                <a:lnTo>
                  <a:pt x="1823974" y="2743289"/>
                </a:lnTo>
                <a:lnTo>
                  <a:pt x="1817698" y="2753284"/>
                </a:lnTo>
                <a:cubicBezTo>
                  <a:pt x="1814180" y="2758209"/>
                  <a:pt x="1809959" y="2762900"/>
                  <a:pt x="1807145" y="2761962"/>
                </a:cubicBezTo>
                <a:cubicBezTo>
                  <a:pt x="1805268" y="2761023"/>
                  <a:pt x="1808083" y="2757271"/>
                  <a:pt x="1812070" y="2753284"/>
                </a:cubicBezTo>
                <a:lnTo>
                  <a:pt x="1824028" y="2743202"/>
                </a:lnTo>
                <a:lnTo>
                  <a:pt x="1824029" y="2743201"/>
                </a:lnTo>
                <a:lnTo>
                  <a:pt x="1815329" y="2750393"/>
                </a:lnTo>
                <a:cubicBezTo>
                  <a:pt x="1810750" y="2753618"/>
                  <a:pt x="1805713" y="2756098"/>
                  <a:pt x="1803881" y="2753122"/>
                </a:cubicBezTo>
                <a:cubicBezTo>
                  <a:pt x="1802049" y="2751137"/>
                  <a:pt x="1805255" y="2748657"/>
                  <a:pt x="1809834" y="2746672"/>
                </a:cubicBezTo>
                <a:lnTo>
                  <a:pt x="1814215" y="2745601"/>
                </a:lnTo>
                <a:lnTo>
                  <a:pt x="1811452" y="2746077"/>
                </a:lnTo>
                <a:cubicBezTo>
                  <a:pt x="1805957" y="2746772"/>
                  <a:pt x="1800461" y="2746772"/>
                  <a:pt x="1800461" y="2743993"/>
                </a:cubicBezTo>
                <a:cubicBezTo>
                  <a:pt x="1799545" y="2741215"/>
                  <a:pt x="1803667" y="2740289"/>
                  <a:pt x="1808704" y="2740520"/>
                </a:cubicBezTo>
                <a:close/>
                <a:moveTo>
                  <a:pt x="1845949" y="2740351"/>
                </a:moveTo>
                <a:cubicBezTo>
                  <a:pt x="1848388" y="2740438"/>
                  <a:pt x="1850196" y="2741017"/>
                  <a:pt x="1850678" y="2742406"/>
                </a:cubicBezTo>
                <a:cubicBezTo>
                  <a:pt x="1851160" y="2743795"/>
                  <a:pt x="1850196" y="2744721"/>
                  <a:pt x="1848388" y="2745300"/>
                </a:cubicBezTo>
                <a:lnTo>
                  <a:pt x="1841981" y="2746007"/>
                </a:lnTo>
                <a:lnTo>
                  <a:pt x="1845709" y="2747027"/>
                </a:lnTo>
                <a:cubicBezTo>
                  <a:pt x="1847942" y="2747962"/>
                  <a:pt x="1849430" y="2749096"/>
                  <a:pt x="1849430" y="2750457"/>
                </a:cubicBezTo>
                <a:cubicBezTo>
                  <a:pt x="1848438" y="2753178"/>
                  <a:pt x="1843477" y="2752725"/>
                  <a:pt x="1838268" y="2750911"/>
                </a:cubicBezTo>
                <a:lnTo>
                  <a:pt x="1831243" y="2746629"/>
                </a:lnTo>
                <a:lnTo>
                  <a:pt x="1835702" y="2749532"/>
                </a:lnTo>
                <a:cubicBezTo>
                  <a:pt x="1840627" y="2753050"/>
                  <a:pt x="1845317" y="2757271"/>
                  <a:pt x="1844379" y="2760085"/>
                </a:cubicBezTo>
                <a:cubicBezTo>
                  <a:pt x="1842503" y="2761961"/>
                  <a:pt x="1838281" y="2759616"/>
                  <a:pt x="1834295" y="2755864"/>
                </a:cubicBezTo>
                <a:lnTo>
                  <a:pt x="1832455" y="2753179"/>
                </a:lnTo>
                <a:lnTo>
                  <a:pt x="1835823" y="2764692"/>
                </a:lnTo>
                <a:cubicBezTo>
                  <a:pt x="1833782" y="2766646"/>
                  <a:pt x="1831230" y="2763227"/>
                  <a:pt x="1829189" y="2758342"/>
                </a:cubicBezTo>
                <a:lnTo>
                  <a:pt x="1825874" y="2744289"/>
                </a:lnTo>
                <a:lnTo>
                  <a:pt x="1825617" y="2744258"/>
                </a:lnTo>
                <a:lnTo>
                  <a:pt x="1825852" y="2744193"/>
                </a:lnTo>
                <a:lnTo>
                  <a:pt x="1825617" y="2743200"/>
                </a:lnTo>
                <a:lnTo>
                  <a:pt x="1828436" y="2743479"/>
                </a:lnTo>
                <a:lnTo>
                  <a:pt x="1833038" y="2742207"/>
                </a:lnTo>
                <a:cubicBezTo>
                  <a:pt x="1837206" y="2741198"/>
                  <a:pt x="1842289" y="2740221"/>
                  <a:pt x="1845949" y="2740351"/>
                </a:cubicBezTo>
                <a:close/>
                <a:moveTo>
                  <a:pt x="1801804" y="2734270"/>
                </a:moveTo>
                <a:cubicBezTo>
                  <a:pt x="1803656" y="2728912"/>
                  <a:pt x="1818473" y="2737842"/>
                  <a:pt x="1824029" y="2743200"/>
                </a:cubicBezTo>
                <a:cubicBezTo>
                  <a:pt x="1824029" y="2743200"/>
                  <a:pt x="1801804" y="2739628"/>
                  <a:pt x="1801804" y="2734270"/>
                </a:cubicBezTo>
                <a:close/>
                <a:moveTo>
                  <a:pt x="1847162" y="2734128"/>
                </a:moveTo>
                <a:cubicBezTo>
                  <a:pt x="1851017" y="2739571"/>
                  <a:pt x="1831740" y="2743200"/>
                  <a:pt x="1824029" y="2743200"/>
                </a:cubicBezTo>
                <a:cubicBezTo>
                  <a:pt x="1824029" y="2743200"/>
                  <a:pt x="1843306" y="2730500"/>
                  <a:pt x="1847162" y="2734128"/>
                </a:cubicBezTo>
                <a:close/>
                <a:moveTo>
                  <a:pt x="1165217" y="2730676"/>
                </a:moveTo>
                <a:cubicBezTo>
                  <a:pt x="1165217" y="2732440"/>
                  <a:pt x="1163485" y="2737731"/>
                  <a:pt x="1160021" y="2741259"/>
                </a:cubicBezTo>
                <a:cubicBezTo>
                  <a:pt x="1154826" y="2744787"/>
                  <a:pt x="1149630" y="2744787"/>
                  <a:pt x="1147899" y="2743023"/>
                </a:cubicBezTo>
                <a:cubicBezTo>
                  <a:pt x="1146167" y="2741259"/>
                  <a:pt x="1149630" y="2735967"/>
                  <a:pt x="1153094" y="2732440"/>
                </a:cubicBezTo>
                <a:cubicBezTo>
                  <a:pt x="1158289" y="2728912"/>
                  <a:pt x="1163485" y="2728912"/>
                  <a:pt x="1165217" y="2730676"/>
                </a:cubicBezTo>
                <a:close/>
                <a:moveTo>
                  <a:pt x="1179504" y="2727325"/>
                </a:moveTo>
                <a:cubicBezTo>
                  <a:pt x="1186913" y="2727325"/>
                  <a:pt x="1190617" y="2729177"/>
                  <a:pt x="1190617" y="2732881"/>
                </a:cubicBezTo>
                <a:cubicBezTo>
                  <a:pt x="1190617" y="2734733"/>
                  <a:pt x="1185061" y="2738438"/>
                  <a:pt x="1179504" y="2736586"/>
                </a:cubicBezTo>
                <a:lnTo>
                  <a:pt x="1175457" y="2735850"/>
                </a:lnTo>
                <a:lnTo>
                  <a:pt x="1178799" y="2738004"/>
                </a:lnTo>
                <a:cubicBezTo>
                  <a:pt x="1182680" y="2741757"/>
                  <a:pt x="1182680" y="2747385"/>
                  <a:pt x="1180739" y="2749262"/>
                </a:cubicBezTo>
                <a:cubicBezTo>
                  <a:pt x="1178799" y="2751138"/>
                  <a:pt x="1172978" y="2747385"/>
                  <a:pt x="1169097" y="2743633"/>
                </a:cubicBezTo>
                <a:lnTo>
                  <a:pt x="1169062" y="2743395"/>
                </a:lnTo>
                <a:lnTo>
                  <a:pt x="1164264" y="2752725"/>
                </a:lnTo>
                <a:cubicBezTo>
                  <a:pt x="1162359" y="2752725"/>
                  <a:pt x="1160454" y="2747169"/>
                  <a:pt x="1160454" y="2741612"/>
                </a:cubicBezTo>
                <a:cubicBezTo>
                  <a:pt x="1160454" y="2736056"/>
                  <a:pt x="1162359" y="2730500"/>
                  <a:pt x="1166169" y="2730500"/>
                </a:cubicBezTo>
                <a:lnTo>
                  <a:pt x="1167906" y="2735565"/>
                </a:lnTo>
                <a:lnTo>
                  <a:pt x="1167157" y="2730500"/>
                </a:lnTo>
                <a:lnTo>
                  <a:pt x="1168871" y="2731604"/>
                </a:lnTo>
                <a:lnTo>
                  <a:pt x="1168392" y="2731029"/>
                </a:lnTo>
                <a:cubicBezTo>
                  <a:pt x="1168392" y="2729177"/>
                  <a:pt x="1173948" y="2727325"/>
                  <a:pt x="1179504" y="2727325"/>
                </a:cubicBezTo>
                <a:close/>
                <a:moveTo>
                  <a:pt x="1805297" y="2724727"/>
                </a:moveTo>
                <a:cubicBezTo>
                  <a:pt x="1809107" y="2720975"/>
                  <a:pt x="1820537" y="2735984"/>
                  <a:pt x="1822442" y="2741613"/>
                </a:cubicBezTo>
                <a:cubicBezTo>
                  <a:pt x="1822442" y="2741613"/>
                  <a:pt x="1803392" y="2730356"/>
                  <a:pt x="1805297" y="2724727"/>
                </a:cubicBezTo>
                <a:close/>
                <a:moveTo>
                  <a:pt x="1917259" y="2723277"/>
                </a:moveTo>
                <a:cubicBezTo>
                  <a:pt x="1920073" y="2720538"/>
                  <a:pt x="1923357" y="2726015"/>
                  <a:pt x="1925936" y="2733318"/>
                </a:cubicBezTo>
                <a:lnTo>
                  <a:pt x="1930392" y="2754312"/>
                </a:lnTo>
                <a:lnTo>
                  <a:pt x="1930392" y="2754312"/>
                </a:lnTo>
                <a:lnTo>
                  <a:pt x="1930392" y="2754313"/>
                </a:lnTo>
                <a:lnTo>
                  <a:pt x="1930186" y="2756062"/>
                </a:lnTo>
                <a:lnTo>
                  <a:pt x="1930392" y="2755900"/>
                </a:lnTo>
                <a:lnTo>
                  <a:pt x="1930154" y="2756332"/>
                </a:lnTo>
                <a:lnTo>
                  <a:pt x="1928428" y="2770981"/>
                </a:lnTo>
                <a:cubicBezTo>
                  <a:pt x="1926899" y="2779315"/>
                  <a:pt x="1924280" y="2787650"/>
                  <a:pt x="1919914" y="2787650"/>
                </a:cubicBezTo>
                <a:cubicBezTo>
                  <a:pt x="1916422" y="2787650"/>
                  <a:pt x="1917295" y="2781167"/>
                  <a:pt x="1919915" y="2773759"/>
                </a:cubicBezTo>
                <a:lnTo>
                  <a:pt x="1921043" y="2771664"/>
                </a:lnTo>
                <a:lnTo>
                  <a:pt x="1908961" y="2782292"/>
                </a:lnTo>
                <a:cubicBezTo>
                  <a:pt x="1905389" y="2780407"/>
                  <a:pt x="1908515" y="2774751"/>
                  <a:pt x="1913649" y="2769096"/>
                </a:cubicBezTo>
                <a:lnTo>
                  <a:pt x="1928905" y="2757072"/>
                </a:lnTo>
                <a:lnTo>
                  <a:pt x="1930392" y="2754312"/>
                </a:lnTo>
                <a:lnTo>
                  <a:pt x="1926313" y="2757669"/>
                </a:lnTo>
                <a:cubicBezTo>
                  <a:pt x="1918868" y="2763572"/>
                  <a:pt x="1903464" y="2774685"/>
                  <a:pt x="1899356" y="2769128"/>
                </a:cubicBezTo>
                <a:cubicBezTo>
                  <a:pt x="1896618" y="2766350"/>
                  <a:pt x="1902095" y="2762646"/>
                  <a:pt x="1909397" y="2759637"/>
                </a:cubicBezTo>
                <a:lnTo>
                  <a:pt x="1922416" y="2756335"/>
                </a:lnTo>
                <a:lnTo>
                  <a:pt x="1912831" y="2757785"/>
                </a:lnTo>
                <a:cubicBezTo>
                  <a:pt x="1904615" y="2758678"/>
                  <a:pt x="1895944" y="2758678"/>
                  <a:pt x="1894118" y="2755106"/>
                </a:cubicBezTo>
                <a:cubicBezTo>
                  <a:pt x="1893205" y="2751534"/>
                  <a:pt x="1899595" y="2750641"/>
                  <a:pt x="1907354" y="2751087"/>
                </a:cubicBezTo>
                <a:lnTo>
                  <a:pt x="1927917" y="2754939"/>
                </a:lnTo>
                <a:lnTo>
                  <a:pt x="1930391" y="2754312"/>
                </a:lnTo>
                <a:lnTo>
                  <a:pt x="1928597" y="2753971"/>
                </a:lnTo>
                <a:lnTo>
                  <a:pt x="1928805" y="2754313"/>
                </a:lnTo>
                <a:lnTo>
                  <a:pt x="1928238" y="2753903"/>
                </a:lnTo>
                <a:lnTo>
                  <a:pt x="1925212" y="2753328"/>
                </a:lnTo>
                <a:cubicBezTo>
                  <a:pt x="1915923" y="2751418"/>
                  <a:pt x="1897517" y="2746904"/>
                  <a:pt x="1898906" y="2741347"/>
                </a:cubicBezTo>
                <a:cubicBezTo>
                  <a:pt x="1898906" y="2739032"/>
                  <a:pt x="1900411" y="2738222"/>
                  <a:pt x="1902784" y="2738424"/>
                </a:cubicBezTo>
                <a:lnTo>
                  <a:pt x="1915420" y="2743770"/>
                </a:lnTo>
                <a:lnTo>
                  <a:pt x="1907552" y="2735560"/>
                </a:lnTo>
                <a:cubicBezTo>
                  <a:pt x="1905528" y="2732782"/>
                  <a:pt x="1904516" y="2730235"/>
                  <a:pt x="1905416" y="2728383"/>
                </a:cubicBezTo>
                <a:cubicBezTo>
                  <a:pt x="1907215" y="2724679"/>
                  <a:pt x="1912163" y="2728846"/>
                  <a:pt x="1917111" y="2735097"/>
                </a:cubicBezTo>
                <a:lnTo>
                  <a:pt x="1927499" y="2752167"/>
                </a:lnTo>
                <a:lnTo>
                  <a:pt x="1930391" y="2754311"/>
                </a:lnTo>
                <a:lnTo>
                  <a:pt x="1927285" y="2749977"/>
                </a:lnTo>
                <a:cubicBezTo>
                  <a:pt x="1921832" y="2742104"/>
                  <a:pt x="1911630" y="2726015"/>
                  <a:pt x="1917259" y="2723277"/>
                </a:cubicBezTo>
                <a:close/>
                <a:moveTo>
                  <a:pt x="1945113" y="2722827"/>
                </a:moveTo>
                <a:cubicBezTo>
                  <a:pt x="1948865" y="2723753"/>
                  <a:pt x="1947458" y="2730235"/>
                  <a:pt x="1944174" y="2737181"/>
                </a:cubicBezTo>
                <a:lnTo>
                  <a:pt x="1943442" y="2738210"/>
                </a:lnTo>
                <a:lnTo>
                  <a:pt x="1956259" y="2729335"/>
                </a:lnTo>
                <a:cubicBezTo>
                  <a:pt x="1959994" y="2732034"/>
                  <a:pt x="1956259" y="2737432"/>
                  <a:pt x="1950422" y="2742379"/>
                </a:cubicBezTo>
                <a:lnTo>
                  <a:pt x="1933861" y="2751669"/>
                </a:lnTo>
                <a:lnTo>
                  <a:pt x="1932163" y="2754054"/>
                </a:lnTo>
                <a:lnTo>
                  <a:pt x="1936236" y="2751543"/>
                </a:lnTo>
                <a:cubicBezTo>
                  <a:pt x="1944005" y="2746916"/>
                  <a:pt x="1960078" y="2738149"/>
                  <a:pt x="1964364" y="2742045"/>
                </a:cubicBezTo>
                <a:cubicBezTo>
                  <a:pt x="1965793" y="2743777"/>
                  <a:pt x="1965079" y="2745509"/>
                  <a:pt x="1963055" y="2747105"/>
                </a:cubicBezTo>
                <a:lnTo>
                  <a:pt x="1956309" y="2750231"/>
                </a:lnTo>
                <a:lnTo>
                  <a:pt x="1962111" y="2749686"/>
                </a:lnTo>
                <a:cubicBezTo>
                  <a:pt x="1965277" y="2749872"/>
                  <a:pt x="1967559" y="2750740"/>
                  <a:pt x="1968016" y="2752724"/>
                </a:cubicBezTo>
                <a:cubicBezTo>
                  <a:pt x="1971667" y="2760662"/>
                  <a:pt x="1944282" y="2758677"/>
                  <a:pt x="1935154" y="2754709"/>
                </a:cubicBezTo>
                <a:cubicBezTo>
                  <a:pt x="1935154" y="2754709"/>
                  <a:pt x="1937094" y="2754089"/>
                  <a:pt x="1940032" y="2753283"/>
                </a:cubicBezTo>
                <a:lnTo>
                  <a:pt x="1941446" y="2752952"/>
                </a:lnTo>
                <a:lnTo>
                  <a:pt x="1932093" y="2754153"/>
                </a:lnTo>
                <a:lnTo>
                  <a:pt x="1931979" y="2754313"/>
                </a:lnTo>
                <a:lnTo>
                  <a:pt x="1932013" y="2754163"/>
                </a:lnTo>
                <a:lnTo>
                  <a:pt x="1931979" y="2754168"/>
                </a:lnTo>
                <a:lnTo>
                  <a:pt x="1932018" y="2754144"/>
                </a:lnTo>
                <a:lnTo>
                  <a:pt x="1932395" y="2752492"/>
                </a:lnTo>
                <a:lnTo>
                  <a:pt x="1931979" y="2752725"/>
                </a:lnTo>
                <a:lnTo>
                  <a:pt x="1932511" y="2751981"/>
                </a:lnTo>
                <a:lnTo>
                  <a:pt x="1935732" y="2737875"/>
                </a:lnTo>
                <a:cubicBezTo>
                  <a:pt x="1938077" y="2729772"/>
                  <a:pt x="1941360" y="2721901"/>
                  <a:pt x="1945113" y="2722827"/>
                </a:cubicBezTo>
                <a:close/>
                <a:moveTo>
                  <a:pt x="1814958" y="2721428"/>
                </a:moveTo>
                <a:cubicBezTo>
                  <a:pt x="1818586" y="2717800"/>
                  <a:pt x="1824029" y="2735943"/>
                  <a:pt x="1824029" y="2743200"/>
                </a:cubicBezTo>
                <a:cubicBezTo>
                  <a:pt x="1824029" y="2743200"/>
                  <a:pt x="1811329" y="2725057"/>
                  <a:pt x="1814958" y="2721428"/>
                </a:cubicBezTo>
                <a:close/>
                <a:moveTo>
                  <a:pt x="1932862" y="2719638"/>
                </a:moveTo>
                <a:cubicBezTo>
                  <a:pt x="1939917" y="2717800"/>
                  <a:pt x="1936389" y="2745372"/>
                  <a:pt x="1931098" y="2752725"/>
                </a:cubicBezTo>
                <a:cubicBezTo>
                  <a:pt x="1931098" y="2752725"/>
                  <a:pt x="1924042" y="2721476"/>
                  <a:pt x="1932862" y="2719638"/>
                </a:cubicBezTo>
                <a:close/>
                <a:moveTo>
                  <a:pt x="1824824" y="2719632"/>
                </a:moveTo>
                <a:cubicBezTo>
                  <a:pt x="1827602" y="2718716"/>
                  <a:pt x="1828528" y="2722837"/>
                  <a:pt x="1828297" y="2727874"/>
                </a:cubicBezTo>
                <a:lnTo>
                  <a:pt x="1827535" y="2730886"/>
                </a:lnTo>
                <a:lnTo>
                  <a:pt x="1833951" y="2720975"/>
                </a:lnTo>
                <a:cubicBezTo>
                  <a:pt x="1836928" y="2721901"/>
                  <a:pt x="1835935" y="2726531"/>
                  <a:pt x="1833455" y="2731393"/>
                </a:cubicBezTo>
                <a:lnTo>
                  <a:pt x="1833024" y="2731932"/>
                </a:lnTo>
                <a:lnTo>
                  <a:pt x="1842503" y="2726372"/>
                </a:lnTo>
                <a:cubicBezTo>
                  <a:pt x="1846255" y="2728277"/>
                  <a:pt x="1831246" y="2739707"/>
                  <a:pt x="1825617" y="2741612"/>
                </a:cubicBezTo>
                <a:lnTo>
                  <a:pt x="1827891" y="2738362"/>
                </a:lnTo>
                <a:lnTo>
                  <a:pt x="1824029" y="2743200"/>
                </a:lnTo>
                <a:lnTo>
                  <a:pt x="1824641" y="2740709"/>
                </a:lnTo>
                <a:lnTo>
                  <a:pt x="1822740" y="2731309"/>
                </a:lnTo>
                <a:cubicBezTo>
                  <a:pt x="1822046" y="2726043"/>
                  <a:pt x="1822046" y="2720548"/>
                  <a:pt x="1824824" y="2719632"/>
                </a:cubicBezTo>
                <a:close/>
                <a:moveTo>
                  <a:pt x="1160907" y="2708539"/>
                </a:moveTo>
                <a:lnTo>
                  <a:pt x="1169378" y="2717186"/>
                </a:lnTo>
                <a:lnTo>
                  <a:pt x="1180739" y="2709862"/>
                </a:lnTo>
                <a:cubicBezTo>
                  <a:pt x="1182680" y="2711738"/>
                  <a:pt x="1182680" y="2717366"/>
                  <a:pt x="1178799" y="2722995"/>
                </a:cubicBezTo>
                <a:cubicBezTo>
                  <a:pt x="1174918" y="2728624"/>
                  <a:pt x="1171038" y="2730500"/>
                  <a:pt x="1167157" y="2728624"/>
                </a:cubicBezTo>
                <a:lnTo>
                  <a:pt x="1167954" y="2724000"/>
                </a:lnTo>
                <a:lnTo>
                  <a:pt x="1166495" y="2728467"/>
                </a:lnTo>
                <a:lnTo>
                  <a:pt x="1166540" y="2728685"/>
                </a:lnTo>
                <a:lnTo>
                  <a:pt x="1166424" y="2728685"/>
                </a:lnTo>
                <a:lnTo>
                  <a:pt x="1166350" y="2728912"/>
                </a:lnTo>
                <a:lnTo>
                  <a:pt x="1166173" y="2728685"/>
                </a:lnTo>
                <a:lnTo>
                  <a:pt x="1155427" y="2728685"/>
                </a:lnTo>
                <a:cubicBezTo>
                  <a:pt x="1149871" y="2726871"/>
                  <a:pt x="1146167" y="2723243"/>
                  <a:pt x="1146167" y="2719614"/>
                </a:cubicBezTo>
                <a:lnTo>
                  <a:pt x="1159099" y="2719614"/>
                </a:lnTo>
                <a:close/>
                <a:moveTo>
                  <a:pt x="2158992" y="2700338"/>
                </a:moveTo>
                <a:lnTo>
                  <a:pt x="2156751" y="2702889"/>
                </a:lnTo>
                <a:lnTo>
                  <a:pt x="2175132" y="2701449"/>
                </a:lnTo>
                <a:cubicBezTo>
                  <a:pt x="2184393" y="2703781"/>
                  <a:pt x="2191685" y="2707512"/>
                  <a:pt x="2197415" y="2711796"/>
                </a:cubicBezTo>
                <a:lnTo>
                  <a:pt x="2199612" y="2714123"/>
                </a:lnTo>
                <a:lnTo>
                  <a:pt x="2201855" y="2713038"/>
                </a:lnTo>
                <a:lnTo>
                  <a:pt x="2199693" y="2714208"/>
                </a:lnTo>
                <a:lnTo>
                  <a:pt x="2210322" y="2725465"/>
                </a:lnTo>
                <a:lnTo>
                  <a:pt x="2215504" y="2737370"/>
                </a:lnTo>
                <a:lnTo>
                  <a:pt x="2217730" y="2741613"/>
                </a:lnTo>
                <a:lnTo>
                  <a:pt x="2217241" y="2741363"/>
                </a:lnTo>
                <a:lnTo>
                  <a:pt x="2217730" y="2742486"/>
                </a:lnTo>
                <a:cubicBezTo>
                  <a:pt x="2210322" y="2735958"/>
                  <a:pt x="2202914" y="2741554"/>
                  <a:pt x="2193422" y="2749015"/>
                </a:cubicBezTo>
                <a:lnTo>
                  <a:pt x="2178127" y="2756378"/>
                </a:lnTo>
                <a:lnTo>
                  <a:pt x="2179630" y="2757148"/>
                </a:lnTo>
                <a:lnTo>
                  <a:pt x="2178021" y="2756428"/>
                </a:lnTo>
                <a:lnTo>
                  <a:pt x="2156611" y="2766735"/>
                </a:lnTo>
                <a:cubicBezTo>
                  <a:pt x="2125126" y="2768601"/>
                  <a:pt x="2119569" y="2738756"/>
                  <a:pt x="2119569" y="2738756"/>
                </a:cubicBezTo>
                <a:cubicBezTo>
                  <a:pt x="2118643" y="2721968"/>
                  <a:pt x="2123736" y="2710776"/>
                  <a:pt x="2133460" y="2704713"/>
                </a:cubicBezTo>
                <a:lnTo>
                  <a:pt x="2151020" y="2703338"/>
                </a:lnTo>
                <a:lnTo>
                  <a:pt x="2155298" y="2701148"/>
                </a:lnTo>
                <a:cubicBezTo>
                  <a:pt x="2157527" y="2700458"/>
                  <a:pt x="2158992" y="2700338"/>
                  <a:pt x="2158992" y="2700338"/>
                </a:cubicBezTo>
                <a:close/>
                <a:moveTo>
                  <a:pt x="1673217" y="2678112"/>
                </a:moveTo>
                <a:cubicBezTo>
                  <a:pt x="1673217" y="2678112"/>
                  <a:pt x="1770055" y="2881330"/>
                  <a:pt x="1675080" y="2998787"/>
                </a:cubicBezTo>
                <a:cubicBezTo>
                  <a:pt x="1675080" y="2998787"/>
                  <a:pt x="1745846" y="2834720"/>
                  <a:pt x="1673217" y="2678112"/>
                </a:cubicBezTo>
                <a:close/>
                <a:moveTo>
                  <a:pt x="1876735" y="2676525"/>
                </a:moveTo>
                <a:cubicBezTo>
                  <a:pt x="1884951" y="2677471"/>
                  <a:pt x="1890428" y="2680784"/>
                  <a:pt x="1893166" y="2685989"/>
                </a:cubicBezTo>
                <a:lnTo>
                  <a:pt x="1893166" y="2695327"/>
                </a:lnTo>
                <a:lnTo>
                  <a:pt x="1893880" y="2697163"/>
                </a:lnTo>
                <a:lnTo>
                  <a:pt x="1893166" y="2696552"/>
                </a:lnTo>
                <a:lnTo>
                  <a:pt x="1893166" y="2706810"/>
                </a:lnTo>
                <a:lnTo>
                  <a:pt x="1885091" y="2716159"/>
                </a:lnTo>
                <a:lnTo>
                  <a:pt x="1885943" y="2717800"/>
                </a:lnTo>
                <a:lnTo>
                  <a:pt x="1884904" y="2716375"/>
                </a:lnTo>
                <a:lnTo>
                  <a:pt x="1879474" y="2722662"/>
                </a:lnTo>
                <a:lnTo>
                  <a:pt x="1871860" y="2725512"/>
                </a:lnTo>
                <a:lnTo>
                  <a:pt x="1871655" y="2725738"/>
                </a:lnTo>
                <a:lnTo>
                  <a:pt x="1871769" y="2725546"/>
                </a:lnTo>
                <a:lnTo>
                  <a:pt x="1871258" y="2725738"/>
                </a:lnTo>
                <a:cubicBezTo>
                  <a:pt x="1874910" y="2722898"/>
                  <a:pt x="1872628" y="2719113"/>
                  <a:pt x="1869433" y="2713908"/>
                </a:cubicBezTo>
                <a:lnTo>
                  <a:pt x="1866240" y="2705012"/>
                </a:lnTo>
                <a:lnTo>
                  <a:pt x="1865305" y="2706688"/>
                </a:lnTo>
                <a:lnTo>
                  <a:pt x="1866160" y="2704788"/>
                </a:lnTo>
                <a:lnTo>
                  <a:pt x="1862130" y="2693560"/>
                </a:lnTo>
                <a:cubicBezTo>
                  <a:pt x="1862130" y="2678418"/>
                  <a:pt x="1876735" y="2676525"/>
                  <a:pt x="1876735" y="2676525"/>
                </a:cubicBezTo>
                <a:close/>
                <a:moveTo>
                  <a:pt x="1111506" y="2661444"/>
                </a:moveTo>
                <a:cubicBezTo>
                  <a:pt x="1113358" y="2657475"/>
                  <a:pt x="1117062" y="2657475"/>
                  <a:pt x="1122618" y="2661444"/>
                </a:cubicBezTo>
                <a:cubicBezTo>
                  <a:pt x="1125397" y="2662436"/>
                  <a:pt x="1127712" y="2663924"/>
                  <a:pt x="1129101" y="2665660"/>
                </a:cubicBezTo>
                <a:lnTo>
                  <a:pt x="1129891" y="2670530"/>
                </a:lnTo>
                <a:lnTo>
                  <a:pt x="1130004" y="2670492"/>
                </a:lnTo>
                <a:lnTo>
                  <a:pt x="1129914" y="2670673"/>
                </a:lnTo>
                <a:lnTo>
                  <a:pt x="1130027" y="2671365"/>
                </a:lnTo>
                <a:lnTo>
                  <a:pt x="1129452" y="2671611"/>
                </a:lnTo>
                <a:lnTo>
                  <a:pt x="1124375" y="2681922"/>
                </a:lnTo>
                <a:cubicBezTo>
                  <a:pt x="1118746" y="2685732"/>
                  <a:pt x="1114994" y="2687637"/>
                  <a:pt x="1113118" y="2683827"/>
                </a:cubicBezTo>
                <a:cubicBezTo>
                  <a:pt x="1111242" y="2681922"/>
                  <a:pt x="1113118" y="2678112"/>
                  <a:pt x="1118746" y="2674302"/>
                </a:cubicBezTo>
                <a:lnTo>
                  <a:pt x="1124314" y="2672417"/>
                </a:lnTo>
                <a:lnTo>
                  <a:pt x="1118914" y="2671365"/>
                </a:lnTo>
                <a:cubicBezTo>
                  <a:pt x="1113358" y="2667397"/>
                  <a:pt x="1109654" y="2663428"/>
                  <a:pt x="1111506" y="2661444"/>
                </a:cubicBezTo>
                <a:close/>
                <a:moveTo>
                  <a:pt x="1939844" y="2654788"/>
                </a:moveTo>
                <a:lnTo>
                  <a:pt x="1938964" y="2659063"/>
                </a:lnTo>
                <a:lnTo>
                  <a:pt x="1936679" y="2656100"/>
                </a:lnTo>
                <a:lnTo>
                  <a:pt x="1938065" y="2660121"/>
                </a:lnTo>
                <a:lnTo>
                  <a:pt x="1935983" y="2660927"/>
                </a:lnTo>
                <a:lnTo>
                  <a:pt x="1936462" y="2660990"/>
                </a:lnTo>
                <a:lnTo>
                  <a:pt x="1935735" y="2665938"/>
                </a:lnTo>
                <a:lnTo>
                  <a:pt x="1936742" y="2663825"/>
                </a:lnTo>
                <a:lnTo>
                  <a:pt x="1939337" y="2669275"/>
                </a:lnTo>
                <a:lnTo>
                  <a:pt x="1940371" y="2664105"/>
                </a:lnTo>
                <a:lnTo>
                  <a:pt x="1942829" y="2665511"/>
                </a:lnTo>
                <a:lnTo>
                  <a:pt x="1941504" y="2663649"/>
                </a:lnTo>
                <a:lnTo>
                  <a:pt x="1944934" y="2659917"/>
                </a:lnTo>
                <a:lnTo>
                  <a:pt x="1941993" y="2660122"/>
                </a:lnTo>
                <a:close/>
                <a:moveTo>
                  <a:pt x="1145769" y="2652977"/>
                </a:moveTo>
                <a:cubicBezTo>
                  <a:pt x="1147754" y="2654829"/>
                  <a:pt x="1147754" y="2660385"/>
                  <a:pt x="1143785" y="2664089"/>
                </a:cubicBezTo>
                <a:lnTo>
                  <a:pt x="1138274" y="2668205"/>
                </a:lnTo>
                <a:lnTo>
                  <a:pt x="1145373" y="2667000"/>
                </a:lnTo>
                <a:cubicBezTo>
                  <a:pt x="1151327" y="2668852"/>
                  <a:pt x="1157280" y="2670704"/>
                  <a:pt x="1157280" y="2672556"/>
                </a:cubicBezTo>
                <a:cubicBezTo>
                  <a:pt x="1155295" y="2676261"/>
                  <a:pt x="1151327" y="2678113"/>
                  <a:pt x="1145373" y="2678113"/>
                </a:cubicBezTo>
                <a:lnTo>
                  <a:pt x="1140555" y="2675864"/>
                </a:lnTo>
                <a:lnTo>
                  <a:pt x="1143627" y="2677679"/>
                </a:lnTo>
                <a:cubicBezTo>
                  <a:pt x="1147437" y="2683308"/>
                  <a:pt x="1149342" y="2688937"/>
                  <a:pt x="1145532" y="2688937"/>
                </a:cubicBezTo>
                <a:lnTo>
                  <a:pt x="1136089" y="2683357"/>
                </a:lnTo>
                <a:lnTo>
                  <a:pt x="1136642" y="2684462"/>
                </a:lnTo>
                <a:cubicBezTo>
                  <a:pt x="1136642" y="2690019"/>
                  <a:pt x="1132937" y="2695575"/>
                  <a:pt x="1131085" y="2693723"/>
                </a:cubicBezTo>
                <a:cubicBezTo>
                  <a:pt x="1127381" y="2693723"/>
                  <a:pt x="1125529" y="2690019"/>
                  <a:pt x="1125529" y="2684462"/>
                </a:cubicBezTo>
                <a:cubicBezTo>
                  <a:pt x="1125529" y="2677054"/>
                  <a:pt x="1129233" y="2673350"/>
                  <a:pt x="1131085" y="2673350"/>
                </a:cubicBezTo>
                <a:lnTo>
                  <a:pt x="1132503" y="2676185"/>
                </a:lnTo>
                <a:lnTo>
                  <a:pt x="1133839" y="2672730"/>
                </a:lnTo>
                <a:lnTo>
                  <a:pt x="1133467" y="2672556"/>
                </a:lnTo>
                <a:lnTo>
                  <a:pt x="1135509" y="2670269"/>
                </a:lnTo>
                <a:lnTo>
                  <a:pt x="1133863" y="2671498"/>
                </a:lnTo>
                <a:cubicBezTo>
                  <a:pt x="1131879" y="2669646"/>
                  <a:pt x="1131879" y="2664089"/>
                  <a:pt x="1135848" y="2658533"/>
                </a:cubicBezTo>
                <a:cubicBezTo>
                  <a:pt x="1137832" y="2654829"/>
                  <a:pt x="1143785" y="2651125"/>
                  <a:pt x="1145769" y="2652977"/>
                </a:cubicBezTo>
                <a:close/>
                <a:moveTo>
                  <a:pt x="1074656" y="2652315"/>
                </a:moveTo>
                <a:cubicBezTo>
                  <a:pt x="1078757" y="2653505"/>
                  <a:pt x="1081491" y="2655887"/>
                  <a:pt x="1081491" y="2655887"/>
                </a:cubicBezTo>
                <a:cubicBezTo>
                  <a:pt x="1086048" y="2662554"/>
                  <a:pt x="1086959" y="2668745"/>
                  <a:pt x="1084681" y="2673984"/>
                </a:cubicBezTo>
                <a:lnTo>
                  <a:pt x="1079932" y="2677672"/>
                </a:lnTo>
                <a:lnTo>
                  <a:pt x="1076582" y="2682875"/>
                </a:lnTo>
                <a:lnTo>
                  <a:pt x="1077094" y="2679874"/>
                </a:lnTo>
                <a:lnTo>
                  <a:pt x="1068732" y="2686367"/>
                </a:lnTo>
                <a:lnTo>
                  <a:pt x="1056218" y="2686968"/>
                </a:lnTo>
                <a:lnTo>
                  <a:pt x="1055680" y="2687637"/>
                </a:lnTo>
                <a:lnTo>
                  <a:pt x="1055918" y="2686982"/>
                </a:lnTo>
                <a:lnTo>
                  <a:pt x="1048910" y="2687319"/>
                </a:lnTo>
                <a:lnTo>
                  <a:pt x="1041573" y="2682672"/>
                </a:lnTo>
                <a:lnTo>
                  <a:pt x="1041392" y="2682648"/>
                </a:lnTo>
                <a:lnTo>
                  <a:pt x="1041509" y="2682631"/>
                </a:lnTo>
                <a:lnTo>
                  <a:pt x="1041392" y="2682557"/>
                </a:lnTo>
                <a:cubicBezTo>
                  <a:pt x="1045949" y="2683509"/>
                  <a:pt x="1047771" y="2679223"/>
                  <a:pt x="1049822" y="2673508"/>
                </a:cubicBezTo>
                <a:lnTo>
                  <a:pt x="1054821" y="2664516"/>
                </a:lnTo>
                <a:lnTo>
                  <a:pt x="1052505" y="2664777"/>
                </a:lnTo>
                <a:lnTo>
                  <a:pt x="1055060" y="2664087"/>
                </a:lnTo>
                <a:lnTo>
                  <a:pt x="1059619" y="2655887"/>
                </a:lnTo>
                <a:cubicBezTo>
                  <a:pt x="1065087" y="2651124"/>
                  <a:pt x="1070555" y="2651124"/>
                  <a:pt x="1074656" y="2652315"/>
                </a:cubicBezTo>
                <a:close/>
                <a:moveTo>
                  <a:pt x="1126436" y="2647950"/>
                </a:moveTo>
                <a:cubicBezTo>
                  <a:pt x="1128477" y="2647950"/>
                  <a:pt x="1132559" y="2651654"/>
                  <a:pt x="1134601" y="2657210"/>
                </a:cubicBezTo>
                <a:cubicBezTo>
                  <a:pt x="1136642" y="2662766"/>
                  <a:pt x="1134601" y="2668323"/>
                  <a:pt x="1132559" y="2668323"/>
                </a:cubicBezTo>
                <a:cubicBezTo>
                  <a:pt x="1128477" y="2670175"/>
                  <a:pt x="1126436" y="2666471"/>
                  <a:pt x="1124395" y="2660914"/>
                </a:cubicBezTo>
                <a:cubicBezTo>
                  <a:pt x="1122354" y="2653506"/>
                  <a:pt x="1124395" y="2649802"/>
                  <a:pt x="1126436" y="2647950"/>
                </a:cubicBezTo>
                <a:close/>
                <a:moveTo>
                  <a:pt x="1300299" y="2633662"/>
                </a:moveTo>
                <a:cubicBezTo>
                  <a:pt x="1305928" y="2633662"/>
                  <a:pt x="1309680" y="2637366"/>
                  <a:pt x="1309680" y="2639218"/>
                </a:cubicBezTo>
                <a:cubicBezTo>
                  <a:pt x="1309680" y="2642923"/>
                  <a:pt x="1305928" y="2644775"/>
                  <a:pt x="1298423" y="2644775"/>
                </a:cubicBezTo>
                <a:lnTo>
                  <a:pt x="1298267" y="2644683"/>
                </a:lnTo>
                <a:lnTo>
                  <a:pt x="1299978" y="2655599"/>
                </a:lnTo>
                <a:cubicBezTo>
                  <a:pt x="1298214" y="2657475"/>
                  <a:pt x="1292922" y="2655599"/>
                  <a:pt x="1291158" y="2649970"/>
                </a:cubicBezTo>
                <a:cubicBezTo>
                  <a:pt x="1287631" y="2646218"/>
                  <a:pt x="1285867" y="2640589"/>
                  <a:pt x="1287631" y="2638713"/>
                </a:cubicBezTo>
                <a:lnTo>
                  <a:pt x="1293091" y="2641617"/>
                </a:lnTo>
                <a:lnTo>
                  <a:pt x="1289042" y="2639218"/>
                </a:lnTo>
                <a:cubicBezTo>
                  <a:pt x="1289042" y="2635514"/>
                  <a:pt x="1292794" y="2633662"/>
                  <a:pt x="1300299" y="2633662"/>
                </a:cubicBezTo>
                <a:close/>
                <a:moveTo>
                  <a:pt x="1931344" y="2627577"/>
                </a:moveTo>
                <a:cubicBezTo>
                  <a:pt x="1935154" y="2625725"/>
                  <a:pt x="1940869" y="2633133"/>
                  <a:pt x="1942774" y="2640542"/>
                </a:cubicBezTo>
                <a:lnTo>
                  <a:pt x="1940574" y="2651236"/>
                </a:lnTo>
                <a:lnTo>
                  <a:pt x="1943825" y="2643453"/>
                </a:lnTo>
                <a:cubicBezTo>
                  <a:pt x="1947488" y="2636044"/>
                  <a:pt x="1954815" y="2630488"/>
                  <a:pt x="1958479" y="2632340"/>
                </a:cubicBezTo>
                <a:cubicBezTo>
                  <a:pt x="1962142" y="2636044"/>
                  <a:pt x="1962142" y="2643453"/>
                  <a:pt x="1956647" y="2650861"/>
                </a:cubicBezTo>
                <a:lnTo>
                  <a:pt x="1950645" y="2657450"/>
                </a:lnTo>
                <a:lnTo>
                  <a:pt x="1958313" y="2655888"/>
                </a:lnTo>
                <a:cubicBezTo>
                  <a:pt x="1967651" y="2657828"/>
                  <a:pt x="1973254" y="2661709"/>
                  <a:pt x="1973254" y="2665589"/>
                </a:cubicBezTo>
                <a:cubicBezTo>
                  <a:pt x="1973254" y="2667530"/>
                  <a:pt x="1971387" y="2669470"/>
                  <a:pt x="1968352" y="2670925"/>
                </a:cubicBezTo>
                <a:lnTo>
                  <a:pt x="1956513" y="2673337"/>
                </a:lnTo>
                <a:lnTo>
                  <a:pt x="1956699" y="2673444"/>
                </a:lnTo>
                <a:cubicBezTo>
                  <a:pt x="1962142" y="2680914"/>
                  <a:pt x="1962142" y="2688385"/>
                  <a:pt x="1958514" y="2692120"/>
                </a:cubicBezTo>
                <a:cubicBezTo>
                  <a:pt x="1956699" y="2693988"/>
                  <a:pt x="1949442" y="2690252"/>
                  <a:pt x="1943999" y="2682782"/>
                </a:cubicBezTo>
                <a:lnTo>
                  <a:pt x="1943792" y="2682356"/>
                </a:lnTo>
                <a:lnTo>
                  <a:pt x="1936742" y="2697163"/>
                </a:lnTo>
                <a:cubicBezTo>
                  <a:pt x="1930789" y="2695311"/>
                  <a:pt x="1928804" y="2687902"/>
                  <a:pt x="1928804" y="2680494"/>
                </a:cubicBezTo>
                <a:lnTo>
                  <a:pt x="1933107" y="2671458"/>
                </a:lnTo>
                <a:lnTo>
                  <a:pt x="1927123" y="2678340"/>
                </a:lnTo>
                <a:cubicBezTo>
                  <a:pt x="1921520" y="2684123"/>
                  <a:pt x="1912182" y="2686051"/>
                  <a:pt x="1910315" y="2682195"/>
                </a:cubicBezTo>
                <a:cubicBezTo>
                  <a:pt x="1906579" y="2678340"/>
                  <a:pt x="1910315" y="2670629"/>
                  <a:pt x="1917785" y="2664846"/>
                </a:cubicBezTo>
                <a:lnTo>
                  <a:pt x="1925525" y="2661585"/>
                </a:lnTo>
                <a:lnTo>
                  <a:pt x="1919544" y="2660121"/>
                </a:lnTo>
                <a:cubicBezTo>
                  <a:pt x="1910283" y="2656416"/>
                  <a:pt x="1906579" y="2650860"/>
                  <a:pt x="1908431" y="2647156"/>
                </a:cubicBezTo>
                <a:cubicBezTo>
                  <a:pt x="1908431" y="2645304"/>
                  <a:pt x="1910746" y="2643915"/>
                  <a:pt x="1913988" y="2643452"/>
                </a:cubicBezTo>
                <a:cubicBezTo>
                  <a:pt x="1917229" y="2642989"/>
                  <a:pt x="1921396" y="2643452"/>
                  <a:pt x="1925100" y="2645304"/>
                </a:cubicBezTo>
                <a:lnTo>
                  <a:pt x="1932969" y="2651291"/>
                </a:lnTo>
                <a:lnTo>
                  <a:pt x="1927534" y="2644246"/>
                </a:lnTo>
                <a:cubicBezTo>
                  <a:pt x="1925629" y="2636837"/>
                  <a:pt x="1927534" y="2627577"/>
                  <a:pt x="1931344" y="2627577"/>
                </a:cubicBezTo>
                <a:close/>
                <a:moveTo>
                  <a:pt x="1062030" y="2627312"/>
                </a:moveTo>
                <a:cubicBezTo>
                  <a:pt x="1062030" y="2627312"/>
                  <a:pt x="1073143" y="2640647"/>
                  <a:pt x="1071291" y="2642552"/>
                </a:cubicBezTo>
                <a:cubicBezTo>
                  <a:pt x="1067586" y="2646362"/>
                  <a:pt x="1062030" y="2631122"/>
                  <a:pt x="1062030" y="2627312"/>
                </a:cubicBezTo>
                <a:close/>
                <a:moveTo>
                  <a:pt x="1050362" y="2624693"/>
                </a:moveTo>
                <a:lnTo>
                  <a:pt x="1060193" y="2627703"/>
                </a:lnTo>
                <a:lnTo>
                  <a:pt x="1060809" y="2627571"/>
                </a:lnTo>
                <a:lnTo>
                  <a:pt x="1060839" y="2627312"/>
                </a:lnTo>
                <a:lnTo>
                  <a:pt x="1060908" y="2627550"/>
                </a:lnTo>
                <a:lnTo>
                  <a:pt x="1062030" y="2627312"/>
                </a:lnTo>
                <a:lnTo>
                  <a:pt x="1061038" y="2627961"/>
                </a:lnTo>
                <a:lnTo>
                  <a:pt x="1061099" y="2627980"/>
                </a:lnTo>
                <a:lnTo>
                  <a:pt x="1062030" y="2627312"/>
                </a:lnTo>
                <a:lnTo>
                  <a:pt x="1061881" y="2628219"/>
                </a:lnTo>
                <a:lnTo>
                  <a:pt x="1062030" y="2628265"/>
                </a:lnTo>
                <a:lnTo>
                  <a:pt x="1061870" y="2628291"/>
                </a:lnTo>
                <a:lnTo>
                  <a:pt x="1061600" y="2629939"/>
                </a:lnTo>
                <a:lnTo>
                  <a:pt x="1063320" y="2635884"/>
                </a:lnTo>
                <a:cubicBezTo>
                  <a:pt x="1064312" y="2640170"/>
                  <a:pt x="1064808" y="2644457"/>
                  <a:pt x="1062824" y="2644457"/>
                </a:cubicBezTo>
                <a:lnTo>
                  <a:pt x="1059613" y="2638056"/>
                </a:lnTo>
                <a:lnTo>
                  <a:pt x="1056315" y="2644775"/>
                </a:lnTo>
                <a:cubicBezTo>
                  <a:pt x="1054410" y="2643805"/>
                  <a:pt x="1054886" y="2640409"/>
                  <a:pt x="1056315" y="2636771"/>
                </a:cubicBezTo>
                <a:lnTo>
                  <a:pt x="1057200" y="2635305"/>
                </a:lnTo>
                <a:lnTo>
                  <a:pt x="1050124" y="2641202"/>
                </a:lnTo>
                <a:cubicBezTo>
                  <a:pt x="1048139" y="2640210"/>
                  <a:pt x="1049628" y="2637233"/>
                  <a:pt x="1052356" y="2634257"/>
                </a:cubicBezTo>
                <a:lnTo>
                  <a:pt x="1060315" y="2628543"/>
                </a:lnTo>
                <a:lnTo>
                  <a:pt x="1060097" y="2628578"/>
                </a:lnTo>
                <a:lnTo>
                  <a:pt x="1055124" y="2631836"/>
                </a:lnTo>
                <a:cubicBezTo>
                  <a:pt x="1051552" y="2633979"/>
                  <a:pt x="1047742" y="2635884"/>
                  <a:pt x="1046790" y="2634932"/>
                </a:cubicBezTo>
                <a:cubicBezTo>
                  <a:pt x="1044885" y="2633027"/>
                  <a:pt x="1047266" y="2631122"/>
                  <a:pt x="1050838" y="2629693"/>
                </a:cubicBezTo>
                <a:lnTo>
                  <a:pt x="1051779" y="2629493"/>
                </a:lnTo>
                <a:lnTo>
                  <a:pt x="1042980" y="2628265"/>
                </a:lnTo>
                <a:cubicBezTo>
                  <a:pt x="1042980" y="2625407"/>
                  <a:pt x="1046314" y="2624455"/>
                  <a:pt x="1050362" y="2624693"/>
                </a:cubicBezTo>
                <a:close/>
                <a:moveTo>
                  <a:pt x="1377942" y="2622550"/>
                </a:moveTo>
                <a:cubicBezTo>
                  <a:pt x="1383498" y="2622550"/>
                  <a:pt x="1389054" y="2626254"/>
                  <a:pt x="1389054" y="2628106"/>
                </a:cubicBezTo>
                <a:cubicBezTo>
                  <a:pt x="1389054" y="2631811"/>
                  <a:pt x="1383498" y="2633663"/>
                  <a:pt x="1377942" y="2633663"/>
                </a:cubicBezTo>
                <a:lnTo>
                  <a:pt x="1377023" y="2633329"/>
                </a:lnTo>
                <a:lnTo>
                  <a:pt x="1380799" y="2644487"/>
                </a:lnTo>
                <a:cubicBezTo>
                  <a:pt x="1376989" y="2646363"/>
                  <a:pt x="1373179" y="2644487"/>
                  <a:pt x="1369369" y="2638858"/>
                </a:cubicBezTo>
                <a:lnTo>
                  <a:pt x="1369116" y="2638391"/>
                </a:lnTo>
                <a:lnTo>
                  <a:pt x="1363654" y="2647950"/>
                </a:lnTo>
                <a:lnTo>
                  <a:pt x="1357770" y="2637652"/>
                </a:lnTo>
                <a:lnTo>
                  <a:pt x="1357738" y="2637719"/>
                </a:lnTo>
                <a:cubicBezTo>
                  <a:pt x="1353985" y="2641600"/>
                  <a:pt x="1348357" y="2641600"/>
                  <a:pt x="1346480" y="2639659"/>
                </a:cubicBezTo>
                <a:cubicBezTo>
                  <a:pt x="1344604" y="2637719"/>
                  <a:pt x="1346480" y="2631898"/>
                  <a:pt x="1352109" y="2628017"/>
                </a:cubicBezTo>
                <a:cubicBezTo>
                  <a:pt x="1357738" y="2624137"/>
                  <a:pt x="1361490" y="2624137"/>
                  <a:pt x="1363366" y="2626077"/>
                </a:cubicBezTo>
                <a:lnTo>
                  <a:pt x="1360220" y="2632585"/>
                </a:lnTo>
                <a:lnTo>
                  <a:pt x="1363654" y="2627577"/>
                </a:lnTo>
                <a:lnTo>
                  <a:pt x="1365959" y="2630937"/>
                </a:lnTo>
                <a:lnTo>
                  <a:pt x="1367128" y="2628345"/>
                </a:lnTo>
                <a:lnTo>
                  <a:pt x="1366829" y="2628106"/>
                </a:lnTo>
                <a:cubicBezTo>
                  <a:pt x="1366829" y="2624402"/>
                  <a:pt x="1372385" y="2622550"/>
                  <a:pt x="1377942" y="2622550"/>
                </a:cubicBezTo>
                <a:close/>
                <a:moveTo>
                  <a:pt x="1077746" y="2619904"/>
                </a:moveTo>
                <a:cubicBezTo>
                  <a:pt x="1078620" y="2621756"/>
                  <a:pt x="1076000" y="2623608"/>
                  <a:pt x="1072508" y="2624997"/>
                </a:cubicBezTo>
                <a:lnTo>
                  <a:pt x="1062033" y="2627312"/>
                </a:lnTo>
                <a:lnTo>
                  <a:pt x="1063716" y="2627453"/>
                </a:lnTo>
                <a:lnTo>
                  <a:pt x="1063617" y="2627312"/>
                </a:lnTo>
                <a:lnTo>
                  <a:pt x="1063854" y="2627465"/>
                </a:lnTo>
                <a:lnTo>
                  <a:pt x="1066452" y="2627683"/>
                </a:lnTo>
                <a:lnTo>
                  <a:pt x="1072189" y="2626023"/>
                </a:lnTo>
                <a:cubicBezTo>
                  <a:pt x="1076476" y="2625030"/>
                  <a:pt x="1080762" y="2624534"/>
                  <a:pt x="1080762" y="2626519"/>
                </a:cubicBezTo>
                <a:cubicBezTo>
                  <a:pt x="1081714" y="2628503"/>
                  <a:pt x="1078381" y="2629496"/>
                  <a:pt x="1074332" y="2629744"/>
                </a:cubicBezTo>
                <a:lnTo>
                  <a:pt x="1072754" y="2629561"/>
                </a:lnTo>
                <a:lnTo>
                  <a:pt x="1077746" y="2633027"/>
                </a:lnTo>
                <a:lnTo>
                  <a:pt x="1071475" y="2633027"/>
                </a:lnTo>
                <a:lnTo>
                  <a:pt x="1076119" y="2639218"/>
                </a:lnTo>
                <a:cubicBezTo>
                  <a:pt x="1075226" y="2641202"/>
                  <a:pt x="1072547" y="2639218"/>
                  <a:pt x="1069868" y="2636241"/>
                </a:cubicBezTo>
                <a:lnTo>
                  <a:pt x="1064845" y="2629067"/>
                </a:lnTo>
                <a:lnTo>
                  <a:pt x="1064015" y="2628549"/>
                </a:lnTo>
                <a:lnTo>
                  <a:pt x="1063617" y="2628503"/>
                </a:lnTo>
                <a:lnTo>
                  <a:pt x="1063838" y="2628439"/>
                </a:lnTo>
                <a:lnTo>
                  <a:pt x="1062031" y="2627312"/>
                </a:lnTo>
                <a:lnTo>
                  <a:pt x="1062030" y="2627312"/>
                </a:lnTo>
                <a:lnTo>
                  <a:pt x="1062031" y="2627312"/>
                </a:lnTo>
                <a:lnTo>
                  <a:pt x="1069233" y="2622219"/>
                </a:lnTo>
                <a:cubicBezTo>
                  <a:pt x="1072944" y="2619904"/>
                  <a:pt x="1076873" y="2618052"/>
                  <a:pt x="1077746" y="2619904"/>
                </a:cubicBezTo>
                <a:close/>
                <a:moveTo>
                  <a:pt x="2190241" y="2619375"/>
                </a:moveTo>
                <a:cubicBezTo>
                  <a:pt x="2198889" y="2619375"/>
                  <a:pt x="2204174" y="2622122"/>
                  <a:pt x="2206576" y="2626931"/>
                </a:cubicBezTo>
                <a:lnTo>
                  <a:pt x="2206045" y="2637943"/>
                </a:lnTo>
                <a:lnTo>
                  <a:pt x="2206617" y="2640013"/>
                </a:lnTo>
                <a:lnTo>
                  <a:pt x="2205984" y="2639197"/>
                </a:lnTo>
                <a:lnTo>
                  <a:pt x="2205615" y="2646851"/>
                </a:lnTo>
                <a:lnTo>
                  <a:pt x="2196892" y="2658459"/>
                </a:lnTo>
                <a:lnTo>
                  <a:pt x="2197093" y="2659063"/>
                </a:lnTo>
                <a:lnTo>
                  <a:pt x="2196850" y="2658516"/>
                </a:lnTo>
                <a:lnTo>
                  <a:pt x="2192883" y="2663794"/>
                </a:lnTo>
                <a:cubicBezTo>
                  <a:pt x="2188319" y="2666542"/>
                  <a:pt x="2184476" y="2667000"/>
                  <a:pt x="2184476" y="2667000"/>
                </a:cubicBezTo>
                <a:lnTo>
                  <a:pt x="2184491" y="2666903"/>
                </a:lnTo>
                <a:lnTo>
                  <a:pt x="2184392" y="2667000"/>
                </a:lnTo>
                <a:lnTo>
                  <a:pt x="2184627" y="2666039"/>
                </a:lnTo>
                <a:lnTo>
                  <a:pt x="2185407" y="2661104"/>
                </a:lnTo>
                <a:cubicBezTo>
                  <a:pt x="2183515" y="2654750"/>
                  <a:pt x="2174867" y="2646851"/>
                  <a:pt x="2174867" y="2635860"/>
                </a:cubicBezTo>
                <a:cubicBezTo>
                  <a:pt x="2174867" y="2628533"/>
                  <a:pt x="2178711" y="2624412"/>
                  <a:pt x="2182554" y="2622122"/>
                </a:cubicBezTo>
                <a:lnTo>
                  <a:pt x="2188375" y="2620042"/>
                </a:lnTo>
                <a:lnTo>
                  <a:pt x="2188361" y="2619963"/>
                </a:lnTo>
                <a:lnTo>
                  <a:pt x="2188596" y="2619963"/>
                </a:lnTo>
                <a:close/>
                <a:moveTo>
                  <a:pt x="1299956" y="2618076"/>
                </a:moveTo>
                <a:cubicBezTo>
                  <a:pt x="1301742" y="2619952"/>
                  <a:pt x="1301742" y="2623704"/>
                  <a:pt x="1298170" y="2629333"/>
                </a:cubicBezTo>
                <a:cubicBezTo>
                  <a:pt x="1296384" y="2634962"/>
                  <a:pt x="1291026" y="2636838"/>
                  <a:pt x="1289240" y="2636838"/>
                </a:cubicBezTo>
                <a:cubicBezTo>
                  <a:pt x="1287454" y="2634962"/>
                  <a:pt x="1287454" y="2629333"/>
                  <a:pt x="1289240" y="2623704"/>
                </a:cubicBezTo>
                <a:cubicBezTo>
                  <a:pt x="1292812" y="2619952"/>
                  <a:pt x="1298170" y="2616200"/>
                  <a:pt x="1299956" y="2618076"/>
                </a:cubicBezTo>
                <a:close/>
                <a:moveTo>
                  <a:pt x="1281557" y="2614612"/>
                </a:moveTo>
                <a:cubicBezTo>
                  <a:pt x="1283372" y="2614612"/>
                  <a:pt x="1287000" y="2618316"/>
                  <a:pt x="1288814" y="2623872"/>
                </a:cubicBezTo>
                <a:cubicBezTo>
                  <a:pt x="1290629" y="2629428"/>
                  <a:pt x="1288814" y="2634985"/>
                  <a:pt x="1287000" y="2634985"/>
                </a:cubicBezTo>
                <a:lnTo>
                  <a:pt x="1284734" y="2632093"/>
                </a:lnTo>
                <a:lnTo>
                  <a:pt x="1285602" y="2636043"/>
                </a:lnTo>
                <a:lnTo>
                  <a:pt x="1283378" y="2637949"/>
                </a:lnTo>
                <a:lnTo>
                  <a:pt x="1285579" y="2637190"/>
                </a:lnTo>
                <a:lnTo>
                  <a:pt x="1285207" y="2640262"/>
                </a:lnTo>
                <a:lnTo>
                  <a:pt x="1290630" y="2650403"/>
                </a:lnTo>
                <a:cubicBezTo>
                  <a:pt x="1290630" y="2655598"/>
                  <a:pt x="1286925" y="2659062"/>
                  <a:pt x="1285073" y="2659062"/>
                </a:cubicBezTo>
                <a:lnTo>
                  <a:pt x="1279632" y="2648887"/>
                </a:lnTo>
                <a:lnTo>
                  <a:pt x="1268693" y="2650772"/>
                </a:lnTo>
                <a:cubicBezTo>
                  <a:pt x="1266817" y="2648832"/>
                  <a:pt x="1268693" y="2643011"/>
                  <a:pt x="1274321" y="2641071"/>
                </a:cubicBezTo>
                <a:lnTo>
                  <a:pt x="1281257" y="2638680"/>
                </a:lnTo>
                <a:lnTo>
                  <a:pt x="1274489" y="2636043"/>
                </a:lnTo>
                <a:cubicBezTo>
                  <a:pt x="1268933" y="2634059"/>
                  <a:pt x="1265229" y="2630090"/>
                  <a:pt x="1267081" y="2628106"/>
                </a:cubicBezTo>
                <a:cubicBezTo>
                  <a:pt x="1267081" y="2626121"/>
                  <a:pt x="1268470" y="2625129"/>
                  <a:pt x="1270554" y="2624881"/>
                </a:cubicBezTo>
                <a:cubicBezTo>
                  <a:pt x="1272637" y="2624633"/>
                  <a:pt x="1275415" y="2625129"/>
                  <a:pt x="1278193" y="2626121"/>
                </a:cubicBezTo>
                <a:lnTo>
                  <a:pt x="1284190" y="2631399"/>
                </a:lnTo>
                <a:lnTo>
                  <a:pt x="1279743" y="2625724"/>
                </a:lnTo>
                <a:cubicBezTo>
                  <a:pt x="1277929" y="2620168"/>
                  <a:pt x="1277929" y="2614612"/>
                  <a:pt x="1281557" y="2614612"/>
                </a:cubicBezTo>
                <a:close/>
                <a:moveTo>
                  <a:pt x="1069438" y="2611437"/>
                </a:moveTo>
                <a:cubicBezTo>
                  <a:pt x="1071291" y="2611437"/>
                  <a:pt x="1070365" y="2614523"/>
                  <a:pt x="1068512" y="2618051"/>
                </a:cubicBezTo>
                <a:lnTo>
                  <a:pt x="1068399" y="2618213"/>
                </a:lnTo>
                <a:lnTo>
                  <a:pt x="1074377" y="2615009"/>
                </a:lnTo>
                <a:cubicBezTo>
                  <a:pt x="1076141" y="2615902"/>
                  <a:pt x="1074377" y="2618134"/>
                  <a:pt x="1071511" y="2620367"/>
                </a:cubicBezTo>
                <a:lnTo>
                  <a:pt x="1063868" y="2624686"/>
                </a:lnTo>
                <a:lnTo>
                  <a:pt x="1062030" y="2627312"/>
                </a:lnTo>
                <a:lnTo>
                  <a:pt x="1062584" y="2625412"/>
                </a:lnTo>
                <a:lnTo>
                  <a:pt x="1062030" y="2625725"/>
                </a:lnTo>
                <a:lnTo>
                  <a:pt x="1062805" y="2624655"/>
                </a:lnTo>
                <a:lnTo>
                  <a:pt x="1064345" y="2619374"/>
                </a:lnTo>
                <a:cubicBezTo>
                  <a:pt x="1065734" y="2615405"/>
                  <a:pt x="1067586" y="2611437"/>
                  <a:pt x="1069438" y="2611437"/>
                </a:cubicBezTo>
                <a:close/>
                <a:moveTo>
                  <a:pt x="1061236" y="2610008"/>
                </a:moveTo>
                <a:cubicBezTo>
                  <a:pt x="1063220" y="2609135"/>
                  <a:pt x="1063716" y="2612191"/>
                  <a:pt x="1063468" y="2615902"/>
                </a:cubicBezTo>
                <a:lnTo>
                  <a:pt x="1061616" y="2624054"/>
                </a:lnTo>
                <a:lnTo>
                  <a:pt x="1062030" y="2625725"/>
                </a:lnTo>
                <a:lnTo>
                  <a:pt x="1061427" y="2624882"/>
                </a:lnTo>
                <a:lnTo>
                  <a:pt x="1061401" y="2624997"/>
                </a:lnTo>
                <a:lnTo>
                  <a:pt x="1062030" y="2625725"/>
                </a:lnTo>
                <a:lnTo>
                  <a:pt x="1061264" y="2625599"/>
                </a:lnTo>
                <a:lnTo>
                  <a:pt x="1061236" y="2625725"/>
                </a:lnTo>
                <a:lnTo>
                  <a:pt x="1061210" y="2625591"/>
                </a:lnTo>
                <a:lnTo>
                  <a:pt x="1053298" y="2624296"/>
                </a:lnTo>
                <a:cubicBezTo>
                  <a:pt x="1048933" y="2623343"/>
                  <a:pt x="1044567" y="2621915"/>
                  <a:pt x="1044567" y="2620010"/>
                </a:cubicBezTo>
                <a:cubicBezTo>
                  <a:pt x="1044567" y="2618105"/>
                  <a:pt x="1047962" y="2618581"/>
                  <a:pt x="1051843" y="2620010"/>
                </a:cubicBezTo>
                <a:lnTo>
                  <a:pt x="1053771" y="2621091"/>
                </a:lnTo>
                <a:lnTo>
                  <a:pt x="1048139" y="2615009"/>
                </a:lnTo>
                <a:cubicBezTo>
                  <a:pt x="1049132" y="2613223"/>
                  <a:pt x="1052108" y="2615009"/>
                  <a:pt x="1055085" y="2617688"/>
                </a:cubicBezTo>
                <a:lnTo>
                  <a:pt x="1061013" y="2624548"/>
                </a:lnTo>
                <a:lnTo>
                  <a:pt x="1060949" y="2624213"/>
                </a:lnTo>
                <a:lnTo>
                  <a:pt x="1057505" y="2619394"/>
                </a:lnTo>
                <a:cubicBezTo>
                  <a:pt x="1055362" y="2616120"/>
                  <a:pt x="1053457" y="2612628"/>
                  <a:pt x="1054410" y="2611754"/>
                </a:cubicBezTo>
                <a:cubicBezTo>
                  <a:pt x="1056315" y="2610008"/>
                  <a:pt x="1058220" y="2612628"/>
                  <a:pt x="1059649" y="2616120"/>
                </a:cubicBezTo>
                <a:lnTo>
                  <a:pt x="1059892" y="2617102"/>
                </a:lnTo>
                <a:close/>
                <a:moveTo>
                  <a:pt x="1378825" y="2606963"/>
                </a:moveTo>
                <a:cubicBezTo>
                  <a:pt x="1382705" y="2606963"/>
                  <a:pt x="1380765" y="2612591"/>
                  <a:pt x="1378825" y="2618220"/>
                </a:cubicBezTo>
                <a:cubicBezTo>
                  <a:pt x="1374944" y="2623849"/>
                  <a:pt x="1369123" y="2625725"/>
                  <a:pt x="1367183" y="2625725"/>
                </a:cubicBezTo>
                <a:cubicBezTo>
                  <a:pt x="1365242" y="2623849"/>
                  <a:pt x="1365242" y="2618220"/>
                  <a:pt x="1369123" y="2612591"/>
                </a:cubicBezTo>
                <a:cubicBezTo>
                  <a:pt x="1371063" y="2606963"/>
                  <a:pt x="1376884" y="2605087"/>
                  <a:pt x="1378825" y="2606963"/>
                </a:cubicBezTo>
                <a:close/>
                <a:moveTo>
                  <a:pt x="1359800" y="2603744"/>
                </a:moveTo>
                <a:cubicBezTo>
                  <a:pt x="1363882" y="2601912"/>
                  <a:pt x="1367964" y="2607407"/>
                  <a:pt x="1367964" y="2612902"/>
                </a:cubicBezTo>
                <a:cubicBezTo>
                  <a:pt x="1370005" y="2618398"/>
                  <a:pt x="1370005" y="2623893"/>
                  <a:pt x="1365923" y="2623893"/>
                </a:cubicBezTo>
                <a:lnTo>
                  <a:pt x="1357932" y="2614930"/>
                </a:lnTo>
                <a:lnTo>
                  <a:pt x="1365242" y="2623741"/>
                </a:lnTo>
                <a:cubicBezTo>
                  <a:pt x="1363390" y="2627313"/>
                  <a:pt x="1357834" y="2627313"/>
                  <a:pt x="1352278" y="2623741"/>
                </a:cubicBezTo>
                <a:cubicBezTo>
                  <a:pt x="1346721" y="2621955"/>
                  <a:pt x="1343017" y="2618383"/>
                  <a:pt x="1344869" y="2614811"/>
                </a:cubicBezTo>
                <a:lnTo>
                  <a:pt x="1357826" y="2614811"/>
                </a:lnTo>
                <a:lnTo>
                  <a:pt x="1357758" y="2614734"/>
                </a:lnTo>
                <a:cubicBezTo>
                  <a:pt x="1355717" y="2609239"/>
                  <a:pt x="1357758" y="2603744"/>
                  <a:pt x="1359800" y="2603744"/>
                </a:cubicBezTo>
                <a:close/>
                <a:moveTo>
                  <a:pt x="1190012" y="2600325"/>
                </a:moveTo>
                <a:cubicBezTo>
                  <a:pt x="1225920" y="2604019"/>
                  <a:pt x="1233480" y="2628034"/>
                  <a:pt x="1220251" y="2663132"/>
                </a:cubicBezTo>
                <a:cubicBezTo>
                  <a:pt x="1207021" y="2700077"/>
                  <a:pt x="1173004" y="2701925"/>
                  <a:pt x="1173004" y="2701925"/>
                </a:cubicBezTo>
                <a:lnTo>
                  <a:pt x="1173138" y="2701345"/>
                </a:lnTo>
                <a:lnTo>
                  <a:pt x="1171567" y="2701926"/>
                </a:lnTo>
                <a:lnTo>
                  <a:pt x="1173709" y="2698891"/>
                </a:lnTo>
                <a:lnTo>
                  <a:pt x="1175661" y="2690495"/>
                </a:lnTo>
                <a:cubicBezTo>
                  <a:pt x="1173978" y="2683914"/>
                  <a:pt x="1168707" y="2676034"/>
                  <a:pt x="1164034" y="2666855"/>
                </a:cubicBezTo>
                <a:lnTo>
                  <a:pt x="1162587" y="2661196"/>
                </a:lnTo>
                <a:lnTo>
                  <a:pt x="1162042" y="2662238"/>
                </a:lnTo>
                <a:lnTo>
                  <a:pt x="1162528" y="2660967"/>
                </a:lnTo>
                <a:lnTo>
                  <a:pt x="1155995" y="2635423"/>
                </a:lnTo>
                <a:cubicBezTo>
                  <a:pt x="1157885" y="2604019"/>
                  <a:pt x="1190012" y="2600325"/>
                  <a:pt x="1190012" y="2600325"/>
                </a:cubicBezTo>
                <a:close/>
                <a:moveTo>
                  <a:pt x="1275549" y="2589213"/>
                </a:moveTo>
                <a:lnTo>
                  <a:pt x="1275752" y="2589578"/>
                </a:lnTo>
                <a:lnTo>
                  <a:pt x="1276144" y="2589477"/>
                </a:lnTo>
                <a:lnTo>
                  <a:pt x="1275936" y="2589909"/>
                </a:lnTo>
                <a:lnTo>
                  <a:pt x="1279518" y="2596357"/>
                </a:lnTo>
                <a:cubicBezTo>
                  <a:pt x="1279518" y="2600302"/>
                  <a:pt x="1277740" y="2603501"/>
                  <a:pt x="1275549" y="2603501"/>
                </a:cubicBezTo>
                <a:lnTo>
                  <a:pt x="1271962" y="2597044"/>
                </a:lnTo>
                <a:lnTo>
                  <a:pt x="1265428" y="2598738"/>
                </a:lnTo>
                <a:cubicBezTo>
                  <a:pt x="1263642" y="2596886"/>
                  <a:pt x="1265428" y="2593181"/>
                  <a:pt x="1269000" y="2591329"/>
                </a:cubicBezTo>
                <a:lnTo>
                  <a:pt x="1275277" y="2589701"/>
                </a:lnTo>
                <a:close/>
                <a:moveTo>
                  <a:pt x="1285603" y="2576513"/>
                </a:moveTo>
                <a:cubicBezTo>
                  <a:pt x="1287455" y="2578327"/>
                  <a:pt x="1287455" y="2581956"/>
                  <a:pt x="1285603" y="2583770"/>
                </a:cubicBezTo>
                <a:lnTo>
                  <a:pt x="1278309" y="2589128"/>
                </a:lnTo>
                <a:lnTo>
                  <a:pt x="1285074" y="2587625"/>
                </a:lnTo>
                <a:cubicBezTo>
                  <a:pt x="1288646" y="2587625"/>
                  <a:pt x="1292218" y="2589212"/>
                  <a:pt x="1292218" y="2590800"/>
                </a:cubicBezTo>
                <a:cubicBezTo>
                  <a:pt x="1292218" y="2592387"/>
                  <a:pt x="1288646" y="2593975"/>
                  <a:pt x="1285074" y="2592387"/>
                </a:cubicBezTo>
                <a:lnTo>
                  <a:pt x="1278596" y="2589509"/>
                </a:lnTo>
                <a:lnTo>
                  <a:pt x="1285603" y="2594656"/>
                </a:lnTo>
                <a:cubicBezTo>
                  <a:pt x="1287455" y="2596470"/>
                  <a:pt x="1287455" y="2600098"/>
                  <a:pt x="1285603" y="2601913"/>
                </a:cubicBezTo>
                <a:cubicBezTo>
                  <a:pt x="1285603" y="2601913"/>
                  <a:pt x="1281898" y="2600098"/>
                  <a:pt x="1280046" y="2598284"/>
                </a:cubicBezTo>
                <a:lnTo>
                  <a:pt x="1278220" y="2589341"/>
                </a:lnTo>
                <a:lnTo>
                  <a:pt x="1277930" y="2589212"/>
                </a:lnTo>
                <a:lnTo>
                  <a:pt x="1278210" y="2589150"/>
                </a:lnTo>
                <a:lnTo>
                  <a:pt x="1280046" y="2581956"/>
                </a:lnTo>
                <a:cubicBezTo>
                  <a:pt x="1281898" y="2578327"/>
                  <a:pt x="1283750" y="2576513"/>
                  <a:pt x="1285603" y="2576513"/>
                </a:cubicBezTo>
                <a:close/>
                <a:moveTo>
                  <a:pt x="1273802" y="2573338"/>
                </a:moveTo>
                <a:cubicBezTo>
                  <a:pt x="1275707" y="2573338"/>
                  <a:pt x="1277612" y="2575322"/>
                  <a:pt x="1277612" y="2579291"/>
                </a:cubicBezTo>
                <a:cubicBezTo>
                  <a:pt x="1279517" y="2583260"/>
                  <a:pt x="1279517" y="2587228"/>
                  <a:pt x="1277612" y="2587228"/>
                </a:cubicBezTo>
                <a:lnTo>
                  <a:pt x="1272925" y="2582346"/>
                </a:lnTo>
                <a:lnTo>
                  <a:pt x="1276144" y="2589213"/>
                </a:lnTo>
                <a:lnTo>
                  <a:pt x="1275549" y="2589213"/>
                </a:lnTo>
                <a:lnTo>
                  <a:pt x="1269000" y="2589213"/>
                </a:lnTo>
                <a:cubicBezTo>
                  <a:pt x="1265428" y="2587308"/>
                  <a:pt x="1263642" y="2583498"/>
                  <a:pt x="1265428" y="2581593"/>
                </a:cubicBezTo>
                <a:lnTo>
                  <a:pt x="1272202" y="2581593"/>
                </a:lnTo>
                <a:lnTo>
                  <a:pt x="1271897" y="2581275"/>
                </a:lnTo>
                <a:cubicBezTo>
                  <a:pt x="1269992" y="2577307"/>
                  <a:pt x="1271897" y="2573338"/>
                  <a:pt x="1273802" y="2573338"/>
                </a:cubicBezTo>
                <a:close/>
                <a:moveTo>
                  <a:pt x="1912295" y="2571750"/>
                </a:moveTo>
                <a:cubicBezTo>
                  <a:pt x="1929440" y="2573643"/>
                  <a:pt x="1935155" y="2583107"/>
                  <a:pt x="1929440" y="2602035"/>
                </a:cubicBezTo>
                <a:lnTo>
                  <a:pt x="1920612" y="2612345"/>
                </a:lnTo>
                <a:lnTo>
                  <a:pt x="1920867" y="2613025"/>
                </a:lnTo>
                <a:lnTo>
                  <a:pt x="1920528" y="2612443"/>
                </a:lnTo>
                <a:lnTo>
                  <a:pt x="1915867" y="2617887"/>
                </a:lnTo>
                <a:cubicBezTo>
                  <a:pt x="1910867" y="2620490"/>
                  <a:pt x="1906580" y="2620963"/>
                  <a:pt x="1906580" y="2620963"/>
                </a:cubicBezTo>
                <a:cubicBezTo>
                  <a:pt x="1914200" y="2613392"/>
                  <a:pt x="1897055" y="2603927"/>
                  <a:pt x="1897055" y="2588785"/>
                </a:cubicBezTo>
                <a:cubicBezTo>
                  <a:pt x="1897055" y="2573643"/>
                  <a:pt x="1912295" y="2571750"/>
                  <a:pt x="1912295" y="2571750"/>
                </a:cubicBezTo>
                <a:close/>
                <a:moveTo>
                  <a:pt x="1128339" y="2566987"/>
                </a:moveTo>
                <a:cubicBezTo>
                  <a:pt x="1128339" y="2566987"/>
                  <a:pt x="1142993" y="2613517"/>
                  <a:pt x="1130170" y="2617239"/>
                </a:cubicBezTo>
                <a:cubicBezTo>
                  <a:pt x="1119180" y="2620962"/>
                  <a:pt x="1122843" y="2580015"/>
                  <a:pt x="1128339" y="2566987"/>
                </a:cubicBezTo>
                <a:close/>
                <a:moveTo>
                  <a:pt x="1128705" y="2565400"/>
                </a:moveTo>
                <a:cubicBezTo>
                  <a:pt x="1128705" y="2565400"/>
                  <a:pt x="1176330" y="2568998"/>
                  <a:pt x="1176330" y="2581593"/>
                </a:cubicBezTo>
                <a:cubicBezTo>
                  <a:pt x="1176330" y="2586990"/>
                  <a:pt x="1167171" y="2585641"/>
                  <a:pt x="1156639" y="2581592"/>
                </a:cubicBezTo>
                <a:lnTo>
                  <a:pt x="1155893" y="2581236"/>
                </a:lnTo>
                <a:lnTo>
                  <a:pt x="1165687" y="2589001"/>
                </a:lnTo>
                <a:cubicBezTo>
                  <a:pt x="1168919" y="2592495"/>
                  <a:pt x="1170550" y="2595873"/>
                  <a:pt x="1169152" y="2598668"/>
                </a:cubicBezTo>
                <a:cubicBezTo>
                  <a:pt x="1167055" y="2602861"/>
                  <a:pt x="1161814" y="2601289"/>
                  <a:pt x="1155885" y="2596998"/>
                </a:cubicBezTo>
                <a:lnTo>
                  <a:pt x="1140956" y="2581562"/>
                </a:lnTo>
                <a:lnTo>
                  <a:pt x="1143413" y="2584942"/>
                </a:lnTo>
                <a:cubicBezTo>
                  <a:pt x="1150183" y="2595179"/>
                  <a:pt x="1155786" y="2606346"/>
                  <a:pt x="1151117" y="2610069"/>
                </a:cubicBezTo>
                <a:cubicBezTo>
                  <a:pt x="1143646" y="2619375"/>
                  <a:pt x="1128705" y="2580289"/>
                  <a:pt x="1128705" y="2565400"/>
                </a:cubicBezTo>
                <a:cubicBezTo>
                  <a:pt x="1128705" y="2565400"/>
                  <a:pt x="1130689" y="2567726"/>
                  <a:pt x="1133520" y="2571332"/>
                </a:cubicBezTo>
                <a:lnTo>
                  <a:pt x="1136590" y="2575555"/>
                </a:lnTo>
                <a:lnTo>
                  <a:pt x="1132489" y="2568095"/>
                </a:lnTo>
                <a:close/>
                <a:moveTo>
                  <a:pt x="1127117" y="2565400"/>
                </a:moveTo>
                <a:lnTo>
                  <a:pt x="1127118" y="2565400"/>
                </a:lnTo>
                <a:lnTo>
                  <a:pt x="1127117" y="2565401"/>
                </a:lnTo>
                <a:lnTo>
                  <a:pt x="1126930" y="2567122"/>
                </a:lnTo>
                <a:lnTo>
                  <a:pt x="1127117" y="2566987"/>
                </a:lnTo>
                <a:lnTo>
                  <a:pt x="1126903" y="2567375"/>
                </a:lnTo>
                <a:lnTo>
                  <a:pt x="1126313" y="2572813"/>
                </a:lnTo>
                <a:cubicBezTo>
                  <a:pt x="1124616" y="2586121"/>
                  <a:pt x="1119973" y="2612567"/>
                  <a:pt x="1109972" y="2611193"/>
                </a:cubicBezTo>
                <a:cubicBezTo>
                  <a:pt x="1107114" y="2611193"/>
                  <a:pt x="1106162" y="2608904"/>
                  <a:pt x="1106489" y="2605326"/>
                </a:cubicBezTo>
                <a:lnTo>
                  <a:pt x="1110351" y="2592816"/>
                </a:lnTo>
                <a:lnTo>
                  <a:pt x="1103676" y="2600794"/>
                </a:lnTo>
                <a:cubicBezTo>
                  <a:pt x="1100030" y="2604026"/>
                  <a:pt x="1096557" y="2605657"/>
                  <a:pt x="1093779" y="2604259"/>
                </a:cubicBezTo>
                <a:cubicBezTo>
                  <a:pt x="1088223" y="2601464"/>
                  <a:pt x="1093316" y="2593543"/>
                  <a:pt x="1101419" y="2585623"/>
                </a:cubicBezTo>
                <a:lnTo>
                  <a:pt x="1125308" y="2568299"/>
                </a:lnTo>
                <a:lnTo>
                  <a:pt x="1127116" y="2565401"/>
                </a:lnTo>
                <a:lnTo>
                  <a:pt x="1121154" y="2570215"/>
                </a:lnTo>
                <a:cubicBezTo>
                  <a:pt x="1110279" y="2578707"/>
                  <a:pt x="1087827" y="2594815"/>
                  <a:pt x="1082214" y="2587812"/>
                </a:cubicBezTo>
                <a:cubicBezTo>
                  <a:pt x="1076601" y="2580808"/>
                  <a:pt x="1096246" y="2571703"/>
                  <a:pt x="1112734" y="2567588"/>
                </a:cubicBezTo>
                <a:close/>
                <a:moveTo>
                  <a:pt x="2239132" y="2560928"/>
                </a:moveTo>
                <a:lnTo>
                  <a:pt x="2244861" y="2564346"/>
                </a:lnTo>
                <a:lnTo>
                  <a:pt x="2244908" y="2564351"/>
                </a:lnTo>
                <a:lnTo>
                  <a:pt x="2244902" y="2564371"/>
                </a:lnTo>
                <a:lnTo>
                  <a:pt x="2246423" y="2565278"/>
                </a:lnTo>
                <a:cubicBezTo>
                  <a:pt x="2251127" y="2571689"/>
                  <a:pt x="2252067" y="2577642"/>
                  <a:pt x="2249715" y="2582680"/>
                </a:cubicBezTo>
                <a:lnTo>
                  <a:pt x="2241382" y="2588707"/>
                </a:lnTo>
                <a:lnTo>
                  <a:pt x="2240272" y="2590801"/>
                </a:lnTo>
                <a:lnTo>
                  <a:pt x="2240408" y="2589411"/>
                </a:lnTo>
                <a:lnTo>
                  <a:pt x="2233252" y="2594586"/>
                </a:lnTo>
                <a:lnTo>
                  <a:pt x="2220410" y="2595161"/>
                </a:lnTo>
                <a:lnTo>
                  <a:pt x="2219317" y="2597151"/>
                </a:lnTo>
                <a:lnTo>
                  <a:pt x="2219999" y="2595179"/>
                </a:lnTo>
                <a:lnTo>
                  <a:pt x="2212791" y="2595502"/>
                </a:lnTo>
                <a:cubicBezTo>
                  <a:pt x="2207852" y="2593670"/>
                  <a:pt x="2205030" y="2590922"/>
                  <a:pt x="2205030" y="2590922"/>
                </a:cubicBezTo>
                <a:lnTo>
                  <a:pt x="2205138" y="2590788"/>
                </a:lnTo>
                <a:lnTo>
                  <a:pt x="2203442" y="2590573"/>
                </a:lnTo>
                <a:lnTo>
                  <a:pt x="2205569" y="2590254"/>
                </a:lnTo>
                <a:lnTo>
                  <a:pt x="2212791" y="2581306"/>
                </a:lnTo>
                <a:lnTo>
                  <a:pt x="2216289" y="2574495"/>
                </a:lnTo>
                <a:lnTo>
                  <a:pt x="2216142" y="2574528"/>
                </a:lnTo>
                <a:lnTo>
                  <a:pt x="2216292" y="2574490"/>
                </a:lnTo>
                <a:lnTo>
                  <a:pt x="2221964" y="2563446"/>
                </a:lnTo>
                <a:cubicBezTo>
                  <a:pt x="2228549" y="2558867"/>
                  <a:pt x="2234664" y="2559325"/>
                  <a:pt x="2239132" y="2560928"/>
                </a:cubicBezTo>
                <a:close/>
                <a:moveTo>
                  <a:pt x="1093198" y="2556729"/>
                </a:moveTo>
                <a:cubicBezTo>
                  <a:pt x="1104933" y="2557462"/>
                  <a:pt x="1118824" y="2560881"/>
                  <a:pt x="1125530" y="2564789"/>
                </a:cubicBezTo>
                <a:cubicBezTo>
                  <a:pt x="1125530" y="2564789"/>
                  <a:pt x="1075715" y="2576512"/>
                  <a:pt x="1073799" y="2564789"/>
                </a:cubicBezTo>
                <a:cubicBezTo>
                  <a:pt x="1071883" y="2557950"/>
                  <a:pt x="1081463" y="2555996"/>
                  <a:pt x="1093198" y="2556729"/>
                </a:cubicBezTo>
                <a:close/>
                <a:moveTo>
                  <a:pt x="1164824" y="2544722"/>
                </a:moveTo>
                <a:cubicBezTo>
                  <a:pt x="1169535" y="2543484"/>
                  <a:pt x="1173374" y="2543720"/>
                  <a:pt x="1175235" y="2546548"/>
                </a:cubicBezTo>
                <a:cubicBezTo>
                  <a:pt x="1177096" y="2548904"/>
                  <a:pt x="1176049" y="2551261"/>
                  <a:pt x="1173199" y="2553470"/>
                </a:cubicBezTo>
                <a:lnTo>
                  <a:pt x="1165345" y="2557159"/>
                </a:lnTo>
                <a:lnTo>
                  <a:pt x="1171140" y="2556528"/>
                </a:lnTo>
                <a:cubicBezTo>
                  <a:pt x="1175851" y="2556702"/>
                  <a:pt x="1179341" y="2557859"/>
                  <a:pt x="1180271" y="2560637"/>
                </a:cubicBezTo>
                <a:cubicBezTo>
                  <a:pt x="1184459" y="2568972"/>
                  <a:pt x="1162473" y="2570013"/>
                  <a:pt x="1145723" y="2567669"/>
                </a:cubicBezTo>
                <a:lnTo>
                  <a:pt x="1133890" y="2564824"/>
                </a:lnTo>
                <a:lnTo>
                  <a:pt x="1128705" y="2565400"/>
                </a:lnTo>
                <a:cubicBezTo>
                  <a:pt x="1128705" y="2565400"/>
                  <a:pt x="1150690" y="2548433"/>
                  <a:pt x="1164824" y="2544722"/>
                </a:cubicBezTo>
                <a:close/>
                <a:moveTo>
                  <a:pt x="2317742" y="2540000"/>
                </a:moveTo>
                <a:lnTo>
                  <a:pt x="2321752" y="2541508"/>
                </a:lnTo>
                <a:lnTo>
                  <a:pt x="2330268" y="2540906"/>
                </a:lnTo>
                <a:cubicBezTo>
                  <a:pt x="2335709" y="2543401"/>
                  <a:pt x="2339022" y="2548844"/>
                  <a:pt x="2339968" y="2557008"/>
                </a:cubicBezTo>
                <a:cubicBezTo>
                  <a:pt x="2339968" y="2557008"/>
                  <a:pt x="2339968" y="2573337"/>
                  <a:pt x="2322933" y="2573337"/>
                </a:cubicBezTo>
                <a:lnTo>
                  <a:pt x="2312576" y="2569509"/>
                </a:lnTo>
                <a:lnTo>
                  <a:pt x="2311392" y="2570162"/>
                </a:lnTo>
                <a:lnTo>
                  <a:pt x="2312458" y="2569466"/>
                </a:lnTo>
                <a:lnTo>
                  <a:pt x="2303295" y="2566080"/>
                </a:lnTo>
                <a:lnTo>
                  <a:pt x="2292102" y="2564460"/>
                </a:lnTo>
                <a:lnTo>
                  <a:pt x="2290755" y="2565400"/>
                </a:lnTo>
                <a:lnTo>
                  <a:pt x="2291094" y="2564314"/>
                </a:lnTo>
                <a:lnTo>
                  <a:pt x="2290755" y="2564265"/>
                </a:lnTo>
                <a:cubicBezTo>
                  <a:pt x="2290755" y="2564265"/>
                  <a:pt x="2290755" y="2560183"/>
                  <a:pt x="2292885" y="2555421"/>
                </a:cubicBezTo>
                <a:lnTo>
                  <a:pt x="2298857" y="2550242"/>
                </a:lnTo>
                <a:lnTo>
                  <a:pt x="2297105" y="2549525"/>
                </a:lnTo>
                <a:lnTo>
                  <a:pt x="2299016" y="2550104"/>
                </a:lnTo>
                <a:lnTo>
                  <a:pt x="2307791" y="2542494"/>
                </a:lnTo>
                <a:lnTo>
                  <a:pt x="2319455" y="2541670"/>
                </a:lnTo>
                <a:close/>
                <a:moveTo>
                  <a:pt x="1500180" y="2527476"/>
                </a:moveTo>
                <a:lnTo>
                  <a:pt x="1498643" y="2530366"/>
                </a:lnTo>
                <a:lnTo>
                  <a:pt x="1499544" y="2528887"/>
                </a:lnTo>
                <a:cubicBezTo>
                  <a:pt x="1501449" y="2528887"/>
                  <a:pt x="1503354" y="2532639"/>
                  <a:pt x="1503354" y="2540144"/>
                </a:cubicBezTo>
                <a:cubicBezTo>
                  <a:pt x="1503354" y="2545772"/>
                  <a:pt x="1501449" y="2549525"/>
                  <a:pt x="1497639" y="2549525"/>
                </a:cubicBezTo>
                <a:cubicBezTo>
                  <a:pt x="1495734" y="2549525"/>
                  <a:pt x="1493829" y="2545772"/>
                  <a:pt x="1493829" y="2538268"/>
                </a:cubicBezTo>
                <a:lnTo>
                  <a:pt x="1493904" y="2538146"/>
                </a:lnTo>
                <a:lnTo>
                  <a:pt x="1481418" y="2539823"/>
                </a:lnTo>
                <a:cubicBezTo>
                  <a:pt x="1479542" y="2538059"/>
                  <a:pt x="1483295" y="2532767"/>
                  <a:pt x="1487047" y="2531003"/>
                </a:cubicBezTo>
                <a:cubicBezTo>
                  <a:pt x="1492676" y="2527476"/>
                  <a:pt x="1498304" y="2525712"/>
                  <a:pt x="1500180" y="2527476"/>
                </a:cubicBezTo>
                <a:close/>
                <a:moveTo>
                  <a:pt x="2234398" y="2525889"/>
                </a:moveTo>
                <a:cubicBezTo>
                  <a:pt x="2243659" y="2525889"/>
                  <a:pt x="2251067" y="2529416"/>
                  <a:pt x="2251067" y="2532944"/>
                </a:cubicBezTo>
                <a:cubicBezTo>
                  <a:pt x="2251067" y="2536472"/>
                  <a:pt x="2243659" y="2540000"/>
                  <a:pt x="2234398" y="2540000"/>
                </a:cubicBezTo>
                <a:lnTo>
                  <a:pt x="2230938" y="2539289"/>
                </a:lnTo>
                <a:lnTo>
                  <a:pt x="2232697" y="2540094"/>
                </a:lnTo>
                <a:cubicBezTo>
                  <a:pt x="2238140" y="2547564"/>
                  <a:pt x="2239954" y="2555035"/>
                  <a:pt x="2236326" y="2558770"/>
                </a:cubicBezTo>
                <a:cubicBezTo>
                  <a:pt x="2232697" y="2560638"/>
                  <a:pt x="2225440" y="2556902"/>
                  <a:pt x="2219997" y="2549432"/>
                </a:cubicBezTo>
                <a:lnTo>
                  <a:pt x="2219943" y="2549307"/>
                </a:lnTo>
                <a:lnTo>
                  <a:pt x="2212791" y="2565400"/>
                </a:lnTo>
                <a:cubicBezTo>
                  <a:pt x="2208910" y="2565400"/>
                  <a:pt x="2205029" y="2557639"/>
                  <a:pt x="2205029" y="2547937"/>
                </a:cubicBezTo>
                <a:lnTo>
                  <a:pt x="2207300" y="2543850"/>
                </a:lnTo>
                <a:lnTo>
                  <a:pt x="2204936" y="2546577"/>
                </a:lnTo>
                <a:cubicBezTo>
                  <a:pt x="2197466" y="2552360"/>
                  <a:pt x="2189995" y="2554288"/>
                  <a:pt x="2186260" y="2550432"/>
                </a:cubicBezTo>
                <a:cubicBezTo>
                  <a:pt x="2184392" y="2546577"/>
                  <a:pt x="2188128" y="2538866"/>
                  <a:pt x="2195598" y="2535011"/>
                </a:cubicBezTo>
                <a:cubicBezTo>
                  <a:pt x="2199333" y="2532119"/>
                  <a:pt x="2203069" y="2530191"/>
                  <a:pt x="2206104" y="2529468"/>
                </a:cubicBezTo>
                <a:cubicBezTo>
                  <a:pt x="2209139" y="2528745"/>
                  <a:pt x="2211473" y="2529227"/>
                  <a:pt x="2212407" y="2531155"/>
                </a:cubicBezTo>
                <a:lnTo>
                  <a:pt x="2212637" y="2534244"/>
                </a:lnTo>
                <a:lnTo>
                  <a:pt x="2214731" y="2530475"/>
                </a:lnTo>
                <a:lnTo>
                  <a:pt x="2217310" y="2533054"/>
                </a:lnTo>
                <a:lnTo>
                  <a:pt x="2220138" y="2534348"/>
                </a:lnTo>
                <a:lnTo>
                  <a:pt x="2217729" y="2531180"/>
                </a:lnTo>
                <a:cubicBezTo>
                  <a:pt x="2217729" y="2527653"/>
                  <a:pt x="2225138" y="2524125"/>
                  <a:pt x="2234398" y="2525889"/>
                </a:cubicBezTo>
                <a:close/>
                <a:moveTo>
                  <a:pt x="1512880" y="2524125"/>
                </a:moveTo>
                <a:cubicBezTo>
                  <a:pt x="1518436" y="2524125"/>
                  <a:pt x="1523992" y="2527829"/>
                  <a:pt x="1523992" y="2529681"/>
                </a:cubicBezTo>
                <a:cubicBezTo>
                  <a:pt x="1523992" y="2533386"/>
                  <a:pt x="1518436" y="2535238"/>
                  <a:pt x="1512880" y="2535238"/>
                </a:cubicBezTo>
                <a:lnTo>
                  <a:pt x="1512581" y="2535156"/>
                </a:lnTo>
                <a:lnTo>
                  <a:pt x="1514290" y="2546062"/>
                </a:lnTo>
                <a:cubicBezTo>
                  <a:pt x="1512526" y="2547938"/>
                  <a:pt x="1507235" y="2546062"/>
                  <a:pt x="1503707" y="2540433"/>
                </a:cubicBezTo>
                <a:lnTo>
                  <a:pt x="1502070" y="2529984"/>
                </a:lnTo>
                <a:lnTo>
                  <a:pt x="1501767" y="2529681"/>
                </a:lnTo>
                <a:lnTo>
                  <a:pt x="1501982" y="2529423"/>
                </a:lnTo>
                <a:lnTo>
                  <a:pt x="1501943" y="2529176"/>
                </a:lnTo>
                <a:lnTo>
                  <a:pt x="1502113" y="2529266"/>
                </a:lnTo>
                <a:lnTo>
                  <a:pt x="1505240" y="2525514"/>
                </a:lnTo>
                <a:cubicBezTo>
                  <a:pt x="1507323" y="2524588"/>
                  <a:pt x="1510102" y="2524125"/>
                  <a:pt x="1512880" y="2524125"/>
                </a:cubicBezTo>
                <a:close/>
                <a:moveTo>
                  <a:pt x="1149249" y="2518080"/>
                </a:moveTo>
                <a:cubicBezTo>
                  <a:pt x="1152050" y="2518553"/>
                  <a:pt x="1152867" y="2521155"/>
                  <a:pt x="1152342" y="2524941"/>
                </a:cubicBezTo>
                <a:lnTo>
                  <a:pt x="1148345" y="2536190"/>
                </a:lnTo>
                <a:lnTo>
                  <a:pt x="1155119" y="2529204"/>
                </a:lnTo>
                <a:cubicBezTo>
                  <a:pt x="1159090" y="2526234"/>
                  <a:pt x="1162773" y="2524953"/>
                  <a:pt x="1165535" y="2526816"/>
                </a:cubicBezTo>
                <a:cubicBezTo>
                  <a:pt x="1170139" y="2529612"/>
                  <a:pt x="1164614" y="2537066"/>
                  <a:pt x="1156097" y="2544521"/>
                </a:cubicBezTo>
                <a:lnTo>
                  <a:pt x="1132815" y="2559568"/>
                </a:lnTo>
                <a:lnTo>
                  <a:pt x="1128705" y="2565400"/>
                </a:lnTo>
                <a:lnTo>
                  <a:pt x="1129348" y="2561809"/>
                </a:lnTo>
                <a:lnTo>
                  <a:pt x="1128705" y="2562225"/>
                </a:lnTo>
                <a:lnTo>
                  <a:pt x="1129495" y="2560987"/>
                </a:lnTo>
                <a:lnTo>
                  <a:pt x="1130076" y="2557740"/>
                </a:lnTo>
                <a:cubicBezTo>
                  <a:pt x="1132790" y="2543987"/>
                  <a:pt x="1139444" y="2516660"/>
                  <a:pt x="1149249" y="2518080"/>
                </a:cubicBezTo>
                <a:close/>
                <a:moveTo>
                  <a:pt x="1944416" y="2516188"/>
                </a:moveTo>
                <a:cubicBezTo>
                  <a:pt x="1944416" y="2516188"/>
                  <a:pt x="1957380" y="2560857"/>
                  <a:pt x="1946268" y="2564579"/>
                </a:cubicBezTo>
                <a:cubicBezTo>
                  <a:pt x="1935155" y="2570163"/>
                  <a:pt x="1938859" y="2529216"/>
                  <a:pt x="1944416" y="2516188"/>
                </a:cubicBezTo>
                <a:close/>
                <a:moveTo>
                  <a:pt x="1944681" y="2514601"/>
                </a:moveTo>
                <a:lnTo>
                  <a:pt x="1949495" y="2520564"/>
                </a:lnTo>
                <a:lnTo>
                  <a:pt x="1953107" y="2525559"/>
                </a:lnTo>
                <a:lnTo>
                  <a:pt x="1947389" y="2516397"/>
                </a:lnTo>
                <a:lnTo>
                  <a:pt x="1944682" y="2514601"/>
                </a:lnTo>
                <a:close/>
                <a:moveTo>
                  <a:pt x="1941505" y="2514600"/>
                </a:moveTo>
                <a:lnTo>
                  <a:pt x="1941330" y="2516310"/>
                </a:lnTo>
                <a:lnTo>
                  <a:pt x="1941505" y="2516188"/>
                </a:lnTo>
                <a:lnTo>
                  <a:pt x="1941306" y="2516550"/>
                </a:lnTo>
                <a:lnTo>
                  <a:pt x="1940746" y="2522012"/>
                </a:lnTo>
                <a:cubicBezTo>
                  <a:pt x="1939144" y="2535321"/>
                  <a:pt x="1934758" y="2561767"/>
                  <a:pt x="1925312" y="2560393"/>
                </a:cubicBezTo>
                <a:cubicBezTo>
                  <a:pt x="1919915" y="2560393"/>
                  <a:pt x="1921714" y="2551234"/>
                  <a:pt x="1925987" y="2540931"/>
                </a:cubicBezTo>
                <a:lnTo>
                  <a:pt x="1926795" y="2539560"/>
                </a:lnTo>
                <a:lnTo>
                  <a:pt x="1918065" y="2549995"/>
                </a:lnTo>
                <a:cubicBezTo>
                  <a:pt x="1914419" y="2553227"/>
                  <a:pt x="1910946" y="2554858"/>
                  <a:pt x="1908168" y="2553460"/>
                </a:cubicBezTo>
                <a:cubicBezTo>
                  <a:pt x="1902612" y="2550665"/>
                  <a:pt x="1907705" y="2542278"/>
                  <a:pt x="1915808" y="2534125"/>
                </a:cubicBezTo>
                <a:lnTo>
                  <a:pt x="1939915" y="2517298"/>
                </a:lnTo>
                <a:close/>
                <a:moveTo>
                  <a:pt x="1941505" y="2513013"/>
                </a:moveTo>
                <a:cubicBezTo>
                  <a:pt x="1941505" y="2513013"/>
                  <a:pt x="1904281" y="2544763"/>
                  <a:pt x="1896836" y="2535425"/>
                </a:cubicBezTo>
                <a:cubicBezTo>
                  <a:pt x="1887530" y="2527954"/>
                  <a:pt x="1926616" y="2513013"/>
                  <a:pt x="1941505" y="2513013"/>
                </a:cubicBezTo>
                <a:close/>
                <a:moveTo>
                  <a:pt x="1128827" y="2511972"/>
                </a:moveTo>
                <a:cubicBezTo>
                  <a:pt x="1134323" y="2510111"/>
                  <a:pt x="1135696" y="2519417"/>
                  <a:pt x="1134780" y="2530817"/>
                </a:cubicBezTo>
                <a:lnTo>
                  <a:pt x="1127065" y="2561943"/>
                </a:lnTo>
                <a:lnTo>
                  <a:pt x="1127118" y="2562225"/>
                </a:lnTo>
                <a:lnTo>
                  <a:pt x="1127026" y="2562099"/>
                </a:lnTo>
                <a:lnTo>
                  <a:pt x="1127017" y="2562138"/>
                </a:lnTo>
                <a:lnTo>
                  <a:pt x="1127118" y="2562225"/>
                </a:lnTo>
                <a:lnTo>
                  <a:pt x="1127000" y="2562204"/>
                </a:lnTo>
                <a:lnTo>
                  <a:pt x="1126995" y="2562225"/>
                </a:lnTo>
                <a:lnTo>
                  <a:pt x="1126991" y="2562202"/>
                </a:lnTo>
                <a:lnTo>
                  <a:pt x="1125325" y="2561910"/>
                </a:lnTo>
                <a:lnTo>
                  <a:pt x="1125530" y="2562225"/>
                </a:lnTo>
                <a:lnTo>
                  <a:pt x="1124923" y="2561840"/>
                </a:lnTo>
                <a:lnTo>
                  <a:pt x="1119458" y="2560882"/>
                </a:lnTo>
                <a:cubicBezTo>
                  <a:pt x="1105705" y="2558256"/>
                  <a:pt x="1078378" y="2551953"/>
                  <a:pt x="1079798" y="2543548"/>
                </a:cubicBezTo>
                <a:cubicBezTo>
                  <a:pt x="1080508" y="2538646"/>
                  <a:pt x="1086008" y="2538471"/>
                  <a:pt x="1093106" y="2540758"/>
                </a:cubicBezTo>
                <a:lnTo>
                  <a:pt x="1102091" y="2545461"/>
                </a:lnTo>
                <a:lnTo>
                  <a:pt x="1092509" y="2536587"/>
                </a:lnTo>
                <a:cubicBezTo>
                  <a:pt x="1089539" y="2532875"/>
                  <a:pt x="1088258" y="2529538"/>
                  <a:pt x="1090121" y="2527236"/>
                </a:cubicBezTo>
                <a:cubicBezTo>
                  <a:pt x="1092917" y="2521711"/>
                  <a:pt x="1100371" y="2526776"/>
                  <a:pt x="1107826" y="2535062"/>
                </a:cubicBezTo>
                <a:lnTo>
                  <a:pt x="1123542" y="2559175"/>
                </a:lnTo>
                <a:lnTo>
                  <a:pt x="1126970" y="2562099"/>
                </a:lnTo>
                <a:lnTo>
                  <a:pt x="1126949" y="2561994"/>
                </a:lnTo>
                <a:lnTo>
                  <a:pt x="1122582" y="2556001"/>
                </a:lnTo>
                <a:cubicBezTo>
                  <a:pt x="1114628" y="2544660"/>
                  <a:pt x="1099783" y="2521278"/>
                  <a:pt x="1108266" y="2515695"/>
                </a:cubicBezTo>
                <a:cubicBezTo>
                  <a:pt x="1112979" y="2511972"/>
                  <a:pt x="1117692" y="2519882"/>
                  <a:pt x="1121227" y="2530584"/>
                </a:cubicBezTo>
                <a:lnTo>
                  <a:pt x="1125148" y="2551647"/>
                </a:lnTo>
                <a:lnTo>
                  <a:pt x="1122613" y="2528690"/>
                </a:lnTo>
                <a:cubicBezTo>
                  <a:pt x="1122559" y="2519911"/>
                  <a:pt x="1124019" y="2512670"/>
                  <a:pt x="1128827" y="2511972"/>
                </a:cubicBezTo>
                <a:close/>
                <a:moveTo>
                  <a:pt x="2357429" y="2511425"/>
                </a:moveTo>
                <a:cubicBezTo>
                  <a:pt x="2357429" y="2511425"/>
                  <a:pt x="2366954" y="2523649"/>
                  <a:pt x="2365049" y="2527141"/>
                </a:cubicBezTo>
                <a:cubicBezTo>
                  <a:pt x="2361239" y="2528888"/>
                  <a:pt x="2357429" y="2516664"/>
                  <a:pt x="2357429" y="2511425"/>
                </a:cubicBezTo>
                <a:close/>
                <a:moveTo>
                  <a:pt x="2357429" y="2511425"/>
                </a:moveTo>
                <a:cubicBezTo>
                  <a:pt x="2357429" y="2511425"/>
                  <a:pt x="2374892" y="2513012"/>
                  <a:pt x="2374892" y="2516188"/>
                </a:cubicBezTo>
                <a:cubicBezTo>
                  <a:pt x="2373922" y="2517775"/>
                  <a:pt x="2370041" y="2517378"/>
                  <a:pt x="2366161" y="2516188"/>
                </a:cubicBezTo>
                <a:lnTo>
                  <a:pt x="2365552" y="2515855"/>
                </a:lnTo>
                <a:lnTo>
                  <a:pt x="2371320" y="2522008"/>
                </a:lnTo>
                <a:cubicBezTo>
                  <a:pt x="2369335" y="2527300"/>
                  <a:pt x="2359414" y="2516716"/>
                  <a:pt x="2357429" y="2511425"/>
                </a:cubicBezTo>
                <a:close/>
                <a:moveTo>
                  <a:pt x="2356239" y="2511425"/>
                </a:moveTo>
                <a:cubicBezTo>
                  <a:pt x="2356239" y="2511425"/>
                  <a:pt x="2362192" y="2527011"/>
                  <a:pt x="2358223" y="2528743"/>
                </a:cubicBezTo>
                <a:cubicBezTo>
                  <a:pt x="2354254" y="2530475"/>
                  <a:pt x="2354254" y="2516620"/>
                  <a:pt x="2356239" y="2511425"/>
                </a:cubicBezTo>
                <a:close/>
                <a:moveTo>
                  <a:pt x="2356356" y="2510676"/>
                </a:moveTo>
                <a:lnTo>
                  <a:pt x="2355843" y="2511424"/>
                </a:lnTo>
                <a:lnTo>
                  <a:pt x="2356422" y="2511086"/>
                </a:lnTo>
                <a:close/>
                <a:moveTo>
                  <a:pt x="1514290" y="2508538"/>
                </a:moveTo>
                <a:cubicBezTo>
                  <a:pt x="1516054" y="2510414"/>
                  <a:pt x="1514290" y="2514166"/>
                  <a:pt x="1512526" y="2519795"/>
                </a:cubicBezTo>
                <a:cubicBezTo>
                  <a:pt x="1508999" y="2525424"/>
                  <a:pt x="1505471" y="2527300"/>
                  <a:pt x="1501943" y="2527300"/>
                </a:cubicBezTo>
                <a:cubicBezTo>
                  <a:pt x="1500179" y="2525424"/>
                  <a:pt x="1500179" y="2519795"/>
                  <a:pt x="1503707" y="2514166"/>
                </a:cubicBezTo>
                <a:cubicBezTo>
                  <a:pt x="1507235" y="2508538"/>
                  <a:pt x="1510763" y="2506662"/>
                  <a:pt x="1514290" y="2508538"/>
                </a:cubicBezTo>
                <a:close/>
                <a:moveTo>
                  <a:pt x="1494283" y="2505075"/>
                </a:moveTo>
                <a:cubicBezTo>
                  <a:pt x="1497911" y="2505075"/>
                  <a:pt x="1501540" y="2508779"/>
                  <a:pt x="1503354" y="2514335"/>
                </a:cubicBezTo>
                <a:lnTo>
                  <a:pt x="1499853" y="2525059"/>
                </a:lnTo>
                <a:lnTo>
                  <a:pt x="1499915" y="2525316"/>
                </a:lnTo>
                <a:lnTo>
                  <a:pt x="1499769" y="2525316"/>
                </a:lnTo>
                <a:lnTo>
                  <a:pt x="1499726" y="2525448"/>
                </a:lnTo>
                <a:lnTo>
                  <a:pt x="1499622" y="2525316"/>
                </a:lnTo>
                <a:lnTo>
                  <a:pt x="1488803" y="2525316"/>
                </a:lnTo>
                <a:cubicBezTo>
                  <a:pt x="1483246" y="2523530"/>
                  <a:pt x="1479542" y="2519958"/>
                  <a:pt x="1479542" y="2516386"/>
                </a:cubicBezTo>
                <a:cubicBezTo>
                  <a:pt x="1481394" y="2514600"/>
                  <a:pt x="1486951" y="2514600"/>
                  <a:pt x="1492507" y="2516386"/>
                </a:cubicBezTo>
                <a:lnTo>
                  <a:pt x="1492817" y="2516631"/>
                </a:lnTo>
                <a:lnTo>
                  <a:pt x="1492469" y="2516187"/>
                </a:lnTo>
                <a:cubicBezTo>
                  <a:pt x="1490654" y="2510631"/>
                  <a:pt x="1492469" y="2505075"/>
                  <a:pt x="1494283" y="2505075"/>
                </a:cubicBezTo>
                <a:close/>
                <a:moveTo>
                  <a:pt x="1039487" y="2505075"/>
                </a:moveTo>
                <a:cubicBezTo>
                  <a:pt x="1039487" y="2505075"/>
                  <a:pt x="1073142" y="2512483"/>
                  <a:pt x="1069402" y="2543969"/>
                </a:cubicBezTo>
                <a:cubicBezTo>
                  <a:pt x="1065663" y="2575454"/>
                  <a:pt x="1026398" y="2592123"/>
                  <a:pt x="1039487" y="2605088"/>
                </a:cubicBezTo>
                <a:lnTo>
                  <a:pt x="1037687" y="2604606"/>
                </a:lnTo>
                <a:lnTo>
                  <a:pt x="1039302" y="2608263"/>
                </a:lnTo>
                <a:cubicBezTo>
                  <a:pt x="1039302" y="2608263"/>
                  <a:pt x="1037349" y="2607795"/>
                  <a:pt x="1034908" y="2605661"/>
                </a:cubicBezTo>
                <a:lnTo>
                  <a:pt x="1033601" y="2603413"/>
                </a:lnTo>
                <a:lnTo>
                  <a:pt x="1021490" y="2597679"/>
                </a:lnTo>
                <a:lnTo>
                  <a:pt x="1010548" y="2587833"/>
                </a:lnTo>
                <a:lnTo>
                  <a:pt x="1009642" y="2589213"/>
                </a:lnTo>
                <a:lnTo>
                  <a:pt x="1010416" y="2587715"/>
                </a:lnTo>
                <a:lnTo>
                  <a:pt x="1007146" y="2584773"/>
                </a:lnTo>
                <a:cubicBezTo>
                  <a:pt x="1002676" y="2579043"/>
                  <a:pt x="998820" y="2571750"/>
                  <a:pt x="996483" y="2562490"/>
                </a:cubicBezTo>
                <a:lnTo>
                  <a:pt x="995370" y="2546332"/>
                </a:lnTo>
                <a:lnTo>
                  <a:pt x="995354" y="2546351"/>
                </a:lnTo>
                <a:lnTo>
                  <a:pt x="995369" y="2546321"/>
                </a:lnTo>
                <a:lnTo>
                  <a:pt x="994788" y="2537892"/>
                </a:lnTo>
                <a:cubicBezTo>
                  <a:pt x="997067" y="2516535"/>
                  <a:pt x="1011441" y="2505075"/>
                  <a:pt x="1039487" y="2505075"/>
                </a:cubicBezTo>
                <a:close/>
                <a:moveTo>
                  <a:pt x="1238365" y="2500492"/>
                </a:moveTo>
                <a:lnTo>
                  <a:pt x="1235254" y="2504811"/>
                </a:lnTo>
                <a:lnTo>
                  <a:pt x="1232440" y="2503448"/>
                </a:lnTo>
                <a:lnTo>
                  <a:pt x="1232932" y="2505326"/>
                </a:lnTo>
                <a:lnTo>
                  <a:pt x="1226091" y="2509433"/>
                </a:lnTo>
                <a:lnTo>
                  <a:pt x="1231042" y="2510666"/>
                </a:lnTo>
                <a:lnTo>
                  <a:pt x="1230961" y="2514696"/>
                </a:lnTo>
                <a:lnTo>
                  <a:pt x="1233026" y="2513286"/>
                </a:lnTo>
                <a:lnTo>
                  <a:pt x="1237763" y="2517351"/>
                </a:lnTo>
                <a:lnTo>
                  <a:pt x="1239071" y="2511992"/>
                </a:lnTo>
                <a:lnTo>
                  <a:pt x="1239838" y="2512069"/>
                </a:lnTo>
                <a:lnTo>
                  <a:pt x="1239830" y="2512060"/>
                </a:lnTo>
                <a:lnTo>
                  <a:pt x="1244535" y="2506992"/>
                </a:lnTo>
                <a:lnTo>
                  <a:pt x="1240736" y="2507683"/>
                </a:lnTo>
                <a:close/>
                <a:moveTo>
                  <a:pt x="2207483" y="2495801"/>
                </a:moveTo>
                <a:cubicBezTo>
                  <a:pt x="2211235" y="2493963"/>
                  <a:pt x="2216864" y="2501315"/>
                  <a:pt x="2218740" y="2510506"/>
                </a:cubicBezTo>
                <a:lnTo>
                  <a:pt x="2219127" y="2512784"/>
                </a:lnTo>
                <a:lnTo>
                  <a:pt x="2220050" y="2510103"/>
                </a:lnTo>
                <a:cubicBezTo>
                  <a:pt x="2225545" y="2502694"/>
                  <a:pt x="2231040" y="2497138"/>
                  <a:pt x="2234704" y="2500842"/>
                </a:cubicBezTo>
                <a:cubicBezTo>
                  <a:pt x="2238367" y="2502694"/>
                  <a:pt x="2238367" y="2510103"/>
                  <a:pt x="2232872" y="2517511"/>
                </a:cubicBezTo>
                <a:cubicBezTo>
                  <a:pt x="2229208" y="2526772"/>
                  <a:pt x="2221881" y="2530476"/>
                  <a:pt x="2218218" y="2528624"/>
                </a:cubicBezTo>
                <a:lnTo>
                  <a:pt x="2217600" y="2525968"/>
                </a:lnTo>
                <a:lnTo>
                  <a:pt x="2216864" y="2527050"/>
                </a:lnTo>
                <a:lnTo>
                  <a:pt x="2213882" y="2525825"/>
                </a:lnTo>
                <a:lnTo>
                  <a:pt x="2214290" y="2527011"/>
                </a:lnTo>
                <a:cubicBezTo>
                  <a:pt x="2212438" y="2530475"/>
                  <a:pt x="2205030" y="2530475"/>
                  <a:pt x="2195769" y="2527011"/>
                </a:cubicBezTo>
                <a:cubicBezTo>
                  <a:pt x="2188361" y="2523547"/>
                  <a:pt x="2182804" y="2518352"/>
                  <a:pt x="2184656" y="2514888"/>
                </a:cubicBezTo>
                <a:cubicBezTo>
                  <a:pt x="2185582" y="2513157"/>
                  <a:pt x="2187897" y="2512291"/>
                  <a:pt x="2191139" y="2512291"/>
                </a:cubicBezTo>
                <a:cubicBezTo>
                  <a:pt x="2194380" y="2512291"/>
                  <a:pt x="2198547" y="2513157"/>
                  <a:pt x="2203177" y="2514888"/>
                </a:cubicBezTo>
                <a:lnTo>
                  <a:pt x="2204793" y="2515973"/>
                </a:lnTo>
                <a:lnTo>
                  <a:pt x="2203730" y="2514182"/>
                </a:lnTo>
                <a:cubicBezTo>
                  <a:pt x="2201854" y="2504992"/>
                  <a:pt x="2203730" y="2497639"/>
                  <a:pt x="2207483" y="2495801"/>
                </a:cubicBezTo>
                <a:close/>
                <a:moveTo>
                  <a:pt x="1164424" y="2495550"/>
                </a:moveTo>
                <a:cubicBezTo>
                  <a:pt x="1167996" y="2497534"/>
                  <a:pt x="1171568" y="2497534"/>
                  <a:pt x="1171568" y="2499519"/>
                </a:cubicBezTo>
                <a:cubicBezTo>
                  <a:pt x="1171568" y="2501503"/>
                  <a:pt x="1167996" y="2503488"/>
                  <a:pt x="1164424" y="2503488"/>
                </a:cubicBezTo>
                <a:lnTo>
                  <a:pt x="1163366" y="2502900"/>
                </a:lnTo>
                <a:lnTo>
                  <a:pt x="1163366" y="2510972"/>
                </a:lnTo>
                <a:lnTo>
                  <a:pt x="1158158" y="2507146"/>
                </a:lnTo>
                <a:lnTo>
                  <a:pt x="1154899" y="2513013"/>
                </a:lnTo>
                <a:cubicBezTo>
                  <a:pt x="1152707" y="2513013"/>
                  <a:pt x="1150930" y="2509814"/>
                  <a:pt x="1150930" y="2505869"/>
                </a:cubicBezTo>
                <a:lnTo>
                  <a:pt x="1152847" y="2502417"/>
                </a:lnTo>
                <a:lnTo>
                  <a:pt x="1151327" y="2504546"/>
                </a:lnTo>
                <a:cubicBezTo>
                  <a:pt x="1147358" y="2508251"/>
                  <a:pt x="1145374" y="2508251"/>
                  <a:pt x="1143389" y="2506399"/>
                </a:cubicBezTo>
                <a:cubicBezTo>
                  <a:pt x="1141405" y="2504546"/>
                  <a:pt x="1143389" y="2502694"/>
                  <a:pt x="1147358" y="2500842"/>
                </a:cubicBezTo>
                <a:lnTo>
                  <a:pt x="1154671" y="2499136"/>
                </a:lnTo>
                <a:lnTo>
                  <a:pt x="1154899" y="2498725"/>
                </a:lnTo>
                <a:lnTo>
                  <a:pt x="1155075" y="2499041"/>
                </a:lnTo>
                <a:lnTo>
                  <a:pt x="1155295" y="2498990"/>
                </a:lnTo>
                <a:lnTo>
                  <a:pt x="1155155" y="2499186"/>
                </a:lnTo>
                <a:lnTo>
                  <a:pt x="1156687" y="2501944"/>
                </a:lnTo>
                <a:lnTo>
                  <a:pt x="1155957" y="2498725"/>
                </a:lnTo>
                <a:lnTo>
                  <a:pt x="1157339" y="2499486"/>
                </a:lnTo>
                <a:close/>
                <a:moveTo>
                  <a:pt x="2348222" y="2494280"/>
                </a:moveTo>
                <a:cubicBezTo>
                  <a:pt x="2350127" y="2493327"/>
                  <a:pt x="2352032" y="2496185"/>
                  <a:pt x="2353461" y="2499995"/>
                </a:cubicBezTo>
                <a:lnTo>
                  <a:pt x="2355670" y="2510596"/>
                </a:lnTo>
                <a:lnTo>
                  <a:pt x="2355842" y="2510632"/>
                </a:lnTo>
                <a:lnTo>
                  <a:pt x="2355683" y="2510661"/>
                </a:lnTo>
                <a:lnTo>
                  <a:pt x="2355842" y="2511425"/>
                </a:lnTo>
                <a:lnTo>
                  <a:pt x="2355429" y="2510708"/>
                </a:lnTo>
                <a:lnTo>
                  <a:pt x="2355414" y="2510711"/>
                </a:lnTo>
                <a:lnTo>
                  <a:pt x="2355841" y="2511424"/>
                </a:lnTo>
                <a:lnTo>
                  <a:pt x="2355842" y="2511425"/>
                </a:lnTo>
                <a:lnTo>
                  <a:pt x="2355842" y="2511425"/>
                </a:lnTo>
                <a:lnTo>
                  <a:pt x="2355842" y="2511426"/>
                </a:lnTo>
                <a:lnTo>
                  <a:pt x="2354413" y="2519362"/>
                </a:lnTo>
                <a:cubicBezTo>
                  <a:pt x="2353461" y="2523331"/>
                  <a:pt x="2352032" y="2527300"/>
                  <a:pt x="2350127" y="2527300"/>
                </a:cubicBezTo>
                <a:cubicBezTo>
                  <a:pt x="2348222" y="2527300"/>
                  <a:pt x="2348699" y="2524213"/>
                  <a:pt x="2350127" y="2520685"/>
                </a:cubicBezTo>
                <a:lnTo>
                  <a:pt x="2351304" y="2518779"/>
                </a:lnTo>
                <a:lnTo>
                  <a:pt x="2345126" y="2523927"/>
                </a:lnTo>
                <a:cubicBezTo>
                  <a:pt x="2343340" y="2523034"/>
                  <a:pt x="2345126" y="2520355"/>
                  <a:pt x="2347805" y="2517676"/>
                </a:cubicBezTo>
                <a:lnTo>
                  <a:pt x="2349154" y="2516627"/>
                </a:lnTo>
                <a:lnTo>
                  <a:pt x="2341872" y="2518833"/>
                </a:lnTo>
                <a:cubicBezTo>
                  <a:pt x="2340125" y="2516981"/>
                  <a:pt x="2342308" y="2515129"/>
                  <a:pt x="2345583" y="2513740"/>
                </a:cubicBezTo>
                <a:lnTo>
                  <a:pt x="2355841" y="2511425"/>
                </a:lnTo>
                <a:lnTo>
                  <a:pt x="2355840" y="2511424"/>
                </a:lnTo>
                <a:lnTo>
                  <a:pt x="2354310" y="2510914"/>
                </a:lnTo>
                <a:lnTo>
                  <a:pt x="2347766" y="2512120"/>
                </a:lnTo>
                <a:cubicBezTo>
                  <a:pt x="2343618" y="2512616"/>
                  <a:pt x="2339252" y="2512616"/>
                  <a:pt x="2338379" y="2510632"/>
                </a:cubicBezTo>
                <a:cubicBezTo>
                  <a:pt x="2338379" y="2508647"/>
                  <a:pt x="2341435" y="2508151"/>
                  <a:pt x="2345146" y="2508399"/>
                </a:cubicBezTo>
                <a:lnTo>
                  <a:pt x="2349478" y="2509303"/>
                </a:lnTo>
                <a:lnTo>
                  <a:pt x="2347905" y="2508779"/>
                </a:lnTo>
                <a:cubicBezTo>
                  <a:pt x="2343936" y="2507191"/>
                  <a:pt x="2339967" y="2505075"/>
                  <a:pt x="2339967" y="2502958"/>
                </a:cubicBezTo>
                <a:cubicBezTo>
                  <a:pt x="2340849" y="2500842"/>
                  <a:pt x="2343936" y="2501900"/>
                  <a:pt x="2347243" y="2504016"/>
                </a:cubicBezTo>
                <a:lnTo>
                  <a:pt x="2347903" y="2504584"/>
                </a:lnTo>
                <a:lnTo>
                  <a:pt x="2343340" y="2497843"/>
                </a:lnTo>
                <a:cubicBezTo>
                  <a:pt x="2344233" y="2495903"/>
                  <a:pt x="2346912" y="2497843"/>
                  <a:pt x="2349591" y="2500996"/>
                </a:cubicBezTo>
                <a:lnTo>
                  <a:pt x="2355298" y="2510518"/>
                </a:lnTo>
                <a:lnTo>
                  <a:pt x="2355323" y="2510523"/>
                </a:lnTo>
                <a:lnTo>
                  <a:pt x="2351318" y="2503567"/>
                </a:lnTo>
                <a:cubicBezTo>
                  <a:pt x="2349175" y="2499519"/>
                  <a:pt x="2347270" y="2495232"/>
                  <a:pt x="2348222" y="2494280"/>
                </a:cubicBezTo>
                <a:close/>
                <a:moveTo>
                  <a:pt x="1980799" y="2493127"/>
                </a:moveTo>
                <a:cubicBezTo>
                  <a:pt x="1985510" y="2491625"/>
                  <a:pt x="1989349" y="2491507"/>
                  <a:pt x="1991210" y="2493864"/>
                </a:cubicBezTo>
                <a:cubicBezTo>
                  <a:pt x="1993072" y="2496220"/>
                  <a:pt x="1991908" y="2498695"/>
                  <a:pt x="1988913" y="2501081"/>
                </a:cubicBezTo>
                <a:lnTo>
                  <a:pt x="1979226" y="2505954"/>
                </a:lnTo>
                <a:lnTo>
                  <a:pt x="1987097" y="2505350"/>
                </a:lnTo>
                <a:cubicBezTo>
                  <a:pt x="1991983" y="2505808"/>
                  <a:pt x="1995589" y="2507395"/>
                  <a:pt x="1996520" y="2510815"/>
                </a:cubicBezTo>
                <a:cubicBezTo>
                  <a:pt x="1999312" y="2519607"/>
                  <a:pt x="1976977" y="2519607"/>
                  <a:pt x="1960139" y="2516585"/>
                </a:cubicBezTo>
                <a:lnTo>
                  <a:pt x="1950164" y="2513841"/>
                </a:lnTo>
                <a:lnTo>
                  <a:pt x="1944685" y="2514600"/>
                </a:lnTo>
                <a:lnTo>
                  <a:pt x="1946375" y="2514773"/>
                </a:lnTo>
                <a:lnTo>
                  <a:pt x="1946267" y="2514600"/>
                </a:lnTo>
                <a:lnTo>
                  <a:pt x="1946644" y="2514800"/>
                </a:lnTo>
                <a:lnTo>
                  <a:pt x="1952122" y="2515359"/>
                </a:lnTo>
                <a:cubicBezTo>
                  <a:pt x="1965516" y="2516961"/>
                  <a:pt x="1992305" y="2521347"/>
                  <a:pt x="1992305" y="2530793"/>
                </a:cubicBezTo>
                <a:cubicBezTo>
                  <a:pt x="1991618" y="2534841"/>
                  <a:pt x="1986295" y="2534841"/>
                  <a:pt x="1979330" y="2532785"/>
                </a:cubicBezTo>
                <a:lnTo>
                  <a:pt x="1969113" y="2528157"/>
                </a:lnTo>
                <a:lnTo>
                  <a:pt x="1981428" y="2538040"/>
                </a:lnTo>
                <a:cubicBezTo>
                  <a:pt x="1984814" y="2541686"/>
                  <a:pt x="1986550" y="2545159"/>
                  <a:pt x="1985161" y="2547937"/>
                </a:cubicBezTo>
                <a:cubicBezTo>
                  <a:pt x="1983077" y="2552105"/>
                  <a:pt x="1977868" y="2550281"/>
                  <a:pt x="1971878" y="2545691"/>
                </a:cubicBezTo>
                <a:lnTo>
                  <a:pt x="1954432" y="2527391"/>
                </a:lnTo>
                <a:lnTo>
                  <a:pt x="1959388" y="2534245"/>
                </a:lnTo>
                <a:cubicBezTo>
                  <a:pt x="1966158" y="2544536"/>
                  <a:pt x="1971761" y="2555762"/>
                  <a:pt x="1967092" y="2559504"/>
                </a:cubicBezTo>
                <a:cubicBezTo>
                  <a:pt x="1962423" y="2563246"/>
                  <a:pt x="1956820" y="2555762"/>
                  <a:pt x="1952384" y="2545471"/>
                </a:cubicBezTo>
                <a:lnTo>
                  <a:pt x="1944681" y="2514601"/>
                </a:lnTo>
                <a:lnTo>
                  <a:pt x="1944680" y="2514601"/>
                </a:lnTo>
                <a:lnTo>
                  <a:pt x="1944680" y="2514600"/>
                </a:lnTo>
                <a:lnTo>
                  <a:pt x="1944681" y="2514600"/>
                </a:lnTo>
                <a:lnTo>
                  <a:pt x="1946906" y="2512944"/>
                </a:lnTo>
                <a:lnTo>
                  <a:pt x="1946267" y="2512769"/>
                </a:lnTo>
                <a:lnTo>
                  <a:pt x="1947745" y="2512319"/>
                </a:lnTo>
                <a:lnTo>
                  <a:pt x="1948336" y="2511879"/>
                </a:lnTo>
                <a:cubicBezTo>
                  <a:pt x="1955182" y="2506896"/>
                  <a:pt x="1970199" y="2496508"/>
                  <a:pt x="1980799" y="2493127"/>
                </a:cubicBezTo>
                <a:close/>
                <a:moveTo>
                  <a:pt x="1143389" y="2492375"/>
                </a:moveTo>
                <a:cubicBezTo>
                  <a:pt x="1143389" y="2490788"/>
                  <a:pt x="1147358" y="2490788"/>
                  <a:pt x="1151327" y="2492375"/>
                </a:cubicBezTo>
                <a:cubicBezTo>
                  <a:pt x="1155295" y="2493963"/>
                  <a:pt x="1157280" y="2495551"/>
                  <a:pt x="1155295" y="2497138"/>
                </a:cubicBezTo>
                <a:cubicBezTo>
                  <a:pt x="1155295" y="2498726"/>
                  <a:pt x="1151327" y="2498726"/>
                  <a:pt x="1147358" y="2497138"/>
                </a:cubicBezTo>
                <a:cubicBezTo>
                  <a:pt x="1143389" y="2495551"/>
                  <a:pt x="1141405" y="2493963"/>
                  <a:pt x="1143389" y="2492375"/>
                </a:cubicBezTo>
                <a:close/>
                <a:moveTo>
                  <a:pt x="2356477" y="2492375"/>
                </a:moveTo>
                <a:cubicBezTo>
                  <a:pt x="2359335" y="2492375"/>
                  <a:pt x="2359811" y="2495708"/>
                  <a:pt x="2359335" y="2499757"/>
                </a:cubicBezTo>
                <a:lnTo>
                  <a:pt x="2358947" y="2501341"/>
                </a:lnTo>
                <a:lnTo>
                  <a:pt x="2363251" y="2493963"/>
                </a:lnTo>
                <a:cubicBezTo>
                  <a:pt x="2365103" y="2494933"/>
                  <a:pt x="2364177" y="2498329"/>
                  <a:pt x="2362325" y="2501967"/>
                </a:cubicBezTo>
                <a:lnTo>
                  <a:pt x="2356830" y="2509985"/>
                </a:lnTo>
                <a:lnTo>
                  <a:pt x="2356583" y="2510992"/>
                </a:lnTo>
                <a:lnTo>
                  <a:pt x="2358245" y="2510020"/>
                </a:lnTo>
                <a:lnTo>
                  <a:pt x="2361894" y="2503735"/>
                </a:lnTo>
                <a:cubicBezTo>
                  <a:pt x="2364375" y="2500015"/>
                  <a:pt x="2367351" y="2496542"/>
                  <a:pt x="2369335" y="2497534"/>
                </a:cubicBezTo>
                <a:cubicBezTo>
                  <a:pt x="2371320" y="2498527"/>
                  <a:pt x="2369336" y="2501503"/>
                  <a:pt x="2366359" y="2504480"/>
                </a:cubicBezTo>
                <a:lnTo>
                  <a:pt x="2362233" y="2507689"/>
                </a:lnTo>
                <a:lnTo>
                  <a:pt x="2363582" y="2506900"/>
                </a:lnTo>
                <a:cubicBezTo>
                  <a:pt x="2367568" y="2504757"/>
                  <a:pt x="2371790" y="2502852"/>
                  <a:pt x="2372728" y="2503805"/>
                </a:cubicBezTo>
                <a:lnTo>
                  <a:pt x="2368152" y="2508672"/>
                </a:lnTo>
                <a:lnTo>
                  <a:pt x="2374574" y="2509044"/>
                </a:lnTo>
                <a:cubicBezTo>
                  <a:pt x="2375527" y="2511028"/>
                  <a:pt x="2372193" y="2512021"/>
                  <a:pt x="2368145" y="2512269"/>
                </a:cubicBezTo>
                <a:lnTo>
                  <a:pt x="2357873" y="2511080"/>
                </a:lnTo>
                <a:lnTo>
                  <a:pt x="2357429" y="2511425"/>
                </a:lnTo>
                <a:lnTo>
                  <a:pt x="2357637" y="2511068"/>
                </a:lnTo>
                <a:lnTo>
                  <a:pt x="2356510" y="2511292"/>
                </a:lnTo>
                <a:lnTo>
                  <a:pt x="2356477" y="2511425"/>
                </a:lnTo>
                <a:lnTo>
                  <a:pt x="2356457" y="2511302"/>
                </a:lnTo>
                <a:lnTo>
                  <a:pt x="2355843" y="2511425"/>
                </a:lnTo>
                <a:lnTo>
                  <a:pt x="2355842" y="2511426"/>
                </a:lnTo>
                <a:lnTo>
                  <a:pt x="2355843" y="2511425"/>
                </a:lnTo>
                <a:lnTo>
                  <a:pt x="2356236" y="2509939"/>
                </a:lnTo>
                <a:lnTo>
                  <a:pt x="2355048" y="2502614"/>
                </a:lnTo>
                <a:cubicBezTo>
                  <a:pt x="2354572" y="2498090"/>
                  <a:pt x="2354572" y="2493327"/>
                  <a:pt x="2356477" y="2492375"/>
                </a:cubicBezTo>
                <a:close/>
                <a:moveTo>
                  <a:pt x="2146627" y="2490440"/>
                </a:moveTo>
                <a:cubicBezTo>
                  <a:pt x="2161290" y="2491141"/>
                  <a:pt x="2173510" y="2493829"/>
                  <a:pt x="2182064" y="2496341"/>
                </a:cubicBezTo>
                <a:lnTo>
                  <a:pt x="2193618" y="2500509"/>
                </a:lnTo>
                <a:lnTo>
                  <a:pt x="2197092" y="2501071"/>
                </a:lnTo>
                <a:lnTo>
                  <a:pt x="2194705" y="2501634"/>
                </a:lnTo>
                <a:lnTo>
                  <a:pt x="2181355" y="2509047"/>
                </a:lnTo>
                <a:cubicBezTo>
                  <a:pt x="2156839" y="2535425"/>
                  <a:pt x="2185962" y="2614761"/>
                  <a:pt x="2145230" y="2676922"/>
                </a:cubicBezTo>
                <a:cubicBezTo>
                  <a:pt x="2096818" y="2747963"/>
                  <a:pt x="2022336" y="2712442"/>
                  <a:pt x="2022336" y="2712442"/>
                </a:cubicBezTo>
                <a:cubicBezTo>
                  <a:pt x="1947855" y="2656358"/>
                  <a:pt x="1959027" y="2590925"/>
                  <a:pt x="2039095" y="2527363"/>
                </a:cubicBezTo>
                <a:cubicBezTo>
                  <a:pt x="2058646" y="2511472"/>
                  <a:pt x="2078197" y="2501891"/>
                  <a:pt x="2096527" y="2496458"/>
                </a:cubicBezTo>
                <a:lnTo>
                  <a:pt x="2107770" y="2495107"/>
                </a:lnTo>
                <a:lnTo>
                  <a:pt x="2108192" y="2493963"/>
                </a:lnTo>
                <a:lnTo>
                  <a:pt x="2107970" y="2495083"/>
                </a:lnTo>
                <a:close/>
                <a:moveTo>
                  <a:pt x="1555742" y="2487612"/>
                </a:moveTo>
                <a:lnTo>
                  <a:pt x="1561228" y="2489637"/>
                </a:lnTo>
                <a:lnTo>
                  <a:pt x="1568580" y="2489398"/>
                </a:lnTo>
                <a:cubicBezTo>
                  <a:pt x="1573846" y="2491996"/>
                  <a:pt x="1577052" y="2497666"/>
                  <a:pt x="1577967" y="2507116"/>
                </a:cubicBezTo>
                <a:cubicBezTo>
                  <a:pt x="1577967" y="2507116"/>
                  <a:pt x="1577967" y="2524125"/>
                  <a:pt x="1561482" y="2524125"/>
                </a:cubicBezTo>
                <a:cubicBezTo>
                  <a:pt x="1546828" y="2524125"/>
                  <a:pt x="1535837" y="2507116"/>
                  <a:pt x="1530342" y="2514675"/>
                </a:cubicBezTo>
                <a:lnTo>
                  <a:pt x="1530362" y="2514586"/>
                </a:lnTo>
                <a:lnTo>
                  <a:pt x="1530342" y="2514600"/>
                </a:lnTo>
                <a:lnTo>
                  <a:pt x="1530420" y="2514317"/>
                </a:lnTo>
                <a:lnTo>
                  <a:pt x="1532403" y="2505226"/>
                </a:lnTo>
                <a:lnTo>
                  <a:pt x="1537795" y="2499574"/>
                </a:lnTo>
                <a:lnTo>
                  <a:pt x="1535105" y="2498725"/>
                </a:lnTo>
                <a:lnTo>
                  <a:pt x="1537883" y="2499482"/>
                </a:lnTo>
                <a:lnTo>
                  <a:pt x="1546828" y="2490106"/>
                </a:lnTo>
                <a:lnTo>
                  <a:pt x="1557608" y="2489755"/>
                </a:lnTo>
                <a:close/>
                <a:moveTo>
                  <a:pt x="1153152" y="2484438"/>
                </a:moveTo>
                <a:cubicBezTo>
                  <a:pt x="1155057" y="2484438"/>
                  <a:pt x="1156962" y="2486252"/>
                  <a:pt x="1156962" y="2489881"/>
                </a:cubicBezTo>
                <a:lnTo>
                  <a:pt x="1156962" y="2493064"/>
                </a:lnTo>
                <a:lnTo>
                  <a:pt x="1157809" y="2489796"/>
                </a:lnTo>
                <a:cubicBezTo>
                  <a:pt x="1159661" y="2486224"/>
                  <a:pt x="1161513" y="2484438"/>
                  <a:pt x="1163366" y="2486224"/>
                </a:cubicBezTo>
                <a:cubicBezTo>
                  <a:pt x="1165218" y="2486224"/>
                  <a:pt x="1165218" y="2489796"/>
                  <a:pt x="1163366" y="2493368"/>
                </a:cubicBezTo>
                <a:lnTo>
                  <a:pt x="1156962" y="2496455"/>
                </a:lnTo>
                <a:lnTo>
                  <a:pt x="1156962" y="2497138"/>
                </a:lnTo>
                <a:lnTo>
                  <a:pt x="1156486" y="2496685"/>
                </a:lnTo>
                <a:lnTo>
                  <a:pt x="1155957" y="2496940"/>
                </a:lnTo>
                <a:lnTo>
                  <a:pt x="1156115" y="2496331"/>
                </a:lnTo>
                <a:lnTo>
                  <a:pt x="1151247" y="2491695"/>
                </a:lnTo>
                <a:cubicBezTo>
                  <a:pt x="1149342" y="2488066"/>
                  <a:pt x="1151247" y="2484438"/>
                  <a:pt x="1153152" y="2484438"/>
                </a:cubicBezTo>
                <a:close/>
                <a:moveTo>
                  <a:pt x="2012625" y="2481263"/>
                </a:moveTo>
                <a:cubicBezTo>
                  <a:pt x="2020245" y="2482174"/>
                  <a:pt x="2025484" y="2485364"/>
                  <a:pt x="2028103" y="2490376"/>
                </a:cubicBezTo>
                <a:lnTo>
                  <a:pt x="2028016" y="2497723"/>
                </a:lnTo>
                <a:lnTo>
                  <a:pt x="2028222" y="2497818"/>
                </a:lnTo>
                <a:cubicBezTo>
                  <a:pt x="2030405" y="2500766"/>
                  <a:pt x="2030405" y="2503488"/>
                  <a:pt x="2030405" y="2503488"/>
                </a:cubicBezTo>
                <a:lnTo>
                  <a:pt x="2027975" y="2501215"/>
                </a:lnTo>
                <a:lnTo>
                  <a:pt x="2027865" y="2510426"/>
                </a:lnTo>
                <a:lnTo>
                  <a:pt x="2020007" y="2520924"/>
                </a:lnTo>
                <a:lnTo>
                  <a:pt x="2020880" y="2524125"/>
                </a:lnTo>
                <a:lnTo>
                  <a:pt x="2019571" y="2521507"/>
                </a:lnTo>
                <a:lnTo>
                  <a:pt x="2015245" y="2527286"/>
                </a:lnTo>
                <a:cubicBezTo>
                  <a:pt x="2010720" y="2530020"/>
                  <a:pt x="2006910" y="2530476"/>
                  <a:pt x="2006910" y="2530476"/>
                </a:cubicBezTo>
                <a:lnTo>
                  <a:pt x="2007128" y="2528526"/>
                </a:lnTo>
                <a:lnTo>
                  <a:pt x="2005005" y="2530476"/>
                </a:lnTo>
                <a:lnTo>
                  <a:pt x="2007316" y="2526840"/>
                </a:lnTo>
                <a:lnTo>
                  <a:pt x="2007565" y="2524609"/>
                </a:lnTo>
                <a:cubicBezTo>
                  <a:pt x="2006404" y="2521447"/>
                  <a:pt x="2003502" y="2517902"/>
                  <a:pt x="2001069" y="2513779"/>
                </a:cubicBezTo>
                <a:lnTo>
                  <a:pt x="2000418" y="2511254"/>
                </a:lnTo>
                <a:lnTo>
                  <a:pt x="2000242" y="2511425"/>
                </a:lnTo>
                <a:lnTo>
                  <a:pt x="2000393" y="2511160"/>
                </a:lnTo>
                <a:lnTo>
                  <a:pt x="1997385" y="2499490"/>
                </a:lnTo>
                <a:cubicBezTo>
                  <a:pt x="1997385" y="2484908"/>
                  <a:pt x="2012625" y="2481263"/>
                  <a:pt x="2012625" y="2481263"/>
                </a:cubicBezTo>
                <a:close/>
                <a:moveTo>
                  <a:pt x="1397049" y="2470150"/>
                </a:moveTo>
                <a:cubicBezTo>
                  <a:pt x="1445565" y="2470150"/>
                  <a:pt x="1460493" y="2499838"/>
                  <a:pt x="1449297" y="2551793"/>
                </a:cubicBezTo>
                <a:cubicBezTo>
                  <a:pt x="1446498" y="2564781"/>
                  <a:pt x="1441600" y="2575103"/>
                  <a:pt x="1435827" y="2583279"/>
                </a:cubicBezTo>
                <a:lnTo>
                  <a:pt x="1432834" y="2586255"/>
                </a:lnTo>
                <a:lnTo>
                  <a:pt x="1433505" y="2587625"/>
                </a:lnTo>
                <a:lnTo>
                  <a:pt x="1432783" y="2586305"/>
                </a:lnTo>
                <a:lnTo>
                  <a:pt x="1417109" y="2601892"/>
                </a:lnTo>
                <a:cubicBezTo>
                  <a:pt x="1404513" y="2610705"/>
                  <a:pt x="1393317" y="2613025"/>
                  <a:pt x="1393317" y="2613025"/>
                </a:cubicBezTo>
                <a:lnTo>
                  <a:pt x="1393393" y="2612426"/>
                </a:lnTo>
                <a:lnTo>
                  <a:pt x="1392230" y="2613026"/>
                </a:lnTo>
                <a:lnTo>
                  <a:pt x="1393686" y="2610130"/>
                </a:lnTo>
                <a:lnTo>
                  <a:pt x="1395387" y="2596789"/>
                </a:lnTo>
                <a:cubicBezTo>
                  <a:pt x="1390336" y="2583743"/>
                  <a:pt x="1373328" y="2568348"/>
                  <a:pt x="1363959" y="2547962"/>
                </a:cubicBezTo>
                <a:lnTo>
                  <a:pt x="1359294" y="2531014"/>
                </a:lnTo>
                <a:lnTo>
                  <a:pt x="1358351" y="2533486"/>
                </a:lnTo>
                <a:cubicBezTo>
                  <a:pt x="1356695" y="2536278"/>
                  <a:pt x="1353855" y="2539070"/>
                  <a:pt x="1349123" y="2539070"/>
                </a:cubicBezTo>
                <a:cubicBezTo>
                  <a:pt x="1349123" y="2539070"/>
                  <a:pt x="1358587" y="2542792"/>
                  <a:pt x="1358587" y="2552098"/>
                </a:cubicBezTo>
                <a:cubicBezTo>
                  <a:pt x="1358587" y="2552098"/>
                  <a:pt x="1351016" y="2557682"/>
                  <a:pt x="1341552" y="2552098"/>
                </a:cubicBezTo>
                <a:cubicBezTo>
                  <a:pt x="1341552" y="2552098"/>
                  <a:pt x="1342499" y="2554890"/>
                  <a:pt x="1342499" y="2558147"/>
                </a:cubicBezTo>
                <a:lnTo>
                  <a:pt x="1337866" y="2566802"/>
                </a:lnTo>
                <a:lnTo>
                  <a:pt x="1344723" y="2570162"/>
                </a:lnTo>
                <a:cubicBezTo>
                  <a:pt x="1349427" y="2576829"/>
                  <a:pt x="1350367" y="2583020"/>
                  <a:pt x="1348015" y="2588497"/>
                </a:cubicBezTo>
                <a:lnTo>
                  <a:pt x="1341346" y="2594189"/>
                </a:lnTo>
                <a:lnTo>
                  <a:pt x="1339843" y="2597150"/>
                </a:lnTo>
                <a:lnTo>
                  <a:pt x="1339990" y="2595347"/>
                </a:lnTo>
                <a:lnTo>
                  <a:pt x="1331552" y="2602547"/>
                </a:lnTo>
                <a:lnTo>
                  <a:pt x="1319726" y="2602134"/>
                </a:lnTo>
                <a:lnTo>
                  <a:pt x="1319205" y="2603500"/>
                </a:lnTo>
                <a:lnTo>
                  <a:pt x="1319554" y="2602128"/>
                </a:lnTo>
                <a:lnTo>
                  <a:pt x="1311091" y="2601832"/>
                </a:lnTo>
                <a:lnTo>
                  <a:pt x="1303896" y="2597196"/>
                </a:lnTo>
                <a:lnTo>
                  <a:pt x="1301742" y="2596923"/>
                </a:lnTo>
                <a:lnTo>
                  <a:pt x="1303475" y="2596663"/>
                </a:lnTo>
                <a:lnTo>
                  <a:pt x="1311091" y="2587783"/>
                </a:lnTo>
                <a:lnTo>
                  <a:pt x="1315716" y="2578899"/>
                </a:lnTo>
                <a:lnTo>
                  <a:pt x="1314442" y="2579052"/>
                </a:lnTo>
                <a:lnTo>
                  <a:pt x="1315772" y="2578791"/>
                </a:lnTo>
                <a:lnTo>
                  <a:pt x="1320264" y="2570162"/>
                </a:lnTo>
                <a:lnTo>
                  <a:pt x="1337319" y="2566613"/>
                </a:lnTo>
                <a:lnTo>
                  <a:pt x="1333035" y="2563033"/>
                </a:lnTo>
                <a:cubicBezTo>
                  <a:pt x="1330669" y="2560474"/>
                  <a:pt x="1328303" y="2556751"/>
                  <a:pt x="1328303" y="2552098"/>
                </a:cubicBezTo>
                <a:cubicBezTo>
                  <a:pt x="1328303" y="2552098"/>
                  <a:pt x="1322624" y="2555821"/>
                  <a:pt x="1313160" y="2553959"/>
                </a:cubicBezTo>
                <a:cubicBezTo>
                  <a:pt x="1313160" y="2553959"/>
                  <a:pt x="1311267" y="2546514"/>
                  <a:pt x="1320731" y="2540931"/>
                </a:cubicBezTo>
                <a:cubicBezTo>
                  <a:pt x="1320731" y="2540931"/>
                  <a:pt x="1311267" y="2535347"/>
                  <a:pt x="1313160" y="2526041"/>
                </a:cubicBezTo>
                <a:cubicBezTo>
                  <a:pt x="1313160" y="2526041"/>
                  <a:pt x="1324517" y="2520458"/>
                  <a:pt x="1330195" y="2527902"/>
                </a:cubicBezTo>
                <a:cubicBezTo>
                  <a:pt x="1330195" y="2527902"/>
                  <a:pt x="1326410" y="2518596"/>
                  <a:pt x="1335874" y="2513013"/>
                </a:cubicBezTo>
                <a:cubicBezTo>
                  <a:pt x="1335874" y="2513013"/>
                  <a:pt x="1345338" y="2518596"/>
                  <a:pt x="1343445" y="2527902"/>
                </a:cubicBezTo>
                <a:cubicBezTo>
                  <a:pt x="1343445" y="2527902"/>
                  <a:pt x="1344391" y="2526506"/>
                  <a:pt x="1346994" y="2525808"/>
                </a:cubicBezTo>
                <a:lnTo>
                  <a:pt x="1358346" y="2527571"/>
                </a:lnTo>
                <a:lnTo>
                  <a:pt x="1357862" y="2525815"/>
                </a:lnTo>
                <a:cubicBezTo>
                  <a:pt x="1354130" y="2481283"/>
                  <a:pt x="1397049" y="2470150"/>
                  <a:pt x="1397049" y="2470150"/>
                </a:cubicBezTo>
                <a:close/>
                <a:moveTo>
                  <a:pt x="1963357" y="2467293"/>
                </a:moveTo>
                <a:cubicBezTo>
                  <a:pt x="1969893" y="2467293"/>
                  <a:pt x="1968026" y="2476341"/>
                  <a:pt x="1963123" y="2486581"/>
                </a:cubicBezTo>
                <a:lnTo>
                  <a:pt x="1962674" y="2487225"/>
                </a:lnTo>
                <a:lnTo>
                  <a:pt x="1970318" y="2478973"/>
                </a:lnTo>
                <a:cubicBezTo>
                  <a:pt x="1974030" y="2475895"/>
                  <a:pt x="1977367" y="2474371"/>
                  <a:pt x="1979669" y="2475778"/>
                </a:cubicBezTo>
                <a:cubicBezTo>
                  <a:pt x="1987956" y="2481407"/>
                  <a:pt x="1971382" y="2496533"/>
                  <a:pt x="1957139" y="2505327"/>
                </a:cubicBezTo>
                <a:lnTo>
                  <a:pt x="1946363" y="2510601"/>
                </a:lnTo>
                <a:lnTo>
                  <a:pt x="1944680" y="2513013"/>
                </a:lnTo>
                <a:lnTo>
                  <a:pt x="1944996" y="2511270"/>
                </a:lnTo>
                <a:lnTo>
                  <a:pt x="1944680" y="2511425"/>
                </a:lnTo>
                <a:lnTo>
                  <a:pt x="1945078" y="2510819"/>
                </a:lnTo>
                <a:lnTo>
                  <a:pt x="1946023" y="2505601"/>
                </a:lnTo>
                <a:cubicBezTo>
                  <a:pt x="1948649" y="2492296"/>
                  <a:pt x="1954952" y="2465864"/>
                  <a:pt x="1963357" y="2467293"/>
                </a:cubicBezTo>
                <a:close/>
                <a:moveTo>
                  <a:pt x="1921860" y="2466483"/>
                </a:moveTo>
                <a:cubicBezTo>
                  <a:pt x="1930790" y="2459038"/>
                  <a:pt x="1941505" y="2498123"/>
                  <a:pt x="1941505" y="2513013"/>
                </a:cubicBezTo>
                <a:cubicBezTo>
                  <a:pt x="1941505" y="2513013"/>
                  <a:pt x="1939719" y="2510570"/>
                  <a:pt x="1937180" y="2506789"/>
                </a:cubicBezTo>
                <a:lnTo>
                  <a:pt x="1932450" y="2499169"/>
                </a:lnTo>
                <a:lnTo>
                  <a:pt x="1937674" y="2510057"/>
                </a:lnTo>
                <a:lnTo>
                  <a:pt x="1941505" y="2513013"/>
                </a:lnTo>
                <a:lnTo>
                  <a:pt x="1934537" y="2511751"/>
                </a:lnTo>
                <a:lnTo>
                  <a:pt x="1938330" y="2512890"/>
                </a:lnTo>
                <a:cubicBezTo>
                  <a:pt x="1938330" y="2512890"/>
                  <a:pt x="1891555" y="2525713"/>
                  <a:pt x="1889684" y="2512890"/>
                </a:cubicBezTo>
                <a:cubicBezTo>
                  <a:pt x="1887813" y="2507395"/>
                  <a:pt x="1897168" y="2506021"/>
                  <a:pt x="1908394" y="2506708"/>
                </a:cubicBezTo>
                <a:lnTo>
                  <a:pt x="1919189" y="2508174"/>
                </a:lnTo>
                <a:lnTo>
                  <a:pt x="1917922" y="2507877"/>
                </a:lnTo>
                <a:cubicBezTo>
                  <a:pt x="1906244" y="2504608"/>
                  <a:pt x="1894796" y="2499939"/>
                  <a:pt x="1895712" y="2494336"/>
                </a:cubicBezTo>
                <a:cubicBezTo>
                  <a:pt x="1895712" y="2491068"/>
                  <a:pt x="1898001" y="2489901"/>
                  <a:pt x="1901579" y="2490163"/>
                </a:cubicBezTo>
                <a:lnTo>
                  <a:pt x="1917275" y="2496444"/>
                </a:lnTo>
                <a:lnTo>
                  <a:pt x="1905879" y="2485529"/>
                </a:lnTo>
                <a:cubicBezTo>
                  <a:pt x="1902801" y="2481573"/>
                  <a:pt x="1901277" y="2477856"/>
                  <a:pt x="1902684" y="2474979"/>
                </a:cubicBezTo>
                <a:cubicBezTo>
                  <a:pt x="1904560" y="2472581"/>
                  <a:pt x="1907491" y="2472821"/>
                  <a:pt x="1910892" y="2474739"/>
                </a:cubicBezTo>
                <a:lnTo>
                  <a:pt x="1932022" y="2498480"/>
                </a:lnTo>
                <a:lnTo>
                  <a:pt x="1928334" y="2492539"/>
                </a:lnTo>
                <a:cubicBezTo>
                  <a:pt x="1922306" y="2481838"/>
                  <a:pt x="1917395" y="2470205"/>
                  <a:pt x="1921860" y="2466483"/>
                </a:cubicBezTo>
                <a:close/>
                <a:moveTo>
                  <a:pt x="2268530" y="2463800"/>
                </a:moveTo>
                <a:cubicBezTo>
                  <a:pt x="2268530" y="2463800"/>
                  <a:pt x="2266625" y="2497138"/>
                  <a:pt x="2257100" y="2495286"/>
                </a:cubicBezTo>
                <a:cubicBezTo>
                  <a:pt x="2253290" y="2495286"/>
                  <a:pt x="2254243" y="2488803"/>
                  <a:pt x="2257100" y="2481626"/>
                </a:cubicBezTo>
                <a:lnTo>
                  <a:pt x="2258148" y="2479992"/>
                </a:lnTo>
                <a:lnTo>
                  <a:pt x="2245908" y="2490192"/>
                </a:lnTo>
                <a:cubicBezTo>
                  <a:pt x="2242138" y="2488307"/>
                  <a:pt x="2245437" y="2482652"/>
                  <a:pt x="2250857" y="2476996"/>
                </a:cubicBezTo>
                <a:lnTo>
                  <a:pt x="2262837" y="2468051"/>
                </a:lnTo>
                <a:lnTo>
                  <a:pt x="2255066" y="2473415"/>
                </a:lnTo>
                <a:cubicBezTo>
                  <a:pt x="2247992" y="2477871"/>
                  <a:pt x="2240233" y="2481624"/>
                  <a:pt x="2237494" y="2478809"/>
                </a:cubicBezTo>
                <a:cubicBezTo>
                  <a:pt x="2232017" y="2471304"/>
                  <a:pt x="2259402" y="2463800"/>
                  <a:pt x="2268530" y="2463800"/>
                </a:cubicBezTo>
                <a:close/>
                <a:moveTo>
                  <a:pt x="1944069" y="2460909"/>
                </a:moveTo>
                <a:cubicBezTo>
                  <a:pt x="1955792" y="2459038"/>
                  <a:pt x="1949931" y="2500200"/>
                  <a:pt x="1942115" y="2511426"/>
                </a:cubicBezTo>
                <a:cubicBezTo>
                  <a:pt x="1942115" y="2511426"/>
                  <a:pt x="1930392" y="2464651"/>
                  <a:pt x="1944069" y="2460909"/>
                </a:cubicBezTo>
                <a:close/>
                <a:moveTo>
                  <a:pt x="2244558" y="2458155"/>
                </a:moveTo>
                <a:cubicBezTo>
                  <a:pt x="2252655" y="2458640"/>
                  <a:pt x="2262180" y="2461066"/>
                  <a:pt x="2266942" y="2463976"/>
                </a:cubicBezTo>
                <a:cubicBezTo>
                  <a:pt x="2266942" y="2463976"/>
                  <a:pt x="2234557" y="2471738"/>
                  <a:pt x="2230747" y="2463976"/>
                </a:cubicBezTo>
                <a:cubicBezTo>
                  <a:pt x="2229795" y="2459125"/>
                  <a:pt x="2236462" y="2457670"/>
                  <a:pt x="2244558" y="2458155"/>
                </a:cubicBezTo>
                <a:close/>
                <a:moveTo>
                  <a:pt x="2024054" y="2455863"/>
                </a:moveTo>
                <a:cubicBezTo>
                  <a:pt x="2024054" y="2455863"/>
                  <a:pt x="2038342" y="2463800"/>
                  <a:pt x="2036556" y="2467769"/>
                </a:cubicBezTo>
                <a:cubicBezTo>
                  <a:pt x="2035663" y="2469753"/>
                  <a:pt x="2032984" y="2467769"/>
                  <a:pt x="2030305" y="2464793"/>
                </a:cubicBezTo>
                <a:lnTo>
                  <a:pt x="2028680" y="2462471"/>
                </a:lnTo>
                <a:lnTo>
                  <a:pt x="2031674" y="2471385"/>
                </a:lnTo>
                <a:cubicBezTo>
                  <a:pt x="2027864" y="2473326"/>
                  <a:pt x="2024054" y="2459743"/>
                  <a:pt x="2024054" y="2455863"/>
                </a:cubicBezTo>
                <a:close/>
                <a:moveTo>
                  <a:pt x="2022466" y="2454276"/>
                </a:moveTo>
                <a:lnTo>
                  <a:pt x="2021612" y="2454905"/>
                </a:lnTo>
                <a:lnTo>
                  <a:pt x="2022065" y="2454992"/>
                </a:lnTo>
                <a:lnTo>
                  <a:pt x="2022467" y="2454276"/>
                </a:lnTo>
                <a:close/>
                <a:moveTo>
                  <a:pt x="2022548" y="2454006"/>
                </a:moveTo>
                <a:lnTo>
                  <a:pt x="2022533" y="2454007"/>
                </a:lnTo>
                <a:lnTo>
                  <a:pt x="2022469" y="2454270"/>
                </a:lnTo>
                <a:close/>
                <a:moveTo>
                  <a:pt x="2030875" y="2453522"/>
                </a:moveTo>
                <a:lnTo>
                  <a:pt x="2024616" y="2453886"/>
                </a:lnTo>
                <a:lnTo>
                  <a:pt x="2024055" y="2454275"/>
                </a:lnTo>
                <a:lnTo>
                  <a:pt x="2026358" y="2454652"/>
                </a:lnTo>
                <a:close/>
                <a:moveTo>
                  <a:pt x="1222180" y="2452952"/>
                </a:moveTo>
                <a:cubicBezTo>
                  <a:pt x="1229651" y="2451100"/>
                  <a:pt x="1237121" y="2462212"/>
                  <a:pt x="1240856" y="2477029"/>
                </a:cubicBezTo>
                <a:lnTo>
                  <a:pt x="1241486" y="2485152"/>
                </a:lnTo>
                <a:lnTo>
                  <a:pt x="1244516" y="2477747"/>
                </a:lnTo>
                <a:cubicBezTo>
                  <a:pt x="1252076" y="2464650"/>
                  <a:pt x="1263415" y="2459037"/>
                  <a:pt x="1269085" y="2462779"/>
                </a:cubicBezTo>
                <a:cubicBezTo>
                  <a:pt x="1274755" y="2466521"/>
                  <a:pt x="1274755" y="2479618"/>
                  <a:pt x="1265305" y="2490844"/>
                </a:cubicBezTo>
                <a:lnTo>
                  <a:pt x="1255443" y="2502028"/>
                </a:lnTo>
                <a:lnTo>
                  <a:pt x="1268569" y="2500630"/>
                </a:lnTo>
                <a:cubicBezTo>
                  <a:pt x="1283897" y="2500630"/>
                  <a:pt x="1295393" y="2506345"/>
                  <a:pt x="1295393" y="2513965"/>
                </a:cubicBezTo>
                <a:cubicBezTo>
                  <a:pt x="1293477" y="2521585"/>
                  <a:pt x="1281981" y="2527300"/>
                  <a:pt x="1266653" y="2525395"/>
                </a:cubicBezTo>
                <a:lnTo>
                  <a:pt x="1262496" y="2524413"/>
                </a:lnTo>
                <a:lnTo>
                  <a:pt x="1265161" y="2526960"/>
                </a:lnTo>
                <a:cubicBezTo>
                  <a:pt x="1274479" y="2538186"/>
                  <a:pt x="1276343" y="2551283"/>
                  <a:pt x="1270752" y="2555025"/>
                </a:cubicBezTo>
                <a:cubicBezTo>
                  <a:pt x="1265161" y="2560638"/>
                  <a:pt x="1252116" y="2553154"/>
                  <a:pt x="1244661" y="2541928"/>
                </a:cubicBezTo>
                <a:lnTo>
                  <a:pt x="1244247" y="2541014"/>
                </a:lnTo>
                <a:lnTo>
                  <a:pt x="1240737" y="2557955"/>
                </a:lnTo>
                <a:cubicBezTo>
                  <a:pt x="1238328" y="2562608"/>
                  <a:pt x="1234954" y="2565400"/>
                  <a:pt x="1231099" y="2565400"/>
                </a:cubicBezTo>
                <a:cubicBezTo>
                  <a:pt x="1223388" y="2565400"/>
                  <a:pt x="1217605" y="2554233"/>
                  <a:pt x="1217605" y="2539343"/>
                </a:cubicBezTo>
                <a:lnTo>
                  <a:pt x="1218538" y="2536090"/>
                </a:lnTo>
                <a:lnTo>
                  <a:pt x="1217945" y="2536756"/>
                </a:lnTo>
                <a:cubicBezTo>
                  <a:pt x="1206719" y="2546074"/>
                  <a:pt x="1193622" y="2547938"/>
                  <a:pt x="1188009" y="2542347"/>
                </a:cubicBezTo>
                <a:cubicBezTo>
                  <a:pt x="1184267" y="2536756"/>
                  <a:pt x="1189880" y="2525574"/>
                  <a:pt x="1202977" y="2516256"/>
                </a:cubicBezTo>
                <a:lnTo>
                  <a:pt x="1215815" y="2509862"/>
                </a:lnTo>
                <a:lnTo>
                  <a:pt x="1203153" y="2507248"/>
                </a:lnTo>
                <a:cubicBezTo>
                  <a:pt x="1190125" y="2499561"/>
                  <a:pt x="1182680" y="2489952"/>
                  <a:pt x="1184541" y="2482265"/>
                </a:cubicBezTo>
                <a:cubicBezTo>
                  <a:pt x="1186402" y="2479382"/>
                  <a:pt x="1190590" y="2477941"/>
                  <a:pt x="1195941" y="2477941"/>
                </a:cubicBezTo>
                <a:cubicBezTo>
                  <a:pt x="1201292" y="2477941"/>
                  <a:pt x="1207806" y="2479382"/>
                  <a:pt x="1214320" y="2482265"/>
                </a:cubicBezTo>
                <a:lnTo>
                  <a:pt x="1217639" y="2484720"/>
                </a:lnTo>
                <a:lnTo>
                  <a:pt x="1216577" y="2482585"/>
                </a:lnTo>
                <a:cubicBezTo>
                  <a:pt x="1212842" y="2467769"/>
                  <a:pt x="1216577" y="2454804"/>
                  <a:pt x="1222180" y="2452952"/>
                </a:cubicBezTo>
                <a:close/>
                <a:moveTo>
                  <a:pt x="2295031" y="2449552"/>
                </a:moveTo>
                <a:cubicBezTo>
                  <a:pt x="2298335" y="2448673"/>
                  <a:pt x="2301073" y="2448790"/>
                  <a:pt x="2302502" y="2450666"/>
                </a:cubicBezTo>
                <a:cubicBezTo>
                  <a:pt x="2303931" y="2452073"/>
                  <a:pt x="2303217" y="2453598"/>
                  <a:pt x="2301193" y="2455093"/>
                </a:cubicBezTo>
                <a:lnTo>
                  <a:pt x="2293376" y="2458717"/>
                </a:lnTo>
                <a:lnTo>
                  <a:pt x="2299834" y="2457780"/>
                </a:lnTo>
                <a:cubicBezTo>
                  <a:pt x="2303138" y="2457780"/>
                  <a:pt x="2305519" y="2458508"/>
                  <a:pt x="2305995" y="2460448"/>
                </a:cubicBezTo>
                <a:cubicBezTo>
                  <a:pt x="2307900" y="2465299"/>
                  <a:pt x="2301709" y="2467239"/>
                  <a:pt x="2293851" y="2467482"/>
                </a:cubicBezTo>
                <a:lnTo>
                  <a:pt x="2290087" y="2466946"/>
                </a:lnTo>
                <a:lnTo>
                  <a:pt x="2298246" y="2469425"/>
                </a:lnTo>
                <a:cubicBezTo>
                  <a:pt x="2301372" y="2470944"/>
                  <a:pt x="2303455" y="2472849"/>
                  <a:pt x="2303455" y="2475230"/>
                </a:cubicBezTo>
                <a:cubicBezTo>
                  <a:pt x="2302992" y="2477135"/>
                  <a:pt x="2301140" y="2477849"/>
                  <a:pt x="2298507" y="2477730"/>
                </a:cubicBezTo>
                <a:lnTo>
                  <a:pt x="2290521" y="2475658"/>
                </a:lnTo>
                <a:lnTo>
                  <a:pt x="2295565" y="2479706"/>
                </a:lnTo>
                <a:cubicBezTo>
                  <a:pt x="2297862" y="2482180"/>
                  <a:pt x="2299040" y="2484537"/>
                  <a:pt x="2298098" y="2486422"/>
                </a:cubicBezTo>
                <a:cubicBezTo>
                  <a:pt x="2296212" y="2490192"/>
                  <a:pt x="2290557" y="2486893"/>
                  <a:pt x="2284902" y="2481473"/>
                </a:cubicBezTo>
                <a:lnTo>
                  <a:pt x="2273031" y="2465576"/>
                </a:lnTo>
                <a:lnTo>
                  <a:pt x="2270922" y="2464290"/>
                </a:lnTo>
                <a:lnTo>
                  <a:pt x="2271067" y="2465004"/>
                </a:lnTo>
                <a:lnTo>
                  <a:pt x="2273474" y="2468056"/>
                </a:lnTo>
                <a:cubicBezTo>
                  <a:pt x="2279378" y="2475825"/>
                  <a:pt x="2290490" y="2491899"/>
                  <a:pt x="2284934" y="2496185"/>
                </a:cubicBezTo>
                <a:cubicBezTo>
                  <a:pt x="2282156" y="2499042"/>
                  <a:pt x="2278452" y="2493327"/>
                  <a:pt x="2275442" y="2485707"/>
                </a:cubicBezTo>
                <a:lnTo>
                  <a:pt x="2274348" y="2481208"/>
                </a:lnTo>
                <a:lnTo>
                  <a:pt x="2272587" y="2499995"/>
                </a:lnTo>
                <a:cubicBezTo>
                  <a:pt x="2268177" y="2500947"/>
                  <a:pt x="2266413" y="2494280"/>
                  <a:pt x="2266413" y="2486184"/>
                </a:cubicBezTo>
                <a:lnTo>
                  <a:pt x="2270507" y="2465403"/>
                </a:lnTo>
                <a:lnTo>
                  <a:pt x="2270117" y="2463800"/>
                </a:lnTo>
                <a:lnTo>
                  <a:pt x="2270682" y="2464516"/>
                </a:lnTo>
                <a:lnTo>
                  <a:pt x="2270747" y="2464184"/>
                </a:lnTo>
                <a:lnTo>
                  <a:pt x="2270117" y="2463800"/>
                </a:lnTo>
                <a:lnTo>
                  <a:pt x="2270811" y="2463859"/>
                </a:lnTo>
                <a:lnTo>
                  <a:pt x="2270823" y="2463800"/>
                </a:lnTo>
                <a:lnTo>
                  <a:pt x="2270835" y="2463861"/>
                </a:lnTo>
                <a:lnTo>
                  <a:pt x="2271814" y="2463945"/>
                </a:lnTo>
                <a:lnTo>
                  <a:pt x="2271705" y="2463800"/>
                </a:lnTo>
                <a:lnTo>
                  <a:pt x="2272011" y="2463962"/>
                </a:lnTo>
                <a:lnTo>
                  <a:pt x="2272642" y="2464016"/>
                </a:lnTo>
                <a:lnTo>
                  <a:pt x="2276795" y="2462631"/>
                </a:lnTo>
                <a:lnTo>
                  <a:pt x="2279334" y="2461925"/>
                </a:lnTo>
                <a:lnTo>
                  <a:pt x="2270117" y="2463800"/>
                </a:lnTo>
                <a:cubicBezTo>
                  <a:pt x="2270117" y="2463800"/>
                  <a:pt x="2285119" y="2452191"/>
                  <a:pt x="2295031" y="2449552"/>
                </a:cubicBezTo>
                <a:close/>
                <a:moveTo>
                  <a:pt x="2027609" y="2448154"/>
                </a:moveTo>
                <a:lnTo>
                  <a:pt x="2022872" y="2453793"/>
                </a:lnTo>
                <a:lnTo>
                  <a:pt x="2025000" y="2452647"/>
                </a:lnTo>
                <a:close/>
                <a:moveTo>
                  <a:pt x="1317029" y="2445741"/>
                </a:moveTo>
                <a:cubicBezTo>
                  <a:pt x="1321263" y="2446892"/>
                  <a:pt x="1324085" y="2449194"/>
                  <a:pt x="1324085" y="2449194"/>
                </a:cubicBezTo>
                <a:cubicBezTo>
                  <a:pt x="1328789" y="2455640"/>
                  <a:pt x="1329729" y="2461625"/>
                  <a:pt x="1327377" y="2466919"/>
                </a:cubicBezTo>
                <a:lnTo>
                  <a:pt x="1322266" y="2471136"/>
                </a:lnTo>
                <a:lnTo>
                  <a:pt x="1319469" y="2474913"/>
                </a:lnTo>
                <a:lnTo>
                  <a:pt x="1319621" y="2473318"/>
                </a:lnTo>
                <a:lnTo>
                  <a:pt x="1310914" y="2480500"/>
                </a:lnTo>
                <a:lnTo>
                  <a:pt x="1299607" y="2480119"/>
                </a:lnTo>
                <a:lnTo>
                  <a:pt x="1298567" y="2482850"/>
                </a:lnTo>
                <a:lnTo>
                  <a:pt x="1299263" y="2480107"/>
                </a:lnTo>
                <a:lnTo>
                  <a:pt x="1290453" y="2479810"/>
                </a:lnTo>
                <a:lnTo>
                  <a:pt x="1283020" y="2475180"/>
                </a:lnTo>
                <a:lnTo>
                  <a:pt x="1282692" y="2475139"/>
                </a:lnTo>
                <a:lnTo>
                  <a:pt x="1282904" y="2475108"/>
                </a:lnTo>
                <a:lnTo>
                  <a:pt x="1282692" y="2474976"/>
                </a:lnTo>
                <a:cubicBezTo>
                  <a:pt x="1287396" y="2475896"/>
                  <a:pt x="1288807" y="2471753"/>
                  <a:pt x="1290688" y="2466228"/>
                </a:cubicBezTo>
                <a:lnTo>
                  <a:pt x="1295771" y="2458226"/>
                </a:lnTo>
                <a:lnTo>
                  <a:pt x="1295392" y="2458244"/>
                </a:lnTo>
                <a:lnTo>
                  <a:pt x="1295821" y="2458147"/>
                </a:lnTo>
                <a:lnTo>
                  <a:pt x="1301507" y="2449194"/>
                </a:lnTo>
                <a:cubicBezTo>
                  <a:pt x="1307152" y="2444591"/>
                  <a:pt x="1312796" y="2444591"/>
                  <a:pt x="1317029" y="2445741"/>
                </a:cubicBezTo>
                <a:close/>
                <a:moveTo>
                  <a:pt x="2429676" y="2445040"/>
                </a:moveTo>
                <a:cubicBezTo>
                  <a:pt x="2433886" y="2446643"/>
                  <a:pt x="2436692" y="2449390"/>
                  <a:pt x="2436692" y="2449390"/>
                </a:cubicBezTo>
                <a:cubicBezTo>
                  <a:pt x="2442305" y="2455801"/>
                  <a:pt x="2443708" y="2461754"/>
                  <a:pt x="2441370" y="2466792"/>
                </a:cubicBezTo>
                <a:lnTo>
                  <a:pt x="2431837" y="2473177"/>
                </a:lnTo>
                <a:lnTo>
                  <a:pt x="2430719" y="2474913"/>
                </a:lnTo>
                <a:lnTo>
                  <a:pt x="2430910" y="2473798"/>
                </a:lnTo>
                <a:lnTo>
                  <a:pt x="2423595" y="2478698"/>
                </a:lnTo>
                <a:lnTo>
                  <a:pt x="2410958" y="2479267"/>
                </a:lnTo>
                <a:lnTo>
                  <a:pt x="2409817" y="2481263"/>
                </a:lnTo>
                <a:lnTo>
                  <a:pt x="2410475" y="2479288"/>
                </a:lnTo>
                <a:lnTo>
                  <a:pt x="2403248" y="2479614"/>
                </a:lnTo>
                <a:lnTo>
                  <a:pt x="2396015" y="2475322"/>
                </a:lnTo>
                <a:lnTo>
                  <a:pt x="2395530" y="2475310"/>
                </a:lnTo>
                <a:lnTo>
                  <a:pt x="2395904" y="2475256"/>
                </a:lnTo>
                <a:lnTo>
                  <a:pt x="2395530" y="2475034"/>
                </a:lnTo>
                <a:cubicBezTo>
                  <a:pt x="2400208" y="2475034"/>
                  <a:pt x="2402079" y="2470455"/>
                  <a:pt x="2404184" y="2464731"/>
                </a:cubicBezTo>
                <a:lnTo>
                  <a:pt x="2407890" y="2458402"/>
                </a:lnTo>
                <a:lnTo>
                  <a:pt x="2406642" y="2458641"/>
                </a:lnTo>
                <a:lnTo>
                  <a:pt x="2407916" y="2458358"/>
                </a:lnTo>
                <a:lnTo>
                  <a:pt x="2414240" y="2447558"/>
                </a:lnTo>
                <a:cubicBezTo>
                  <a:pt x="2419853" y="2442979"/>
                  <a:pt x="2425466" y="2443437"/>
                  <a:pt x="2429676" y="2445040"/>
                </a:cubicBezTo>
                <a:close/>
                <a:moveTo>
                  <a:pt x="1429536" y="2439987"/>
                </a:moveTo>
                <a:lnTo>
                  <a:pt x="1431146" y="2443208"/>
                </a:lnTo>
                <a:lnTo>
                  <a:pt x="1430683" y="2441863"/>
                </a:lnTo>
                <a:cubicBezTo>
                  <a:pt x="1434563" y="2439987"/>
                  <a:pt x="1438444" y="2441863"/>
                  <a:pt x="1442325" y="2447491"/>
                </a:cubicBezTo>
                <a:cubicBezTo>
                  <a:pt x="1446205" y="2451244"/>
                  <a:pt x="1446205" y="2456872"/>
                  <a:pt x="1444265" y="2458749"/>
                </a:cubicBezTo>
                <a:cubicBezTo>
                  <a:pt x="1442325" y="2460625"/>
                  <a:pt x="1436504" y="2458749"/>
                  <a:pt x="1434563" y="2453120"/>
                </a:cubicBezTo>
                <a:lnTo>
                  <a:pt x="1434367" y="2452550"/>
                </a:lnTo>
                <a:lnTo>
                  <a:pt x="1429536" y="2462212"/>
                </a:lnTo>
                <a:cubicBezTo>
                  <a:pt x="1425831" y="2462212"/>
                  <a:pt x="1423979" y="2456656"/>
                  <a:pt x="1423979" y="2451099"/>
                </a:cubicBezTo>
                <a:lnTo>
                  <a:pt x="1426187" y="2446684"/>
                </a:lnTo>
                <a:lnTo>
                  <a:pt x="1422826" y="2450747"/>
                </a:lnTo>
                <a:cubicBezTo>
                  <a:pt x="1417197" y="2454275"/>
                  <a:pt x="1413445" y="2454275"/>
                  <a:pt x="1411568" y="2452511"/>
                </a:cubicBezTo>
                <a:cubicBezTo>
                  <a:pt x="1409692" y="2450747"/>
                  <a:pt x="1411568" y="2445455"/>
                  <a:pt x="1417197" y="2441928"/>
                </a:cubicBezTo>
                <a:cubicBezTo>
                  <a:pt x="1420949" y="2438400"/>
                  <a:pt x="1426578" y="2438400"/>
                  <a:pt x="1428454" y="2440164"/>
                </a:cubicBezTo>
                <a:lnTo>
                  <a:pt x="1428021" y="2443017"/>
                </a:lnTo>
                <a:close/>
                <a:moveTo>
                  <a:pt x="2014847" y="2438559"/>
                </a:moveTo>
                <a:cubicBezTo>
                  <a:pt x="2016752" y="2437686"/>
                  <a:pt x="2018657" y="2440305"/>
                  <a:pt x="2020086" y="2443798"/>
                </a:cubicBezTo>
                <a:lnTo>
                  <a:pt x="2022467" y="2454273"/>
                </a:lnTo>
                <a:lnTo>
                  <a:pt x="2022467" y="2454274"/>
                </a:lnTo>
                <a:lnTo>
                  <a:pt x="2021277" y="2446418"/>
                </a:lnTo>
                <a:cubicBezTo>
                  <a:pt x="2020880" y="2442488"/>
                  <a:pt x="2020880" y="2438559"/>
                  <a:pt x="2022467" y="2438559"/>
                </a:cubicBezTo>
                <a:cubicBezTo>
                  <a:pt x="2024849" y="2437686"/>
                  <a:pt x="2025246" y="2440742"/>
                  <a:pt x="2024849" y="2444453"/>
                </a:cubicBezTo>
                <a:lnTo>
                  <a:pt x="2022541" y="2453971"/>
                </a:lnTo>
                <a:lnTo>
                  <a:pt x="2022562" y="2453960"/>
                </a:lnTo>
                <a:lnTo>
                  <a:pt x="2024783" y="2446558"/>
                </a:lnTo>
                <a:cubicBezTo>
                  <a:pt x="2026172" y="2442809"/>
                  <a:pt x="2028024" y="2439282"/>
                  <a:pt x="2029876" y="2440164"/>
                </a:cubicBezTo>
                <a:cubicBezTo>
                  <a:pt x="2031728" y="2440164"/>
                  <a:pt x="2030802" y="2443251"/>
                  <a:pt x="2028950" y="2446558"/>
                </a:cubicBezTo>
                <a:lnTo>
                  <a:pt x="2028764" y="2446779"/>
                </a:lnTo>
                <a:lnTo>
                  <a:pt x="2034770" y="2441774"/>
                </a:lnTo>
                <a:cubicBezTo>
                  <a:pt x="2036556" y="2443560"/>
                  <a:pt x="2034770" y="2446239"/>
                  <a:pt x="2032091" y="2448694"/>
                </a:cubicBezTo>
                <a:lnTo>
                  <a:pt x="2030501" y="2449799"/>
                </a:lnTo>
                <a:lnTo>
                  <a:pt x="2039353" y="2448454"/>
                </a:lnTo>
                <a:cubicBezTo>
                  <a:pt x="2041229" y="2450306"/>
                  <a:pt x="2038415" y="2452158"/>
                  <a:pt x="2034428" y="2453316"/>
                </a:cubicBezTo>
                <a:lnTo>
                  <a:pt x="2033718" y="2453357"/>
                </a:lnTo>
                <a:lnTo>
                  <a:pt x="2041199" y="2455228"/>
                </a:lnTo>
                <a:lnTo>
                  <a:pt x="2035189" y="2457231"/>
                </a:lnTo>
                <a:lnTo>
                  <a:pt x="2039577" y="2459831"/>
                </a:lnTo>
                <a:cubicBezTo>
                  <a:pt x="2039577" y="2462610"/>
                  <a:pt x="2036181" y="2462147"/>
                  <a:pt x="2032543" y="2460526"/>
                </a:cubicBezTo>
                <a:lnTo>
                  <a:pt x="2025831" y="2455583"/>
                </a:lnTo>
                <a:lnTo>
                  <a:pt x="2024054" y="2455228"/>
                </a:lnTo>
                <a:lnTo>
                  <a:pt x="2025020" y="2454986"/>
                </a:lnTo>
                <a:lnTo>
                  <a:pt x="2024055" y="2454275"/>
                </a:lnTo>
                <a:lnTo>
                  <a:pt x="2024054" y="2454275"/>
                </a:lnTo>
                <a:lnTo>
                  <a:pt x="2024055" y="2454275"/>
                </a:lnTo>
                <a:lnTo>
                  <a:pt x="2024269" y="2453906"/>
                </a:lnTo>
                <a:lnTo>
                  <a:pt x="2022700" y="2453997"/>
                </a:lnTo>
                <a:lnTo>
                  <a:pt x="2022468" y="2454274"/>
                </a:lnTo>
                <a:lnTo>
                  <a:pt x="2022467" y="2454276"/>
                </a:lnTo>
                <a:lnTo>
                  <a:pt x="2022341" y="2455045"/>
                </a:lnTo>
                <a:lnTo>
                  <a:pt x="2022467" y="2455069"/>
                </a:lnTo>
                <a:lnTo>
                  <a:pt x="2022334" y="2455091"/>
                </a:lnTo>
                <a:lnTo>
                  <a:pt x="2022165" y="2456124"/>
                </a:lnTo>
                <a:lnTo>
                  <a:pt x="2022467" y="2455863"/>
                </a:lnTo>
                <a:lnTo>
                  <a:pt x="2024451" y="2463721"/>
                </a:lnTo>
                <a:cubicBezTo>
                  <a:pt x="2025245" y="2467769"/>
                  <a:pt x="2025642" y="2472055"/>
                  <a:pt x="2024054" y="2473008"/>
                </a:cubicBezTo>
                <a:cubicBezTo>
                  <a:pt x="2022467" y="2473960"/>
                  <a:pt x="2021673" y="2470627"/>
                  <a:pt x="2021475" y="2466578"/>
                </a:cubicBezTo>
                <a:lnTo>
                  <a:pt x="2022467" y="2455864"/>
                </a:lnTo>
                <a:lnTo>
                  <a:pt x="2022089" y="2456586"/>
                </a:lnTo>
                <a:lnTo>
                  <a:pt x="2021038" y="2463006"/>
                </a:lnTo>
                <a:cubicBezTo>
                  <a:pt x="2020086" y="2467372"/>
                  <a:pt x="2018657" y="2471738"/>
                  <a:pt x="2016752" y="2471738"/>
                </a:cubicBezTo>
                <a:lnTo>
                  <a:pt x="2016752" y="2465123"/>
                </a:lnTo>
                <a:lnTo>
                  <a:pt x="2011751" y="2469753"/>
                </a:lnTo>
                <a:cubicBezTo>
                  <a:pt x="2009965" y="2468761"/>
                  <a:pt x="2011751" y="2465784"/>
                  <a:pt x="2014430" y="2462808"/>
                </a:cubicBezTo>
                <a:lnTo>
                  <a:pt x="2020738" y="2457357"/>
                </a:lnTo>
                <a:lnTo>
                  <a:pt x="2021975" y="2455152"/>
                </a:lnTo>
                <a:lnTo>
                  <a:pt x="2021071" y="2455305"/>
                </a:lnTo>
                <a:lnTo>
                  <a:pt x="2015562" y="2459368"/>
                </a:lnTo>
                <a:cubicBezTo>
                  <a:pt x="2011990" y="2461683"/>
                  <a:pt x="2008180" y="2463536"/>
                  <a:pt x="2007227" y="2461683"/>
                </a:cubicBezTo>
                <a:cubicBezTo>
                  <a:pt x="2005322" y="2460757"/>
                  <a:pt x="2007703" y="2458905"/>
                  <a:pt x="2011275" y="2457284"/>
                </a:cubicBezTo>
                <a:lnTo>
                  <a:pt x="2014525" y="2456411"/>
                </a:lnTo>
                <a:lnTo>
                  <a:pt x="2013657" y="2456557"/>
                </a:lnTo>
                <a:cubicBezTo>
                  <a:pt x="2009132" y="2457053"/>
                  <a:pt x="2004370" y="2457053"/>
                  <a:pt x="2003417" y="2455069"/>
                </a:cubicBezTo>
                <a:cubicBezTo>
                  <a:pt x="2003417" y="2453084"/>
                  <a:pt x="2006751" y="2452588"/>
                  <a:pt x="2010799" y="2452836"/>
                </a:cubicBezTo>
                <a:lnTo>
                  <a:pt x="2020742" y="2454739"/>
                </a:lnTo>
                <a:lnTo>
                  <a:pt x="2022465" y="2454275"/>
                </a:lnTo>
                <a:lnTo>
                  <a:pt x="2013736" y="2452655"/>
                </a:lnTo>
                <a:cubicBezTo>
                  <a:pt x="2009370" y="2451498"/>
                  <a:pt x="2005004" y="2449645"/>
                  <a:pt x="2005004" y="2446867"/>
                </a:cubicBezTo>
                <a:cubicBezTo>
                  <a:pt x="2005975" y="2445015"/>
                  <a:pt x="2009370" y="2445941"/>
                  <a:pt x="2013008" y="2447793"/>
                </a:cubicBezTo>
                <a:lnTo>
                  <a:pt x="2022466" y="2454275"/>
                </a:lnTo>
                <a:lnTo>
                  <a:pt x="2022467" y="2454275"/>
                </a:lnTo>
                <a:lnTo>
                  <a:pt x="2022466" y="2454274"/>
                </a:lnTo>
                <a:lnTo>
                  <a:pt x="2015546" y="2449424"/>
                </a:lnTo>
                <a:cubicBezTo>
                  <a:pt x="2012198" y="2446778"/>
                  <a:pt x="2009072" y="2443691"/>
                  <a:pt x="2009965" y="2441928"/>
                </a:cubicBezTo>
                <a:cubicBezTo>
                  <a:pt x="2010858" y="2440164"/>
                  <a:pt x="2013537" y="2441928"/>
                  <a:pt x="2016216" y="2444794"/>
                </a:cubicBezTo>
                <a:lnTo>
                  <a:pt x="2017725" y="2447082"/>
                </a:lnTo>
                <a:close/>
                <a:moveTo>
                  <a:pt x="1443895" y="2436812"/>
                </a:moveTo>
                <a:cubicBezTo>
                  <a:pt x="1449091" y="2436812"/>
                  <a:pt x="1452554" y="2438664"/>
                  <a:pt x="1452554" y="2442368"/>
                </a:cubicBezTo>
                <a:cubicBezTo>
                  <a:pt x="1452554" y="2446073"/>
                  <a:pt x="1449091" y="2447925"/>
                  <a:pt x="1442163" y="2446073"/>
                </a:cubicBezTo>
                <a:cubicBezTo>
                  <a:pt x="1436968" y="2446073"/>
                  <a:pt x="1433504" y="2444220"/>
                  <a:pt x="1433504" y="2440516"/>
                </a:cubicBezTo>
                <a:cubicBezTo>
                  <a:pt x="1433504" y="2438664"/>
                  <a:pt x="1436968" y="2436812"/>
                  <a:pt x="1443895" y="2436812"/>
                </a:cubicBezTo>
                <a:close/>
                <a:moveTo>
                  <a:pt x="1519230" y="2432050"/>
                </a:moveTo>
                <a:lnTo>
                  <a:pt x="1515179" y="2435228"/>
                </a:lnTo>
                <a:lnTo>
                  <a:pt x="1512415" y="2440247"/>
                </a:lnTo>
                <a:cubicBezTo>
                  <a:pt x="1505689" y="2452040"/>
                  <a:pt x="1491362" y="2475102"/>
                  <a:pt x="1484374" y="2470909"/>
                </a:cubicBezTo>
                <a:cubicBezTo>
                  <a:pt x="1478783" y="2468113"/>
                  <a:pt x="1483442" y="2460193"/>
                  <a:pt x="1491129" y="2452273"/>
                </a:cubicBezTo>
                <a:lnTo>
                  <a:pt x="1497727" y="2447340"/>
                </a:lnTo>
                <a:lnTo>
                  <a:pt x="1482857" y="2454899"/>
                </a:lnTo>
                <a:cubicBezTo>
                  <a:pt x="1477917" y="2456563"/>
                  <a:pt x="1473726" y="2456796"/>
                  <a:pt x="1471331" y="2454462"/>
                </a:cubicBezTo>
                <a:cubicBezTo>
                  <a:pt x="1463667" y="2445123"/>
                  <a:pt x="1503903" y="2432050"/>
                  <a:pt x="1519230" y="2432050"/>
                </a:cubicBezTo>
                <a:close/>
                <a:moveTo>
                  <a:pt x="1519230" y="2432050"/>
                </a:moveTo>
                <a:lnTo>
                  <a:pt x="1518910" y="2434351"/>
                </a:lnTo>
                <a:lnTo>
                  <a:pt x="1520842" y="2440965"/>
                </a:lnTo>
                <a:cubicBezTo>
                  <a:pt x="1524488" y="2454226"/>
                  <a:pt x="1530739" y="2481097"/>
                  <a:pt x="1522405" y="2483889"/>
                </a:cubicBezTo>
                <a:cubicBezTo>
                  <a:pt x="1516849" y="2485751"/>
                  <a:pt x="1514533" y="2476445"/>
                  <a:pt x="1514302" y="2465045"/>
                </a:cubicBezTo>
                <a:lnTo>
                  <a:pt x="1516970" y="2445996"/>
                </a:lnTo>
                <a:lnTo>
                  <a:pt x="1514944" y="2456656"/>
                </a:lnTo>
                <a:cubicBezTo>
                  <a:pt x="1512087" y="2468960"/>
                  <a:pt x="1507800" y="2481263"/>
                  <a:pt x="1502085" y="2481263"/>
                </a:cubicBezTo>
                <a:cubicBezTo>
                  <a:pt x="1490655" y="2479370"/>
                  <a:pt x="1507800" y="2441514"/>
                  <a:pt x="1519230" y="2432050"/>
                </a:cubicBezTo>
                <a:close/>
                <a:moveTo>
                  <a:pt x="2283251" y="2430462"/>
                </a:moveTo>
                <a:cubicBezTo>
                  <a:pt x="2285127" y="2430925"/>
                  <a:pt x="2285713" y="2432777"/>
                  <a:pt x="2285420" y="2435410"/>
                </a:cubicBezTo>
                <a:lnTo>
                  <a:pt x="2282468" y="2444564"/>
                </a:lnTo>
                <a:lnTo>
                  <a:pt x="2287451" y="2439149"/>
                </a:lnTo>
                <a:cubicBezTo>
                  <a:pt x="2290078" y="2437116"/>
                  <a:pt x="2292529" y="2436291"/>
                  <a:pt x="2294397" y="2437705"/>
                </a:cubicBezTo>
                <a:cubicBezTo>
                  <a:pt x="2298132" y="2439591"/>
                  <a:pt x="2294397" y="2444775"/>
                  <a:pt x="2288560" y="2449959"/>
                </a:cubicBezTo>
                <a:lnTo>
                  <a:pt x="2271935" y="2461005"/>
                </a:lnTo>
                <a:lnTo>
                  <a:pt x="2270117" y="2463800"/>
                </a:lnTo>
                <a:lnTo>
                  <a:pt x="2270448" y="2461993"/>
                </a:lnTo>
                <a:lnTo>
                  <a:pt x="2270117" y="2462213"/>
                </a:lnTo>
                <a:lnTo>
                  <a:pt x="2270521" y="2461591"/>
                </a:lnTo>
                <a:lnTo>
                  <a:pt x="2273166" y="2447131"/>
                </a:lnTo>
                <a:cubicBezTo>
                  <a:pt x="2275277" y="2438796"/>
                  <a:pt x="2278560" y="2430462"/>
                  <a:pt x="2283251" y="2430462"/>
                </a:cubicBezTo>
                <a:close/>
                <a:moveTo>
                  <a:pt x="2270294" y="2427525"/>
                </a:moveTo>
                <a:cubicBezTo>
                  <a:pt x="2274175" y="2426613"/>
                  <a:pt x="2275145" y="2433002"/>
                  <a:pt x="2274417" y="2440761"/>
                </a:cubicBezTo>
                <a:lnTo>
                  <a:pt x="2268454" y="2461856"/>
                </a:lnTo>
                <a:lnTo>
                  <a:pt x="2268530" y="2462213"/>
                </a:lnTo>
                <a:lnTo>
                  <a:pt x="2268401" y="2462044"/>
                </a:lnTo>
                <a:lnTo>
                  <a:pt x="2268381" y="2462115"/>
                </a:lnTo>
                <a:lnTo>
                  <a:pt x="2268530" y="2462213"/>
                </a:lnTo>
                <a:lnTo>
                  <a:pt x="2268363" y="2462181"/>
                </a:lnTo>
                <a:lnTo>
                  <a:pt x="2268354" y="2462213"/>
                </a:lnTo>
                <a:lnTo>
                  <a:pt x="2268348" y="2462178"/>
                </a:lnTo>
                <a:lnTo>
                  <a:pt x="2266707" y="2461862"/>
                </a:lnTo>
                <a:lnTo>
                  <a:pt x="2266942" y="2462212"/>
                </a:lnTo>
                <a:lnTo>
                  <a:pt x="2266235" y="2461771"/>
                </a:lnTo>
                <a:lnTo>
                  <a:pt x="2263350" y="2461216"/>
                </a:lnTo>
                <a:cubicBezTo>
                  <a:pt x="2254061" y="2459281"/>
                  <a:pt x="2235655" y="2454708"/>
                  <a:pt x="2237044" y="2449079"/>
                </a:cubicBezTo>
                <a:cubicBezTo>
                  <a:pt x="2237044" y="2445327"/>
                  <a:pt x="2243064" y="2446734"/>
                  <a:pt x="2250009" y="2450018"/>
                </a:cubicBezTo>
                <a:lnTo>
                  <a:pt x="2250071" y="2450059"/>
                </a:lnTo>
                <a:lnTo>
                  <a:pt x="2244439" y="2444878"/>
                </a:lnTo>
                <a:cubicBezTo>
                  <a:pt x="2242296" y="2442251"/>
                  <a:pt x="2241225" y="2439800"/>
                  <a:pt x="2242177" y="2437932"/>
                </a:cubicBezTo>
                <a:cubicBezTo>
                  <a:pt x="2244082" y="2434197"/>
                  <a:pt x="2249321" y="2437932"/>
                  <a:pt x="2254560" y="2443769"/>
                </a:cubicBezTo>
                <a:lnTo>
                  <a:pt x="2265685" y="2460340"/>
                </a:lnTo>
                <a:lnTo>
                  <a:pt x="2268333" y="2462083"/>
                </a:lnTo>
                <a:lnTo>
                  <a:pt x="2268307" y="2461919"/>
                </a:lnTo>
                <a:lnTo>
                  <a:pt x="2265423" y="2458134"/>
                </a:lnTo>
                <a:cubicBezTo>
                  <a:pt x="2259970" y="2450688"/>
                  <a:pt x="2249768" y="2435285"/>
                  <a:pt x="2255397" y="2431177"/>
                </a:cubicBezTo>
                <a:cubicBezTo>
                  <a:pt x="2258211" y="2428438"/>
                  <a:pt x="2261495" y="2433915"/>
                  <a:pt x="2264074" y="2441218"/>
                </a:cubicBezTo>
                <a:lnTo>
                  <a:pt x="2267810" y="2458821"/>
                </a:lnTo>
                <a:lnTo>
                  <a:pt x="2265686" y="2445554"/>
                </a:lnTo>
                <a:cubicBezTo>
                  <a:pt x="2264958" y="2437110"/>
                  <a:pt x="2265443" y="2428438"/>
                  <a:pt x="2270294" y="2427525"/>
                </a:cubicBezTo>
                <a:close/>
                <a:moveTo>
                  <a:pt x="1483597" y="2425104"/>
                </a:moveTo>
                <a:cubicBezTo>
                  <a:pt x="1494823" y="2425567"/>
                  <a:pt x="1507920" y="2428345"/>
                  <a:pt x="1514468" y="2432049"/>
                </a:cubicBezTo>
                <a:cubicBezTo>
                  <a:pt x="1514468" y="2432049"/>
                  <a:pt x="1467693" y="2443162"/>
                  <a:pt x="1463951" y="2432049"/>
                </a:cubicBezTo>
                <a:cubicBezTo>
                  <a:pt x="1463016" y="2426493"/>
                  <a:pt x="1472371" y="2424641"/>
                  <a:pt x="1483597" y="2425104"/>
                </a:cubicBezTo>
                <a:close/>
                <a:moveTo>
                  <a:pt x="2102842" y="2424632"/>
                </a:moveTo>
                <a:cubicBezTo>
                  <a:pt x="2107076" y="2426006"/>
                  <a:pt x="2109898" y="2428753"/>
                  <a:pt x="2109898" y="2428753"/>
                </a:cubicBezTo>
                <a:cubicBezTo>
                  <a:pt x="2114601" y="2435164"/>
                  <a:pt x="2115542" y="2441117"/>
                  <a:pt x="2113190" y="2446155"/>
                </a:cubicBezTo>
                <a:lnTo>
                  <a:pt x="2104857" y="2452182"/>
                </a:lnTo>
                <a:lnTo>
                  <a:pt x="2103747" y="2454276"/>
                </a:lnTo>
                <a:lnTo>
                  <a:pt x="2103883" y="2452886"/>
                </a:lnTo>
                <a:lnTo>
                  <a:pt x="2096727" y="2458061"/>
                </a:lnTo>
                <a:lnTo>
                  <a:pt x="2085332" y="2458571"/>
                </a:lnTo>
                <a:lnTo>
                  <a:pt x="2084380" y="2460625"/>
                </a:lnTo>
                <a:lnTo>
                  <a:pt x="2084975" y="2458587"/>
                </a:lnTo>
                <a:lnTo>
                  <a:pt x="2076266" y="2458977"/>
                </a:lnTo>
                <a:lnTo>
                  <a:pt x="2068736" y="2454533"/>
                </a:lnTo>
                <a:lnTo>
                  <a:pt x="2068505" y="2454502"/>
                </a:lnTo>
                <a:lnTo>
                  <a:pt x="2068646" y="2454480"/>
                </a:lnTo>
                <a:lnTo>
                  <a:pt x="2068505" y="2454397"/>
                </a:lnTo>
                <a:cubicBezTo>
                  <a:pt x="2073209" y="2454397"/>
                  <a:pt x="2074620" y="2450276"/>
                  <a:pt x="2076502" y="2445010"/>
                </a:cubicBezTo>
                <a:lnTo>
                  <a:pt x="2081580" y="2437379"/>
                </a:lnTo>
                <a:lnTo>
                  <a:pt x="2079617" y="2437765"/>
                </a:lnTo>
                <a:lnTo>
                  <a:pt x="2081656" y="2437264"/>
                </a:lnTo>
                <a:lnTo>
                  <a:pt x="2087320" y="2428753"/>
                </a:lnTo>
                <a:cubicBezTo>
                  <a:pt x="2092965" y="2423258"/>
                  <a:pt x="2098609" y="2423258"/>
                  <a:pt x="2102842" y="2424632"/>
                </a:cubicBezTo>
                <a:close/>
                <a:moveTo>
                  <a:pt x="2451092" y="2420938"/>
                </a:moveTo>
                <a:cubicBezTo>
                  <a:pt x="2451092" y="2420938"/>
                  <a:pt x="2468555" y="2422843"/>
                  <a:pt x="2466615" y="2426653"/>
                </a:cubicBezTo>
                <a:lnTo>
                  <a:pt x="2459823" y="2426653"/>
                </a:lnTo>
                <a:lnTo>
                  <a:pt x="2464983" y="2432844"/>
                </a:lnTo>
                <a:cubicBezTo>
                  <a:pt x="2462998" y="2436813"/>
                  <a:pt x="2453077" y="2426891"/>
                  <a:pt x="2451092" y="2420938"/>
                </a:cubicBezTo>
                <a:close/>
                <a:moveTo>
                  <a:pt x="2437836" y="2419499"/>
                </a:moveTo>
                <a:lnTo>
                  <a:pt x="2447510" y="2421350"/>
                </a:lnTo>
                <a:lnTo>
                  <a:pt x="2449504" y="2420938"/>
                </a:lnTo>
                <a:lnTo>
                  <a:pt x="2448650" y="2421568"/>
                </a:lnTo>
                <a:lnTo>
                  <a:pt x="2448702" y="2421578"/>
                </a:lnTo>
                <a:lnTo>
                  <a:pt x="2449503" y="2420939"/>
                </a:lnTo>
                <a:lnTo>
                  <a:pt x="2449504" y="2420938"/>
                </a:lnTo>
                <a:lnTo>
                  <a:pt x="2449505" y="2420938"/>
                </a:lnTo>
                <a:lnTo>
                  <a:pt x="2449505" y="2420938"/>
                </a:lnTo>
                <a:lnTo>
                  <a:pt x="2449505" y="2420939"/>
                </a:lnTo>
                <a:lnTo>
                  <a:pt x="2449852" y="2421405"/>
                </a:lnTo>
                <a:lnTo>
                  <a:pt x="2449902" y="2420938"/>
                </a:lnTo>
                <a:lnTo>
                  <a:pt x="2450143" y="2421795"/>
                </a:lnTo>
                <a:lnTo>
                  <a:pt x="2454829" y="2428082"/>
                </a:lnTo>
                <a:cubicBezTo>
                  <a:pt x="2457376" y="2431892"/>
                  <a:pt x="2459691" y="2436178"/>
                  <a:pt x="2458765" y="2438083"/>
                </a:cubicBezTo>
                <a:cubicBezTo>
                  <a:pt x="2456913" y="2439035"/>
                  <a:pt x="2454598" y="2436178"/>
                  <a:pt x="2452746" y="2432368"/>
                </a:cubicBezTo>
                <a:lnTo>
                  <a:pt x="2452327" y="2430892"/>
                </a:lnTo>
                <a:lnTo>
                  <a:pt x="2451886" y="2439988"/>
                </a:lnTo>
                <a:cubicBezTo>
                  <a:pt x="2449902" y="2439988"/>
                  <a:pt x="2448910" y="2436654"/>
                  <a:pt x="2448661" y="2432606"/>
                </a:cubicBezTo>
                <a:lnTo>
                  <a:pt x="2449793" y="2421957"/>
                </a:lnTo>
                <a:lnTo>
                  <a:pt x="2449505" y="2420939"/>
                </a:lnTo>
                <a:lnTo>
                  <a:pt x="2449504" y="2420941"/>
                </a:lnTo>
                <a:lnTo>
                  <a:pt x="2449378" y="2421708"/>
                </a:lnTo>
                <a:lnTo>
                  <a:pt x="2449504" y="2421732"/>
                </a:lnTo>
                <a:lnTo>
                  <a:pt x="2449371" y="2421754"/>
                </a:lnTo>
                <a:lnTo>
                  <a:pt x="2448075" y="2429669"/>
                </a:lnTo>
                <a:cubicBezTo>
                  <a:pt x="2447123" y="2434035"/>
                  <a:pt x="2445694" y="2438401"/>
                  <a:pt x="2443789" y="2438401"/>
                </a:cubicBezTo>
                <a:cubicBezTo>
                  <a:pt x="2441884" y="2438401"/>
                  <a:pt x="2442361" y="2435005"/>
                  <a:pt x="2443789" y="2431124"/>
                </a:cubicBezTo>
                <a:lnTo>
                  <a:pt x="2444870" y="2429199"/>
                </a:lnTo>
                <a:lnTo>
                  <a:pt x="2438789" y="2434828"/>
                </a:lnTo>
                <a:cubicBezTo>
                  <a:pt x="2437003" y="2433836"/>
                  <a:pt x="2438343" y="2430860"/>
                  <a:pt x="2440798" y="2427883"/>
                </a:cubicBezTo>
                <a:lnTo>
                  <a:pt x="2448243" y="2421945"/>
                </a:lnTo>
                <a:lnTo>
                  <a:pt x="2448108" y="2421967"/>
                </a:lnTo>
                <a:lnTo>
                  <a:pt x="2442599" y="2426031"/>
                </a:lnTo>
                <a:cubicBezTo>
                  <a:pt x="2439027" y="2428346"/>
                  <a:pt x="2435217" y="2430199"/>
                  <a:pt x="2434264" y="2428346"/>
                </a:cubicBezTo>
                <a:cubicBezTo>
                  <a:pt x="2432359" y="2426494"/>
                  <a:pt x="2434740" y="2424642"/>
                  <a:pt x="2438312" y="2423253"/>
                </a:cubicBezTo>
                <a:lnTo>
                  <a:pt x="2439388" y="2423030"/>
                </a:lnTo>
                <a:lnTo>
                  <a:pt x="2430454" y="2421732"/>
                </a:lnTo>
                <a:cubicBezTo>
                  <a:pt x="2430454" y="2419747"/>
                  <a:pt x="2433788" y="2419251"/>
                  <a:pt x="2437836" y="2419499"/>
                </a:cubicBezTo>
                <a:close/>
                <a:moveTo>
                  <a:pt x="1424887" y="2418027"/>
                </a:moveTo>
                <a:lnTo>
                  <a:pt x="1432565" y="2426736"/>
                </a:lnTo>
                <a:lnTo>
                  <a:pt x="1444220" y="2421226"/>
                </a:lnTo>
                <a:cubicBezTo>
                  <a:pt x="1446204" y="2421226"/>
                  <a:pt x="1446204" y="2426854"/>
                  <a:pt x="1442235" y="2432483"/>
                </a:cubicBezTo>
                <a:cubicBezTo>
                  <a:pt x="1440251" y="2438112"/>
                  <a:pt x="1434298" y="2439988"/>
                  <a:pt x="1432314" y="2438112"/>
                </a:cubicBezTo>
                <a:lnTo>
                  <a:pt x="1432314" y="2431302"/>
                </a:lnTo>
                <a:lnTo>
                  <a:pt x="1431010" y="2438400"/>
                </a:lnTo>
                <a:lnTo>
                  <a:pt x="1427774" y="2434730"/>
                </a:lnTo>
                <a:lnTo>
                  <a:pt x="1428477" y="2438172"/>
                </a:lnTo>
                <a:cubicBezTo>
                  <a:pt x="1428477" y="2439987"/>
                  <a:pt x="1422921" y="2439987"/>
                  <a:pt x="1417365" y="2438172"/>
                </a:cubicBezTo>
                <a:cubicBezTo>
                  <a:pt x="1411808" y="2436358"/>
                  <a:pt x="1408104" y="2432730"/>
                  <a:pt x="1409956" y="2429101"/>
                </a:cubicBezTo>
                <a:cubicBezTo>
                  <a:pt x="1409956" y="2428194"/>
                  <a:pt x="1411345" y="2427740"/>
                  <a:pt x="1413429" y="2427740"/>
                </a:cubicBezTo>
                <a:cubicBezTo>
                  <a:pt x="1415513" y="2427740"/>
                  <a:pt x="1418291" y="2428194"/>
                  <a:pt x="1421069" y="2429101"/>
                </a:cubicBezTo>
                <a:lnTo>
                  <a:pt x="1425618" y="2432284"/>
                </a:lnTo>
                <a:lnTo>
                  <a:pt x="1422845" y="2429139"/>
                </a:lnTo>
                <a:cubicBezTo>
                  <a:pt x="1420804" y="2423583"/>
                  <a:pt x="1420804" y="2418027"/>
                  <a:pt x="1424887" y="2418027"/>
                </a:cubicBezTo>
                <a:close/>
                <a:moveTo>
                  <a:pt x="1238507" y="2406877"/>
                </a:moveTo>
                <a:cubicBezTo>
                  <a:pt x="1240359" y="2405063"/>
                  <a:pt x="1242211" y="2406877"/>
                  <a:pt x="1244063" y="2410506"/>
                </a:cubicBezTo>
                <a:cubicBezTo>
                  <a:pt x="1247768" y="2412320"/>
                  <a:pt x="1247768" y="2415948"/>
                  <a:pt x="1245916" y="2417763"/>
                </a:cubicBezTo>
                <a:cubicBezTo>
                  <a:pt x="1244063" y="2417763"/>
                  <a:pt x="1242211" y="2415948"/>
                  <a:pt x="1240359" y="2414134"/>
                </a:cubicBezTo>
                <a:cubicBezTo>
                  <a:pt x="1236655" y="2410506"/>
                  <a:pt x="1236655" y="2406877"/>
                  <a:pt x="1238507" y="2406877"/>
                </a:cubicBezTo>
                <a:close/>
                <a:moveTo>
                  <a:pt x="1236655" y="2406650"/>
                </a:moveTo>
                <a:cubicBezTo>
                  <a:pt x="1238408" y="2406650"/>
                  <a:pt x="1239830" y="2409493"/>
                  <a:pt x="1239830" y="2413000"/>
                </a:cubicBezTo>
                <a:cubicBezTo>
                  <a:pt x="1239830" y="2416506"/>
                  <a:pt x="1238408" y="2419350"/>
                  <a:pt x="1236655" y="2419350"/>
                </a:cubicBezTo>
                <a:cubicBezTo>
                  <a:pt x="1234902" y="2419350"/>
                  <a:pt x="1233480" y="2416506"/>
                  <a:pt x="1233480" y="2413000"/>
                </a:cubicBezTo>
                <a:cubicBezTo>
                  <a:pt x="1233480" y="2409493"/>
                  <a:pt x="1234902" y="2406650"/>
                  <a:pt x="1236655" y="2406650"/>
                </a:cubicBezTo>
                <a:close/>
                <a:moveTo>
                  <a:pt x="1236655" y="2405063"/>
                </a:moveTo>
                <a:cubicBezTo>
                  <a:pt x="1236655" y="2406915"/>
                  <a:pt x="1236655" y="2410619"/>
                  <a:pt x="1233026" y="2412471"/>
                </a:cubicBezTo>
                <a:cubicBezTo>
                  <a:pt x="1229398" y="2414324"/>
                  <a:pt x="1225769" y="2416176"/>
                  <a:pt x="1225769" y="2414324"/>
                </a:cubicBezTo>
                <a:cubicBezTo>
                  <a:pt x="1223955" y="2412471"/>
                  <a:pt x="1225769" y="2408767"/>
                  <a:pt x="1229398" y="2406915"/>
                </a:cubicBezTo>
                <a:cubicBezTo>
                  <a:pt x="1231212" y="2405063"/>
                  <a:pt x="1234840" y="2405063"/>
                  <a:pt x="1236655" y="2405063"/>
                </a:cubicBezTo>
                <a:close/>
                <a:moveTo>
                  <a:pt x="2337658" y="2403809"/>
                </a:moveTo>
                <a:cubicBezTo>
                  <a:pt x="2343286" y="2401888"/>
                  <a:pt x="2347039" y="2409575"/>
                  <a:pt x="2350791" y="2417262"/>
                </a:cubicBezTo>
                <a:lnTo>
                  <a:pt x="2350120" y="2420697"/>
                </a:lnTo>
                <a:lnTo>
                  <a:pt x="2350512" y="2419615"/>
                </a:lnTo>
                <a:cubicBezTo>
                  <a:pt x="2356296" y="2412206"/>
                  <a:pt x="2364006" y="2406650"/>
                  <a:pt x="2367862" y="2410354"/>
                </a:cubicBezTo>
                <a:cubicBezTo>
                  <a:pt x="2371717" y="2412206"/>
                  <a:pt x="2369790" y="2419615"/>
                  <a:pt x="2365934" y="2427023"/>
                </a:cubicBezTo>
                <a:cubicBezTo>
                  <a:pt x="2360151" y="2434431"/>
                  <a:pt x="2352440" y="2439988"/>
                  <a:pt x="2348585" y="2438136"/>
                </a:cubicBezTo>
                <a:lnTo>
                  <a:pt x="2347545" y="2433889"/>
                </a:lnTo>
                <a:lnTo>
                  <a:pt x="2347039" y="2436479"/>
                </a:lnTo>
                <a:lnTo>
                  <a:pt x="2344037" y="2434885"/>
                </a:lnTo>
                <a:lnTo>
                  <a:pt x="2344465" y="2436235"/>
                </a:lnTo>
                <a:lnTo>
                  <a:pt x="2339859" y="2438235"/>
                </a:lnTo>
                <a:lnTo>
                  <a:pt x="2342582" y="2438627"/>
                </a:lnTo>
                <a:lnTo>
                  <a:pt x="2342883" y="2443462"/>
                </a:lnTo>
                <a:lnTo>
                  <a:pt x="2344906" y="2439988"/>
                </a:lnTo>
                <a:lnTo>
                  <a:pt x="2347368" y="2445276"/>
                </a:lnTo>
                <a:lnTo>
                  <a:pt x="2348585" y="2440267"/>
                </a:lnTo>
                <a:lnTo>
                  <a:pt x="2351348" y="2441941"/>
                </a:lnTo>
                <a:lnTo>
                  <a:pt x="2349492" y="2439811"/>
                </a:lnTo>
                <a:cubicBezTo>
                  <a:pt x="2349492" y="2435930"/>
                  <a:pt x="2356901" y="2432050"/>
                  <a:pt x="2366161" y="2432050"/>
                </a:cubicBezTo>
                <a:cubicBezTo>
                  <a:pt x="2375422" y="2433990"/>
                  <a:pt x="2382830" y="2437871"/>
                  <a:pt x="2382830" y="2441751"/>
                </a:cubicBezTo>
                <a:cubicBezTo>
                  <a:pt x="2382830" y="2445632"/>
                  <a:pt x="2375422" y="2449513"/>
                  <a:pt x="2366161" y="2449513"/>
                </a:cubicBezTo>
                <a:lnTo>
                  <a:pt x="2360708" y="2447608"/>
                </a:lnTo>
                <a:lnTo>
                  <a:pt x="2364006" y="2449606"/>
                </a:lnTo>
                <a:cubicBezTo>
                  <a:pt x="2369790" y="2457076"/>
                  <a:pt x="2371717" y="2464547"/>
                  <a:pt x="2367862" y="2468282"/>
                </a:cubicBezTo>
                <a:lnTo>
                  <a:pt x="2351140" y="2459281"/>
                </a:lnTo>
                <a:lnTo>
                  <a:pt x="2342966" y="2473326"/>
                </a:lnTo>
                <a:cubicBezTo>
                  <a:pt x="2339085" y="2473326"/>
                  <a:pt x="2335204" y="2465917"/>
                  <a:pt x="2335204" y="2456657"/>
                </a:cubicBezTo>
                <a:lnTo>
                  <a:pt x="2338193" y="2451522"/>
                </a:lnTo>
                <a:lnTo>
                  <a:pt x="2335111" y="2454956"/>
                </a:lnTo>
                <a:cubicBezTo>
                  <a:pt x="2327641" y="2460398"/>
                  <a:pt x="2320170" y="2462213"/>
                  <a:pt x="2316435" y="2458584"/>
                </a:cubicBezTo>
                <a:cubicBezTo>
                  <a:pt x="2314567" y="2454956"/>
                  <a:pt x="2318303" y="2447698"/>
                  <a:pt x="2325773" y="2442256"/>
                </a:cubicBezTo>
                <a:lnTo>
                  <a:pt x="2334879" y="2438324"/>
                </a:lnTo>
                <a:lnTo>
                  <a:pt x="2325944" y="2436235"/>
                </a:lnTo>
                <a:cubicBezTo>
                  <a:pt x="2318536" y="2432483"/>
                  <a:pt x="2312979" y="2426854"/>
                  <a:pt x="2314831" y="2423102"/>
                </a:cubicBezTo>
                <a:cubicBezTo>
                  <a:pt x="2315757" y="2421226"/>
                  <a:pt x="2318072" y="2420288"/>
                  <a:pt x="2321314" y="2420288"/>
                </a:cubicBezTo>
                <a:cubicBezTo>
                  <a:pt x="2324555" y="2420288"/>
                  <a:pt x="2328722" y="2421226"/>
                  <a:pt x="2333352" y="2423102"/>
                </a:cubicBezTo>
                <a:lnTo>
                  <a:pt x="2337981" y="2426468"/>
                </a:lnTo>
                <a:lnTo>
                  <a:pt x="2335782" y="2421105"/>
                </a:lnTo>
                <a:cubicBezTo>
                  <a:pt x="2332029" y="2413418"/>
                  <a:pt x="2333905" y="2403809"/>
                  <a:pt x="2337658" y="2403809"/>
                </a:cubicBezTo>
                <a:close/>
                <a:moveTo>
                  <a:pt x="2441884" y="2403793"/>
                </a:moveTo>
                <a:cubicBezTo>
                  <a:pt x="2443789" y="2402840"/>
                  <a:pt x="2445694" y="2405698"/>
                  <a:pt x="2447123" y="2409508"/>
                </a:cubicBezTo>
                <a:lnTo>
                  <a:pt x="2449504" y="2420936"/>
                </a:lnTo>
                <a:lnTo>
                  <a:pt x="2449504" y="2420936"/>
                </a:lnTo>
                <a:lnTo>
                  <a:pt x="2449504" y="2420937"/>
                </a:lnTo>
                <a:lnTo>
                  <a:pt x="2451820" y="2413000"/>
                </a:lnTo>
                <a:cubicBezTo>
                  <a:pt x="2453209" y="2409032"/>
                  <a:pt x="2455061" y="2405063"/>
                  <a:pt x="2456913" y="2405063"/>
                </a:cubicBezTo>
                <a:cubicBezTo>
                  <a:pt x="2458765" y="2405945"/>
                  <a:pt x="2457839" y="2409032"/>
                  <a:pt x="2455987" y="2412339"/>
                </a:cubicBezTo>
                <a:lnTo>
                  <a:pt x="2449505" y="2420937"/>
                </a:lnTo>
                <a:lnTo>
                  <a:pt x="2452031" y="2419483"/>
                </a:lnTo>
                <a:lnTo>
                  <a:pt x="2455557" y="2414017"/>
                </a:lnTo>
                <a:cubicBezTo>
                  <a:pt x="2458038" y="2410668"/>
                  <a:pt x="2461014" y="2407543"/>
                  <a:pt x="2462998" y="2408436"/>
                </a:cubicBezTo>
                <a:cubicBezTo>
                  <a:pt x="2464983" y="2409329"/>
                  <a:pt x="2462999" y="2412008"/>
                  <a:pt x="2460022" y="2414687"/>
                </a:cubicBezTo>
                <a:lnTo>
                  <a:pt x="2457731" y="2416291"/>
                </a:lnTo>
                <a:lnTo>
                  <a:pt x="2466649" y="2413318"/>
                </a:lnTo>
                <a:cubicBezTo>
                  <a:pt x="2467602" y="2415223"/>
                  <a:pt x="2464744" y="2417128"/>
                  <a:pt x="2460934" y="2418556"/>
                </a:cubicBezTo>
                <a:lnTo>
                  <a:pt x="2451765" y="2420467"/>
                </a:lnTo>
                <a:lnTo>
                  <a:pt x="2451093" y="2420937"/>
                </a:lnTo>
                <a:lnTo>
                  <a:pt x="2459665" y="2418953"/>
                </a:lnTo>
                <a:cubicBezTo>
                  <a:pt x="2463951" y="2418159"/>
                  <a:pt x="2468237" y="2417762"/>
                  <a:pt x="2468237" y="2419350"/>
                </a:cubicBezTo>
                <a:cubicBezTo>
                  <a:pt x="2469190" y="2420937"/>
                  <a:pt x="2465856" y="2421731"/>
                  <a:pt x="2461808" y="2421929"/>
                </a:cubicBezTo>
                <a:lnTo>
                  <a:pt x="2451093" y="2420937"/>
                </a:lnTo>
                <a:lnTo>
                  <a:pt x="2451339" y="2420556"/>
                </a:lnTo>
                <a:lnTo>
                  <a:pt x="2449505" y="2420938"/>
                </a:lnTo>
                <a:lnTo>
                  <a:pt x="2449505" y="2420938"/>
                </a:lnTo>
                <a:lnTo>
                  <a:pt x="2449504" y="2420938"/>
                </a:lnTo>
                <a:lnTo>
                  <a:pt x="2449504" y="2420937"/>
                </a:lnTo>
                <a:lnTo>
                  <a:pt x="2440774" y="2418623"/>
                </a:lnTo>
                <a:cubicBezTo>
                  <a:pt x="2436408" y="2417233"/>
                  <a:pt x="2432042" y="2415381"/>
                  <a:pt x="2432042" y="2413529"/>
                </a:cubicBezTo>
                <a:cubicBezTo>
                  <a:pt x="2433013" y="2411677"/>
                  <a:pt x="2436408" y="2412603"/>
                  <a:pt x="2440046" y="2414455"/>
                </a:cubicBezTo>
                <a:lnTo>
                  <a:pt x="2449484" y="2420923"/>
                </a:lnTo>
                <a:lnTo>
                  <a:pt x="2442585" y="2416087"/>
                </a:lnTo>
                <a:cubicBezTo>
                  <a:pt x="2439236" y="2413441"/>
                  <a:pt x="2436110" y="2410355"/>
                  <a:pt x="2437003" y="2408591"/>
                </a:cubicBezTo>
                <a:cubicBezTo>
                  <a:pt x="2437896" y="2406827"/>
                  <a:pt x="2440575" y="2408591"/>
                  <a:pt x="2443254" y="2411457"/>
                </a:cubicBezTo>
                <a:lnTo>
                  <a:pt x="2449497" y="2420926"/>
                </a:lnTo>
                <a:lnTo>
                  <a:pt x="2444980" y="2413080"/>
                </a:lnTo>
                <a:cubicBezTo>
                  <a:pt x="2442837" y="2409032"/>
                  <a:pt x="2440932" y="2404745"/>
                  <a:pt x="2441884" y="2403793"/>
                </a:cubicBezTo>
                <a:close/>
                <a:moveTo>
                  <a:pt x="2449504" y="2401888"/>
                </a:moveTo>
                <a:cubicBezTo>
                  <a:pt x="2451092" y="2401888"/>
                  <a:pt x="2451489" y="2405221"/>
                  <a:pt x="2451290" y="2409270"/>
                </a:cubicBezTo>
                <a:lnTo>
                  <a:pt x="2449504" y="2420936"/>
                </a:lnTo>
                <a:lnTo>
                  <a:pt x="2448314" y="2412127"/>
                </a:lnTo>
                <a:cubicBezTo>
                  <a:pt x="2447917" y="2407603"/>
                  <a:pt x="2447917" y="2402840"/>
                  <a:pt x="2449504" y="2401888"/>
                </a:cubicBezTo>
                <a:close/>
                <a:moveTo>
                  <a:pt x="1246179" y="2401888"/>
                </a:moveTo>
                <a:cubicBezTo>
                  <a:pt x="1250148" y="2401888"/>
                  <a:pt x="1254117" y="2403872"/>
                  <a:pt x="1254117" y="2405857"/>
                </a:cubicBezTo>
                <a:cubicBezTo>
                  <a:pt x="1252132" y="2407841"/>
                  <a:pt x="1250148" y="2409826"/>
                  <a:pt x="1246179" y="2409826"/>
                </a:cubicBezTo>
                <a:cubicBezTo>
                  <a:pt x="1242211" y="2407841"/>
                  <a:pt x="1238242" y="2407841"/>
                  <a:pt x="1238242" y="2405857"/>
                </a:cubicBezTo>
                <a:cubicBezTo>
                  <a:pt x="1238242" y="2403872"/>
                  <a:pt x="1242211" y="2401888"/>
                  <a:pt x="1246179" y="2401888"/>
                </a:cubicBezTo>
                <a:close/>
                <a:moveTo>
                  <a:pt x="2516103" y="2399704"/>
                </a:moveTo>
                <a:lnTo>
                  <a:pt x="2520652" y="2402192"/>
                </a:lnTo>
                <a:lnTo>
                  <a:pt x="2520654" y="2402190"/>
                </a:lnTo>
                <a:lnTo>
                  <a:pt x="2520662" y="2402197"/>
                </a:lnTo>
                <a:lnTo>
                  <a:pt x="2522417" y="2403157"/>
                </a:lnTo>
                <a:cubicBezTo>
                  <a:pt x="2533643" y="2416048"/>
                  <a:pt x="2528030" y="2427097"/>
                  <a:pt x="2511191" y="2434463"/>
                </a:cubicBezTo>
                <a:lnTo>
                  <a:pt x="2497137" y="2434022"/>
                </a:lnTo>
                <a:lnTo>
                  <a:pt x="2495542" y="2436813"/>
                </a:lnTo>
                <a:lnTo>
                  <a:pt x="2496347" y="2433997"/>
                </a:lnTo>
                <a:lnTo>
                  <a:pt x="2489207" y="2433773"/>
                </a:lnTo>
                <a:cubicBezTo>
                  <a:pt x="2484062" y="2431701"/>
                  <a:pt x="2481255" y="2428939"/>
                  <a:pt x="2481255" y="2428939"/>
                </a:cubicBezTo>
                <a:lnTo>
                  <a:pt x="2481511" y="2428680"/>
                </a:lnTo>
                <a:lnTo>
                  <a:pt x="2481255" y="2428648"/>
                </a:lnTo>
                <a:lnTo>
                  <a:pt x="2481592" y="2428598"/>
                </a:lnTo>
                <a:lnTo>
                  <a:pt x="2489909" y="2420191"/>
                </a:lnTo>
                <a:lnTo>
                  <a:pt x="2494573" y="2412291"/>
                </a:lnTo>
                <a:lnTo>
                  <a:pt x="2493955" y="2412365"/>
                </a:lnTo>
                <a:lnTo>
                  <a:pt x="2494609" y="2412230"/>
                </a:lnTo>
                <a:lnTo>
                  <a:pt x="2499965" y="2403157"/>
                </a:lnTo>
                <a:cubicBezTo>
                  <a:pt x="2506514" y="2398553"/>
                  <a:pt x="2512127" y="2398553"/>
                  <a:pt x="2516103" y="2399704"/>
                </a:cubicBezTo>
                <a:close/>
                <a:moveTo>
                  <a:pt x="1486237" y="2394467"/>
                </a:moveTo>
                <a:cubicBezTo>
                  <a:pt x="1492862" y="2397977"/>
                  <a:pt x="1501950" y="2408508"/>
                  <a:pt x="1508106" y="2418004"/>
                </a:cubicBezTo>
                <a:lnTo>
                  <a:pt x="1513532" y="2428631"/>
                </a:lnTo>
                <a:lnTo>
                  <a:pt x="1516055" y="2430463"/>
                </a:lnTo>
                <a:lnTo>
                  <a:pt x="1514304" y="2430143"/>
                </a:lnTo>
                <a:lnTo>
                  <a:pt x="1514467" y="2430463"/>
                </a:lnTo>
                <a:lnTo>
                  <a:pt x="1513854" y="2430060"/>
                </a:lnTo>
                <a:lnTo>
                  <a:pt x="1508643" y="2429108"/>
                </a:lnTo>
                <a:cubicBezTo>
                  <a:pt x="1495334" y="2426457"/>
                  <a:pt x="1468888" y="2420094"/>
                  <a:pt x="1470262" y="2411611"/>
                </a:cubicBezTo>
                <a:cubicBezTo>
                  <a:pt x="1470720" y="2408783"/>
                  <a:pt x="1473238" y="2407958"/>
                  <a:pt x="1476902" y="2408459"/>
                </a:cubicBezTo>
                <a:lnTo>
                  <a:pt x="1493500" y="2415464"/>
                </a:lnTo>
                <a:lnTo>
                  <a:pt x="1482016" y="2404825"/>
                </a:lnTo>
                <a:cubicBezTo>
                  <a:pt x="1478938" y="2401113"/>
                  <a:pt x="1477414" y="2397776"/>
                  <a:pt x="1478821" y="2395474"/>
                </a:cubicBezTo>
                <a:cubicBezTo>
                  <a:pt x="1480228" y="2392711"/>
                  <a:pt x="1482925" y="2392712"/>
                  <a:pt x="1486237" y="2394467"/>
                </a:cubicBezTo>
                <a:close/>
                <a:moveTo>
                  <a:pt x="1342871" y="2393340"/>
                </a:moveTo>
                <a:lnTo>
                  <a:pt x="1343654" y="2393696"/>
                </a:lnTo>
                <a:lnTo>
                  <a:pt x="1371160" y="2395500"/>
                </a:lnTo>
                <a:lnTo>
                  <a:pt x="1376691" y="2410011"/>
                </a:lnTo>
                <a:lnTo>
                  <a:pt x="1377942" y="2411413"/>
                </a:lnTo>
                <a:lnTo>
                  <a:pt x="1377090" y="2411058"/>
                </a:lnTo>
                <a:lnTo>
                  <a:pt x="1382417" y="2425035"/>
                </a:lnTo>
                <a:cubicBezTo>
                  <a:pt x="1383824" y="2445802"/>
                  <a:pt x="1372567" y="2457224"/>
                  <a:pt x="1366851" y="2461637"/>
                </a:cubicBezTo>
                <a:lnTo>
                  <a:pt x="1364948" y="2462925"/>
                </a:lnTo>
                <a:lnTo>
                  <a:pt x="1364069" y="2465388"/>
                </a:lnTo>
                <a:lnTo>
                  <a:pt x="1364297" y="2463366"/>
                </a:lnTo>
                <a:lnTo>
                  <a:pt x="1363656" y="2463800"/>
                </a:lnTo>
                <a:cubicBezTo>
                  <a:pt x="1366470" y="2457339"/>
                  <a:pt x="1360842" y="2453186"/>
                  <a:pt x="1353337" y="2447879"/>
                </a:cubicBezTo>
                <a:lnTo>
                  <a:pt x="1343813" y="2437795"/>
                </a:lnTo>
                <a:lnTo>
                  <a:pt x="1343370" y="2439987"/>
                </a:lnTo>
                <a:lnTo>
                  <a:pt x="1343594" y="2437563"/>
                </a:lnTo>
                <a:lnTo>
                  <a:pt x="1331761" y="2425035"/>
                </a:lnTo>
                <a:cubicBezTo>
                  <a:pt x="1324726" y="2409806"/>
                  <a:pt x="1334575" y="2399769"/>
                  <a:pt x="1339940" y="2395702"/>
                </a:cubicBezTo>
                <a:lnTo>
                  <a:pt x="1342658" y="2393894"/>
                </a:lnTo>
                <a:close/>
                <a:moveTo>
                  <a:pt x="1245916" y="2392816"/>
                </a:moveTo>
                <a:cubicBezTo>
                  <a:pt x="1247768" y="2392816"/>
                  <a:pt x="1247768" y="2396898"/>
                  <a:pt x="1245916" y="2400980"/>
                </a:cubicBezTo>
                <a:cubicBezTo>
                  <a:pt x="1244063" y="2403022"/>
                  <a:pt x="1240359" y="2405063"/>
                  <a:pt x="1238507" y="2405063"/>
                </a:cubicBezTo>
                <a:cubicBezTo>
                  <a:pt x="1236655" y="2403022"/>
                  <a:pt x="1236655" y="2400980"/>
                  <a:pt x="1240359" y="2396898"/>
                </a:cubicBezTo>
                <a:cubicBezTo>
                  <a:pt x="1242211" y="2392816"/>
                  <a:pt x="1244063" y="2390775"/>
                  <a:pt x="1245916" y="2392816"/>
                </a:cubicBezTo>
                <a:close/>
                <a:moveTo>
                  <a:pt x="1235067" y="2389188"/>
                </a:moveTo>
                <a:cubicBezTo>
                  <a:pt x="1236655" y="2389188"/>
                  <a:pt x="1238242" y="2393157"/>
                  <a:pt x="1238242" y="2397125"/>
                </a:cubicBezTo>
                <a:cubicBezTo>
                  <a:pt x="1239830" y="2401094"/>
                  <a:pt x="1238242" y="2403078"/>
                  <a:pt x="1236655" y="2405063"/>
                </a:cubicBezTo>
                <a:lnTo>
                  <a:pt x="1236441" y="2404663"/>
                </a:lnTo>
                <a:lnTo>
                  <a:pt x="1236457" y="2404745"/>
                </a:lnTo>
                <a:cubicBezTo>
                  <a:pt x="1236457" y="2406650"/>
                  <a:pt x="1232885" y="2406650"/>
                  <a:pt x="1229313" y="2404745"/>
                </a:cubicBezTo>
                <a:cubicBezTo>
                  <a:pt x="1225741" y="2402840"/>
                  <a:pt x="1223955" y="2399030"/>
                  <a:pt x="1223955" y="2399030"/>
                </a:cubicBezTo>
                <a:cubicBezTo>
                  <a:pt x="1225741" y="2397125"/>
                  <a:pt x="1229313" y="2397125"/>
                  <a:pt x="1231099" y="2399030"/>
                </a:cubicBezTo>
                <a:lnTo>
                  <a:pt x="1234191" y="2400443"/>
                </a:lnTo>
                <a:lnTo>
                  <a:pt x="1233479" y="2399110"/>
                </a:lnTo>
                <a:cubicBezTo>
                  <a:pt x="1231892" y="2393157"/>
                  <a:pt x="1233479" y="2391172"/>
                  <a:pt x="1235067" y="2389188"/>
                </a:cubicBezTo>
                <a:close/>
                <a:moveTo>
                  <a:pt x="2392355" y="2384651"/>
                </a:moveTo>
                <a:lnTo>
                  <a:pt x="2391215" y="2386678"/>
                </a:lnTo>
                <a:lnTo>
                  <a:pt x="2391561" y="2386211"/>
                </a:lnTo>
                <a:lnTo>
                  <a:pt x="2394207" y="2389783"/>
                </a:lnTo>
                <a:lnTo>
                  <a:pt x="2394207" y="2386239"/>
                </a:lnTo>
                <a:cubicBezTo>
                  <a:pt x="2396060" y="2384425"/>
                  <a:pt x="2397912" y="2386239"/>
                  <a:pt x="2399764" y="2389868"/>
                </a:cubicBezTo>
                <a:cubicBezTo>
                  <a:pt x="2403468" y="2391682"/>
                  <a:pt x="2403468" y="2395310"/>
                  <a:pt x="2401616" y="2397125"/>
                </a:cubicBezTo>
                <a:lnTo>
                  <a:pt x="2394405" y="2393593"/>
                </a:lnTo>
                <a:lnTo>
                  <a:pt x="2391561" y="2398713"/>
                </a:lnTo>
                <a:lnTo>
                  <a:pt x="2387835" y="2392006"/>
                </a:lnTo>
                <a:lnTo>
                  <a:pt x="2380108" y="2393722"/>
                </a:lnTo>
                <a:cubicBezTo>
                  <a:pt x="2378067" y="2391908"/>
                  <a:pt x="2380108" y="2388280"/>
                  <a:pt x="2384191" y="2386465"/>
                </a:cubicBezTo>
                <a:cubicBezTo>
                  <a:pt x="2386232" y="2384651"/>
                  <a:pt x="2390314" y="2382837"/>
                  <a:pt x="2392355" y="2384651"/>
                </a:cubicBezTo>
                <a:close/>
                <a:moveTo>
                  <a:pt x="2270831" y="2383949"/>
                </a:moveTo>
                <a:lnTo>
                  <a:pt x="2270119" y="2384424"/>
                </a:lnTo>
                <a:lnTo>
                  <a:pt x="2270119" y="2384424"/>
                </a:lnTo>
                <a:lnTo>
                  <a:pt x="2270844" y="2384028"/>
                </a:lnTo>
                <a:close/>
                <a:moveTo>
                  <a:pt x="1498493" y="2383932"/>
                </a:moveTo>
                <a:cubicBezTo>
                  <a:pt x="1507919" y="2376487"/>
                  <a:pt x="1519230" y="2417433"/>
                  <a:pt x="1517345" y="2430462"/>
                </a:cubicBezTo>
                <a:cubicBezTo>
                  <a:pt x="1517345" y="2430462"/>
                  <a:pt x="1489067" y="2391376"/>
                  <a:pt x="1498493" y="2383932"/>
                </a:cubicBezTo>
                <a:close/>
                <a:moveTo>
                  <a:pt x="2270754" y="2383496"/>
                </a:moveTo>
                <a:lnTo>
                  <a:pt x="2270174" y="2384343"/>
                </a:lnTo>
                <a:lnTo>
                  <a:pt x="2270756" y="2383505"/>
                </a:lnTo>
                <a:close/>
                <a:moveTo>
                  <a:pt x="2401199" y="2382837"/>
                </a:moveTo>
                <a:cubicBezTo>
                  <a:pt x="2404828" y="2382837"/>
                  <a:pt x="2406642" y="2384424"/>
                  <a:pt x="2406642" y="2386012"/>
                </a:cubicBezTo>
                <a:cubicBezTo>
                  <a:pt x="2406642" y="2387599"/>
                  <a:pt x="2404828" y="2389187"/>
                  <a:pt x="2401199" y="2389187"/>
                </a:cubicBezTo>
                <a:cubicBezTo>
                  <a:pt x="2397571" y="2387599"/>
                  <a:pt x="2393942" y="2387599"/>
                  <a:pt x="2393942" y="2386012"/>
                </a:cubicBezTo>
                <a:cubicBezTo>
                  <a:pt x="2393942" y="2384424"/>
                  <a:pt x="2397571" y="2382837"/>
                  <a:pt x="2401199" y="2382837"/>
                </a:cubicBezTo>
                <a:close/>
                <a:moveTo>
                  <a:pt x="1519108" y="2380209"/>
                </a:moveTo>
                <a:cubicBezTo>
                  <a:pt x="1531930" y="2376487"/>
                  <a:pt x="1524603" y="2417433"/>
                  <a:pt x="1519108" y="2430462"/>
                </a:cubicBezTo>
                <a:cubicBezTo>
                  <a:pt x="1519108" y="2430462"/>
                  <a:pt x="1508117" y="2382070"/>
                  <a:pt x="1519108" y="2380209"/>
                </a:cubicBezTo>
                <a:close/>
                <a:moveTo>
                  <a:pt x="1611774" y="2378075"/>
                </a:moveTo>
                <a:cubicBezTo>
                  <a:pt x="1611774" y="2378075"/>
                  <a:pt x="1643055" y="2385601"/>
                  <a:pt x="1639375" y="2417586"/>
                </a:cubicBezTo>
                <a:cubicBezTo>
                  <a:pt x="1635695" y="2449571"/>
                  <a:pt x="1598894" y="2466504"/>
                  <a:pt x="1611774" y="2479675"/>
                </a:cubicBezTo>
                <a:lnTo>
                  <a:pt x="1611378" y="2479570"/>
                </a:lnTo>
                <a:lnTo>
                  <a:pt x="1612224" y="2481263"/>
                </a:lnTo>
                <a:cubicBezTo>
                  <a:pt x="1612224" y="2481263"/>
                  <a:pt x="1610182" y="2480795"/>
                  <a:pt x="1607630" y="2478661"/>
                </a:cubicBezTo>
                <a:lnTo>
                  <a:pt x="1607573" y="2478568"/>
                </a:lnTo>
                <a:lnTo>
                  <a:pt x="1606197" y="2478205"/>
                </a:lnTo>
                <a:cubicBezTo>
                  <a:pt x="1601108" y="2476529"/>
                  <a:pt x="1593302" y="2473133"/>
                  <a:pt x="1586078" y="2466629"/>
                </a:cubicBezTo>
                <a:lnTo>
                  <a:pt x="1583165" y="2461333"/>
                </a:lnTo>
                <a:lnTo>
                  <a:pt x="1582729" y="2462213"/>
                </a:lnTo>
                <a:lnTo>
                  <a:pt x="1583157" y="2461317"/>
                </a:lnTo>
                <a:lnTo>
                  <a:pt x="1569453" y="2436401"/>
                </a:lnTo>
                <a:lnTo>
                  <a:pt x="1569259" y="2433495"/>
                </a:lnTo>
                <a:lnTo>
                  <a:pt x="1568208" y="2434922"/>
                </a:lnTo>
                <a:lnTo>
                  <a:pt x="1545791" y="2436716"/>
                </a:lnTo>
                <a:lnTo>
                  <a:pt x="1561001" y="2441694"/>
                </a:lnTo>
                <a:cubicBezTo>
                  <a:pt x="1565466" y="2443837"/>
                  <a:pt x="1568442" y="2446337"/>
                  <a:pt x="1568442" y="2449195"/>
                </a:cubicBezTo>
                <a:cubicBezTo>
                  <a:pt x="1567527" y="2454910"/>
                  <a:pt x="1557910" y="2453481"/>
                  <a:pt x="1547377" y="2449195"/>
                </a:cubicBezTo>
                <a:lnTo>
                  <a:pt x="1546744" y="2448867"/>
                </a:lnTo>
                <a:lnTo>
                  <a:pt x="1556212" y="2456437"/>
                </a:lnTo>
                <a:cubicBezTo>
                  <a:pt x="1559444" y="2459844"/>
                  <a:pt x="1561075" y="2462989"/>
                  <a:pt x="1559677" y="2465318"/>
                </a:cubicBezTo>
                <a:cubicBezTo>
                  <a:pt x="1557814" y="2470909"/>
                  <a:pt x="1549894" y="2466250"/>
                  <a:pt x="1541740" y="2458563"/>
                </a:cubicBezTo>
                <a:lnTo>
                  <a:pt x="1531745" y="2447521"/>
                </a:lnTo>
                <a:lnTo>
                  <a:pt x="1535525" y="2452581"/>
                </a:lnTo>
                <a:cubicBezTo>
                  <a:pt x="1542295" y="2462637"/>
                  <a:pt x="1547898" y="2473863"/>
                  <a:pt x="1543229" y="2478541"/>
                </a:cubicBezTo>
                <a:cubicBezTo>
                  <a:pt x="1533891" y="2486025"/>
                  <a:pt x="1520817" y="2446734"/>
                  <a:pt x="1520817" y="2433637"/>
                </a:cubicBezTo>
                <a:cubicBezTo>
                  <a:pt x="1520817" y="2433637"/>
                  <a:pt x="1522802" y="2435859"/>
                  <a:pt x="1525632" y="2439337"/>
                </a:cubicBezTo>
                <a:lnTo>
                  <a:pt x="1528365" y="2442996"/>
                </a:lnTo>
                <a:lnTo>
                  <a:pt x="1522405" y="2433637"/>
                </a:lnTo>
                <a:lnTo>
                  <a:pt x="1523420" y="2434195"/>
                </a:lnTo>
                <a:lnTo>
                  <a:pt x="1520817" y="2432050"/>
                </a:lnTo>
                <a:lnTo>
                  <a:pt x="1523093" y="2432377"/>
                </a:lnTo>
                <a:lnTo>
                  <a:pt x="1525891" y="2431560"/>
                </a:lnTo>
                <a:lnTo>
                  <a:pt x="1520956" y="2431843"/>
                </a:lnTo>
                <a:lnTo>
                  <a:pt x="1520817" y="2432050"/>
                </a:lnTo>
                <a:lnTo>
                  <a:pt x="1520854" y="2431849"/>
                </a:lnTo>
                <a:lnTo>
                  <a:pt x="1520817" y="2431851"/>
                </a:lnTo>
                <a:lnTo>
                  <a:pt x="1520859" y="2431824"/>
                </a:lnTo>
                <a:lnTo>
                  <a:pt x="1521142" y="2430276"/>
                </a:lnTo>
                <a:lnTo>
                  <a:pt x="1520817" y="2430462"/>
                </a:lnTo>
                <a:lnTo>
                  <a:pt x="1521220" y="2429848"/>
                </a:lnTo>
                <a:lnTo>
                  <a:pt x="1522172" y="2424637"/>
                </a:lnTo>
                <a:cubicBezTo>
                  <a:pt x="1524823" y="2411328"/>
                  <a:pt x="1531186" y="2384883"/>
                  <a:pt x="1539669" y="2386256"/>
                </a:cubicBezTo>
                <a:cubicBezTo>
                  <a:pt x="1545325" y="2387172"/>
                  <a:pt x="1542968" y="2396331"/>
                  <a:pt x="1538020" y="2406406"/>
                </a:cubicBezTo>
                <a:lnTo>
                  <a:pt x="1536292" y="2408980"/>
                </a:lnTo>
                <a:lnTo>
                  <a:pt x="1546455" y="2398011"/>
                </a:lnTo>
                <a:cubicBezTo>
                  <a:pt x="1550167" y="2394932"/>
                  <a:pt x="1553504" y="2393408"/>
                  <a:pt x="1555806" y="2394815"/>
                </a:cubicBezTo>
                <a:cubicBezTo>
                  <a:pt x="1564093" y="2399037"/>
                  <a:pt x="1547519" y="2413811"/>
                  <a:pt x="1533276" y="2423309"/>
                </a:cubicBezTo>
                <a:lnTo>
                  <a:pt x="1522550" y="2429467"/>
                </a:lnTo>
                <a:lnTo>
                  <a:pt x="1521053" y="2431698"/>
                </a:lnTo>
                <a:lnTo>
                  <a:pt x="1527073" y="2427805"/>
                </a:lnTo>
                <a:cubicBezTo>
                  <a:pt x="1538475" y="2420689"/>
                  <a:pt x="1561979" y="2407294"/>
                  <a:pt x="1567592" y="2413991"/>
                </a:cubicBezTo>
                <a:cubicBezTo>
                  <a:pt x="1569697" y="2417340"/>
                  <a:pt x="1565488" y="2420940"/>
                  <a:pt x="1558712" y="2424037"/>
                </a:cubicBezTo>
                <a:lnTo>
                  <a:pt x="1552207" y="2425922"/>
                </a:lnTo>
                <a:lnTo>
                  <a:pt x="1563235" y="2424765"/>
                </a:lnTo>
                <a:lnTo>
                  <a:pt x="1568839" y="2427209"/>
                </a:lnTo>
                <a:lnTo>
                  <a:pt x="1567785" y="2411412"/>
                </a:lnTo>
                <a:cubicBezTo>
                  <a:pt x="1570028" y="2389717"/>
                  <a:pt x="1584173" y="2378075"/>
                  <a:pt x="1611774" y="2378075"/>
                </a:cubicBezTo>
                <a:close/>
                <a:moveTo>
                  <a:pt x="1296186" y="2373313"/>
                </a:moveTo>
                <a:cubicBezTo>
                  <a:pt x="1296186" y="2373313"/>
                  <a:pt x="1305651" y="2377055"/>
                  <a:pt x="1303758" y="2386410"/>
                </a:cubicBezTo>
                <a:cubicBezTo>
                  <a:pt x="1303758" y="2386410"/>
                  <a:pt x="1309436" y="2380797"/>
                  <a:pt x="1320793" y="2386410"/>
                </a:cubicBezTo>
                <a:cubicBezTo>
                  <a:pt x="1320793" y="2386410"/>
                  <a:pt x="1320793" y="2397636"/>
                  <a:pt x="1309436" y="2397636"/>
                </a:cubicBezTo>
                <a:cubicBezTo>
                  <a:pt x="1309436" y="2397636"/>
                  <a:pt x="1318900" y="2401378"/>
                  <a:pt x="1318900" y="2410733"/>
                </a:cubicBezTo>
                <a:cubicBezTo>
                  <a:pt x="1318900" y="2410733"/>
                  <a:pt x="1311329" y="2416346"/>
                  <a:pt x="1303758" y="2410733"/>
                </a:cubicBezTo>
                <a:cubicBezTo>
                  <a:pt x="1303758" y="2410733"/>
                  <a:pt x="1305651" y="2421959"/>
                  <a:pt x="1298079" y="2425701"/>
                </a:cubicBezTo>
                <a:cubicBezTo>
                  <a:pt x="1298079" y="2425701"/>
                  <a:pt x="1288615" y="2420088"/>
                  <a:pt x="1288615" y="2410733"/>
                </a:cubicBezTo>
                <a:cubicBezTo>
                  <a:pt x="1288615" y="2410733"/>
                  <a:pt x="1282937" y="2414475"/>
                  <a:pt x="1273473" y="2412604"/>
                </a:cubicBezTo>
                <a:cubicBezTo>
                  <a:pt x="1273473" y="2412604"/>
                  <a:pt x="1271580" y="2405120"/>
                  <a:pt x="1281044" y="2399507"/>
                </a:cubicBezTo>
                <a:cubicBezTo>
                  <a:pt x="1281044" y="2399507"/>
                  <a:pt x="1271580" y="2393894"/>
                  <a:pt x="1273473" y="2384539"/>
                </a:cubicBezTo>
                <a:cubicBezTo>
                  <a:pt x="1273473" y="2384539"/>
                  <a:pt x="1284829" y="2378926"/>
                  <a:pt x="1290508" y="2386410"/>
                </a:cubicBezTo>
                <a:cubicBezTo>
                  <a:pt x="1290508" y="2386410"/>
                  <a:pt x="1286722" y="2378926"/>
                  <a:pt x="1296186" y="2373313"/>
                </a:cubicBezTo>
                <a:close/>
                <a:moveTo>
                  <a:pt x="2401616" y="2372178"/>
                </a:moveTo>
                <a:cubicBezTo>
                  <a:pt x="2403468" y="2372178"/>
                  <a:pt x="2403468" y="2376260"/>
                  <a:pt x="2399764" y="2380342"/>
                </a:cubicBezTo>
                <a:cubicBezTo>
                  <a:pt x="2397912" y="2382384"/>
                  <a:pt x="2396060" y="2384425"/>
                  <a:pt x="2394207" y="2384425"/>
                </a:cubicBezTo>
                <a:cubicBezTo>
                  <a:pt x="2392355" y="2382384"/>
                  <a:pt x="2392355" y="2380342"/>
                  <a:pt x="2394207" y="2376260"/>
                </a:cubicBezTo>
                <a:cubicBezTo>
                  <a:pt x="2396060" y="2372178"/>
                  <a:pt x="2399764" y="2370137"/>
                  <a:pt x="2401616" y="2372178"/>
                </a:cubicBezTo>
                <a:close/>
                <a:moveTo>
                  <a:pt x="2510624" y="2368550"/>
                </a:moveTo>
                <a:lnTo>
                  <a:pt x="2510805" y="2368912"/>
                </a:lnTo>
                <a:lnTo>
                  <a:pt x="2511191" y="2368814"/>
                </a:lnTo>
                <a:lnTo>
                  <a:pt x="2510976" y="2369253"/>
                </a:lnTo>
                <a:lnTo>
                  <a:pt x="2514593" y="2376487"/>
                </a:lnTo>
                <a:cubicBezTo>
                  <a:pt x="2514593" y="2380456"/>
                  <a:pt x="2512609" y="2384425"/>
                  <a:pt x="2510624" y="2384425"/>
                </a:cubicBezTo>
                <a:cubicBezTo>
                  <a:pt x="2508640" y="2384425"/>
                  <a:pt x="2506655" y="2380456"/>
                  <a:pt x="2508640" y="2376487"/>
                </a:cubicBezTo>
                <a:lnTo>
                  <a:pt x="2509899" y="2371452"/>
                </a:lnTo>
                <a:lnTo>
                  <a:pt x="2507562" y="2376223"/>
                </a:lnTo>
                <a:cubicBezTo>
                  <a:pt x="2505748" y="2378075"/>
                  <a:pt x="2502120" y="2378075"/>
                  <a:pt x="2500305" y="2378075"/>
                </a:cubicBezTo>
                <a:cubicBezTo>
                  <a:pt x="2500305" y="2376223"/>
                  <a:pt x="2502120" y="2372518"/>
                  <a:pt x="2503934" y="2370666"/>
                </a:cubicBezTo>
                <a:lnTo>
                  <a:pt x="2510515" y="2368986"/>
                </a:lnTo>
                <a:close/>
                <a:moveTo>
                  <a:pt x="2387910" y="2368550"/>
                </a:moveTo>
                <a:cubicBezTo>
                  <a:pt x="2389815" y="2368550"/>
                  <a:pt x="2393625" y="2372519"/>
                  <a:pt x="2393625" y="2376487"/>
                </a:cubicBezTo>
                <a:lnTo>
                  <a:pt x="2391899" y="2383681"/>
                </a:lnTo>
                <a:lnTo>
                  <a:pt x="2392355" y="2384107"/>
                </a:lnTo>
                <a:lnTo>
                  <a:pt x="2391797" y="2384107"/>
                </a:lnTo>
                <a:lnTo>
                  <a:pt x="2391720" y="2384425"/>
                </a:lnTo>
                <a:lnTo>
                  <a:pt x="2391568" y="2384107"/>
                </a:lnTo>
                <a:lnTo>
                  <a:pt x="2384191" y="2384107"/>
                </a:lnTo>
                <a:cubicBezTo>
                  <a:pt x="2380108" y="2382202"/>
                  <a:pt x="2378067" y="2378392"/>
                  <a:pt x="2378067" y="2378392"/>
                </a:cubicBezTo>
                <a:cubicBezTo>
                  <a:pt x="2380108" y="2376487"/>
                  <a:pt x="2382150" y="2376487"/>
                  <a:pt x="2386232" y="2378392"/>
                </a:cubicBezTo>
                <a:lnTo>
                  <a:pt x="2390928" y="2382775"/>
                </a:lnTo>
                <a:lnTo>
                  <a:pt x="2387910" y="2376487"/>
                </a:lnTo>
                <a:cubicBezTo>
                  <a:pt x="2386005" y="2372519"/>
                  <a:pt x="2386005" y="2370534"/>
                  <a:pt x="2387910" y="2368550"/>
                </a:cubicBezTo>
                <a:close/>
                <a:moveTo>
                  <a:pt x="2520149" y="2366962"/>
                </a:moveTo>
                <a:cubicBezTo>
                  <a:pt x="2523721" y="2366962"/>
                  <a:pt x="2527293" y="2369078"/>
                  <a:pt x="2527293" y="2371195"/>
                </a:cubicBezTo>
                <a:lnTo>
                  <a:pt x="2520768" y="2373128"/>
                </a:lnTo>
                <a:lnTo>
                  <a:pt x="2522530" y="2382838"/>
                </a:lnTo>
                <a:cubicBezTo>
                  <a:pt x="2520678" y="2382838"/>
                  <a:pt x="2516974" y="2380797"/>
                  <a:pt x="2515122" y="2378755"/>
                </a:cubicBezTo>
                <a:cubicBezTo>
                  <a:pt x="2513269" y="2374673"/>
                  <a:pt x="2511417" y="2370591"/>
                  <a:pt x="2513269" y="2368550"/>
                </a:cubicBezTo>
                <a:lnTo>
                  <a:pt x="2514873" y="2369433"/>
                </a:lnTo>
                <a:lnTo>
                  <a:pt x="2514791" y="2369078"/>
                </a:lnTo>
                <a:cubicBezTo>
                  <a:pt x="2514791" y="2366962"/>
                  <a:pt x="2516577" y="2366962"/>
                  <a:pt x="2520149" y="2366962"/>
                </a:cubicBezTo>
                <a:close/>
                <a:moveTo>
                  <a:pt x="2270911" y="2365375"/>
                </a:moveTo>
                <a:cubicBezTo>
                  <a:pt x="2272896" y="2365375"/>
                  <a:pt x="2273392" y="2368709"/>
                  <a:pt x="2273144" y="2372757"/>
                </a:cubicBezTo>
                <a:lnTo>
                  <a:pt x="2272655" y="2375314"/>
                </a:lnTo>
                <a:lnTo>
                  <a:pt x="2277526" y="2366963"/>
                </a:lnTo>
                <a:cubicBezTo>
                  <a:pt x="2279378" y="2367933"/>
                  <a:pt x="2278452" y="2371329"/>
                  <a:pt x="2276600" y="2374967"/>
                </a:cubicBezTo>
                <a:lnTo>
                  <a:pt x="2271219" y="2382819"/>
                </a:lnTo>
                <a:lnTo>
                  <a:pt x="2271214" y="2382844"/>
                </a:lnTo>
                <a:lnTo>
                  <a:pt x="2275453" y="2376735"/>
                </a:lnTo>
                <a:cubicBezTo>
                  <a:pt x="2278364" y="2373015"/>
                  <a:pt x="2281759" y="2369542"/>
                  <a:pt x="2283700" y="2370534"/>
                </a:cubicBezTo>
                <a:cubicBezTo>
                  <a:pt x="2285640" y="2371526"/>
                  <a:pt x="2283700" y="2374503"/>
                  <a:pt x="2280547" y="2377480"/>
                </a:cubicBezTo>
                <a:lnTo>
                  <a:pt x="2271027" y="2383819"/>
                </a:lnTo>
                <a:lnTo>
                  <a:pt x="2271004" y="2383941"/>
                </a:lnTo>
                <a:lnTo>
                  <a:pt x="2277975" y="2380139"/>
                </a:lnTo>
                <a:cubicBezTo>
                  <a:pt x="2282024" y="2378234"/>
                  <a:pt x="2286310" y="2376805"/>
                  <a:pt x="2287262" y="2378710"/>
                </a:cubicBezTo>
                <a:lnTo>
                  <a:pt x="2282688" y="2381569"/>
                </a:lnTo>
                <a:lnTo>
                  <a:pt x="2288849" y="2381885"/>
                </a:lnTo>
                <a:cubicBezTo>
                  <a:pt x="2289802" y="2384742"/>
                  <a:pt x="2286468" y="2385695"/>
                  <a:pt x="2282420" y="2385695"/>
                </a:cubicBezTo>
                <a:lnTo>
                  <a:pt x="2272628" y="2383954"/>
                </a:lnTo>
                <a:lnTo>
                  <a:pt x="2270941" y="2384270"/>
                </a:lnTo>
                <a:lnTo>
                  <a:pt x="2270911" y="2384425"/>
                </a:lnTo>
                <a:lnTo>
                  <a:pt x="2270887" y="2384280"/>
                </a:lnTo>
                <a:lnTo>
                  <a:pt x="2270118" y="2384425"/>
                </a:lnTo>
                <a:lnTo>
                  <a:pt x="2270507" y="2384487"/>
                </a:lnTo>
                <a:lnTo>
                  <a:pt x="2270514" y="2384425"/>
                </a:lnTo>
                <a:lnTo>
                  <a:pt x="2270533" y="2384491"/>
                </a:lnTo>
                <a:lnTo>
                  <a:pt x="2271914" y="2384710"/>
                </a:lnTo>
                <a:lnTo>
                  <a:pt x="2271704" y="2384425"/>
                </a:lnTo>
                <a:lnTo>
                  <a:pt x="2272239" y="2384762"/>
                </a:lnTo>
                <a:lnTo>
                  <a:pt x="2278849" y="2385814"/>
                </a:lnTo>
                <a:cubicBezTo>
                  <a:pt x="2283215" y="2386740"/>
                  <a:pt x="2287580" y="2388129"/>
                  <a:pt x="2287580" y="2389981"/>
                </a:cubicBezTo>
                <a:lnTo>
                  <a:pt x="2280534" y="2390654"/>
                </a:lnTo>
                <a:lnTo>
                  <a:pt x="2285595" y="2396772"/>
                </a:lnTo>
                <a:cubicBezTo>
                  <a:pt x="2284602" y="2398536"/>
                  <a:pt x="2281626" y="2396772"/>
                  <a:pt x="2278649" y="2393906"/>
                </a:cubicBezTo>
                <a:lnTo>
                  <a:pt x="2273000" y="2386194"/>
                </a:lnTo>
                <a:lnTo>
                  <a:pt x="2270598" y="2384720"/>
                </a:lnTo>
                <a:lnTo>
                  <a:pt x="2270729" y="2385177"/>
                </a:lnTo>
                <a:lnTo>
                  <a:pt x="2275442" y="2390973"/>
                </a:lnTo>
                <a:cubicBezTo>
                  <a:pt x="2277989" y="2394466"/>
                  <a:pt x="2280304" y="2398395"/>
                  <a:pt x="2279378" y="2400141"/>
                </a:cubicBezTo>
                <a:cubicBezTo>
                  <a:pt x="2277526" y="2401014"/>
                  <a:pt x="2275211" y="2398395"/>
                  <a:pt x="2273359" y="2394903"/>
                </a:cubicBezTo>
                <a:lnTo>
                  <a:pt x="2272968" y="2393639"/>
                </a:lnTo>
                <a:lnTo>
                  <a:pt x="2272498" y="2403187"/>
                </a:lnTo>
                <a:cubicBezTo>
                  <a:pt x="2270514" y="2404125"/>
                  <a:pt x="2269522" y="2400841"/>
                  <a:pt x="2269273" y="2396620"/>
                </a:cubicBezTo>
                <a:lnTo>
                  <a:pt x="2270415" y="2385389"/>
                </a:lnTo>
                <a:lnTo>
                  <a:pt x="2270117" y="2384426"/>
                </a:lnTo>
                <a:lnTo>
                  <a:pt x="2268689" y="2392362"/>
                </a:lnTo>
                <a:cubicBezTo>
                  <a:pt x="2267736" y="2396331"/>
                  <a:pt x="2266307" y="2400300"/>
                  <a:pt x="2264402" y="2400300"/>
                </a:cubicBezTo>
                <a:lnTo>
                  <a:pt x="2264402" y="2393761"/>
                </a:lnTo>
                <a:lnTo>
                  <a:pt x="2259401" y="2398536"/>
                </a:lnTo>
                <a:cubicBezTo>
                  <a:pt x="2257615" y="2397654"/>
                  <a:pt x="2258955" y="2395008"/>
                  <a:pt x="2261410" y="2392142"/>
                </a:cubicBezTo>
                <a:lnTo>
                  <a:pt x="2270116" y="2384426"/>
                </a:lnTo>
                <a:lnTo>
                  <a:pt x="2270116" y="2384426"/>
                </a:lnTo>
                <a:lnTo>
                  <a:pt x="2262974" y="2389518"/>
                </a:lnTo>
                <a:cubicBezTo>
                  <a:pt x="2259164" y="2391833"/>
                  <a:pt x="2254877" y="2393685"/>
                  <a:pt x="2252972" y="2391833"/>
                </a:cubicBezTo>
                <a:cubicBezTo>
                  <a:pt x="2252020" y="2390907"/>
                  <a:pt x="2254877" y="2389055"/>
                  <a:pt x="2258687" y="2387434"/>
                </a:cubicBezTo>
                <a:lnTo>
                  <a:pt x="2270115" y="2384425"/>
                </a:lnTo>
                <a:lnTo>
                  <a:pt x="2268366" y="2384068"/>
                </a:lnTo>
                <a:lnTo>
                  <a:pt x="2268529" y="2384426"/>
                </a:lnTo>
                <a:lnTo>
                  <a:pt x="2268043" y="2384002"/>
                </a:lnTo>
                <a:lnTo>
                  <a:pt x="2267286" y="2383848"/>
                </a:lnTo>
                <a:lnTo>
                  <a:pt x="2259957" y="2385120"/>
                </a:lnTo>
                <a:cubicBezTo>
                  <a:pt x="2255671" y="2385616"/>
                  <a:pt x="2251384" y="2385616"/>
                  <a:pt x="2251384" y="2383632"/>
                </a:cubicBezTo>
                <a:cubicBezTo>
                  <a:pt x="2250432" y="2381647"/>
                  <a:pt x="2253766" y="2381151"/>
                  <a:pt x="2257814" y="2381399"/>
                </a:cubicBezTo>
                <a:lnTo>
                  <a:pt x="2261227" y="2382110"/>
                </a:lnTo>
                <a:lnTo>
                  <a:pt x="2254242" y="2377017"/>
                </a:lnTo>
                <a:cubicBezTo>
                  <a:pt x="2254242" y="2375165"/>
                  <a:pt x="2257329" y="2376091"/>
                  <a:pt x="2260857" y="2377943"/>
                </a:cubicBezTo>
                <a:lnTo>
                  <a:pt x="2262346" y="2378985"/>
                </a:lnTo>
                <a:lnTo>
                  <a:pt x="2257644" y="2370843"/>
                </a:lnTo>
                <a:cubicBezTo>
                  <a:pt x="2258551" y="2368903"/>
                  <a:pt x="2261272" y="2370843"/>
                  <a:pt x="2263767" y="2373996"/>
                </a:cubicBezTo>
                <a:lnTo>
                  <a:pt x="2264774" y="2376202"/>
                </a:lnTo>
                <a:lnTo>
                  <a:pt x="2262709" y="2367280"/>
                </a:lnTo>
                <a:cubicBezTo>
                  <a:pt x="2266413" y="2365375"/>
                  <a:pt x="2270117" y="2378710"/>
                  <a:pt x="2270117" y="2384425"/>
                </a:cubicBezTo>
                <a:lnTo>
                  <a:pt x="2265699" y="2378229"/>
                </a:lnTo>
                <a:lnTo>
                  <a:pt x="2267783" y="2382792"/>
                </a:lnTo>
                <a:lnTo>
                  <a:pt x="2270116" y="2384425"/>
                </a:lnTo>
                <a:lnTo>
                  <a:pt x="2270117" y="2384425"/>
                </a:lnTo>
                <a:lnTo>
                  <a:pt x="2270118" y="2384425"/>
                </a:lnTo>
                <a:lnTo>
                  <a:pt x="2270469" y="2384858"/>
                </a:lnTo>
                <a:lnTo>
                  <a:pt x="2270490" y="2384654"/>
                </a:lnTo>
                <a:lnTo>
                  <a:pt x="2270118" y="2384425"/>
                </a:lnTo>
                <a:lnTo>
                  <a:pt x="2270118" y="2384425"/>
                </a:lnTo>
                <a:lnTo>
                  <a:pt x="2270117" y="2384425"/>
                </a:lnTo>
                <a:lnTo>
                  <a:pt x="2270118" y="2384424"/>
                </a:lnTo>
                <a:lnTo>
                  <a:pt x="2270602" y="2382596"/>
                </a:lnTo>
                <a:lnTo>
                  <a:pt x="2269423" y="2375614"/>
                </a:lnTo>
                <a:cubicBezTo>
                  <a:pt x="2268927" y="2371090"/>
                  <a:pt x="2268927" y="2366327"/>
                  <a:pt x="2270911" y="2365375"/>
                </a:cubicBezTo>
                <a:close/>
                <a:moveTo>
                  <a:pt x="1450238" y="2360902"/>
                </a:moveTo>
                <a:cubicBezTo>
                  <a:pt x="1454682" y="2362505"/>
                  <a:pt x="1457488" y="2365252"/>
                  <a:pt x="1457488" y="2365252"/>
                </a:cubicBezTo>
                <a:cubicBezTo>
                  <a:pt x="1462166" y="2371663"/>
                  <a:pt x="1463101" y="2377616"/>
                  <a:pt x="1460763" y="2382654"/>
                </a:cubicBezTo>
                <a:lnTo>
                  <a:pt x="1449687" y="2390708"/>
                </a:lnTo>
                <a:lnTo>
                  <a:pt x="1449644" y="2390775"/>
                </a:lnTo>
                <a:lnTo>
                  <a:pt x="1449654" y="2390733"/>
                </a:lnTo>
                <a:lnTo>
                  <a:pt x="1444391" y="2394560"/>
                </a:lnTo>
                <a:lnTo>
                  <a:pt x="1429990" y="2395160"/>
                </a:lnTo>
                <a:lnTo>
                  <a:pt x="1428742" y="2397125"/>
                </a:lnTo>
                <a:lnTo>
                  <a:pt x="1429462" y="2395182"/>
                </a:lnTo>
                <a:lnTo>
                  <a:pt x="1422407" y="2395476"/>
                </a:lnTo>
                <a:lnTo>
                  <a:pt x="1414955" y="2391184"/>
                </a:lnTo>
                <a:lnTo>
                  <a:pt x="1414455" y="2391172"/>
                </a:lnTo>
                <a:lnTo>
                  <a:pt x="1414838" y="2391117"/>
                </a:lnTo>
                <a:lnTo>
                  <a:pt x="1414455" y="2390896"/>
                </a:lnTo>
                <a:cubicBezTo>
                  <a:pt x="1423810" y="2390896"/>
                  <a:pt x="1421939" y="2372579"/>
                  <a:pt x="1433165" y="2363420"/>
                </a:cubicBezTo>
                <a:cubicBezTo>
                  <a:pt x="1439714" y="2358841"/>
                  <a:pt x="1445795" y="2359299"/>
                  <a:pt x="1450238" y="2360902"/>
                </a:cubicBezTo>
                <a:close/>
                <a:moveTo>
                  <a:pt x="2520625" y="2355850"/>
                </a:moveTo>
                <a:cubicBezTo>
                  <a:pt x="2522530" y="2357664"/>
                  <a:pt x="2522530" y="2361293"/>
                  <a:pt x="2520625" y="2363107"/>
                </a:cubicBezTo>
                <a:cubicBezTo>
                  <a:pt x="2518720" y="2366735"/>
                  <a:pt x="2514910" y="2368550"/>
                  <a:pt x="2514910" y="2368550"/>
                </a:cubicBezTo>
                <a:cubicBezTo>
                  <a:pt x="2513005" y="2366735"/>
                  <a:pt x="2513005" y="2363107"/>
                  <a:pt x="2514910" y="2361293"/>
                </a:cubicBezTo>
                <a:cubicBezTo>
                  <a:pt x="2516815" y="2357664"/>
                  <a:pt x="2520625" y="2355850"/>
                  <a:pt x="2520625" y="2355850"/>
                </a:cubicBezTo>
                <a:close/>
                <a:moveTo>
                  <a:pt x="2508640" y="2354262"/>
                </a:moveTo>
                <a:cubicBezTo>
                  <a:pt x="2510624" y="2354262"/>
                  <a:pt x="2512609" y="2356048"/>
                  <a:pt x="2514593" y="2359620"/>
                </a:cubicBezTo>
                <a:lnTo>
                  <a:pt x="2512725" y="2366346"/>
                </a:lnTo>
                <a:lnTo>
                  <a:pt x="2513005" y="2366645"/>
                </a:lnTo>
                <a:lnTo>
                  <a:pt x="2512619" y="2366727"/>
                </a:lnTo>
                <a:lnTo>
                  <a:pt x="2512609" y="2366764"/>
                </a:lnTo>
                <a:lnTo>
                  <a:pt x="2512578" y="2366736"/>
                </a:lnTo>
                <a:lnTo>
                  <a:pt x="2504075" y="2368550"/>
                </a:lnTo>
                <a:cubicBezTo>
                  <a:pt x="2502289" y="2366645"/>
                  <a:pt x="2498717" y="2362835"/>
                  <a:pt x="2500503" y="2360930"/>
                </a:cubicBezTo>
                <a:lnTo>
                  <a:pt x="2506787" y="2360930"/>
                </a:lnTo>
                <a:close/>
                <a:moveTo>
                  <a:pt x="2451092" y="2354262"/>
                </a:moveTo>
                <a:lnTo>
                  <a:pt x="2456634" y="2356103"/>
                </a:lnTo>
                <a:lnTo>
                  <a:pt x="2464159" y="2355849"/>
                </a:lnTo>
                <a:cubicBezTo>
                  <a:pt x="2469196" y="2358344"/>
                  <a:pt x="2472402" y="2363787"/>
                  <a:pt x="2473317" y="2372858"/>
                </a:cubicBezTo>
                <a:lnTo>
                  <a:pt x="2473293" y="2372959"/>
                </a:lnTo>
                <a:lnTo>
                  <a:pt x="2474140" y="2373488"/>
                </a:lnTo>
                <a:lnTo>
                  <a:pt x="2472987" y="2374209"/>
                </a:lnTo>
                <a:lnTo>
                  <a:pt x="2471486" y="2380342"/>
                </a:lnTo>
                <a:cubicBezTo>
                  <a:pt x="2469654" y="2384197"/>
                  <a:pt x="2465990" y="2388280"/>
                  <a:pt x="2458663" y="2389187"/>
                </a:cubicBezTo>
                <a:lnTo>
                  <a:pt x="2447573" y="2385146"/>
                </a:lnTo>
                <a:lnTo>
                  <a:pt x="2446330" y="2386012"/>
                </a:lnTo>
                <a:lnTo>
                  <a:pt x="2447493" y="2385117"/>
                </a:lnTo>
                <a:lnTo>
                  <a:pt x="2438743" y="2381930"/>
                </a:lnTo>
                <a:cubicBezTo>
                  <a:pt x="2433477" y="2378755"/>
                  <a:pt x="2429356" y="2376487"/>
                  <a:pt x="2425692" y="2380115"/>
                </a:cubicBezTo>
                <a:lnTo>
                  <a:pt x="2425879" y="2379546"/>
                </a:lnTo>
                <a:lnTo>
                  <a:pt x="2425692" y="2379662"/>
                </a:lnTo>
                <a:lnTo>
                  <a:pt x="2426337" y="2378152"/>
                </a:lnTo>
                <a:lnTo>
                  <a:pt x="2428669" y="2371044"/>
                </a:lnTo>
                <a:lnTo>
                  <a:pt x="2435108" y="2364952"/>
                </a:lnTo>
                <a:lnTo>
                  <a:pt x="2432042" y="2363787"/>
                </a:lnTo>
                <a:lnTo>
                  <a:pt x="2435276" y="2364793"/>
                </a:lnTo>
                <a:lnTo>
                  <a:pt x="2444010" y="2356530"/>
                </a:lnTo>
                <a:lnTo>
                  <a:pt x="2453335" y="2356215"/>
                </a:lnTo>
                <a:close/>
                <a:moveTo>
                  <a:pt x="1594798" y="2352630"/>
                </a:moveTo>
                <a:cubicBezTo>
                  <a:pt x="1596909" y="2351969"/>
                  <a:pt x="1598316" y="2351969"/>
                  <a:pt x="1598316" y="2352851"/>
                </a:cubicBezTo>
                <a:cubicBezTo>
                  <a:pt x="1600192" y="2356378"/>
                  <a:pt x="1598316" y="2359906"/>
                  <a:pt x="1592688" y="2363434"/>
                </a:cubicBezTo>
                <a:cubicBezTo>
                  <a:pt x="1588935" y="2366962"/>
                  <a:pt x="1583307" y="2366962"/>
                  <a:pt x="1581430" y="2365198"/>
                </a:cubicBezTo>
                <a:cubicBezTo>
                  <a:pt x="1579554" y="2363434"/>
                  <a:pt x="1583307" y="2359906"/>
                  <a:pt x="1587059" y="2356378"/>
                </a:cubicBezTo>
                <a:cubicBezTo>
                  <a:pt x="1589873" y="2354615"/>
                  <a:pt x="1592688" y="2353292"/>
                  <a:pt x="1594798" y="2352630"/>
                </a:cubicBezTo>
                <a:close/>
                <a:moveTo>
                  <a:pt x="2574917" y="2351087"/>
                </a:moveTo>
                <a:lnTo>
                  <a:pt x="2573716" y="2353540"/>
                </a:lnTo>
                <a:lnTo>
                  <a:pt x="2574389" y="2352675"/>
                </a:lnTo>
                <a:lnTo>
                  <a:pt x="2575758" y="2356197"/>
                </a:lnTo>
                <a:lnTo>
                  <a:pt x="2574917" y="2352901"/>
                </a:lnTo>
                <a:cubicBezTo>
                  <a:pt x="2576769" y="2351087"/>
                  <a:pt x="2580474" y="2352901"/>
                  <a:pt x="2582326" y="2356530"/>
                </a:cubicBezTo>
                <a:cubicBezTo>
                  <a:pt x="2584178" y="2358344"/>
                  <a:pt x="2586030" y="2361972"/>
                  <a:pt x="2584178" y="2363787"/>
                </a:cubicBezTo>
                <a:cubicBezTo>
                  <a:pt x="2582326" y="2363787"/>
                  <a:pt x="2578622" y="2363787"/>
                  <a:pt x="2576769" y="2360158"/>
                </a:cubicBezTo>
                <a:lnTo>
                  <a:pt x="2576327" y="2358424"/>
                </a:lnTo>
                <a:lnTo>
                  <a:pt x="2572272" y="2365375"/>
                </a:lnTo>
                <a:lnTo>
                  <a:pt x="2570336" y="2358738"/>
                </a:lnTo>
                <a:lnTo>
                  <a:pt x="2564032" y="2360348"/>
                </a:lnTo>
                <a:cubicBezTo>
                  <a:pt x="2562217" y="2358495"/>
                  <a:pt x="2564032" y="2354791"/>
                  <a:pt x="2565846" y="2352939"/>
                </a:cubicBezTo>
                <a:cubicBezTo>
                  <a:pt x="2569474" y="2351087"/>
                  <a:pt x="2573103" y="2351087"/>
                  <a:pt x="2574917" y="2351087"/>
                </a:cubicBezTo>
                <a:close/>
                <a:moveTo>
                  <a:pt x="2336204" y="2350492"/>
                </a:moveTo>
                <a:cubicBezTo>
                  <a:pt x="2340438" y="2351643"/>
                  <a:pt x="2343260" y="2353945"/>
                  <a:pt x="2343260" y="2353945"/>
                </a:cubicBezTo>
                <a:cubicBezTo>
                  <a:pt x="2347963" y="2361311"/>
                  <a:pt x="2348904" y="2367296"/>
                  <a:pt x="2346552" y="2372361"/>
                </a:cubicBezTo>
                <a:lnTo>
                  <a:pt x="2340459" y="2377132"/>
                </a:lnTo>
                <a:lnTo>
                  <a:pt x="2340530" y="2377444"/>
                </a:lnTo>
                <a:cubicBezTo>
                  <a:pt x="2339373" y="2380962"/>
                  <a:pt x="2337057" y="2382838"/>
                  <a:pt x="2337057" y="2382838"/>
                </a:cubicBezTo>
                <a:lnTo>
                  <a:pt x="2337345" y="2379570"/>
                </a:lnTo>
                <a:lnTo>
                  <a:pt x="2330089" y="2385251"/>
                </a:lnTo>
                <a:lnTo>
                  <a:pt x="2318783" y="2384870"/>
                </a:lnTo>
                <a:lnTo>
                  <a:pt x="2317742" y="2387601"/>
                </a:lnTo>
                <a:lnTo>
                  <a:pt x="2318439" y="2384858"/>
                </a:lnTo>
                <a:lnTo>
                  <a:pt x="2309628" y="2384561"/>
                </a:lnTo>
                <a:lnTo>
                  <a:pt x="2302193" y="2379930"/>
                </a:lnTo>
                <a:lnTo>
                  <a:pt x="2301867" y="2379889"/>
                </a:lnTo>
                <a:lnTo>
                  <a:pt x="2302078" y="2379858"/>
                </a:lnTo>
                <a:lnTo>
                  <a:pt x="2301867" y="2379727"/>
                </a:lnTo>
                <a:cubicBezTo>
                  <a:pt x="2306571" y="2380648"/>
                  <a:pt x="2307982" y="2376504"/>
                  <a:pt x="2309864" y="2370979"/>
                </a:cubicBezTo>
                <a:lnTo>
                  <a:pt x="2314994" y="2362902"/>
                </a:lnTo>
                <a:lnTo>
                  <a:pt x="2312980" y="2362994"/>
                </a:lnTo>
                <a:lnTo>
                  <a:pt x="2315001" y="2362890"/>
                </a:lnTo>
                <a:lnTo>
                  <a:pt x="2320682" y="2353945"/>
                </a:lnTo>
                <a:cubicBezTo>
                  <a:pt x="2326327" y="2349342"/>
                  <a:pt x="2331971" y="2349342"/>
                  <a:pt x="2336204" y="2350492"/>
                </a:cubicBezTo>
                <a:close/>
                <a:moveTo>
                  <a:pt x="2583762" y="2347912"/>
                </a:moveTo>
                <a:cubicBezTo>
                  <a:pt x="2587391" y="2347912"/>
                  <a:pt x="2589205" y="2349896"/>
                  <a:pt x="2589205" y="2351881"/>
                </a:cubicBezTo>
                <a:cubicBezTo>
                  <a:pt x="2589205" y="2353865"/>
                  <a:pt x="2585577" y="2355850"/>
                  <a:pt x="2581948" y="2355850"/>
                </a:cubicBezTo>
                <a:cubicBezTo>
                  <a:pt x="2578320" y="2355850"/>
                  <a:pt x="2576505" y="2353865"/>
                  <a:pt x="2576505" y="2351881"/>
                </a:cubicBezTo>
                <a:cubicBezTo>
                  <a:pt x="2576505" y="2349896"/>
                  <a:pt x="2578320" y="2347912"/>
                  <a:pt x="2583762" y="2347912"/>
                </a:cubicBezTo>
                <a:close/>
                <a:moveTo>
                  <a:pt x="1024108" y="2341997"/>
                </a:moveTo>
                <a:lnTo>
                  <a:pt x="1020755" y="2346080"/>
                </a:lnTo>
                <a:lnTo>
                  <a:pt x="1020074" y="2345736"/>
                </a:lnTo>
                <a:lnTo>
                  <a:pt x="1020501" y="2347019"/>
                </a:lnTo>
                <a:lnTo>
                  <a:pt x="1014845" y="2349388"/>
                </a:lnTo>
                <a:lnTo>
                  <a:pt x="1018638" y="2350452"/>
                </a:lnTo>
                <a:lnTo>
                  <a:pt x="1018372" y="2353326"/>
                </a:lnTo>
                <a:lnTo>
                  <a:pt x="1019167" y="2352675"/>
                </a:lnTo>
                <a:lnTo>
                  <a:pt x="1023408" y="2356144"/>
                </a:lnTo>
                <a:lnTo>
                  <a:pt x="1024644" y="2351748"/>
                </a:lnTo>
                <a:lnTo>
                  <a:pt x="1026312" y="2351915"/>
                </a:lnTo>
                <a:lnTo>
                  <a:pt x="1029359" y="2348323"/>
                </a:lnTo>
                <a:lnTo>
                  <a:pt x="1026311" y="2349170"/>
                </a:lnTo>
                <a:close/>
                <a:moveTo>
                  <a:pt x="2584178" y="2338841"/>
                </a:moveTo>
                <a:cubicBezTo>
                  <a:pt x="2586030" y="2338841"/>
                  <a:pt x="2584178" y="2342923"/>
                  <a:pt x="2582326" y="2347005"/>
                </a:cubicBezTo>
                <a:cubicBezTo>
                  <a:pt x="2580474" y="2349047"/>
                  <a:pt x="2578622" y="2351088"/>
                  <a:pt x="2576769" y="2351088"/>
                </a:cubicBezTo>
                <a:cubicBezTo>
                  <a:pt x="2574917" y="2349047"/>
                  <a:pt x="2574917" y="2347005"/>
                  <a:pt x="2576769" y="2342923"/>
                </a:cubicBezTo>
                <a:cubicBezTo>
                  <a:pt x="2578622" y="2338841"/>
                  <a:pt x="2582326" y="2336800"/>
                  <a:pt x="2584178" y="2338841"/>
                </a:cubicBezTo>
                <a:close/>
                <a:moveTo>
                  <a:pt x="2179408" y="2335480"/>
                </a:moveTo>
                <a:cubicBezTo>
                  <a:pt x="2227924" y="2333625"/>
                  <a:pt x="2244718" y="2365169"/>
                  <a:pt x="2233522" y="2415268"/>
                </a:cubicBezTo>
                <a:lnTo>
                  <a:pt x="2213546" y="2450334"/>
                </a:lnTo>
                <a:lnTo>
                  <a:pt x="2214555" y="2452688"/>
                </a:lnTo>
                <a:lnTo>
                  <a:pt x="2213475" y="2450459"/>
                </a:lnTo>
                <a:lnTo>
                  <a:pt x="2209479" y="2457474"/>
                </a:lnTo>
                <a:cubicBezTo>
                  <a:pt x="2199693" y="2466715"/>
                  <a:pt x="2189481" y="2471716"/>
                  <a:pt x="2182877" y="2474238"/>
                </a:cubicBezTo>
                <a:lnTo>
                  <a:pt x="2182017" y="2474509"/>
                </a:lnTo>
                <a:lnTo>
                  <a:pt x="2180982" y="2476193"/>
                </a:lnTo>
                <a:cubicBezTo>
                  <a:pt x="2177546" y="2479090"/>
                  <a:pt x="2174867" y="2479675"/>
                  <a:pt x="2174867" y="2479675"/>
                </a:cubicBezTo>
                <a:lnTo>
                  <a:pt x="2176434" y="2476262"/>
                </a:lnTo>
                <a:lnTo>
                  <a:pt x="2175676" y="2476500"/>
                </a:lnTo>
                <a:cubicBezTo>
                  <a:pt x="2192470" y="2456089"/>
                  <a:pt x="2143953" y="2433823"/>
                  <a:pt x="2142087" y="2389290"/>
                </a:cubicBezTo>
                <a:cubicBezTo>
                  <a:pt x="2138355" y="2344758"/>
                  <a:pt x="2179408" y="2335480"/>
                  <a:pt x="2179408" y="2335480"/>
                </a:cubicBezTo>
                <a:close/>
                <a:moveTo>
                  <a:pt x="2570552" y="2335212"/>
                </a:moveTo>
                <a:cubicBezTo>
                  <a:pt x="2572536" y="2335212"/>
                  <a:pt x="2574521" y="2339181"/>
                  <a:pt x="2576505" y="2343149"/>
                </a:cubicBezTo>
                <a:lnTo>
                  <a:pt x="2574666" y="2350506"/>
                </a:lnTo>
                <a:lnTo>
                  <a:pt x="2574917" y="2350770"/>
                </a:lnTo>
                <a:lnTo>
                  <a:pt x="2574600" y="2350770"/>
                </a:lnTo>
                <a:lnTo>
                  <a:pt x="2574521" y="2351087"/>
                </a:lnTo>
                <a:lnTo>
                  <a:pt x="2574204" y="2350770"/>
                </a:lnTo>
                <a:lnTo>
                  <a:pt x="2567660" y="2350770"/>
                </a:lnTo>
                <a:cubicBezTo>
                  <a:pt x="2564032" y="2348865"/>
                  <a:pt x="2562217" y="2346960"/>
                  <a:pt x="2562217" y="2345055"/>
                </a:cubicBezTo>
                <a:lnTo>
                  <a:pt x="2568583" y="2345055"/>
                </a:lnTo>
                <a:close/>
                <a:moveTo>
                  <a:pt x="1448057" y="2332264"/>
                </a:moveTo>
                <a:cubicBezTo>
                  <a:pt x="1449910" y="2330450"/>
                  <a:pt x="1451762" y="2332264"/>
                  <a:pt x="1455466" y="2334078"/>
                </a:cubicBezTo>
                <a:cubicBezTo>
                  <a:pt x="1457318" y="2337707"/>
                  <a:pt x="1457318" y="2341335"/>
                  <a:pt x="1455466" y="2343150"/>
                </a:cubicBezTo>
                <a:cubicBezTo>
                  <a:pt x="1455466" y="2343150"/>
                  <a:pt x="1451762" y="2341335"/>
                  <a:pt x="1449910" y="2339521"/>
                </a:cubicBezTo>
                <a:cubicBezTo>
                  <a:pt x="1448057" y="2335893"/>
                  <a:pt x="1446205" y="2332264"/>
                  <a:pt x="1448057" y="2332264"/>
                </a:cubicBezTo>
                <a:close/>
                <a:moveTo>
                  <a:pt x="1528893" y="2331593"/>
                </a:moveTo>
                <a:cubicBezTo>
                  <a:pt x="1534159" y="2334191"/>
                  <a:pt x="1537365" y="2339861"/>
                  <a:pt x="1538280" y="2348366"/>
                </a:cubicBezTo>
                <a:lnTo>
                  <a:pt x="1538131" y="2348983"/>
                </a:lnTo>
                <a:lnTo>
                  <a:pt x="1539103" y="2349599"/>
                </a:lnTo>
                <a:lnTo>
                  <a:pt x="1537778" y="2350437"/>
                </a:lnTo>
                <a:lnTo>
                  <a:pt x="1536220" y="2356870"/>
                </a:lnTo>
                <a:cubicBezTo>
                  <a:pt x="1534159" y="2361123"/>
                  <a:pt x="1530038" y="2365375"/>
                  <a:pt x="1521795" y="2365375"/>
                </a:cubicBezTo>
                <a:lnTo>
                  <a:pt x="1512278" y="2361589"/>
                </a:lnTo>
                <a:lnTo>
                  <a:pt x="1511292" y="2362200"/>
                </a:lnTo>
                <a:lnTo>
                  <a:pt x="1512178" y="2361549"/>
                </a:lnTo>
                <a:lnTo>
                  <a:pt x="1502790" y="2357815"/>
                </a:lnTo>
                <a:cubicBezTo>
                  <a:pt x="1497524" y="2354508"/>
                  <a:pt x="1493403" y="2352146"/>
                  <a:pt x="1490655" y="2355925"/>
                </a:cubicBezTo>
                <a:lnTo>
                  <a:pt x="1490675" y="2355837"/>
                </a:lnTo>
                <a:lnTo>
                  <a:pt x="1490655" y="2355850"/>
                </a:lnTo>
                <a:lnTo>
                  <a:pt x="1490703" y="2355712"/>
                </a:lnTo>
                <a:lnTo>
                  <a:pt x="1492716" y="2346712"/>
                </a:lnTo>
                <a:lnTo>
                  <a:pt x="1497557" y="2342193"/>
                </a:lnTo>
                <a:lnTo>
                  <a:pt x="1495417" y="2341562"/>
                </a:lnTo>
                <a:lnTo>
                  <a:pt x="1497700" y="2342060"/>
                </a:lnTo>
                <a:lnTo>
                  <a:pt x="1507141" y="2333246"/>
                </a:lnTo>
                <a:lnTo>
                  <a:pt x="1516607" y="2332527"/>
                </a:lnTo>
                <a:lnTo>
                  <a:pt x="1516055" y="2332037"/>
                </a:lnTo>
                <a:lnTo>
                  <a:pt x="1517441" y="2332463"/>
                </a:lnTo>
                <a:close/>
                <a:moveTo>
                  <a:pt x="1594750" y="2330450"/>
                </a:moveTo>
                <a:lnTo>
                  <a:pt x="1604498" y="2339295"/>
                </a:lnTo>
                <a:lnTo>
                  <a:pt x="1613775" y="2333913"/>
                </a:lnTo>
                <a:cubicBezTo>
                  <a:pt x="1617655" y="2335789"/>
                  <a:pt x="1615715" y="2339541"/>
                  <a:pt x="1613775" y="2345170"/>
                </a:cubicBezTo>
                <a:lnTo>
                  <a:pt x="1608034" y="2348871"/>
                </a:lnTo>
                <a:lnTo>
                  <a:pt x="1613686" y="2347912"/>
                </a:lnTo>
                <a:cubicBezTo>
                  <a:pt x="1619639" y="2347912"/>
                  <a:pt x="1625592" y="2351616"/>
                  <a:pt x="1625592" y="2353468"/>
                </a:cubicBezTo>
                <a:cubicBezTo>
                  <a:pt x="1625592" y="2357173"/>
                  <a:pt x="1619639" y="2359025"/>
                  <a:pt x="1613686" y="2359025"/>
                </a:cubicBezTo>
                <a:lnTo>
                  <a:pt x="1608830" y="2357789"/>
                </a:lnTo>
                <a:lnTo>
                  <a:pt x="1613775" y="2360179"/>
                </a:lnTo>
                <a:cubicBezTo>
                  <a:pt x="1615715" y="2365808"/>
                  <a:pt x="1617655" y="2369560"/>
                  <a:pt x="1615715" y="2371437"/>
                </a:cubicBezTo>
                <a:lnTo>
                  <a:pt x="1604617" y="2366072"/>
                </a:lnTo>
                <a:lnTo>
                  <a:pt x="1599239" y="2374900"/>
                </a:lnTo>
                <a:cubicBezTo>
                  <a:pt x="1597334" y="2374900"/>
                  <a:pt x="1595429" y="2371147"/>
                  <a:pt x="1595429" y="2363643"/>
                </a:cubicBezTo>
                <a:cubicBezTo>
                  <a:pt x="1595429" y="2358014"/>
                  <a:pt x="1597334" y="2354262"/>
                  <a:pt x="1601144" y="2354262"/>
                </a:cubicBezTo>
                <a:lnTo>
                  <a:pt x="1603057" y="2359912"/>
                </a:lnTo>
                <a:lnTo>
                  <a:pt x="1602133" y="2354551"/>
                </a:lnTo>
                <a:lnTo>
                  <a:pt x="1603806" y="2355359"/>
                </a:lnTo>
                <a:lnTo>
                  <a:pt x="1601779" y="2353468"/>
                </a:lnTo>
                <a:lnTo>
                  <a:pt x="1602969" y="2352136"/>
                </a:lnTo>
                <a:lnTo>
                  <a:pt x="1602133" y="2352675"/>
                </a:lnTo>
                <a:lnTo>
                  <a:pt x="1603438" y="2343841"/>
                </a:lnTo>
                <a:lnTo>
                  <a:pt x="1600873" y="2350823"/>
                </a:lnTo>
                <a:lnTo>
                  <a:pt x="1599610" y="2349390"/>
                </a:lnTo>
                <a:lnTo>
                  <a:pt x="1599927" y="2350691"/>
                </a:lnTo>
                <a:cubicBezTo>
                  <a:pt x="1598075" y="2354263"/>
                  <a:pt x="1592519" y="2354263"/>
                  <a:pt x="1586963" y="2350691"/>
                </a:cubicBezTo>
                <a:cubicBezTo>
                  <a:pt x="1583258" y="2348905"/>
                  <a:pt x="1579554" y="2345333"/>
                  <a:pt x="1579554" y="2343547"/>
                </a:cubicBezTo>
                <a:cubicBezTo>
                  <a:pt x="1581406" y="2339975"/>
                  <a:pt x="1586963" y="2339975"/>
                  <a:pt x="1592519" y="2341761"/>
                </a:cubicBezTo>
                <a:lnTo>
                  <a:pt x="1593727" y="2342718"/>
                </a:lnTo>
                <a:lnTo>
                  <a:pt x="1592708" y="2341562"/>
                </a:lnTo>
                <a:cubicBezTo>
                  <a:pt x="1590667" y="2336006"/>
                  <a:pt x="1592708" y="2330450"/>
                  <a:pt x="1594750" y="2330450"/>
                </a:cubicBezTo>
                <a:close/>
                <a:moveTo>
                  <a:pt x="1446007" y="2329391"/>
                </a:moveTo>
                <a:lnTo>
                  <a:pt x="1445496" y="2330603"/>
                </a:lnTo>
                <a:lnTo>
                  <a:pt x="1449380" y="2337594"/>
                </a:lnTo>
                <a:cubicBezTo>
                  <a:pt x="1449380" y="2341539"/>
                  <a:pt x="1447603" y="2344738"/>
                  <a:pt x="1445411" y="2344738"/>
                </a:cubicBezTo>
                <a:lnTo>
                  <a:pt x="1441709" y="2338074"/>
                </a:lnTo>
                <a:lnTo>
                  <a:pt x="1435291" y="2339975"/>
                </a:lnTo>
                <a:cubicBezTo>
                  <a:pt x="1433505" y="2337858"/>
                  <a:pt x="1435291" y="2333625"/>
                  <a:pt x="1438863" y="2331508"/>
                </a:cubicBezTo>
                <a:cubicBezTo>
                  <a:pt x="1442435" y="2329391"/>
                  <a:pt x="1444221" y="2327275"/>
                  <a:pt x="1446007" y="2329391"/>
                </a:cubicBezTo>
                <a:close/>
                <a:moveTo>
                  <a:pt x="1089470" y="2324364"/>
                </a:moveTo>
                <a:cubicBezTo>
                  <a:pt x="1093099" y="2322512"/>
                  <a:pt x="1096727" y="2322512"/>
                  <a:pt x="1096727" y="2324364"/>
                </a:cubicBezTo>
                <a:cubicBezTo>
                  <a:pt x="1098542" y="2324364"/>
                  <a:pt x="1096727" y="2328068"/>
                  <a:pt x="1093099" y="2329920"/>
                </a:cubicBezTo>
                <a:cubicBezTo>
                  <a:pt x="1091285" y="2333625"/>
                  <a:pt x="1087656" y="2333625"/>
                  <a:pt x="1085842" y="2331773"/>
                </a:cubicBezTo>
                <a:cubicBezTo>
                  <a:pt x="1085842" y="2329920"/>
                  <a:pt x="1087656" y="2328068"/>
                  <a:pt x="1089470" y="2324364"/>
                </a:cubicBezTo>
                <a:close/>
                <a:moveTo>
                  <a:pt x="2105279" y="2324100"/>
                </a:moveTo>
                <a:cubicBezTo>
                  <a:pt x="2114333" y="2325489"/>
                  <a:pt x="2120832" y="2329657"/>
                  <a:pt x="2120832" y="2329657"/>
                </a:cubicBezTo>
                <a:cubicBezTo>
                  <a:pt x="2137546" y="2347715"/>
                  <a:pt x="2137546" y="2365772"/>
                  <a:pt x="2123183" y="2380705"/>
                </a:cubicBezTo>
                <a:lnTo>
                  <a:pt x="2117995" y="2384453"/>
                </a:lnTo>
                <a:lnTo>
                  <a:pt x="2117351" y="2386013"/>
                </a:lnTo>
                <a:lnTo>
                  <a:pt x="2117584" y="2384750"/>
                </a:lnTo>
                <a:lnTo>
                  <a:pt x="2104119" y="2394480"/>
                </a:lnTo>
                <a:cubicBezTo>
                  <a:pt x="2095762" y="2399110"/>
                  <a:pt x="2087869" y="2401425"/>
                  <a:pt x="2080731" y="2402293"/>
                </a:cubicBezTo>
                <a:lnTo>
                  <a:pt x="2077665" y="2402152"/>
                </a:lnTo>
                <a:lnTo>
                  <a:pt x="2076442" y="2405063"/>
                </a:lnTo>
                <a:lnTo>
                  <a:pt x="2077463" y="2402143"/>
                </a:lnTo>
                <a:lnTo>
                  <a:pt x="2061870" y="2401425"/>
                </a:lnTo>
                <a:cubicBezTo>
                  <a:pt x="2051192" y="2399110"/>
                  <a:pt x="2044692" y="2394480"/>
                  <a:pt x="2044692" y="2394480"/>
                </a:cubicBezTo>
                <a:lnTo>
                  <a:pt x="2044747" y="2394444"/>
                </a:lnTo>
                <a:lnTo>
                  <a:pt x="2044692" y="2394424"/>
                </a:lnTo>
                <a:lnTo>
                  <a:pt x="2044860" y="2394370"/>
                </a:lnTo>
                <a:lnTo>
                  <a:pt x="2054036" y="2388345"/>
                </a:lnTo>
                <a:cubicBezTo>
                  <a:pt x="2059781" y="2376885"/>
                  <a:pt x="2057692" y="2351882"/>
                  <a:pt x="2074405" y="2335213"/>
                </a:cubicBezTo>
                <a:cubicBezTo>
                  <a:pt x="2084619" y="2324100"/>
                  <a:pt x="2096226" y="2322711"/>
                  <a:pt x="2105279" y="2324100"/>
                </a:cubicBezTo>
                <a:close/>
                <a:moveTo>
                  <a:pt x="2471729" y="2324100"/>
                </a:moveTo>
                <a:cubicBezTo>
                  <a:pt x="2471729" y="2324100"/>
                  <a:pt x="2481254" y="2335530"/>
                  <a:pt x="2479349" y="2339340"/>
                </a:cubicBezTo>
                <a:cubicBezTo>
                  <a:pt x="2475539" y="2343150"/>
                  <a:pt x="2471729" y="2327910"/>
                  <a:pt x="2471729" y="2324100"/>
                </a:cubicBezTo>
                <a:close/>
                <a:moveTo>
                  <a:pt x="2471729" y="2324100"/>
                </a:moveTo>
                <a:cubicBezTo>
                  <a:pt x="2471729" y="2324100"/>
                  <a:pt x="2487604" y="2332037"/>
                  <a:pt x="2485620" y="2336006"/>
                </a:cubicBezTo>
                <a:cubicBezTo>
                  <a:pt x="2483635" y="2339975"/>
                  <a:pt x="2473714" y="2328069"/>
                  <a:pt x="2471729" y="2324100"/>
                </a:cubicBezTo>
                <a:close/>
                <a:moveTo>
                  <a:pt x="2471729" y="2324100"/>
                </a:moveTo>
                <a:cubicBezTo>
                  <a:pt x="2471729" y="2324100"/>
                  <a:pt x="2489192" y="2324100"/>
                  <a:pt x="2489192" y="2329815"/>
                </a:cubicBezTo>
                <a:cubicBezTo>
                  <a:pt x="2487252" y="2333625"/>
                  <a:pt x="2473670" y="2326005"/>
                  <a:pt x="2471729" y="2324100"/>
                </a:cubicBezTo>
                <a:close/>
                <a:moveTo>
                  <a:pt x="2470539" y="2324100"/>
                </a:moveTo>
                <a:cubicBezTo>
                  <a:pt x="2470539" y="2324100"/>
                  <a:pt x="2476492" y="2339340"/>
                  <a:pt x="2472523" y="2341245"/>
                </a:cubicBezTo>
                <a:cubicBezTo>
                  <a:pt x="2468554" y="2343150"/>
                  <a:pt x="2468554" y="2327910"/>
                  <a:pt x="2470539" y="2324100"/>
                </a:cubicBezTo>
                <a:close/>
                <a:moveTo>
                  <a:pt x="1096955" y="2324100"/>
                </a:moveTo>
                <a:cubicBezTo>
                  <a:pt x="1098542" y="2324100"/>
                  <a:pt x="1100130" y="2327728"/>
                  <a:pt x="1100130" y="2331357"/>
                </a:cubicBezTo>
                <a:cubicBezTo>
                  <a:pt x="1100130" y="2334985"/>
                  <a:pt x="1098542" y="2336800"/>
                  <a:pt x="1096955" y="2336800"/>
                </a:cubicBezTo>
                <a:cubicBezTo>
                  <a:pt x="1095367" y="2336800"/>
                  <a:pt x="1093780" y="2334985"/>
                  <a:pt x="1095367" y="2331357"/>
                </a:cubicBezTo>
                <a:cubicBezTo>
                  <a:pt x="1095367" y="2325914"/>
                  <a:pt x="1095367" y="2324100"/>
                  <a:pt x="1096955" y="2324100"/>
                </a:cubicBezTo>
                <a:close/>
                <a:moveTo>
                  <a:pt x="2470142" y="2322513"/>
                </a:moveTo>
                <a:cubicBezTo>
                  <a:pt x="2470142" y="2322513"/>
                  <a:pt x="2456807" y="2333626"/>
                  <a:pt x="2454902" y="2331774"/>
                </a:cubicBezTo>
                <a:cubicBezTo>
                  <a:pt x="2451092" y="2328069"/>
                  <a:pt x="2464427" y="2322513"/>
                  <a:pt x="2470142" y="2322513"/>
                </a:cubicBezTo>
                <a:close/>
                <a:moveTo>
                  <a:pt x="2470142" y="2322513"/>
                </a:moveTo>
                <a:lnTo>
                  <a:pt x="2469840" y="2324361"/>
                </a:lnTo>
                <a:lnTo>
                  <a:pt x="2470142" y="2324100"/>
                </a:lnTo>
                <a:lnTo>
                  <a:pt x="2469764" y="2324823"/>
                </a:lnTo>
                <a:lnTo>
                  <a:pt x="2468713" y="2331244"/>
                </a:lnTo>
                <a:cubicBezTo>
                  <a:pt x="2467761" y="2335610"/>
                  <a:pt x="2466332" y="2339976"/>
                  <a:pt x="2464427" y="2339976"/>
                </a:cubicBezTo>
                <a:lnTo>
                  <a:pt x="2464427" y="2333360"/>
                </a:lnTo>
                <a:lnTo>
                  <a:pt x="2459426" y="2337990"/>
                </a:lnTo>
                <a:cubicBezTo>
                  <a:pt x="2457640" y="2336998"/>
                  <a:pt x="2459426" y="2334022"/>
                  <a:pt x="2462105" y="2331045"/>
                </a:cubicBezTo>
                <a:lnTo>
                  <a:pt x="2468414" y="2325593"/>
                </a:lnTo>
                <a:close/>
                <a:moveTo>
                  <a:pt x="2470663" y="2321830"/>
                </a:moveTo>
                <a:lnTo>
                  <a:pt x="2470484" y="2322065"/>
                </a:lnTo>
                <a:lnTo>
                  <a:pt x="2470684" y="2321957"/>
                </a:lnTo>
                <a:close/>
                <a:moveTo>
                  <a:pt x="1106479" y="2320925"/>
                </a:moveTo>
                <a:cubicBezTo>
                  <a:pt x="1110448" y="2320925"/>
                  <a:pt x="1114417" y="2322512"/>
                  <a:pt x="1114417" y="2324100"/>
                </a:cubicBezTo>
                <a:cubicBezTo>
                  <a:pt x="1114417" y="2325687"/>
                  <a:pt x="1110448" y="2327275"/>
                  <a:pt x="1106479" y="2327275"/>
                </a:cubicBezTo>
                <a:lnTo>
                  <a:pt x="1104004" y="2326803"/>
                </a:lnTo>
                <a:lnTo>
                  <a:pt x="1106216" y="2327870"/>
                </a:lnTo>
                <a:cubicBezTo>
                  <a:pt x="1108068" y="2331442"/>
                  <a:pt x="1108068" y="2335014"/>
                  <a:pt x="1108068" y="2335014"/>
                </a:cubicBezTo>
                <a:cubicBezTo>
                  <a:pt x="1106216" y="2336800"/>
                  <a:pt x="1102511" y="2335014"/>
                  <a:pt x="1100659" y="2331442"/>
                </a:cubicBezTo>
                <a:cubicBezTo>
                  <a:pt x="1098807" y="2327870"/>
                  <a:pt x="1096955" y="2326084"/>
                  <a:pt x="1098807" y="2324298"/>
                </a:cubicBezTo>
                <a:lnTo>
                  <a:pt x="1100945" y="2325329"/>
                </a:lnTo>
                <a:lnTo>
                  <a:pt x="1100526" y="2324100"/>
                </a:lnTo>
                <a:cubicBezTo>
                  <a:pt x="1100526" y="2322512"/>
                  <a:pt x="1102511" y="2320925"/>
                  <a:pt x="1106479" y="2320925"/>
                </a:cubicBezTo>
                <a:close/>
                <a:moveTo>
                  <a:pt x="2458474" y="2320727"/>
                </a:moveTo>
                <a:cubicBezTo>
                  <a:pt x="2462522" y="2320925"/>
                  <a:pt x="2467285" y="2321719"/>
                  <a:pt x="2470142" y="2322513"/>
                </a:cubicBezTo>
                <a:cubicBezTo>
                  <a:pt x="2470142" y="2322513"/>
                  <a:pt x="2452997" y="2327276"/>
                  <a:pt x="2451092" y="2322513"/>
                </a:cubicBezTo>
                <a:cubicBezTo>
                  <a:pt x="2451092" y="2320925"/>
                  <a:pt x="2454426" y="2320528"/>
                  <a:pt x="2458474" y="2320727"/>
                </a:cubicBezTo>
                <a:close/>
                <a:moveTo>
                  <a:pt x="1678822" y="2320648"/>
                </a:moveTo>
                <a:lnTo>
                  <a:pt x="1676579" y="2323836"/>
                </a:lnTo>
                <a:lnTo>
                  <a:pt x="1673824" y="2322588"/>
                </a:lnTo>
                <a:lnTo>
                  <a:pt x="1674531" y="2324684"/>
                </a:lnTo>
                <a:lnTo>
                  <a:pt x="1667110" y="2328424"/>
                </a:lnTo>
                <a:lnTo>
                  <a:pt x="1672764" y="2329691"/>
                </a:lnTo>
                <a:lnTo>
                  <a:pt x="1672453" y="2332879"/>
                </a:lnTo>
                <a:lnTo>
                  <a:pt x="1673217" y="2332311"/>
                </a:lnTo>
                <a:lnTo>
                  <a:pt x="1677872" y="2336131"/>
                </a:lnTo>
                <a:lnTo>
                  <a:pt x="1678808" y="2331017"/>
                </a:lnTo>
                <a:lnTo>
                  <a:pt x="1681748" y="2331295"/>
                </a:lnTo>
                <a:lnTo>
                  <a:pt x="1686998" y="2325656"/>
                </a:lnTo>
                <a:lnTo>
                  <a:pt x="1680434" y="2326708"/>
                </a:lnTo>
                <a:close/>
                <a:moveTo>
                  <a:pt x="2460683" y="2316262"/>
                </a:moveTo>
                <a:cubicBezTo>
                  <a:pt x="2464321" y="2317882"/>
                  <a:pt x="2468202" y="2320661"/>
                  <a:pt x="2470142" y="2322513"/>
                </a:cubicBezTo>
                <a:cubicBezTo>
                  <a:pt x="2470142" y="2322513"/>
                  <a:pt x="2452679" y="2320661"/>
                  <a:pt x="2452679" y="2316956"/>
                </a:cubicBezTo>
                <a:cubicBezTo>
                  <a:pt x="2453650" y="2314178"/>
                  <a:pt x="2457045" y="2314641"/>
                  <a:pt x="2460683" y="2316262"/>
                </a:cubicBezTo>
                <a:close/>
                <a:moveTo>
                  <a:pt x="1455466" y="2316163"/>
                </a:moveTo>
                <a:cubicBezTo>
                  <a:pt x="1457318" y="2318204"/>
                  <a:pt x="1457318" y="2322286"/>
                  <a:pt x="1455466" y="2324327"/>
                </a:cubicBezTo>
                <a:lnTo>
                  <a:pt x="1450204" y="2328677"/>
                </a:lnTo>
                <a:lnTo>
                  <a:pt x="1454936" y="2327275"/>
                </a:lnTo>
                <a:cubicBezTo>
                  <a:pt x="1458508" y="2327275"/>
                  <a:pt x="1462080" y="2329391"/>
                  <a:pt x="1462080" y="2331508"/>
                </a:cubicBezTo>
                <a:cubicBezTo>
                  <a:pt x="1462080" y="2333625"/>
                  <a:pt x="1458508" y="2333625"/>
                  <a:pt x="1454936" y="2333625"/>
                </a:cubicBezTo>
                <a:lnTo>
                  <a:pt x="1448693" y="2329925"/>
                </a:lnTo>
                <a:lnTo>
                  <a:pt x="1448057" y="2330451"/>
                </a:lnTo>
                <a:lnTo>
                  <a:pt x="1448238" y="2329655"/>
                </a:lnTo>
                <a:lnTo>
                  <a:pt x="1447792" y="2329391"/>
                </a:lnTo>
                <a:lnTo>
                  <a:pt x="1448334" y="2329231"/>
                </a:lnTo>
                <a:lnTo>
                  <a:pt x="1449910" y="2322286"/>
                </a:lnTo>
                <a:cubicBezTo>
                  <a:pt x="1451762" y="2318204"/>
                  <a:pt x="1453614" y="2316163"/>
                  <a:pt x="1455466" y="2316163"/>
                </a:cubicBezTo>
                <a:close/>
                <a:moveTo>
                  <a:pt x="2389180" y="2316162"/>
                </a:moveTo>
                <a:cubicBezTo>
                  <a:pt x="2389180" y="2316162"/>
                  <a:pt x="2419343" y="2331243"/>
                  <a:pt x="2415573" y="2338784"/>
                </a:cubicBezTo>
                <a:cubicBezTo>
                  <a:pt x="2411802" y="2346325"/>
                  <a:pt x="2392951" y="2325588"/>
                  <a:pt x="2389180" y="2316162"/>
                </a:cubicBezTo>
                <a:close/>
                <a:moveTo>
                  <a:pt x="1353507" y="2315430"/>
                </a:moveTo>
                <a:lnTo>
                  <a:pt x="1351220" y="2319073"/>
                </a:lnTo>
                <a:lnTo>
                  <a:pt x="1349029" y="2318153"/>
                </a:lnTo>
                <a:lnTo>
                  <a:pt x="1349094" y="2318334"/>
                </a:lnTo>
                <a:lnTo>
                  <a:pt x="1342990" y="2321287"/>
                </a:lnTo>
                <a:lnTo>
                  <a:pt x="1347213" y="2321917"/>
                </a:lnTo>
                <a:lnTo>
                  <a:pt x="1347005" y="2324223"/>
                </a:lnTo>
                <a:lnTo>
                  <a:pt x="1347145" y="2324100"/>
                </a:lnTo>
                <a:lnTo>
                  <a:pt x="1351315" y="2328174"/>
                </a:lnTo>
                <a:lnTo>
                  <a:pt x="1351783" y="2326254"/>
                </a:lnTo>
                <a:lnTo>
                  <a:pt x="1354285" y="2326505"/>
                </a:lnTo>
                <a:lnTo>
                  <a:pt x="1354130" y="2326322"/>
                </a:lnTo>
                <a:lnTo>
                  <a:pt x="1360251" y="2319361"/>
                </a:lnTo>
                <a:lnTo>
                  <a:pt x="1354779" y="2320377"/>
                </a:lnTo>
                <a:close/>
                <a:moveTo>
                  <a:pt x="2387592" y="2314575"/>
                </a:moveTo>
                <a:cubicBezTo>
                  <a:pt x="2387592" y="2314575"/>
                  <a:pt x="2409817" y="2341245"/>
                  <a:pt x="2404261" y="2346960"/>
                </a:cubicBezTo>
                <a:cubicBezTo>
                  <a:pt x="2400557" y="2349817"/>
                  <a:pt x="2396390" y="2344578"/>
                  <a:pt x="2393149" y="2337197"/>
                </a:cubicBezTo>
                <a:lnTo>
                  <a:pt x="2389777" y="2323469"/>
                </a:lnTo>
                <a:lnTo>
                  <a:pt x="2391760" y="2332592"/>
                </a:lnTo>
                <a:cubicBezTo>
                  <a:pt x="2393100" y="2340927"/>
                  <a:pt x="2393546" y="2349499"/>
                  <a:pt x="2389974" y="2350452"/>
                </a:cubicBezTo>
                <a:cubicBezTo>
                  <a:pt x="2386402" y="2352357"/>
                  <a:pt x="2385063" y="2346166"/>
                  <a:pt x="2385063" y="2338307"/>
                </a:cubicBezTo>
                <a:lnTo>
                  <a:pt x="2388113" y="2316695"/>
                </a:lnTo>
                <a:close/>
                <a:moveTo>
                  <a:pt x="2386005" y="2314575"/>
                </a:moveTo>
                <a:lnTo>
                  <a:pt x="2385780" y="2316330"/>
                </a:lnTo>
                <a:lnTo>
                  <a:pt x="2386005" y="2316162"/>
                </a:lnTo>
                <a:lnTo>
                  <a:pt x="2385743" y="2316613"/>
                </a:lnTo>
                <a:lnTo>
                  <a:pt x="2383862" y="2331244"/>
                </a:lnTo>
                <a:cubicBezTo>
                  <a:pt x="2382195" y="2339578"/>
                  <a:pt x="2379338" y="2347913"/>
                  <a:pt x="2374575" y="2347913"/>
                </a:cubicBezTo>
                <a:cubicBezTo>
                  <a:pt x="2370765" y="2346987"/>
                  <a:pt x="2372194" y="2340504"/>
                  <a:pt x="2375290" y="2333327"/>
                </a:cubicBezTo>
                <a:lnTo>
                  <a:pt x="2376048" y="2332000"/>
                </a:lnTo>
                <a:lnTo>
                  <a:pt x="2363383" y="2342554"/>
                </a:lnTo>
                <a:cubicBezTo>
                  <a:pt x="2359613" y="2340669"/>
                  <a:pt x="2362912" y="2335013"/>
                  <a:pt x="2368332" y="2329358"/>
                </a:cubicBezTo>
                <a:lnTo>
                  <a:pt x="2384424" y="2317343"/>
                </a:lnTo>
                <a:close/>
                <a:moveTo>
                  <a:pt x="1443665" y="2314575"/>
                </a:moveTo>
                <a:cubicBezTo>
                  <a:pt x="1445570" y="2314575"/>
                  <a:pt x="1447475" y="2316559"/>
                  <a:pt x="1447475" y="2320528"/>
                </a:cubicBezTo>
                <a:cubicBezTo>
                  <a:pt x="1449380" y="2324497"/>
                  <a:pt x="1449380" y="2328465"/>
                  <a:pt x="1447475" y="2328465"/>
                </a:cubicBezTo>
                <a:lnTo>
                  <a:pt x="1443126" y="2323935"/>
                </a:lnTo>
                <a:lnTo>
                  <a:pt x="1446007" y="2328545"/>
                </a:lnTo>
                <a:cubicBezTo>
                  <a:pt x="1446007" y="2330450"/>
                  <a:pt x="1442435" y="2330450"/>
                  <a:pt x="1438863" y="2330450"/>
                </a:cubicBezTo>
                <a:cubicBezTo>
                  <a:pt x="1435291" y="2328545"/>
                  <a:pt x="1433505" y="2324735"/>
                  <a:pt x="1435291" y="2322830"/>
                </a:cubicBezTo>
                <a:lnTo>
                  <a:pt x="1442065" y="2322830"/>
                </a:lnTo>
                <a:lnTo>
                  <a:pt x="1441760" y="2322512"/>
                </a:lnTo>
                <a:cubicBezTo>
                  <a:pt x="1439855" y="2318544"/>
                  <a:pt x="1441760" y="2314575"/>
                  <a:pt x="1443665" y="2314575"/>
                </a:cubicBezTo>
                <a:close/>
                <a:moveTo>
                  <a:pt x="1106162" y="2311598"/>
                </a:moveTo>
                <a:cubicBezTo>
                  <a:pt x="1108067" y="2311598"/>
                  <a:pt x="1108067" y="2315170"/>
                  <a:pt x="1106162" y="2318742"/>
                </a:cubicBezTo>
                <a:cubicBezTo>
                  <a:pt x="1104257" y="2322314"/>
                  <a:pt x="1100447" y="2324100"/>
                  <a:pt x="1100447" y="2322314"/>
                </a:cubicBezTo>
                <a:cubicBezTo>
                  <a:pt x="1098542" y="2322314"/>
                  <a:pt x="1098542" y="2318742"/>
                  <a:pt x="1100447" y="2315170"/>
                </a:cubicBezTo>
                <a:cubicBezTo>
                  <a:pt x="1102352" y="2311598"/>
                  <a:pt x="1106162" y="2309812"/>
                  <a:pt x="1106162" y="2311598"/>
                </a:cubicBezTo>
                <a:close/>
                <a:moveTo>
                  <a:pt x="2364427" y="2311350"/>
                </a:moveTo>
                <a:cubicBezTo>
                  <a:pt x="2368218" y="2311573"/>
                  <a:pt x="2372297" y="2312132"/>
                  <a:pt x="2375887" y="2312857"/>
                </a:cubicBezTo>
                <a:lnTo>
                  <a:pt x="2383744" y="2315170"/>
                </a:lnTo>
                <a:lnTo>
                  <a:pt x="2386005" y="2314575"/>
                </a:lnTo>
                <a:cubicBezTo>
                  <a:pt x="2386005" y="2314575"/>
                  <a:pt x="2362109" y="2336800"/>
                  <a:pt x="2356595" y="2329391"/>
                </a:cubicBezTo>
                <a:cubicBezTo>
                  <a:pt x="2353838" y="2326613"/>
                  <a:pt x="2358892" y="2322909"/>
                  <a:pt x="2365785" y="2319900"/>
                </a:cubicBezTo>
                <a:lnTo>
                  <a:pt x="2378717" y="2316494"/>
                </a:lnTo>
                <a:lnTo>
                  <a:pt x="2368563" y="2318048"/>
                </a:lnTo>
                <a:cubicBezTo>
                  <a:pt x="2360521" y="2318941"/>
                  <a:pt x="2352249" y="2318941"/>
                  <a:pt x="2351330" y="2315369"/>
                </a:cubicBezTo>
                <a:cubicBezTo>
                  <a:pt x="2350411" y="2311797"/>
                  <a:pt x="2356845" y="2310904"/>
                  <a:pt x="2364427" y="2311350"/>
                </a:cubicBezTo>
                <a:close/>
                <a:moveTo>
                  <a:pt x="942569" y="2309957"/>
                </a:moveTo>
                <a:cubicBezTo>
                  <a:pt x="944554" y="2309957"/>
                  <a:pt x="944554" y="2315152"/>
                  <a:pt x="940585" y="2320347"/>
                </a:cubicBezTo>
                <a:cubicBezTo>
                  <a:pt x="938601" y="2325543"/>
                  <a:pt x="932648" y="2327275"/>
                  <a:pt x="930663" y="2325543"/>
                </a:cubicBezTo>
                <a:cubicBezTo>
                  <a:pt x="928679" y="2325543"/>
                  <a:pt x="928679" y="2320347"/>
                  <a:pt x="932648" y="2315152"/>
                </a:cubicBezTo>
                <a:cubicBezTo>
                  <a:pt x="934632" y="2309957"/>
                  <a:pt x="940585" y="2308225"/>
                  <a:pt x="942569" y="2309957"/>
                </a:cubicBezTo>
                <a:close/>
                <a:moveTo>
                  <a:pt x="1095367" y="2309812"/>
                </a:moveTo>
                <a:cubicBezTo>
                  <a:pt x="1096955" y="2309812"/>
                  <a:pt x="1098542" y="2311626"/>
                  <a:pt x="1100130" y="2315255"/>
                </a:cubicBezTo>
                <a:cubicBezTo>
                  <a:pt x="1100130" y="2318883"/>
                  <a:pt x="1100130" y="2322512"/>
                  <a:pt x="1098542" y="2322512"/>
                </a:cubicBezTo>
                <a:lnTo>
                  <a:pt x="1098265" y="2322195"/>
                </a:lnTo>
                <a:lnTo>
                  <a:pt x="1089613" y="2322195"/>
                </a:lnTo>
                <a:cubicBezTo>
                  <a:pt x="1087827" y="2320290"/>
                  <a:pt x="1084255" y="2318385"/>
                  <a:pt x="1086041" y="2316480"/>
                </a:cubicBezTo>
                <a:cubicBezTo>
                  <a:pt x="1086041" y="2314575"/>
                  <a:pt x="1089613" y="2314575"/>
                  <a:pt x="1093185" y="2316480"/>
                </a:cubicBezTo>
                <a:lnTo>
                  <a:pt x="1094379" y="2317754"/>
                </a:lnTo>
                <a:lnTo>
                  <a:pt x="1093780" y="2317069"/>
                </a:lnTo>
                <a:cubicBezTo>
                  <a:pt x="1093780" y="2313440"/>
                  <a:pt x="1093780" y="2309812"/>
                  <a:pt x="1095367" y="2309812"/>
                </a:cubicBezTo>
                <a:close/>
                <a:moveTo>
                  <a:pt x="2457640" y="2308930"/>
                </a:moveTo>
                <a:cubicBezTo>
                  <a:pt x="2459426" y="2305050"/>
                  <a:pt x="2468356" y="2318632"/>
                  <a:pt x="2470142" y="2322513"/>
                </a:cubicBezTo>
                <a:cubicBezTo>
                  <a:pt x="2470142" y="2322513"/>
                  <a:pt x="2455854" y="2312811"/>
                  <a:pt x="2457640" y="2308930"/>
                </a:cubicBezTo>
                <a:close/>
                <a:moveTo>
                  <a:pt x="2470777" y="2305368"/>
                </a:moveTo>
                <a:cubicBezTo>
                  <a:pt x="2473635" y="2304415"/>
                  <a:pt x="2474111" y="2307749"/>
                  <a:pt x="2473635" y="2311797"/>
                </a:cubicBezTo>
                <a:lnTo>
                  <a:pt x="2473381" y="2312749"/>
                </a:lnTo>
                <a:lnTo>
                  <a:pt x="2477551" y="2306990"/>
                </a:lnTo>
                <a:cubicBezTo>
                  <a:pt x="2479403" y="2306990"/>
                  <a:pt x="2478477" y="2310386"/>
                  <a:pt x="2476625" y="2314024"/>
                </a:cubicBezTo>
                <a:lnTo>
                  <a:pt x="2471118" y="2321235"/>
                </a:lnTo>
                <a:lnTo>
                  <a:pt x="2470966" y="2321805"/>
                </a:lnTo>
                <a:lnTo>
                  <a:pt x="2472835" y="2320799"/>
                </a:lnTo>
                <a:lnTo>
                  <a:pt x="2476194" y="2315592"/>
                </a:lnTo>
                <a:cubicBezTo>
                  <a:pt x="2478674" y="2312243"/>
                  <a:pt x="2481651" y="2309118"/>
                  <a:pt x="2483635" y="2310011"/>
                </a:cubicBezTo>
                <a:cubicBezTo>
                  <a:pt x="2485620" y="2311797"/>
                  <a:pt x="2483635" y="2314476"/>
                  <a:pt x="2480659" y="2316931"/>
                </a:cubicBezTo>
                <a:lnTo>
                  <a:pt x="2479120" y="2317893"/>
                </a:lnTo>
                <a:lnTo>
                  <a:pt x="2487028" y="2316692"/>
                </a:lnTo>
                <a:cubicBezTo>
                  <a:pt x="2488904" y="2318544"/>
                  <a:pt x="2486090" y="2320396"/>
                  <a:pt x="2482103" y="2321554"/>
                </a:cubicBezTo>
                <a:lnTo>
                  <a:pt x="2482011" y="2321560"/>
                </a:lnTo>
                <a:lnTo>
                  <a:pt x="2488874" y="2322513"/>
                </a:lnTo>
                <a:cubicBezTo>
                  <a:pt x="2490779" y="2325688"/>
                  <a:pt x="2475539" y="2324100"/>
                  <a:pt x="2471729" y="2322513"/>
                </a:cubicBezTo>
                <a:lnTo>
                  <a:pt x="2476135" y="2321901"/>
                </a:lnTo>
                <a:lnTo>
                  <a:pt x="2472357" y="2322120"/>
                </a:lnTo>
                <a:lnTo>
                  <a:pt x="2471729" y="2322513"/>
                </a:lnTo>
                <a:lnTo>
                  <a:pt x="2471968" y="2322143"/>
                </a:lnTo>
                <a:lnTo>
                  <a:pt x="2470859" y="2322207"/>
                </a:lnTo>
                <a:lnTo>
                  <a:pt x="2470777" y="2322513"/>
                </a:lnTo>
                <a:lnTo>
                  <a:pt x="2470727" y="2322215"/>
                </a:lnTo>
                <a:lnTo>
                  <a:pt x="2470353" y="2322237"/>
                </a:lnTo>
                <a:lnTo>
                  <a:pt x="2470142" y="2322513"/>
                </a:lnTo>
                <a:lnTo>
                  <a:pt x="2470215" y="2322245"/>
                </a:lnTo>
                <a:lnTo>
                  <a:pt x="2470142" y="2322249"/>
                </a:lnTo>
                <a:lnTo>
                  <a:pt x="2470227" y="2322203"/>
                </a:lnTo>
                <a:lnTo>
                  <a:pt x="2470536" y="2321068"/>
                </a:lnTo>
                <a:lnTo>
                  <a:pt x="2469348" y="2313940"/>
                </a:lnTo>
                <a:cubicBezTo>
                  <a:pt x="2468872" y="2309654"/>
                  <a:pt x="2468872" y="2305368"/>
                  <a:pt x="2470777" y="2305368"/>
                </a:cubicBezTo>
                <a:close/>
                <a:moveTo>
                  <a:pt x="2462522" y="2305368"/>
                </a:moveTo>
                <a:cubicBezTo>
                  <a:pt x="2466332" y="2303463"/>
                  <a:pt x="2470142" y="2318703"/>
                  <a:pt x="2470142" y="2322513"/>
                </a:cubicBezTo>
                <a:cubicBezTo>
                  <a:pt x="2470142" y="2322513"/>
                  <a:pt x="2460617" y="2309178"/>
                  <a:pt x="2462522" y="2305368"/>
                </a:cubicBezTo>
                <a:close/>
                <a:moveTo>
                  <a:pt x="923236" y="2305314"/>
                </a:moveTo>
                <a:cubicBezTo>
                  <a:pt x="925277" y="2303462"/>
                  <a:pt x="929359" y="2309018"/>
                  <a:pt x="931401" y="2314574"/>
                </a:cubicBezTo>
                <a:cubicBezTo>
                  <a:pt x="933442" y="2320131"/>
                  <a:pt x="931401" y="2325687"/>
                  <a:pt x="929359" y="2325687"/>
                </a:cubicBezTo>
                <a:lnTo>
                  <a:pt x="925958" y="2321829"/>
                </a:lnTo>
                <a:lnTo>
                  <a:pt x="926827" y="2326481"/>
                </a:lnTo>
                <a:lnTo>
                  <a:pt x="924399" y="2328042"/>
                </a:lnTo>
                <a:lnTo>
                  <a:pt x="926804" y="2327627"/>
                </a:lnTo>
                <a:lnTo>
                  <a:pt x="925834" y="2329633"/>
                </a:lnTo>
                <a:lnTo>
                  <a:pt x="927092" y="2327275"/>
                </a:lnTo>
                <a:lnTo>
                  <a:pt x="930568" y="2333792"/>
                </a:lnTo>
                <a:lnTo>
                  <a:pt x="928997" y="2329151"/>
                </a:lnTo>
                <a:lnTo>
                  <a:pt x="936678" y="2332933"/>
                </a:lnTo>
                <a:lnTo>
                  <a:pt x="930267" y="2327804"/>
                </a:lnTo>
                <a:cubicBezTo>
                  <a:pt x="930267" y="2325952"/>
                  <a:pt x="935823" y="2324100"/>
                  <a:pt x="941379" y="2324100"/>
                </a:cubicBezTo>
                <a:cubicBezTo>
                  <a:pt x="946936" y="2324100"/>
                  <a:pt x="952492" y="2327804"/>
                  <a:pt x="950640" y="2329656"/>
                </a:cubicBezTo>
                <a:lnTo>
                  <a:pt x="940410" y="2334771"/>
                </a:lnTo>
                <a:lnTo>
                  <a:pt x="940427" y="2334779"/>
                </a:lnTo>
                <a:cubicBezTo>
                  <a:pt x="944237" y="2338532"/>
                  <a:pt x="946142" y="2344160"/>
                  <a:pt x="942332" y="2346037"/>
                </a:cubicBezTo>
                <a:cubicBezTo>
                  <a:pt x="940427" y="2347913"/>
                  <a:pt x="936617" y="2346037"/>
                  <a:pt x="932807" y="2340408"/>
                </a:cubicBezTo>
                <a:lnTo>
                  <a:pt x="932799" y="2340386"/>
                </a:lnTo>
                <a:lnTo>
                  <a:pt x="927092" y="2351088"/>
                </a:lnTo>
                <a:lnTo>
                  <a:pt x="920821" y="2339330"/>
                </a:lnTo>
                <a:lnTo>
                  <a:pt x="909918" y="2341209"/>
                </a:lnTo>
                <a:cubicBezTo>
                  <a:pt x="908042" y="2339269"/>
                  <a:pt x="909918" y="2333448"/>
                  <a:pt x="915546" y="2329567"/>
                </a:cubicBezTo>
                <a:lnTo>
                  <a:pt x="922296" y="2328404"/>
                </a:lnTo>
                <a:lnTo>
                  <a:pt x="915714" y="2326481"/>
                </a:lnTo>
                <a:cubicBezTo>
                  <a:pt x="910158" y="2324497"/>
                  <a:pt x="906454" y="2320528"/>
                  <a:pt x="908306" y="2316559"/>
                </a:cubicBezTo>
                <a:cubicBezTo>
                  <a:pt x="908306" y="2315567"/>
                  <a:pt x="909695" y="2315071"/>
                  <a:pt x="911779" y="2315071"/>
                </a:cubicBezTo>
                <a:cubicBezTo>
                  <a:pt x="913862" y="2315071"/>
                  <a:pt x="916640" y="2315567"/>
                  <a:pt x="919418" y="2316559"/>
                </a:cubicBezTo>
                <a:lnTo>
                  <a:pt x="925240" y="2321015"/>
                </a:lnTo>
                <a:lnTo>
                  <a:pt x="921195" y="2316426"/>
                </a:lnTo>
                <a:cubicBezTo>
                  <a:pt x="919154" y="2310870"/>
                  <a:pt x="919154" y="2305314"/>
                  <a:pt x="923236" y="2305314"/>
                </a:cubicBezTo>
                <a:close/>
                <a:moveTo>
                  <a:pt x="1009325" y="2302118"/>
                </a:moveTo>
                <a:cubicBezTo>
                  <a:pt x="1015040" y="2300287"/>
                  <a:pt x="1022660" y="2309445"/>
                  <a:pt x="1026470" y="2320436"/>
                </a:cubicBezTo>
                <a:lnTo>
                  <a:pt x="1026954" y="2326184"/>
                </a:lnTo>
                <a:lnTo>
                  <a:pt x="1028163" y="2322314"/>
                </a:lnTo>
                <a:cubicBezTo>
                  <a:pt x="1035572" y="2310805"/>
                  <a:pt x="1044832" y="2305050"/>
                  <a:pt x="1050389" y="2308886"/>
                </a:cubicBezTo>
                <a:cubicBezTo>
                  <a:pt x="1054093" y="2310805"/>
                  <a:pt x="1054093" y="2322314"/>
                  <a:pt x="1046684" y="2333824"/>
                </a:cubicBezTo>
                <a:lnTo>
                  <a:pt x="1037463" y="2344594"/>
                </a:lnTo>
                <a:lnTo>
                  <a:pt x="1047870" y="2343394"/>
                </a:lnTo>
                <a:cubicBezTo>
                  <a:pt x="1060760" y="2343394"/>
                  <a:pt x="1069968" y="2348889"/>
                  <a:pt x="1069968" y="2354384"/>
                </a:cubicBezTo>
                <a:cubicBezTo>
                  <a:pt x="1069968" y="2359879"/>
                  <a:pt x="1058919" y="2365375"/>
                  <a:pt x="1047870" y="2363543"/>
                </a:cubicBezTo>
                <a:lnTo>
                  <a:pt x="1044183" y="2362779"/>
                </a:lnTo>
                <a:lnTo>
                  <a:pt x="1046552" y="2365176"/>
                </a:lnTo>
                <a:lnTo>
                  <a:pt x="1052588" y="2378516"/>
                </a:lnTo>
                <a:lnTo>
                  <a:pt x="1072328" y="2354057"/>
                </a:lnTo>
                <a:cubicBezTo>
                  <a:pt x="1085000" y="2343790"/>
                  <a:pt x="1097555" y="2338773"/>
                  <a:pt x="1109260" y="2337023"/>
                </a:cubicBezTo>
                <a:cubicBezTo>
                  <a:pt x="1144373" y="2331772"/>
                  <a:pt x="1171830" y="2355924"/>
                  <a:pt x="1171830" y="2355924"/>
                </a:cubicBezTo>
                <a:cubicBezTo>
                  <a:pt x="1211255" y="2413794"/>
                  <a:pt x="1188726" y="2458597"/>
                  <a:pt x="1115508" y="2486599"/>
                </a:cubicBezTo>
                <a:cubicBezTo>
                  <a:pt x="1101779" y="2491849"/>
                  <a:pt x="1088975" y="2494474"/>
                  <a:pt x="1077231" y="2495274"/>
                </a:cubicBezTo>
                <a:lnTo>
                  <a:pt x="1057333" y="2493855"/>
                </a:lnTo>
                <a:lnTo>
                  <a:pt x="1057267" y="2493963"/>
                </a:lnTo>
                <a:lnTo>
                  <a:pt x="1057328" y="2493855"/>
                </a:lnTo>
                <a:lnTo>
                  <a:pt x="1045315" y="2492998"/>
                </a:lnTo>
                <a:cubicBezTo>
                  <a:pt x="1026339" y="2488896"/>
                  <a:pt x="1012149" y="2480693"/>
                  <a:pt x="1003832" y="2474786"/>
                </a:cubicBezTo>
                <a:lnTo>
                  <a:pt x="998377" y="2470375"/>
                </a:lnTo>
                <a:lnTo>
                  <a:pt x="993767" y="2467985"/>
                </a:lnTo>
                <a:lnTo>
                  <a:pt x="995587" y="2468119"/>
                </a:lnTo>
                <a:lnTo>
                  <a:pt x="995355" y="2467931"/>
                </a:lnTo>
                <a:cubicBezTo>
                  <a:pt x="1014129" y="2469798"/>
                  <a:pt x="1020700" y="2451130"/>
                  <a:pt x="1028913" y="2427095"/>
                </a:cubicBezTo>
                <a:lnTo>
                  <a:pt x="1043905" y="2389641"/>
                </a:lnTo>
                <a:lnTo>
                  <a:pt x="1040618" y="2389394"/>
                </a:lnTo>
                <a:lnTo>
                  <a:pt x="1028923" y="2379154"/>
                </a:lnTo>
                <a:lnTo>
                  <a:pt x="1025187" y="2390874"/>
                </a:lnTo>
                <a:cubicBezTo>
                  <a:pt x="1022871" y="2394810"/>
                  <a:pt x="1020093" y="2397125"/>
                  <a:pt x="1017315" y="2397125"/>
                </a:cubicBezTo>
                <a:cubicBezTo>
                  <a:pt x="1011759" y="2397125"/>
                  <a:pt x="1008055" y="2387864"/>
                  <a:pt x="1008055" y="2374900"/>
                </a:cubicBezTo>
                <a:lnTo>
                  <a:pt x="1009225" y="2369518"/>
                </a:lnTo>
                <a:lnTo>
                  <a:pt x="1005673" y="2373312"/>
                </a:lnTo>
                <a:cubicBezTo>
                  <a:pt x="996413" y="2380932"/>
                  <a:pt x="985300" y="2382837"/>
                  <a:pt x="981596" y="2379027"/>
                </a:cubicBezTo>
                <a:cubicBezTo>
                  <a:pt x="977892" y="2373312"/>
                  <a:pt x="983448" y="2363787"/>
                  <a:pt x="992708" y="2356167"/>
                </a:cubicBezTo>
                <a:lnTo>
                  <a:pt x="1004594" y="2349695"/>
                </a:lnTo>
                <a:lnTo>
                  <a:pt x="994720" y="2347019"/>
                </a:lnTo>
                <a:cubicBezTo>
                  <a:pt x="983671" y="2341364"/>
                  <a:pt x="976305" y="2333823"/>
                  <a:pt x="978146" y="2328167"/>
                </a:cubicBezTo>
                <a:cubicBezTo>
                  <a:pt x="979067" y="2325340"/>
                  <a:pt x="982750" y="2323926"/>
                  <a:pt x="987584" y="2323690"/>
                </a:cubicBezTo>
                <a:cubicBezTo>
                  <a:pt x="992418" y="2323454"/>
                  <a:pt x="998403" y="2324397"/>
                  <a:pt x="1003928" y="2326282"/>
                </a:cubicBezTo>
                <a:lnTo>
                  <a:pt x="1006446" y="2328272"/>
                </a:lnTo>
                <a:lnTo>
                  <a:pt x="1005515" y="2325931"/>
                </a:lnTo>
                <a:cubicBezTo>
                  <a:pt x="1001705" y="2314941"/>
                  <a:pt x="1003610" y="2303950"/>
                  <a:pt x="1009325" y="2302118"/>
                </a:cubicBezTo>
                <a:close/>
                <a:moveTo>
                  <a:pt x="2513269" y="2297112"/>
                </a:moveTo>
                <a:cubicBezTo>
                  <a:pt x="2515122" y="2297112"/>
                  <a:pt x="2518826" y="2298926"/>
                  <a:pt x="2520678" y="2300740"/>
                </a:cubicBezTo>
                <a:cubicBezTo>
                  <a:pt x="2522530" y="2304369"/>
                  <a:pt x="2522530" y="2307997"/>
                  <a:pt x="2522530" y="2307997"/>
                </a:cubicBezTo>
                <a:cubicBezTo>
                  <a:pt x="2520678" y="2309812"/>
                  <a:pt x="2516974" y="2307997"/>
                  <a:pt x="2515122" y="2304369"/>
                </a:cubicBezTo>
                <a:cubicBezTo>
                  <a:pt x="2513269" y="2302555"/>
                  <a:pt x="2511417" y="2298926"/>
                  <a:pt x="2513269" y="2297112"/>
                </a:cubicBezTo>
                <a:close/>
                <a:moveTo>
                  <a:pt x="2511191" y="2295789"/>
                </a:moveTo>
                <a:lnTo>
                  <a:pt x="2509937" y="2298349"/>
                </a:lnTo>
                <a:lnTo>
                  <a:pt x="2510624" y="2297112"/>
                </a:lnTo>
                <a:cubicBezTo>
                  <a:pt x="2512816" y="2297112"/>
                  <a:pt x="2514593" y="2300311"/>
                  <a:pt x="2514593" y="2304256"/>
                </a:cubicBezTo>
                <a:cubicBezTo>
                  <a:pt x="2514593" y="2308201"/>
                  <a:pt x="2512816" y="2311400"/>
                  <a:pt x="2510624" y="2311400"/>
                </a:cubicBezTo>
                <a:cubicBezTo>
                  <a:pt x="2508433" y="2311400"/>
                  <a:pt x="2506655" y="2308201"/>
                  <a:pt x="2506655" y="2304256"/>
                </a:cubicBezTo>
                <a:lnTo>
                  <a:pt x="2507243" y="2303198"/>
                </a:lnTo>
                <a:lnTo>
                  <a:pt x="2500305" y="2303198"/>
                </a:lnTo>
                <a:cubicBezTo>
                  <a:pt x="2500305" y="2303198"/>
                  <a:pt x="2500305" y="2299493"/>
                  <a:pt x="2503934" y="2297641"/>
                </a:cubicBezTo>
                <a:cubicBezTo>
                  <a:pt x="2507562" y="2293937"/>
                  <a:pt x="2511191" y="2293937"/>
                  <a:pt x="2511191" y="2295789"/>
                </a:cubicBezTo>
                <a:close/>
                <a:moveTo>
                  <a:pt x="2621511" y="2287588"/>
                </a:moveTo>
                <a:cubicBezTo>
                  <a:pt x="2628814" y="2288504"/>
                  <a:pt x="2633834" y="2291709"/>
                  <a:pt x="2636344" y="2296746"/>
                </a:cubicBezTo>
                <a:lnTo>
                  <a:pt x="2636286" y="2301883"/>
                </a:lnTo>
                <a:lnTo>
                  <a:pt x="2638417" y="2308226"/>
                </a:lnTo>
                <a:lnTo>
                  <a:pt x="2636239" y="2306059"/>
                </a:lnTo>
                <a:lnTo>
                  <a:pt x="2636116" y="2316895"/>
                </a:lnTo>
                <a:lnTo>
                  <a:pt x="2628453" y="2325933"/>
                </a:lnTo>
                <a:lnTo>
                  <a:pt x="2628893" y="2327275"/>
                </a:lnTo>
                <a:lnTo>
                  <a:pt x="2628164" y="2326274"/>
                </a:lnTo>
                <a:lnTo>
                  <a:pt x="2623108" y="2332236"/>
                </a:lnTo>
                <a:cubicBezTo>
                  <a:pt x="2618316" y="2334755"/>
                  <a:pt x="2614208" y="2335213"/>
                  <a:pt x="2614208" y="2335213"/>
                </a:cubicBezTo>
                <a:lnTo>
                  <a:pt x="2614734" y="2333585"/>
                </a:lnTo>
                <a:lnTo>
                  <a:pt x="2613017" y="2335213"/>
                </a:lnTo>
                <a:lnTo>
                  <a:pt x="2615330" y="2331740"/>
                </a:lnTo>
                <a:lnTo>
                  <a:pt x="2615863" y="2330090"/>
                </a:lnTo>
                <a:cubicBezTo>
                  <a:pt x="2615093" y="2327042"/>
                  <a:pt x="2612397" y="2323285"/>
                  <a:pt x="2609894" y="2318917"/>
                </a:cubicBezTo>
                <a:lnTo>
                  <a:pt x="2608739" y="2315356"/>
                </a:lnTo>
                <a:lnTo>
                  <a:pt x="2608255" y="2316163"/>
                </a:lnTo>
                <a:lnTo>
                  <a:pt x="2608727" y="2315318"/>
                </a:lnTo>
                <a:lnTo>
                  <a:pt x="2605080" y="2304073"/>
                </a:lnTo>
                <a:cubicBezTo>
                  <a:pt x="2605993" y="2296746"/>
                  <a:pt x="2610101" y="2292625"/>
                  <a:pt x="2613980" y="2290335"/>
                </a:cubicBezTo>
                <a:lnTo>
                  <a:pt x="2617187" y="2289165"/>
                </a:lnTo>
                <a:lnTo>
                  <a:pt x="2616986" y="2288176"/>
                </a:lnTo>
                <a:lnTo>
                  <a:pt x="2619899" y="2288176"/>
                </a:lnTo>
                <a:close/>
                <a:moveTo>
                  <a:pt x="2226667" y="2285405"/>
                </a:moveTo>
                <a:cubicBezTo>
                  <a:pt x="2230901" y="2286555"/>
                  <a:pt x="2233723" y="2288857"/>
                  <a:pt x="2233723" y="2288857"/>
                </a:cubicBezTo>
                <a:cubicBezTo>
                  <a:pt x="2238427" y="2296224"/>
                  <a:pt x="2239367" y="2302209"/>
                  <a:pt x="2237015" y="2307273"/>
                </a:cubicBezTo>
                <a:lnTo>
                  <a:pt x="2229132" y="2313446"/>
                </a:lnTo>
                <a:lnTo>
                  <a:pt x="2227572" y="2316163"/>
                </a:lnTo>
                <a:lnTo>
                  <a:pt x="2227731" y="2314542"/>
                </a:lnTo>
                <a:lnTo>
                  <a:pt x="2220552" y="2320163"/>
                </a:lnTo>
                <a:lnTo>
                  <a:pt x="2208025" y="2319740"/>
                </a:lnTo>
                <a:lnTo>
                  <a:pt x="2206617" y="2322513"/>
                </a:lnTo>
                <a:lnTo>
                  <a:pt x="2207561" y="2319725"/>
                </a:lnTo>
                <a:lnTo>
                  <a:pt x="2200091" y="2319473"/>
                </a:lnTo>
                <a:lnTo>
                  <a:pt x="2192665" y="2314847"/>
                </a:lnTo>
                <a:lnTo>
                  <a:pt x="2192330" y="2314802"/>
                </a:lnTo>
                <a:lnTo>
                  <a:pt x="2192540" y="2314769"/>
                </a:lnTo>
                <a:lnTo>
                  <a:pt x="2192330" y="2314639"/>
                </a:lnTo>
                <a:cubicBezTo>
                  <a:pt x="2197034" y="2315559"/>
                  <a:pt x="2198445" y="2311416"/>
                  <a:pt x="2200327" y="2305891"/>
                </a:cubicBezTo>
                <a:lnTo>
                  <a:pt x="2205462" y="2297806"/>
                </a:lnTo>
                <a:lnTo>
                  <a:pt x="2203442" y="2297907"/>
                </a:lnTo>
                <a:lnTo>
                  <a:pt x="2205470" y="2297793"/>
                </a:lnTo>
                <a:lnTo>
                  <a:pt x="2211145" y="2288857"/>
                </a:lnTo>
                <a:cubicBezTo>
                  <a:pt x="2216789" y="2284254"/>
                  <a:pt x="2222434" y="2284254"/>
                  <a:pt x="2226667" y="2285405"/>
                </a:cubicBezTo>
                <a:close/>
                <a:moveTo>
                  <a:pt x="1742779" y="2284765"/>
                </a:moveTo>
                <a:cubicBezTo>
                  <a:pt x="1744655" y="2286705"/>
                  <a:pt x="1742779" y="2292526"/>
                  <a:pt x="1737151" y="2296407"/>
                </a:cubicBezTo>
                <a:cubicBezTo>
                  <a:pt x="1733398" y="2298347"/>
                  <a:pt x="1727770" y="2300288"/>
                  <a:pt x="1725893" y="2298347"/>
                </a:cubicBezTo>
                <a:cubicBezTo>
                  <a:pt x="1724017" y="2296407"/>
                  <a:pt x="1725893" y="2290586"/>
                  <a:pt x="1731522" y="2286705"/>
                </a:cubicBezTo>
                <a:cubicBezTo>
                  <a:pt x="1737151" y="2282825"/>
                  <a:pt x="1740903" y="2282825"/>
                  <a:pt x="1742779" y="2284765"/>
                </a:cubicBezTo>
                <a:close/>
                <a:moveTo>
                  <a:pt x="1744126" y="2284412"/>
                </a:moveTo>
                <a:cubicBezTo>
                  <a:pt x="1745978" y="2284412"/>
                  <a:pt x="1747830" y="2290365"/>
                  <a:pt x="1747830" y="2296318"/>
                </a:cubicBezTo>
                <a:cubicBezTo>
                  <a:pt x="1747830" y="2302272"/>
                  <a:pt x="1745978" y="2308225"/>
                  <a:pt x="1742274" y="2308225"/>
                </a:cubicBezTo>
                <a:cubicBezTo>
                  <a:pt x="1740422" y="2308225"/>
                  <a:pt x="1736717" y="2302272"/>
                  <a:pt x="1738569" y="2296318"/>
                </a:cubicBezTo>
                <a:cubicBezTo>
                  <a:pt x="1738569" y="2290365"/>
                  <a:pt x="1740422" y="2284412"/>
                  <a:pt x="1744126" y="2284412"/>
                </a:cubicBezTo>
                <a:close/>
                <a:moveTo>
                  <a:pt x="2520625" y="2282825"/>
                </a:moveTo>
                <a:cubicBezTo>
                  <a:pt x="2522530" y="2284866"/>
                  <a:pt x="2522530" y="2286907"/>
                  <a:pt x="2520625" y="2290989"/>
                </a:cubicBezTo>
                <a:lnTo>
                  <a:pt x="2515094" y="2295435"/>
                </a:lnTo>
                <a:lnTo>
                  <a:pt x="2520149" y="2293937"/>
                </a:lnTo>
                <a:cubicBezTo>
                  <a:pt x="2523721" y="2293937"/>
                  <a:pt x="2527293" y="2296053"/>
                  <a:pt x="2527293" y="2298170"/>
                </a:cubicBezTo>
                <a:cubicBezTo>
                  <a:pt x="2527293" y="2300287"/>
                  <a:pt x="2523721" y="2300287"/>
                  <a:pt x="2520149" y="2300287"/>
                </a:cubicBezTo>
                <a:lnTo>
                  <a:pt x="2513764" y="2296503"/>
                </a:lnTo>
                <a:lnTo>
                  <a:pt x="2513005" y="2297113"/>
                </a:lnTo>
                <a:lnTo>
                  <a:pt x="2513183" y="2296159"/>
                </a:lnTo>
                <a:lnTo>
                  <a:pt x="2513005" y="2296053"/>
                </a:lnTo>
                <a:lnTo>
                  <a:pt x="2513215" y="2295991"/>
                </a:lnTo>
                <a:lnTo>
                  <a:pt x="2514910" y="2286907"/>
                </a:lnTo>
                <a:cubicBezTo>
                  <a:pt x="2516815" y="2284866"/>
                  <a:pt x="2520625" y="2282825"/>
                  <a:pt x="2520625" y="2282825"/>
                </a:cubicBezTo>
                <a:close/>
                <a:moveTo>
                  <a:pt x="2372584" y="2281713"/>
                </a:moveTo>
                <a:cubicBezTo>
                  <a:pt x="2376336" y="2279888"/>
                  <a:pt x="2380089" y="2285364"/>
                  <a:pt x="2382668" y="2292667"/>
                </a:cubicBezTo>
                <a:lnTo>
                  <a:pt x="2385680" y="2314307"/>
                </a:lnTo>
                <a:lnTo>
                  <a:pt x="2386005" y="2314575"/>
                </a:lnTo>
                <a:lnTo>
                  <a:pt x="2385709" y="2314519"/>
                </a:lnTo>
                <a:lnTo>
                  <a:pt x="2385717" y="2314575"/>
                </a:lnTo>
                <a:lnTo>
                  <a:pt x="2385680" y="2314513"/>
                </a:lnTo>
                <a:lnTo>
                  <a:pt x="2380825" y="2313591"/>
                </a:lnTo>
                <a:cubicBezTo>
                  <a:pt x="2371536" y="2311681"/>
                  <a:pt x="2353130" y="2307167"/>
                  <a:pt x="2354519" y="2301610"/>
                </a:cubicBezTo>
                <a:cubicBezTo>
                  <a:pt x="2354982" y="2299295"/>
                  <a:pt x="2356834" y="2298485"/>
                  <a:pt x="2359439" y="2298687"/>
                </a:cubicBezTo>
                <a:lnTo>
                  <a:pt x="2369970" y="2303064"/>
                </a:lnTo>
                <a:lnTo>
                  <a:pt x="2361914" y="2295653"/>
                </a:lnTo>
                <a:cubicBezTo>
                  <a:pt x="2359771" y="2293026"/>
                  <a:pt x="2358700" y="2290575"/>
                  <a:pt x="2359652" y="2288707"/>
                </a:cubicBezTo>
                <a:cubicBezTo>
                  <a:pt x="2365367" y="2281237"/>
                  <a:pt x="2382512" y="2303649"/>
                  <a:pt x="2384417" y="2312987"/>
                </a:cubicBezTo>
                <a:lnTo>
                  <a:pt x="2383005" y="2312107"/>
                </a:lnTo>
                <a:lnTo>
                  <a:pt x="2385433" y="2314105"/>
                </a:lnTo>
                <a:lnTo>
                  <a:pt x="2377040" y="2300198"/>
                </a:lnTo>
                <a:cubicBezTo>
                  <a:pt x="2373053" y="2292667"/>
                  <a:pt x="2369769" y="2284452"/>
                  <a:pt x="2372584" y="2281713"/>
                </a:cubicBezTo>
                <a:close/>
                <a:moveTo>
                  <a:pt x="2508640" y="2281237"/>
                </a:moveTo>
                <a:cubicBezTo>
                  <a:pt x="2510624" y="2281237"/>
                  <a:pt x="2512609" y="2283221"/>
                  <a:pt x="2514593" y="2287190"/>
                </a:cubicBezTo>
                <a:cubicBezTo>
                  <a:pt x="2514593" y="2291159"/>
                  <a:pt x="2514593" y="2295127"/>
                  <a:pt x="2512609" y="2295127"/>
                </a:cubicBezTo>
                <a:lnTo>
                  <a:pt x="2508771" y="2291290"/>
                </a:lnTo>
                <a:lnTo>
                  <a:pt x="2511219" y="2295207"/>
                </a:lnTo>
                <a:cubicBezTo>
                  <a:pt x="2511219" y="2297112"/>
                  <a:pt x="2507647" y="2297112"/>
                  <a:pt x="2504075" y="2295207"/>
                </a:cubicBezTo>
                <a:cubicBezTo>
                  <a:pt x="2500503" y="2295207"/>
                  <a:pt x="2498717" y="2291397"/>
                  <a:pt x="2500503" y="2289492"/>
                </a:cubicBezTo>
                <a:lnTo>
                  <a:pt x="2506973" y="2289492"/>
                </a:lnTo>
                <a:lnTo>
                  <a:pt x="2506655" y="2289174"/>
                </a:lnTo>
                <a:cubicBezTo>
                  <a:pt x="2506655" y="2285206"/>
                  <a:pt x="2506655" y="2281237"/>
                  <a:pt x="2508640" y="2281237"/>
                </a:cubicBezTo>
                <a:close/>
                <a:moveTo>
                  <a:pt x="2432042" y="2281237"/>
                </a:moveTo>
                <a:cubicBezTo>
                  <a:pt x="2432042" y="2283089"/>
                  <a:pt x="2430228" y="2286793"/>
                  <a:pt x="2428414" y="2288645"/>
                </a:cubicBezTo>
                <a:cubicBezTo>
                  <a:pt x="2424785" y="2290498"/>
                  <a:pt x="2421157" y="2292350"/>
                  <a:pt x="2421157" y="2290498"/>
                </a:cubicBezTo>
                <a:cubicBezTo>
                  <a:pt x="2419342" y="2288645"/>
                  <a:pt x="2421157" y="2286793"/>
                  <a:pt x="2424785" y="2283089"/>
                </a:cubicBezTo>
                <a:cubicBezTo>
                  <a:pt x="2426599" y="2281237"/>
                  <a:pt x="2430228" y="2281237"/>
                  <a:pt x="2432042" y="2281237"/>
                </a:cubicBezTo>
                <a:close/>
                <a:moveTo>
                  <a:pt x="1757355" y="2281237"/>
                </a:moveTo>
                <a:cubicBezTo>
                  <a:pt x="1762911" y="2281237"/>
                  <a:pt x="1768467" y="2283089"/>
                  <a:pt x="1768467" y="2286793"/>
                </a:cubicBezTo>
                <a:cubicBezTo>
                  <a:pt x="1768467" y="2288645"/>
                  <a:pt x="1762911" y="2292350"/>
                  <a:pt x="1757355" y="2290498"/>
                </a:cubicBezTo>
                <a:lnTo>
                  <a:pt x="1752542" y="2289623"/>
                </a:lnTo>
                <a:lnTo>
                  <a:pt x="1755238" y="2291916"/>
                </a:lnTo>
                <a:cubicBezTo>
                  <a:pt x="1758765" y="2295669"/>
                  <a:pt x="1760529" y="2301297"/>
                  <a:pt x="1758765" y="2303174"/>
                </a:cubicBezTo>
                <a:cubicBezTo>
                  <a:pt x="1755238" y="2305050"/>
                  <a:pt x="1751710" y="2301297"/>
                  <a:pt x="1748182" y="2297545"/>
                </a:cubicBezTo>
                <a:lnTo>
                  <a:pt x="1746537" y="2285295"/>
                </a:lnTo>
                <a:lnTo>
                  <a:pt x="1746242" y="2284941"/>
                </a:lnTo>
                <a:lnTo>
                  <a:pt x="1746467" y="2284776"/>
                </a:lnTo>
                <a:lnTo>
                  <a:pt x="1746418" y="2284412"/>
                </a:lnTo>
                <a:lnTo>
                  <a:pt x="1746671" y="2284627"/>
                </a:lnTo>
                <a:lnTo>
                  <a:pt x="1749715" y="2282394"/>
                </a:lnTo>
                <a:cubicBezTo>
                  <a:pt x="1751798" y="2281700"/>
                  <a:pt x="1754576" y="2281237"/>
                  <a:pt x="1757355" y="2281237"/>
                </a:cubicBezTo>
                <a:close/>
                <a:moveTo>
                  <a:pt x="2387769" y="2279900"/>
                </a:moveTo>
                <a:cubicBezTo>
                  <a:pt x="2391649" y="2278981"/>
                  <a:pt x="2392620" y="2285414"/>
                  <a:pt x="2392135" y="2292997"/>
                </a:cubicBezTo>
                <a:lnTo>
                  <a:pt x="2387842" y="2312651"/>
                </a:lnTo>
                <a:lnTo>
                  <a:pt x="2388106" y="2312296"/>
                </a:lnTo>
                <a:lnTo>
                  <a:pt x="2391296" y="2298137"/>
                </a:lnTo>
                <a:cubicBezTo>
                  <a:pt x="2393611" y="2290034"/>
                  <a:pt x="2396853" y="2282163"/>
                  <a:pt x="2400557" y="2283089"/>
                </a:cubicBezTo>
                <a:cubicBezTo>
                  <a:pt x="2405187" y="2283089"/>
                  <a:pt x="2403798" y="2289571"/>
                  <a:pt x="2400325" y="2296748"/>
                </a:cubicBezTo>
                <a:lnTo>
                  <a:pt x="2399298" y="2298186"/>
                </a:lnTo>
                <a:lnTo>
                  <a:pt x="2413739" y="2288222"/>
                </a:lnTo>
                <a:cubicBezTo>
                  <a:pt x="2416541" y="2291079"/>
                  <a:pt x="2412339" y="2296794"/>
                  <a:pt x="2406269" y="2302033"/>
                </a:cubicBezTo>
                <a:lnTo>
                  <a:pt x="2389544" y="2311842"/>
                </a:lnTo>
                <a:lnTo>
                  <a:pt x="2387959" y="2314061"/>
                </a:lnTo>
                <a:lnTo>
                  <a:pt x="2392117" y="2311242"/>
                </a:lnTo>
                <a:cubicBezTo>
                  <a:pt x="2400332" y="2305860"/>
                  <a:pt x="2417120" y="2295789"/>
                  <a:pt x="2419977" y="2301345"/>
                </a:cubicBezTo>
                <a:cubicBezTo>
                  <a:pt x="2421406" y="2303197"/>
                  <a:pt x="2420692" y="2305049"/>
                  <a:pt x="2418668" y="2306757"/>
                </a:cubicBezTo>
                <a:lnTo>
                  <a:pt x="2412317" y="2309904"/>
                </a:lnTo>
                <a:lnTo>
                  <a:pt x="2418112" y="2309374"/>
                </a:lnTo>
                <a:cubicBezTo>
                  <a:pt x="2421684" y="2309647"/>
                  <a:pt x="2424423" y="2310738"/>
                  <a:pt x="2425375" y="2313163"/>
                </a:cubicBezTo>
                <a:cubicBezTo>
                  <a:pt x="2426328" y="2317044"/>
                  <a:pt x="2419660" y="2318499"/>
                  <a:pt x="2411564" y="2318499"/>
                </a:cubicBezTo>
                <a:lnTo>
                  <a:pt x="2404277" y="2317394"/>
                </a:lnTo>
                <a:lnTo>
                  <a:pt x="2415721" y="2320907"/>
                </a:lnTo>
                <a:cubicBezTo>
                  <a:pt x="2418847" y="2322314"/>
                  <a:pt x="2420930" y="2323956"/>
                  <a:pt x="2420930" y="2325832"/>
                </a:cubicBezTo>
                <a:cubicBezTo>
                  <a:pt x="2420930" y="2335213"/>
                  <a:pt x="2395001" y="2322079"/>
                  <a:pt x="2387592" y="2314575"/>
                </a:cubicBezTo>
                <a:lnTo>
                  <a:pt x="2389863" y="2314881"/>
                </a:lnTo>
                <a:lnTo>
                  <a:pt x="2394300" y="2313436"/>
                </a:lnTo>
                <a:lnTo>
                  <a:pt x="2394711" y="2313332"/>
                </a:lnTo>
                <a:lnTo>
                  <a:pt x="2387802" y="2314281"/>
                </a:lnTo>
                <a:lnTo>
                  <a:pt x="2387592" y="2314575"/>
                </a:lnTo>
                <a:lnTo>
                  <a:pt x="2387654" y="2314301"/>
                </a:lnTo>
                <a:lnTo>
                  <a:pt x="2387592" y="2314310"/>
                </a:lnTo>
                <a:lnTo>
                  <a:pt x="2387663" y="2314262"/>
                </a:lnTo>
                <a:lnTo>
                  <a:pt x="2388005" y="2312745"/>
                </a:lnTo>
                <a:lnTo>
                  <a:pt x="2387795" y="2312868"/>
                </a:lnTo>
                <a:lnTo>
                  <a:pt x="2387769" y="2312987"/>
                </a:lnTo>
                <a:lnTo>
                  <a:pt x="2387748" y="2312896"/>
                </a:lnTo>
                <a:lnTo>
                  <a:pt x="2387592" y="2312987"/>
                </a:lnTo>
                <a:lnTo>
                  <a:pt x="2387727" y="2312805"/>
                </a:lnTo>
                <a:lnTo>
                  <a:pt x="2384131" y="2297133"/>
                </a:lnTo>
                <a:cubicBezTo>
                  <a:pt x="2382918" y="2289091"/>
                  <a:pt x="2382918" y="2280819"/>
                  <a:pt x="2387769" y="2279900"/>
                </a:cubicBezTo>
                <a:close/>
                <a:moveTo>
                  <a:pt x="2442474" y="2279650"/>
                </a:moveTo>
                <a:cubicBezTo>
                  <a:pt x="2446103" y="2279650"/>
                  <a:pt x="2447917" y="2281634"/>
                  <a:pt x="2447917" y="2283619"/>
                </a:cubicBezTo>
                <a:cubicBezTo>
                  <a:pt x="2447917" y="2285603"/>
                  <a:pt x="2446103" y="2287588"/>
                  <a:pt x="2440660" y="2287588"/>
                </a:cubicBezTo>
                <a:lnTo>
                  <a:pt x="2440604" y="2287547"/>
                </a:lnTo>
                <a:lnTo>
                  <a:pt x="2442626" y="2295127"/>
                </a:lnTo>
                <a:lnTo>
                  <a:pt x="2434592" y="2291362"/>
                </a:lnTo>
                <a:lnTo>
                  <a:pt x="2433101" y="2297113"/>
                </a:lnTo>
                <a:cubicBezTo>
                  <a:pt x="2430984" y="2297113"/>
                  <a:pt x="2428867" y="2293030"/>
                  <a:pt x="2428867" y="2288948"/>
                </a:cubicBezTo>
                <a:cubicBezTo>
                  <a:pt x="2428867" y="2284866"/>
                  <a:pt x="2430984" y="2282825"/>
                  <a:pt x="2433101" y="2282825"/>
                </a:cubicBezTo>
                <a:lnTo>
                  <a:pt x="2434159" y="2285886"/>
                </a:lnTo>
                <a:lnTo>
                  <a:pt x="2434159" y="2283221"/>
                </a:lnTo>
                <a:lnTo>
                  <a:pt x="2437750" y="2285466"/>
                </a:lnTo>
                <a:lnTo>
                  <a:pt x="2435217" y="2283619"/>
                </a:lnTo>
                <a:cubicBezTo>
                  <a:pt x="2435217" y="2281634"/>
                  <a:pt x="2438846" y="2279650"/>
                  <a:pt x="2442474" y="2279650"/>
                </a:cubicBezTo>
                <a:close/>
                <a:moveTo>
                  <a:pt x="1427155" y="2278062"/>
                </a:moveTo>
                <a:lnTo>
                  <a:pt x="1427155" y="2278063"/>
                </a:lnTo>
                <a:lnTo>
                  <a:pt x="1426827" y="2279885"/>
                </a:lnTo>
                <a:lnTo>
                  <a:pt x="1427155" y="2279650"/>
                </a:lnTo>
                <a:lnTo>
                  <a:pt x="1426741" y="2280363"/>
                </a:lnTo>
                <a:lnTo>
                  <a:pt x="1425727" y="2285999"/>
                </a:lnTo>
                <a:cubicBezTo>
                  <a:pt x="1424774" y="2289968"/>
                  <a:pt x="1423345" y="2293937"/>
                  <a:pt x="1421440" y="2293937"/>
                </a:cubicBezTo>
                <a:lnTo>
                  <a:pt x="1421440" y="2287984"/>
                </a:lnTo>
                <a:lnTo>
                  <a:pt x="1416439" y="2292152"/>
                </a:lnTo>
                <a:cubicBezTo>
                  <a:pt x="1414653" y="2291259"/>
                  <a:pt x="1415993" y="2288580"/>
                  <a:pt x="1418449" y="2285901"/>
                </a:cubicBezTo>
                <a:lnTo>
                  <a:pt x="1425396" y="2280913"/>
                </a:lnTo>
                <a:lnTo>
                  <a:pt x="1427155" y="2278063"/>
                </a:lnTo>
                <a:close/>
                <a:moveTo>
                  <a:pt x="1427155" y="2278062"/>
                </a:moveTo>
                <a:cubicBezTo>
                  <a:pt x="1427155" y="2278062"/>
                  <a:pt x="1438268" y="2291397"/>
                  <a:pt x="1436416" y="2295207"/>
                </a:cubicBezTo>
                <a:cubicBezTo>
                  <a:pt x="1434564" y="2296159"/>
                  <a:pt x="1432249" y="2293302"/>
                  <a:pt x="1430397" y="2289492"/>
                </a:cubicBezTo>
                <a:lnTo>
                  <a:pt x="1430001" y="2288097"/>
                </a:lnTo>
                <a:lnTo>
                  <a:pt x="1429536" y="2296795"/>
                </a:lnTo>
                <a:cubicBezTo>
                  <a:pt x="1425567" y="2298700"/>
                  <a:pt x="1425567" y="2283460"/>
                  <a:pt x="1427552" y="2279650"/>
                </a:cubicBezTo>
                <a:lnTo>
                  <a:pt x="1428081" y="2281326"/>
                </a:lnTo>
                <a:close/>
                <a:moveTo>
                  <a:pt x="2419342" y="2275205"/>
                </a:moveTo>
                <a:cubicBezTo>
                  <a:pt x="2421157" y="2273300"/>
                  <a:pt x="2422971" y="2273300"/>
                  <a:pt x="2426599" y="2275205"/>
                </a:cubicBezTo>
                <a:cubicBezTo>
                  <a:pt x="2430228" y="2277110"/>
                  <a:pt x="2432042" y="2279015"/>
                  <a:pt x="2432042" y="2280920"/>
                </a:cubicBezTo>
                <a:cubicBezTo>
                  <a:pt x="2432042" y="2282825"/>
                  <a:pt x="2428414" y="2282825"/>
                  <a:pt x="2424785" y="2280920"/>
                </a:cubicBezTo>
                <a:cubicBezTo>
                  <a:pt x="2421157" y="2279015"/>
                  <a:pt x="2419342" y="2277110"/>
                  <a:pt x="2419342" y="2275205"/>
                </a:cubicBezTo>
                <a:close/>
                <a:moveTo>
                  <a:pt x="1253972" y="2275176"/>
                </a:moveTo>
                <a:cubicBezTo>
                  <a:pt x="1253972" y="2275176"/>
                  <a:pt x="1285867" y="2280804"/>
                  <a:pt x="1282114" y="2312699"/>
                </a:cubicBezTo>
                <a:lnTo>
                  <a:pt x="1270955" y="2336608"/>
                </a:lnTo>
                <a:lnTo>
                  <a:pt x="1270984" y="2336800"/>
                </a:lnTo>
                <a:lnTo>
                  <a:pt x="1270929" y="2336664"/>
                </a:lnTo>
                <a:lnTo>
                  <a:pt x="1267999" y="2342941"/>
                </a:lnTo>
                <a:cubicBezTo>
                  <a:pt x="1261448" y="2351372"/>
                  <a:pt x="1254500" y="2358386"/>
                  <a:pt x="1251510" y="2364674"/>
                </a:cubicBezTo>
                <a:lnTo>
                  <a:pt x="1251915" y="2372841"/>
                </a:lnTo>
                <a:lnTo>
                  <a:pt x="1253641" y="2376488"/>
                </a:lnTo>
                <a:lnTo>
                  <a:pt x="1252057" y="2375699"/>
                </a:lnTo>
                <a:lnTo>
                  <a:pt x="1252096" y="2376488"/>
                </a:lnTo>
                <a:cubicBezTo>
                  <a:pt x="1252096" y="2376488"/>
                  <a:pt x="1218326" y="2370859"/>
                  <a:pt x="1210821" y="2333336"/>
                </a:cubicBezTo>
                <a:lnTo>
                  <a:pt x="1209543" y="2314401"/>
                </a:lnTo>
                <a:lnTo>
                  <a:pt x="1208080" y="2316163"/>
                </a:lnTo>
                <a:lnTo>
                  <a:pt x="1209484" y="2313523"/>
                </a:lnTo>
                <a:lnTo>
                  <a:pt x="1209121" y="2308155"/>
                </a:lnTo>
                <a:cubicBezTo>
                  <a:pt x="1211408" y="2286081"/>
                  <a:pt x="1225830" y="2273769"/>
                  <a:pt x="1253972" y="2275176"/>
                </a:cubicBezTo>
                <a:close/>
                <a:moveTo>
                  <a:pt x="1663505" y="2271977"/>
                </a:moveTo>
                <a:cubicBezTo>
                  <a:pt x="1669108" y="2270125"/>
                  <a:pt x="1678447" y="2281237"/>
                  <a:pt x="1682182" y="2294202"/>
                </a:cubicBezTo>
                <a:lnTo>
                  <a:pt x="1682660" y="2300917"/>
                </a:lnTo>
                <a:lnTo>
                  <a:pt x="1684186" y="2296772"/>
                </a:lnTo>
                <a:cubicBezTo>
                  <a:pt x="1691690" y="2283675"/>
                  <a:pt x="1702947" y="2278062"/>
                  <a:pt x="1708576" y="2281804"/>
                </a:cubicBezTo>
                <a:cubicBezTo>
                  <a:pt x="1716080" y="2285546"/>
                  <a:pt x="1714204" y="2298643"/>
                  <a:pt x="1706700" y="2309869"/>
                </a:cubicBezTo>
                <a:lnTo>
                  <a:pt x="1696138" y="2321719"/>
                </a:lnTo>
                <a:lnTo>
                  <a:pt x="1709073" y="2319337"/>
                </a:lnTo>
                <a:cubicBezTo>
                  <a:pt x="1723963" y="2321136"/>
                  <a:pt x="1735130" y="2326534"/>
                  <a:pt x="1735130" y="2333730"/>
                </a:cubicBezTo>
                <a:cubicBezTo>
                  <a:pt x="1735130" y="2340927"/>
                  <a:pt x="1722102" y="2346325"/>
                  <a:pt x="1707212" y="2344526"/>
                </a:cubicBezTo>
                <a:lnTo>
                  <a:pt x="1702329" y="2343405"/>
                </a:lnTo>
                <a:lnTo>
                  <a:pt x="1704899" y="2345985"/>
                </a:lnTo>
                <a:cubicBezTo>
                  <a:pt x="1714217" y="2357211"/>
                  <a:pt x="1716080" y="2370308"/>
                  <a:pt x="1710489" y="2374050"/>
                </a:cubicBezTo>
                <a:cubicBezTo>
                  <a:pt x="1707694" y="2376856"/>
                  <a:pt x="1703501" y="2376388"/>
                  <a:pt x="1698842" y="2373816"/>
                </a:cubicBezTo>
                <a:lnTo>
                  <a:pt x="1685034" y="2361519"/>
                </a:lnTo>
                <a:lnTo>
                  <a:pt x="1680701" y="2376980"/>
                </a:lnTo>
                <a:cubicBezTo>
                  <a:pt x="1678207" y="2381633"/>
                  <a:pt x="1675032" y="2384425"/>
                  <a:pt x="1671403" y="2384425"/>
                </a:cubicBezTo>
                <a:cubicBezTo>
                  <a:pt x="1664146" y="2384425"/>
                  <a:pt x="1660517" y="2373258"/>
                  <a:pt x="1660517" y="2358368"/>
                </a:cubicBezTo>
                <a:lnTo>
                  <a:pt x="1661704" y="2352052"/>
                </a:lnTo>
                <a:lnTo>
                  <a:pt x="1658249" y="2355781"/>
                </a:lnTo>
                <a:cubicBezTo>
                  <a:pt x="1647364" y="2365099"/>
                  <a:pt x="1634664" y="2366963"/>
                  <a:pt x="1631035" y="2361372"/>
                </a:cubicBezTo>
                <a:cubicBezTo>
                  <a:pt x="1625592" y="2355781"/>
                  <a:pt x="1632849" y="2342736"/>
                  <a:pt x="1643735" y="2335281"/>
                </a:cubicBezTo>
                <a:lnTo>
                  <a:pt x="1656217" y="2328959"/>
                </a:lnTo>
                <a:lnTo>
                  <a:pt x="1644752" y="2326522"/>
                </a:lnTo>
                <a:cubicBezTo>
                  <a:pt x="1631723" y="2319170"/>
                  <a:pt x="1622417" y="2309979"/>
                  <a:pt x="1626140" y="2302626"/>
                </a:cubicBezTo>
                <a:cubicBezTo>
                  <a:pt x="1627070" y="2299869"/>
                  <a:pt x="1630793" y="2298490"/>
                  <a:pt x="1636144" y="2298490"/>
                </a:cubicBezTo>
                <a:cubicBezTo>
                  <a:pt x="1641495" y="2298490"/>
                  <a:pt x="1648474" y="2299869"/>
                  <a:pt x="1655919" y="2302626"/>
                </a:cubicBezTo>
                <a:lnTo>
                  <a:pt x="1659621" y="2305368"/>
                </a:lnTo>
                <a:lnTo>
                  <a:pt x="1657903" y="2301610"/>
                </a:lnTo>
                <a:cubicBezTo>
                  <a:pt x="1654167" y="2286794"/>
                  <a:pt x="1656035" y="2273829"/>
                  <a:pt x="1663505" y="2271977"/>
                </a:cubicBezTo>
                <a:close/>
                <a:moveTo>
                  <a:pt x="2429185" y="2268736"/>
                </a:moveTo>
                <a:lnTo>
                  <a:pt x="2434524" y="2273741"/>
                </a:lnTo>
                <a:lnTo>
                  <a:pt x="2442626" y="2270323"/>
                </a:lnTo>
                <a:cubicBezTo>
                  <a:pt x="2444742" y="2270323"/>
                  <a:pt x="2442626" y="2273895"/>
                  <a:pt x="2440509" y="2277467"/>
                </a:cubicBezTo>
                <a:cubicBezTo>
                  <a:pt x="2438392" y="2281039"/>
                  <a:pt x="2436276" y="2282825"/>
                  <a:pt x="2434159" y="2281039"/>
                </a:cubicBezTo>
                <a:lnTo>
                  <a:pt x="2434159" y="2276875"/>
                </a:lnTo>
                <a:lnTo>
                  <a:pt x="2432995" y="2281238"/>
                </a:lnTo>
                <a:cubicBezTo>
                  <a:pt x="2431090" y="2281238"/>
                  <a:pt x="2429185" y="2279452"/>
                  <a:pt x="2429185" y="2275880"/>
                </a:cubicBezTo>
                <a:cubicBezTo>
                  <a:pt x="2427280" y="2272308"/>
                  <a:pt x="2427280" y="2268736"/>
                  <a:pt x="2429185" y="2268736"/>
                </a:cubicBezTo>
                <a:close/>
                <a:moveTo>
                  <a:pt x="1336403" y="2267214"/>
                </a:moveTo>
                <a:cubicBezTo>
                  <a:pt x="1343811" y="2265362"/>
                  <a:pt x="1353072" y="2276474"/>
                  <a:pt x="1356776" y="2289439"/>
                </a:cubicBezTo>
                <a:lnTo>
                  <a:pt x="1356959" y="2294613"/>
                </a:lnTo>
                <a:lnTo>
                  <a:pt x="1358387" y="2290598"/>
                </a:lnTo>
                <a:cubicBezTo>
                  <a:pt x="1365603" y="2277570"/>
                  <a:pt x="1376427" y="2270125"/>
                  <a:pt x="1381839" y="2273847"/>
                </a:cubicBezTo>
                <a:cubicBezTo>
                  <a:pt x="1389055" y="2277570"/>
                  <a:pt x="1387251" y="2292459"/>
                  <a:pt x="1380035" y="2303626"/>
                </a:cubicBezTo>
                <a:lnTo>
                  <a:pt x="1368607" y="2315607"/>
                </a:lnTo>
                <a:lnTo>
                  <a:pt x="1382048" y="2312987"/>
                </a:lnTo>
                <a:cubicBezTo>
                  <a:pt x="1396938" y="2314892"/>
                  <a:pt x="1408105" y="2320607"/>
                  <a:pt x="1408105" y="2328227"/>
                </a:cubicBezTo>
                <a:cubicBezTo>
                  <a:pt x="1408105" y="2335847"/>
                  <a:pt x="1395077" y="2341562"/>
                  <a:pt x="1380187" y="2339657"/>
                </a:cubicBezTo>
                <a:lnTo>
                  <a:pt x="1374887" y="2338368"/>
                </a:lnTo>
                <a:lnTo>
                  <a:pt x="1377874" y="2341222"/>
                </a:lnTo>
                <a:cubicBezTo>
                  <a:pt x="1387192" y="2352448"/>
                  <a:pt x="1389055" y="2365545"/>
                  <a:pt x="1383464" y="2369287"/>
                </a:cubicBezTo>
                <a:cubicBezTo>
                  <a:pt x="1380669" y="2372093"/>
                  <a:pt x="1376476" y="2371626"/>
                  <a:pt x="1371817" y="2369053"/>
                </a:cubicBezTo>
                <a:lnTo>
                  <a:pt x="1357668" y="2356451"/>
                </a:lnTo>
                <a:lnTo>
                  <a:pt x="1354765" y="2370630"/>
                </a:lnTo>
                <a:cubicBezTo>
                  <a:pt x="1352384" y="2375283"/>
                  <a:pt x="1349050" y="2378075"/>
                  <a:pt x="1345240" y="2378075"/>
                </a:cubicBezTo>
                <a:cubicBezTo>
                  <a:pt x="1337620" y="2378075"/>
                  <a:pt x="1331905" y="2366908"/>
                  <a:pt x="1333810" y="2352018"/>
                </a:cubicBezTo>
                <a:lnTo>
                  <a:pt x="1334594" y="2347996"/>
                </a:lnTo>
                <a:lnTo>
                  <a:pt x="1332245" y="2350690"/>
                </a:lnTo>
                <a:cubicBezTo>
                  <a:pt x="1321019" y="2358363"/>
                  <a:pt x="1307922" y="2362200"/>
                  <a:pt x="1304180" y="2356445"/>
                </a:cubicBezTo>
                <a:cubicBezTo>
                  <a:pt x="1298567" y="2350690"/>
                  <a:pt x="1306051" y="2337263"/>
                  <a:pt x="1317277" y="2329590"/>
                </a:cubicBezTo>
                <a:lnTo>
                  <a:pt x="1331047" y="2321854"/>
                </a:lnTo>
                <a:lnTo>
                  <a:pt x="1319315" y="2318334"/>
                </a:lnTo>
                <a:cubicBezTo>
                  <a:pt x="1304425" y="2312820"/>
                  <a:pt x="1296980" y="2303629"/>
                  <a:pt x="1298841" y="2296276"/>
                </a:cubicBezTo>
                <a:cubicBezTo>
                  <a:pt x="1300703" y="2293519"/>
                  <a:pt x="1304890" y="2292140"/>
                  <a:pt x="1310241" y="2292140"/>
                </a:cubicBezTo>
                <a:cubicBezTo>
                  <a:pt x="1315592" y="2292140"/>
                  <a:pt x="1322107" y="2293519"/>
                  <a:pt x="1328621" y="2296276"/>
                </a:cubicBezTo>
                <a:lnTo>
                  <a:pt x="1331547" y="2298230"/>
                </a:lnTo>
                <a:lnTo>
                  <a:pt x="1330846" y="2296847"/>
                </a:lnTo>
                <a:cubicBezTo>
                  <a:pt x="1327142" y="2282031"/>
                  <a:pt x="1330846" y="2269066"/>
                  <a:pt x="1336403" y="2267214"/>
                </a:cubicBezTo>
                <a:close/>
                <a:moveTo>
                  <a:pt x="1539339" y="2266544"/>
                </a:moveTo>
                <a:cubicBezTo>
                  <a:pt x="1551221" y="2262779"/>
                  <a:pt x="1560361" y="2264191"/>
                  <a:pt x="1566759" y="2270075"/>
                </a:cubicBezTo>
                <a:lnTo>
                  <a:pt x="1571738" y="2283857"/>
                </a:lnTo>
                <a:lnTo>
                  <a:pt x="1574793" y="2287588"/>
                </a:lnTo>
                <a:lnTo>
                  <a:pt x="1572764" y="2286698"/>
                </a:lnTo>
                <a:lnTo>
                  <a:pt x="1577727" y="2300436"/>
                </a:lnTo>
                <a:cubicBezTo>
                  <a:pt x="1578184" y="2307497"/>
                  <a:pt x="1577270" y="2313498"/>
                  <a:pt x="1575642" y="2318529"/>
                </a:cubicBezTo>
                <a:lnTo>
                  <a:pt x="1574540" y="2320651"/>
                </a:lnTo>
                <a:lnTo>
                  <a:pt x="1574792" y="2320925"/>
                </a:lnTo>
                <a:lnTo>
                  <a:pt x="1574527" y="2320676"/>
                </a:lnTo>
                <a:lnTo>
                  <a:pt x="1569273" y="2330797"/>
                </a:lnTo>
                <a:cubicBezTo>
                  <a:pt x="1564474" y="2337152"/>
                  <a:pt x="1559447" y="2339976"/>
                  <a:pt x="1559447" y="2339976"/>
                </a:cubicBezTo>
                <a:lnTo>
                  <a:pt x="1559058" y="2338520"/>
                </a:lnTo>
                <a:lnTo>
                  <a:pt x="1557469" y="2339975"/>
                </a:lnTo>
                <a:lnTo>
                  <a:pt x="1558274" y="2335580"/>
                </a:lnTo>
                <a:lnTo>
                  <a:pt x="1557162" y="2331415"/>
                </a:lnTo>
                <a:cubicBezTo>
                  <a:pt x="1550650" y="2323736"/>
                  <a:pt x="1533855" y="2317382"/>
                  <a:pt x="1528370" y="2300436"/>
                </a:cubicBezTo>
                <a:cubicBezTo>
                  <a:pt x="1519230" y="2279724"/>
                  <a:pt x="1539339" y="2266544"/>
                  <a:pt x="1539339" y="2266544"/>
                </a:cubicBezTo>
                <a:close/>
                <a:moveTo>
                  <a:pt x="2671755" y="2265362"/>
                </a:moveTo>
                <a:lnTo>
                  <a:pt x="2673607" y="2269529"/>
                </a:lnTo>
                <a:lnTo>
                  <a:pt x="2673607" y="2267176"/>
                </a:lnTo>
                <a:cubicBezTo>
                  <a:pt x="2675460" y="2265362"/>
                  <a:pt x="2677312" y="2267176"/>
                  <a:pt x="2679164" y="2270805"/>
                </a:cubicBezTo>
                <a:cubicBezTo>
                  <a:pt x="2682868" y="2272619"/>
                  <a:pt x="2682868" y="2276247"/>
                  <a:pt x="2681016" y="2278062"/>
                </a:cubicBezTo>
                <a:lnTo>
                  <a:pt x="2673990" y="2274621"/>
                </a:lnTo>
                <a:lnTo>
                  <a:pt x="2671755" y="2279650"/>
                </a:lnTo>
                <a:cubicBezTo>
                  <a:pt x="2670168" y="2279650"/>
                  <a:pt x="2668580" y="2276078"/>
                  <a:pt x="2668580" y="2272506"/>
                </a:cubicBezTo>
                <a:cubicBezTo>
                  <a:pt x="2668580" y="2268934"/>
                  <a:pt x="2670168" y="2265362"/>
                  <a:pt x="2671755" y="2265362"/>
                </a:cubicBezTo>
                <a:close/>
                <a:moveTo>
                  <a:pt x="1757001" y="2265362"/>
                </a:moveTo>
                <a:cubicBezTo>
                  <a:pt x="1760529" y="2267094"/>
                  <a:pt x="1758765" y="2272289"/>
                  <a:pt x="1757001" y="2277484"/>
                </a:cubicBezTo>
                <a:cubicBezTo>
                  <a:pt x="1753474" y="2280948"/>
                  <a:pt x="1749946" y="2284412"/>
                  <a:pt x="1746418" y="2282680"/>
                </a:cubicBezTo>
                <a:cubicBezTo>
                  <a:pt x="1744654" y="2280948"/>
                  <a:pt x="1744654" y="2277484"/>
                  <a:pt x="1748182" y="2272289"/>
                </a:cubicBezTo>
                <a:cubicBezTo>
                  <a:pt x="1751710" y="2267094"/>
                  <a:pt x="1755238" y="2265362"/>
                  <a:pt x="1757001" y="2265362"/>
                </a:cubicBezTo>
                <a:close/>
                <a:moveTo>
                  <a:pt x="880467" y="2263180"/>
                </a:moveTo>
                <a:cubicBezTo>
                  <a:pt x="884700" y="2264331"/>
                  <a:pt x="887522" y="2266632"/>
                  <a:pt x="887522" y="2266632"/>
                </a:cubicBezTo>
                <a:cubicBezTo>
                  <a:pt x="892226" y="2273078"/>
                  <a:pt x="893167" y="2279063"/>
                  <a:pt x="890815" y="2284357"/>
                </a:cubicBezTo>
                <a:lnTo>
                  <a:pt x="883736" y="2290197"/>
                </a:lnTo>
                <a:lnTo>
                  <a:pt x="882642" y="2292351"/>
                </a:lnTo>
                <a:lnTo>
                  <a:pt x="882752" y="2291009"/>
                </a:lnTo>
                <a:lnTo>
                  <a:pt x="874352" y="2297938"/>
                </a:lnTo>
                <a:lnTo>
                  <a:pt x="862942" y="2297553"/>
                </a:lnTo>
                <a:lnTo>
                  <a:pt x="862005" y="2300288"/>
                </a:lnTo>
                <a:lnTo>
                  <a:pt x="862632" y="2297543"/>
                </a:lnTo>
                <a:lnTo>
                  <a:pt x="853891" y="2297248"/>
                </a:lnTo>
                <a:lnTo>
                  <a:pt x="846464" y="2292622"/>
                </a:lnTo>
                <a:lnTo>
                  <a:pt x="846130" y="2292577"/>
                </a:lnTo>
                <a:lnTo>
                  <a:pt x="846339" y="2292544"/>
                </a:lnTo>
                <a:lnTo>
                  <a:pt x="846130" y="2292414"/>
                </a:lnTo>
                <a:cubicBezTo>
                  <a:pt x="850834" y="2293335"/>
                  <a:pt x="852245" y="2289191"/>
                  <a:pt x="854126" y="2283666"/>
                </a:cubicBezTo>
                <a:lnTo>
                  <a:pt x="859119" y="2275805"/>
                </a:lnTo>
                <a:lnTo>
                  <a:pt x="858830" y="2275840"/>
                </a:lnTo>
                <a:lnTo>
                  <a:pt x="859139" y="2275773"/>
                </a:lnTo>
                <a:lnTo>
                  <a:pt x="864945" y="2266632"/>
                </a:lnTo>
                <a:cubicBezTo>
                  <a:pt x="870589" y="2262029"/>
                  <a:pt x="876233" y="2262029"/>
                  <a:pt x="880467" y="2263180"/>
                </a:cubicBezTo>
                <a:close/>
                <a:moveTo>
                  <a:pt x="1738758" y="2262452"/>
                </a:moveTo>
                <a:cubicBezTo>
                  <a:pt x="1742386" y="2260600"/>
                  <a:pt x="1746015" y="2264304"/>
                  <a:pt x="1746015" y="2271712"/>
                </a:cubicBezTo>
                <a:lnTo>
                  <a:pt x="1744307" y="2282176"/>
                </a:lnTo>
                <a:lnTo>
                  <a:pt x="1744655" y="2282597"/>
                </a:lnTo>
                <a:lnTo>
                  <a:pt x="1744238" y="2282597"/>
                </a:lnTo>
                <a:lnTo>
                  <a:pt x="1744201" y="2282825"/>
                </a:lnTo>
                <a:lnTo>
                  <a:pt x="1744022" y="2282597"/>
                </a:lnTo>
                <a:lnTo>
                  <a:pt x="1731522" y="2282597"/>
                </a:lnTo>
                <a:cubicBezTo>
                  <a:pt x="1725893" y="2280783"/>
                  <a:pt x="1724017" y="2277155"/>
                  <a:pt x="1724017" y="2273526"/>
                </a:cubicBezTo>
                <a:lnTo>
                  <a:pt x="1736950" y="2273526"/>
                </a:lnTo>
                <a:close/>
                <a:moveTo>
                  <a:pt x="2680486" y="2262187"/>
                </a:moveTo>
                <a:cubicBezTo>
                  <a:pt x="2684058" y="2262187"/>
                  <a:pt x="2687630" y="2264171"/>
                  <a:pt x="2685844" y="2266156"/>
                </a:cubicBezTo>
                <a:cubicBezTo>
                  <a:pt x="2685844" y="2268140"/>
                  <a:pt x="2684058" y="2270125"/>
                  <a:pt x="2680486" y="2270125"/>
                </a:cubicBezTo>
                <a:cubicBezTo>
                  <a:pt x="2676914" y="2268140"/>
                  <a:pt x="2673342" y="2268140"/>
                  <a:pt x="2673342" y="2266156"/>
                </a:cubicBezTo>
                <a:cubicBezTo>
                  <a:pt x="2673342" y="2264171"/>
                  <a:pt x="2676914" y="2262187"/>
                  <a:pt x="2680486" y="2262187"/>
                </a:cubicBezTo>
                <a:close/>
                <a:moveTo>
                  <a:pt x="1419747" y="2260917"/>
                </a:moveTo>
                <a:cubicBezTo>
                  <a:pt x="1423451" y="2259012"/>
                  <a:pt x="1427155" y="2272347"/>
                  <a:pt x="1427155" y="2278062"/>
                </a:cubicBezTo>
                <a:lnTo>
                  <a:pt x="1422737" y="2271866"/>
                </a:lnTo>
                <a:lnTo>
                  <a:pt x="1424917" y="2276638"/>
                </a:lnTo>
                <a:lnTo>
                  <a:pt x="1427154" y="2278062"/>
                </a:lnTo>
                <a:lnTo>
                  <a:pt x="1427155" y="2278062"/>
                </a:lnTo>
                <a:lnTo>
                  <a:pt x="1427154" y="2278063"/>
                </a:lnTo>
                <a:lnTo>
                  <a:pt x="1420012" y="2283155"/>
                </a:lnTo>
                <a:cubicBezTo>
                  <a:pt x="1416202" y="2285470"/>
                  <a:pt x="1411915" y="2287323"/>
                  <a:pt x="1410010" y="2285470"/>
                </a:cubicBezTo>
                <a:cubicBezTo>
                  <a:pt x="1409058" y="2284544"/>
                  <a:pt x="1411915" y="2282692"/>
                  <a:pt x="1415725" y="2281072"/>
                </a:cubicBezTo>
                <a:lnTo>
                  <a:pt x="1427153" y="2278062"/>
                </a:lnTo>
                <a:lnTo>
                  <a:pt x="1425420" y="2277741"/>
                </a:lnTo>
                <a:lnTo>
                  <a:pt x="1425567" y="2278063"/>
                </a:lnTo>
                <a:lnTo>
                  <a:pt x="1425137" y="2277688"/>
                </a:lnTo>
                <a:lnTo>
                  <a:pt x="1424236" y="2277521"/>
                </a:lnTo>
                <a:lnTo>
                  <a:pt x="1417709" y="2278757"/>
                </a:lnTo>
                <a:cubicBezTo>
                  <a:pt x="1413661" y="2279253"/>
                  <a:pt x="1409375" y="2279253"/>
                  <a:pt x="1408422" y="2277269"/>
                </a:cubicBezTo>
                <a:cubicBezTo>
                  <a:pt x="1407470" y="2275284"/>
                  <a:pt x="1410804" y="2274788"/>
                  <a:pt x="1414852" y="2275036"/>
                </a:cubicBezTo>
                <a:lnTo>
                  <a:pt x="1416968" y="2275477"/>
                </a:lnTo>
                <a:lnTo>
                  <a:pt x="1409692" y="2270654"/>
                </a:lnTo>
                <a:cubicBezTo>
                  <a:pt x="1409692" y="2268802"/>
                  <a:pt x="1413088" y="2269728"/>
                  <a:pt x="1416969" y="2271580"/>
                </a:cubicBezTo>
                <a:lnTo>
                  <a:pt x="1421268" y="2274316"/>
                </a:lnTo>
                <a:lnTo>
                  <a:pt x="1419444" y="2272727"/>
                </a:lnTo>
                <a:cubicBezTo>
                  <a:pt x="1416496" y="2269817"/>
                  <a:pt x="1413775" y="2266421"/>
                  <a:pt x="1414682" y="2264481"/>
                </a:cubicBezTo>
                <a:cubicBezTo>
                  <a:pt x="1415589" y="2262540"/>
                  <a:pt x="1418310" y="2264481"/>
                  <a:pt x="1420805" y="2267634"/>
                </a:cubicBezTo>
                <a:lnTo>
                  <a:pt x="1421812" y="2269840"/>
                </a:lnTo>
                <a:close/>
                <a:moveTo>
                  <a:pt x="1427155" y="2259012"/>
                </a:moveTo>
                <a:cubicBezTo>
                  <a:pt x="1428743" y="2259012"/>
                  <a:pt x="1429140" y="2262346"/>
                  <a:pt x="1428941" y="2266394"/>
                </a:cubicBezTo>
                <a:lnTo>
                  <a:pt x="1427199" y="2277774"/>
                </a:lnTo>
                <a:lnTo>
                  <a:pt x="1427240" y="2277753"/>
                </a:lnTo>
                <a:lnTo>
                  <a:pt x="1429471" y="2269574"/>
                </a:lnTo>
                <a:cubicBezTo>
                  <a:pt x="1430860" y="2265451"/>
                  <a:pt x="1432712" y="2261570"/>
                  <a:pt x="1434564" y="2262540"/>
                </a:cubicBezTo>
                <a:cubicBezTo>
                  <a:pt x="1436416" y="2262540"/>
                  <a:pt x="1435490" y="2265451"/>
                  <a:pt x="1433638" y="2268846"/>
                </a:cubicBezTo>
                <a:lnTo>
                  <a:pt x="1432647" y="2270256"/>
                </a:lnTo>
                <a:lnTo>
                  <a:pt x="1440738" y="2264171"/>
                </a:lnTo>
                <a:cubicBezTo>
                  <a:pt x="1442678" y="2265164"/>
                  <a:pt x="1440738" y="2268140"/>
                  <a:pt x="1437585" y="2271117"/>
                </a:cubicBezTo>
                <a:lnTo>
                  <a:pt x="1429102" y="2276765"/>
                </a:lnTo>
                <a:lnTo>
                  <a:pt x="1435013" y="2273630"/>
                </a:lnTo>
                <a:cubicBezTo>
                  <a:pt x="1439062" y="2271778"/>
                  <a:pt x="1443348" y="2270389"/>
                  <a:pt x="1444300" y="2272241"/>
                </a:cubicBezTo>
                <a:lnTo>
                  <a:pt x="1439280" y="2275902"/>
                </a:lnTo>
                <a:lnTo>
                  <a:pt x="1445887" y="2277427"/>
                </a:lnTo>
                <a:cubicBezTo>
                  <a:pt x="1446840" y="2279332"/>
                  <a:pt x="1443506" y="2279808"/>
                  <a:pt x="1439458" y="2279570"/>
                </a:cubicBezTo>
                <a:lnTo>
                  <a:pt x="1429296" y="2277538"/>
                </a:lnTo>
                <a:lnTo>
                  <a:pt x="1427640" y="2277739"/>
                </a:lnTo>
                <a:lnTo>
                  <a:pt x="1427157" y="2278061"/>
                </a:lnTo>
                <a:lnTo>
                  <a:pt x="1427156" y="2278062"/>
                </a:lnTo>
                <a:lnTo>
                  <a:pt x="1435887" y="2279451"/>
                </a:lnTo>
                <a:cubicBezTo>
                  <a:pt x="1440253" y="2280377"/>
                  <a:pt x="1444618" y="2281766"/>
                  <a:pt x="1444618" y="2283618"/>
                </a:cubicBezTo>
                <a:cubicBezTo>
                  <a:pt x="1444618" y="2286397"/>
                  <a:pt x="1441223" y="2285934"/>
                  <a:pt x="1437342" y="2284313"/>
                </a:cubicBezTo>
                <a:lnTo>
                  <a:pt x="1436616" y="2283868"/>
                </a:lnTo>
                <a:lnTo>
                  <a:pt x="1442633" y="2290366"/>
                </a:lnTo>
                <a:cubicBezTo>
                  <a:pt x="1440648" y="2293938"/>
                  <a:pt x="1430727" y="2283222"/>
                  <a:pt x="1428742" y="2279650"/>
                </a:cubicBezTo>
                <a:lnTo>
                  <a:pt x="1435487" y="2283174"/>
                </a:lnTo>
                <a:lnTo>
                  <a:pt x="1427156" y="2278062"/>
                </a:lnTo>
                <a:lnTo>
                  <a:pt x="1427155" y="2278062"/>
                </a:lnTo>
                <a:lnTo>
                  <a:pt x="1427156" y="2278061"/>
                </a:lnTo>
                <a:lnTo>
                  <a:pt x="1427230" y="2277789"/>
                </a:lnTo>
                <a:lnTo>
                  <a:pt x="1427196" y="2277793"/>
                </a:lnTo>
                <a:lnTo>
                  <a:pt x="1427155" y="2278062"/>
                </a:lnTo>
                <a:cubicBezTo>
                  <a:pt x="1427155" y="2278062"/>
                  <a:pt x="1423980" y="2260917"/>
                  <a:pt x="1427155" y="2259012"/>
                </a:cubicBezTo>
                <a:close/>
                <a:moveTo>
                  <a:pt x="2681016" y="2251075"/>
                </a:moveTo>
                <a:cubicBezTo>
                  <a:pt x="2682868" y="2253116"/>
                  <a:pt x="2682868" y="2257198"/>
                  <a:pt x="2679164" y="2261281"/>
                </a:cubicBezTo>
                <a:cubicBezTo>
                  <a:pt x="2677312" y="2263322"/>
                  <a:pt x="2675460" y="2265363"/>
                  <a:pt x="2673607" y="2265363"/>
                </a:cubicBezTo>
                <a:cubicBezTo>
                  <a:pt x="2671755" y="2263322"/>
                  <a:pt x="2671755" y="2261281"/>
                  <a:pt x="2673607" y="2257198"/>
                </a:cubicBezTo>
                <a:cubicBezTo>
                  <a:pt x="2677312" y="2253116"/>
                  <a:pt x="2679164" y="2251075"/>
                  <a:pt x="2681016" y="2251075"/>
                </a:cubicBezTo>
                <a:close/>
                <a:moveTo>
                  <a:pt x="2667310" y="2249487"/>
                </a:moveTo>
                <a:cubicBezTo>
                  <a:pt x="2669215" y="2249487"/>
                  <a:pt x="2673025" y="2253456"/>
                  <a:pt x="2673025" y="2257424"/>
                </a:cubicBezTo>
                <a:lnTo>
                  <a:pt x="2671366" y="2264338"/>
                </a:lnTo>
                <a:lnTo>
                  <a:pt x="2671755" y="2264228"/>
                </a:lnTo>
                <a:lnTo>
                  <a:pt x="2671531" y="2264732"/>
                </a:lnTo>
                <a:lnTo>
                  <a:pt x="2671755" y="2265045"/>
                </a:lnTo>
                <a:lnTo>
                  <a:pt x="2671392" y="2265045"/>
                </a:lnTo>
                <a:lnTo>
                  <a:pt x="2668127" y="2272393"/>
                </a:lnTo>
                <a:cubicBezTo>
                  <a:pt x="2664498" y="2274434"/>
                  <a:pt x="2660870" y="2276475"/>
                  <a:pt x="2660870" y="2274434"/>
                </a:cubicBezTo>
                <a:cubicBezTo>
                  <a:pt x="2659055" y="2272393"/>
                  <a:pt x="2660870" y="2268310"/>
                  <a:pt x="2664498" y="2266269"/>
                </a:cubicBezTo>
                <a:lnTo>
                  <a:pt x="2668851" y="2265045"/>
                </a:lnTo>
                <a:lnTo>
                  <a:pt x="2664498" y="2265045"/>
                </a:lnTo>
                <a:cubicBezTo>
                  <a:pt x="2660870" y="2263140"/>
                  <a:pt x="2659055" y="2259330"/>
                  <a:pt x="2659055" y="2259330"/>
                </a:cubicBezTo>
                <a:cubicBezTo>
                  <a:pt x="2660870" y="2257425"/>
                  <a:pt x="2664498" y="2257425"/>
                  <a:pt x="2666312" y="2257425"/>
                </a:cubicBezTo>
                <a:lnTo>
                  <a:pt x="2669356" y="2261686"/>
                </a:lnTo>
                <a:lnTo>
                  <a:pt x="2667310" y="2257424"/>
                </a:lnTo>
                <a:cubicBezTo>
                  <a:pt x="2665405" y="2253456"/>
                  <a:pt x="2667310" y="2251471"/>
                  <a:pt x="2667310" y="2249487"/>
                </a:cubicBezTo>
                <a:close/>
                <a:moveTo>
                  <a:pt x="2292659" y="2247900"/>
                </a:moveTo>
                <a:cubicBezTo>
                  <a:pt x="2292659" y="2247900"/>
                  <a:pt x="2325679" y="2255308"/>
                  <a:pt x="2322010" y="2284942"/>
                </a:cubicBezTo>
                <a:lnTo>
                  <a:pt x="2310863" y="2308239"/>
                </a:lnTo>
                <a:lnTo>
                  <a:pt x="2311181" y="2309813"/>
                </a:lnTo>
                <a:lnTo>
                  <a:pt x="2310667" y="2308649"/>
                </a:lnTo>
                <a:lnTo>
                  <a:pt x="2307725" y="2314796"/>
                </a:lnTo>
                <a:cubicBezTo>
                  <a:pt x="2301093" y="2323119"/>
                  <a:pt x="2294107" y="2330043"/>
                  <a:pt x="2291312" y="2336250"/>
                </a:cubicBezTo>
                <a:lnTo>
                  <a:pt x="2292481" y="2346371"/>
                </a:lnTo>
                <a:lnTo>
                  <a:pt x="2294882" y="2351088"/>
                </a:lnTo>
                <a:cubicBezTo>
                  <a:pt x="2294882" y="2351088"/>
                  <a:pt x="2292739" y="2350620"/>
                  <a:pt x="2290030" y="2348486"/>
                </a:cubicBezTo>
                <a:lnTo>
                  <a:pt x="2289002" y="2346915"/>
                </a:lnTo>
                <a:lnTo>
                  <a:pt x="2287357" y="2346466"/>
                </a:lnTo>
                <a:cubicBezTo>
                  <a:pt x="2282498" y="2344816"/>
                  <a:pt x="2274996" y="2341474"/>
                  <a:pt x="2267848" y="2335071"/>
                </a:cubicBezTo>
                <a:lnTo>
                  <a:pt x="2264943" y="2330098"/>
                </a:lnTo>
                <a:lnTo>
                  <a:pt x="2263767" y="2332038"/>
                </a:lnTo>
                <a:lnTo>
                  <a:pt x="2264830" y="2329904"/>
                </a:lnTo>
                <a:lnTo>
                  <a:pt x="2250467" y="2305315"/>
                </a:lnTo>
                <a:cubicBezTo>
                  <a:pt x="2243129" y="2268273"/>
                  <a:pt x="2255970" y="2247900"/>
                  <a:pt x="2292659" y="2247900"/>
                </a:cubicBezTo>
                <a:close/>
                <a:moveTo>
                  <a:pt x="854068" y="2244725"/>
                </a:moveTo>
                <a:lnTo>
                  <a:pt x="854068" y="2244726"/>
                </a:lnTo>
                <a:lnTo>
                  <a:pt x="854416" y="2245141"/>
                </a:lnTo>
                <a:lnTo>
                  <a:pt x="854440" y="2244934"/>
                </a:lnTo>
                <a:close/>
                <a:moveTo>
                  <a:pt x="854067" y="2244725"/>
                </a:moveTo>
                <a:cubicBezTo>
                  <a:pt x="854067" y="2244725"/>
                  <a:pt x="840732" y="2255838"/>
                  <a:pt x="836922" y="2252134"/>
                </a:cubicBezTo>
                <a:cubicBezTo>
                  <a:pt x="835017" y="2248429"/>
                  <a:pt x="848352" y="2244725"/>
                  <a:pt x="854067" y="2244725"/>
                </a:cubicBezTo>
                <a:close/>
                <a:moveTo>
                  <a:pt x="854067" y="2244725"/>
                </a:moveTo>
                <a:lnTo>
                  <a:pt x="854068" y="2244725"/>
                </a:lnTo>
                <a:lnTo>
                  <a:pt x="854457" y="2244789"/>
                </a:lnTo>
                <a:lnTo>
                  <a:pt x="854464" y="2244725"/>
                </a:lnTo>
                <a:lnTo>
                  <a:pt x="854485" y="2244793"/>
                </a:lnTo>
                <a:lnTo>
                  <a:pt x="855893" y="2245024"/>
                </a:lnTo>
                <a:lnTo>
                  <a:pt x="855655" y="2244725"/>
                </a:lnTo>
                <a:lnTo>
                  <a:pt x="856379" y="2245103"/>
                </a:lnTo>
                <a:lnTo>
                  <a:pt x="862798" y="2246154"/>
                </a:lnTo>
                <a:cubicBezTo>
                  <a:pt x="867164" y="2247106"/>
                  <a:pt x="871530" y="2248535"/>
                  <a:pt x="871530" y="2250440"/>
                </a:cubicBezTo>
                <a:lnTo>
                  <a:pt x="864915" y="2250440"/>
                </a:lnTo>
                <a:lnTo>
                  <a:pt x="869545" y="2255441"/>
                </a:lnTo>
                <a:cubicBezTo>
                  <a:pt x="868553" y="2257227"/>
                  <a:pt x="865577" y="2255887"/>
                  <a:pt x="862600" y="2253432"/>
                </a:cubicBezTo>
                <a:lnTo>
                  <a:pt x="856941" y="2246337"/>
                </a:lnTo>
                <a:lnTo>
                  <a:pt x="854547" y="2244994"/>
                </a:lnTo>
                <a:lnTo>
                  <a:pt x="854693" y="2245470"/>
                </a:lnTo>
                <a:lnTo>
                  <a:pt x="859392" y="2251055"/>
                </a:lnTo>
                <a:cubicBezTo>
                  <a:pt x="861939" y="2254330"/>
                  <a:pt x="864254" y="2257822"/>
                  <a:pt x="863328" y="2258695"/>
                </a:cubicBezTo>
                <a:cubicBezTo>
                  <a:pt x="861476" y="2260442"/>
                  <a:pt x="859160" y="2258259"/>
                  <a:pt x="857308" y="2254985"/>
                </a:cubicBezTo>
                <a:lnTo>
                  <a:pt x="856898" y="2253686"/>
                </a:lnTo>
                <a:lnTo>
                  <a:pt x="856449" y="2262188"/>
                </a:lnTo>
                <a:cubicBezTo>
                  <a:pt x="854464" y="2262188"/>
                  <a:pt x="853472" y="2259132"/>
                  <a:pt x="853224" y="2255421"/>
                </a:cubicBezTo>
                <a:lnTo>
                  <a:pt x="854358" y="2245646"/>
                </a:lnTo>
                <a:lnTo>
                  <a:pt x="854067" y="2244726"/>
                </a:lnTo>
                <a:lnTo>
                  <a:pt x="854066" y="2244727"/>
                </a:lnTo>
                <a:lnTo>
                  <a:pt x="852638" y="2252662"/>
                </a:lnTo>
                <a:cubicBezTo>
                  <a:pt x="851686" y="2256631"/>
                  <a:pt x="850257" y="2260600"/>
                  <a:pt x="848352" y="2260600"/>
                </a:cubicBezTo>
                <a:cubicBezTo>
                  <a:pt x="846447" y="2260600"/>
                  <a:pt x="846923" y="2257513"/>
                  <a:pt x="848352" y="2253985"/>
                </a:cubicBezTo>
                <a:lnTo>
                  <a:pt x="849527" y="2252081"/>
                </a:lnTo>
                <a:lnTo>
                  <a:pt x="843352" y="2257227"/>
                </a:lnTo>
                <a:cubicBezTo>
                  <a:pt x="841566" y="2256334"/>
                  <a:pt x="842905" y="2253655"/>
                  <a:pt x="845361" y="2250976"/>
                </a:cubicBezTo>
                <a:lnTo>
                  <a:pt x="854066" y="2244726"/>
                </a:lnTo>
                <a:lnTo>
                  <a:pt x="854067" y="2244725"/>
                </a:lnTo>
                <a:lnTo>
                  <a:pt x="854067" y="2244726"/>
                </a:lnTo>
                <a:lnTo>
                  <a:pt x="854067" y="2244726"/>
                </a:lnTo>
                <a:close/>
                <a:moveTo>
                  <a:pt x="838192" y="2237316"/>
                </a:moveTo>
                <a:cubicBezTo>
                  <a:pt x="838192" y="2233612"/>
                  <a:pt x="850539" y="2241021"/>
                  <a:pt x="854067" y="2244725"/>
                </a:cubicBezTo>
                <a:lnTo>
                  <a:pt x="851791" y="2244061"/>
                </a:lnTo>
                <a:lnTo>
                  <a:pt x="844622" y="2245419"/>
                </a:lnTo>
                <a:cubicBezTo>
                  <a:pt x="840574" y="2245915"/>
                  <a:pt x="836287" y="2245915"/>
                  <a:pt x="835335" y="2243931"/>
                </a:cubicBezTo>
                <a:cubicBezTo>
                  <a:pt x="834382" y="2241946"/>
                  <a:pt x="837716" y="2241450"/>
                  <a:pt x="841764" y="2241698"/>
                </a:cubicBezTo>
                <a:lnTo>
                  <a:pt x="848506" y="2243103"/>
                </a:lnTo>
                <a:lnTo>
                  <a:pt x="846129" y="2242410"/>
                </a:lnTo>
                <a:cubicBezTo>
                  <a:pt x="842161" y="2241021"/>
                  <a:pt x="838192" y="2239168"/>
                  <a:pt x="838192" y="2237316"/>
                </a:cubicBezTo>
                <a:close/>
                <a:moveTo>
                  <a:pt x="2470142" y="2235200"/>
                </a:moveTo>
                <a:cubicBezTo>
                  <a:pt x="2470142" y="2235200"/>
                  <a:pt x="2492367" y="2260934"/>
                  <a:pt x="2484959" y="2264610"/>
                </a:cubicBezTo>
                <a:cubicBezTo>
                  <a:pt x="2479403" y="2270125"/>
                  <a:pt x="2470142" y="2244391"/>
                  <a:pt x="2470142" y="2235200"/>
                </a:cubicBezTo>
                <a:close/>
                <a:moveTo>
                  <a:pt x="2470142" y="2235200"/>
                </a:moveTo>
                <a:lnTo>
                  <a:pt x="2471839" y="2235345"/>
                </a:lnTo>
                <a:lnTo>
                  <a:pt x="2471730" y="2235200"/>
                </a:lnTo>
                <a:lnTo>
                  <a:pt x="2472036" y="2235362"/>
                </a:lnTo>
                <a:lnTo>
                  <a:pt x="2475351" y="2235646"/>
                </a:lnTo>
                <a:cubicBezTo>
                  <a:pt x="2484728" y="2236629"/>
                  <a:pt x="2503480" y="2239486"/>
                  <a:pt x="2503480" y="2246630"/>
                </a:cubicBezTo>
                <a:cubicBezTo>
                  <a:pt x="2503017" y="2248535"/>
                  <a:pt x="2501165" y="2249130"/>
                  <a:pt x="2498532" y="2248862"/>
                </a:cubicBezTo>
                <a:lnTo>
                  <a:pt x="2489262" y="2246028"/>
                </a:lnTo>
                <a:lnTo>
                  <a:pt x="2495590" y="2251106"/>
                </a:lnTo>
                <a:cubicBezTo>
                  <a:pt x="2497887" y="2253581"/>
                  <a:pt x="2499065" y="2255937"/>
                  <a:pt x="2498123" y="2257822"/>
                </a:cubicBezTo>
                <a:cubicBezTo>
                  <a:pt x="2496238" y="2261593"/>
                  <a:pt x="2490582" y="2258294"/>
                  <a:pt x="2484927" y="2252874"/>
                </a:cubicBezTo>
                <a:lnTo>
                  <a:pt x="2472912" y="2236783"/>
                </a:lnTo>
                <a:close/>
                <a:moveTo>
                  <a:pt x="2469967" y="2235200"/>
                </a:moveTo>
                <a:cubicBezTo>
                  <a:pt x="2469967" y="2235200"/>
                  <a:pt x="2479668" y="2266236"/>
                  <a:pt x="2471907" y="2269887"/>
                </a:cubicBezTo>
                <a:cubicBezTo>
                  <a:pt x="2462205" y="2271713"/>
                  <a:pt x="2464146" y="2244328"/>
                  <a:pt x="2469967" y="2235200"/>
                </a:cubicBezTo>
                <a:close/>
                <a:moveTo>
                  <a:pt x="2468555" y="2233612"/>
                </a:moveTo>
                <a:cubicBezTo>
                  <a:pt x="2468555" y="2233612"/>
                  <a:pt x="2441885" y="2255837"/>
                  <a:pt x="2436170" y="2250281"/>
                </a:cubicBezTo>
                <a:cubicBezTo>
                  <a:pt x="2430455" y="2242872"/>
                  <a:pt x="2459030" y="2233612"/>
                  <a:pt x="2468555" y="2233612"/>
                </a:cubicBezTo>
                <a:close/>
                <a:moveTo>
                  <a:pt x="2468555" y="2233612"/>
                </a:moveTo>
                <a:lnTo>
                  <a:pt x="2468329" y="2235369"/>
                </a:lnTo>
                <a:lnTo>
                  <a:pt x="2468555" y="2235200"/>
                </a:lnTo>
                <a:lnTo>
                  <a:pt x="2468293" y="2235652"/>
                </a:lnTo>
                <a:lnTo>
                  <a:pt x="2466412" y="2250281"/>
                </a:lnTo>
                <a:cubicBezTo>
                  <a:pt x="2464745" y="2258615"/>
                  <a:pt x="2461888" y="2266950"/>
                  <a:pt x="2457125" y="2266950"/>
                </a:cubicBezTo>
                <a:cubicBezTo>
                  <a:pt x="2453315" y="2266950"/>
                  <a:pt x="2454268" y="2260468"/>
                  <a:pt x="2457125" y="2253059"/>
                </a:cubicBezTo>
                <a:lnTo>
                  <a:pt x="2458039" y="2251504"/>
                </a:lnTo>
                <a:lnTo>
                  <a:pt x="2445933" y="2261592"/>
                </a:lnTo>
                <a:cubicBezTo>
                  <a:pt x="2442163" y="2259707"/>
                  <a:pt x="2445462" y="2254052"/>
                  <a:pt x="2450882" y="2248396"/>
                </a:cubicBezTo>
                <a:lnTo>
                  <a:pt x="2466892" y="2236442"/>
                </a:lnTo>
                <a:close/>
                <a:moveTo>
                  <a:pt x="1482865" y="2228850"/>
                </a:moveTo>
                <a:cubicBezTo>
                  <a:pt x="1509170" y="2231664"/>
                  <a:pt x="1520937" y="2246087"/>
                  <a:pt x="1518947" y="2268161"/>
                </a:cubicBezTo>
                <a:lnTo>
                  <a:pt x="1517020" y="2275364"/>
                </a:lnTo>
                <a:lnTo>
                  <a:pt x="1517309" y="2276476"/>
                </a:lnTo>
                <a:lnTo>
                  <a:pt x="1516939" y="2275670"/>
                </a:lnTo>
                <a:lnTo>
                  <a:pt x="1512400" y="2292639"/>
                </a:lnTo>
                <a:lnTo>
                  <a:pt x="1497581" y="2313195"/>
                </a:lnTo>
                <a:lnTo>
                  <a:pt x="1498592" y="2316163"/>
                </a:lnTo>
                <a:lnTo>
                  <a:pt x="1497485" y="2313327"/>
                </a:lnTo>
                <a:lnTo>
                  <a:pt x="1492120" y="2320770"/>
                </a:lnTo>
                <a:cubicBezTo>
                  <a:pt x="1484386" y="2326651"/>
                  <a:pt x="1476621" y="2329532"/>
                  <a:pt x="1471645" y="2330895"/>
                </a:cubicBezTo>
                <a:lnTo>
                  <a:pt x="1467577" y="2331757"/>
                </a:lnTo>
                <a:lnTo>
                  <a:pt x="1466842" y="2332038"/>
                </a:lnTo>
                <a:lnTo>
                  <a:pt x="1466932" y="2331894"/>
                </a:lnTo>
                <a:lnTo>
                  <a:pt x="1466252" y="2332038"/>
                </a:lnTo>
                <a:cubicBezTo>
                  <a:pt x="1481019" y="2318905"/>
                  <a:pt x="1447792" y="2296391"/>
                  <a:pt x="1449638" y="2264497"/>
                </a:cubicBezTo>
                <a:cubicBezTo>
                  <a:pt x="1451484" y="2230726"/>
                  <a:pt x="1482865" y="2228850"/>
                  <a:pt x="1482865" y="2228850"/>
                </a:cubicBezTo>
                <a:close/>
                <a:moveTo>
                  <a:pt x="1631943" y="2227262"/>
                </a:moveTo>
                <a:lnTo>
                  <a:pt x="1631774" y="2228972"/>
                </a:lnTo>
                <a:lnTo>
                  <a:pt x="1631942" y="2228850"/>
                </a:lnTo>
                <a:lnTo>
                  <a:pt x="1631752" y="2229195"/>
                </a:lnTo>
                <a:lnTo>
                  <a:pt x="1631184" y="2234922"/>
                </a:lnTo>
                <a:cubicBezTo>
                  <a:pt x="1629582" y="2248674"/>
                  <a:pt x="1625196" y="2276002"/>
                  <a:pt x="1615750" y="2274582"/>
                </a:cubicBezTo>
                <a:cubicBezTo>
                  <a:pt x="1610353" y="2274582"/>
                  <a:pt x="1612152" y="2265118"/>
                  <a:pt x="1616425" y="2254471"/>
                </a:cubicBezTo>
                <a:lnTo>
                  <a:pt x="1618726" y="2250437"/>
                </a:lnTo>
                <a:lnTo>
                  <a:pt x="1608502" y="2262657"/>
                </a:lnTo>
                <a:cubicBezTo>
                  <a:pt x="1604856" y="2265889"/>
                  <a:pt x="1601383" y="2267520"/>
                  <a:pt x="1598605" y="2266122"/>
                </a:cubicBezTo>
                <a:cubicBezTo>
                  <a:pt x="1593049" y="2263327"/>
                  <a:pt x="1598142" y="2255406"/>
                  <a:pt x="1606245" y="2247486"/>
                </a:cubicBezTo>
                <a:lnTo>
                  <a:pt x="1630399" y="2229969"/>
                </a:lnTo>
                <a:close/>
                <a:moveTo>
                  <a:pt x="1641429" y="2226412"/>
                </a:moveTo>
                <a:lnTo>
                  <a:pt x="1633535" y="2227262"/>
                </a:lnTo>
                <a:lnTo>
                  <a:pt x="1637204" y="2227646"/>
                </a:lnTo>
                <a:close/>
                <a:moveTo>
                  <a:pt x="854861" y="2225833"/>
                </a:moveTo>
                <a:cubicBezTo>
                  <a:pt x="856845" y="2224960"/>
                  <a:pt x="857341" y="2228016"/>
                  <a:pt x="857093" y="2231727"/>
                </a:cubicBezTo>
                <a:lnTo>
                  <a:pt x="855141" y="2240317"/>
                </a:lnTo>
                <a:lnTo>
                  <a:pt x="855277" y="2240161"/>
                </a:lnTo>
                <a:lnTo>
                  <a:pt x="856382" y="2235993"/>
                </a:lnTo>
                <a:cubicBezTo>
                  <a:pt x="857771" y="2231628"/>
                  <a:pt x="859623" y="2227262"/>
                  <a:pt x="861475" y="2227262"/>
                </a:cubicBezTo>
                <a:cubicBezTo>
                  <a:pt x="863328" y="2227262"/>
                  <a:pt x="862402" y="2230658"/>
                  <a:pt x="860549" y="2234538"/>
                </a:cubicBezTo>
                <a:lnTo>
                  <a:pt x="860322" y="2234896"/>
                </a:lnTo>
                <a:lnTo>
                  <a:pt x="867649" y="2230664"/>
                </a:lnTo>
                <a:cubicBezTo>
                  <a:pt x="869590" y="2231571"/>
                  <a:pt x="867649" y="2234293"/>
                  <a:pt x="864496" y="2236787"/>
                </a:cubicBezTo>
                <a:lnTo>
                  <a:pt x="856915" y="2240249"/>
                </a:lnTo>
                <a:lnTo>
                  <a:pt x="854068" y="2244724"/>
                </a:lnTo>
                <a:lnTo>
                  <a:pt x="854068" y="2244724"/>
                </a:lnTo>
                <a:lnTo>
                  <a:pt x="861925" y="2239631"/>
                </a:lnTo>
                <a:cubicBezTo>
                  <a:pt x="865973" y="2237316"/>
                  <a:pt x="870259" y="2235464"/>
                  <a:pt x="871212" y="2237316"/>
                </a:cubicBezTo>
                <a:lnTo>
                  <a:pt x="865979" y="2241980"/>
                </a:lnTo>
                <a:lnTo>
                  <a:pt x="872800" y="2242344"/>
                </a:lnTo>
                <a:cubicBezTo>
                  <a:pt x="873752" y="2244328"/>
                  <a:pt x="870419" y="2245321"/>
                  <a:pt x="866370" y="2245569"/>
                </a:cubicBezTo>
                <a:lnTo>
                  <a:pt x="855890" y="2244356"/>
                </a:lnTo>
                <a:lnTo>
                  <a:pt x="854068" y="2244725"/>
                </a:lnTo>
                <a:lnTo>
                  <a:pt x="854068" y="2244725"/>
                </a:lnTo>
                <a:lnTo>
                  <a:pt x="854067" y="2244725"/>
                </a:lnTo>
                <a:lnTo>
                  <a:pt x="854067" y="2244724"/>
                </a:lnTo>
                <a:lnTo>
                  <a:pt x="854067" y="2244724"/>
                </a:lnTo>
                <a:lnTo>
                  <a:pt x="854067" y="2244725"/>
                </a:lnTo>
                <a:lnTo>
                  <a:pt x="854067" y="2244724"/>
                </a:lnTo>
                <a:lnTo>
                  <a:pt x="851662" y="2241013"/>
                </a:lnTo>
                <a:lnTo>
                  <a:pt x="846357" y="2237531"/>
                </a:lnTo>
                <a:cubicBezTo>
                  <a:pt x="843408" y="2235299"/>
                  <a:pt x="840687" y="2232620"/>
                  <a:pt x="841594" y="2230834"/>
                </a:cubicBezTo>
                <a:cubicBezTo>
                  <a:pt x="842501" y="2229048"/>
                  <a:pt x="845223" y="2230834"/>
                  <a:pt x="847717" y="2233513"/>
                </a:cubicBezTo>
                <a:lnTo>
                  <a:pt x="848444" y="2234739"/>
                </a:lnTo>
                <a:lnTo>
                  <a:pt x="846659" y="2227580"/>
                </a:lnTo>
                <a:cubicBezTo>
                  <a:pt x="848511" y="2226627"/>
                  <a:pt x="850363" y="2229485"/>
                  <a:pt x="851753" y="2233295"/>
                </a:cubicBezTo>
                <a:lnTo>
                  <a:pt x="854067" y="2244723"/>
                </a:lnTo>
                <a:lnTo>
                  <a:pt x="855025" y="2241113"/>
                </a:lnTo>
                <a:lnTo>
                  <a:pt x="854953" y="2241145"/>
                </a:lnTo>
                <a:lnTo>
                  <a:pt x="854861" y="2241550"/>
                </a:lnTo>
                <a:lnTo>
                  <a:pt x="854792" y="2241219"/>
                </a:lnTo>
                <a:lnTo>
                  <a:pt x="854067" y="2241550"/>
                </a:lnTo>
                <a:lnTo>
                  <a:pt x="854709" y="2240813"/>
                </a:lnTo>
                <a:lnTo>
                  <a:pt x="853372" y="2234346"/>
                </a:lnTo>
                <a:cubicBezTo>
                  <a:pt x="852876" y="2230636"/>
                  <a:pt x="852876" y="2226706"/>
                  <a:pt x="854861" y="2225833"/>
                </a:cubicBezTo>
                <a:close/>
                <a:moveTo>
                  <a:pt x="2186509" y="2225675"/>
                </a:moveTo>
                <a:cubicBezTo>
                  <a:pt x="2186509" y="2225675"/>
                  <a:pt x="2197092" y="2256711"/>
                  <a:pt x="2188273" y="2258537"/>
                </a:cubicBezTo>
                <a:cubicBezTo>
                  <a:pt x="2181217" y="2262188"/>
                  <a:pt x="2182981" y="2234803"/>
                  <a:pt x="2186509" y="2225675"/>
                </a:cubicBezTo>
                <a:close/>
                <a:moveTo>
                  <a:pt x="2189155" y="2224087"/>
                </a:moveTo>
                <a:cubicBezTo>
                  <a:pt x="2189155" y="2224087"/>
                  <a:pt x="2222493" y="2227839"/>
                  <a:pt x="2220641" y="2235344"/>
                </a:cubicBezTo>
                <a:cubicBezTo>
                  <a:pt x="2220641" y="2240034"/>
                  <a:pt x="2214159" y="2239096"/>
                  <a:pt x="2206982" y="2236048"/>
                </a:cubicBezTo>
                <a:lnTo>
                  <a:pt x="2201450" y="2233054"/>
                </a:lnTo>
                <a:lnTo>
                  <a:pt x="2203219" y="2234158"/>
                </a:lnTo>
                <a:cubicBezTo>
                  <a:pt x="2210140" y="2238871"/>
                  <a:pt x="2216837" y="2244527"/>
                  <a:pt x="2215944" y="2248297"/>
                </a:cubicBezTo>
                <a:cubicBezTo>
                  <a:pt x="2214158" y="2252068"/>
                  <a:pt x="2208354" y="2248297"/>
                  <a:pt x="2202550" y="2242642"/>
                </a:cubicBezTo>
                <a:lnTo>
                  <a:pt x="2195500" y="2233711"/>
                </a:lnTo>
                <a:lnTo>
                  <a:pt x="2198031" y="2237551"/>
                </a:lnTo>
                <a:cubicBezTo>
                  <a:pt x="2202144" y="2244625"/>
                  <a:pt x="2205608" y="2252384"/>
                  <a:pt x="2203010" y="2255123"/>
                </a:cubicBezTo>
                <a:cubicBezTo>
                  <a:pt x="2200412" y="2257861"/>
                  <a:pt x="2196948" y="2252841"/>
                  <a:pt x="2194134" y="2245767"/>
                </a:cubicBezTo>
                <a:lnTo>
                  <a:pt x="2189670" y="2226326"/>
                </a:lnTo>
                <a:lnTo>
                  <a:pt x="2189155" y="2225675"/>
                </a:lnTo>
                <a:lnTo>
                  <a:pt x="2189574" y="2225908"/>
                </a:lnTo>
                <a:lnTo>
                  <a:pt x="2189155" y="2224087"/>
                </a:lnTo>
                <a:lnTo>
                  <a:pt x="2190811" y="2226598"/>
                </a:lnTo>
                <a:lnTo>
                  <a:pt x="2193592" y="2228149"/>
                </a:lnTo>
                <a:lnTo>
                  <a:pt x="2194646" y="2228807"/>
                </a:lnTo>
                <a:close/>
                <a:moveTo>
                  <a:pt x="2185980" y="2224087"/>
                </a:moveTo>
                <a:cubicBezTo>
                  <a:pt x="2185980" y="2224087"/>
                  <a:pt x="2160421" y="2246312"/>
                  <a:pt x="2154944" y="2238904"/>
                </a:cubicBezTo>
                <a:cubicBezTo>
                  <a:pt x="2149467" y="2233347"/>
                  <a:pt x="2175026" y="2224087"/>
                  <a:pt x="2185980" y="2224087"/>
                </a:cubicBezTo>
                <a:close/>
                <a:moveTo>
                  <a:pt x="2185980" y="2224087"/>
                </a:moveTo>
                <a:lnTo>
                  <a:pt x="2185675" y="2225893"/>
                </a:lnTo>
                <a:lnTo>
                  <a:pt x="2185980" y="2225675"/>
                </a:lnTo>
                <a:lnTo>
                  <a:pt x="2185616" y="2226245"/>
                </a:lnTo>
                <a:lnTo>
                  <a:pt x="2183166" y="2240756"/>
                </a:lnTo>
                <a:cubicBezTo>
                  <a:pt x="2181290" y="2249090"/>
                  <a:pt x="2178476" y="2257425"/>
                  <a:pt x="2174723" y="2257425"/>
                </a:cubicBezTo>
                <a:cubicBezTo>
                  <a:pt x="2170033" y="2256499"/>
                  <a:pt x="2170971" y="2250017"/>
                  <a:pt x="2174020" y="2242840"/>
                </a:cubicBezTo>
                <a:lnTo>
                  <a:pt x="2174644" y="2241861"/>
                </a:lnTo>
                <a:lnTo>
                  <a:pt x="2161701" y="2252067"/>
                </a:lnTo>
                <a:cubicBezTo>
                  <a:pt x="2157966" y="2250182"/>
                  <a:pt x="2161701" y="2244527"/>
                  <a:pt x="2167537" y="2238871"/>
                </a:cubicBezTo>
                <a:lnTo>
                  <a:pt x="2184117" y="2227008"/>
                </a:lnTo>
                <a:close/>
                <a:moveTo>
                  <a:pt x="1598947" y="2219828"/>
                </a:moveTo>
                <a:cubicBezTo>
                  <a:pt x="1610347" y="2220515"/>
                  <a:pt x="1623841" y="2223721"/>
                  <a:pt x="1630355" y="2227384"/>
                </a:cubicBezTo>
                <a:lnTo>
                  <a:pt x="1628185" y="2227826"/>
                </a:lnTo>
                <a:lnTo>
                  <a:pt x="1631942" y="2227262"/>
                </a:lnTo>
                <a:cubicBezTo>
                  <a:pt x="1631942" y="2227262"/>
                  <a:pt x="1594718" y="2259012"/>
                  <a:pt x="1587273" y="2249674"/>
                </a:cubicBezTo>
                <a:cubicBezTo>
                  <a:pt x="1582620" y="2245005"/>
                  <a:pt x="1590065" y="2239402"/>
                  <a:pt x="1600534" y="2234966"/>
                </a:cubicBezTo>
                <a:lnTo>
                  <a:pt x="1615629" y="2230022"/>
                </a:lnTo>
                <a:lnTo>
                  <a:pt x="1605927" y="2231506"/>
                </a:lnTo>
                <a:cubicBezTo>
                  <a:pt x="1593596" y="2232880"/>
                  <a:pt x="1581033" y="2232880"/>
                  <a:pt x="1580103" y="2227384"/>
                </a:cubicBezTo>
                <a:cubicBezTo>
                  <a:pt x="1578242" y="2220973"/>
                  <a:pt x="1587548" y="2219141"/>
                  <a:pt x="1598947" y="2219828"/>
                </a:cubicBezTo>
                <a:close/>
                <a:moveTo>
                  <a:pt x="307650" y="2214563"/>
                </a:moveTo>
                <a:cubicBezTo>
                  <a:pt x="307650" y="2214563"/>
                  <a:pt x="320429" y="2218226"/>
                  <a:pt x="322255" y="2232880"/>
                </a:cubicBezTo>
                <a:lnTo>
                  <a:pt x="318176" y="2242983"/>
                </a:lnTo>
                <a:lnTo>
                  <a:pt x="319080" y="2244726"/>
                </a:lnTo>
                <a:lnTo>
                  <a:pt x="318087" y="2243205"/>
                </a:lnTo>
                <a:lnTo>
                  <a:pt x="314952" y="2250969"/>
                </a:lnTo>
                <a:cubicBezTo>
                  <a:pt x="311757" y="2255777"/>
                  <a:pt x="309475" y="2259440"/>
                  <a:pt x="313127" y="2262188"/>
                </a:cubicBezTo>
                <a:lnTo>
                  <a:pt x="310480" y="2261303"/>
                </a:lnTo>
                <a:lnTo>
                  <a:pt x="312730" y="2265363"/>
                </a:lnTo>
                <a:lnTo>
                  <a:pt x="308130" y="2260517"/>
                </a:lnTo>
                <a:lnTo>
                  <a:pt x="304227" y="2259211"/>
                </a:lnTo>
                <a:lnTo>
                  <a:pt x="299647" y="2253810"/>
                </a:lnTo>
                <a:lnTo>
                  <a:pt x="298442" y="2257425"/>
                </a:lnTo>
                <a:lnTo>
                  <a:pt x="299481" y="2253615"/>
                </a:lnTo>
                <a:lnTo>
                  <a:pt x="291219" y="2243871"/>
                </a:lnTo>
                <a:lnTo>
                  <a:pt x="291219" y="2234752"/>
                </a:lnTo>
                <a:lnTo>
                  <a:pt x="288917" y="2236788"/>
                </a:lnTo>
                <a:cubicBezTo>
                  <a:pt x="288917" y="2236788"/>
                  <a:pt x="288917" y="2234067"/>
                  <a:pt x="291060" y="2231118"/>
                </a:cubicBezTo>
                <a:lnTo>
                  <a:pt x="291219" y="2231044"/>
                </a:lnTo>
                <a:lnTo>
                  <a:pt x="291219" y="2223722"/>
                </a:lnTo>
                <a:cubicBezTo>
                  <a:pt x="293957" y="2218684"/>
                  <a:pt x="299434" y="2215479"/>
                  <a:pt x="307650" y="2214563"/>
                </a:cubicBezTo>
                <a:close/>
                <a:moveTo>
                  <a:pt x="1738656" y="2214075"/>
                </a:moveTo>
                <a:cubicBezTo>
                  <a:pt x="1743922" y="2216655"/>
                  <a:pt x="1747585" y="2222283"/>
                  <a:pt x="1749417" y="2230726"/>
                </a:cubicBezTo>
                <a:cubicBezTo>
                  <a:pt x="1749417" y="2230726"/>
                  <a:pt x="1747586" y="2247611"/>
                  <a:pt x="1732932" y="2247611"/>
                </a:cubicBezTo>
                <a:lnTo>
                  <a:pt x="1722530" y="2243888"/>
                </a:lnTo>
                <a:lnTo>
                  <a:pt x="1720842" y="2244725"/>
                </a:lnTo>
                <a:lnTo>
                  <a:pt x="1722233" y="2243782"/>
                </a:lnTo>
                <a:lnTo>
                  <a:pt x="1713927" y="2240810"/>
                </a:lnTo>
                <a:cubicBezTo>
                  <a:pt x="1708661" y="2237292"/>
                  <a:pt x="1704540" y="2234478"/>
                  <a:pt x="1701792" y="2238230"/>
                </a:cubicBezTo>
                <a:lnTo>
                  <a:pt x="1702026" y="2237195"/>
                </a:lnTo>
                <a:lnTo>
                  <a:pt x="1700205" y="2238375"/>
                </a:lnTo>
                <a:cubicBezTo>
                  <a:pt x="1700205" y="2238375"/>
                  <a:pt x="1700319" y="2237482"/>
                  <a:pt x="1701174" y="2236254"/>
                </a:cubicBezTo>
                <a:lnTo>
                  <a:pt x="1702458" y="2235273"/>
                </a:lnTo>
                <a:lnTo>
                  <a:pt x="1703853" y="2229084"/>
                </a:lnTo>
                <a:lnTo>
                  <a:pt x="1708569" y="2224713"/>
                </a:lnTo>
                <a:lnTo>
                  <a:pt x="1706555" y="2224087"/>
                </a:lnTo>
                <a:lnTo>
                  <a:pt x="1708692" y="2224600"/>
                </a:lnTo>
                <a:lnTo>
                  <a:pt x="1718278" y="2215716"/>
                </a:lnTo>
                <a:lnTo>
                  <a:pt x="1726183" y="2215080"/>
                </a:lnTo>
                <a:lnTo>
                  <a:pt x="1725605" y="2214562"/>
                </a:lnTo>
                <a:lnTo>
                  <a:pt x="1726941" y="2215019"/>
                </a:lnTo>
                <a:close/>
                <a:moveTo>
                  <a:pt x="2716623" y="2212975"/>
                </a:moveTo>
                <a:cubicBezTo>
                  <a:pt x="2724894" y="2213891"/>
                  <a:pt x="2729949" y="2217096"/>
                  <a:pt x="2732247" y="2222134"/>
                </a:cubicBezTo>
                <a:lnTo>
                  <a:pt x="2731888" y="2229998"/>
                </a:lnTo>
                <a:lnTo>
                  <a:pt x="2733668" y="2235200"/>
                </a:lnTo>
                <a:lnTo>
                  <a:pt x="2731742" y="2233193"/>
                </a:lnTo>
                <a:lnTo>
                  <a:pt x="2731328" y="2242283"/>
                </a:lnTo>
                <a:lnTo>
                  <a:pt x="2724223" y="2251233"/>
                </a:lnTo>
                <a:lnTo>
                  <a:pt x="2725730" y="2254251"/>
                </a:lnTo>
                <a:lnTo>
                  <a:pt x="2723799" y="2251768"/>
                </a:lnTo>
                <a:lnTo>
                  <a:pt x="2719150" y="2257623"/>
                </a:lnTo>
                <a:lnTo>
                  <a:pt x="2711656" y="2260397"/>
                </a:lnTo>
                <a:lnTo>
                  <a:pt x="2711442" y="2260600"/>
                </a:lnTo>
                <a:lnTo>
                  <a:pt x="2711474" y="2260465"/>
                </a:lnTo>
                <a:lnTo>
                  <a:pt x="2711108" y="2260600"/>
                </a:lnTo>
                <a:cubicBezTo>
                  <a:pt x="2713866" y="2257852"/>
                  <a:pt x="2711568" y="2254189"/>
                  <a:pt x="2708581" y="2249381"/>
                </a:cubicBezTo>
                <a:lnTo>
                  <a:pt x="2705456" y="2240898"/>
                </a:lnTo>
                <a:lnTo>
                  <a:pt x="2705092" y="2241550"/>
                </a:lnTo>
                <a:lnTo>
                  <a:pt x="2705424" y="2240812"/>
                </a:lnTo>
                <a:lnTo>
                  <a:pt x="2701917" y="2231292"/>
                </a:lnTo>
                <a:cubicBezTo>
                  <a:pt x="2701917" y="2214807"/>
                  <a:pt x="2716623" y="2212975"/>
                  <a:pt x="2716623" y="2212975"/>
                </a:cubicBezTo>
                <a:close/>
                <a:moveTo>
                  <a:pt x="2157603" y="2207418"/>
                </a:moveTo>
                <a:cubicBezTo>
                  <a:pt x="2160229" y="2207881"/>
                  <a:pt x="2163615" y="2209270"/>
                  <a:pt x="2167116" y="2211122"/>
                </a:cubicBezTo>
                <a:lnTo>
                  <a:pt x="2182984" y="2223030"/>
                </a:lnTo>
                <a:lnTo>
                  <a:pt x="2184393" y="2223294"/>
                </a:lnTo>
                <a:lnTo>
                  <a:pt x="2183553" y="2223457"/>
                </a:lnTo>
                <a:lnTo>
                  <a:pt x="2184392" y="2224087"/>
                </a:lnTo>
                <a:lnTo>
                  <a:pt x="2182404" y="2223681"/>
                </a:lnTo>
                <a:lnTo>
                  <a:pt x="2179230" y="2224299"/>
                </a:lnTo>
                <a:cubicBezTo>
                  <a:pt x="2169902" y="2225973"/>
                  <a:pt x="2151075" y="2228652"/>
                  <a:pt x="2149706" y="2223294"/>
                </a:cubicBezTo>
                <a:cubicBezTo>
                  <a:pt x="2148793" y="2219722"/>
                  <a:pt x="2155183" y="2218829"/>
                  <a:pt x="2162942" y="2219275"/>
                </a:cubicBezTo>
                <a:lnTo>
                  <a:pt x="2170613" y="2220712"/>
                </a:lnTo>
                <a:lnTo>
                  <a:pt x="2168517" y="2220151"/>
                </a:lnTo>
                <a:cubicBezTo>
                  <a:pt x="2160580" y="2217605"/>
                  <a:pt x="2152642" y="2213900"/>
                  <a:pt x="2152642" y="2209270"/>
                </a:cubicBezTo>
                <a:cubicBezTo>
                  <a:pt x="2153109" y="2207418"/>
                  <a:pt x="2154977" y="2206955"/>
                  <a:pt x="2157603" y="2207418"/>
                </a:cubicBezTo>
                <a:close/>
                <a:moveTo>
                  <a:pt x="1548599" y="2206625"/>
                </a:moveTo>
                <a:lnTo>
                  <a:pt x="1548801" y="2207029"/>
                </a:lnTo>
                <a:lnTo>
                  <a:pt x="1549104" y="2206977"/>
                </a:lnTo>
                <a:lnTo>
                  <a:pt x="1548942" y="2207312"/>
                </a:lnTo>
                <a:lnTo>
                  <a:pt x="1550535" y="2210497"/>
                </a:lnTo>
                <a:lnTo>
                  <a:pt x="1551615" y="2208501"/>
                </a:lnTo>
                <a:cubicBezTo>
                  <a:pt x="1553520" y="2206625"/>
                  <a:pt x="1557330" y="2208501"/>
                  <a:pt x="1561140" y="2214130"/>
                </a:cubicBezTo>
                <a:cubicBezTo>
                  <a:pt x="1564950" y="2217882"/>
                  <a:pt x="1566855" y="2223511"/>
                  <a:pt x="1563045" y="2225387"/>
                </a:cubicBezTo>
                <a:cubicBezTo>
                  <a:pt x="1561140" y="2227263"/>
                  <a:pt x="1557330" y="2225387"/>
                  <a:pt x="1553520" y="2219758"/>
                </a:cubicBezTo>
                <a:lnTo>
                  <a:pt x="1553334" y="2219380"/>
                </a:lnTo>
                <a:lnTo>
                  <a:pt x="1548599" y="2228850"/>
                </a:lnTo>
                <a:lnTo>
                  <a:pt x="1543479" y="2218612"/>
                </a:lnTo>
                <a:lnTo>
                  <a:pt x="1543476" y="2218619"/>
                </a:lnTo>
                <a:cubicBezTo>
                  <a:pt x="1539723" y="2222500"/>
                  <a:pt x="1534095" y="2222500"/>
                  <a:pt x="1532218" y="2220560"/>
                </a:cubicBezTo>
                <a:cubicBezTo>
                  <a:pt x="1530342" y="2218619"/>
                  <a:pt x="1532218" y="2212798"/>
                  <a:pt x="1537847" y="2208918"/>
                </a:cubicBezTo>
                <a:lnTo>
                  <a:pt x="1548358" y="2207106"/>
                </a:lnTo>
                <a:close/>
                <a:moveTo>
                  <a:pt x="889786" y="2206625"/>
                </a:moveTo>
                <a:cubicBezTo>
                  <a:pt x="893358" y="2206625"/>
                  <a:pt x="896930" y="2208609"/>
                  <a:pt x="896930" y="2210594"/>
                </a:cubicBezTo>
                <a:cubicBezTo>
                  <a:pt x="896930" y="2212578"/>
                  <a:pt x="893358" y="2214563"/>
                  <a:pt x="889786" y="2214563"/>
                </a:cubicBezTo>
                <a:lnTo>
                  <a:pt x="885631" y="2212255"/>
                </a:lnTo>
                <a:lnTo>
                  <a:pt x="888463" y="2214335"/>
                </a:lnTo>
                <a:cubicBezTo>
                  <a:pt x="892168" y="2216376"/>
                  <a:pt x="892168" y="2220459"/>
                  <a:pt x="890316" y="2222500"/>
                </a:cubicBezTo>
                <a:cubicBezTo>
                  <a:pt x="888463" y="2222500"/>
                  <a:pt x="886611" y="2220459"/>
                  <a:pt x="884759" y="2218418"/>
                </a:cubicBezTo>
                <a:lnTo>
                  <a:pt x="883033" y="2210812"/>
                </a:lnTo>
                <a:lnTo>
                  <a:pt x="882642" y="2210594"/>
                </a:lnTo>
                <a:lnTo>
                  <a:pt x="882946" y="2210425"/>
                </a:lnTo>
                <a:lnTo>
                  <a:pt x="882907" y="2210253"/>
                </a:lnTo>
                <a:lnTo>
                  <a:pt x="883057" y="2210363"/>
                </a:lnTo>
                <a:close/>
                <a:moveTo>
                  <a:pt x="1670712" y="2206585"/>
                </a:moveTo>
                <a:cubicBezTo>
                  <a:pt x="1675562" y="2205348"/>
                  <a:pt x="1679513" y="2205583"/>
                  <a:pt x="1681429" y="2208411"/>
                </a:cubicBezTo>
                <a:cubicBezTo>
                  <a:pt x="1683345" y="2210767"/>
                  <a:pt x="1682268" y="2213124"/>
                  <a:pt x="1679334" y="2215333"/>
                </a:cubicBezTo>
                <a:lnTo>
                  <a:pt x="1666653" y="2221120"/>
                </a:lnTo>
                <a:lnTo>
                  <a:pt x="1677535" y="2219978"/>
                </a:lnTo>
                <a:cubicBezTo>
                  <a:pt x="1682421" y="2220152"/>
                  <a:pt x="1686027" y="2221309"/>
                  <a:pt x="1686958" y="2224087"/>
                </a:cubicBezTo>
                <a:cubicBezTo>
                  <a:pt x="1688819" y="2229644"/>
                  <a:pt x="1679513" y="2231959"/>
                  <a:pt x="1668113" y="2232190"/>
                </a:cubicBezTo>
                <a:lnTo>
                  <a:pt x="1661122" y="2231763"/>
                </a:lnTo>
                <a:lnTo>
                  <a:pt x="1675054" y="2236102"/>
                </a:lnTo>
                <a:cubicBezTo>
                  <a:pt x="1679667" y="2238335"/>
                  <a:pt x="1682743" y="2241073"/>
                  <a:pt x="1682743" y="2244407"/>
                </a:cubicBezTo>
                <a:cubicBezTo>
                  <a:pt x="1682743" y="2248693"/>
                  <a:pt x="1677420" y="2248961"/>
                  <a:pt x="1670167" y="2247019"/>
                </a:cubicBezTo>
                <a:lnTo>
                  <a:pt x="1662183" y="2243499"/>
                </a:lnTo>
                <a:lnTo>
                  <a:pt x="1671866" y="2250864"/>
                </a:lnTo>
                <a:cubicBezTo>
                  <a:pt x="1675252" y="2254358"/>
                  <a:pt x="1676988" y="2257736"/>
                  <a:pt x="1675599" y="2260531"/>
                </a:cubicBezTo>
                <a:cubicBezTo>
                  <a:pt x="1671432" y="2268917"/>
                  <a:pt x="1654763" y="2254242"/>
                  <a:pt x="1644345" y="2240876"/>
                </a:cubicBezTo>
                <a:lnTo>
                  <a:pt x="1637569" y="2230209"/>
                </a:lnTo>
                <a:lnTo>
                  <a:pt x="1633532" y="2227263"/>
                </a:lnTo>
                <a:lnTo>
                  <a:pt x="1633531" y="2227263"/>
                </a:lnTo>
                <a:lnTo>
                  <a:pt x="1634847" y="2228884"/>
                </a:lnTo>
                <a:lnTo>
                  <a:pt x="1634853" y="2228850"/>
                </a:lnTo>
                <a:lnTo>
                  <a:pt x="1634868" y="2228910"/>
                </a:lnTo>
                <a:lnTo>
                  <a:pt x="1638345" y="2233195"/>
                </a:lnTo>
                <a:cubicBezTo>
                  <a:pt x="1646837" y="2244013"/>
                  <a:pt x="1662946" y="2266347"/>
                  <a:pt x="1655942" y="2271931"/>
                </a:cubicBezTo>
                <a:cubicBezTo>
                  <a:pt x="1651273" y="2276584"/>
                  <a:pt x="1645670" y="2269139"/>
                  <a:pt x="1641234" y="2258670"/>
                </a:cubicBezTo>
                <a:lnTo>
                  <a:pt x="1640024" y="2253736"/>
                </a:lnTo>
                <a:lnTo>
                  <a:pt x="1641103" y="2269680"/>
                </a:lnTo>
                <a:cubicBezTo>
                  <a:pt x="1640756" y="2274566"/>
                  <a:pt x="1639483" y="2278172"/>
                  <a:pt x="1636705" y="2279102"/>
                </a:cubicBezTo>
                <a:cubicBezTo>
                  <a:pt x="1631149" y="2280964"/>
                  <a:pt x="1629296" y="2271658"/>
                  <a:pt x="1629528" y="2260258"/>
                </a:cubicBezTo>
                <a:lnTo>
                  <a:pt x="1634471" y="2231099"/>
                </a:lnTo>
                <a:lnTo>
                  <a:pt x="1633531" y="2227263"/>
                </a:lnTo>
                <a:lnTo>
                  <a:pt x="1633530" y="2227262"/>
                </a:lnTo>
                <a:lnTo>
                  <a:pt x="1633531" y="2227263"/>
                </a:lnTo>
                <a:lnTo>
                  <a:pt x="1633531" y="2227262"/>
                </a:lnTo>
                <a:lnTo>
                  <a:pt x="1633530" y="2227262"/>
                </a:lnTo>
                <a:lnTo>
                  <a:pt x="1633532" y="2227262"/>
                </a:lnTo>
                <a:lnTo>
                  <a:pt x="1637294" y="2224554"/>
                </a:lnTo>
                <a:lnTo>
                  <a:pt x="1645629" y="2219006"/>
                </a:lnTo>
                <a:lnTo>
                  <a:pt x="1646419" y="2218570"/>
                </a:lnTo>
                <a:lnTo>
                  <a:pt x="1646863" y="2218219"/>
                </a:lnTo>
                <a:close/>
                <a:moveTo>
                  <a:pt x="2658754" y="2204641"/>
                </a:moveTo>
                <a:cubicBezTo>
                  <a:pt x="2663083" y="2205832"/>
                  <a:pt x="2665817" y="2208213"/>
                  <a:pt x="2665817" y="2208213"/>
                </a:cubicBezTo>
                <a:cubicBezTo>
                  <a:pt x="2670373" y="2214880"/>
                  <a:pt x="2671285" y="2221072"/>
                  <a:pt x="2669006" y="2226549"/>
                </a:cubicBezTo>
                <a:lnTo>
                  <a:pt x="2663017" y="2231825"/>
                </a:lnTo>
                <a:lnTo>
                  <a:pt x="2660960" y="2235201"/>
                </a:lnTo>
                <a:lnTo>
                  <a:pt x="2661127" y="2233489"/>
                </a:lnTo>
                <a:lnTo>
                  <a:pt x="2653058" y="2240598"/>
                </a:lnTo>
                <a:lnTo>
                  <a:pt x="2639156" y="2240097"/>
                </a:lnTo>
                <a:lnTo>
                  <a:pt x="2638417" y="2241551"/>
                </a:lnTo>
                <a:lnTo>
                  <a:pt x="2638974" y="2240090"/>
                </a:lnTo>
                <a:lnTo>
                  <a:pt x="2633236" y="2239884"/>
                </a:lnTo>
                <a:lnTo>
                  <a:pt x="2626627" y="2235488"/>
                </a:lnTo>
                <a:lnTo>
                  <a:pt x="2622542" y="2234973"/>
                </a:lnTo>
                <a:lnTo>
                  <a:pt x="2626043" y="2234452"/>
                </a:lnTo>
                <a:lnTo>
                  <a:pt x="2632552" y="2225834"/>
                </a:lnTo>
                <a:cubicBezTo>
                  <a:pt x="2634375" y="2220119"/>
                  <a:pt x="2636654" y="2212975"/>
                  <a:pt x="2642122" y="2208213"/>
                </a:cubicBezTo>
                <a:cubicBezTo>
                  <a:pt x="2648501" y="2203450"/>
                  <a:pt x="2654425" y="2203450"/>
                  <a:pt x="2658754" y="2204641"/>
                </a:cubicBezTo>
                <a:close/>
                <a:moveTo>
                  <a:pt x="1563680" y="2203450"/>
                </a:moveTo>
                <a:cubicBezTo>
                  <a:pt x="1569236" y="2203450"/>
                  <a:pt x="1574792" y="2205302"/>
                  <a:pt x="1574792" y="2209006"/>
                </a:cubicBezTo>
                <a:cubicBezTo>
                  <a:pt x="1574792" y="2212711"/>
                  <a:pt x="1569236" y="2214563"/>
                  <a:pt x="1563680" y="2212711"/>
                </a:cubicBezTo>
                <a:cubicBezTo>
                  <a:pt x="1556271" y="2212711"/>
                  <a:pt x="1552567" y="2210859"/>
                  <a:pt x="1552567" y="2207154"/>
                </a:cubicBezTo>
                <a:cubicBezTo>
                  <a:pt x="1552567" y="2205302"/>
                  <a:pt x="1558123" y="2203450"/>
                  <a:pt x="1563680" y="2203450"/>
                </a:cubicBezTo>
                <a:close/>
                <a:moveTo>
                  <a:pt x="1765293" y="2203044"/>
                </a:moveTo>
                <a:cubicBezTo>
                  <a:pt x="1777488" y="2199279"/>
                  <a:pt x="1786868" y="2200691"/>
                  <a:pt x="1793435" y="2206575"/>
                </a:cubicBezTo>
                <a:lnTo>
                  <a:pt x="1799689" y="2223441"/>
                </a:lnTo>
                <a:lnTo>
                  <a:pt x="1800218" y="2224088"/>
                </a:lnTo>
                <a:lnTo>
                  <a:pt x="1799863" y="2223911"/>
                </a:lnTo>
                <a:lnTo>
                  <a:pt x="1804692" y="2236936"/>
                </a:lnTo>
                <a:cubicBezTo>
                  <a:pt x="1806568" y="2263296"/>
                  <a:pt x="1784054" y="2276476"/>
                  <a:pt x="1784054" y="2276476"/>
                </a:cubicBezTo>
                <a:lnTo>
                  <a:pt x="1783902" y="2275439"/>
                </a:lnTo>
                <a:lnTo>
                  <a:pt x="1782894" y="2276475"/>
                </a:lnTo>
                <a:lnTo>
                  <a:pt x="1783532" y="2272929"/>
                </a:lnTo>
                <a:lnTo>
                  <a:pt x="1782794" y="2267915"/>
                </a:lnTo>
                <a:cubicBezTo>
                  <a:pt x="1776902" y="2260236"/>
                  <a:pt x="1759665" y="2253882"/>
                  <a:pt x="1754036" y="2236936"/>
                </a:cubicBezTo>
                <a:cubicBezTo>
                  <a:pt x="1744655" y="2214341"/>
                  <a:pt x="1765293" y="2203044"/>
                  <a:pt x="1765293" y="2203044"/>
                </a:cubicBezTo>
                <a:close/>
                <a:moveTo>
                  <a:pt x="2483276" y="2201862"/>
                </a:moveTo>
                <a:cubicBezTo>
                  <a:pt x="2485152" y="2202329"/>
                  <a:pt x="2485738" y="2204197"/>
                  <a:pt x="2485445" y="2206823"/>
                </a:cubicBezTo>
                <a:lnTo>
                  <a:pt x="2482440" y="2216022"/>
                </a:lnTo>
                <a:lnTo>
                  <a:pt x="2487476" y="2210549"/>
                </a:lnTo>
                <a:cubicBezTo>
                  <a:pt x="2490103" y="2208516"/>
                  <a:pt x="2492554" y="2207692"/>
                  <a:pt x="2494422" y="2209105"/>
                </a:cubicBezTo>
                <a:cubicBezTo>
                  <a:pt x="2498157" y="2210991"/>
                  <a:pt x="2494422" y="2216175"/>
                  <a:pt x="2488585" y="2221359"/>
                </a:cubicBezTo>
                <a:lnTo>
                  <a:pt x="2483708" y="2224600"/>
                </a:lnTo>
                <a:lnTo>
                  <a:pt x="2494018" y="2219868"/>
                </a:lnTo>
                <a:cubicBezTo>
                  <a:pt x="2497185" y="2218901"/>
                  <a:pt x="2499809" y="2218783"/>
                  <a:pt x="2501178" y="2220190"/>
                </a:cubicBezTo>
                <a:cubicBezTo>
                  <a:pt x="2502547" y="2222067"/>
                  <a:pt x="2501863" y="2223943"/>
                  <a:pt x="2499923" y="2225672"/>
                </a:cubicBezTo>
                <a:lnTo>
                  <a:pt x="2493557" y="2229007"/>
                </a:lnTo>
                <a:lnTo>
                  <a:pt x="2499859" y="2228496"/>
                </a:lnTo>
                <a:cubicBezTo>
                  <a:pt x="2503163" y="2228664"/>
                  <a:pt x="2505544" y="2229445"/>
                  <a:pt x="2506020" y="2231231"/>
                </a:cubicBezTo>
                <a:cubicBezTo>
                  <a:pt x="2507925" y="2234803"/>
                  <a:pt x="2501734" y="2236142"/>
                  <a:pt x="2493876" y="2236142"/>
                </a:cubicBezTo>
                <a:lnTo>
                  <a:pt x="2471997" y="2233055"/>
                </a:lnTo>
                <a:lnTo>
                  <a:pt x="2470699" y="2233243"/>
                </a:lnTo>
                <a:lnTo>
                  <a:pt x="2470142" y="2233613"/>
                </a:lnTo>
                <a:lnTo>
                  <a:pt x="2470151" y="2233600"/>
                </a:lnTo>
                <a:lnTo>
                  <a:pt x="2470142" y="2233612"/>
                </a:lnTo>
                <a:lnTo>
                  <a:pt x="2470199" y="2233315"/>
                </a:lnTo>
                <a:lnTo>
                  <a:pt x="2470142" y="2233324"/>
                </a:lnTo>
                <a:lnTo>
                  <a:pt x="2470206" y="2233279"/>
                </a:lnTo>
                <a:lnTo>
                  <a:pt x="2473191" y="2217737"/>
                </a:lnTo>
                <a:cubicBezTo>
                  <a:pt x="2475302" y="2209799"/>
                  <a:pt x="2478585" y="2201862"/>
                  <a:pt x="2483276" y="2201862"/>
                </a:cubicBezTo>
                <a:close/>
                <a:moveTo>
                  <a:pt x="930948" y="2198688"/>
                </a:moveTo>
                <a:cubicBezTo>
                  <a:pt x="966855" y="2202440"/>
                  <a:pt x="976305" y="2226830"/>
                  <a:pt x="963076" y="2262477"/>
                </a:cubicBezTo>
                <a:lnTo>
                  <a:pt x="945279" y="2285037"/>
                </a:lnTo>
                <a:lnTo>
                  <a:pt x="946142" y="2287588"/>
                </a:lnTo>
                <a:lnTo>
                  <a:pt x="945224" y="2285107"/>
                </a:lnTo>
                <a:lnTo>
                  <a:pt x="940885" y="2290608"/>
                </a:lnTo>
                <a:cubicBezTo>
                  <a:pt x="932690" y="2296489"/>
                  <a:pt x="924629" y="2299369"/>
                  <a:pt x="919490" y="2300732"/>
                </a:cubicBezTo>
                <a:lnTo>
                  <a:pt x="914912" y="2301675"/>
                </a:lnTo>
                <a:lnTo>
                  <a:pt x="914392" y="2301875"/>
                </a:lnTo>
                <a:lnTo>
                  <a:pt x="914461" y="2301768"/>
                </a:lnTo>
                <a:lnTo>
                  <a:pt x="913939" y="2301876"/>
                </a:lnTo>
                <a:cubicBezTo>
                  <a:pt x="929058" y="2288743"/>
                  <a:pt x="896930" y="2266229"/>
                  <a:pt x="896930" y="2234335"/>
                </a:cubicBezTo>
                <a:cubicBezTo>
                  <a:pt x="898820" y="2202440"/>
                  <a:pt x="930948" y="2198688"/>
                  <a:pt x="930948" y="2198688"/>
                </a:cubicBezTo>
                <a:close/>
                <a:moveTo>
                  <a:pt x="2159886" y="2198220"/>
                </a:moveTo>
                <a:cubicBezTo>
                  <a:pt x="2163656" y="2190750"/>
                  <a:pt x="2180623" y="2213162"/>
                  <a:pt x="2184393" y="2222500"/>
                </a:cubicBezTo>
                <a:cubicBezTo>
                  <a:pt x="2184393" y="2222500"/>
                  <a:pt x="2154230" y="2205691"/>
                  <a:pt x="2159886" y="2198220"/>
                </a:cubicBezTo>
                <a:close/>
                <a:moveTo>
                  <a:pt x="2212221" y="2197735"/>
                </a:moveTo>
                <a:cubicBezTo>
                  <a:pt x="2215770" y="2200592"/>
                  <a:pt x="2212221" y="2206307"/>
                  <a:pt x="2206676" y="2211546"/>
                </a:cubicBezTo>
                <a:lnTo>
                  <a:pt x="2202951" y="2213875"/>
                </a:lnTo>
                <a:lnTo>
                  <a:pt x="2212501" y="2209841"/>
                </a:lnTo>
                <a:cubicBezTo>
                  <a:pt x="2215984" y="2208961"/>
                  <a:pt x="2218841" y="2209079"/>
                  <a:pt x="2220270" y="2210955"/>
                </a:cubicBezTo>
                <a:cubicBezTo>
                  <a:pt x="2221223" y="2212831"/>
                  <a:pt x="2220270" y="2214590"/>
                  <a:pt x="2218127" y="2216173"/>
                </a:cubicBezTo>
                <a:lnTo>
                  <a:pt x="2212229" y="2218816"/>
                </a:lnTo>
                <a:lnTo>
                  <a:pt x="2217652" y="2218349"/>
                </a:lnTo>
                <a:cubicBezTo>
                  <a:pt x="2220990" y="2218597"/>
                  <a:pt x="2223386" y="2219590"/>
                  <a:pt x="2223843" y="2221794"/>
                </a:cubicBezTo>
                <a:cubicBezTo>
                  <a:pt x="2224755" y="2225322"/>
                  <a:pt x="2218366" y="2226645"/>
                  <a:pt x="2210607" y="2226645"/>
                </a:cubicBezTo>
                <a:lnTo>
                  <a:pt x="2189183" y="2223562"/>
                </a:lnTo>
                <a:lnTo>
                  <a:pt x="2185980" y="2224088"/>
                </a:lnTo>
                <a:lnTo>
                  <a:pt x="2189817" y="2221470"/>
                </a:lnTo>
                <a:lnTo>
                  <a:pt x="2198027" y="2208689"/>
                </a:lnTo>
                <a:cubicBezTo>
                  <a:pt x="2202906" y="2202021"/>
                  <a:pt x="2208673" y="2195830"/>
                  <a:pt x="2212221" y="2197735"/>
                </a:cubicBezTo>
                <a:close/>
                <a:moveTo>
                  <a:pt x="2468379" y="2197417"/>
                </a:moveTo>
                <a:cubicBezTo>
                  <a:pt x="2473229" y="2196464"/>
                  <a:pt x="2474685" y="2203132"/>
                  <a:pt x="2474200" y="2211228"/>
                </a:cubicBezTo>
                <a:lnTo>
                  <a:pt x="2468478" y="2233232"/>
                </a:lnTo>
                <a:lnTo>
                  <a:pt x="2468555" y="2233612"/>
                </a:lnTo>
                <a:lnTo>
                  <a:pt x="2468427" y="2233426"/>
                </a:lnTo>
                <a:lnTo>
                  <a:pt x="2468406" y="2233509"/>
                </a:lnTo>
                <a:lnTo>
                  <a:pt x="2468555" y="2233612"/>
                </a:lnTo>
                <a:lnTo>
                  <a:pt x="2468387" y="2233580"/>
                </a:lnTo>
                <a:lnTo>
                  <a:pt x="2468379" y="2233612"/>
                </a:lnTo>
                <a:lnTo>
                  <a:pt x="2468373" y="2233577"/>
                </a:lnTo>
                <a:lnTo>
                  <a:pt x="2466739" y="2233267"/>
                </a:lnTo>
                <a:lnTo>
                  <a:pt x="2466967" y="2233612"/>
                </a:lnTo>
                <a:lnTo>
                  <a:pt x="2466363" y="2233195"/>
                </a:lnTo>
                <a:lnTo>
                  <a:pt x="2465626" y="2233055"/>
                </a:lnTo>
                <a:lnTo>
                  <a:pt x="2461848" y="2233971"/>
                </a:lnTo>
                <a:cubicBezTo>
                  <a:pt x="2452561" y="2236038"/>
                  <a:pt x="2433630" y="2239345"/>
                  <a:pt x="2430772" y="2232730"/>
                </a:cubicBezTo>
                <a:cubicBezTo>
                  <a:pt x="2429820" y="2229203"/>
                  <a:pt x="2436487" y="2228321"/>
                  <a:pt x="2444584" y="2228762"/>
                </a:cubicBezTo>
                <a:lnTo>
                  <a:pt x="2455067" y="2230620"/>
                </a:lnTo>
                <a:lnTo>
                  <a:pt x="2452118" y="2229908"/>
                </a:lnTo>
                <a:cubicBezTo>
                  <a:pt x="2444015" y="2227593"/>
                  <a:pt x="2436143" y="2224352"/>
                  <a:pt x="2437069" y="2220647"/>
                </a:cubicBezTo>
                <a:cubicBezTo>
                  <a:pt x="2437069" y="2216017"/>
                  <a:pt x="2443089" y="2217406"/>
                  <a:pt x="2450034" y="2220879"/>
                </a:cubicBezTo>
                <a:lnTo>
                  <a:pt x="2452129" y="2222319"/>
                </a:lnTo>
                <a:lnTo>
                  <a:pt x="2444464" y="2214702"/>
                </a:lnTo>
                <a:cubicBezTo>
                  <a:pt x="2442321" y="2211901"/>
                  <a:pt x="2441250" y="2209333"/>
                  <a:pt x="2442202" y="2207465"/>
                </a:cubicBezTo>
                <a:cubicBezTo>
                  <a:pt x="2444107" y="2204663"/>
                  <a:pt x="2449346" y="2208866"/>
                  <a:pt x="2454585" y="2214935"/>
                </a:cubicBezTo>
                <a:lnTo>
                  <a:pt x="2465637" y="2231606"/>
                </a:lnTo>
                <a:lnTo>
                  <a:pt x="2468356" y="2233475"/>
                </a:lnTo>
                <a:lnTo>
                  <a:pt x="2468322" y="2233272"/>
                </a:lnTo>
                <a:lnTo>
                  <a:pt x="2465448" y="2229088"/>
                </a:lnTo>
                <a:cubicBezTo>
                  <a:pt x="2459995" y="2220872"/>
                  <a:pt x="2449793" y="2204084"/>
                  <a:pt x="2455422" y="2201227"/>
                </a:cubicBezTo>
                <a:cubicBezTo>
                  <a:pt x="2458236" y="2198369"/>
                  <a:pt x="2461520" y="2204084"/>
                  <a:pt x="2464099" y="2211704"/>
                </a:cubicBezTo>
                <a:lnTo>
                  <a:pt x="2467557" y="2228703"/>
                </a:lnTo>
                <a:lnTo>
                  <a:pt x="2465468" y="2216229"/>
                </a:lnTo>
                <a:cubicBezTo>
                  <a:pt x="2464498" y="2207418"/>
                  <a:pt x="2464498" y="2198369"/>
                  <a:pt x="2468379" y="2197417"/>
                </a:cubicBezTo>
                <a:close/>
                <a:moveTo>
                  <a:pt x="890316" y="2197326"/>
                </a:moveTo>
                <a:cubicBezTo>
                  <a:pt x="892168" y="2197326"/>
                  <a:pt x="892168" y="2200955"/>
                  <a:pt x="890316" y="2204583"/>
                </a:cubicBezTo>
                <a:cubicBezTo>
                  <a:pt x="888463" y="2206398"/>
                  <a:pt x="884759" y="2208212"/>
                  <a:pt x="882907" y="2208212"/>
                </a:cubicBezTo>
                <a:cubicBezTo>
                  <a:pt x="881055" y="2206398"/>
                  <a:pt x="881055" y="2204583"/>
                  <a:pt x="884759" y="2200955"/>
                </a:cubicBezTo>
                <a:cubicBezTo>
                  <a:pt x="886611" y="2197326"/>
                  <a:pt x="888463" y="2195512"/>
                  <a:pt x="890316" y="2197326"/>
                </a:cubicBezTo>
                <a:close/>
                <a:moveTo>
                  <a:pt x="2682669" y="2194189"/>
                </a:moveTo>
                <a:cubicBezTo>
                  <a:pt x="2684455" y="2196041"/>
                  <a:pt x="2682669" y="2197893"/>
                  <a:pt x="2679097" y="2201598"/>
                </a:cubicBezTo>
                <a:cubicBezTo>
                  <a:pt x="2677311" y="2203450"/>
                  <a:pt x="2673739" y="2203450"/>
                  <a:pt x="2671953" y="2201598"/>
                </a:cubicBezTo>
                <a:cubicBezTo>
                  <a:pt x="2670167" y="2201598"/>
                  <a:pt x="2671953" y="2197893"/>
                  <a:pt x="2675525" y="2196041"/>
                </a:cubicBezTo>
                <a:cubicBezTo>
                  <a:pt x="2679097" y="2192337"/>
                  <a:pt x="2680883" y="2192337"/>
                  <a:pt x="2682669" y="2194189"/>
                </a:cubicBezTo>
                <a:close/>
                <a:moveTo>
                  <a:pt x="2682867" y="2193925"/>
                </a:moveTo>
                <a:cubicBezTo>
                  <a:pt x="2684620" y="2193925"/>
                  <a:pt x="2686042" y="2197124"/>
                  <a:pt x="2686042" y="2201069"/>
                </a:cubicBezTo>
                <a:cubicBezTo>
                  <a:pt x="2686042" y="2205014"/>
                  <a:pt x="2684620" y="2208213"/>
                  <a:pt x="2682867" y="2208213"/>
                </a:cubicBezTo>
                <a:cubicBezTo>
                  <a:pt x="2681114" y="2208213"/>
                  <a:pt x="2679692" y="2205014"/>
                  <a:pt x="2679692" y="2201069"/>
                </a:cubicBezTo>
                <a:cubicBezTo>
                  <a:pt x="2679692" y="2197124"/>
                  <a:pt x="2681114" y="2193925"/>
                  <a:pt x="2682867" y="2193925"/>
                </a:cubicBezTo>
                <a:close/>
                <a:moveTo>
                  <a:pt x="878515" y="2193925"/>
                </a:moveTo>
                <a:cubicBezTo>
                  <a:pt x="880420" y="2193925"/>
                  <a:pt x="882325" y="2197497"/>
                  <a:pt x="882325" y="2201069"/>
                </a:cubicBezTo>
                <a:cubicBezTo>
                  <a:pt x="884230" y="2204641"/>
                  <a:pt x="882325" y="2206427"/>
                  <a:pt x="880420" y="2208213"/>
                </a:cubicBezTo>
                <a:lnTo>
                  <a:pt x="880404" y="2208183"/>
                </a:lnTo>
                <a:lnTo>
                  <a:pt x="880479" y="2208567"/>
                </a:lnTo>
                <a:lnTo>
                  <a:pt x="881055" y="2208439"/>
                </a:lnTo>
                <a:lnTo>
                  <a:pt x="880609" y="2209232"/>
                </a:lnTo>
                <a:lnTo>
                  <a:pt x="880657" y="2209482"/>
                </a:lnTo>
                <a:lnTo>
                  <a:pt x="880468" y="2209482"/>
                </a:lnTo>
                <a:lnTo>
                  <a:pt x="879016" y="2212064"/>
                </a:lnTo>
                <a:lnTo>
                  <a:pt x="880261" y="2210196"/>
                </a:lnTo>
                <a:cubicBezTo>
                  <a:pt x="882245" y="2210196"/>
                  <a:pt x="884230" y="2212181"/>
                  <a:pt x="884230" y="2216149"/>
                </a:cubicBezTo>
                <a:cubicBezTo>
                  <a:pt x="884230" y="2220118"/>
                  <a:pt x="882245" y="2224087"/>
                  <a:pt x="880261" y="2224087"/>
                </a:cubicBezTo>
                <a:cubicBezTo>
                  <a:pt x="878276" y="2224087"/>
                  <a:pt x="876292" y="2220118"/>
                  <a:pt x="876292" y="2216149"/>
                </a:cubicBezTo>
                <a:lnTo>
                  <a:pt x="876528" y="2215795"/>
                </a:lnTo>
                <a:lnTo>
                  <a:pt x="868808" y="2217511"/>
                </a:lnTo>
                <a:cubicBezTo>
                  <a:pt x="866767" y="2215696"/>
                  <a:pt x="868808" y="2212068"/>
                  <a:pt x="872890" y="2210253"/>
                </a:cubicBezTo>
                <a:lnTo>
                  <a:pt x="876362" y="2209482"/>
                </a:lnTo>
                <a:lnTo>
                  <a:pt x="872720" y="2209482"/>
                </a:lnTo>
                <a:cubicBezTo>
                  <a:pt x="868751" y="2207577"/>
                  <a:pt x="866767" y="2203767"/>
                  <a:pt x="866767" y="2203767"/>
                </a:cubicBezTo>
                <a:cubicBezTo>
                  <a:pt x="868751" y="2201862"/>
                  <a:pt x="872720" y="2201862"/>
                  <a:pt x="874704" y="2201862"/>
                </a:cubicBezTo>
                <a:lnTo>
                  <a:pt x="878522" y="2204654"/>
                </a:lnTo>
                <a:lnTo>
                  <a:pt x="876610" y="2201069"/>
                </a:lnTo>
                <a:cubicBezTo>
                  <a:pt x="874705" y="2197497"/>
                  <a:pt x="876610" y="2195711"/>
                  <a:pt x="878515" y="2193925"/>
                </a:cubicBezTo>
                <a:close/>
                <a:moveTo>
                  <a:pt x="2370216" y="2192465"/>
                </a:moveTo>
                <a:lnTo>
                  <a:pt x="2367141" y="2196836"/>
                </a:lnTo>
                <a:lnTo>
                  <a:pt x="2365810" y="2196099"/>
                </a:lnTo>
                <a:lnTo>
                  <a:pt x="2366298" y="2197935"/>
                </a:lnTo>
                <a:lnTo>
                  <a:pt x="2360399" y="2200305"/>
                </a:lnTo>
                <a:lnTo>
                  <a:pt x="2364517" y="2201069"/>
                </a:lnTo>
                <a:lnTo>
                  <a:pt x="2364454" y="2204362"/>
                </a:lnTo>
                <a:lnTo>
                  <a:pt x="2365594" y="2203450"/>
                </a:lnTo>
                <a:lnTo>
                  <a:pt x="2370035" y="2208007"/>
                </a:lnTo>
                <a:lnTo>
                  <a:pt x="2370958" y="2204301"/>
                </a:lnTo>
                <a:lnTo>
                  <a:pt x="2374219" y="2204366"/>
                </a:lnTo>
                <a:lnTo>
                  <a:pt x="2373304" y="2203224"/>
                </a:lnTo>
                <a:lnTo>
                  <a:pt x="2377863" y="2198780"/>
                </a:lnTo>
                <a:lnTo>
                  <a:pt x="2372624" y="2199727"/>
                </a:lnTo>
                <a:close/>
                <a:moveTo>
                  <a:pt x="2692393" y="2192337"/>
                </a:moveTo>
                <a:cubicBezTo>
                  <a:pt x="2696361" y="2192337"/>
                  <a:pt x="2700330" y="2193925"/>
                  <a:pt x="2700330" y="2195512"/>
                </a:cubicBezTo>
                <a:cubicBezTo>
                  <a:pt x="2700330" y="2197100"/>
                  <a:pt x="2696361" y="2197100"/>
                  <a:pt x="2692393" y="2197100"/>
                </a:cubicBezTo>
                <a:lnTo>
                  <a:pt x="2685896" y="2194501"/>
                </a:lnTo>
                <a:lnTo>
                  <a:pt x="2692128" y="2197553"/>
                </a:lnTo>
                <a:cubicBezTo>
                  <a:pt x="2693980" y="2201182"/>
                  <a:pt x="2693980" y="2204811"/>
                  <a:pt x="2692128" y="2204811"/>
                </a:cubicBezTo>
                <a:cubicBezTo>
                  <a:pt x="2692128" y="2206625"/>
                  <a:pt x="2688424" y="2204811"/>
                  <a:pt x="2686572" y="2201182"/>
                </a:cubicBezTo>
                <a:lnTo>
                  <a:pt x="2684749" y="2194043"/>
                </a:lnTo>
                <a:lnTo>
                  <a:pt x="2684455" y="2193925"/>
                </a:lnTo>
                <a:cubicBezTo>
                  <a:pt x="2684455" y="2192337"/>
                  <a:pt x="2688424" y="2190750"/>
                  <a:pt x="2692393" y="2192337"/>
                </a:cubicBezTo>
                <a:close/>
                <a:moveTo>
                  <a:pt x="264575" y="2190750"/>
                </a:moveTo>
                <a:cubicBezTo>
                  <a:pt x="268103" y="2199878"/>
                  <a:pt x="269867" y="2227263"/>
                  <a:pt x="262811" y="2225437"/>
                </a:cubicBezTo>
                <a:cubicBezTo>
                  <a:pt x="253992" y="2221786"/>
                  <a:pt x="264575" y="2190750"/>
                  <a:pt x="264575" y="2190750"/>
                </a:cubicBezTo>
                <a:close/>
                <a:moveTo>
                  <a:pt x="263517" y="2190750"/>
                </a:moveTo>
                <a:cubicBezTo>
                  <a:pt x="263517" y="2199941"/>
                  <a:pt x="254136" y="2225675"/>
                  <a:pt x="248507" y="2220160"/>
                </a:cubicBezTo>
                <a:cubicBezTo>
                  <a:pt x="245693" y="2217403"/>
                  <a:pt x="249445" y="2210051"/>
                  <a:pt x="253901" y="2203387"/>
                </a:cubicBezTo>
                <a:lnTo>
                  <a:pt x="258646" y="2196930"/>
                </a:lnTo>
                <a:lnTo>
                  <a:pt x="250321" y="2207493"/>
                </a:lnTo>
                <a:cubicBezTo>
                  <a:pt x="244665" y="2212628"/>
                  <a:pt x="239010" y="2215753"/>
                  <a:pt x="237124" y="2212181"/>
                </a:cubicBezTo>
                <a:cubicBezTo>
                  <a:pt x="235239" y="2208609"/>
                  <a:pt x="241837" y="2203251"/>
                  <a:pt x="248907" y="2198787"/>
                </a:cubicBezTo>
                <a:lnTo>
                  <a:pt x="249305" y="2198559"/>
                </a:lnTo>
                <a:lnTo>
                  <a:pt x="244842" y="2200573"/>
                </a:lnTo>
                <a:cubicBezTo>
                  <a:pt x="237323" y="2203411"/>
                  <a:pt x="230532" y="2204720"/>
                  <a:pt x="230532" y="2201228"/>
                </a:cubicBezTo>
                <a:cubicBezTo>
                  <a:pt x="228592" y="2192496"/>
                  <a:pt x="263517" y="2190750"/>
                  <a:pt x="263517" y="2190750"/>
                </a:cubicBezTo>
                <a:close/>
                <a:moveTo>
                  <a:pt x="2170971" y="2189797"/>
                </a:moveTo>
                <a:cubicBezTo>
                  <a:pt x="2178476" y="2185987"/>
                  <a:pt x="2185980" y="2212657"/>
                  <a:pt x="2185980" y="2224087"/>
                </a:cubicBezTo>
                <a:cubicBezTo>
                  <a:pt x="2185980" y="2224087"/>
                  <a:pt x="2165342" y="2195512"/>
                  <a:pt x="2170971" y="2189797"/>
                </a:cubicBezTo>
                <a:close/>
                <a:moveTo>
                  <a:pt x="2186686" y="2188210"/>
                </a:moveTo>
                <a:cubicBezTo>
                  <a:pt x="2191096" y="2186305"/>
                  <a:pt x="2191978" y="2192972"/>
                  <a:pt x="2191316" y="2201069"/>
                </a:cubicBezTo>
                <a:lnTo>
                  <a:pt x="2189693" y="2208582"/>
                </a:lnTo>
                <a:lnTo>
                  <a:pt x="2189916" y="2207650"/>
                </a:lnTo>
                <a:cubicBezTo>
                  <a:pt x="2192462" y="2199547"/>
                  <a:pt x="2196167" y="2191676"/>
                  <a:pt x="2200797" y="2192602"/>
                </a:cubicBezTo>
                <a:cubicBezTo>
                  <a:pt x="2208205" y="2192602"/>
                  <a:pt x="2193389" y="2218532"/>
                  <a:pt x="2185980" y="2224088"/>
                </a:cubicBezTo>
                <a:lnTo>
                  <a:pt x="2186555" y="2221688"/>
                </a:lnTo>
                <a:lnTo>
                  <a:pt x="2184040" y="2206069"/>
                </a:lnTo>
                <a:cubicBezTo>
                  <a:pt x="2183158" y="2197735"/>
                  <a:pt x="2183158" y="2189162"/>
                  <a:pt x="2186686" y="2188210"/>
                </a:cubicBezTo>
                <a:close/>
                <a:moveTo>
                  <a:pt x="2759067" y="2187575"/>
                </a:moveTo>
                <a:lnTo>
                  <a:pt x="2759657" y="2187622"/>
                </a:lnTo>
                <a:lnTo>
                  <a:pt x="2759663" y="2187575"/>
                </a:lnTo>
                <a:lnTo>
                  <a:pt x="2759674" y="2187623"/>
                </a:lnTo>
                <a:lnTo>
                  <a:pt x="2760756" y="2187710"/>
                </a:lnTo>
                <a:lnTo>
                  <a:pt x="2760655" y="2187575"/>
                </a:lnTo>
                <a:lnTo>
                  <a:pt x="2760936" y="2187724"/>
                </a:lnTo>
                <a:lnTo>
                  <a:pt x="2764276" y="2187992"/>
                </a:lnTo>
                <a:cubicBezTo>
                  <a:pt x="2773653" y="2188885"/>
                  <a:pt x="2792405" y="2191385"/>
                  <a:pt x="2792405" y="2197100"/>
                </a:cubicBezTo>
                <a:cubicBezTo>
                  <a:pt x="2792405" y="2201862"/>
                  <a:pt x="2785923" y="2200910"/>
                  <a:pt x="2778514" y="2198052"/>
                </a:cubicBezTo>
                <a:lnTo>
                  <a:pt x="2776190" y="2196800"/>
                </a:lnTo>
                <a:lnTo>
                  <a:pt x="2784515" y="2203481"/>
                </a:lnTo>
                <a:cubicBezTo>
                  <a:pt x="2786812" y="2205956"/>
                  <a:pt x="2787990" y="2208312"/>
                  <a:pt x="2787048" y="2210197"/>
                </a:cubicBezTo>
                <a:cubicBezTo>
                  <a:pt x="2785162" y="2213968"/>
                  <a:pt x="2779507" y="2210669"/>
                  <a:pt x="2773851" y="2205249"/>
                </a:cubicBezTo>
                <a:lnTo>
                  <a:pt x="2761724" y="2189006"/>
                </a:lnTo>
                <a:lnTo>
                  <a:pt x="2759741" y="2187938"/>
                </a:lnTo>
                <a:lnTo>
                  <a:pt x="2759867" y="2188527"/>
                </a:lnTo>
                <a:lnTo>
                  <a:pt x="2762424" y="2191569"/>
                </a:lnTo>
                <a:cubicBezTo>
                  <a:pt x="2768328" y="2198865"/>
                  <a:pt x="2779440" y="2213999"/>
                  <a:pt x="2773884" y="2218323"/>
                </a:cubicBezTo>
                <a:cubicBezTo>
                  <a:pt x="2771106" y="2221205"/>
                  <a:pt x="2767402" y="2215921"/>
                  <a:pt x="2764392" y="2208714"/>
                </a:cubicBezTo>
                <a:lnTo>
                  <a:pt x="2763061" y="2203428"/>
                </a:lnTo>
                <a:lnTo>
                  <a:pt x="2763235" y="2204244"/>
                </a:lnTo>
                <a:cubicBezTo>
                  <a:pt x="2764575" y="2212816"/>
                  <a:pt x="2765021" y="2221865"/>
                  <a:pt x="2761449" y="2223770"/>
                </a:cubicBezTo>
                <a:cubicBezTo>
                  <a:pt x="2757877" y="2224722"/>
                  <a:pt x="2756538" y="2218055"/>
                  <a:pt x="2756538" y="2209959"/>
                </a:cubicBezTo>
                <a:lnTo>
                  <a:pt x="2759451" y="2189098"/>
                </a:lnTo>
                <a:lnTo>
                  <a:pt x="2759067" y="2187575"/>
                </a:lnTo>
                <a:lnTo>
                  <a:pt x="2759579" y="2188183"/>
                </a:lnTo>
                <a:lnTo>
                  <a:pt x="2759622" y="2187874"/>
                </a:lnTo>
                <a:close/>
                <a:moveTo>
                  <a:pt x="265104" y="2187575"/>
                </a:moveTo>
                <a:lnTo>
                  <a:pt x="267178" y="2191108"/>
                </a:lnTo>
                <a:lnTo>
                  <a:pt x="283659" y="2203252"/>
                </a:lnTo>
                <a:cubicBezTo>
                  <a:pt x="289314" y="2208609"/>
                  <a:pt x="293084" y="2213967"/>
                  <a:pt x="289314" y="2215753"/>
                </a:cubicBezTo>
                <a:cubicBezTo>
                  <a:pt x="285544" y="2217539"/>
                  <a:pt x="279888" y="2211288"/>
                  <a:pt x="275175" y="2204591"/>
                </a:cubicBezTo>
                <a:lnTo>
                  <a:pt x="273240" y="2201434"/>
                </a:lnTo>
                <a:lnTo>
                  <a:pt x="277064" y="2207948"/>
                </a:lnTo>
                <a:cubicBezTo>
                  <a:pt x="280113" y="2215709"/>
                  <a:pt x="281051" y="2222500"/>
                  <a:pt x="276361" y="2222500"/>
                </a:cubicBezTo>
                <a:cubicBezTo>
                  <a:pt x="268856" y="2222500"/>
                  <a:pt x="265104" y="2187575"/>
                  <a:pt x="265104" y="2187575"/>
                </a:cubicBezTo>
                <a:close/>
                <a:moveTo>
                  <a:pt x="1563482" y="2185987"/>
                </a:moveTo>
                <a:cubicBezTo>
                  <a:pt x="1565268" y="2187863"/>
                  <a:pt x="1565268" y="2193492"/>
                  <a:pt x="1561696" y="2199120"/>
                </a:cubicBezTo>
                <a:cubicBezTo>
                  <a:pt x="1559910" y="2204749"/>
                  <a:pt x="1554552" y="2206625"/>
                  <a:pt x="1552766" y="2204749"/>
                </a:cubicBezTo>
                <a:cubicBezTo>
                  <a:pt x="1550980" y="2204749"/>
                  <a:pt x="1550980" y="2199120"/>
                  <a:pt x="1554552" y="2193492"/>
                </a:cubicBezTo>
                <a:cubicBezTo>
                  <a:pt x="1556338" y="2187863"/>
                  <a:pt x="1561696" y="2185987"/>
                  <a:pt x="1563482" y="2185987"/>
                </a:cubicBezTo>
                <a:close/>
                <a:moveTo>
                  <a:pt x="1545084" y="2184664"/>
                </a:moveTo>
                <a:cubicBezTo>
                  <a:pt x="1548712" y="2182812"/>
                  <a:pt x="1550527" y="2188368"/>
                  <a:pt x="1552341" y="2193924"/>
                </a:cubicBezTo>
                <a:lnTo>
                  <a:pt x="1550618" y="2204479"/>
                </a:lnTo>
                <a:lnTo>
                  <a:pt x="1550980" y="2204811"/>
                </a:lnTo>
                <a:lnTo>
                  <a:pt x="1550564" y="2204811"/>
                </a:lnTo>
                <a:lnTo>
                  <a:pt x="1550527" y="2205037"/>
                </a:lnTo>
                <a:lnTo>
                  <a:pt x="1550350" y="2204811"/>
                </a:lnTo>
                <a:lnTo>
                  <a:pt x="1537089" y="2204811"/>
                </a:lnTo>
                <a:cubicBezTo>
                  <a:pt x="1531136" y="2202996"/>
                  <a:pt x="1527167" y="2199368"/>
                  <a:pt x="1529152" y="2195739"/>
                </a:cubicBezTo>
                <a:cubicBezTo>
                  <a:pt x="1531136" y="2193925"/>
                  <a:pt x="1537089" y="2193925"/>
                  <a:pt x="1541058" y="2195739"/>
                </a:cubicBezTo>
                <a:lnTo>
                  <a:pt x="1548755" y="2202777"/>
                </a:lnTo>
                <a:lnTo>
                  <a:pt x="1543270" y="2195776"/>
                </a:lnTo>
                <a:cubicBezTo>
                  <a:pt x="1541455" y="2190220"/>
                  <a:pt x="1543270" y="2184664"/>
                  <a:pt x="1545084" y="2184664"/>
                </a:cubicBezTo>
                <a:close/>
                <a:moveTo>
                  <a:pt x="288143" y="2184312"/>
                </a:moveTo>
                <a:cubicBezTo>
                  <a:pt x="295902" y="2183871"/>
                  <a:pt x="302292" y="2184753"/>
                  <a:pt x="301379" y="2188280"/>
                </a:cubicBezTo>
                <a:cubicBezTo>
                  <a:pt x="300466" y="2192690"/>
                  <a:pt x="291794" y="2192690"/>
                  <a:pt x="283351" y="2191588"/>
                </a:cubicBezTo>
                <a:lnTo>
                  <a:pt x="272825" y="2189695"/>
                </a:lnTo>
                <a:lnTo>
                  <a:pt x="286783" y="2193528"/>
                </a:lnTo>
                <a:cubicBezTo>
                  <a:pt x="293858" y="2197001"/>
                  <a:pt x="298878" y="2201466"/>
                  <a:pt x="296140" y="2205435"/>
                </a:cubicBezTo>
                <a:cubicBezTo>
                  <a:pt x="290663" y="2211388"/>
                  <a:pt x="265104" y="2187575"/>
                  <a:pt x="265104" y="2187575"/>
                </a:cubicBezTo>
                <a:lnTo>
                  <a:pt x="267278" y="2188172"/>
                </a:lnTo>
                <a:close/>
                <a:moveTo>
                  <a:pt x="1652207" y="2181469"/>
                </a:moveTo>
                <a:cubicBezTo>
                  <a:pt x="1655475" y="2181927"/>
                  <a:pt x="1656642" y="2184445"/>
                  <a:pt x="1656380" y="2188109"/>
                </a:cubicBezTo>
                <a:lnTo>
                  <a:pt x="1652236" y="2200812"/>
                </a:lnTo>
                <a:lnTo>
                  <a:pt x="1660051" y="2192654"/>
                </a:lnTo>
                <a:cubicBezTo>
                  <a:pt x="1663891" y="2189684"/>
                  <a:pt x="1667344" y="2188403"/>
                  <a:pt x="1669725" y="2190266"/>
                </a:cubicBezTo>
                <a:cubicBezTo>
                  <a:pt x="1674012" y="2192363"/>
                  <a:pt x="1671868" y="2197080"/>
                  <a:pt x="1666812" y="2202453"/>
                </a:cubicBezTo>
                <a:lnTo>
                  <a:pt x="1646863" y="2218219"/>
                </a:lnTo>
                <a:lnTo>
                  <a:pt x="1646665" y="2218316"/>
                </a:lnTo>
                <a:lnTo>
                  <a:pt x="1645629" y="2219006"/>
                </a:lnTo>
                <a:lnTo>
                  <a:pt x="1635421" y="2224632"/>
                </a:lnTo>
                <a:lnTo>
                  <a:pt x="1633530" y="2227262"/>
                </a:lnTo>
                <a:lnTo>
                  <a:pt x="1633850" y="2225499"/>
                </a:lnTo>
                <a:lnTo>
                  <a:pt x="1633530" y="2225675"/>
                </a:lnTo>
                <a:lnTo>
                  <a:pt x="1633927" y="2225070"/>
                </a:lnTo>
                <a:lnTo>
                  <a:pt x="1634873" y="2219849"/>
                </a:lnTo>
                <a:cubicBezTo>
                  <a:pt x="1637499" y="2206540"/>
                  <a:pt x="1643802" y="2180095"/>
                  <a:pt x="1652207" y="2181469"/>
                </a:cubicBezTo>
                <a:close/>
                <a:moveTo>
                  <a:pt x="2692128" y="2181225"/>
                </a:moveTo>
                <a:cubicBezTo>
                  <a:pt x="2693980" y="2183039"/>
                  <a:pt x="2693980" y="2184853"/>
                  <a:pt x="2692128" y="2188482"/>
                </a:cubicBezTo>
                <a:cubicBezTo>
                  <a:pt x="2690276" y="2192111"/>
                  <a:pt x="2686572" y="2193925"/>
                  <a:pt x="2684719" y="2192111"/>
                </a:cubicBezTo>
                <a:cubicBezTo>
                  <a:pt x="2682867" y="2192111"/>
                  <a:pt x="2684719" y="2188482"/>
                  <a:pt x="2686572" y="2184853"/>
                </a:cubicBezTo>
                <a:cubicBezTo>
                  <a:pt x="2688424" y="2183039"/>
                  <a:pt x="2690276" y="2181225"/>
                  <a:pt x="2692128" y="2181225"/>
                </a:cubicBezTo>
                <a:close/>
                <a:moveTo>
                  <a:pt x="2550093" y="2181225"/>
                </a:moveTo>
                <a:cubicBezTo>
                  <a:pt x="2599196" y="2181225"/>
                  <a:pt x="2616193" y="2210913"/>
                  <a:pt x="2602973" y="2262868"/>
                </a:cubicBezTo>
                <a:lnTo>
                  <a:pt x="2584775" y="2295750"/>
                </a:lnTo>
                <a:lnTo>
                  <a:pt x="2586030" y="2298700"/>
                </a:lnTo>
                <a:lnTo>
                  <a:pt x="2584657" y="2295963"/>
                </a:lnTo>
                <a:lnTo>
                  <a:pt x="2580067" y="2304258"/>
                </a:lnTo>
                <a:cubicBezTo>
                  <a:pt x="2570440" y="2313554"/>
                  <a:pt x="2560215" y="2318838"/>
                  <a:pt x="2553575" y="2321577"/>
                </a:cubicBezTo>
                <a:lnTo>
                  <a:pt x="2547084" y="2323833"/>
                </a:lnTo>
                <a:lnTo>
                  <a:pt x="2546607" y="2324101"/>
                </a:lnTo>
                <a:lnTo>
                  <a:pt x="2546664" y="2323979"/>
                </a:lnTo>
                <a:lnTo>
                  <a:pt x="2546316" y="2324100"/>
                </a:lnTo>
                <a:cubicBezTo>
                  <a:pt x="2563313" y="2303689"/>
                  <a:pt x="2514210" y="2279567"/>
                  <a:pt x="2510432" y="2235035"/>
                </a:cubicBezTo>
                <a:cubicBezTo>
                  <a:pt x="2506655" y="2192358"/>
                  <a:pt x="2550093" y="2181225"/>
                  <a:pt x="2550093" y="2181225"/>
                </a:cubicBezTo>
                <a:close/>
                <a:moveTo>
                  <a:pt x="2680327" y="2179637"/>
                </a:moveTo>
                <a:cubicBezTo>
                  <a:pt x="2682232" y="2179637"/>
                  <a:pt x="2684137" y="2181451"/>
                  <a:pt x="2684137" y="2185080"/>
                </a:cubicBezTo>
                <a:cubicBezTo>
                  <a:pt x="2686042" y="2188708"/>
                  <a:pt x="2686042" y="2192337"/>
                  <a:pt x="2684137" y="2192337"/>
                </a:cubicBezTo>
                <a:lnTo>
                  <a:pt x="2681000" y="2189349"/>
                </a:lnTo>
                <a:lnTo>
                  <a:pt x="2682669" y="2192020"/>
                </a:lnTo>
                <a:cubicBezTo>
                  <a:pt x="2682669" y="2193925"/>
                  <a:pt x="2679097" y="2193925"/>
                  <a:pt x="2675525" y="2192020"/>
                </a:cubicBezTo>
                <a:cubicBezTo>
                  <a:pt x="2671953" y="2190115"/>
                  <a:pt x="2670167" y="2188210"/>
                  <a:pt x="2671953" y="2186305"/>
                </a:cubicBezTo>
                <a:lnTo>
                  <a:pt x="2678577" y="2186305"/>
                </a:lnTo>
                <a:close/>
                <a:moveTo>
                  <a:pt x="1731955" y="2179637"/>
                </a:moveTo>
                <a:cubicBezTo>
                  <a:pt x="1739363" y="2179637"/>
                  <a:pt x="1743067" y="2183341"/>
                  <a:pt x="1743067" y="2185193"/>
                </a:cubicBezTo>
                <a:cubicBezTo>
                  <a:pt x="1743067" y="2188898"/>
                  <a:pt x="1737511" y="2190750"/>
                  <a:pt x="1731955" y="2190750"/>
                </a:cubicBezTo>
                <a:lnTo>
                  <a:pt x="1731282" y="2190505"/>
                </a:lnTo>
                <a:lnTo>
                  <a:pt x="1733190" y="2201574"/>
                </a:lnTo>
                <a:cubicBezTo>
                  <a:pt x="1731250" y="2203450"/>
                  <a:pt x="1725429" y="2201574"/>
                  <a:pt x="1721548" y="2195945"/>
                </a:cubicBezTo>
                <a:lnTo>
                  <a:pt x="1721447" y="2195361"/>
                </a:lnTo>
                <a:lnTo>
                  <a:pt x="1716609" y="2205037"/>
                </a:lnTo>
                <a:cubicBezTo>
                  <a:pt x="1714756" y="2205037"/>
                  <a:pt x="1712904" y="2199481"/>
                  <a:pt x="1712904" y="2193924"/>
                </a:cubicBezTo>
                <a:lnTo>
                  <a:pt x="1713576" y="2192805"/>
                </a:lnTo>
                <a:lnTo>
                  <a:pt x="1712905" y="2193572"/>
                </a:lnTo>
                <a:cubicBezTo>
                  <a:pt x="1706951" y="2197100"/>
                  <a:pt x="1700998" y="2197100"/>
                  <a:pt x="1699014" y="2195336"/>
                </a:cubicBezTo>
                <a:cubicBezTo>
                  <a:pt x="1697029" y="2193572"/>
                  <a:pt x="1700998" y="2188280"/>
                  <a:pt x="1704967" y="2184753"/>
                </a:cubicBezTo>
                <a:cubicBezTo>
                  <a:pt x="1710920" y="2182989"/>
                  <a:pt x="1716873" y="2181225"/>
                  <a:pt x="1718858" y="2182989"/>
                </a:cubicBezTo>
                <a:lnTo>
                  <a:pt x="1718574" y="2184753"/>
                </a:lnTo>
                <a:lnTo>
                  <a:pt x="1719783" y="2185702"/>
                </a:lnTo>
                <a:lnTo>
                  <a:pt x="1719608" y="2184688"/>
                </a:lnTo>
                <a:lnTo>
                  <a:pt x="1721132" y="2185425"/>
                </a:lnTo>
                <a:lnTo>
                  <a:pt x="1720842" y="2185193"/>
                </a:lnTo>
                <a:cubicBezTo>
                  <a:pt x="1722694" y="2181489"/>
                  <a:pt x="1726398" y="2179637"/>
                  <a:pt x="1731955" y="2179637"/>
                </a:cubicBezTo>
                <a:close/>
                <a:moveTo>
                  <a:pt x="1633653" y="2175422"/>
                </a:moveTo>
                <a:cubicBezTo>
                  <a:pt x="1639148" y="2173561"/>
                  <a:pt x="1640522" y="2182867"/>
                  <a:pt x="1639606" y="2194267"/>
                </a:cubicBezTo>
                <a:lnTo>
                  <a:pt x="1631886" y="2225411"/>
                </a:lnTo>
                <a:lnTo>
                  <a:pt x="1631943" y="2225675"/>
                </a:lnTo>
                <a:lnTo>
                  <a:pt x="1631852" y="2225550"/>
                </a:lnTo>
                <a:lnTo>
                  <a:pt x="1631842" y="2225589"/>
                </a:lnTo>
                <a:lnTo>
                  <a:pt x="1631942" y="2225675"/>
                </a:lnTo>
                <a:lnTo>
                  <a:pt x="1631826" y="2225654"/>
                </a:lnTo>
                <a:lnTo>
                  <a:pt x="1631821" y="2225675"/>
                </a:lnTo>
                <a:lnTo>
                  <a:pt x="1631816" y="2225652"/>
                </a:lnTo>
                <a:lnTo>
                  <a:pt x="1630137" y="2225348"/>
                </a:lnTo>
                <a:lnTo>
                  <a:pt x="1630355" y="2225675"/>
                </a:lnTo>
                <a:lnTo>
                  <a:pt x="1629721" y="2225273"/>
                </a:lnTo>
                <a:lnTo>
                  <a:pt x="1624530" y="2224333"/>
                </a:lnTo>
                <a:cubicBezTo>
                  <a:pt x="1611221" y="2221706"/>
                  <a:pt x="1584775" y="2215403"/>
                  <a:pt x="1586149" y="2206998"/>
                </a:cubicBezTo>
                <a:cubicBezTo>
                  <a:pt x="1586149" y="2202096"/>
                  <a:pt x="1591301" y="2201921"/>
                  <a:pt x="1598223" y="2204208"/>
                </a:cubicBezTo>
                <a:lnTo>
                  <a:pt x="1606629" y="2208645"/>
                </a:lnTo>
                <a:lnTo>
                  <a:pt x="1597334" y="2200037"/>
                </a:lnTo>
                <a:cubicBezTo>
                  <a:pt x="1594364" y="2196326"/>
                  <a:pt x="1593083" y="2192988"/>
                  <a:pt x="1594947" y="2190686"/>
                </a:cubicBezTo>
                <a:cubicBezTo>
                  <a:pt x="1597742" y="2185161"/>
                  <a:pt x="1605197" y="2190686"/>
                  <a:pt x="1612651" y="2199203"/>
                </a:cubicBezTo>
                <a:lnTo>
                  <a:pt x="1628202" y="2222456"/>
                </a:lnTo>
                <a:lnTo>
                  <a:pt x="1631796" y="2225549"/>
                </a:lnTo>
                <a:lnTo>
                  <a:pt x="1631775" y="2225446"/>
                </a:lnTo>
                <a:lnTo>
                  <a:pt x="1627378" y="2219452"/>
                </a:lnTo>
                <a:cubicBezTo>
                  <a:pt x="1619336" y="2208110"/>
                  <a:pt x="1604137" y="2184728"/>
                  <a:pt x="1611206" y="2179145"/>
                </a:cubicBezTo>
                <a:cubicBezTo>
                  <a:pt x="1615919" y="2175422"/>
                  <a:pt x="1621104" y="2183332"/>
                  <a:pt x="1625110" y="2194034"/>
                </a:cubicBezTo>
                <a:lnTo>
                  <a:pt x="1630304" y="2218083"/>
                </a:lnTo>
                <a:lnTo>
                  <a:pt x="1627438" y="2192141"/>
                </a:lnTo>
                <a:cubicBezTo>
                  <a:pt x="1627385" y="2183362"/>
                  <a:pt x="1628844" y="2176120"/>
                  <a:pt x="1633653" y="2175422"/>
                </a:cubicBezTo>
                <a:close/>
                <a:moveTo>
                  <a:pt x="238583" y="2175418"/>
                </a:moveTo>
                <a:cubicBezTo>
                  <a:pt x="249030" y="2178320"/>
                  <a:pt x="265104" y="2188874"/>
                  <a:pt x="265104" y="2188874"/>
                </a:cubicBezTo>
                <a:lnTo>
                  <a:pt x="263168" y="2188616"/>
                </a:lnTo>
                <a:lnTo>
                  <a:pt x="241133" y="2191692"/>
                </a:lnTo>
                <a:cubicBezTo>
                  <a:pt x="233037" y="2191692"/>
                  <a:pt x="226369" y="2190353"/>
                  <a:pt x="227322" y="2186781"/>
                </a:cubicBezTo>
                <a:cubicBezTo>
                  <a:pt x="228274" y="2184995"/>
                  <a:pt x="231013" y="2184214"/>
                  <a:pt x="234585" y="2184046"/>
                </a:cubicBezTo>
                <a:lnTo>
                  <a:pt x="239408" y="2184419"/>
                </a:lnTo>
                <a:lnTo>
                  <a:pt x="232957" y="2181222"/>
                </a:lnTo>
                <a:cubicBezTo>
                  <a:pt x="230814" y="2179493"/>
                  <a:pt x="229861" y="2177617"/>
                  <a:pt x="230814" y="2175740"/>
                </a:cubicBezTo>
                <a:cubicBezTo>
                  <a:pt x="232243" y="2174333"/>
                  <a:pt x="235100" y="2174451"/>
                  <a:pt x="238583" y="2175418"/>
                </a:cubicBezTo>
                <a:close/>
                <a:moveTo>
                  <a:pt x="858566" y="2175073"/>
                </a:moveTo>
                <a:cubicBezTo>
                  <a:pt x="860418" y="2175073"/>
                  <a:pt x="860418" y="2178645"/>
                  <a:pt x="858566" y="2182217"/>
                </a:cubicBezTo>
                <a:cubicBezTo>
                  <a:pt x="854861" y="2185789"/>
                  <a:pt x="853009" y="2187575"/>
                  <a:pt x="851157" y="2185789"/>
                </a:cubicBezTo>
                <a:cubicBezTo>
                  <a:pt x="849305" y="2184003"/>
                  <a:pt x="849305" y="2182217"/>
                  <a:pt x="851157" y="2178645"/>
                </a:cubicBezTo>
                <a:cubicBezTo>
                  <a:pt x="854861" y="2175073"/>
                  <a:pt x="856713" y="2173287"/>
                  <a:pt x="858566" y="2175073"/>
                </a:cubicBezTo>
                <a:close/>
                <a:moveTo>
                  <a:pt x="1315207" y="2174280"/>
                </a:moveTo>
                <a:lnTo>
                  <a:pt x="1320946" y="2176997"/>
                </a:lnTo>
                <a:lnTo>
                  <a:pt x="1320983" y="2177001"/>
                </a:lnTo>
                <a:lnTo>
                  <a:pt x="1320979" y="2177013"/>
                </a:lnTo>
                <a:lnTo>
                  <a:pt x="1322498" y="2177732"/>
                </a:lnTo>
                <a:cubicBezTo>
                  <a:pt x="1327202" y="2184178"/>
                  <a:pt x="1328142" y="2190163"/>
                  <a:pt x="1325790" y="2195227"/>
                </a:cubicBezTo>
                <a:lnTo>
                  <a:pt x="1317831" y="2201014"/>
                </a:lnTo>
                <a:lnTo>
                  <a:pt x="1316347" y="2203450"/>
                </a:lnTo>
                <a:lnTo>
                  <a:pt x="1316490" y="2201989"/>
                </a:lnTo>
                <a:lnTo>
                  <a:pt x="1309327" y="2207197"/>
                </a:lnTo>
                <a:lnTo>
                  <a:pt x="1295649" y="2207812"/>
                </a:lnTo>
                <a:lnTo>
                  <a:pt x="1295392" y="2208212"/>
                </a:lnTo>
                <a:lnTo>
                  <a:pt x="1295565" y="2207816"/>
                </a:lnTo>
                <a:lnTo>
                  <a:pt x="1288866" y="2208118"/>
                </a:lnTo>
                <a:cubicBezTo>
                  <a:pt x="1283927" y="2206276"/>
                  <a:pt x="1281105" y="2203514"/>
                  <a:pt x="1281105" y="2203514"/>
                </a:cubicBezTo>
                <a:lnTo>
                  <a:pt x="1281170" y="2203433"/>
                </a:lnTo>
                <a:lnTo>
                  <a:pt x="1279517" y="2203223"/>
                </a:lnTo>
                <a:lnTo>
                  <a:pt x="1281590" y="2202913"/>
                </a:lnTo>
                <a:lnTo>
                  <a:pt x="1288160" y="2194767"/>
                </a:lnTo>
                <a:lnTo>
                  <a:pt x="1292735" y="2186878"/>
                </a:lnTo>
                <a:lnTo>
                  <a:pt x="1292217" y="2186940"/>
                </a:lnTo>
                <a:lnTo>
                  <a:pt x="1292765" y="2186827"/>
                </a:lnTo>
                <a:lnTo>
                  <a:pt x="1298038" y="2177732"/>
                </a:lnTo>
                <a:cubicBezTo>
                  <a:pt x="1304624" y="2173129"/>
                  <a:pt x="1310739" y="2173129"/>
                  <a:pt x="1315207" y="2174280"/>
                </a:cubicBezTo>
                <a:close/>
                <a:moveTo>
                  <a:pt x="1593446" y="2173514"/>
                </a:moveTo>
                <a:lnTo>
                  <a:pt x="1591306" y="2177427"/>
                </a:lnTo>
                <a:lnTo>
                  <a:pt x="1593049" y="2175074"/>
                </a:lnTo>
                <a:cubicBezTo>
                  <a:pt x="1595034" y="2175074"/>
                  <a:pt x="1597018" y="2176860"/>
                  <a:pt x="1597018" y="2180432"/>
                </a:cubicBezTo>
                <a:cubicBezTo>
                  <a:pt x="1597018" y="2184004"/>
                  <a:pt x="1595034" y="2187576"/>
                  <a:pt x="1593049" y="2187576"/>
                </a:cubicBezTo>
                <a:lnTo>
                  <a:pt x="1589292" y="2180814"/>
                </a:lnTo>
                <a:lnTo>
                  <a:pt x="1581540" y="2182586"/>
                </a:lnTo>
                <a:cubicBezTo>
                  <a:pt x="1579555" y="2180771"/>
                  <a:pt x="1581540" y="2177143"/>
                  <a:pt x="1585508" y="2175328"/>
                </a:cubicBezTo>
                <a:cubicBezTo>
                  <a:pt x="1589477" y="2173514"/>
                  <a:pt x="1591461" y="2171700"/>
                  <a:pt x="1593446" y="2173514"/>
                </a:cubicBezTo>
                <a:close/>
                <a:moveTo>
                  <a:pt x="844860" y="2173486"/>
                </a:moveTo>
                <a:cubicBezTo>
                  <a:pt x="846765" y="2171700"/>
                  <a:pt x="850575" y="2175272"/>
                  <a:pt x="850575" y="2178844"/>
                </a:cubicBezTo>
                <a:lnTo>
                  <a:pt x="848779" y="2185579"/>
                </a:lnTo>
                <a:lnTo>
                  <a:pt x="849304" y="2185987"/>
                </a:lnTo>
                <a:lnTo>
                  <a:pt x="849305" y="2185987"/>
                </a:lnTo>
                <a:lnTo>
                  <a:pt x="849305" y="2185987"/>
                </a:lnTo>
                <a:lnTo>
                  <a:pt x="847970" y="2188410"/>
                </a:lnTo>
                <a:lnTo>
                  <a:pt x="848511" y="2187575"/>
                </a:lnTo>
                <a:lnTo>
                  <a:pt x="851157" y="2191657"/>
                </a:lnTo>
                <a:lnTo>
                  <a:pt x="851157" y="2188535"/>
                </a:lnTo>
                <a:lnTo>
                  <a:pt x="850892" y="2188369"/>
                </a:lnTo>
                <a:lnTo>
                  <a:pt x="851157" y="2188203"/>
                </a:lnTo>
                <a:lnTo>
                  <a:pt x="851157" y="2187801"/>
                </a:lnTo>
                <a:lnTo>
                  <a:pt x="851471" y="2188007"/>
                </a:lnTo>
                <a:lnTo>
                  <a:pt x="857242" y="2184400"/>
                </a:lnTo>
                <a:cubicBezTo>
                  <a:pt x="860748" y="2184400"/>
                  <a:pt x="863592" y="2186177"/>
                  <a:pt x="863592" y="2188369"/>
                </a:cubicBezTo>
                <a:cubicBezTo>
                  <a:pt x="863592" y="2190561"/>
                  <a:pt x="860748" y="2192338"/>
                  <a:pt x="857242" y="2192338"/>
                </a:cubicBezTo>
                <a:lnTo>
                  <a:pt x="856889" y="2192117"/>
                </a:lnTo>
                <a:lnTo>
                  <a:pt x="858566" y="2198687"/>
                </a:lnTo>
                <a:lnTo>
                  <a:pt x="851691" y="2195320"/>
                </a:lnTo>
                <a:lnTo>
                  <a:pt x="848511" y="2201863"/>
                </a:lnTo>
                <a:cubicBezTo>
                  <a:pt x="846526" y="2201863"/>
                  <a:pt x="844542" y="2197781"/>
                  <a:pt x="844542" y="2193698"/>
                </a:cubicBezTo>
                <a:lnTo>
                  <a:pt x="844655" y="2193524"/>
                </a:lnTo>
                <a:lnTo>
                  <a:pt x="837675" y="2195108"/>
                </a:lnTo>
                <a:lnTo>
                  <a:pt x="837650" y="2195173"/>
                </a:lnTo>
                <a:cubicBezTo>
                  <a:pt x="835994" y="2197979"/>
                  <a:pt x="833155" y="2200786"/>
                  <a:pt x="828423" y="2200786"/>
                </a:cubicBezTo>
                <a:cubicBezTo>
                  <a:pt x="828423" y="2200786"/>
                  <a:pt x="835994" y="2204528"/>
                  <a:pt x="837887" y="2213883"/>
                </a:cubicBezTo>
                <a:cubicBezTo>
                  <a:pt x="837887" y="2213883"/>
                  <a:pt x="830316" y="2219496"/>
                  <a:pt x="820852" y="2213883"/>
                </a:cubicBezTo>
                <a:cubicBezTo>
                  <a:pt x="820852" y="2213883"/>
                  <a:pt x="822744" y="2225109"/>
                  <a:pt x="815173" y="2228851"/>
                </a:cubicBezTo>
                <a:cubicBezTo>
                  <a:pt x="815173" y="2228851"/>
                  <a:pt x="807602" y="2223238"/>
                  <a:pt x="807602" y="2213883"/>
                </a:cubicBezTo>
                <a:cubicBezTo>
                  <a:pt x="807602" y="2213883"/>
                  <a:pt x="801924" y="2217625"/>
                  <a:pt x="792460" y="2215754"/>
                </a:cubicBezTo>
                <a:cubicBezTo>
                  <a:pt x="792460" y="2215754"/>
                  <a:pt x="790567" y="2208270"/>
                  <a:pt x="798138" y="2202657"/>
                </a:cubicBezTo>
                <a:cubicBezTo>
                  <a:pt x="798138" y="2202657"/>
                  <a:pt x="790567" y="2197044"/>
                  <a:pt x="792460" y="2187689"/>
                </a:cubicBezTo>
                <a:cubicBezTo>
                  <a:pt x="792460" y="2187689"/>
                  <a:pt x="801924" y="2182076"/>
                  <a:pt x="809495" y="2189560"/>
                </a:cubicBezTo>
                <a:cubicBezTo>
                  <a:pt x="809495" y="2189560"/>
                  <a:pt x="805709" y="2182076"/>
                  <a:pt x="815173" y="2176463"/>
                </a:cubicBezTo>
                <a:cubicBezTo>
                  <a:pt x="815173" y="2176463"/>
                  <a:pt x="824637" y="2180205"/>
                  <a:pt x="820852" y="2189560"/>
                </a:cubicBezTo>
                <a:cubicBezTo>
                  <a:pt x="820852" y="2189560"/>
                  <a:pt x="826530" y="2183947"/>
                  <a:pt x="839780" y="2189560"/>
                </a:cubicBezTo>
                <a:lnTo>
                  <a:pt x="838869" y="2191961"/>
                </a:lnTo>
                <a:lnTo>
                  <a:pt x="841140" y="2187839"/>
                </a:lnTo>
                <a:lnTo>
                  <a:pt x="849303" y="2185987"/>
                </a:lnTo>
                <a:lnTo>
                  <a:pt x="848670" y="2185987"/>
                </a:lnTo>
                <a:lnTo>
                  <a:pt x="848670" y="2185988"/>
                </a:lnTo>
                <a:lnTo>
                  <a:pt x="848669" y="2185987"/>
                </a:lnTo>
                <a:lnTo>
                  <a:pt x="841140" y="2185987"/>
                </a:lnTo>
                <a:cubicBezTo>
                  <a:pt x="837058" y="2184400"/>
                  <a:pt x="835017" y="2182812"/>
                  <a:pt x="835017" y="2181224"/>
                </a:cubicBezTo>
                <a:cubicBezTo>
                  <a:pt x="837058" y="2179637"/>
                  <a:pt x="841140" y="2179637"/>
                  <a:pt x="843181" y="2181224"/>
                </a:cubicBezTo>
                <a:lnTo>
                  <a:pt x="847883" y="2184882"/>
                </a:lnTo>
                <a:lnTo>
                  <a:pt x="844860" y="2180630"/>
                </a:lnTo>
                <a:cubicBezTo>
                  <a:pt x="842955" y="2177058"/>
                  <a:pt x="844860" y="2173486"/>
                  <a:pt x="844860" y="2173486"/>
                </a:cubicBezTo>
                <a:close/>
                <a:moveTo>
                  <a:pt x="2516180" y="2171964"/>
                </a:moveTo>
                <a:cubicBezTo>
                  <a:pt x="2516180" y="2173816"/>
                  <a:pt x="2516180" y="2175668"/>
                  <a:pt x="2512552" y="2179373"/>
                </a:cubicBezTo>
                <a:cubicBezTo>
                  <a:pt x="2508923" y="2181225"/>
                  <a:pt x="2505295" y="2181225"/>
                  <a:pt x="2505295" y="2179373"/>
                </a:cubicBezTo>
                <a:cubicBezTo>
                  <a:pt x="2503480" y="2179373"/>
                  <a:pt x="2505295" y="2175668"/>
                  <a:pt x="2508923" y="2173816"/>
                </a:cubicBezTo>
                <a:cubicBezTo>
                  <a:pt x="2510737" y="2170112"/>
                  <a:pt x="2514366" y="2170112"/>
                  <a:pt x="2516180" y="2171964"/>
                </a:cubicBezTo>
                <a:close/>
                <a:moveTo>
                  <a:pt x="2622543" y="2171700"/>
                </a:moveTo>
                <a:lnTo>
                  <a:pt x="2622543" y="2171701"/>
                </a:lnTo>
                <a:lnTo>
                  <a:pt x="2623174" y="2172586"/>
                </a:lnTo>
                <a:lnTo>
                  <a:pt x="2623180" y="2172551"/>
                </a:lnTo>
                <a:close/>
                <a:moveTo>
                  <a:pt x="2622542" y="2171700"/>
                </a:moveTo>
                <a:lnTo>
                  <a:pt x="2619648" y="2173951"/>
                </a:lnTo>
                <a:lnTo>
                  <a:pt x="2616937" y="2178621"/>
                </a:lnTo>
                <a:cubicBezTo>
                  <a:pt x="2614704" y="2181969"/>
                  <a:pt x="2612025" y="2185095"/>
                  <a:pt x="2610239" y="2184202"/>
                </a:cubicBezTo>
                <a:cubicBezTo>
                  <a:pt x="2608453" y="2183309"/>
                  <a:pt x="2610239" y="2180630"/>
                  <a:pt x="2612918" y="2177951"/>
                </a:cubicBezTo>
                <a:lnTo>
                  <a:pt x="2613643" y="2177387"/>
                </a:lnTo>
                <a:lnTo>
                  <a:pt x="2606826" y="2179109"/>
                </a:lnTo>
                <a:cubicBezTo>
                  <a:pt x="2605953" y="2177256"/>
                  <a:pt x="2608572" y="2175404"/>
                  <a:pt x="2612064" y="2174015"/>
                </a:cubicBezTo>
                <a:lnTo>
                  <a:pt x="2620326" y="2172190"/>
                </a:lnTo>
                <a:lnTo>
                  <a:pt x="2620954" y="2171701"/>
                </a:lnTo>
                <a:lnTo>
                  <a:pt x="2620955" y="2171700"/>
                </a:lnTo>
                <a:lnTo>
                  <a:pt x="2620955" y="2171701"/>
                </a:lnTo>
                <a:lnTo>
                  <a:pt x="2620955" y="2171701"/>
                </a:lnTo>
                <a:lnTo>
                  <a:pt x="2620722" y="2172102"/>
                </a:lnTo>
                <a:close/>
                <a:moveTo>
                  <a:pt x="2622542" y="2171700"/>
                </a:moveTo>
                <a:cubicBezTo>
                  <a:pt x="2622542" y="2171700"/>
                  <a:pt x="2620690" y="2187575"/>
                  <a:pt x="2615134" y="2187575"/>
                </a:cubicBezTo>
                <a:cubicBezTo>
                  <a:pt x="2611429" y="2187575"/>
                  <a:pt x="2618838" y="2175228"/>
                  <a:pt x="2622542" y="2171700"/>
                </a:cubicBezTo>
                <a:close/>
                <a:moveTo>
                  <a:pt x="2516974" y="2171700"/>
                </a:moveTo>
                <a:lnTo>
                  <a:pt x="2518932" y="2175223"/>
                </a:lnTo>
                <a:lnTo>
                  <a:pt x="2518032" y="2171700"/>
                </a:lnTo>
                <a:cubicBezTo>
                  <a:pt x="2519885" y="2171700"/>
                  <a:pt x="2521737" y="2173514"/>
                  <a:pt x="2523589" y="2175328"/>
                </a:cubicBezTo>
                <a:cubicBezTo>
                  <a:pt x="2527293" y="2178957"/>
                  <a:pt x="2527293" y="2182586"/>
                  <a:pt x="2525441" y="2182586"/>
                </a:cubicBezTo>
                <a:lnTo>
                  <a:pt x="2520615" y="2179434"/>
                </a:lnTo>
                <a:lnTo>
                  <a:pt x="2516974" y="2185988"/>
                </a:lnTo>
                <a:cubicBezTo>
                  <a:pt x="2514783" y="2185988"/>
                  <a:pt x="2513005" y="2182789"/>
                  <a:pt x="2513005" y="2178844"/>
                </a:cubicBezTo>
                <a:cubicBezTo>
                  <a:pt x="2513005" y="2174899"/>
                  <a:pt x="2514783" y="2171700"/>
                  <a:pt x="2516974" y="2171700"/>
                </a:cubicBezTo>
                <a:close/>
                <a:moveTo>
                  <a:pt x="1602574" y="2171700"/>
                </a:moveTo>
                <a:cubicBezTo>
                  <a:pt x="1606146" y="2171700"/>
                  <a:pt x="1609718" y="2173684"/>
                  <a:pt x="1609718" y="2175669"/>
                </a:cubicBezTo>
                <a:lnTo>
                  <a:pt x="1603103" y="2179344"/>
                </a:lnTo>
                <a:lnTo>
                  <a:pt x="1603103" y="2185988"/>
                </a:lnTo>
                <a:cubicBezTo>
                  <a:pt x="1603103" y="2185988"/>
                  <a:pt x="1599399" y="2184174"/>
                  <a:pt x="1597547" y="2182359"/>
                </a:cubicBezTo>
                <a:lnTo>
                  <a:pt x="1595906" y="2175933"/>
                </a:lnTo>
                <a:lnTo>
                  <a:pt x="1595430" y="2175669"/>
                </a:lnTo>
                <a:lnTo>
                  <a:pt x="1595788" y="2175470"/>
                </a:lnTo>
                <a:lnTo>
                  <a:pt x="1595694" y="2175102"/>
                </a:lnTo>
                <a:lnTo>
                  <a:pt x="1596096" y="2175299"/>
                </a:lnTo>
                <a:close/>
                <a:moveTo>
                  <a:pt x="2620943" y="2171691"/>
                </a:moveTo>
                <a:lnTo>
                  <a:pt x="2620953" y="2171700"/>
                </a:lnTo>
                <a:lnTo>
                  <a:pt x="2620954" y="2171700"/>
                </a:lnTo>
                <a:close/>
                <a:moveTo>
                  <a:pt x="2620685" y="2171620"/>
                </a:moveTo>
                <a:lnTo>
                  <a:pt x="2620688" y="2171656"/>
                </a:lnTo>
                <a:lnTo>
                  <a:pt x="2620947" y="2171699"/>
                </a:lnTo>
                <a:close/>
                <a:moveTo>
                  <a:pt x="2623056" y="2171358"/>
                </a:moveTo>
                <a:lnTo>
                  <a:pt x="2622543" y="2171699"/>
                </a:lnTo>
                <a:lnTo>
                  <a:pt x="2622543" y="2171699"/>
                </a:lnTo>
                <a:lnTo>
                  <a:pt x="2623078" y="2171360"/>
                </a:lnTo>
                <a:close/>
                <a:moveTo>
                  <a:pt x="2622796" y="2171330"/>
                </a:moveTo>
                <a:lnTo>
                  <a:pt x="2622596" y="2171623"/>
                </a:lnTo>
                <a:lnTo>
                  <a:pt x="2622799" y="2171331"/>
                </a:lnTo>
                <a:close/>
                <a:moveTo>
                  <a:pt x="2623179" y="2170771"/>
                </a:moveTo>
                <a:lnTo>
                  <a:pt x="2622880" y="2171208"/>
                </a:lnTo>
                <a:lnTo>
                  <a:pt x="2622884" y="2171207"/>
                </a:lnTo>
                <a:lnTo>
                  <a:pt x="2623181" y="2170780"/>
                </a:lnTo>
                <a:close/>
                <a:moveTo>
                  <a:pt x="2526499" y="2170112"/>
                </a:moveTo>
                <a:cubicBezTo>
                  <a:pt x="2530071" y="2170112"/>
                  <a:pt x="2533643" y="2171700"/>
                  <a:pt x="2533643" y="2173287"/>
                </a:cubicBezTo>
                <a:cubicBezTo>
                  <a:pt x="2531857" y="2174875"/>
                  <a:pt x="2530071" y="2174875"/>
                  <a:pt x="2526499" y="2174875"/>
                </a:cubicBezTo>
                <a:cubicBezTo>
                  <a:pt x="2522927" y="2174875"/>
                  <a:pt x="2519355" y="2173287"/>
                  <a:pt x="2519355" y="2171700"/>
                </a:cubicBezTo>
                <a:cubicBezTo>
                  <a:pt x="2519355" y="2170112"/>
                  <a:pt x="2522927" y="2168525"/>
                  <a:pt x="2526499" y="2170112"/>
                </a:cubicBezTo>
                <a:close/>
                <a:moveTo>
                  <a:pt x="2419796" y="2165614"/>
                </a:moveTo>
                <a:cubicBezTo>
                  <a:pt x="2423424" y="2163762"/>
                  <a:pt x="2427053" y="2163762"/>
                  <a:pt x="2427053" y="2165614"/>
                </a:cubicBezTo>
                <a:cubicBezTo>
                  <a:pt x="2428867" y="2165614"/>
                  <a:pt x="2427053" y="2169318"/>
                  <a:pt x="2423424" y="2171171"/>
                </a:cubicBezTo>
                <a:cubicBezTo>
                  <a:pt x="2421610" y="2173023"/>
                  <a:pt x="2417982" y="2174875"/>
                  <a:pt x="2416167" y="2173023"/>
                </a:cubicBezTo>
                <a:cubicBezTo>
                  <a:pt x="2416167" y="2171171"/>
                  <a:pt x="2417982" y="2169318"/>
                  <a:pt x="2419796" y="2165614"/>
                </a:cubicBezTo>
                <a:close/>
                <a:moveTo>
                  <a:pt x="2427280" y="2165350"/>
                </a:moveTo>
                <a:cubicBezTo>
                  <a:pt x="2428868" y="2165350"/>
                  <a:pt x="2430455" y="2169432"/>
                  <a:pt x="2430455" y="2173514"/>
                </a:cubicBezTo>
                <a:cubicBezTo>
                  <a:pt x="2430455" y="2177597"/>
                  <a:pt x="2428868" y="2179638"/>
                  <a:pt x="2427280" y="2179638"/>
                </a:cubicBezTo>
                <a:cubicBezTo>
                  <a:pt x="2425693" y="2179638"/>
                  <a:pt x="2424105" y="2177597"/>
                  <a:pt x="2424105" y="2171473"/>
                </a:cubicBezTo>
                <a:cubicBezTo>
                  <a:pt x="2425693" y="2167391"/>
                  <a:pt x="2425693" y="2165350"/>
                  <a:pt x="2427280" y="2165350"/>
                </a:cubicBezTo>
                <a:close/>
                <a:moveTo>
                  <a:pt x="239237" y="2162572"/>
                </a:moveTo>
                <a:cubicBezTo>
                  <a:pt x="246708" y="2159000"/>
                  <a:pt x="263517" y="2187575"/>
                  <a:pt x="263517" y="2187575"/>
                </a:cubicBezTo>
                <a:cubicBezTo>
                  <a:pt x="254179" y="2184003"/>
                  <a:pt x="231767" y="2167930"/>
                  <a:pt x="239237" y="2162572"/>
                </a:cubicBezTo>
                <a:close/>
                <a:moveTo>
                  <a:pt x="2436805" y="2162175"/>
                </a:moveTo>
                <a:cubicBezTo>
                  <a:pt x="2441188" y="2162175"/>
                  <a:pt x="2444742" y="2163952"/>
                  <a:pt x="2444742" y="2166144"/>
                </a:cubicBezTo>
                <a:cubicBezTo>
                  <a:pt x="2444742" y="2168336"/>
                  <a:pt x="2441188" y="2170113"/>
                  <a:pt x="2436805" y="2170113"/>
                </a:cubicBezTo>
                <a:lnTo>
                  <a:pt x="2436612" y="2170016"/>
                </a:lnTo>
                <a:lnTo>
                  <a:pt x="2438393" y="2177652"/>
                </a:lnTo>
                <a:cubicBezTo>
                  <a:pt x="2436541" y="2179637"/>
                  <a:pt x="2432837" y="2177652"/>
                  <a:pt x="2430985" y="2173684"/>
                </a:cubicBezTo>
                <a:lnTo>
                  <a:pt x="2429272" y="2166346"/>
                </a:lnTo>
                <a:lnTo>
                  <a:pt x="2428867" y="2166144"/>
                </a:lnTo>
                <a:lnTo>
                  <a:pt x="2429188" y="2165984"/>
                </a:lnTo>
                <a:lnTo>
                  <a:pt x="2429132" y="2165746"/>
                </a:lnTo>
                <a:lnTo>
                  <a:pt x="2429388" y="2165883"/>
                </a:lnTo>
                <a:close/>
                <a:moveTo>
                  <a:pt x="291199" y="2161428"/>
                </a:moveTo>
                <a:cubicBezTo>
                  <a:pt x="292613" y="2163296"/>
                  <a:pt x="291788" y="2165864"/>
                  <a:pt x="289756" y="2168665"/>
                </a:cubicBezTo>
                <a:lnTo>
                  <a:pt x="281924" y="2176450"/>
                </a:lnTo>
                <a:lnTo>
                  <a:pt x="293481" y="2171688"/>
                </a:lnTo>
                <a:cubicBezTo>
                  <a:pt x="296107" y="2171485"/>
                  <a:pt x="297975" y="2172295"/>
                  <a:pt x="298442" y="2174610"/>
                </a:cubicBezTo>
                <a:cubicBezTo>
                  <a:pt x="298442" y="2182019"/>
                  <a:pt x="266692" y="2187575"/>
                  <a:pt x="266692" y="2187575"/>
                </a:cubicBezTo>
                <a:cubicBezTo>
                  <a:pt x="270462" y="2178237"/>
                  <a:pt x="287429" y="2155825"/>
                  <a:pt x="291199" y="2161428"/>
                </a:cubicBezTo>
                <a:close/>
                <a:moveTo>
                  <a:pt x="1603103" y="2160588"/>
                </a:moveTo>
                <a:cubicBezTo>
                  <a:pt x="1604955" y="2162402"/>
                  <a:pt x="1604955" y="2166031"/>
                  <a:pt x="1603103" y="2169659"/>
                </a:cubicBezTo>
                <a:cubicBezTo>
                  <a:pt x="1601251" y="2171474"/>
                  <a:pt x="1597547" y="2173288"/>
                  <a:pt x="1595694" y="2173288"/>
                </a:cubicBezTo>
                <a:cubicBezTo>
                  <a:pt x="1593842" y="2171474"/>
                  <a:pt x="1595694" y="2169659"/>
                  <a:pt x="1597547" y="2166031"/>
                </a:cubicBezTo>
                <a:cubicBezTo>
                  <a:pt x="1599399" y="2162402"/>
                  <a:pt x="1601251" y="2160588"/>
                  <a:pt x="1603103" y="2160588"/>
                </a:cubicBezTo>
                <a:close/>
                <a:moveTo>
                  <a:pt x="1714946" y="2160587"/>
                </a:moveTo>
                <a:lnTo>
                  <a:pt x="1721927" y="2169496"/>
                </a:lnTo>
                <a:lnTo>
                  <a:pt x="1733190" y="2164051"/>
                </a:lnTo>
                <a:cubicBezTo>
                  <a:pt x="1735130" y="2164051"/>
                  <a:pt x="1735130" y="2169680"/>
                  <a:pt x="1731250" y="2175308"/>
                </a:cubicBezTo>
                <a:cubicBezTo>
                  <a:pt x="1727369" y="2180937"/>
                  <a:pt x="1723488" y="2182813"/>
                  <a:pt x="1721548" y="2182813"/>
                </a:cubicBezTo>
                <a:lnTo>
                  <a:pt x="1720493" y="2180320"/>
                </a:lnTo>
                <a:lnTo>
                  <a:pt x="1720389" y="2180960"/>
                </a:lnTo>
                <a:lnTo>
                  <a:pt x="1718347" y="2178876"/>
                </a:lnTo>
                <a:lnTo>
                  <a:pt x="1718858" y="2180828"/>
                </a:lnTo>
                <a:cubicBezTo>
                  <a:pt x="1716873" y="2184400"/>
                  <a:pt x="1712905" y="2184400"/>
                  <a:pt x="1706951" y="2180828"/>
                </a:cubicBezTo>
                <a:cubicBezTo>
                  <a:pt x="1700998" y="2179042"/>
                  <a:pt x="1697029" y="2175470"/>
                  <a:pt x="1699014" y="2171898"/>
                </a:cubicBezTo>
                <a:cubicBezTo>
                  <a:pt x="1699014" y="2171005"/>
                  <a:pt x="1700502" y="2170558"/>
                  <a:pt x="1702734" y="2170558"/>
                </a:cubicBezTo>
                <a:cubicBezTo>
                  <a:pt x="1704967" y="2170558"/>
                  <a:pt x="1707943" y="2171005"/>
                  <a:pt x="1710920" y="2171898"/>
                </a:cubicBezTo>
                <a:lnTo>
                  <a:pt x="1713065" y="2173484"/>
                </a:lnTo>
                <a:lnTo>
                  <a:pt x="1711317" y="2171699"/>
                </a:lnTo>
                <a:cubicBezTo>
                  <a:pt x="1711317" y="2166143"/>
                  <a:pt x="1711317" y="2160587"/>
                  <a:pt x="1714946" y="2160587"/>
                </a:cubicBezTo>
                <a:close/>
                <a:moveTo>
                  <a:pt x="2525441" y="2159000"/>
                </a:moveTo>
                <a:cubicBezTo>
                  <a:pt x="2527293" y="2160814"/>
                  <a:pt x="2527293" y="2164443"/>
                  <a:pt x="2525441" y="2166257"/>
                </a:cubicBezTo>
                <a:cubicBezTo>
                  <a:pt x="2521737" y="2169886"/>
                  <a:pt x="2519885" y="2171700"/>
                  <a:pt x="2518032" y="2171700"/>
                </a:cubicBezTo>
                <a:cubicBezTo>
                  <a:pt x="2516180" y="2169886"/>
                  <a:pt x="2516180" y="2166257"/>
                  <a:pt x="2519885" y="2162628"/>
                </a:cubicBezTo>
                <a:cubicBezTo>
                  <a:pt x="2521737" y="2160814"/>
                  <a:pt x="2523589" y="2159000"/>
                  <a:pt x="2525441" y="2159000"/>
                </a:cubicBezTo>
                <a:close/>
                <a:moveTo>
                  <a:pt x="1591302" y="2159000"/>
                </a:moveTo>
                <a:cubicBezTo>
                  <a:pt x="1593207" y="2159000"/>
                  <a:pt x="1595112" y="2162572"/>
                  <a:pt x="1595112" y="2166144"/>
                </a:cubicBezTo>
                <a:cubicBezTo>
                  <a:pt x="1597017" y="2169716"/>
                  <a:pt x="1597017" y="2171502"/>
                  <a:pt x="1595112" y="2173288"/>
                </a:cubicBezTo>
                <a:lnTo>
                  <a:pt x="1590811" y="2167912"/>
                </a:lnTo>
                <a:lnTo>
                  <a:pt x="1593446" y="2172970"/>
                </a:lnTo>
                <a:cubicBezTo>
                  <a:pt x="1593446" y="2174875"/>
                  <a:pt x="1589477" y="2174875"/>
                  <a:pt x="1585508" y="2172970"/>
                </a:cubicBezTo>
                <a:cubicBezTo>
                  <a:pt x="1581540" y="2171065"/>
                  <a:pt x="1579555" y="2167255"/>
                  <a:pt x="1581540" y="2167255"/>
                </a:cubicBezTo>
                <a:cubicBezTo>
                  <a:pt x="1581540" y="2165350"/>
                  <a:pt x="1585508" y="2165350"/>
                  <a:pt x="1589477" y="2165350"/>
                </a:cubicBezTo>
                <a:lnTo>
                  <a:pt x="1589564" y="2165517"/>
                </a:lnTo>
                <a:close/>
                <a:moveTo>
                  <a:pt x="280113" y="2156539"/>
                </a:moveTo>
                <a:cubicBezTo>
                  <a:pt x="285742" y="2160190"/>
                  <a:pt x="265104" y="2187575"/>
                  <a:pt x="265104" y="2187575"/>
                </a:cubicBezTo>
                <a:cubicBezTo>
                  <a:pt x="265104" y="2178447"/>
                  <a:pt x="272608" y="2151062"/>
                  <a:pt x="280113" y="2156539"/>
                </a:cubicBezTo>
                <a:close/>
                <a:moveTo>
                  <a:pt x="2515227" y="2155825"/>
                </a:moveTo>
                <a:cubicBezTo>
                  <a:pt x="2515227" y="2155825"/>
                  <a:pt x="2519037" y="2157809"/>
                  <a:pt x="2519037" y="2161778"/>
                </a:cubicBezTo>
                <a:lnTo>
                  <a:pt x="2517237" y="2169280"/>
                </a:lnTo>
                <a:lnTo>
                  <a:pt x="2517371" y="2169795"/>
                </a:lnTo>
                <a:cubicBezTo>
                  <a:pt x="2517371" y="2171700"/>
                  <a:pt x="2513402" y="2171700"/>
                  <a:pt x="2509433" y="2169795"/>
                </a:cubicBezTo>
                <a:cubicBezTo>
                  <a:pt x="2505465" y="2169795"/>
                  <a:pt x="2503480" y="2165985"/>
                  <a:pt x="2503480" y="2164080"/>
                </a:cubicBezTo>
                <a:cubicBezTo>
                  <a:pt x="2505465" y="2162175"/>
                  <a:pt x="2509433" y="2162175"/>
                  <a:pt x="2511418" y="2164080"/>
                </a:cubicBezTo>
                <a:lnTo>
                  <a:pt x="2514666" y="2165862"/>
                </a:lnTo>
                <a:lnTo>
                  <a:pt x="2513322" y="2163762"/>
                </a:lnTo>
                <a:cubicBezTo>
                  <a:pt x="2511417" y="2159794"/>
                  <a:pt x="2513322" y="2155825"/>
                  <a:pt x="2515227" y="2155825"/>
                </a:cubicBezTo>
                <a:close/>
                <a:moveTo>
                  <a:pt x="2615134" y="2154555"/>
                </a:moveTo>
                <a:cubicBezTo>
                  <a:pt x="2616986" y="2153602"/>
                  <a:pt x="2618838" y="2156460"/>
                  <a:pt x="2619996" y="2160270"/>
                </a:cubicBezTo>
                <a:lnTo>
                  <a:pt x="2620656" y="2171142"/>
                </a:lnTo>
                <a:lnTo>
                  <a:pt x="2620955" y="2171700"/>
                </a:lnTo>
                <a:lnTo>
                  <a:pt x="2620955" y="2171700"/>
                </a:lnTo>
                <a:lnTo>
                  <a:pt x="2620955" y="2171700"/>
                </a:lnTo>
                <a:lnTo>
                  <a:pt x="2620954" y="2171700"/>
                </a:lnTo>
                <a:lnTo>
                  <a:pt x="2620953" y="2171700"/>
                </a:lnTo>
                <a:lnTo>
                  <a:pt x="2620954" y="2171701"/>
                </a:lnTo>
                <a:lnTo>
                  <a:pt x="2620952" y="2171700"/>
                </a:lnTo>
                <a:lnTo>
                  <a:pt x="2612382" y="2172891"/>
                </a:lnTo>
                <a:cubicBezTo>
                  <a:pt x="2608095" y="2173287"/>
                  <a:pt x="2603809" y="2173287"/>
                  <a:pt x="2603809" y="2171700"/>
                </a:cubicBezTo>
                <a:cubicBezTo>
                  <a:pt x="2602857" y="2170112"/>
                  <a:pt x="2606191" y="2169716"/>
                  <a:pt x="2610239" y="2169914"/>
                </a:cubicBezTo>
                <a:lnTo>
                  <a:pt x="2620665" y="2171652"/>
                </a:lnTo>
                <a:lnTo>
                  <a:pt x="2620641" y="2171607"/>
                </a:lnTo>
                <a:lnTo>
                  <a:pt x="2613237" y="2169386"/>
                </a:lnTo>
                <a:cubicBezTo>
                  <a:pt x="2609489" y="2167997"/>
                  <a:pt x="2605961" y="2166144"/>
                  <a:pt x="2606843" y="2164292"/>
                </a:cubicBezTo>
                <a:cubicBezTo>
                  <a:pt x="2606843" y="2162440"/>
                  <a:pt x="2609930" y="2163366"/>
                  <a:pt x="2613237" y="2165218"/>
                </a:cubicBezTo>
                <a:lnTo>
                  <a:pt x="2613286" y="2165260"/>
                </a:lnTo>
                <a:lnTo>
                  <a:pt x="2608453" y="2158119"/>
                </a:lnTo>
                <a:cubicBezTo>
                  <a:pt x="2610239" y="2156178"/>
                  <a:pt x="2612918" y="2158119"/>
                  <a:pt x="2615374" y="2161272"/>
                </a:cubicBezTo>
                <a:lnTo>
                  <a:pt x="2616435" y="2163254"/>
                </a:lnTo>
                <a:close/>
                <a:moveTo>
                  <a:pt x="2772032" y="2154502"/>
                </a:moveTo>
                <a:cubicBezTo>
                  <a:pt x="2774347" y="2154965"/>
                  <a:pt x="2775157" y="2156817"/>
                  <a:pt x="2774955" y="2159422"/>
                </a:cubicBezTo>
                <a:lnTo>
                  <a:pt x="2771953" y="2168399"/>
                </a:lnTo>
                <a:lnTo>
                  <a:pt x="2783347" y="2159635"/>
                </a:lnTo>
                <a:cubicBezTo>
                  <a:pt x="2787082" y="2162492"/>
                  <a:pt x="2783347" y="2168207"/>
                  <a:pt x="2777510" y="2173446"/>
                </a:cubicBezTo>
                <a:lnTo>
                  <a:pt x="2761180" y="2183145"/>
                </a:lnTo>
                <a:lnTo>
                  <a:pt x="2759266" y="2185721"/>
                </a:lnTo>
                <a:lnTo>
                  <a:pt x="2763324" y="2183218"/>
                </a:lnTo>
                <a:cubicBezTo>
                  <a:pt x="2771093" y="2178591"/>
                  <a:pt x="2787166" y="2169824"/>
                  <a:pt x="2791452" y="2173720"/>
                </a:cubicBezTo>
                <a:cubicBezTo>
                  <a:pt x="2792881" y="2175452"/>
                  <a:pt x="2792167" y="2177184"/>
                  <a:pt x="2790143" y="2178781"/>
                </a:cubicBezTo>
                <a:lnTo>
                  <a:pt x="2783558" y="2181832"/>
                </a:lnTo>
                <a:lnTo>
                  <a:pt x="2788784" y="2181361"/>
                </a:lnTo>
                <a:cubicBezTo>
                  <a:pt x="2792088" y="2181547"/>
                  <a:pt x="2794469" y="2182415"/>
                  <a:pt x="2794945" y="2184399"/>
                </a:cubicBezTo>
                <a:cubicBezTo>
                  <a:pt x="2798755" y="2192337"/>
                  <a:pt x="2770180" y="2190352"/>
                  <a:pt x="2760655" y="2186384"/>
                </a:cubicBezTo>
                <a:lnTo>
                  <a:pt x="2765563" y="2185009"/>
                </a:lnTo>
                <a:lnTo>
                  <a:pt x="2759186" y="2185828"/>
                </a:lnTo>
                <a:lnTo>
                  <a:pt x="2759067" y="2185988"/>
                </a:lnTo>
                <a:lnTo>
                  <a:pt x="2759101" y="2185839"/>
                </a:lnTo>
                <a:lnTo>
                  <a:pt x="2759067" y="2185843"/>
                </a:lnTo>
                <a:lnTo>
                  <a:pt x="2759105" y="2185820"/>
                </a:lnTo>
                <a:lnTo>
                  <a:pt x="2759480" y="2184155"/>
                </a:lnTo>
                <a:lnTo>
                  <a:pt x="2759067" y="2184400"/>
                </a:lnTo>
                <a:lnTo>
                  <a:pt x="2759586" y="2183686"/>
                </a:lnTo>
                <a:lnTo>
                  <a:pt x="2762771" y="2169550"/>
                </a:lnTo>
                <a:cubicBezTo>
                  <a:pt x="2765086" y="2161447"/>
                  <a:pt x="2768327" y="2153576"/>
                  <a:pt x="2772032" y="2154502"/>
                </a:cubicBezTo>
                <a:close/>
                <a:moveTo>
                  <a:pt x="2744347" y="2153126"/>
                </a:moveTo>
                <a:cubicBezTo>
                  <a:pt x="2747161" y="2151301"/>
                  <a:pt x="2750445" y="2156777"/>
                  <a:pt x="2753024" y="2164080"/>
                </a:cubicBezTo>
                <a:lnTo>
                  <a:pt x="2757480" y="2185987"/>
                </a:lnTo>
                <a:lnTo>
                  <a:pt x="2757480" y="2185988"/>
                </a:lnTo>
                <a:lnTo>
                  <a:pt x="2757255" y="2187743"/>
                </a:lnTo>
                <a:lnTo>
                  <a:pt x="2757480" y="2187575"/>
                </a:lnTo>
                <a:lnTo>
                  <a:pt x="2757218" y="2188026"/>
                </a:lnTo>
                <a:lnTo>
                  <a:pt x="2755337" y="2202656"/>
                </a:lnTo>
                <a:cubicBezTo>
                  <a:pt x="2753670" y="2210990"/>
                  <a:pt x="2750813" y="2219325"/>
                  <a:pt x="2746050" y="2219325"/>
                </a:cubicBezTo>
                <a:cubicBezTo>
                  <a:pt x="2742240" y="2219325"/>
                  <a:pt x="2743193" y="2212843"/>
                  <a:pt x="2746050" y="2205434"/>
                </a:cubicBezTo>
                <a:lnTo>
                  <a:pt x="2746964" y="2203879"/>
                </a:lnTo>
                <a:lnTo>
                  <a:pt x="2734858" y="2213967"/>
                </a:lnTo>
                <a:cubicBezTo>
                  <a:pt x="2731088" y="2212082"/>
                  <a:pt x="2734387" y="2206427"/>
                  <a:pt x="2739807" y="2200771"/>
                </a:cubicBezTo>
                <a:lnTo>
                  <a:pt x="2755817" y="2188817"/>
                </a:lnTo>
                <a:lnTo>
                  <a:pt x="2757480" y="2185988"/>
                </a:lnTo>
                <a:lnTo>
                  <a:pt x="2753373" y="2189344"/>
                </a:lnTo>
                <a:cubicBezTo>
                  <a:pt x="2745877" y="2195247"/>
                  <a:pt x="2730368" y="2206360"/>
                  <a:pt x="2726232" y="2200804"/>
                </a:cubicBezTo>
                <a:cubicBezTo>
                  <a:pt x="2724394" y="2198026"/>
                  <a:pt x="2729908" y="2194321"/>
                  <a:pt x="2737031" y="2191312"/>
                </a:cubicBezTo>
                <a:lnTo>
                  <a:pt x="2750272" y="2187864"/>
                </a:lnTo>
                <a:lnTo>
                  <a:pt x="2739462" y="2189460"/>
                </a:lnTo>
                <a:cubicBezTo>
                  <a:pt x="2731127" y="2190353"/>
                  <a:pt x="2722555" y="2190353"/>
                  <a:pt x="2721602" y="2186781"/>
                </a:cubicBezTo>
                <a:cubicBezTo>
                  <a:pt x="2719697" y="2183209"/>
                  <a:pt x="2726365" y="2182316"/>
                  <a:pt x="2734461" y="2182762"/>
                </a:cubicBezTo>
                <a:cubicBezTo>
                  <a:pt x="2738509" y="2182986"/>
                  <a:pt x="2742914" y="2183544"/>
                  <a:pt x="2746784" y="2184269"/>
                </a:cubicBezTo>
                <a:lnTo>
                  <a:pt x="2755183" y="2186585"/>
                </a:lnTo>
                <a:lnTo>
                  <a:pt x="2757479" y="2185987"/>
                </a:lnTo>
                <a:lnTo>
                  <a:pt x="2757479" y="2185987"/>
                </a:lnTo>
                <a:lnTo>
                  <a:pt x="2752300" y="2185003"/>
                </a:lnTo>
                <a:cubicBezTo>
                  <a:pt x="2743011" y="2183093"/>
                  <a:pt x="2724605" y="2178579"/>
                  <a:pt x="2725994" y="2173022"/>
                </a:cubicBezTo>
                <a:cubicBezTo>
                  <a:pt x="2725994" y="2170707"/>
                  <a:pt x="2727615" y="2169897"/>
                  <a:pt x="2730133" y="2170100"/>
                </a:cubicBezTo>
                <a:lnTo>
                  <a:pt x="2741897" y="2174892"/>
                </a:lnTo>
                <a:lnTo>
                  <a:pt x="2733389" y="2167066"/>
                </a:lnTo>
                <a:cubicBezTo>
                  <a:pt x="2731246" y="2164439"/>
                  <a:pt x="2730175" y="2161988"/>
                  <a:pt x="2731127" y="2160120"/>
                </a:cubicBezTo>
                <a:cubicBezTo>
                  <a:pt x="2734937" y="2152650"/>
                  <a:pt x="2753987" y="2175062"/>
                  <a:pt x="2755892" y="2184400"/>
                </a:cubicBezTo>
                <a:lnTo>
                  <a:pt x="2753905" y="2183163"/>
                </a:lnTo>
                <a:lnTo>
                  <a:pt x="2757479" y="2185986"/>
                </a:lnTo>
                <a:lnTo>
                  <a:pt x="2754373" y="2181623"/>
                </a:lnTo>
                <a:cubicBezTo>
                  <a:pt x="2748920" y="2173665"/>
                  <a:pt x="2738718" y="2157234"/>
                  <a:pt x="2744347" y="2153126"/>
                </a:cubicBezTo>
                <a:close/>
                <a:moveTo>
                  <a:pt x="264311" y="2152888"/>
                </a:moveTo>
                <a:cubicBezTo>
                  <a:pt x="269669" y="2154257"/>
                  <a:pt x="266990" y="2173084"/>
                  <a:pt x="265315" y="2182412"/>
                </a:cubicBezTo>
                <a:lnTo>
                  <a:pt x="264706" y="2185542"/>
                </a:lnTo>
                <a:lnTo>
                  <a:pt x="265104" y="2187575"/>
                </a:lnTo>
                <a:lnTo>
                  <a:pt x="264473" y="2186741"/>
                </a:lnTo>
                <a:lnTo>
                  <a:pt x="264311" y="2187575"/>
                </a:lnTo>
                <a:lnTo>
                  <a:pt x="264050" y="2186182"/>
                </a:lnTo>
                <a:lnTo>
                  <a:pt x="252139" y="2170443"/>
                </a:lnTo>
                <a:cubicBezTo>
                  <a:pt x="248435" y="2163498"/>
                  <a:pt x="246583" y="2157015"/>
                  <a:pt x="250287" y="2156089"/>
                </a:cubicBezTo>
                <a:cubicBezTo>
                  <a:pt x="254918" y="2155163"/>
                  <a:pt x="258622" y="2163034"/>
                  <a:pt x="261168" y="2171137"/>
                </a:cubicBezTo>
                <a:lnTo>
                  <a:pt x="261396" y="2172013"/>
                </a:lnTo>
                <a:lnTo>
                  <a:pt x="260292" y="2166124"/>
                </a:lnTo>
                <a:cubicBezTo>
                  <a:pt x="259846" y="2158365"/>
                  <a:pt x="260739" y="2151975"/>
                  <a:pt x="264311" y="2152888"/>
                </a:cubicBezTo>
                <a:close/>
                <a:moveTo>
                  <a:pt x="2623336" y="2152650"/>
                </a:moveTo>
                <a:cubicBezTo>
                  <a:pt x="2625321" y="2152650"/>
                  <a:pt x="2625817" y="2155984"/>
                  <a:pt x="2625569" y="2160032"/>
                </a:cubicBezTo>
                <a:lnTo>
                  <a:pt x="2625349" y="2161180"/>
                </a:lnTo>
                <a:lnTo>
                  <a:pt x="2629951" y="2154238"/>
                </a:lnTo>
                <a:cubicBezTo>
                  <a:pt x="2631803" y="2155208"/>
                  <a:pt x="2630877" y="2158604"/>
                  <a:pt x="2629025" y="2162242"/>
                </a:cubicBezTo>
                <a:lnTo>
                  <a:pt x="2623644" y="2170094"/>
                </a:lnTo>
                <a:lnTo>
                  <a:pt x="2623639" y="2170120"/>
                </a:lnTo>
                <a:lnTo>
                  <a:pt x="2627878" y="2164011"/>
                </a:lnTo>
                <a:cubicBezTo>
                  <a:pt x="2630789" y="2160290"/>
                  <a:pt x="2634184" y="2156817"/>
                  <a:pt x="2636125" y="2157809"/>
                </a:cubicBezTo>
                <a:cubicBezTo>
                  <a:pt x="2638065" y="2158802"/>
                  <a:pt x="2636125" y="2161778"/>
                  <a:pt x="2632972" y="2164755"/>
                </a:cubicBezTo>
                <a:lnTo>
                  <a:pt x="2623574" y="2171013"/>
                </a:lnTo>
                <a:lnTo>
                  <a:pt x="2623669" y="2170986"/>
                </a:lnTo>
                <a:lnTo>
                  <a:pt x="2629686" y="2167176"/>
                </a:lnTo>
                <a:cubicBezTo>
                  <a:pt x="2633496" y="2165032"/>
                  <a:pt x="2637782" y="2163127"/>
                  <a:pt x="2639687" y="2164080"/>
                </a:cubicBezTo>
                <a:lnTo>
                  <a:pt x="2634355" y="2168968"/>
                </a:lnTo>
                <a:lnTo>
                  <a:pt x="2641592" y="2169319"/>
                </a:lnTo>
                <a:cubicBezTo>
                  <a:pt x="2641592" y="2171303"/>
                  <a:pt x="2638258" y="2172296"/>
                  <a:pt x="2634210" y="2172544"/>
                </a:cubicBezTo>
                <a:lnTo>
                  <a:pt x="2623803" y="2171437"/>
                </a:lnTo>
                <a:lnTo>
                  <a:pt x="2623369" y="2171528"/>
                </a:lnTo>
                <a:lnTo>
                  <a:pt x="2623336" y="2171700"/>
                </a:lnTo>
                <a:lnTo>
                  <a:pt x="2623309" y="2171540"/>
                </a:lnTo>
                <a:lnTo>
                  <a:pt x="2622543" y="2171700"/>
                </a:lnTo>
                <a:lnTo>
                  <a:pt x="2622543" y="2171700"/>
                </a:lnTo>
                <a:lnTo>
                  <a:pt x="2623313" y="2171826"/>
                </a:lnTo>
                <a:lnTo>
                  <a:pt x="2623336" y="2171700"/>
                </a:lnTo>
                <a:lnTo>
                  <a:pt x="2623359" y="2171834"/>
                </a:lnTo>
                <a:lnTo>
                  <a:pt x="2631274" y="2173129"/>
                </a:lnTo>
                <a:cubicBezTo>
                  <a:pt x="2635640" y="2174081"/>
                  <a:pt x="2640005" y="2175510"/>
                  <a:pt x="2640005" y="2177415"/>
                </a:cubicBezTo>
                <a:cubicBezTo>
                  <a:pt x="2640005" y="2179320"/>
                  <a:pt x="2636610" y="2178844"/>
                  <a:pt x="2632729" y="2177415"/>
                </a:cubicBezTo>
                <a:lnTo>
                  <a:pt x="2630915" y="2176397"/>
                </a:lnTo>
                <a:lnTo>
                  <a:pt x="2636433" y="2182283"/>
                </a:lnTo>
                <a:cubicBezTo>
                  <a:pt x="2635440" y="2184929"/>
                  <a:pt x="2632464" y="2183606"/>
                  <a:pt x="2629488" y="2180960"/>
                </a:cubicBezTo>
                <a:lnTo>
                  <a:pt x="2623572" y="2173073"/>
                </a:lnTo>
                <a:lnTo>
                  <a:pt x="2623588" y="2173166"/>
                </a:lnTo>
                <a:lnTo>
                  <a:pt x="2627636" y="2178844"/>
                </a:lnTo>
                <a:cubicBezTo>
                  <a:pt x="2629951" y="2182654"/>
                  <a:pt x="2631803" y="2186940"/>
                  <a:pt x="2629951" y="2188845"/>
                </a:cubicBezTo>
                <a:cubicBezTo>
                  <a:pt x="2628099" y="2189797"/>
                  <a:pt x="2626247" y="2186940"/>
                  <a:pt x="2624858" y="2183130"/>
                </a:cubicBezTo>
                <a:lnTo>
                  <a:pt x="2624604" y="2181876"/>
                </a:lnTo>
                <a:lnTo>
                  <a:pt x="2623336" y="2190462"/>
                </a:lnTo>
                <a:cubicBezTo>
                  <a:pt x="2621352" y="2191400"/>
                  <a:pt x="2620856" y="2188117"/>
                  <a:pt x="2621104" y="2183895"/>
                </a:cubicBezTo>
                <a:lnTo>
                  <a:pt x="2622959" y="2173758"/>
                </a:lnTo>
                <a:lnTo>
                  <a:pt x="2622542" y="2171701"/>
                </a:lnTo>
                <a:lnTo>
                  <a:pt x="2622542" y="2171700"/>
                </a:lnTo>
                <a:lnTo>
                  <a:pt x="2622542" y="2171700"/>
                </a:lnTo>
                <a:lnTo>
                  <a:pt x="2622614" y="2171311"/>
                </a:lnTo>
                <a:lnTo>
                  <a:pt x="2622542" y="2171303"/>
                </a:lnTo>
                <a:lnTo>
                  <a:pt x="2622620" y="2171282"/>
                </a:lnTo>
                <a:lnTo>
                  <a:pt x="2622958" y="2169461"/>
                </a:lnTo>
                <a:lnTo>
                  <a:pt x="2621848" y="2162889"/>
                </a:lnTo>
                <a:cubicBezTo>
                  <a:pt x="2621352" y="2158365"/>
                  <a:pt x="2621352" y="2153602"/>
                  <a:pt x="2623336" y="2152650"/>
                </a:cubicBezTo>
                <a:close/>
                <a:moveTo>
                  <a:pt x="1286824" y="2151380"/>
                </a:moveTo>
                <a:cubicBezTo>
                  <a:pt x="1288935" y="2150904"/>
                  <a:pt x="1290342" y="2151380"/>
                  <a:pt x="1290342" y="2153285"/>
                </a:cubicBezTo>
                <a:cubicBezTo>
                  <a:pt x="1292218" y="2155190"/>
                  <a:pt x="1290342" y="2159000"/>
                  <a:pt x="1284713" y="2162810"/>
                </a:cubicBezTo>
                <a:cubicBezTo>
                  <a:pt x="1280961" y="2166620"/>
                  <a:pt x="1275332" y="2168525"/>
                  <a:pt x="1273456" y="2166620"/>
                </a:cubicBezTo>
                <a:cubicBezTo>
                  <a:pt x="1271580" y="2162810"/>
                  <a:pt x="1275332" y="2159000"/>
                  <a:pt x="1279084" y="2155190"/>
                </a:cubicBezTo>
                <a:cubicBezTo>
                  <a:pt x="1281899" y="2153285"/>
                  <a:pt x="1284713" y="2151856"/>
                  <a:pt x="1286824" y="2151380"/>
                </a:cubicBezTo>
                <a:close/>
                <a:moveTo>
                  <a:pt x="2759244" y="2151313"/>
                </a:moveTo>
                <a:cubicBezTo>
                  <a:pt x="2767005" y="2149475"/>
                  <a:pt x="2763125" y="2177047"/>
                  <a:pt x="2757304" y="2184400"/>
                </a:cubicBezTo>
                <a:cubicBezTo>
                  <a:pt x="2757304" y="2184400"/>
                  <a:pt x="2749542" y="2153151"/>
                  <a:pt x="2759244" y="2151313"/>
                </a:cubicBezTo>
                <a:close/>
                <a:moveTo>
                  <a:pt x="2425693" y="2151261"/>
                </a:moveTo>
                <a:cubicBezTo>
                  <a:pt x="2427280" y="2149475"/>
                  <a:pt x="2428868" y="2153047"/>
                  <a:pt x="2430455" y="2156619"/>
                </a:cubicBezTo>
                <a:lnTo>
                  <a:pt x="2429136" y="2162558"/>
                </a:lnTo>
                <a:lnTo>
                  <a:pt x="2430772" y="2156420"/>
                </a:lnTo>
                <a:cubicBezTo>
                  <a:pt x="2432677" y="2152848"/>
                  <a:pt x="2436487" y="2151062"/>
                  <a:pt x="2436487" y="2152848"/>
                </a:cubicBezTo>
                <a:cubicBezTo>
                  <a:pt x="2438392" y="2152848"/>
                  <a:pt x="2438392" y="2156420"/>
                  <a:pt x="2436487" y="2159992"/>
                </a:cubicBezTo>
                <a:lnTo>
                  <a:pt x="2428917" y="2163541"/>
                </a:lnTo>
                <a:lnTo>
                  <a:pt x="2428868" y="2163763"/>
                </a:lnTo>
                <a:lnTo>
                  <a:pt x="2428585" y="2163445"/>
                </a:lnTo>
                <a:lnTo>
                  <a:pt x="2419938" y="2163445"/>
                </a:lnTo>
                <a:cubicBezTo>
                  <a:pt x="2418152" y="2161540"/>
                  <a:pt x="2414580" y="2159635"/>
                  <a:pt x="2416366" y="2157730"/>
                </a:cubicBezTo>
                <a:cubicBezTo>
                  <a:pt x="2416366" y="2155825"/>
                  <a:pt x="2419938" y="2155825"/>
                  <a:pt x="2423510" y="2157730"/>
                </a:cubicBezTo>
                <a:lnTo>
                  <a:pt x="2424112" y="2158372"/>
                </a:lnTo>
                <a:close/>
                <a:moveTo>
                  <a:pt x="1306505" y="2149739"/>
                </a:moveTo>
                <a:cubicBezTo>
                  <a:pt x="1312061" y="2149739"/>
                  <a:pt x="1317617" y="2151591"/>
                  <a:pt x="1317617" y="2155296"/>
                </a:cubicBezTo>
                <a:cubicBezTo>
                  <a:pt x="1317617" y="2157148"/>
                  <a:pt x="1312061" y="2159000"/>
                  <a:pt x="1306505" y="2159000"/>
                </a:cubicBezTo>
                <a:lnTo>
                  <a:pt x="1305862" y="2158883"/>
                </a:lnTo>
                <a:lnTo>
                  <a:pt x="1307740" y="2171435"/>
                </a:lnTo>
                <a:cubicBezTo>
                  <a:pt x="1305800" y="2173287"/>
                  <a:pt x="1299978" y="2169583"/>
                  <a:pt x="1296097" y="2165879"/>
                </a:cubicBezTo>
                <a:lnTo>
                  <a:pt x="1296051" y="2165569"/>
                </a:lnTo>
                <a:lnTo>
                  <a:pt x="1291265" y="2174875"/>
                </a:lnTo>
                <a:cubicBezTo>
                  <a:pt x="1289360" y="2174875"/>
                  <a:pt x="1287455" y="2169319"/>
                  <a:pt x="1287455" y="2163762"/>
                </a:cubicBezTo>
                <a:cubicBezTo>
                  <a:pt x="1287455" y="2158206"/>
                  <a:pt x="1289360" y="2152650"/>
                  <a:pt x="1293170" y="2152650"/>
                </a:cubicBezTo>
                <a:lnTo>
                  <a:pt x="1294852" y="2157556"/>
                </a:lnTo>
                <a:lnTo>
                  <a:pt x="1294157" y="2152914"/>
                </a:lnTo>
                <a:lnTo>
                  <a:pt x="1295474" y="2153543"/>
                </a:lnTo>
                <a:lnTo>
                  <a:pt x="1295392" y="2153443"/>
                </a:lnTo>
                <a:cubicBezTo>
                  <a:pt x="1295392" y="2151591"/>
                  <a:pt x="1300948" y="2147887"/>
                  <a:pt x="1306505" y="2149739"/>
                </a:cubicBezTo>
                <a:close/>
                <a:moveTo>
                  <a:pt x="2354067" y="2144977"/>
                </a:moveTo>
                <a:cubicBezTo>
                  <a:pt x="2361538" y="2143125"/>
                  <a:pt x="2369009" y="2152385"/>
                  <a:pt x="2372744" y="2167202"/>
                </a:cubicBezTo>
                <a:lnTo>
                  <a:pt x="2373450" y="2177128"/>
                </a:lnTo>
                <a:lnTo>
                  <a:pt x="2376404" y="2169948"/>
                </a:lnTo>
                <a:cubicBezTo>
                  <a:pt x="2383963" y="2156920"/>
                  <a:pt x="2395303" y="2149475"/>
                  <a:pt x="2400973" y="2153197"/>
                </a:cubicBezTo>
                <a:cubicBezTo>
                  <a:pt x="2406642" y="2156920"/>
                  <a:pt x="2406642" y="2169948"/>
                  <a:pt x="2397193" y="2182977"/>
                </a:cubicBezTo>
                <a:lnTo>
                  <a:pt x="2387158" y="2194296"/>
                </a:lnTo>
                <a:lnTo>
                  <a:pt x="2401222" y="2192338"/>
                </a:lnTo>
                <a:cubicBezTo>
                  <a:pt x="2414251" y="2192338"/>
                  <a:pt x="2427279" y="2199595"/>
                  <a:pt x="2427279" y="2206852"/>
                </a:cubicBezTo>
                <a:cubicBezTo>
                  <a:pt x="2425418" y="2212295"/>
                  <a:pt x="2414251" y="2217738"/>
                  <a:pt x="2399361" y="2217738"/>
                </a:cubicBezTo>
                <a:lnTo>
                  <a:pt x="2396544" y="2216948"/>
                </a:lnTo>
                <a:lnTo>
                  <a:pt x="2397049" y="2217398"/>
                </a:lnTo>
                <a:cubicBezTo>
                  <a:pt x="2406367" y="2230495"/>
                  <a:pt x="2408230" y="2243592"/>
                  <a:pt x="2402639" y="2247334"/>
                </a:cubicBezTo>
                <a:cubicBezTo>
                  <a:pt x="2397049" y="2251076"/>
                  <a:pt x="2384003" y="2245463"/>
                  <a:pt x="2376549" y="2232366"/>
                </a:cubicBezTo>
                <a:lnTo>
                  <a:pt x="2376359" y="2231985"/>
                </a:lnTo>
                <a:lnTo>
                  <a:pt x="2372851" y="2249980"/>
                </a:lnTo>
                <a:cubicBezTo>
                  <a:pt x="2370583" y="2254633"/>
                  <a:pt x="2367408" y="2257425"/>
                  <a:pt x="2363779" y="2257425"/>
                </a:cubicBezTo>
                <a:cubicBezTo>
                  <a:pt x="2356522" y="2257425"/>
                  <a:pt x="2351079" y="2244396"/>
                  <a:pt x="2351079" y="2229507"/>
                </a:cubicBezTo>
                <a:lnTo>
                  <a:pt x="2351936" y="2226451"/>
                </a:lnTo>
                <a:lnTo>
                  <a:pt x="2351420" y="2226998"/>
                </a:lnTo>
                <a:cubicBezTo>
                  <a:pt x="2340194" y="2236259"/>
                  <a:pt x="2327097" y="2239963"/>
                  <a:pt x="2321484" y="2232555"/>
                </a:cubicBezTo>
                <a:cubicBezTo>
                  <a:pt x="2317742" y="2226998"/>
                  <a:pt x="2323355" y="2215886"/>
                  <a:pt x="2336452" y="2206625"/>
                </a:cubicBezTo>
                <a:lnTo>
                  <a:pt x="2349432" y="2200737"/>
                </a:lnTo>
                <a:lnTo>
                  <a:pt x="2335643" y="2197935"/>
                </a:lnTo>
                <a:cubicBezTo>
                  <a:pt x="2322231" y="2192421"/>
                  <a:pt x="2314567" y="2181392"/>
                  <a:pt x="2316483" y="2175878"/>
                </a:cubicBezTo>
                <a:cubicBezTo>
                  <a:pt x="2318399" y="2172201"/>
                  <a:pt x="2322710" y="2170363"/>
                  <a:pt x="2328218" y="2170363"/>
                </a:cubicBezTo>
                <a:cubicBezTo>
                  <a:pt x="2333727" y="2170363"/>
                  <a:pt x="2340433" y="2172201"/>
                  <a:pt x="2347139" y="2175878"/>
                </a:cubicBezTo>
                <a:lnTo>
                  <a:pt x="2350115" y="2177796"/>
                </a:lnTo>
                <a:lnTo>
                  <a:pt x="2348465" y="2174611"/>
                </a:lnTo>
                <a:cubicBezTo>
                  <a:pt x="2344729" y="2159794"/>
                  <a:pt x="2348465" y="2146829"/>
                  <a:pt x="2354067" y="2144977"/>
                </a:cubicBezTo>
                <a:close/>
                <a:moveTo>
                  <a:pt x="2729699" y="2139950"/>
                </a:moveTo>
                <a:cubicBezTo>
                  <a:pt x="2733644" y="2139950"/>
                  <a:pt x="2736843" y="2141727"/>
                  <a:pt x="2736843" y="2143919"/>
                </a:cubicBezTo>
                <a:lnTo>
                  <a:pt x="2730155" y="2147635"/>
                </a:lnTo>
                <a:lnTo>
                  <a:pt x="2732080" y="2154237"/>
                </a:lnTo>
                <a:lnTo>
                  <a:pt x="2723891" y="2150727"/>
                </a:lnTo>
                <a:lnTo>
                  <a:pt x="2720174" y="2155825"/>
                </a:lnTo>
                <a:lnTo>
                  <a:pt x="2716414" y="2148950"/>
                </a:lnTo>
                <a:lnTo>
                  <a:pt x="2708267" y="2150798"/>
                </a:lnTo>
                <a:cubicBezTo>
                  <a:pt x="2708267" y="2148946"/>
                  <a:pt x="2708267" y="2145241"/>
                  <a:pt x="2712350" y="2143389"/>
                </a:cubicBezTo>
                <a:cubicBezTo>
                  <a:pt x="2716432" y="2141537"/>
                  <a:pt x="2720514" y="2141537"/>
                  <a:pt x="2720514" y="2141537"/>
                </a:cubicBezTo>
                <a:lnTo>
                  <a:pt x="2717985" y="2146128"/>
                </a:lnTo>
                <a:lnTo>
                  <a:pt x="2720174" y="2143125"/>
                </a:lnTo>
                <a:lnTo>
                  <a:pt x="2722867" y="2148049"/>
                </a:lnTo>
                <a:lnTo>
                  <a:pt x="2721497" y="2143351"/>
                </a:lnTo>
                <a:lnTo>
                  <a:pt x="2722671" y="2143855"/>
                </a:lnTo>
                <a:close/>
                <a:moveTo>
                  <a:pt x="1252000" y="2139950"/>
                </a:moveTo>
                <a:lnTo>
                  <a:pt x="1252106" y="2140311"/>
                </a:lnTo>
                <a:lnTo>
                  <a:pt x="1252530" y="2140215"/>
                </a:lnTo>
                <a:lnTo>
                  <a:pt x="1252206" y="2140656"/>
                </a:lnTo>
                <a:lnTo>
                  <a:pt x="1254117" y="2147207"/>
                </a:lnTo>
                <a:cubicBezTo>
                  <a:pt x="1254117" y="2150836"/>
                  <a:pt x="1252000" y="2152650"/>
                  <a:pt x="1249883" y="2152650"/>
                </a:cubicBezTo>
                <a:cubicBezTo>
                  <a:pt x="1247767" y="2152650"/>
                  <a:pt x="1247767" y="2150836"/>
                  <a:pt x="1247767" y="2147207"/>
                </a:cubicBezTo>
                <a:lnTo>
                  <a:pt x="1249209" y="2144735"/>
                </a:lnTo>
                <a:lnTo>
                  <a:pt x="1248447" y="2145772"/>
                </a:lnTo>
                <a:cubicBezTo>
                  <a:pt x="1244365" y="2149476"/>
                  <a:pt x="1240283" y="2149476"/>
                  <a:pt x="1240283" y="2147624"/>
                </a:cubicBezTo>
                <a:cubicBezTo>
                  <a:pt x="1238242" y="2145772"/>
                  <a:pt x="1240283" y="2143919"/>
                  <a:pt x="1244365" y="2142067"/>
                </a:cubicBezTo>
                <a:lnTo>
                  <a:pt x="1251741" y="2140394"/>
                </a:lnTo>
                <a:close/>
                <a:moveTo>
                  <a:pt x="1261374" y="2136775"/>
                </a:moveTo>
                <a:cubicBezTo>
                  <a:pt x="1265002" y="2136775"/>
                  <a:pt x="1266817" y="2138362"/>
                  <a:pt x="1266817" y="2139950"/>
                </a:cubicBezTo>
                <a:cubicBezTo>
                  <a:pt x="1266817" y="2141537"/>
                  <a:pt x="1265002" y="2143125"/>
                  <a:pt x="1259560" y="2143125"/>
                </a:cubicBezTo>
                <a:lnTo>
                  <a:pt x="1256590" y="2141393"/>
                </a:lnTo>
                <a:lnTo>
                  <a:pt x="1259937" y="2143578"/>
                </a:lnTo>
                <a:cubicBezTo>
                  <a:pt x="1261790" y="2147207"/>
                  <a:pt x="1263642" y="2150836"/>
                  <a:pt x="1261790" y="2150836"/>
                </a:cubicBezTo>
                <a:cubicBezTo>
                  <a:pt x="1259937" y="2152650"/>
                  <a:pt x="1258085" y="2150836"/>
                  <a:pt x="1254381" y="2147207"/>
                </a:cubicBezTo>
                <a:lnTo>
                  <a:pt x="1254381" y="2140104"/>
                </a:lnTo>
                <a:lnTo>
                  <a:pt x="1254117" y="2139950"/>
                </a:lnTo>
                <a:cubicBezTo>
                  <a:pt x="1254117" y="2138362"/>
                  <a:pt x="1257745" y="2136775"/>
                  <a:pt x="1261374" y="2136775"/>
                </a:cubicBezTo>
                <a:close/>
                <a:moveTo>
                  <a:pt x="1548172" y="2136288"/>
                </a:moveTo>
                <a:cubicBezTo>
                  <a:pt x="1553209" y="2138868"/>
                  <a:pt x="1556415" y="2144496"/>
                  <a:pt x="1557330" y="2152939"/>
                </a:cubicBezTo>
                <a:cubicBezTo>
                  <a:pt x="1557330" y="2152939"/>
                  <a:pt x="1557330" y="2169824"/>
                  <a:pt x="1540845" y="2169824"/>
                </a:cubicBezTo>
                <a:cubicBezTo>
                  <a:pt x="1533518" y="2170762"/>
                  <a:pt x="1527107" y="2166541"/>
                  <a:pt x="1521840" y="2163023"/>
                </a:cubicBezTo>
                <a:lnTo>
                  <a:pt x="1509865" y="2160477"/>
                </a:lnTo>
                <a:lnTo>
                  <a:pt x="1509705" y="2160587"/>
                </a:lnTo>
                <a:lnTo>
                  <a:pt x="1509746" y="2160452"/>
                </a:lnTo>
                <a:lnTo>
                  <a:pt x="1509705" y="2160443"/>
                </a:lnTo>
                <a:lnTo>
                  <a:pt x="1510312" y="2158579"/>
                </a:lnTo>
                <a:lnTo>
                  <a:pt x="1510417" y="2158230"/>
                </a:lnTo>
                <a:lnTo>
                  <a:pt x="1510429" y="2158220"/>
                </a:lnTo>
                <a:lnTo>
                  <a:pt x="1512682" y="2151297"/>
                </a:lnTo>
                <a:lnTo>
                  <a:pt x="1518807" y="2145960"/>
                </a:lnTo>
                <a:lnTo>
                  <a:pt x="1516055" y="2144712"/>
                </a:lnTo>
                <a:lnTo>
                  <a:pt x="1519127" y="2145681"/>
                </a:lnTo>
                <a:lnTo>
                  <a:pt x="1528023" y="2137929"/>
                </a:lnTo>
                <a:lnTo>
                  <a:pt x="1535762" y="2137299"/>
                </a:lnTo>
                <a:lnTo>
                  <a:pt x="1535105" y="2136775"/>
                </a:lnTo>
                <a:lnTo>
                  <a:pt x="1536601" y="2137231"/>
                </a:lnTo>
                <a:close/>
                <a:moveTo>
                  <a:pt x="2485429" y="2131418"/>
                </a:moveTo>
                <a:cubicBezTo>
                  <a:pt x="2489662" y="2132569"/>
                  <a:pt x="2492485" y="2134870"/>
                  <a:pt x="2492485" y="2134870"/>
                </a:cubicBezTo>
                <a:cubicBezTo>
                  <a:pt x="2497188" y="2142237"/>
                  <a:pt x="2498129" y="2148222"/>
                  <a:pt x="2495777" y="2153286"/>
                </a:cubicBezTo>
                <a:lnTo>
                  <a:pt x="2488172" y="2159241"/>
                </a:lnTo>
                <a:lnTo>
                  <a:pt x="2486282" y="2162176"/>
                </a:lnTo>
                <a:lnTo>
                  <a:pt x="2486420" y="2160612"/>
                </a:lnTo>
                <a:lnTo>
                  <a:pt x="2479314" y="2166176"/>
                </a:lnTo>
                <a:lnTo>
                  <a:pt x="2467905" y="2165791"/>
                </a:lnTo>
                <a:lnTo>
                  <a:pt x="2466967" y="2168525"/>
                </a:lnTo>
                <a:lnTo>
                  <a:pt x="2467595" y="2165781"/>
                </a:lnTo>
                <a:lnTo>
                  <a:pt x="2458853" y="2165486"/>
                </a:lnTo>
                <a:cubicBezTo>
                  <a:pt x="2453914" y="2163414"/>
                  <a:pt x="2451092" y="2160652"/>
                  <a:pt x="2451092" y="2160652"/>
                </a:cubicBezTo>
                <a:lnTo>
                  <a:pt x="2451328" y="2160394"/>
                </a:lnTo>
                <a:lnTo>
                  <a:pt x="2451092" y="2160361"/>
                </a:lnTo>
                <a:lnTo>
                  <a:pt x="2451405" y="2160310"/>
                </a:lnTo>
                <a:lnTo>
                  <a:pt x="2459089" y="2151905"/>
                </a:lnTo>
                <a:lnTo>
                  <a:pt x="2464219" y="2143827"/>
                </a:lnTo>
                <a:lnTo>
                  <a:pt x="2462205" y="2143919"/>
                </a:lnTo>
                <a:lnTo>
                  <a:pt x="2464226" y="2143816"/>
                </a:lnTo>
                <a:lnTo>
                  <a:pt x="2469907" y="2134870"/>
                </a:lnTo>
                <a:cubicBezTo>
                  <a:pt x="2475552" y="2130267"/>
                  <a:pt x="2481196" y="2130267"/>
                  <a:pt x="2485429" y="2131418"/>
                </a:cubicBezTo>
                <a:close/>
                <a:moveTo>
                  <a:pt x="2730175" y="2130623"/>
                </a:moveTo>
                <a:cubicBezTo>
                  <a:pt x="2732080" y="2130623"/>
                  <a:pt x="2732080" y="2134195"/>
                  <a:pt x="2730175" y="2137767"/>
                </a:cubicBezTo>
                <a:cubicBezTo>
                  <a:pt x="2728270" y="2141339"/>
                  <a:pt x="2724460" y="2143125"/>
                  <a:pt x="2722555" y="2141339"/>
                </a:cubicBezTo>
                <a:cubicBezTo>
                  <a:pt x="2722555" y="2141339"/>
                  <a:pt x="2722555" y="2137767"/>
                  <a:pt x="2724460" y="2134195"/>
                </a:cubicBezTo>
                <a:cubicBezTo>
                  <a:pt x="2726365" y="2130623"/>
                  <a:pt x="2728270" y="2128837"/>
                  <a:pt x="2730175" y="2130623"/>
                </a:cubicBezTo>
                <a:close/>
                <a:moveTo>
                  <a:pt x="2718190" y="2129036"/>
                </a:moveTo>
                <a:cubicBezTo>
                  <a:pt x="2720174" y="2127250"/>
                  <a:pt x="2722159" y="2130822"/>
                  <a:pt x="2724143" y="2134394"/>
                </a:cubicBezTo>
                <a:cubicBezTo>
                  <a:pt x="2724143" y="2137966"/>
                  <a:pt x="2724143" y="2141538"/>
                  <a:pt x="2722159" y="2141538"/>
                </a:cubicBezTo>
                <a:lnTo>
                  <a:pt x="2718514" y="2138257"/>
                </a:lnTo>
                <a:lnTo>
                  <a:pt x="2720571" y="2141220"/>
                </a:lnTo>
                <a:cubicBezTo>
                  <a:pt x="2720571" y="2143125"/>
                  <a:pt x="2716602" y="2143125"/>
                  <a:pt x="2712633" y="2141220"/>
                </a:cubicBezTo>
                <a:cubicBezTo>
                  <a:pt x="2708665" y="2139315"/>
                  <a:pt x="2706680" y="2137410"/>
                  <a:pt x="2708665" y="2135505"/>
                </a:cubicBezTo>
                <a:lnTo>
                  <a:pt x="2716393" y="2135505"/>
                </a:lnTo>
                <a:close/>
                <a:moveTo>
                  <a:pt x="1286774" y="2128837"/>
                </a:moveTo>
                <a:cubicBezTo>
                  <a:pt x="1290856" y="2128837"/>
                  <a:pt x="1294939" y="2132541"/>
                  <a:pt x="1296980" y="2138097"/>
                </a:cubicBezTo>
                <a:lnTo>
                  <a:pt x="1296601" y="2139301"/>
                </a:lnTo>
                <a:lnTo>
                  <a:pt x="1305800" y="2132277"/>
                </a:lnTo>
                <a:cubicBezTo>
                  <a:pt x="1309680" y="2134129"/>
                  <a:pt x="1307740" y="2139685"/>
                  <a:pt x="1305800" y="2145242"/>
                </a:cubicBezTo>
                <a:cubicBezTo>
                  <a:pt x="1301919" y="2148946"/>
                  <a:pt x="1298038" y="2152650"/>
                  <a:pt x="1294157" y="2150798"/>
                </a:cubicBezTo>
                <a:lnTo>
                  <a:pt x="1295621" y="2142411"/>
                </a:lnTo>
                <a:lnTo>
                  <a:pt x="1293238" y="2149981"/>
                </a:lnTo>
                <a:lnTo>
                  <a:pt x="1293408" y="2150864"/>
                </a:lnTo>
                <a:lnTo>
                  <a:pt x="1292960" y="2150864"/>
                </a:lnTo>
                <a:lnTo>
                  <a:pt x="1292897" y="2151062"/>
                </a:lnTo>
                <a:lnTo>
                  <a:pt x="1292723" y="2150864"/>
                </a:lnTo>
                <a:lnTo>
                  <a:pt x="1279517" y="2150864"/>
                </a:lnTo>
                <a:cubicBezTo>
                  <a:pt x="1275549" y="2149078"/>
                  <a:pt x="1271580" y="2143720"/>
                  <a:pt x="1271580" y="2141934"/>
                </a:cubicBezTo>
                <a:lnTo>
                  <a:pt x="1284850" y="2141934"/>
                </a:lnTo>
                <a:lnTo>
                  <a:pt x="1284733" y="2141801"/>
                </a:lnTo>
                <a:cubicBezTo>
                  <a:pt x="1282692" y="2136245"/>
                  <a:pt x="1284733" y="2130689"/>
                  <a:pt x="1286774" y="2128837"/>
                </a:cubicBezTo>
                <a:close/>
                <a:moveTo>
                  <a:pt x="1261790" y="2127449"/>
                </a:moveTo>
                <a:cubicBezTo>
                  <a:pt x="1263642" y="2127449"/>
                  <a:pt x="1261790" y="2131021"/>
                  <a:pt x="1259937" y="2134593"/>
                </a:cubicBezTo>
                <a:cubicBezTo>
                  <a:pt x="1258085" y="2138165"/>
                  <a:pt x="1256233" y="2139951"/>
                  <a:pt x="1254381" y="2138165"/>
                </a:cubicBezTo>
                <a:cubicBezTo>
                  <a:pt x="1252529" y="2138165"/>
                  <a:pt x="1252529" y="2134593"/>
                  <a:pt x="1254381" y="2131021"/>
                </a:cubicBezTo>
                <a:cubicBezTo>
                  <a:pt x="1256233" y="2127449"/>
                  <a:pt x="1259937" y="2125663"/>
                  <a:pt x="1261790" y="2127449"/>
                </a:cubicBezTo>
                <a:close/>
                <a:moveTo>
                  <a:pt x="905460" y="2126578"/>
                </a:moveTo>
                <a:lnTo>
                  <a:pt x="903103" y="2130161"/>
                </a:lnTo>
                <a:lnTo>
                  <a:pt x="898990" y="2128512"/>
                </a:lnTo>
                <a:lnTo>
                  <a:pt x="899557" y="2130676"/>
                </a:lnTo>
                <a:lnTo>
                  <a:pt x="894221" y="2133825"/>
                </a:lnTo>
                <a:lnTo>
                  <a:pt x="897667" y="2134393"/>
                </a:lnTo>
                <a:lnTo>
                  <a:pt x="897595" y="2138423"/>
                </a:lnTo>
                <a:lnTo>
                  <a:pt x="899470" y="2136775"/>
                </a:lnTo>
                <a:lnTo>
                  <a:pt x="903327" y="2140543"/>
                </a:lnTo>
                <a:lnTo>
                  <a:pt x="904108" y="2137342"/>
                </a:lnTo>
                <a:lnTo>
                  <a:pt x="907033" y="2137636"/>
                </a:lnTo>
                <a:lnTo>
                  <a:pt x="912186" y="2132101"/>
                </a:lnTo>
                <a:lnTo>
                  <a:pt x="907135" y="2133052"/>
                </a:lnTo>
                <a:close/>
                <a:moveTo>
                  <a:pt x="1248163" y="2125663"/>
                </a:moveTo>
                <a:cubicBezTo>
                  <a:pt x="1250148" y="2125663"/>
                  <a:pt x="1252132" y="2127477"/>
                  <a:pt x="1254117" y="2131106"/>
                </a:cubicBezTo>
                <a:lnTo>
                  <a:pt x="1252282" y="2137814"/>
                </a:lnTo>
                <a:lnTo>
                  <a:pt x="1252530" y="2138045"/>
                </a:lnTo>
                <a:lnTo>
                  <a:pt x="1252219" y="2138045"/>
                </a:lnTo>
                <a:lnTo>
                  <a:pt x="1252132" y="2138363"/>
                </a:lnTo>
                <a:lnTo>
                  <a:pt x="1251784" y="2138045"/>
                </a:lnTo>
                <a:lnTo>
                  <a:pt x="1244365" y="2138045"/>
                </a:lnTo>
                <a:cubicBezTo>
                  <a:pt x="1240283" y="2136140"/>
                  <a:pt x="1238242" y="2134235"/>
                  <a:pt x="1238242" y="2132330"/>
                </a:cubicBezTo>
                <a:lnTo>
                  <a:pt x="1246340" y="2132330"/>
                </a:lnTo>
                <a:close/>
                <a:moveTo>
                  <a:pt x="817290" y="2124393"/>
                </a:moveTo>
                <a:cubicBezTo>
                  <a:pt x="824235" y="2125345"/>
                  <a:pt x="829907" y="2127489"/>
                  <a:pt x="834509" y="2130167"/>
                </a:cubicBezTo>
                <a:lnTo>
                  <a:pt x="837345" y="2132530"/>
                </a:lnTo>
                <a:lnTo>
                  <a:pt x="838192" y="2132013"/>
                </a:lnTo>
                <a:lnTo>
                  <a:pt x="837407" y="2132581"/>
                </a:lnTo>
                <a:lnTo>
                  <a:pt x="845303" y="2139157"/>
                </a:lnTo>
                <a:cubicBezTo>
                  <a:pt x="850628" y="2145348"/>
                  <a:pt x="852480" y="2151063"/>
                  <a:pt x="852480" y="2151063"/>
                </a:cubicBezTo>
                <a:lnTo>
                  <a:pt x="852345" y="2151061"/>
                </a:lnTo>
                <a:lnTo>
                  <a:pt x="852480" y="2151250"/>
                </a:lnTo>
                <a:lnTo>
                  <a:pt x="851899" y="2151052"/>
                </a:lnTo>
                <a:lnTo>
                  <a:pt x="844261" y="2150914"/>
                </a:lnTo>
                <a:cubicBezTo>
                  <a:pt x="840094" y="2153191"/>
                  <a:pt x="835666" y="2158348"/>
                  <a:pt x="830197" y="2163472"/>
                </a:cubicBezTo>
                <a:lnTo>
                  <a:pt x="825814" y="2166137"/>
                </a:lnTo>
                <a:lnTo>
                  <a:pt x="827080" y="2166586"/>
                </a:lnTo>
                <a:lnTo>
                  <a:pt x="825610" y="2166261"/>
                </a:lnTo>
                <a:lnTo>
                  <a:pt x="809882" y="2175828"/>
                </a:lnTo>
                <a:cubicBezTo>
                  <a:pt x="787656" y="2179638"/>
                  <a:pt x="778396" y="2158683"/>
                  <a:pt x="778396" y="2158683"/>
                </a:cubicBezTo>
                <a:cubicBezTo>
                  <a:pt x="776544" y="2145348"/>
                  <a:pt x="779322" y="2136299"/>
                  <a:pt x="786036" y="2130822"/>
                </a:cubicBezTo>
                <a:lnTo>
                  <a:pt x="803184" y="2127295"/>
                </a:lnTo>
                <a:lnTo>
                  <a:pt x="803267" y="2127250"/>
                </a:lnTo>
                <a:lnTo>
                  <a:pt x="803245" y="2127282"/>
                </a:lnTo>
                <a:close/>
                <a:moveTo>
                  <a:pt x="1515261" y="2117725"/>
                </a:moveTo>
                <a:lnTo>
                  <a:pt x="1516319" y="2119176"/>
                </a:lnTo>
                <a:lnTo>
                  <a:pt x="1516319" y="2117952"/>
                </a:lnTo>
                <a:cubicBezTo>
                  <a:pt x="1518172" y="2116138"/>
                  <a:pt x="1520024" y="2117952"/>
                  <a:pt x="1521876" y="2121581"/>
                </a:cubicBezTo>
                <a:cubicBezTo>
                  <a:pt x="1525580" y="2123395"/>
                  <a:pt x="1525580" y="2127024"/>
                  <a:pt x="1523728" y="2128838"/>
                </a:cubicBezTo>
                <a:lnTo>
                  <a:pt x="1517735" y="2125903"/>
                </a:lnTo>
                <a:lnTo>
                  <a:pt x="1515261" y="2130425"/>
                </a:lnTo>
                <a:cubicBezTo>
                  <a:pt x="1513277" y="2130425"/>
                  <a:pt x="1511292" y="2126796"/>
                  <a:pt x="1511292" y="2123168"/>
                </a:cubicBezTo>
                <a:cubicBezTo>
                  <a:pt x="1511292" y="2119539"/>
                  <a:pt x="1513277" y="2117725"/>
                  <a:pt x="1515261" y="2117725"/>
                </a:cubicBezTo>
                <a:close/>
                <a:moveTo>
                  <a:pt x="2178807" y="2116649"/>
                </a:moveTo>
                <a:cubicBezTo>
                  <a:pt x="2183276" y="2118305"/>
                  <a:pt x="2186098" y="2121145"/>
                  <a:pt x="2186098" y="2121145"/>
                </a:cubicBezTo>
                <a:cubicBezTo>
                  <a:pt x="2190802" y="2127770"/>
                  <a:pt x="2191742" y="2133921"/>
                  <a:pt x="2189390" y="2139126"/>
                </a:cubicBezTo>
                <a:lnTo>
                  <a:pt x="2184071" y="2143102"/>
                </a:lnTo>
                <a:lnTo>
                  <a:pt x="2181535" y="2147888"/>
                </a:lnTo>
                <a:lnTo>
                  <a:pt x="2181840" y="2144769"/>
                </a:lnTo>
                <a:lnTo>
                  <a:pt x="2172927" y="2151430"/>
                </a:lnTo>
                <a:lnTo>
                  <a:pt x="2160832" y="2151989"/>
                </a:lnTo>
                <a:lnTo>
                  <a:pt x="2160580" y="2152651"/>
                </a:lnTo>
                <a:lnTo>
                  <a:pt x="2160776" y="2151992"/>
                </a:lnTo>
                <a:lnTo>
                  <a:pt x="2152466" y="2152376"/>
                </a:lnTo>
                <a:cubicBezTo>
                  <a:pt x="2147528" y="2150483"/>
                  <a:pt x="2144705" y="2147644"/>
                  <a:pt x="2144705" y="2147644"/>
                </a:cubicBezTo>
                <a:lnTo>
                  <a:pt x="2145355" y="2146753"/>
                </a:lnTo>
                <a:lnTo>
                  <a:pt x="2143117" y="2146698"/>
                </a:lnTo>
                <a:lnTo>
                  <a:pt x="2145664" y="2146329"/>
                </a:lnTo>
                <a:lnTo>
                  <a:pt x="2152466" y="2136997"/>
                </a:lnTo>
                <a:cubicBezTo>
                  <a:pt x="2154113" y="2131082"/>
                  <a:pt x="2155994" y="2123984"/>
                  <a:pt x="2161639" y="2119252"/>
                </a:cubicBezTo>
                <a:cubicBezTo>
                  <a:pt x="2168224" y="2114520"/>
                  <a:pt x="2174338" y="2114993"/>
                  <a:pt x="2178807" y="2116649"/>
                </a:cubicBezTo>
                <a:close/>
                <a:moveTo>
                  <a:pt x="1514467" y="2116138"/>
                </a:moveTo>
                <a:cubicBezTo>
                  <a:pt x="1514467" y="2117990"/>
                  <a:pt x="1514467" y="2121694"/>
                  <a:pt x="1510839" y="2123547"/>
                </a:cubicBezTo>
                <a:cubicBezTo>
                  <a:pt x="1507210" y="2125399"/>
                  <a:pt x="1503582" y="2127251"/>
                  <a:pt x="1503582" y="2125399"/>
                </a:cubicBezTo>
                <a:cubicBezTo>
                  <a:pt x="1501767" y="2123547"/>
                  <a:pt x="1503582" y="2119842"/>
                  <a:pt x="1507210" y="2117990"/>
                </a:cubicBezTo>
                <a:cubicBezTo>
                  <a:pt x="1509024" y="2116138"/>
                  <a:pt x="1512653" y="2116138"/>
                  <a:pt x="1514467" y="2116138"/>
                </a:cubicBezTo>
                <a:close/>
                <a:moveTo>
                  <a:pt x="1523199" y="2112963"/>
                </a:moveTo>
                <a:cubicBezTo>
                  <a:pt x="1527144" y="2112963"/>
                  <a:pt x="1530343" y="2114740"/>
                  <a:pt x="1530343" y="2116932"/>
                </a:cubicBezTo>
                <a:cubicBezTo>
                  <a:pt x="1530343" y="2119124"/>
                  <a:pt x="1527144" y="2120901"/>
                  <a:pt x="1523199" y="2120901"/>
                </a:cubicBezTo>
                <a:cubicBezTo>
                  <a:pt x="1519254" y="2120901"/>
                  <a:pt x="1516055" y="2119124"/>
                  <a:pt x="1516055" y="2116932"/>
                </a:cubicBezTo>
                <a:cubicBezTo>
                  <a:pt x="1516055" y="2114740"/>
                  <a:pt x="1519254" y="2112963"/>
                  <a:pt x="1523199" y="2112963"/>
                </a:cubicBezTo>
                <a:close/>
                <a:moveTo>
                  <a:pt x="2744780" y="2111376"/>
                </a:moveTo>
                <a:lnTo>
                  <a:pt x="2744780" y="2111376"/>
                </a:lnTo>
                <a:lnTo>
                  <a:pt x="2744782" y="2111378"/>
                </a:lnTo>
                <a:close/>
                <a:moveTo>
                  <a:pt x="1501767" y="2110105"/>
                </a:moveTo>
                <a:cubicBezTo>
                  <a:pt x="1503582" y="2108200"/>
                  <a:pt x="1505396" y="2108200"/>
                  <a:pt x="1509024" y="2110105"/>
                </a:cubicBezTo>
                <a:cubicBezTo>
                  <a:pt x="1512653" y="2110105"/>
                  <a:pt x="1514467" y="2113915"/>
                  <a:pt x="1514467" y="2115820"/>
                </a:cubicBezTo>
                <a:cubicBezTo>
                  <a:pt x="1514467" y="2117725"/>
                  <a:pt x="1510839" y="2117725"/>
                  <a:pt x="1507210" y="2115820"/>
                </a:cubicBezTo>
                <a:cubicBezTo>
                  <a:pt x="1503582" y="2113915"/>
                  <a:pt x="1501767" y="2112010"/>
                  <a:pt x="1501767" y="2110105"/>
                </a:cubicBezTo>
                <a:close/>
                <a:moveTo>
                  <a:pt x="2732477" y="2108518"/>
                </a:moveTo>
                <a:lnTo>
                  <a:pt x="2739922" y="2111165"/>
                </a:lnTo>
                <a:lnTo>
                  <a:pt x="2744779" y="2109788"/>
                </a:lnTo>
                <a:lnTo>
                  <a:pt x="2741960" y="2111890"/>
                </a:lnTo>
                <a:lnTo>
                  <a:pt x="2742351" y="2112029"/>
                </a:lnTo>
                <a:lnTo>
                  <a:pt x="2743192" y="2111375"/>
                </a:lnTo>
                <a:lnTo>
                  <a:pt x="2742734" y="2112165"/>
                </a:lnTo>
                <a:lnTo>
                  <a:pt x="2743192" y="2112328"/>
                </a:lnTo>
                <a:lnTo>
                  <a:pt x="2742590" y="2112412"/>
                </a:lnTo>
                <a:lnTo>
                  <a:pt x="2738727" y="2119064"/>
                </a:lnTo>
                <a:cubicBezTo>
                  <a:pt x="2736247" y="2122785"/>
                  <a:pt x="2733271" y="2126258"/>
                  <a:pt x="2731286" y="2125265"/>
                </a:cubicBezTo>
                <a:cubicBezTo>
                  <a:pt x="2729302" y="2124273"/>
                  <a:pt x="2731286" y="2121297"/>
                  <a:pt x="2734262" y="2118320"/>
                </a:cubicBezTo>
                <a:lnTo>
                  <a:pt x="2741701" y="2112535"/>
                </a:lnTo>
                <a:lnTo>
                  <a:pt x="2740955" y="2112639"/>
                </a:lnTo>
                <a:lnTo>
                  <a:pt x="2737636" y="2115113"/>
                </a:lnTo>
                <a:cubicBezTo>
                  <a:pt x="2733826" y="2117660"/>
                  <a:pt x="2729539" y="2119975"/>
                  <a:pt x="2727634" y="2119049"/>
                </a:cubicBezTo>
                <a:lnTo>
                  <a:pt x="2733328" y="2113052"/>
                </a:lnTo>
                <a:lnTo>
                  <a:pt x="2726047" y="2110423"/>
                </a:lnTo>
                <a:cubicBezTo>
                  <a:pt x="2725095" y="2108518"/>
                  <a:pt x="2728428" y="2108042"/>
                  <a:pt x="2732477" y="2108518"/>
                </a:cubicBezTo>
                <a:close/>
                <a:moveTo>
                  <a:pt x="192306" y="2108464"/>
                </a:moveTo>
                <a:cubicBezTo>
                  <a:pt x="192306" y="2106612"/>
                  <a:pt x="195935" y="2106612"/>
                  <a:pt x="199563" y="2108464"/>
                </a:cubicBezTo>
                <a:cubicBezTo>
                  <a:pt x="203192" y="2112168"/>
                  <a:pt x="203192" y="2114021"/>
                  <a:pt x="203192" y="2115873"/>
                </a:cubicBezTo>
                <a:cubicBezTo>
                  <a:pt x="201377" y="2117725"/>
                  <a:pt x="197749" y="2115873"/>
                  <a:pt x="195935" y="2114021"/>
                </a:cubicBezTo>
                <a:cubicBezTo>
                  <a:pt x="192306" y="2112168"/>
                  <a:pt x="190492" y="2108464"/>
                  <a:pt x="192306" y="2108464"/>
                </a:cubicBezTo>
                <a:close/>
                <a:moveTo>
                  <a:pt x="190228" y="2108398"/>
                </a:moveTo>
                <a:cubicBezTo>
                  <a:pt x="192080" y="2110184"/>
                  <a:pt x="190228" y="2111970"/>
                  <a:pt x="188375" y="2115542"/>
                </a:cubicBezTo>
                <a:cubicBezTo>
                  <a:pt x="186523" y="2119114"/>
                  <a:pt x="182819" y="2120900"/>
                  <a:pt x="180967" y="2119114"/>
                </a:cubicBezTo>
                <a:cubicBezTo>
                  <a:pt x="180967" y="2117328"/>
                  <a:pt x="180967" y="2115542"/>
                  <a:pt x="182819" y="2111970"/>
                </a:cubicBezTo>
                <a:cubicBezTo>
                  <a:pt x="184671" y="2108398"/>
                  <a:pt x="188375" y="2106612"/>
                  <a:pt x="190228" y="2108398"/>
                </a:cubicBezTo>
                <a:close/>
                <a:moveTo>
                  <a:pt x="192079" y="2108200"/>
                </a:moveTo>
                <a:cubicBezTo>
                  <a:pt x="193666" y="2108200"/>
                  <a:pt x="195254" y="2110014"/>
                  <a:pt x="195254" y="2113643"/>
                </a:cubicBezTo>
                <a:cubicBezTo>
                  <a:pt x="195254" y="2119086"/>
                  <a:pt x="193666" y="2120900"/>
                  <a:pt x="192079" y="2120900"/>
                </a:cubicBezTo>
                <a:cubicBezTo>
                  <a:pt x="190491" y="2120900"/>
                  <a:pt x="188904" y="2119086"/>
                  <a:pt x="188904" y="2115457"/>
                </a:cubicBezTo>
                <a:cubicBezTo>
                  <a:pt x="188904" y="2111828"/>
                  <a:pt x="190491" y="2108200"/>
                  <a:pt x="192079" y="2108200"/>
                </a:cubicBezTo>
                <a:close/>
                <a:moveTo>
                  <a:pt x="979530" y="2107933"/>
                </a:moveTo>
                <a:lnTo>
                  <a:pt x="979522" y="2107933"/>
                </a:lnTo>
                <a:lnTo>
                  <a:pt x="979479" y="2108197"/>
                </a:lnTo>
                <a:lnTo>
                  <a:pt x="979479" y="2108198"/>
                </a:lnTo>
                <a:close/>
                <a:moveTo>
                  <a:pt x="2833944" y="2106839"/>
                </a:moveTo>
                <a:cubicBezTo>
                  <a:pt x="2833944" y="2105025"/>
                  <a:pt x="2837649" y="2106839"/>
                  <a:pt x="2839501" y="2110468"/>
                </a:cubicBezTo>
                <a:cubicBezTo>
                  <a:pt x="2843205" y="2112282"/>
                  <a:pt x="2843205" y="2115911"/>
                  <a:pt x="2841353" y="2117725"/>
                </a:cubicBezTo>
                <a:cubicBezTo>
                  <a:pt x="2839501" y="2117725"/>
                  <a:pt x="2837649" y="2117725"/>
                  <a:pt x="2833944" y="2114096"/>
                </a:cubicBezTo>
                <a:cubicBezTo>
                  <a:pt x="2832092" y="2110468"/>
                  <a:pt x="2832092" y="2106839"/>
                  <a:pt x="2833944" y="2106839"/>
                </a:cubicBezTo>
                <a:close/>
                <a:moveTo>
                  <a:pt x="2832092" y="2106612"/>
                </a:moveTo>
                <a:cubicBezTo>
                  <a:pt x="2833680" y="2106612"/>
                  <a:pt x="2835267" y="2108426"/>
                  <a:pt x="2833680" y="2112055"/>
                </a:cubicBezTo>
                <a:cubicBezTo>
                  <a:pt x="2833680" y="2117498"/>
                  <a:pt x="2833680" y="2119312"/>
                  <a:pt x="2832092" y="2119312"/>
                </a:cubicBezTo>
                <a:cubicBezTo>
                  <a:pt x="2830505" y="2119312"/>
                  <a:pt x="2828917" y="2115683"/>
                  <a:pt x="2828917" y="2112055"/>
                </a:cubicBezTo>
                <a:cubicBezTo>
                  <a:pt x="2828917" y="2108426"/>
                  <a:pt x="2830505" y="2106612"/>
                  <a:pt x="2832092" y="2106612"/>
                </a:cubicBezTo>
                <a:close/>
                <a:moveTo>
                  <a:pt x="2832092" y="2105025"/>
                </a:moveTo>
                <a:cubicBezTo>
                  <a:pt x="2832092" y="2106877"/>
                  <a:pt x="2830278" y="2110581"/>
                  <a:pt x="2828464" y="2112434"/>
                </a:cubicBezTo>
                <a:cubicBezTo>
                  <a:pt x="2824835" y="2114286"/>
                  <a:pt x="2821207" y="2116138"/>
                  <a:pt x="2821207" y="2114286"/>
                </a:cubicBezTo>
                <a:cubicBezTo>
                  <a:pt x="2819392" y="2112434"/>
                  <a:pt x="2821207" y="2108729"/>
                  <a:pt x="2824835" y="2106877"/>
                </a:cubicBezTo>
                <a:cubicBezTo>
                  <a:pt x="2826649" y="2105025"/>
                  <a:pt x="2830278" y="2105025"/>
                  <a:pt x="2832092" y="2105025"/>
                </a:cubicBezTo>
                <a:close/>
                <a:moveTo>
                  <a:pt x="182554" y="2105025"/>
                </a:moveTo>
                <a:cubicBezTo>
                  <a:pt x="186937" y="2105025"/>
                  <a:pt x="190492" y="2106447"/>
                  <a:pt x="190492" y="2108200"/>
                </a:cubicBezTo>
                <a:cubicBezTo>
                  <a:pt x="190492" y="2109953"/>
                  <a:pt x="186937" y="2111375"/>
                  <a:pt x="182554" y="2111375"/>
                </a:cubicBezTo>
                <a:cubicBezTo>
                  <a:pt x="178171" y="2111375"/>
                  <a:pt x="174617" y="2109953"/>
                  <a:pt x="174617" y="2108200"/>
                </a:cubicBezTo>
                <a:cubicBezTo>
                  <a:pt x="174617" y="2106447"/>
                  <a:pt x="178171" y="2105025"/>
                  <a:pt x="182554" y="2105025"/>
                </a:cubicBezTo>
                <a:close/>
                <a:moveTo>
                  <a:pt x="2761924" y="2103967"/>
                </a:moveTo>
                <a:lnTo>
                  <a:pt x="2756346" y="2108938"/>
                </a:lnTo>
                <a:lnTo>
                  <a:pt x="2763541" y="2109788"/>
                </a:lnTo>
                <a:cubicBezTo>
                  <a:pt x="2764479" y="2111375"/>
                  <a:pt x="2761196" y="2111772"/>
                  <a:pt x="2756974" y="2111574"/>
                </a:cubicBezTo>
                <a:lnTo>
                  <a:pt x="2749329" y="2110454"/>
                </a:lnTo>
                <a:lnTo>
                  <a:pt x="2744783" y="2111375"/>
                </a:lnTo>
                <a:lnTo>
                  <a:pt x="2752717" y="2112089"/>
                </a:lnTo>
                <a:cubicBezTo>
                  <a:pt x="2756686" y="2112804"/>
                  <a:pt x="2760654" y="2114232"/>
                  <a:pt x="2760654" y="2117090"/>
                </a:cubicBezTo>
                <a:cubicBezTo>
                  <a:pt x="2760654" y="2118995"/>
                  <a:pt x="2757568" y="2118519"/>
                  <a:pt x="2754040" y="2117090"/>
                </a:cubicBezTo>
                <a:lnTo>
                  <a:pt x="2744784" y="2111378"/>
                </a:lnTo>
                <a:lnTo>
                  <a:pt x="2751700" y="2115840"/>
                </a:lnTo>
                <a:cubicBezTo>
                  <a:pt x="2755049" y="2118320"/>
                  <a:pt x="2758174" y="2121297"/>
                  <a:pt x="2757281" y="2123281"/>
                </a:cubicBezTo>
                <a:cubicBezTo>
                  <a:pt x="2756388" y="2125266"/>
                  <a:pt x="2753709" y="2123281"/>
                  <a:pt x="2751030" y="2120305"/>
                </a:cubicBezTo>
                <a:lnTo>
                  <a:pt x="2750043" y="2118895"/>
                </a:lnTo>
                <a:lnTo>
                  <a:pt x="2752188" y="2126615"/>
                </a:lnTo>
                <a:cubicBezTo>
                  <a:pt x="2751262" y="2128520"/>
                  <a:pt x="2749410" y="2125662"/>
                  <a:pt x="2747789" y="2121852"/>
                </a:cubicBezTo>
                <a:lnTo>
                  <a:pt x="2744780" y="2111378"/>
                </a:lnTo>
                <a:lnTo>
                  <a:pt x="2744403" y="2113679"/>
                </a:lnTo>
                <a:lnTo>
                  <a:pt x="2745970" y="2119947"/>
                </a:lnTo>
                <a:cubicBezTo>
                  <a:pt x="2746685" y="2124234"/>
                  <a:pt x="2746685" y="2128520"/>
                  <a:pt x="2743827" y="2128520"/>
                </a:cubicBezTo>
                <a:lnTo>
                  <a:pt x="2741824" y="2122509"/>
                </a:lnTo>
                <a:lnTo>
                  <a:pt x="2739224" y="2126898"/>
                </a:lnTo>
                <a:cubicBezTo>
                  <a:pt x="2736446" y="2126898"/>
                  <a:pt x="2736909" y="2123502"/>
                  <a:pt x="2738529" y="2119864"/>
                </a:cubicBezTo>
                <a:lnTo>
                  <a:pt x="2743472" y="2113152"/>
                </a:lnTo>
                <a:lnTo>
                  <a:pt x="2743827" y="2111375"/>
                </a:lnTo>
                <a:lnTo>
                  <a:pt x="2744069" y="2112341"/>
                </a:lnTo>
                <a:lnTo>
                  <a:pt x="2744780" y="2111376"/>
                </a:lnTo>
                <a:lnTo>
                  <a:pt x="2744780" y="2111376"/>
                </a:lnTo>
                <a:lnTo>
                  <a:pt x="2744779" y="2111375"/>
                </a:lnTo>
                <a:lnTo>
                  <a:pt x="2744780" y="2111375"/>
                </a:lnTo>
                <a:lnTo>
                  <a:pt x="2746627" y="2110059"/>
                </a:lnTo>
                <a:lnTo>
                  <a:pt x="2744779" y="2109788"/>
                </a:lnTo>
                <a:lnTo>
                  <a:pt x="2747537" y="2109409"/>
                </a:lnTo>
                <a:lnTo>
                  <a:pt x="2751923" y="2106282"/>
                </a:lnTo>
                <a:cubicBezTo>
                  <a:pt x="2755733" y="2103967"/>
                  <a:pt x="2760019" y="2102115"/>
                  <a:pt x="2761924" y="2103967"/>
                </a:cubicBezTo>
                <a:close/>
                <a:moveTo>
                  <a:pt x="2840937" y="2101850"/>
                </a:moveTo>
                <a:cubicBezTo>
                  <a:pt x="2844566" y="2101850"/>
                  <a:pt x="2846380" y="2103834"/>
                  <a:pt x="2846380" y="2105819"/>
                </a:cubicBezTo>
                <a:cubicBezTo>
                  <a:pt x="2846380" y="2107803"/>
                  <a:pt x="2844566" y="2109788"/>
                  <a:pt x="2840937" y="2109788"/>
                </a:cubicBezTo>
                <a:cubicBezTo>
                  <a:pt x="2835495" y="2109788"/>
                  <a:pt x="2833680" y="2107803"/>
                  <a:pt x="2833680" y="2105819"/>
                </a:cubicBezTo>
                <a:cubicBezTo>
                  <a:pt x="2833680" y="2103834"/>
                  <a:pt x="2837309" y="2101850"/>
                  <a:pt x="2840937" y="2101850"/>
                </a:cubicBezTo>
                <a:close/>
                <a:moveTo>
                  <a:pt x="195850" y="2100580"/>
                </a:moveTo>
                <a:cubicBezTo>
                  <a:pt x="199422" y="2098675"/>
                  <a:pt x="202994" y="2098675"/>
                  <a:pt x="202994" y="2100580"/>
                </a:cubicBezTo>
                <a:cubicBezTo>
                  <a:pt x="204780" y="2102485"/>
                  <a:pt x="202994" y="2104390"/>
                  <a:pt x="199422" y="2106295"/>
                </a:cubicBezTo>
                <a:cubicBezTo>
                  <a:pt x="195850" y="2108200"/>
                  <a:pt x="192278" y="2108200"/>
                  <a:pt x="192278" y="2106295"/>
                </a:cubicBezTo>
                <a:cubicBezTo>
                  <a:pt x="190492" y="2104390"/>
                  <a:pt x="192278" y="2102485"/>
                  <a:pt x="195850" y="2100580"/>
                </a:cubicBezTo>
                <a:close/>
                <a:moveTo>
                  <a:pt x="1511610" y="2100263"/>
                </a:moveTo>
                <a:lnTo>
                  <a:pt x="1516923" y="2107641"/>
                </a:lnTo>
                <a:lnTo>
                  <a:pt x="1523728" y="2103891"/>
                </a:lnTo>
                <a:cubicBezTo>
                  <a:pt x="1525580" y="2103891"/>
                  <a:pt x="1525580" y="2107973"/>
                  <a:pt x="1521876" y="2112056"/>
                </a:cubicBezTo>
                <a:cubicBezTo>
                  <a:pt x="1520024" y="2114097"/>
                  <a:pt x="1518172" y="2116138"/>
                  <a:pt x="1516319" y="2116138"/>
                </a:cubicBezTo>
                <a:lnTo>
                  <a:pt x="1516319" y="2112392"/>
                </a:lnTo>
                <a:lnTo>
                  <a:pt x="1515420" y="2116138"/>
                </a:lnTo>
                <a:cubicBezTo>
                  <a:pt x="1513515" y="2116138"/>
                  <a:pt x="1511610" y="2114153"/>
                  <a:pt x="1511610" y="2110185"/>
                </a:cubicBezTo>
                <a:cubicBezTo>
                  <a:pt x="1509705" y="2106216"/>
                  <a:pt x="1509705" y="2102247"/>
                  <a:pt x="1511610" y="2100263"/>
                </a:cubicBezTo>
                <a:close/>
                <a:moveTo>
                  <a:pt x="229227" y="2100263"/>
                </a:moveTo>
                <a:cubicBezTo>
                  <a:pt x="229227" y="2100263"/>
                  <a:pt x="244467" y="2104048"/>
                  <a:pt x="244467" y="2119191"/>
                </a:cubicBezTo>
                <a:cubicBezTo>
                  <a:pt x="244467" y="2134333"/>
                  <a:pt x="227322" y="2143797"/>
                  <a:pt x="234942" y="2149476"/>
                </a:cubicBezTo>
                <a:lnTo>
                  <a:pt x="233866" y="2149120"/>
                </a:lnTo>
                <a:lnTo>
                  <a:pt x="234943" y="2151063"/>
                </a:lnTo>
                <a:lnTo>
                  <a:pt x="232859" y="2148786"/>
                </a:lnTo>
                <a:lnTo>
                  <a:pt x="225655" y="2146400"/>
                </a:lnTo>
                <a:lnTo>
                  <a:pt x="221031" y="2141000"/>
                </a:lnTo>
                <a:lnTo>
                  <a:pt x="220655" y="2141538"/>
                </a:lnTo>
                <a:lnTo>
                  <a:pt x="220910" y="2140858"/>
                </a:lnTo>
                <a:lnTo>
                  <a:pt x="212082" y="2130548"/>
                </a:lnTo>
                <a:lnTo>
                  <a:pt x="212082" y="2121569"/>
                </a:lnTo>
                <a:lnTo>
                  <a:pt x="211130" y="2122488"/>
                </a:lnTo>
                <a:lnTo>
                  <a:pt x="212082" y="2119740"/>
                </a:lnTo>
                <a:lnTo>
                  <a:pt x="212082" y="2109727"/>
                </a:lnTo>
                <a:cubicBezTo>
                  <a:pt x="214939" y="2104522"/>
                  <a:pt x="220654" y="2101209"/>
                  <a:pt x="229227" y="2100263"/>
                </a:cubicBezTo>
                <a:close/>
                <a:moveTo>
                  <a:pt x="2386005" y="2100262"/>
                </a:moveTo>
                <a:cubicBezTo>
                  <a:pt x="2386005" y="2100262"/>
                  <a:pt x="2362109" y="2120900"/>
                  <a:pt x="2356595" y="2115271"/>
                </a:cubicBezTo>
                <a:cubicBezTo>
                  <a:pt x="2351080" y="2109643"/>
                  <a:pt x="2376814" y="2100262"/>
                  <a:pt x="2386005" y="2100262"/>
                </a:cubicBezTo>
                <a:close/>
                <a:moveTo>
                  <a:pt x="2386005" y="2100262"/>
                </a:moveTo>
                <a:lnTo>
                  <a:pt x="2385776" y="2102021"/>
                </a:lnTo>
                <a:lnTo>
                  <a:pt x="2386005" y="2101850"/>
                </a:lnTo>
                <a:lnTo>
                  <a:pt x="2385738" y="2102310"/>
                </a:lnTo>
                <a:lnTo>
                  <a:pt x="2383862" y="2116699"/>
                </a:lnTo>
                <a:cubicBezTo>
                  <a:pt x="2382195" y="2124802"/>
                  <a:pt x="2379338" y="2132674"/>
                  <a:pt x="2374575" y="2131748"/>
                </a:cubicBezTo>
                <a:cubicBezTo>
                  <a:pt x="2372670" y="2131748"/>
                  <a:pt x="2372075" y="2130127"/>
                  <a:pt x="2372343" y="2127610"/>
                </a:cubicBezTo>
                <a:lnTo>
                  <a:pt x="2375193" y="2118401"/>
                </a:lnTo>
                <a:lnTo>
                  <a:pt x="2363383" y="2128242"/>
                </a:lnTo>
                <a:cubicBezTo>
                  <a:pt x="2359613" y="2126357"/>
                  <a:pt x="2362912" y="2120702"/>
                  <a:pt x="2368332" y="2115046"/>
                </a:cubicBezTo>
                <a:lnTo>
                  <a:pt x="2384273" y="2103143"/>
                </a:lnTo>
                <a:close/>
                <a:moveTo>
                  <a:pt x="1414649" y="2098898"/>
                </a:moveTo>
                <a:cubicBezTo>
                  <a:pt x="1448936" y="2093647"/>
                  <a:pt x="1475109" y="2117799"/>
                  <a:pt x="1475109" y="2117799"/>
                </a:cubicBezTo>
                <a:cubicBezTo>
                  <a:pt x="1516055" y="2175669"/>
                  <a:pt x="1491860" y="2220472"/>
                  <a:pt x="1421134" y="2248474"/>
                </a:cubicBezTo>
                <a:cubicBezTo>
                  <a:pt x="1402987" y="2255475"/>
                  <a:pt x="1386353" y="2257808"/>
                  <a:pt x="1371608" y="2257371"/>
                </a:cubicBezTo>
                <a:lnTo>
                  <a:pt x="1363698" y="2255769"/>
                </a:lnTo>
                <a:lnTo>
                  <a:pt x="1363655" y="2255838"/>
                </a:lnTo>
                <a:lnTo>
                  <a:pt x="1363694" y="2255768"/>
                </a:lnTo>
                <a:lnTo>
                  <a:pt x="1333424" y="2249641"/>
                </a:lnTo>
                <a:cubicBezTo>
                  <a:pt x="1312253" y="2241474"/>
                  <a:pt x="1300155" y="2229806"/>
                  <a:pt x="1300155" y="2229806"/>
                </a:cubicBezTo>
                <a:lnTo>
                  <a:pt x="1301246" y="2229266"/>
                </a:lnTo>
                <a:lnTo>
                  <a:pt x="1300155" y="2228706"/>
                </a:lnTo>
                <a:lnTo>
                  <a:pt x="1302092" y="2228848"/>
                </a:lnTo>
                <a:lnTo>
                  <a:pt x="1321792" y="2219101"/>
                </a:lnTo>
                <a:cubicBezTo>
                  <a:pt x="1337496" y="2196787"/>
                  <a:pt x="1340636" y="2145334"/>
                  <a:pt x="1378326" y="2115932"/>
                </a:cubicBezTo>
                <a:cubicBezTo>
                  <a:pt x="1390889" y="2105665"/>
                  <a:pt x="1403220" y="2100648"/>
                  <a:pt x="1414649" y="2098898"/>
                </a:cubicBezTo>
                <a:close/>
                <a:moveTo>
                  <a:pt x="2794411" y="2098675"/>
                </a:moveTo>
                <a:cubicBezTo>
                  <a:pt x="2802682" y="2099621"/>
                  <a:pt x="2807737" y="2102934"/>
                  <a:pt x="2810035" y="2108139"/>
                </a:cubicBezTo>
                <a:lnTo>
                  <a:pt x="2809698" y="2115766"/>
                </a:lnTo>
                <a:lnTo>
                  <a:pt x="2811455" y="2120900"/>
                </a:lnTo>
                <a:lnTo>
                  <a:pt x="2809559" y="2118924"/>
                </a:lnTo>
                <a:lnTo>
                  <a:pt x="2809116" y="2128960"/>
                </a:lnTo>
                <a:lnTo>
                  <a:pt x="2801518" y="2138851"/>
                </a:lnTo>
                <a:lnTo>
                  <a:pt x="2801930" y="2139950"/>
                </a:lnTo>
                <a:lnTo>
                  <a:pt x="2801474" y="2138908"/>
                </a:lnTo>
                <a:lnTo>
                  <a:pt x="2796938" y="2144812"/>
                </a:lnTo>
                <a:lnTo>
                  <a:pt x="2789409" y="2147692"/>
                </a:lnTo>
                <a:lnTo>
                  <a:pt x="2789230" y="2147888"/>
                </a:lnTo>
                <a:lnTo>
                  <a:pt x="2789313" y="2147729"/>
                </a:lnTo>
                <a:lnTo>
                  <a:pt x="2788896" y="2147888"/>
                </a:lnTo>
                <a:cubicBezTo>
                  <a:pt x="2791654" y="2145049"/>
                  <a:pt x="2789356" y="2141263"/>
                  <a:pt x="2786369" y="2136294"/>
                </a:cubicBezTo>
                <a:lnTo>
                  <a:pt x="2783410" y="2127995"/>
                </a:lnTo>
                <a:lnTo>
                  <a:pt x="2782880" y="2128838"/>
                </a:lnTo>
                <a:lnTo>
                  <a:pt x="2783367" y="2127876"/>
                </a:lnTo>
                <a:lnTo>
                  <a:pt x="2779705" y="2117603"/>
                </a:lnTo>
                <a:cubicBezTo>
                  <a:pt x="2779705" y="2100568"/>
                  <a:pt x="2794411" y="2098675"/>
                  <a:pt x="2794411" y="2098675"/>
                </a:cubicBezTo>
                <a:close/>
                <a:moveTo>
                  <a:pt x="2397109" y="2098327"/>
                </a:moveTo>
                <a:lnTo>
                  <a:pt x="2387595" y="2100262"/>
                </a:lnTo>
                <a:lnTo>
                  <a:pt x="2389350" y="2100499"/>
                </a:lnTo>
                <a:lnTo>
                  <a:pt x="2389180" y="2100262"/>
                </a:lnTo>
                <a:lnTo>
                  <a:pt x="2389652" y="2100540"/>
                </a:lnTo>
                <a:lnTo>
                  <a:pt x="2389856" y="2100568"/>
                </a:lnTo>
                <a:lnTo>
                  <a:pt x="2394300" y="2099094"/>
                </a:lnTo>
                <a:close/>
                <a:moveTo>
                  <a:pt x="2317516" y="2097352"/>
                </a:moveTo>
                <a:cubicBezTo>
                  <a:pt x="2319330" y="2099204"/>
                  <a:pt x="2317516" y="2102909"/>
                  <a:pt x="2313887" y="2104761"/>
                </a:cubicBezTo>
                <a:cubicBezTo>
                  <a:pt x="2312073" y="2106613"/>
                  <a:pt x="2308445" y="2106613"/>
                  <a:pt x="2306630" y="2106613"/>
                </a:cubicBezTo>
                <a:cubicBezTo>
                  <a:pt x="2306630" y="2104761"/>
                  <a:pt x="2308445" y="2101056"/>
                  <a:pt x="2310259" y="2099204"/>
                </a:cubicBezTo>
                <a:cubicBezTo>
                  <a:pt x="2313887" y="2097352"/>
                  <a:pt x="2317516" y="2095500"/>
                  <a:pt x="2317516" y="2097352"/>
                </a:cubicBezTo>
                <a:close/>
                <a:moveTo>
                  <a:pt x="2752188" y="2095677"/>
                </a:moveTo>
                <a:lnTo>
                  <a:pt x="2751330" y="2101602"/>
                </a:lnTo>
                <a:lnTo>
                  <a:pt x="2757126" y="2097286"/>
                </a:lnTo>
                <a:cubicBezTo>
                  <a:pt x="2760654" y="2100858"/>
                  <a:pt x="2750071" y="2108002"/>
                  <a:pt x="2744779" y="2109788"/>
                </a:cubicBezTo>
                <a:cubicBezTo>
                  <a:pt x="2744779" y="2109788"/>
                  <a:pt x="2746631" y="2093913"/>
                  <a:pt x="2752188" y="2095677"/>
                </a:cubicBezTo>
                <a:close/>
                <a:moveTo>
                  <a:pt x="2737372" y="2094548"/>
                </a:moveTo>
                <a:cubicBezTo>
                  <a:pt x="2739224" y="2092643"/>
                  <a:pt x="2741076" y="2095500"/>
                  <a:pt x="2742234" y="2099310"/>
                </a:cubicBezTo>
                <a:lnTo>
                  <a:pt x="2742903" y="2109402"/>
                </a:lnTo>
                <a:lnTo>
                  <a:pt x="2743192" y="2109788"/>
                </a:lnTo>
                <a:lnTo>
                  <a:pt x="2742925" y="2109744"/>
                </a:lnTo>
                <a:lnTo>
                  <a:pt x="2742928" y="2109788"/>
                </a:lnTo>
                <a:lnTo>
                  <a:pt x="2742899" y="2109740"/>
                </a:lnTo>
                <a:lnTo>
                  <a:pt x="2734703" y="2108399"/>
                </a:lnTo>
                <a:cubicBezTo>
                  <a:pt x="2730580" y="2107473"/>
                  <a:pt x="2726699" y="2106084"/>
                  <a:pt x="2727670" y="2104231"/>
                </a:cubicBezTo>
                <a:lnTo>
                  <a:pt x="2734431" y="2103564"/>
                </a:lnTo>
                <a:lnTo>
                  <a:pt x="2729302" y="2097286"/>
                </a:lnTo>
                <a:cubicBezTo>
                  <a:pt x="2731286" y="2096393"/>
                  <a:pt x="2734262" y="2098625"/>
                  <a:pt x="2736991" y="2101528"/>
                </a:cubicBezTo>
                <a:lnTo>
                  <a:pt x="2741846" y="2107995"/>
                </a:lnTo>
                <a:lnTo>
                  <a:pt x="2738761" y="2102882"/>
                </a:lnTo>
                <a:cubicBezTo>
                  <a:pt x="2736909" y="2099310"/>
                  <a:pt x="2735520" y="2095500"/>
                  <a:pt x="2737372" y="2094548"/>
                </a:cubicBezTo>
                <a:close/>
                <a:moveTo>
                  <a:pt x="814381" y="2093913"/>
                </a:moveTo>
                <a:lnTo>
                  <a:pt x="814381" y="2093913"/>
                </a:lnTo>
                <a:lnTo>
                  <a:pt x="814730" y="2094277"/>
                </a:lnTo>
                <a:lnTo>
                  <a:pt x="814754" y="2094090"/>
                </a:lnTo>
                <a:close/>
                <a:moveTo>
                  <a:pt x="814380" y="2093912"/>
                </a:moveTo>
                <a:cubicBezTo>
                  <a:pt x="814380" y="2093912"/>
                  <a:pt x="802156" y="2101850"/>
                  <a:pt x="800409" y="2100262"/>
                </a:cubicBezTo>
                <a:cubicBezTo>
                  <a:pt x="796917" y="2097087"/>
                  <a:pt x="809141" y="2093912"/>
                  <a:pt x="814380" y="2093912"/>
                </a:cubicBezTo>
                <a:close/>
                <a:moveTo>
                  <a:pt x="814380" y="2093912"/>
                </a:moveTo>
                <a:cubicBezTo>
                  <a:pt x="814380" y="2093912"/>
                  <a:pt x="807236" y="2108200"/>
                  <a:pt x="803664" y="2106414"/>
                </a:cubicBezTo>
                <a:cubicBezTo>
                  <a:pt x="800092" y="2104628"/>
                  <a:pt x="809022" y="2095698"/>
                  <a:pt x="814380" y="2093912"/>
                </a:cubicBezTo>
                <a:close/>
                <a:moveTo>
                  <a:pt x="814380" y="2093912"/>
                </a:moveTo>
                <a:cubicBezTo>
                  <a:pt x="814380" y="2093912"/>
                  <a:pt x="812792" y="2109787"/>
                  <a:pt x="809617" y="2109787"/>
                </a:cubicBezTo>
                <a:cubicBezTo>
                  <a:pt x="806442" y="2108023"/>
                  <a:pt x="811205" y="2097440"/>
                  <a:pt x="814380" y="2093912"/>
                </a:cubicBezTo>
                <a:close/>
                <a:moveTo>
                  <a:pt x="2841353" y="2092778"/>
                </a:moveTo>
                <a:cubicBezTo>
                  <a:pt x="2843205" y="2092778"/>
                  <a:pt x="2843205" y="2096860"/>
                  <a:pt x="2839501" y="2100943"/>
                </a:cubicBezTo>
                <a:cubicBezTo>
                  <a:pt x="2837649" y="2102984"/>
                  <a:pt x="2835797" y="2105025"/>
                  <a:pt x="2833944" y="2105025"/>
                </a:cubicBezTo>
                <a:cubicBezTo>
                  <a:pt x="2832092" y="2102984"/>
                  <a:pt x="2832092" y="2100943"/>
                  <a:pt x="2833944" y="2096860"/>
                </a:cubicBezTo>
                <a:cubicBezTo>
                  <a:pt x="2835797" y="2092778"/>
                  <a:pt x="2839501" y="2090737"/>
                  <a:pt x="2841353" y="2092778"/>
                </a:cubicBezTo>
                <a:close/>
                <a:moveTo>
                  <a:pt x="193666" y="2092721"/>
                </a:moveTo>
                <a:cubicBezTo>
                  <a:pt x="195254" y="2092721"/>
                  <a:pt x="195254" y="2096690"/>
                  <a:pt x="195254" y="2100659"/>
                </a:cubicBezTo>
                <a:cubicBezTo>
                  <a:pt x="193666" y="2104627"/>
                  <a:pt x="192079" y="2106612"/>
                  <a:pt x="190491" y="2106612"/>
                </a:cubicBezTo>
                <a:lnTo>
                  <a:pt x="190448" y="2106393"/>
                </a:lnTo>
                <a:lnTo>
                  <a:pt x="182872" y="2102842"/>
                </a:lnTo>
                <a:cubicBezTo>
                  <a:pt x="180967" y="2099270"/>
                  <a:pt x="180967" y="2095698"/>
                  <a:pt x="182872" y="2095698"/>
                </a:cubicBezTo>
                <a:cubicBezTo>
                  <a:pt x="184777" y="2093912"/>
                  <a:pt x="186682" y="2095698"/>
                  <a:pt x="188587" y="2099270"/>
                </a:cubicBezTo>
                <a:lnTo>
                  <a:pt x="190331" y="2105812"/>
                </a:lnTo>
                <a:lnTo>
                  <a:pt x="188904" y="2098674"/>
                </a:lnTo>
                <a:cubicBezTo>
                  <a:pt x="190491" y="2094706"/>
                  <a:pt x="192079" y="2090737"/>
                  <a:pt x="193666" y="2092721"/>
                </a:cubicBezTo>
                <a:close/>
                <a:moveTo>
                  <a:pt x="2743986" y="2092643"/>
                </a:moveTo>
                <a:cubicBezTo>
                  <a:pt x="2747955" y="2090738"/>
                  <a:pt x="2745971" y="2105978"/>
                  <a:pt x="2743986" y="2109788"/>
                </a:cubicBezTo>
                <a:cubicBezTo>
                  <a:pt x="2743986" y="2109788"/>
                  <a:pt x="2740017" y="2092643"/>
                  <a:pt x="2743986" y="2092643"/>
                </a:cubicBezTo>
                <a:close/>
                <a:moveTo>
                  <a:pt x="1092324" y="2090419"/>
                </a:moveTo>
                <a:cubicBezTo>
                  <a:pt x="1114991" y="2093005"/>
                  <a:pt x="1140217" y="2100213"/>
                  <a:pt x="1167650" y="2111837"/>
                </a:cubicBezTo>
                <a:cubicBezTo>
                  <a:pt x="1277385" y="2158337"/>
                  <a:pt x="1281105" y="2260636"/>
                  <a:pt x="1281105" y="2260636"/>
                </a:cubicBezTo>
                <a:lnTo>
                  <a:pt x="1279390" y="2260120"/>
                </a:lnTo>
                <a:lnTo>
                  <a:pt x="1281105" y="2265363"/>
                </a:lnTo>
                <a:lnTo>
                  <a:pt x="1275773" y="2259032"/>
                </a:lnTo>
                <a:lnTo>
                  <a:pt x="1245941" y="2250058"/>
                </a:lnTo>
                <a:cubicBezTo>
                  <a:pt x="1204965" y="2258428"/>
                  <a:pt x="1146726" y="2311786"/>
                  <a:pt x="1072795" y="2303416"/>
                </a:cubicBezTo>
                <a:cubicBezTo>
                  <a:pt x="972359" y="2294116"/>
                  <a:pt x="966780" y="2197397"/>
                  <a:pt x="966780" y="2197397"/>
                </a:cubicBezTo>
                <a:cubicBezTo>
                  <a:pt x="979334" y="2116487"/>
                  <a:pt x="1024321" y="2082659"/>
                  <a:pt x="1092324" y="2090419"/>
                </a:cubicBezTo>
                <a:close/>
                <a:moveTo>
                  <a:pt x="802970" y="2089705"/>
                </a:moveTo>
                <a:cubicBezTo>
                  <a:pt x="806681" y="2089943"/>
                  <a:pt x="811047" y="2091372"/>
                  <a:pt x="812793" y="2093277"/>
                </a:cubicBezTo>
                <a:cubicBezTo>
                  <a:pt x="812793" y="2093277"/>
                  <a:pt x="798822" y="2097087"/>
                  <a:pt x="797076" y="2093277"/>
                </a:cubicBezTo>
                <a:cubicBezTo>
                  <a:pt x="796203" y="2090419"/>
                  <a:pt x="799259" y="2089467"/>
                  <a:pt x="802970" y="2089705"/>
                </a:cubicBezTo>
                <a:close/>
                <a:moveTo>
                  <a:pt x="2827647" y="2089150"/>
                </a:moveTo>
                <a:cubicBezTo>
                  <a:pt x="2829552" y="2089150"/>
                  <a:pt x="2833362" y="2093119"/>
                  <a:pt x="2833362" y="2097087"/>
                </a:cubicBezTo>
                <a:lnTo>
                  <a:pt x="2831646" y="2104238"/>
                </a:lnTo>
                <a:lnTo>
                  <a:pt x="2832092" y="2104707"/>
                </a:lnTo>
                <a:lnTo>
                  <a:pt x="2831534" y="2104707"/>
                </a:lnTo>
                <a:lnTo>
                  <a:pt x="2831457" y="2105025"/>
                </a:lnTo>
                <a:lnTo>
                  <a:pt x="2831254" y="2104707"/>
                </a:lnTo>
                <a:lnTo>
                  <a:pt x="2824835" y="2104707"/>
                </a:lnTo>
                <a:cubicBezTo>
                  <a:pt x="2821207" y="2102802"/>
                  <a:pt x="2819392" y="2100897"/>
                  <a:pt x="2819392" y="2098992"/>
                </a:cubicBezTo>
                <a:cubicBezTo>
                  <a:pt x="2821207" y="2097087"/>
                  <a:pt x="2823021" y="2097087"/>
                  <a:pt x="2826649" y="2098992"/>
                </a:cubicBezTo>
                <a:lnTo>
                  <a:pt x="2829536" y="2102023"/>
                </a:lnTo>
                <a:lnTo>
                  <a:pt x="2827647" y="2099072"/>
                </a:lnTo>
                <a:cubicBezTo>
                  <a:pt x="2825742" y="2095103"/>
                  <a:pt x="2825742" y="2091134"/>
                  <a:pt x="2827647" y="2089150"/>
                </a:cubicBezTo>
                <a:close/>
                <a:moveTo>
                  <a:pt x="2240530" y="2089150"/>
                </a:moveTo>
                <a:cubicBezTo>
                  <a:pt x="2289633" y="2089150"/>
                  <a:pt x="2306630" y="2119168"/>
                  <a:pt x="2293410" y="2171700"/>
                </a:cubicBezTo>
                <a:lnTo>
                  <a:pt x="2275622" y="2204840"/>
                </a:lnTo>
                <a:lnTo>
                  <a:pt x="2276467" y="2206626"/>
                </a:lnTo>
                <a:lnTo>
                  <a:pt x="2275547" y="2204979"/>
                </a:lnTo>
                <a:lnTo>
                  <a:pt x="2270504" y="2214375"/>
                </a:lnTo>
                <a:cubicBezTo>
                  <a:pt x="2260877" y="2223719"/>
                  <a:pt x="2250652" y="2228776"/>
                  <a:pt x="2244012" y="2231326"/>
                </a:cubicBezTo>
                <a:lnTo>
                  <a:pt x="2237403" y="2233408"/>
                </a:lnTo>
                <a:lnTo>
                  <a:pt x="2237044" y="2233613"/>
                </a:lnTo>
                <a:lnTo>
                  <a:pt x="2237093" y="2233506"/>
                </a:lnTo>
                <a:lnTo>
                  <a:pt x="2236753" y="2233613"/>
                </a:lnTo>
                <a:cubicBezTo>
                  <a:pt x="2253750" y="2212975"/>
                  <a:pt x="2204647" y="2188585"/>
                  <a:pt x="2200869" y="2145434"/>
                </a:cubicBezTo>
                <a:cubicBezTo>
                  <a:pt x="2197092" y="2100407"/>
                  <a:pt x="2240530" y="2089150"/>
                  <a:pt x="2240530" y="2089150"/>
                </a:cubicBezTo>
                <a:close/>
                <a:moveTo>
                  <a:pt x="979479" y="2089150"/>
                </a:moveTo>
                <a:cubicBezTo>
                  <a:pt x="981066" y="2089150"/>
                  <a:pt x="981463" y="2092960"/>
                  <a:pt x="981265" y="2097246"/>
                </a:cubicBezTo>
                <a:lnTo>
                  <a:pt x="979526" y="2107908"/>
                </a:lnTo>
                <a:lnTo>
                  <a:pt x="979536" y="2107902"/>
                </a:lnTo>
                <a:lnTo>
                  <a:pt x="981099" y="2099712"/>
                </a:lnTo>
                <a:cubicBezTo>
                  <a:pt x="982257" y="2095589"/>
                  <a:pt x="984109" y="2091708"/>
                  <a:pt x="986887" y="2092678"/>
                </a:cubicBezTo>
                <a:cubicBezTo>
                  <a:pt x="988740" y="2092678"/>
                  <a:pt x="987814" y="2096074"/>
                  <a:pt x="985961" y="2099712"/>
                </a:cubicBezTo>
                <a:lnTo>
                  <a:pt x="985336" y="2100531"/>
                </a:lnTo>
                <a:lnTo>
                  <a:pt x="991826" y="2095699"/>
                </a:lnTo>
                <a:cubicBezTo>
                  <a:pt x="993590" y="2096592"/>
                  <a:pt x="991826" y="2099271"/>
                  <a:pt x="988960" y="2101950"/>
                </a:cubicBezTo>
                <a:lnTo>
                  <a:pt x="982970" y="2105899"/>
                </a:lnTo>
                <a:lnTo>
                  <a:pt x="986623" y="2103768"/>
                </a:lnTo>
                <a:cubicBezTo>
                  <a:pt x="990433" y="2101916"/>
                  <a:pt x="994719" y="2100527"/>
                  <a:pt x="996624" y="2102379"/>
                </a:cubicBezTo>
                <a:lnTo>
                  <a:pt x="992168" y="2106170"/>
                </a:lnTo>
                <a:lnTo>
                  <a:pt x="998212" y="2107565"/>
                </a:lnTo>
                <a:cubicBezTo>
                  <a:pt x="999164" y="2109470"/>
                  <a:pt x="995831" y="2109946"/>
                  <a:pt x="991782" y="2109708"/>
                </a:cubicBezTo>
                <a:lnTo>
                  <a:pt x="982118" y="2107775"/>
                </a:lnTo>
                <a:lnTo>
                  <a:pt x="979922" y="2107909"/>
                </a:lnTo>
                <a:lnTo>
                  <a:pt x="979480" y="2108200"/>
                </a:lnTo>
                <a:lnTo>
                  <a:pt x="979480" y="2108201"/>
                </a:lnTo>
                <a:lnTo>
                  <a:pt x="979197" y="2109976"/>
                </a:lnTo>
                <a:lnTo>
                  <a:pt x="979479" y="2109789"/>
                </a:lnTo>
                <a:lnTo>
                  <a:pt x="979479" y="2109788"/>
                </a:lnTo>
                <a:lnTo>
                  <a:pt x="979479" y="2109788"/>
                </a:lnTo>
                <a:lnTo>
                  <a:pt x="979479" y="2109788"/>
                </a:lnTo>
                <a:lnTo>
                  <a:pt x="979479" y="2109788"/>
                </a:lnTo>
                <a:lnTo>
                  <a:pt x="979480" y="2109788"/>
                </a:lnTo>
                <a:lnTo>
                  <a:pt x="981136" y="2109887"/>
                </a:lnTo>
                <a:lnTo>
                  <a:pt x="981067" y="2109788"/>
                </a:lnTo>
                <a:lnTo>
                  <a:pt x="981230" y="2109893"/>
                </a:lnTo>
                <a:lnTo>
                  <a:pt x="987416" y="2110264"/>
                </a:lnTo>
                <a:cubicBezTo>
                  <a:pt x="991385" y="2110740"/>
                  <a:pt x="995354" y="2111693"/>
                  <a:pt x="995354" y="2113598"/>
                </a:cubicBezTo>
                <a:cubicBezTo>
                  <a:pt x="995354" y="2116455"/>
                  <a:pt x="992267" y="2115979"/>
                  <a:pt x="988739" y="2114550"/>
                </a:cubicBezTo>
                <a:lnTo>
                  <a:pt x="987308" y="2113814"/>
                </a:lnTo>
                <a:lnTo>
                  <a:pt x="987988" y="2114253"/>
                </a:lnTo>
                <a:cubicBezTo>
                  <a:pt x="991336" y="2116733"/>
                  <a:pt x="994462" y="2119710"/>
                  <a:pt x="993569" y="2121694"/>
                </a:cubicBezTo>
                <a:cubicBezTo>
                  <a:pt x="992676" y="2123679"/>
                  <a:pt x="989997" y="2121694"/>
                  <a:pt x="987318" y="2118718"/>
                </a:cubicBezTo>
                <a:lnTo>
                  <a:pt x="981960" y="2111064"/>
                </a:lnTo>
                <a:lnTo>
                  <a:pt x="979480" y="2109788"/>
                </a:lnTo>
                <a:lnTo>
                  <a:pt x="979480" y="2109789"/>
                </a:lnTo>
                <a:lnTo>
                  <a:pt x="984572" y="2116094"/>
                </a:lnTo>
                <a:cubicBezTo>
                  <a:pt x="986887" y="2119490"/>
                  <a:pt x="988740" y="2123370"/>
                  <a:pt x="986887" y="2125311"/>
                </a:cubicBezTo>
                <a:cubicBezTo>
                  <a:pt x="985961" y="2126281"/>
                  <a:pt x="984109" y="2123370"/>
                  <a:pt x="982489" y="2119732"/>
                </a:cubicBezTo>
                <a:lnTo>
                  <a:pt x="979480" y="2109791"/>
                </a:lnTo>
                <a:lnTo>
                  <a:pt x="981265" y="2117646"/>
                </a:lnTo>
                <a:cubicBezTo>
                  <a:pt x="981860" y="2121694"/>
                  <a:pt x="981860" y="2125980"/>
                  <a:pt x="979479" y="2126933"/>
                </a:cubicBezTo>
                <a:cubicBezTo>
                  <a:pt x="977891" y="2127885"/>
                  <a:pt x="977494" y="2124552"/>
                  <a:pt x="977693" y="2120504"/>
                </a:cubicBezTo>
                <a:lnTo>
                  <a:pt x="979478" y="2109790"/>
                </a:lnTo>
                <a:lnTo>
                  <a:pt x="979152" y="2110260"/>
                </a:lnTo>
                <a:lnTo>
                  <a:pt x="978091" y="2116931"/>
                </a:lnTo>
                <a:cubicBezTo>
                  <a:pt x="977165" y="2121297"/>
                  <a:pt x="975776" y="2125663"/>
                  <a:pt x="973923" y="2125663"/>
                </a:cubicBezTo>
                <a:cubicBezTo>
                  <a:pt x="971145" y="2125663"/>
                  <a:pt x="971608" y="2122267"/>
                  <a:pt x="973229" y="2118387"/>
                </a:cubicBezTo>
                <a:lnTo>
                  <a:pt x="973481" y="2117976"/>
                </a:lnTo>
                <a:lnTo>
                  <a:pt x="965897" y="2123678"/>
                </a:lnTo>
                <a:cubicBezTo>
                  <a:pt x="963957" y="2122686"/>
                  <a:pt x="965897" y="2119710"/>
                  <a:pt x="969050" y="2116733"/>
                </a:cubicBezTo>
                <a:lnTo>
                  <a:pt x="977832" y="2110885"/>
                </a:lnTo>
                <a:lnTo>
                  <a:pt x="979479" y="2108201"/>
                </a:lnTo>
                <a:lnTo>
                  <a:pt x="979479" y="2108201"/>
                </a:lnTo>
                <a:lnTo>
                  <a:pt x="979478" y="2108201"/>
                </a:lnTo>
                <a:lnTo>
                  <a:pt x="972335" y="2113293"/>
                </a:lnTo>
                <a:cubicBezTo>
                  <a:pt x="968525" y="2115609"/>
                  <a:pt x="964239" y="2117461"/>
                  <a:pt x="962334" y="2115609"/>
                </a:cubicBezTo>
                <a:cubicBezTo>
                  <a:pt x="961381" y="2114683"/>
                  <a:pt x="964239" y="2112830"/>
                  <a:pt x="968049" y="2111210"/>
                </a:cubicBezTo>
                <a:lnTo>
                  <a:pt x="979476" y="2108201"/>
                </a:lnTo>
                <a:lnTo>
                  <a:pt x="977733" y="2107923"/>
                </a:lnTo>
                <a:lnTo>
                  <a:pt x="977891" y="2108200"/>
                </a:lnTo>
                <a:lnTo>
                  <a:pt x="977892" y="2108201"/>
                </a:lnTo>
                <a:lnTo>
                  <a:pt x="977891" y="2108200"/>
                </a:lnTo>
                <a:lnTo>
                  <a:pt x="969319" y="2109391"/>
                </a:lnTo>
                <a:cubicBezTo>
                  <a:pt x="965033" y="2109787"/>
                  <a:pt x="960747" y="2109787"/>
                  <a:pt x="960747" y="2108200"/>
                </a:cubicBezTo>
                <a:cubicBezTo>
                  <a:pt x="959794" y="2106612"/>
                  <a:pt x="963128" y="2106216"/>
                  <a:pt x="967176" y="2106414"/>
                </a:cubicBezTo>
                <a:lnTo>
                  <a:pt x="977890" y="2108200"/>
                </a:lnTo>
                <a:lnTo>
                  <a:pt x="977439" y="2107876"/>
                </a:lnTo>
                <a:lnTo>
                  <a:pt x="970748" y="2106812"/>
                </a:lnTo>
                <a:cubicBezTo>
                  <a:pt x="966383" y="2105886"/>
                  <a:pt x="962017" y="2104497"/>
                  <a:pt x="962017" y="2102644"/>
                </a:cubicBezTo>
                <a:cubicBezTo>
                  <a:pt x="962017" y="2099866"/>
                  <a:pt x="965412" y="2100329"/>
                  <a:pt x="969293" y="2101950"/>
                </a:cubicBezTo>
                <a:lnTo>
                  <a:pt x="970284" y="2102558"/>
                </a:lnTo>
                <a:lnTo>
                  <a:pt x="965986" y="2094619"/>
                </a:lnTo>
                <a:cubicBezTo>
                  <a:pt x="966978" y="2092678"/>
                  <a:pt x="969458" y="2094619"/>
                  <a:pt x="971939" y="2097772"/>
                </a:cubicBezTo>
                <a:lnTo>
                  <a:pt x="977036" y="2106701"/>
                </a:lnTo>
                <a:lnTo>
                  <a:pt x="979478" y="2108200"/>
                </a:lnTo>
                <a:lnTo>
                  <a:pt x="979479" y="2108200"/>
                </a:lnTo>
                <a:lnTo>
                  <a:pt x="979479" y="2108199"/>
                </a:lnTo>
                <a:lnTo>
                  <a:pt x="979479" y="2108199"/>
                </a:lnTo>
                <a:lnTo>
                  <a:pt x="979479" y="2108198"/>
                </a:lnTo>
                <a:lnTo>
                  <a:pt x="974386" y="2101056"/>
                </a:lnTo>
                <a:cubicBezTo>
                  <a:pt x="972071" y="2097246"/>
                  <a:pt x="970219" y="2092960"/>
                  <a:pt x="972071" y="2091055"/>
                </a:cubicBezTo>
                <a:cubicBezTo>
                  <a:pt x="973923" y="2090102"/>
                  <a:pt x="975775" y="2092960"/>
                  <a:pt x="977165" y="2096770"/>
                </a:cubicBezTo>
                <a:lnTo>
                  <a:pt x="979477" y="2108185"/>
                </a:lnTo>
                <a:lnTo>
                  <a:pt x="978288" y="2099389"/>
                </a:lnTo>
                <a:cubicBezTo>
                  <a:pt x="977891" y="2094865"/>
                  <a:pt x="977891" y="2090102"/>
                  <a:pt x="979479" y="2089150"/>
                </a:cubicBezTo>
                <a:close/>
                <a:moveTo>
                  <a:pt x="764373" y="2087563"/>
                </a:moveTo>
                <a:cubicBezTo>
                  <a:pt x="764373" y="2087563"/>
                  <a:pt x="773837" y="2091305"/>
                  <a:pt x="770052" y="2100660"/>
                </a:cubicBezTo>
                <a:cubicBezTo>
                  <a:pt x="770052" y="2100660"/>
                  <a:pt x="775730" y="2095047"/>
                  <a:pt x="788980" y="2100660"/>
                </a:cubicBezTo>
                <a:cubicBezTo>
                  <a:pt x="788980" y="2100660"/>
                  <a:pt x="787087" y="2111886"/>
                  <a:pt x="777623" y="2111886"/>
                </a:cubicBezTo>
                <a:cubicBezTo>
                  <a:pt x="777623" y="2111886"/>
                  <a:pt x="785194" y="2115628"/>
                  <a:pt x="787087" y="2124983"/>
                </a:cubicBezTo>
                <a:cubicBezTo>
                  <a:pt x="787087" y="2124983"/>
                  <a:pt x="779516" y="2130596"/>
                  <a:pt x="770052" y="2124983"/>
                </a:cubicBezTo>
                <a:cubicBezTo>
                  <a:pt x="770052" y="2124983"/>
                  <a:pt x="771944" y="2136209"/>
                  <a:pt x="764373" y="2139951"/>
                </a:cubicBezTo>
                <a:cubicBezTo>
                  <a:pt x="764373" y="2139951"/>
                  <a:pt x="756802" y="2134338"/>
                  <a:pt x="756802" y="2124983"/>
                </a:cubicBezTo>
                <a:cubicBezTo>
                  <a:pt x="756802" y="2124983"/>
                  <a:pt x="749231" y="2128725"/>
                  <a:pt x="741660" y="2126854"/>
                </a:cubicBezTo>
                <a:cubicBezTo>
                  <a:pt x="741660" y="2126854"/>
                  <a:pt x="739767" y="2119370"/>
                  <a:pt x="747338" y="2113757"/>
                </a:cubicBezTo>
                <a:cubicBezTo>
                  <a:pt x="747338" y="2113757"/>
                  <a:pt x="739767" y="2108144"/>
                  <a:pt x="741660" y="2098789"/>
                </a:cubicBezTo>
                <a:cubicBezTo>
                  <a:pt x="741660" y="2098789"/>
                  <a:pt x="751124" y="2095047"/>
                  <a:pt x="758695" y="2100660"/>
                </a:cubicBezTo>
                <a:cubicBezTo>
                  <a:pt x="758695" y="2100660"/>
                  <a:pt x="754909" y="2093176"/>
                  <a:pt x="764373" y="2087563"/>
                </a:cubicBezTo>
                <a:close/>
                <a:moveTo>
                  <a:pt x="831525" y="2086504"/>
                </a:moveTo>
                <a:lnTo>
                  <a:pt x="826338" y="2091127"/>
                </a:lnTo>
                <a:lnTo>
                  <a:pt x="833271" y="2091531"/>
                </a:lnTo>
                <a:cubicBezTo>
                  <a:pt x="835018" y="2095500"/>
                  <a:pt x="821047" y="2095500"/>
                  <a:pt x="817555" y="2093515"/>
                </a:cubicBezTo>
                <a:lnTo>
                  <a:pt x="819287" y="2092919"/>
                </a:lnTo>
                <a:lnTo>
                  <a:pt x="814383" y="2093912"/>
                </a:lnTo>
                <a:lnTo>
                  <a:pt x="814773" y="2093937"/>
                </a:lnTo>
                <a:lnTo>
                  <a:pt x="814776" y="2093912"/>
                </a:lnTo>
                <a:lnTo>
                  <a:pt x="814784" y="2093938"/>
                </a:lnTo>
                <a:lnTo>
                  <a:pt x="817721" y="2094126"/>
                </a:lnTo>
                <a:lnTo>
                  <a:pt x="817555" y="2093912"/>
                </a:lnTo>
                <a:lnTo>
                  <a:pt x="817949" y="2094141"/>
                </a:lnTo>
                <a:lnTo>
                  <a:pt x="823667" y="2094507"/>
                </a:lnTo>
                <a:cubicBezTo>
                  <a:pt x="828191" y="2095103"/>
                  <a:pt x="832477" y="2096293"/>
                  <a:pt x="831525" y="2098675"/>
                </a:cubicBezTo>
                <a:lnTo>
                  <a:pt x="825096" y="2098675"/>
                </a:lnTo>
                <a:lnTo>
                  <a:pt x="830057" y="2104628"/>
                </a:lnTo>
                <a:cubicBezTo>
                  <a:pt x="829164" y="2106414"/>
                  <a:pt x="826485" y="2104628"/>
                  <a:pt x="823806" y="2101949"/>
                </a:cubicBezTo>
                <a:lnTo>
                  <a:pt x="819423" y="2096314"/>
                </a:lnTo>
                <a:lnTo>
                  <a:pt x="814846" y="2094134"/>
                </a:lnTo>
                <a:lnTo>
                  <a:pt x="814970" y="2094526"/>
                </a:lnTo>
                <a:lnTo>
                  <a:pt x="820465" y="2100242"/>
                </a:lnTo>
                <a:cubicBezTo>
                  <a:pt x="823376" y="2103517"/>
                  <a:pt x="826022" y="2107009"/>
                  <a:pt x="824963" y="2107882"/>
                </a:cubicBezTo>
                <a:cubicBezTo>
                  <a:pt x="822847" y="2109629"/>
                  <a:pt x="820201" y="2107009"/>
                  <a:pt x="818084" y="2103517"/>
                </a:cubicBezTo>
                <a:lnTo>
                  <a:pt x="816563" y="2099574"/>
                </a:lnTo>
                <a:lnTo>
                  <a:pt x="817257" y="2101770"/>
                </a:lnTo>
                <a:cubicBezTo>
                  <a:pt x="818249" y="2105700"/>
                  <a:pt x="818745" y="2109629"/>
                  <a:pt x="816761" y="2109629"/>
                </a:cubicBezTo>
                <a:cubicBezTo>
                  <a:pt x="814776" y="2110502"/>
                  <a:pt x="813784" y="2107446"/>
                  <a:pt x="813536" y="2103735"/>
                </a:cubicBezTo>
                <a:lnTo>
                  <a:pt x="814678" y="2094686"/>
                </a:lnTo>
                <a:lnTo>
                  <a:pt x="814380" y="2093913"/>
                </a:lnTo>
                <a:lnTo>
                  <a:pt x="814380" y="2093912"/>
                </a:lnTo>
                <a:lnTo>
                  <a:pt x="814380" y="2093913"/>
                </a:lnTo>
                <a:lnTo>
                  <a:pt x="814381" y="2093912"/>
                </a:lnTo>
                <a:lnTo>
                  <a:pt x="814380" y="2093912"/>
                </a:lnTo>
                <a:lnTo>
                  <a:pt x="814380" y="2093912"/>
                </a:lnTo>
                <a:lnTo>
                  <a:pt x="814380" y="2093912"/>
                </a:lnTo>
                <a:lnTo>
                  <a:pt x="814381" y="2093912"/>
                </a:lnTo>
                <a:lnTo>
                  <a:pt x="822238" y="2088819"/>
                </a:lnTo>
                <a:cubicBezTo>
                  <a:pt x="826286" y="2086504"/>
                  <a:pt x="830572" y="2084652"/>
                  <a:pt x="831525" y="2086504"/>
                </a:cubicBezTo>
                <a:close/>
                <a:moveTo>
                  <a:pt x="2328855" y="2084387"/>
                </a:moveTo>
                <a:cubicBezTo>
                  <a:pt x="2328855" y="2086201"/>
                  <a:pt x="2328855" y="2089830"/>
                  <a:pt x="2326950" y="2093458"/>
                </a:cubicBezTo>
                <a:lnTo>
                  <a:pt x="2321504" y="2096916"/>
                </a:lnTo>
                <a:lnTo>
                  <a:pt x="2326360" y="2095500"/>
                </a:lnTo>
                <a:cubicBezTo>
                  <a:pt x="2331803" y="2095500"/>
                  <a:pt x="2333617" y="2097087"/>
                  <a:pt x="2333617" y="2098675"/>
                </a:cubicBezTo>
                <a:cubicBezTo>
                  <a:pt x="2333617" y="2100262"/>
                  <a:pt x="2329989" y="2101850"/>
                  <a:pt x="2326360" y="2100262"/>
                </a:cubicBezTo>
                <a:cubicBezTo>
                  <a:pt x="2322732" y="2100262"/>
                  <a:pt x="2320917" y="2098675"/>
                  <a:pt x="2320917" y="2097087"/>
                </a:cubicBezTo>
                <a:lnTo>
                  <a:pt x="2321235" y="2096995"/>
                </a:lnTo>
                <a:lnTo>
                  <a:pt x="2321235" y="2089830"/>
                </a:lnTo>
                <a:cubicBezTo>
                  <a:pt x="2323140" y="2086201"/>
                  <a:pt x="2326950" y="2084387"/>
                  <a:pt x="2328855" y="2084387"/>
                </a:cubicBezTo>
                <a:close/>
                <a:moveTo>
                  <a:pt x="2314965" y="2082800"/>
                </a:moveTo>
                <a:cubicBezTo>
                  <a:pt x="2316949" y="2082800"/>
                  <a:pt x="2318934" y="2084586"/>
                  <a:pt x="2320918" y="2088158"/>
                </a:cubicBezTo>
                <a:lnTo>
                  <a:pt x="2319024" y="2096680"/>
                </a:lnTo>
                <a:lnTo>
                  <a:pt x="2319330" y="2097088"/>
                </a:lnTo>
                <a:lnTo>
                  <a:pt x="2318934" y="2097088"/>
                </a:lnTo>
                <a:lnTo>
                  <a:pt x="2318801" y="2097088"/>
                </a:lnTo>
                <a:lnTo>
                  <a:pt x="2319340" y="2098906"/>
                </a:lnTo>
                <a:lnTo>
                  <a:pt x="2326739" y="2102530"/>
                </a:lnTo>
                <a:cubicBezTo>
                  <a:pt x="2328591" y="2104344"/>
                  <a:pt x="2330443" y="2107973"/>
                  <a:pt x="2328591" y="2109787"/>
                </a:cubicBezTo>
                <a:cubicBezTo>
                  <a:pt x="2326739" y="2109787"/>
                  <a:pt x="2323035" y="2107973"/>
                  <a:pt x="2321182" y="2106158"/>
                </a:cubicBezTo>
                <a:lnTo>
                  <a:pt x="2320759" y="2104499"/>
                </a:lnTo>
                <a:lnTo>
                  <a:pt x="2316684" y="2111375"/>
                </a:lnTo>
                <a:cubicBezTo>
                  <a:pt x="2314567" y="2111375"/>
                  <a:pt x="2314567" y="2107803"/>
                  <a:pt x="2314567" y="2104231"/>
                </a:cubicBezTo>
                <a:lnTo>
                  <a:pt x="2318800" y="2097088"/>
                </a:lnTo>
                <a:lnTo>
                  <a:pt x="2311393" y="2097088"/>
                </a:lnTo>
                <a:cubicBezTo>
                  <a:pt x="2307424" y="2095103"/>
                  <a:pt x="2303455" y="2091134"/>
                  <a:pt x="2305440" y="2089150"/>
                </a:cubicBezTo>
                <a:lnTo>
                  <a:pt x="2313201" y="2089150"/>
                </a:lnTo>
                <a:close/>
                <a:moveTo>
                  <a:pt x="801906" y="2080022"/>
                </a:moveTo>
                <a:cubicBezTo>
                  <a:pt x="802813" y="2078236"/>
                  <a:pt x="805535" y="2080022"/>
                  <a:pt x="808029" y="2082701"/>
                </a:cubicBezTo>
                <a:lnTo>
                  <a:pt x="811733" y="2088951"/>
                </a:lnTo>
                <a:lnTo>
                  <a:pt x="814380" y="2090738"/>
                </a:lnTo>
                <a:lnTo>
                  <a:pt x="812608" y="2090428"/>
                </a:lnTo>
                <a:lnTo>
                  <a:pt x="812792" y="2090738"/>
                </a:lnTo>
                <a:lnTo>
                  <a:pt x="812214" y="2090359"/>
                </a:lnTo>
                <a:lnTo>
                  <a:pt x="806442" y="2089349"/>
                </a:lnTo>
                <a:cubicBezTo>
                  <a:pt x="802474" y="2088423"/>
                  <a:pt x="798505" y="2087034"/>
                  <a:pt x="798505" y="2085181"/>
                </a:cubicBezTo>
                <a:lnTo>
                  <a:pt x="805084" y="2084491"/>
                </a:lnTo>
                <a:close/>
                <a:moveTo>
                  <a:pt x="887581" y="2078302"/>
                </a:moveTo>
                <a:cubicBezTo>
                  <a:pt x="895342" y="2076450"/>
                  <a:pt x="905044" y="2087562"/>
                  <a:pt x="908924" y="2100527"/>
                </a:cubicBezTo>
                <a:lnTo>
                  <a:pt x="909189" y="2107674"/>
                </a:lnTo>
                <a:lnTo>
                  <a:pt x="910763" y="2103273"/>
                </a:lnTo>
                <a:cubicBezTo>
                  <a:pt x="918020" y="2090245"/>
                  <a:pt x="928906" y="2082800"/>
                  <a:pt x="934349" y="2086522"/>
                </a:cubicBezTo>
                <a:cubicBezTo>
                  <a:pt x="939792" y="2090245"/>
                  <a:pt x="939792" y="2105134"/>
                  <a:pt x="930720" y="2116302"/>
                </a:cubicBezTo>
                <a:lnTo>
                  <a:pt x="920596" y="2128199"/>
                </a:lnTo>
                <a:lnTo>
                  <a:pt x="934373" y="2125662"/>
                </a:lnTo>
                <a:cubicBezTo>
                  <a:pt x="949263" y="2127461"/>
                  <a:pt x="960430" y="2132859"/>
                  <a:pt x="960430" y="2140055"/>
                </a:cubicBezTo>
                <a:cubicBezTo>
                  <a:pt x="960430" y="2147252"/>
                  <a:pt x="947401" y="2152650"/>
                  <a:pt x="932512" y="2150851"/>
                </a:cubicBezTo>
                <a:lnTo>
                  <a:pt x="927456" y="2149690"/>
                </a:lnTo>
                <a:lnTo>
                  <a:pt x="930198" y="2152310"/>
                </a:lnTo>
                <a:cubicBezTo>
                  <a:pt x="939516" y="2163536"/>
                  <a:pt x="941380" y="2176633"/>
                  <a:pt x="935789" y="2180375"/>
                </a:cubicBezTo>
                <a:cubicBezTo>
                  <a:pt x="932994" y="2183181"/>
                  <a:pt x="928800" y="2182714"/>
                  <a:pt x="924141" y="2180141"/>
                </a:cubicBezTo>
                <a:lnTo>
                  <a:pt x="910267" y="2167784"/>
                </a:lnTo>
                <a:lnTo>
                  <a:pt x="907090" y="2183305"/>
                </a:lnTo>
                <a:cubicBezTo>
                  <a:pt x="904709" y="2187958"/>
                  <a:pt x="901375" y="2190750"/>
                  <a:pt x="897565" y="2190750"/>
                </a:cubicBezTo>
                <a:cubicBezTo>
                  <a:pt x="889945" y="2190750"/>
                  <a:pt x="884230" y="2179583"/>
                  <a:pt x="886135" y="2164693"/>
                </a:cubicBezTo>
                <a:lnTo>
                  <a:pt x="887209" y="2159182"/>
                </a:lnTo>
                <a:lnTo>
                  <a:pt x="884570" y="2162174"/>
                </a:lnTo>
                <a:cubicBezTo>
                  <a:pt x="873344" y="2169583"/>
                  <a:pt x="860247" y="2173287"/>
                  <a:pt x="854634" y="2167731"/>
                </a:cubicBezTo>
                <a:cubicBezTo>
                  <a:pt x="850892" y="2162174"/>
                  <a:pt x="856505" y="2149210"/>
                  <a:pt x="869602" y="2141801"/>
                </a:cubicBezTo>
                <a:lnTo>
                  <a:pt x="883171" y="2134339"/>
                </a:lnTo>
                <a:lnTo>
                  <a:pt x="871639" y="2130676"/>
                </a:lnTo>
                <a:cubicBezTo>
                  <a:pt x="856750" y="2124911"/>
                  <a:pt x="849305" y="2115302"/>
                  <a:pt x="851166" y="2107615"/>
                </a:cubicBezTo>
                <a:cubicBezTo>
                  <a:pt x="853027" y="2104733"/>
                  <a:pt x="857215" y="2103291"/>
                  <a:pt x="862566" y="2103291"/>
                </a:cubicBezTo>
                <a:cubicBezTo>
                  <a:pt x="867917" y="2103291"/>
                  <a:pt x="874431" y="2104733"/>
                  <a:pt x="880945" y="2107615"/>
                </a:cubicBezTo>
                <a:lnTo>
                  <a:pt x="882007" y="2108401"/>
                </a:lnTo>
                <a:lnTo>
                  <a:pt x="881760" y="2107936"/>
                </a:lnTo>
                <a:cubicBezTo>
                  <a:pt x="877880" y="2093119"/>
                  <a:pt x="881760" y="2080154"/>
                  <a:pt x="887581" y="2078302"/>
                </a:cubicBezTo>
                <a:close/>
                <a:moveTo>
                  <a:pt x="806971" y="2076767"/>
                </a:moveTo>
                <a:cubicBezTo>
                  <a:pt x="810675" y="2073275"/>
                  <a:pt x="814380" y="2087245"/>
                  <a:pt x="814380" y="2090738"/>
                </a:cubicBezTo>
                <a:cubicBezTo>
                  <a:pt x="814380" y="2090738"/>
                  <a:pt x="803267" y="2078514"/>
                  <a:pt x="806971" y="2076767"/>
                </a:cubicBezTo>
                <a:close/>
                <a:moveTo>
                  <a:pt x="2473722" y="2076006"/>
                </a:moveTo>
                <a:cubicBezTo>
                  <a:pt x="2478962" y="2078605"/>
                  <a:pt x="2482608" y="2084274"/>
                  <a:pt x="2484430" y="2092779"/>
                </a:cubicBezTo>
                <a:cubicBezTo>
                  <a:pt x="2484430" y="2092779"/>
                  <a:pt x="2482608" y="2109788"/>
                  <a:pt x="2468026" y="2109788"/>
                </a:cubicBezTo>
                <a:lnTo>
                  <a:pt x="2457807" y="2105752"/>
                </a:lnTo>
                <a:lnTo>
                  <a:pt x="2455855" y="2106612"/>
                </a:lnTo>
                <a:lnTo>
                  <a:pt x="2457490" y="2105626"/>
                </a:lnTo>
                <a:lnTo>
                  <a:pt x="2448888" y="2102228"/>
                </a:lnTo>
                <a:cubicBezTo>
                  <a:pt x="2443419" y="2098921"/>
                  <a:pt x="2438863" y="2096559"/>
                  <a:pt x="2435217" y="2100338"/>
                </a:cubicBezTo>
                <a:lnTo>
                  <a:pt x="2435248" y="2100243"/>
                </a:lnTo>
                <a:lnTo>
                  <a:pt x="2435217" y="2100263"/>
                </a:lnTo>
                <a:lnTo>
                  <a:pt x="2435299" y="2100083"/>
                </a:lnTo>
                <a:lnTo>
                  <a:pt x="2438179" y="2091125"/>
                </a:lnTo>
                <a:lnTo>
                  <a:pt x="2443346" y="2086568"/>
                </a:lnTo>
                <a:lnTo>
                  <a:pt x="2441567" y="2085975"/>
                </a:lnTo>
                <a:lnTo>
                  <a:pt x="2443396" y="2086524"/>
                </a:lnTo>
                <a:lnTo>
                  <a:pt x="2453444" y="2077659"/>
                </a:lnTo>
                <a:lnTo>
                  <a:pt x="2460974" y="2077045"/>
                </a:lnTo>
                <a:lnTo>
                  <a:pt x="2460617" y="2076767"/>
                </a:lnTo>
                <a:lnTo>
                  <a:pt x="2461632" y="2076992"/>
                </a:lnTo>
                <a:close/>
                <a:moveTo>
                  <a:pt x="815174" y="2075021"/>
                </a:moveTo>
                <a:cubicBezTo>
                  <a:pt x="817158" y="2074148"/>
                  <a:pt x="817654" y="2077204"/>
                  <a:pt x="817406" y="2080915"/>
                </a:cubicBezTo>
                <a:lnTo>
                  <a:pt x="815491" y="2089343"/>
                </a:lnTo>
                <a:lnTo>
                  <a:pt x="815932" y="2088789"/>
                </a:lnTo>
                <a:lnTo>
                  <a:pt x="817026" y="2085181"/>
                </a:lnTo>
                <a:cubicBezTo>
                  <a:pt x="818613" y="2080816"/>
                  <a:pt x="820730" y="2076450"/>
                  <a:pt x="822846" y="2076450"/>
                </a:cubicBezTo>
                <a:lnTo>
                  <a:pt x="821897" y="2082977"/>
                </a:lnTo>
                <a:lnTo>
                  <a:pt x="827962" y="2080022"/>
                </a:lnTo>
                <a:cubicBezTo>
                  <a:pt x="829903" y="2080915"/>
                  <a:pt x="827962" y="2083147"/>
                  <a:pt x="824809" y="2085380"/>
                </a:cubicBezTo>
                <a:lnTo>
                  <a:pt x="818066" y="2088844"/>
                </a:lnTo>
                <a:lnTo>
                  <a:pt x="814380" y="2093912"/>
                </a:lnTo>
                <a:lnTo>
                  <a:pt x="815519" y="2090153"/>
                </a:lnTo>
                <a:lnTo>
                  <a:pt x="815279" y="2090276"/>
                </a:lnTo>
                <a:lnTo>
                  <a:pt x="815174" y="2090738"/>
                </a:lnTo>
                <a:lnTo>
                  <a:pt x="815103" y="2090366"/>
                </a:lnTo>
                <a:lnTo>
                  <a:pt x="814380" y="2090738"/>
                </a:lnTo>
                <a:lnTo>
                  <a:pt x="815021" y="2089933"/>
                </a:lnTo>
                <a:lnTo>
                  <a:pt x="813685" y="2082880"/>
                </a:lnTo>
                <a:cubicBezTo>
                  <a:pt x="813189" y="2078950"/>
                  <a:pt x="813189" y="2075021"/>
                  <a:pt x="815174" y="2075021"/>
                </a:cubicBezTo>
                <a:close/>
                <a:moveTo>
                  <a:pt x="1235067" y="2073275"/>
                </a:moveTo>
                <a:lnTo>
                  <a:pt x="1236759" y="2073441"/>
                </a:lnTo>
                <a:lnTo>
                  <a:pt x="1236655" y="2073275"/>
                </a:lnTo>
                <a:lnTo>
                  <a:pt x="1236999" y="2073465"/>
                </a:lnTo>
                <a:lnTo>
                  <a:pt x="1242508" y="2074006"/>
                </a:lnTo>
                <a:cubicBezTo>
                  <a:pt x="1255903" y="2075524"/>
                  <a:pt x="1282692" y="2079572"/>
                  <a:pt x="1282692" y="2087668"/>
                </a:cubicBezTo>
                <a:cubicBezTo>
                  <a:pt x="1281776" y="2093966"/>
                  <a:pt x="1272159" y="2092616"/>
                  <a:pt x="1261627" y="2088568"/>
                </a:cubicBezTo>
                <a:lnTo>
                  <a:pt x="1259497" y="2087541"/>
                </a:lnTo>
                <a:lnTo>
                  <a:pt x="1270462" y="2096715"/>
                </a:lnTo>
                <a:cubicBezTo>
                  <a:pt x="1273694" y="2100362"/>
                  <a:pt x="1275325" y="2103834"/>
                  <a:pt x="1273927" y="2106612"/>
                </a:cubicBezTo>
                <a:cubicBezTo>
                  <a:pt x="1272529" y="2110780"/>
                  <a:pt x="1267725" y="2108957"/>
                  <a:pt x="1261970" y="2104366"/>
                </a:cubicBezTo>
                <a:lnTo>
                  <a:pt x="1244785" y="2086020"/>
                </a:lnTo>
                <a:lnTo>
                  <a:pt x="1249775" y="2092920"/>
                </a:lnTo>
                <a:cubicBezTo>
                  <a:pt x="1256545" y="2103211"/>
                  <a:pt x="1262148" y="2114437"/>
                  <a:pt x="1257479" y="2118179"/>
                </a:cubicBezTo>
                <a:cubicBezTo>
                  <a:pt x="1248140" y="2125663"/>
                  <a:pt x="1235067" y="2088243"/>
                  <a:pt x="1235067" y="2073275"/>
                </a:cubicBezTo>
                <a:cubicBezTo>
                  <a:pt x="1235067" y="2073275"/>
                  <a:pt x="1237051" y="2075614"/>
                  <a:pt x="1239882" y="2079239"/>
                </a:cubicBezTo>
                <a:lnTo>
                  <a:pt x="1243623" y="2084413"/>
                </a:lnTo>
                <a:lnTo>
                  <a:pt x="1237916" y="2075290"/>
                </a:lnTo>
                <a:close/>
                <a:moveTo>
                  <a:pt x="1233480" y="2073275"/>
                </a:moveTo>
                <a:lnTo>
                  <a:pt x="1233213" y="2075732"/>
                </a:lnTo>
                <a:lnTo>
                  <a:pt x="1235092" y="2081938"/>
                </a:lnTo>
                <a:cubicBezTo>
                  <a:pt x="1238738" y="2094742"/>
                  <a:pt x="1244989" y="2120702"/>
                  <a:pt x="1236654" y="2123509"/>
                </a:cubicBezTo>
                <a:cubicBezTo>
                  <a:pt x="1231098" y="2125380"/>
                  <a:pt x="1228783" y="2116493"/>
                  <a:pt x="1228551" y="2105501"/>
                </a:cubicBezTo>
                <a:lnTo>
                  <a:pt x="1229704" y="2097470"/>
                </a:lnTo>
                <a:lnTo>
                  <a:pt x="1224639" y="2112686"/>
                </a:lnTo>
                <a:cubicBezTo>
                  <a:pt x="1222407" y="2116893"/>
                  <a:pt x="1219669" y="2119526"/>
                  <a:pt x="1216335" y="2119068"/>
                </a:cubicBezTo>
                <a:cubicBezTo>
                  <a:pt x="1213477" y="2119068"/>
                  <a:pt x="1212406" y="2116779"/>
                  <a:pt x="1212584" y="2113201"/>
                </a:cubicBezTo>
                <a:lnTo>
                  <a:pt x="1216332" y="2099615"/>
                </a:lnTo>
                <a:lnTo>
                  <a:pt x="1209093" y="2108670"/>
                </a:lnTo>
                <a:cubicBezTo>
                  <a:pt x="1205686" y="2111902"/>
                  <a:pt x="1202541" y="2113533"/>
                  <a:pt x="1200211" y="2112135"/>
                </a:cubicBezTo>
                <a:cubicBezTo>
                  <a:pt x="1189030" y="2106544"/>
                  <a:pt x="1218847" y="2078590"/>
                  <a:pt x="1231893" y="2074863"/>
                </a:cubicBezTo>
                <a:lnTo>
                  <a:pt x="1228862" y="2080368"/>
                </a:lnTo>
                <a:close/>
                <a:moveTo>
                  <a:pt x="2372584" y="2067639"/>
                </a:moveTo>
                <a:cubicBezTo>
                  <a:pt x="2376336" y="2064900"/>
                  <a:pt x="2380089" y="2070377"/>
                  <a:pt x="2382668" y="2077680"/>
                </a:cubicBezTo>
                <a:lnTo>
                  <a:pt x="2385680" y="2098417"/>
                </a:lnTo>
                <a:lnTo>
                  <a:pt x="2386005" y="2098675"/>
                </a:lnTo>
                <a:lnTo>
                  <a:pt x="2385711" y="2098633"/>
                </a:lnTo>
                <a:lnTo>
                  <a:pt x="2385717" y="2098675"/>
                </a:lnTo>
                <a:lnTo>
                  <a:pt x="2385688" y="2098630"/>
                </a:lnTo>
                <a:lnTo>
                  <a:pt x="2384272" y="2098430"/>
                </a:lnTo>
                <a:lnTo>
                  <a:pt x="2384417" y="2098675"/>
                </a:lnTo>
                <a:lnTo>
                  <a:pt x="2383950" y="2098384"/>
                </a:lnTo>
                <a:lnTo>
                  <a:pt x="2380825" y="2097942"/>
                </a:lnTo>
                <a:lnTo>
                  <a:pt x="2377157" y="2097188"/>
                </a:lnTo>
                <a:lnTo>
                  <a:pt x="2384417" y="2100439"/>
                </a:lnTo>
                <a:cubicBezTo>
                  <a:pt x="2384417" y="2100439"/>
                  <a:pt x="2353169" y="2108200"/>
                  <a:pt x="2351330" y="2100439"/>
                </a:cubicBezTo>
                <a:cubicBezTo>
                  <a:pt x="2350411" y="2095588"/>
                  <a:pt x="2356845" y="2094133"/>
                  <a:pt x="2364427" y="2094618"/>
                </a:cubicBezTo>
                <a:lnTo>
                  <a:pt x="2369010" y="2095418"/>
                </a:lnTo>
                <a:lnTo>
                  <a:pt x="2358658" y="2091551"/>
                </a:lnTo>
                <a:cubicBezTo>
                  <a:pt x="2355793" y="2089880"/>
                  <a:pt x="2354056" y="2087887"/>
                  <a:pt x="2354519" y="2085542"/>
                </a:cubicBezTo>
                <a:cubicBezTo>
                  <a:pt x="2354982" y="2083665"/>
                  <a:pt x="2356834" y="2083079"/>
                  <a:pt x="2359439" y="2083372"/>
                </a:cubicBezTo>
                <a:lnTo>
                  <a:pt x="2367737" y="2086698"/>
                </a:lnTo>
                <a:lnTo>
                  <a:pt x="2361914" y="2081341"/>
                </a:lnTo>
                <a:cubicBezTo>
                  <a:pt x="2359771" y="2078714"/>
                  <a:pt x="2358700" y="2076263"/>
                  <a:pt x="2359652" y="2074395"/>
                </a:cubicBezTo>
                <a:cubicBezTo>
                  <a:pt x="2362510" y="2070660"/>
                  <a:pt x="2368225" y="2074396"/>
                  <a:pt x="2373463" y="2080232"/>
                </a:cubicBezTo>
                <a:lnTo>
                  <a:pt x="2383008" y="2096303"/>
                </a:lnTo>
                <a:lnTo>
                  <a:pt x="2385417" y="2098210"/>
                </a:lnTo>
                <a:lnTo>
                  <a:pt x="2377040" y="2085211"/>
                </a:lnTo>
                <a:cubicBezTo>
                  <a:pt x="2373053" y="2078136"/>
                  <a:pt x="2369769" y="2070377"/>
                  <a:pt x="2372584" y="2067639"/>
                </a:cubicBezTo>
                <a:close/>
                <a:moveTo>
                  <a:pt x="844995" y="2065602"/>
                </a:moveTo>
                <a:cubicBezTo>
                  <a:pt x="848624" y="2063750"/>
                  <a:pt x="852252" y="2063750"/>
                  <a:pt x="852252" y="2065602"/>
                </a:cubicBezTo>
                <a:cubicBezTo>
                  <a:pt x="854067" y="2065602"/>
                  <a:pt x="852252" y="2069306"/>
                  <a:pt x="848624" y="2071159"/>
                </a:cubicBezTo>
                <a:cubicBezTo>
                  <a:pt x="846810" y="2073011"/>
                  <a:pt x="843181" y="2074863"/>
                  <a:pt x="841367" y="2073011"/>
                </a:cubicBezTo>
                <a:cubicBezTo>
                  <a:pt x="841367" y="2071159"/>
                  <a:pt x="841367" y="2069306"/>
                  <a:pt x="844995" y="2065602"/>
                </a:cubicBezTo>
                <a:close/>
                <a:moveTo>
                  <a:pt x="854332" y="2065536"/>
                </a:moveTo>
                <a:cubicBezTo>
                  <a:pt x="856184" y="2063750"/>
                  <a:pt x="859888" y="2065536"/>
                  <a:pt x="861741" y="2069108"/>
                </a:cubicBezTo>
                <a:cubicBezTo>
                  <a:pt x="863593" y="2072680"/>
                  <a:pt x="863593" y="2074466"/>
                  <a:pt x="861741" y="2076252"/>
                </a:cubicBezTo>
                <a:cubicBezTo>
                  <a:pt x="861741" y="2078038"/>
                  <a:pt x="858036" y="2076252"/>
                  <a:pt x="856184" y="2072680"/>
                </a:cubicBezTo>
                <a:cubicBezTo>
                  <a:pt x="854332" y="2069108"/>
                  <a:pt x="852480" y="2067322"/>
                  <a:pt x="854332" y="2065536"/>
                </a:cubicBezTo>
                <a:close/>
                <a:moveTo>
                  <a:pt x="852480" y="2065337"/>
                </a:moveTo>
                <a:cubicBezTo>
                  <a:pt x="854067" y="2065337"/>
                  <a:pt x="855655" y="2068965"/>
                  <a:pt x="855655" y="2072594"/>
                </a:cubicBezTo>
                <a:cubicBezTo>
                  <a:pt x="855655" y="2076223"/>
                  <a:pt x="854067" y="2078037"/>
                  <a:pt x="852480" y="2078037"/>
                </a:cubicBezTo>
                <a:cubicBezTo>
                  <a:pt x="850892" y="2078037"/>
                  <a:pt x="849305" y="2076223"/>
                  <a:pt x="849305" y="2070780"/>
                </a:cubicBezTo>
                <a:cubicBezTo>
                  <a:pt x="849305" y="2067151"/>
                  <a:pt x="850892" y="2065337"/>
                  <a:pt x="852480" y="2065337"/>
                </a:cubicBezTo>
                <a:close/>
                <a:moveTo>
                  <a:pt x="2387769" y="2063988"/>
                </a:moveTo>
                <a:cubicBezTo>
                  <a:pt x="2391649" y="2063075"/>
                  <a:pt x="2392620" y="2069465"/>
                  <a:pt x="2392135" y="2077224"/>
                </a:cubicBezTo>
                <a:lnTo>
                  <a:pt x="2387835" y="2098348"/>
                </a:lnTo>
                <a:lnTo>
                  <a:pt x="2388106" y="2097985"/>
                </a:lnTo>
                <a:lnTo>
                  <a:pt x="2391296" y="2083825"/>
                </a:lnTo>
                <a:cubicBezTo>
                  <a:pt x="2393611" y="2075722"/>
                  <a:pt x="2396853" y="2067851"/>
                  <a:pt x="2400557" y="2068777"/>
                </a:cubicBezTo>
                <a:cubicBezTo>
                  <a:pt x="2405187" y="2068777"/>
                  <a:pt x="2403798" y="2074796"/>
                  <a:pt x="2400325" y="2081742"/>
                </a:cubicBezTo>
                <a:lnTo>
                  <a:pt x="2398463" y="2084451"/>
                </a:lnTo>
                <a:lnTo>
                  <a:pt x="2413739" y="2073910"/>
                </a:lnTo>
                <a:cubicBezTo>
                  <a:pt x="2416541" y="2075815"/>
                  <a:pt x="2412339" y="2081054"/>
                  <a:pt x="2406269" y="2086292"/>
                </a:cubicBezTo>
                <a:lnTo>
                  <a:pt x="2389598" y="2097345"/>
                </a:lnTo>
                <a:lnTo>
                  <a:pt x="2387593" y="2100262"/>
                </a:lnTo>
                <a:lnTo>
                  <a:pt x="2387593" y="2100262"/>
                </a:lnTo>
                <a:lnTo>
                  <a:pt x="2396835" y="2094129"/>
                </a:lnTo>
                <a:cubicBezTo>
                  <a:pt x="2402058" y="2090897"/>
                  <a:pt x="2408488" y="2087335"/>
                  <a:pt x="2413310" y="2086016"/>
                </a:cubicBezTo>
                <a:cubicBezTo>
                  <a:pt x="2416524" y="2085136"/>
                  <a:pt x="2419025" y="2085253"/>
                  <a:pt x="2419977" y="2087130"/>
                </a:cubicBezTo>
                <a:cubicBezTo>
                  <a:pt x="2421406" y="2088537"/>
                  <a:pt x="2420692" y="2090061"/>
                  <a:pt x="2418668" y="2091556"/>
                </a:cubicBezTo>
                <a:lnTo>
                  <a:pt x="2410642" y="2095278"/>
                </a:lnTo>
                <a:lnTo>
                  <a:pt x="2418112" y="2094243"/>
                </a:lnTo>
                <a:cubicBezTo>
                  <a:pt x="2421684" y="2094243"/>
                  <a:pt x="2424423" y="2094971"/>
                  <a:pt x="2425375" y="2096911"/>
                </a:cubicBezTo>
                <a:cubicBezTo>
                  <a:pt x="2426328" y="2101762"/>
                  <a:pt x="2419660" y="2103702"/>
                  <a:pt x="2411564" y="2103945"/>
                </a:cubicBezTo>
                <a:lnTo>
                  <a:pt x="2400571" y="2102396"/>
                </a:lnTo>
                <a:lnTo>
                  <a:pt x="2404261" y="2103076"/>
                </a:lnTo>
                <a:cubicBezTo>
                  <a:pt x="2412596" y="2104952"/>
                  <a:pt x="2420930" y="2107767"/>
                  <a:pt x="2420930" y="2111519"/>
                </a:cubicBezTo>
                <a:cubicBezTo>
                  <a:pt x="2420930" y="2116209"/>
                  <a:pt x="2414448" y="2115271"/>
                  <a:pt x="2407039" y="2112223"/>
                </a:cubicBezTo>
                <a:lnTo>
                  <a:pt x="2406293" y="2111764"/>
                </a:lnTo>
                <a:lnTo>
                  <a:pt x="2413040" y="2117596"/>
                </a:lnTo>
                <a:cubicBezTo>
                  <a:pt x="2415337" y="2120222"/>
                  <a:pt x="2416515" y="2122674"/>
                  <a:pt x="2415573" y="2124541"/>
                </a:cubicBezTo>
                <a:cubicBezTo>
                  <a:pt x="2413687" y="2128277"/>
                  <a:pt x="2408032" y="2124541"/>
                  <a:pt x="2402376" y="2118705"/>
                </a:cubicBezTo>
                <a:lnTo>
                  <a:pt x="2390428" y="2102006"/>
                </a:lnTo>
                <a:lnTo>
                  <a:pt x="2387593" y="2100263"/>
                </a:lnTo>
                <a:lnTo>
                  <a:pt x="2387593" y="2100263"/>
                </a:lnTo>
                <a:lnTo>
                  <a:pt x="2390978" y="2104518"/>
                </a:lnTo>
                <a:cubicBezTo>
                  <a:pt x="2396968" y="2112287"/>
                  <a:pt x="2408428" y="2128361"/>
                  <a:pt x="2404261" y="2132647"/>
                </a:cubicBezTo>
                <a:cubicBezTo>
                  <a:pt x="2400557" y="2135504"/>
                  <a:pt x="2396390" y="2129789"/>
                  <a:pt x="2393149" y="2122169"/>
                </a:cubicBezTo>
                <a:lnTo>
                  <a:pt x="2389348" y="2107184"/>
                </a:lnTo>
                <a:lnTo>
                  <a:pt x="2391760" y="2118281"/>
                </a:lnTo>
                <a:cubicBezTo>
                  <a:pt x="2393100" y="2126615"/>
                  <a:pt x="2393546" y="2135187"/>
                  <a:pt x="2389974" y="2136140"/>
                </a:cubicBezTo>
                <a:cubicBezTo>
                  <a:pt x="2386402" y="2138045"/>
                  <a:pt x="2385063" y="2131377"/>
                  <a:pt x="2385063" y="2123281"/>
                </a:cubicBezTo>
                <a:lnTo>
                  <a:pt x="2388118" y="2102334"/>
                </a:lnTo>
                <a:lnTo>
                  <a:pt x="2387592" y="2100263"/>
                </a:lnTo>
                <a:lnTo>
                  <a:pt x="2387592" y="2100263"/>
                </a:lnTo>
                <a:lnTo>
                  <a:pt x="2387592" y="2100262"/>
                </a:lnTo>
                <a:lnTo>
                  <a:pt x="2387592" y="2100262"/>
                </a:lnTo>
                <a:lnTo>
                  <a:pt x="2388013" y="2098396"/>
                </a:lnTo>
                <a:lnTo>
                  <a:pt x="2387796" y="2098540"/>
                </a:lnTo>
                <a:lnTo>
                  <a:pt x="2387769" y="2098675"/>
                </a:lnTo>
                <a:lnTo>
                  <a:pt x="2387746" y="2098573"/>
                </a:lnTo>
                <a:lnTo>
                  <a:pt x="2387592" y="2098675"/>
                </a:lnTo>
                <a:lnTo>
                  <a:pt x="2387729" y="2098491"/>
                </a:lnTo>
                <a:lnTo>
                  <a:pt x="2384131" y="2082016"/>
                </a:lnTo>
                <a:cubicBezTo>
                  <a:pt x="2382918" y="2073572"/>
                  <a:pt x="2382918" y="2064900"/>
                  <a:pt x="2387769" y="2063988"/>
                </a:cubicBezTo>
                <a:close/>
                <a:moveTo>
                  <a:pt x="1066792" y="2062162"/>
                </a:moveTo>
                <a:cubicBezTo>
                  <a:pt x="1068379" y="2062162"/>
                  <a:pt x="1069967" y="2063976"/>
                  <a:pt x="1069967" y="2067605"/>
                </a:cubicBezTo>
                <a:cubicBezTo>
                  <a:pt x="1069967" y="2073048"/>
                  <a:pt x="1068379" y="2074862"/>
                  <a:pt x="1066792" y="2074862"/>
                </a:cubicBezTo>
                <a:cubicBezTo>
                  <a:pt x="1065204" y="2074862"/>
                  <a:pt x="1063617" y="2071233"/>
                  <a:pt x="1063617" y="2067605"/>
                </a:cubicBezTo>
                <a:cubicBezTo>
                  <a:pt x="1063617" y="2063976"/>
                  <a:pt x="1065204" y="2062162"/>
                  <a:pt x="1066792" y="2062162"/>
                </a:cubicBezTo>
                <a:close/>
                <a:moveTo>
                  <a:pt x="862004" y="2062162"/>
                </a:moveTo>
                <a:cubicBezTo>
                  <a:pt x="866387" y="2062162"/>
                  <a:pt x="869942" y="2063584"/>
                  <a:pt x="869942" y="2065337"/>
                </a:cubicBezTo>
                <a:cubicBezTo>
                  <a:pt x="869942" y="2067090"/>
                  <a:pt x="866387" y="2068512"/>
                  <a:pt x="862004" y="2068512"/>
                </a:cubicBezTo>
                <a:cubicBezTo>
                  <a:pt x="857621" y="2068512"/>
                  <a:pt x="854067" y="2067090"/>
                  <a:pt x="854067" y="2065337"/>
                </a:cubicBezTo>
                <a:cubicBezTo>
                  <a:pt x="854067" y="2063584"/>
                  <a:pt x="857621" y="2062162"/>
                  <a:pt x="862004" y="2062162"/>
                </a:cubicBezTo>
                <a:close/>
                <a:moveTo>
                  <a:pt x="1076317" y="2057400"/>
                </a:moveTo>
                <a:cubicBezTo>
                  <a:pt x="1080286" y="2057400"/>
                  <a:pt x="1084255" y="2059384"/>
                  <a:pt x="1082270" y="2061369"/>
                </a:cubicBezTo>
                <a:cubicBezTo>
                  <a:pt x="1082270" y="2063353"/>
                  <a:pt x="1080286" y="2065338"/>
                  <a:pt x="1076317" y="2065338"/>
                </a:cubicBezTo>
                <a:lnTo>
                  <a:pt x="1070658" y="2062508"/>
                </a:lnTo>
                <a:lnTo>
                  <a:pt x="1074200" y="2065110"/>
                </a:lnTo>
                <a:cubicBezTo>
                  <a:pt x="1077905" y="2067151"/>
                  <a:pt x="1077905" y="2071234"/>
                  <a:pt x="1076053" y="2073275"/>
                </a:cubicBezTo>
                <a:cubicBezTo>
                  <a:pt x="1074200" y="2073275"/>
                  <a:pt x="1072348" y="2073275"/>
                  <a:pt x="1070496" y="2069193"/>
                </a:cubicBezTo>
                <a:lnTo>
                  <a:pt x="1068765" y="2061561"/>
                </a:lnTo>
                <a:lnTo>
                  <a:pt x="1068380" y="2061369"/>
                </a:lnTo>
                <a:lnTo>
                  <a:pt x="1068686" y="2061216"/>
                </a:lnTo>
                <a:lnTo>
                  <a:pt x="1068644" y="2061028"/>
                </a:lnTo>
                <a:lnTo>
                  <a:pt x="1068813" y="2061152"/>
                </a:lnTo>
                <a:close/>
                <a:moveTo>
                  <a:pt x="968367" y="2057400"/>
                </a:moveTo>
                <a:cubicBezTo>
                  <a:pt x="969955" y="2057400"/>
                  <a:pt x="969955" y="2059214"/>
                  <a:pt x="969955" y="2062843"/>
                </a:cubicBezTo>
                <a:cubicBezTo>
                  <a:pt x="969955" y="2066471"/>
                  <a:pt x="968367" y="2070100"/>
                  <a:pt x="966779" y="2070100"/>
                </a:cubicBezTo>
                <a:cubicBezTo>
                  <a:pt x="965192" y="2070100"/>
                  <a:pt x="965192" y="2066471"/>
                  <a:pt x="965192" y="2062843"/>
                </a:cubicBezTo>
                <a:cubicBezTo>
                  <a:pt x="965192" y="2059214"/>
                  <a:pt x="966779" y="2057400"/>
                  <a:pt x="968367" y="2057400"/>
                </a:cubicBezTo>
                <a:close/>
                <a:moveTo>
                  <a:pt x="968367" y="2055812"/>
                </a:moveTo>
                <a:cubicBezTo>
                  <a:pt x="968367" y="2057664"/>
                  <a:pt x="966552" y="2061368"/>
                  <a:pt x="964738" y="2063221"/>
                </a:cubicBezTo>
                <a:cubicBezTo>
                  <a:pt x="961110" y="2065073"/>
                  <a:pt x="957481" y="2066925"/>
                  <a:pt x="957481" y="2065073"/>
                </a:cubicBezTo>
                <a:cubicBezTo>
                  <a:pt x="955667" y="2063221"/>
                  <a:pt x="957481" y="2059516"/>
                  <a:pt x="961110" y="2057664"/>
                </a:cubicBezTo>
                <a:cubicBezTo>
                  <a:pt x="962924" y="2055812"/>
                  <a:pt x="966552" y="2055812"/>
                  <a:pt x="968367" y="2055812"/>
                </a:cubicBezTo>
                <a:close/>
                <a:moveTo>
                  <a:pt x="977212" y="2054225"/>
                </a:moveTo>
                <a:cubicBezTo>
                  <a:pt x="980840" y="2054225"/>
                  <a:pt x="982655" y="2056209"/>
                  <a:pt x="982655" y="2058194"/>
                </a:cubicBezTo>
                <a:lnTo>
                  <a:pt x="975932" y="2061871"/>
                </a:lnTo>
                <a:lnTo>
                  <a:pt x="977628" y="2068512"/>
                </a:lnTo>
                <a:cubicBezTo>
                  <a:pt x="975775" y="2068512"/>
                  <a:pt x="973923" y="2068512"/>
                  <a:pt x="970219" y="2064883"/>
                </a:cubicBezTo>
                <a:lnTo>
                  <a:pt x="970219" y="2058386"/>
                </a:lnTo>
                <a:lnTo>
                  <a:pt x="969955" y="2058194"/>
                </a:lnTo>
                <a:lnTo>
                  <a:pt x="970219" y="2058050"/>
                </a:lnTo>
                <a:lnTo>
                  <a:pt x="970219" y="2057626"/>
                </a:lnTo>
                <a:lnTo>
                  <a:pt x="970572" y="2057857"/>
                </a:lnTo>
                <a:close/>
                <a:moveTo>
                  <a:pt x="1425495" y="2053828"/>
                </a:moveTo>
                <a:cubicBezTo>
                  <a:pt x="1429596" y="2055019"/>
                  <a:pt x="1432330" y="2057400"/>
                  <a:pt x="1432330" y="2057400"/>
                </a:cubicBezTo>
                <a:cubicBezTo>
                  <a:pt x="1436887" y="2065020"/>
                  <a:pt x="1438254" y="2071211"/>
                  <a:pt x="1436203" y="2076450"/>
                </a:cubicBezTo>
                <a:lnTo>
                  <a:pt x="1430724" y="2080842"/>
                </a:lnTo>
                <a:lnTo>
                  <a:pt x="1427419" y="2085976"/>
                </a:lnTo>
                <a:lnTo>
                  <a:pt x="1427871" y="2083130"/>
                </a:lnTo>
                <a:lnTo>
                  <a:pt x="1419571" y="2089785"/>
                </a:lnTo>
                <a:lnTo>
                  <a:pt x="1407401" y="2089346"/>
                </a:lnTo>
                <a:lnTo>
                  <a:pt x="1406517" y="2090738"/>
                </a:lnTo>
                <a:lnTo>
                  <a:pt x="1406964" y="2089331"/>
                </a:lnTo>
                <a:lnTo>
                  <a:pt x="1399749" y="2089071"/>
                </a:lnTo>
                <a:lnTo>
                  <a:pt x="1392401" y="2084184"/>
                </a:lnTo>
                <a:lnTo>
                  <a:pt x="1392230" y="2084161"/>
                </a:lnTo>
                <a:lnTo>
                  <a:pt x="1392343" y="2084145"/>
                </a:lnTo>
                <a:lnTo>
                  <a:pt x="1392230" y="2084070"/>
                </a:lnTo>
                <a:cubicBezTo>
                  <a:pt x="1396787" y="2085022"/>
                  <a:pt x="1398610" y="2080736"/>
                  <a:pt x="1400660" y="2075021"/>
                </a:cubicBezTo>
                <a:lnTo>
                  <a:pt x="1405200" y="2066855"/>
                </a:lnTo>
                <a:lnTo>
                  <a:pt x="1403342" y="2066925"/>
                </a:lnTo>
                <a:lnTo>
                  <a:pt x="1405202" y="2066852"/>
                </a:lnTo>
                <a:lnTo>
                  <a:pt x="1410457" y="2057400"/>
                </a:lnTo>
                <a:cubicBezTo>
                  <a:pt x="1415926" y="2052637"/>
                  <a:pt x="1421394" y="2052637"/>
                  <a:pt x="1425495" y="2053828"/>
                </a:cubicBezTo>
                <a:close/>
                <a:moveTo>
                  <a:pt x="861687" y="2052836"/>
                </a:moveTo>
                <a:cubicBezTo>
                  <a:pt x="863592" y="2052836"/>
                  <a:pt x="863592" y="2056408"/>
                  <a:pt x="861687" y="2059980"/>
                </a:cubicBezTo>
                <a:cubicBezTo>
                  <a:pt x="859782" y="2063552"/>
                  <a:pt x="855972" y="2065338"/>
                  <a:pt x="854067" y="2063552"/>
                </a:cubicBezTo>
                <a:cubicBezTo>
                  <a:pt x="854067" y="2063552"/>
                  <a:pt x="854067" y="2059980"/>
                  <a:pt x="855972" y="2056408"/>
                </a:cubicBezTo>
                <a:cubicBezTo>
                  <a:pt x="857877" y="2052836"/>
                  <a:pt x="859782" y="2051050"/>
                  <a:pt x="861687" y="2052836"/>
                </a:cubicBezTo>
                <a:close/>
                <a:moveTo>
                  <a:pt x="1271186" y="2051508"/>
                </a:moveTo>
                <a:cubicBezTo>
                  <a:pt x="1275897" y="2050182"/>
                  <a:pt x="1279736" y="2050182"/>
                  <a:pt x="1281597" y="2052539"/>
                </a:cubicBezTo>
                <a:cubicBezTo>
                  <a:pt x="1283458" y="2054895"/>
                  <a:pt x="1282295" y="2057370"/>
                  <a:pt x="1279299" y="2059726"/>
                </a:cubicBezTo>
                <a:lnTo>
                  <a:pt x="1271940" y="2063315"/>
                </a:lnTo>
                <a:lnTo>
                  <a:pt x="1277485" y="2062739"/>
                </a:lnTo>
                <a:cubicBezTo>
                  <a:pt x="1282371" y="2062911"/>
                  <a:pt x="1285977" y="2064056"/>
                  <a:pt x="1286907" y="2066803"/>
                </a:cubicBezTo>
                <a:cubicBezTo>
                  <a:pt x="1289699" y="2076420"/>
                  <a:pt x="1267365" y="2076764"/>
                  <a:pt x="1250527" y="2074016"/>
                </a:cubicBezTo>
                <a:lnTo>
                  <a:pt x="1239281" y="2071139"/>
                </a:lnTo>
                <a:lnTo>
                  <a:pt x="1235067" y="2071391"/>
                </a:lnTo>
                <a:cubicBezTo>
                  <a:pt x="1235067" y="2071391"/>
                  <a:pt x="1257052" y="2055484"/>
                  <a:pt x="1271186" y="2051508"/>
                </a:cubicBezTo>
                <a:close/>
                <a:moveTo>
                  <a:pt x="849940" y="2049859"/>
                </a:moveTo>
                <a:cubicBezTo>
                  <a:pt x="851845" y="2047875"/>
                  <a:pt x="853750" y="2051844"/>
                  <a:pt x="853750" y="2055812"/>
                </a:cubicBezTo>
                <a:cubicBezTo>
                  <a:pt x="855655" y="2059781"/>
                  <a:pt x="855655" y="2063750"/>
                  <a:pt x="853750" y="2063750"/>
                </a:cubicBezTo>
                <a:lnTo>
                  <a:pt x="850113" y="2059961"/>
                </a:lnTo>
                <a:lnTo>
                  <a:pt x="852282" y="2063432"/>
                </a:lnTo>
                <a:cubicBezTo>
                  <a:pt x="852282" y="2065337"/>
                  <a:pt x="848710" y="2065337"/>
                  <a:pt x="845138" y="2063432"/>
                </a:cubicBezTo>
                <a:cubicBezTo>
                  <a:pt x="841566" y="2061527"/>
                  <a:pt x="839780" y="2059622"/>
                  <a:pt x="841566" y="2057717"/>
                </a:cubicBezTo>
                <a:lnTo>
                  <a:pt x="848054" y="2057717"/>
                </a:lnTo>
                <a:close/>
                <a:moveTo>
                  <a:pt x="1136054" y="2048867"/>
                </a:moveTo>
                <a:cubicBezTo>
                  <a:pt x="1140287" y="2050018"/>
                  <a:pt x="1143109" y="2052319"/>
                  <a:pt x="1143109" y="2052319"/>
                </a:cubicBezTo>
                <a:cubicBezTo>
                  <a:pt x="1147813" y="2058765"/>
                  <a:pt x="1148754" y="2064750"/>
                  <a:pt x="1146402" y="2070044"/>
                </a:cubicBezTo>
                <a:lnTo>
                  <a:pt x="1141703" y="2073921"/>
                </a:lnTo>
                <a:lnTo>
                  <a:pt x="1138494" y="2078038"/>
                </a:lnTo>
                <a:lnTo>
                  <a:pt x="1138645" y="2076443"/>
                </a:lnTo>
                <a:lnTo>
                  <a:pt x="1129939" y="2083625"/>
                </a:lnTo>
                <a:lnTo>
                  <a:pt x="1118529" y="2083240"/>
                </a:lnTo>
                <a:lnTo>
                  <a:pt x="1117592" y="2085975"/>
                </a:lnTo>
                <a:lnTo>
                  <a:pt x="1118219" y="2083230"/>
                </a:lnTo>
                <a:lnTo>
                  <a:pt x="1109478" y="2082935"/>
                </a:lnTo>
                <a:lnTo>
                  <a:pt x="1102044" y="2078305"/>
                </a:lnTo>
                <a:lnTo>
                  <a:pt x="1101717" y="2078264"/>
                </a:lnTo>
                <a:lnTo>
                  <a:pt x="1101929" y="2078233"/>
                </a:lnTo>
                <a:lnTo>
                  <a:pt x="1101717" y="2078101"/>
                </a:lnTo>
                <a:cubicBezTo>
                  <a:pt x="1106421" y="2079022"/>
                  <a:pt x="1107832" y="2074878"/>
                  <a:pt x="1109713" y="2069354"/>
                </a:cubicBezTo>
                <a:lnTo>
                  <a:pt x="1114796" y="2061350"/>
                </a:lnTo>
                <a:lnTo>
                  <a:pt x="1114417" y="2061369"/>
                </a:lnTo>
                <a:lnTo>
                  <a:pt x="1114846" y="2061272"/>
                </a:lnTo>
                <a:lnTo>
                  <a:pt x="1120532" y="2052319"/>
                </a:lnTo>
                <a:cubicBezTo>
                  <a:pt x="1126176" y="2047716"/>
                  <a:pt x="1131820" y="2047716"/>
                  <a:pt x="1136054" y="2048867"/>
                </a:cubicBezTo>
                <a:close/>
                <a:moveTo>
                  <a:pt x="1076053" y="2048271"/>
                </a:moveTo>
                <a:cubicBezTo>
                  <a:pt x="1077905" y="2048271"/>
                  <a:pt x="1077905" y="2052240"/>
                  <a:pt x="1076053" y="2056209"/>
                </a:cubicBezTo>
                <a:cubicBezTo>
                  <a:pt x="1072348" y="2060177"/>
                  <a:pt x="1070496" y="2062162"/>
                  <a:pt x="1068644" y="2060177"/>
                </a:cubicBezTo>
                <a:cubicBezTo>
                  <a:pt x="1066792" y="2060177"/>
                  <a:pt x="1066792" y="2056209"/>
                  <a:pt x="1070496" y="2052240"/>
                </a:cubicBezTo>
                <a:cubicBezTo>
                  <a:pt x="1072348" y="2048271"/>
                  <a:pt x="1074200" y="2046287"/>
                  <a:pt x="1076053" y="2048271"/>
                </a:cubicBezTo>
                <a:close/>
                <a:moveTo>
                  <a:pt x="1065205" y="2046486"/>
                </a:moveTo>
                <a:cubicBezTo>
                  <a:pt x="1065205" y="2044700"/>
                  <a:pt x="1068380" y="2048272"/>
                  <a:pt x="1068380" y="2051844"/>
                </a:cubicBezTo>
                <a:cubicBezTo>
                  <a:pt x="1069968" y="2055416"/>
                  <a:pt x="1068380" y="2058988"/>
                  <a:pt x="1066793" y="2058988"/>
                </a:cubicBezTo>
                <a:lnTo>
                  <a:pt x="1066154" y="2057910"/>
                </a:lnTo>
                <a:lnTo>
                  <a:pt x="1066376" y="2059093"/>
                </a:lnTo>
                <a:lnTo>
                  <a:pt x="1066792" y="2058987"/>
                </a:lnTo>
                <a:lnTo>
                  <a:pt x="1066476" y="2059631"/>
                </a:lnTo>
                <a:lnTo>
                  <a:pt x="1066594" y="2060257"/>
                </a:lnTo>
                <a:lnTo>
                  <a:pt x="1066170" y="2060257"/>
                </a:lnTo>
                <a:lnTo>
                  <a:pt x="1063163" y="2066396"/>
                </a:lnTo>
                <a:cubicBezTo>
                  <a:pt x="1059535" y="2068248"/>
                  <a:pt x="1055906" y="2070100"/>
                  <a:pt x="1055906" y="2068248"/>
                </a:cubicBezTo>
                <a:cubicBezTo>
                  <a:pt x="1054092" y="2066396"/>
                  <a:pt x="1055906" y="2064543"/>
                  <a:pt x="1059535" y="2060839"/>
                </a:cubicBezTo>
                <a:lnTo>
                  <a:pt x="1061816" y="2060257"/>
                </a:lnTo>
                <a:lnTo>
                  <a:pt x="1059450" y="2060257"/>
                </a:lnTo>
                <a:cubicBezTo>
                  <a:pt x="1055878" y="2058352"/>
                  <a:pt x="1054092" y="2056447"/>
                  <a:pt x="1054092" y="2054542"/>
                </a:cubicBezTo>
                <a:cubicBezTo>
                  <a:pt x="1055878" y="2052637"/>
                  <a:pt x="1059450" y="2052637"/>
                  <a:pt x="1061236" y="2054542"/>
                </a:cubicBezTo>
                <a:lnTo>
                  <a:pt x="1065244" y="2056374"/>
                </a:lnTo>
                <a:lnTo>
                  <a:pt x="1063617" y="2053630"/>
                </a:lnTo>
                <a:cubicBezTo>
                  <a:pt x="1062030" y="2050058"/>
                  <a:pt x="1063617" y="2046486"/>
                  <a:pt x="1065205" y="2046486"/>
                </a:cubicBezTo>
                <a:close/>
                <a:moveTo>
                  <a:pt x="977628" y="2044898"/>
                </a:moveTo>
                <a:cubicBezTo>
                  <a:pt x="979480" y="2044898"/>
                  <a:pt x="977628" y="2048470"/>
                  <a:pt x="975775" y="2052042"/>
                </a:cubicBezTo>
                <a:cubicBezTo>
                  <a:pt x="973923" y="2053828"/>
                  <a:pt x="972071" y="2057400"/>
                  <a:pt x="970219" y="2055614"/>
                </a:cubicBezTo>
                <a:cubicBezTo>
                  <a:pt x="968367" y="2053828"/>
                  <a:pt x="968367" y="2052042"/>
                  <a:pt x="970219" y="2048470"/>
                </a:cubicBezTo>
                <a:cubicBezTo>
                  <a:pt x="972071" y="2044898"/>
                  <a:pt x="975775" y="2043112"/>
                  <a:pt x="977628" y="2044898"/>
                </a:cubicBezTo>
                <a:close/>
                <a:moveTo>
                  <a:pt x="964001" y="2041525"/>
                </a:moveTo>
                <a:cubicBezTo>
                  <a:pt x="965986" y="2041525"/>
                  <a:pt x="967970" y="2045097"/>
                  <a:pt x="969955" y="2048669"/>
                </a:cubicBezTo>
                <a:lnTo>
                  <a:pt x="968128" y="2055244"/>
                </a:lnTo>
                <a:lnTo>
                  <a:pt x="968367" y="2055495"/>
                </a:lnTo>
                <a:lnTo>
                  <a:pt x="968059" y="2055495"/>
                </a:lnTo>
                <a:lnTo>
                  <a:pt x="967970" y="2055813"/>
                </a:lnTo>
                <a:lnTo>
                  <a:pt x="967617" y="2055495"/>
                </a:lnTo>
                <a:lnTo>
                  <a:pt x="961110" y="2055495"/>
                </a:lnTo>
                <a:cubicBezTo>
                  <a:pt x="957481" y="2053590"/>
                  <a:pt x="955667" y="2051685"/>
                  <a:pt x="955667" y="2049780"/>
                </a:cubicBezTo>
                <a:lnTo>
                  <a:pt x="962167" y="2049780"/>
                </a:lnTo>
                <a:close/>
                <a:moveTo>
                  <a:pt x="1019814" y="2035175"/>
                </a:moveTo>
                <a:cubicBezTo>
                  <a:pt x="1019814" y="2035175"/>
                  <a:pt x="1029221" y="2038917"/>
                  <a:pt x="1027340" y="2048272"/>
                </a:cubicBezTo>
                <a:cubicBezTo>
                  <a:pt x="1027340" y="2048272"/>
                  <a:pt x="1032984" y="2042659"/>
                  <a:pt x="1046155" y="2048272"/>
                </a:cubicBezTo>
                <a:cubicBezTo>
                  <a:pt x="1046155" y="2048272"/>
                  <a:pt x="1044273" y="2059498"/>
                  <a:pt x="1034866" y="2061369"/>
                </a:cubicBezTo>
                <a:cubicBezTo>
                  <a:pt x="1034866" y="2061369"/>
                  <a:pt x="1042392" y="2063240"/>
                  <a:pt x="1042392" y="2074466"/>
                </a:cubicBezTo>
                <a:cubicBezTo>
                  <a:pt x="1042392" y="2074466"/>
                  <a:pt x="1034866" y="2078208"/>
                  <a:pt x="1027340" y="2074466"/>
                </a:cubicBezTo>
                <a:cubicBezTo>
                  <a:pt x="1027340" y="2074466"/>
                  <a:pt x="1029221" y="2083821"/>
                  <a:pt x="1021695" y="2087563"/>
                </a:cubicBezTo>
                <a:cubicBezTo>
                  <a:pt x="1021695" y="2087563"/>
                  <a:pt x="1012288" y="2081950"/>
                  <a:pt x="1012288" y="2074466"/>
                </a:cubicBezTo>
                <a:cubicBezTo>
                  <a:pt x="1012288" y="2074466"/>
                  <a:pt x="1006644" y="2076337"/>
                  <a:pt x="997236" y="2074466"/>
                </a:cubicBezTo>
                <a:cubicBezTo>
                  <a:pt x="997236" y="2074466"/>
                  <a:pt x="997236" y="2066982"/>
                  <a:pt x="1004762" y="2061369"/>
                </a:cubicBezTo>
                <a:cubicBezTo>
                  <a:pt x="1004762" y="2061369"/>
                  <a:pt x="995355" y="2055756"/>
                  <a:pt x="997236" y="2046401"/>
                </a:cubicBezTo>
                <a:cubicBezTo>
                  <a:pt x="997236" y="2046401"/>
                  <a:pt x="1008525" y="2042659"/>
                  <a:pt x="1016051" y="2048272"/>
                </a:cubicBezTo>
                <a:cubicBezTo>
                  <a:pt x="1016051" y="2048272"/>
                  <a:pt x="1010407" y="2040788"/>
                  <a:pt x="1019814" y="2035175"/>
                </a:cubicBezTo>
                <a:close/>
                <a:moveTo>
                  <a:pt x="1253743" y="2024063"/>
                </a:moveTo>
                <a:cubicBezTo>
                  <a:pt x="1260280" y="2024984"/>
                  <a:pt x="1257945" y="2034191"/>
                  <a:pt x="1252809" y="2044320"/>
                </a:cubicBezTo>
                <a:lnTo>
                  <a:pt x="1252102" y="2045348"/>
                </a:lnTo>
                <a:lnTo>
                  <a:pt x="1260704" y="2036062"/>
                </a:lnTo>
                <a:cubicBezTo>
                  <a:pt x="1264416" y="2032984"/>
                  <a:pt x="1267754" y="2031459"/>
                  <a:pt x="1270056" y="2032866"/>
                </a:cubicBezTo>
                <a:cubicBezTo>
                  <a:pt x="1278343" y="2038495"/>
                  <a:pt x="1261769" y="2053621"/>
                  <a:pt x="1247526" y="2062415"/>
                </a:cubicBezTo>
                <a:lnTo>
                  <a:pt x="1236715" y="2067706"/>
                </a:lnTo>
                <a:lnTo>
                  <a:pt x="1235067" y="2070101"/>
                </a:lnTo>
                <a:lnTo>
                  <a:pt x="1235393" y="2068353"/>
                </a:lnTo>
                <a:lnTo>
                  <a:pt x="1235067" y="2068513"/>
                </a:lnTo>
                <a:lnTo>
                  <a:pt x="1235481" y="2067881"/>
                </a:lnTo>
                <a:lnTo>
                  <a:pt x="1236409" y="2062907"/>
                </a:lnTo>
                <a:cubicBezTo>
                  <a:pt x="1239036" y="2049959"/>
                  <a:pt x="1245339" y="2024063"/>
                  <a:pt x="1253743" y="2024063"/>
                </a:cubicBezTo>
                <a:close/>
                <a:moveTo>
                  <a:pt x="205083" y="2023863"/>
                </a:moveTo>
                <a:lnTo>
                  <a:pt x="203913" y="2028258"/>
                </a:lnTo>
                <a:lnTo>
                  <a:pt x="197305" y="2027316"/>
                </a:lnTo>
                <a:lnTo>
                  <a:pt x="203192" y="2033481"/>
                </a:lnTo>
                <a:lnTo>
                  <a:pt x="202388" y="2034452"/>
                </a:lnTo>
                <a:lnTo>
                  <a:pt x="205539" y="2034154"/>
                </a:lnTo>
                <a:lnTo>
                  <a:pt x="206082" y="2037122"/>
                </a:lnTo>
                <a:lnTo>
                  <a:pt x="210336" y="2033852"/>
                </a:lnTo>
                <a:lnTo>
                  <a:pt x="210374" y="2033878"/>
                </a:lnTo>
                <a:lnTo>
                  <a:pt x="210109" y="2031241"/>
                </a:lnTo>
                <a:lnTo>
                  <a:pt x="215736" y="2030018"/>
                </a:lnTo>
                <a:lnTo>
                  <a:pt x="208228" y="2026234"/>
                </a:lnTo>
                <a:lnTo>
                  <a:pt x="208935" y="2024139"/>
                </a:lnTo>
                <a:lnTo>
                  <a:pt x="206180" y="2025386"/>
                </a:lnTo>
                <a:close/>
                <a:moveTo>
                  <a:pt x="1212743" y="2023570"/>
                </a:moveTo>
                <a:cubicBezTo>
                  <a:pt x="1217456" y="2019847"/>
                  <a:pt x="1222640" y="2027757"/>
                  <a:pt x="1226410" y="2038459"/>
                </a:cubicBezTo>
                <a:lnTo>
                  <a:pt x="1231555" y="2069855"/>
                </a:lnTo>
                <a:lnTo>
                  <a:pt x="1231892" y="2070101"/>
                </a:lnTo>
                <a:lnTo>
                  <a:pt x="1231586" y="2070047"/>
                </a:lnTo>
                <a:lnTo>
                  <a:pt x="1231595" y="2070100"/>
                </a:lnTo>
                <a:lnTo>
                  <a:pt x="1231555" y="2070042"/>
                </a:lnTo>
                <a:lnTo>
                  <a:pt x="1224450" y="2068798"/>
                </a:lnTo>
                <a:lnTo>
                  <a:pt x="1215386" y="2066695"/>
                </a:lnTo>
                <a:lnTo>
                  <a:pt x="1228718" y="2070711"/>
                </a:lnTo>
                <a:lnTo>
                  <a:pt x="1227792" y="2070953"/>
                </a:lnTo>
                <a:lnTo>
                  <a:pt x="1233480" y="2070100"/>
                </a:lnTo>
                <a:cubicBezTo>
                  <a:pt x="1233480" y="2070100"/>
                  <a:pt x="1196256" y="2101850"/>
                  <a:pt x="1186950" y="2092512"/>
                </a:cubicBezTo>
                <a:cubicBezTo>
                  <a:pt x="1183227" y="2087843"/>
                  <a:pt x="1191137" y="2082240"/>
                  <a:pt x="1201839" y="2077804"/>
                </a:cubicBezTo>
                <a:lnTo>
                  <a:pt x="1212490" y="2074357"/>
                </a:lnTo>
                <a:lnTo>
                  <a:pt x="1204863" y="2075840"/>
                </a:lnTo>
                <a:cubicBezTo>
                  <a:pt x="1192701" y="2077549"/>
                  <a:pt x="1180072" y="2077549"/>
                  <a:pt x="1178201" y="2070711"/>
                </a:cubicBezTo>
                <a:cubicBezTo>
                  <a:pt x="1177265" y="2064849"/>
                  <a:pt x="1186620" y="2063384"/>
                  <a:pt x="1197846" y="2064117"/>
                </a:cubicBezTo>
                <a:lnTo>
                  <a:pt x="1214761" y="2066550"/>
                </a:lnTo>
                <a:lnTo>
                  <a:pt x="1208079" y="2065000"/>
                </a:lnTo>
                <a:cubicBezTo>
                  <a:pt x="1196173" y="2061673"/>
                  <a:pt x="1184267" y="2056794"/>
                  <a:pt x="1184267" y="2050584"/>
                </a:cubicBezTo>
                <a:cubicBezTo>
                  <a:pt x="1184743" y="2047922"/>
                  <a:pt x="1187362" y="2047146"/>
                  <a:pt x="1191172" y="2047645"/>
                </a:cubicBezTo>
                <a:lnTo>
                  <a:pt x="1209404" y="2054945"/>
                </a:lnTo>
                <a:lnTo>
                  <a:pt x="1197514" y="2043510"/>
                </a:lnTo>
                <a:cubicBezTo>
                  <a:pt x="1194555" y="2039690"/>
                  <a:pt x="1193089" y="2036102"/>
                  <a:pt x="1194442" y="2033323"/>
                </a:cubicBezTo>
                <a:cubicBezTo>
                  <a:pt x="1196246" y="2031008"/>
                  <a:pt x="1199065" y="2031240"/>
                  <a:pt x="1202334" y="2033092"/>
                </a:cubicBezTo>
                <a:cubicBezTo>
                  <a:pt x="1205604" y="2034944"/>
                  <a:pt x="1209325" y="2038417"/>
                  <a:pt x="1212933" y="2042584"/>
                </a:cubicBezTo>
                <a:lnTo>
                  <a:pt x="1227926" y="2067212"/>
                </a:lnTo>
                <a:lnTo>
                  <a:pt x="1231299" y="2069669"/>
                </a:lnTo>
                <a:lnTo>
                  <a:pt x="1227324" y="2063877"/>
                </a:lnTo>
                <a:cubicBezTo>
                  <a:pt x="1219812" y="2052535"/>
                  <a:pt x="1205673" y="2029153"/>
                  <a:pt x="1212743" y="2023570"/>
                </a:cubicBezTo>
                <a:close/>
                <a:moveTo>
                  <a:pt x="2817891" y="2019428"/>
                </a:moveTo>
                <a:lnTo>
                  <a:pt x="2814816" y="2023799"/>
                </a:lnTo>
                <a:lnTo>
                  <a:pt x="2813701" y="2023259"/>
                </a:lnTo>
                <a:lnTo>
                  <a:pt x="2814082" y="2024647"/>
                </a:lnTo>
                <a:lnTo>
                  <a:pt x="2808922" y="2027492"/>
                </a:lnTo>
                <a:lnTo>
                  <a:pt x="2812192" y="2028031"/>
                </a:lnTo>
                <a:lnTo>
                  <a:pt x="2812132" y="2031437"/>
                </a:lnTo>
                <a:lnTo>
                  <a:pt x="2813269" y="2030413"/>
                </a:lnTo>
                <a:lnTo>
                  <a:pt x="2817598" y="2035224"/>
                </a:lnTo>
                <a:lnTo>
                  <a:pt x="2818633" y="2030980"/>
                </a:lnTo>
                <a:lnTo>
                  <a:pt x="2821557" y="2031273"/>
                </a:lnTo>
                <a:lnTo>
                  <a:pt x="2826943" y="2025489"/>
                </a:lnTo>
                <a:lnTo>
                  <a:pt x="2820299" y="2026690"/>
                </a:lnTo>
                <a:close/>
                <a:moveTo>
                  <a:pt x="816966" y="2018003"/>
                </a:moveTo>
                <a:cubicBezTo>
                  <a:pt x="821199" y="2019606"/>
                  <a:pt x="824021" y="2022353"/>
                  <a:pt x="824021" y="2022353"/>
                </a:cubicBezTo>
                <a:cubicBezTo>
                  <a:pt x="828725" y="2028764"/>
                  <a:pt x="829666" y="2034718"/>
                  <a:pt x="827314" y="2039755"/>
                </a:cubicBezTo>
                <a:lnTo>
                  <a:pt x="822300" y="2043381"/>
                </a:lnTo>
                <a:lnTo>
                  <a:pt x="819406" y="2047876"/>
                </a:lnTo>
                <a:lnTo>
                  <a:pt x="819651" y="2045297"/>
                </a:lnTo>
                <a:lnTo>
                  <a:pt x="810851" y="2051661"/>
                </a:lnTo>
                <a:lnTo>
                  <a:pt x="799455" y="2052171"/>
                </a:lnTo>
                <a:lnTo>
                  <a:pt x="798504" y="2054225"/>
                </a:lnTo>
                <a:lnTo>
                  <a:pt x="799098" y="2052187"/>
                </a:lnTo>
                <a:lnTo>
                  <a:pt x="790390" y="2052577"/>
                </a:lnTo>
                <a:lnTo>
                  <a:pt x="783142" y="2048300"/>
                </a:lnTo>
                <a:lnTo>
                  <a:pt x="782629" y="2048273"/>
                </a:lnTo>
                <a:lnTo>
                  <a:pt x="782996" y="2048214"/>
                </a:lnTo>
                <a:lnTo>
                  <a:pt x="782629" y="2047997"/>
                </a:lnTo>
                <a:cubicBezTo>
                  <a:pt x="792036" y="2047997"/>
                  <a:pt x="788273" y="2031512"/>
                  <a:pt x="801444" y="2020522"/>
                </a:cubicBezTo>
                <a:cubicBezTo>
                  <a:pt x="807088" y="2015942"/>
                  <a:pt x="812732" y="2016400"/>
                  <a:pt x="816966" y="2018003"/>
                </a:cubicBezTo>
                <a:close/>
                <a:moveTo>
                  <a:pt x="1233357" y="2017996"/>
                </a:moveTo>
                <a:cubicBezTo>
                  <a:pt x="1246180" y="2016125"/>
                  <a:pt x="1238853" y="2055416"/>
                  <a:pt x="1233357" y="2068513"/>
                </a:cubicBezTo>
                <a:cubicBezTo>
                  <a:pt x="1233357" y="2068513"/>
                  <a:pt x="1222367" y="2021738"/>
                  <a:pt x="1233357" y="2017996"/>
                </a:cubicBezTo>
                <a:close/>
                <a:moveTo>
                  <a:pt x="727067" y="2014427"/>
                </a:moveTo>
                <a:cubicBezTo>
                  <a:pt x="739262" y="2009720"/>
                  <a:pt x="748643" y="2010662"/>
                  <a:pt x="755210" y="2016310"/>
                </a:cubicBezTo>
                <a:lnTo>
                  <a:pt x="760332" y="2030019"/>
                </a:lnTo>
                <a:lnTo>
                  <a:pt x="763580" y="2033588"/>
                </a:lnTo>
                <a:lnTo>
                  <a:pt x="761335" y="2032702"/>
                </a:lnTo>
                <a:lnTo>
                  <a:pt x="766467" y="2046436"/>
                </a:lnTo>
                <a:lnTo>
                  <a:pt x="762484" y="2065853"/>
                </a:lnTo>
                <a:lnTo>
                  <a:pt x="763580" y="2066926"/>
                </a:lnTo>
                <a:lnTo>
                  <a:pt x="762458" y="2065979"/>
                </a:lnTo>
                <a:lnTo>
                  <a:pt x="761355" y="2071358"/>
                </a:lnTo>
                <a:cubicBezTo>
                  <a:pt x="758002" y="2077481"/>
                  <a:pt x="753759" y="2081519"/>
                  <a:pt x="750901" y="2083769"/>
                </a:cubicBezTo>
                <a:lnTo>
                  <a:pt x="748016" y="2085761"/>
                </a:lnTo>
                <a:lnTo>
                  <a:pt x="746255" y="2087563"/>
                </a:lnTo>
                <a:lnTo>
                  <a:pt x="746983" y="2083349"/>
                </a:lnTo>
                <a:lnTo>
                  <a:pt x="745360" y="2077444"/>
                </a:lnTo>
                <a:cubicBezTo>
                  <a:pt x="738676" y="2069854"/>
                  <a:pt x="721439" y="2063852"/>
                  <a:pt x="715811" y="2048319"/>
                </a:cubicBezTo>
                <a:cubicBezTo>
                  <a:pt x="706430" y="2025724"/>
                  <a:pt x="727067" y="2014427"/>
                  <a:pt x="727067" y="2014427"/>
                </a:cubicBezTo>
                <a:close/>
                <a:moveTo>
                  <a:pt x="1324024" y="1992313"/>
                </a:moveTo>
                <a:cubicBezTo>
                  <a:pt x="1370674" y="1992313"/>
                  <a:pt x="1387468" y="2022058"/>
                  <a:pt x="1376272" y="2074111"/>
                </a:cubicBezTo>
                <a:lnTo>
                  <a:pt x="1356963" y="2108990"/>
                </a:lnTo>
                <a:lnTo>
                  <a:pt x="1357305" y="2109788"/>
                </a:lnTo>
                <a:lnTo>
                  <a:pt x="1356939" y="2109032"/>
                </a:lnTo>
                <a:lnTo>
                  <a:pt x="1353640" y="2114992"/>
                </a:lnTo>
                <a:cubicBezTo>
                  <a:pt x="1344127" y="2123979"/>
                  <a:pt x="1334025" y="2128881"/>
                  <a:pt x="1327464" y="2131364"/>
                </a:cubicBezTo>
                <a:lnTo>
                  <a:pt x="1326278" y="2131734"/>
                </a:lnTo>
                <a:lnTo>
                  <a:pt x="1325320" y="2133293"/>
                </a:lnTo>
                <a:cubicBezTo>
                  <a:pt x="1321884" y="2136190"/>
                  <a:pt x="1319205" y="2136775"/>
                  <a:pt x="1319205" y="2136775"/>
                </a:cubicBezTo>
                <a:lnTo>
                  <a:pt x="1320724" y="2133466"/>
                </a:lnTo>
                <a:lnTo>
                  <a:pt x="1320292" y="2133601"/>
                </a:lnTo>
                <a:cubicBezTo>
                  <a:pt x="1337086" y="2113151"/>
                  <a:pt x="1288569" y="2090843"/>
                  <a:pt x="1284837" y="2046225"/>
                </a:cubicBezTo>
                <a:cubicBezTo>
                  <a:pt x="1281105" y="2001608"/>
                  <a:pt x="1324024" y="1992313"/>
                  <a:pt x="1324024" y="1992313"/>
                </a:cubicBezTo>
                <a:close/>
                <a:moveTo>
                  <a:pt x="219254" y="1973527"/>
                </a:moveTo>
                <a:cubicBezTo>
                  <a:pt x="226724" y="1975379"/>
                  <a:pt x="228592" y="1988344"/>
                  <a:pt x="224856" y="2003161"/>
                </a:cubicBezTo>
                <a:lnTo>
                  <a:pt x="223139" y="2006918"/>
                </a:lnTo>
                <a:lnTo>
                  <a:pt x="226840" y="2004176"/>
                </a:lnTo>
                <a:cubicBezTo>
                  <a:pt x="234285" y="2001419"/>
                  <a:pt x="241265" y="2000041"/>
                  <a:pt x="246616" y="2000041"/>
                </a:cubicBezTo>
                <a:cubicBezTo>
                  <a:pt x="251966" y="2000041"/>
                  <a:pt x="255689" y="2001419"/>
                  <a:pt x="256619" y="2004176"/>
                </a:cubicBezTo>
                <a:cubicBezTo>
                  <a:pt x="260342" y="2011529"/>
                  <a:pt x="251036" y="2020720"/>
                  <a:pt x="238007" y="2028072"/>
                </a:cubicBezTo>
                <a:lnTo>
                  <a:pt x="226982" y="2030415"/>
                </a:lnTo>
                <a:lnTo>
                  <a:pt x="240045" y="2036832"/>
                </a:lnTo>
                <a:cubicBezTo>
                  <a:pt x="251271" y="2046150"/>
                  <a:pt x="258755" y="2057331"/>
                  <a:pt x="253142" y="2062922"/>
                </a:cubicBezTo>
                <a:cubicBezTo>
                  <a:pt x="249400" y="2068513"/>
                  <a:pt x="236303" y="2066649"/>
                  <a:pt x="225077" y="2057331"/>
                </a:cubicBezTo>
                <a:lnTo>
                  <a:pt x="222876" y="2055028"/>
                </a:lnTo>
                <a:lnTo>
                  <a:pt x="223830" y="2059781"/>
                </a:lnTo>
                <a:cubicBezTo>
                  <a:pt x="223830" y="2074598"/>
                  <a:pt x="219974" y="2085711"/>
                  <a:pt x="212263" y="2085711"/>
                </a:cubicBezTo>
                <a:cubicBezTo>
                  <a:pt x="208408" y="2086637"/>
                  <a:pt x="205035" y="2083859"/>
                  <a:pt x="202384" y="2078997"/>
                </a:cubicBezTo>
                <a:lnTo>
                  <a:pt x="198471" y="2065430"/>
                </a:lnTo>
                <a:lnTo>
                  <a:pt x="185505" y="2077187"/>
                </a:lnTo>
                <a:cubicBezTo>
                  <a:pt x="180846" y="2079993"/>
                  <a:pt x="176653" y="2080929"/>
                  <a:pt x="173858" y="2079058"/>
                </a:cubicBezTo>
                <a:cubicBezTo>
                  <a:pt x="168267" y="2073445"/>
                  <a:pt x="170130" y="2060348"/>
                  <a:pt x="179448" y="2049122"/>
                </a:cubicBezTo>
                <a:lnTo>
                  <a:pt x="183758" y="2044795"/>
                </a:lnTo>
                <a:lnTo>
                  <a:pt x="177135" y="2046076"/>
                </a:lnTo>
                <a:cubicBezTo>
                  <a:pt x="162245" y="2047875"/>
                  <a:pt x="149217" y="2042477"/>
                  <a:pt x="149217" y="2035280"/>
                </a:cubicBezTo>
                <a:cubicBezTo>
                  <a:pt x="149217" y="2028084"/>
                  <a:pt x="160384" y="2022686"/>
                  <a:pt x="175274" y="2022686"/>
                </a:cubicBezTo>
                <a:lnTo>
                  <a:pt x="188436" y="2024049"/>
                </a:lnTo>
                <a:lnTo>
                  <a:pt x="177647" y="2013290"/>
                </a:lnTo>
                <a:cubicBezTo>
                  <a:pt x="170143" y="2000193"/>
                  <a:pt x="168267" y="1987096"/>
                  <a:pt x="175771" y="1983354"/>
                </a:cubicBezTo>
                <a:cubicBezTo>
                  <a:pt x="181400" y="1979612"/>
                  <a:pt x="192657" y="1987096"/>
                  <a:pt x="200161" y="1998322"/>
                </a:cubicBezTo>
                <a:lnTo>
                  <a:pt x="200459" y="1999131"/>
                </a:lnTo>
                <a:lnTo>
                  <a:pt x="200577" y="1997604"/>
                </a:lnTo>
                <a:cubicBezTo>
                  <a:pt x="204312" y="1982787"/>
                  <a:pt x="213651" y="1971675"/>
                  <a:pt x="219254" y="1973527"/>
                </a:cubicBezTo>
                <a:close/>
                <a:moveTo>
                  <a:pt x="2801742" y="1971940"/>
                </a:moveTo>
                <a:cubicBezTo>
                  <a:pt x="2809213" y="1970088"/>
                  <a:pt x="2816684" y="1981200"/>
                  <a:pt x="2820419" y="1994165"/>
                </a:cubicBezTo>
                <a:lnTo>
                  <a:pt x="2821125" y="2004091"/>
                </a:lnTo>
                <a:lnTo>
                  <a:pt x="2824079" y="1996911"/>
                </a:lnTo>
                <a:cubicBezTo>
                  <a:pt x="2831638" y="1983883"/>
                  <a:pt x="2842978" y="1976438"/>
                  <a:pt x="2848648" y="1980160"/>
                </a:cubicBezTo>
                <a:cubicBezTo>
                  <a:pt x="2854317" y="1983883"/>
                  <a:pt x="2854317" y="1998772"/>
                  <a:pt x="2844868" y="2009940"/>
                </a:cubicBezTo>
                <a:lnTo>
                  <a:pt x="2834166" y="2022012"/>
                </a:lnTo>
                <a:lnTo>
                  <a:pt x="2848897" y="2019300"/>
                </a:lnTo>
                <a:cubicBezTo>
                  <a:pt x="2861926" y="2021099"/>
                  <a:pt x="2874954" y="2026497"/>
                  <a:pt x="2874954" y="2033693"/>
                </a:cubicBezTo>
                <a:cubicBezTo>
                  <a:pt x="2873093" y="2040890"/>
                  <a:pt x="2861926" y="2046288"/>
                  <a:pt x="2847036" y="2044489"/>
                </a:cubicBezTo>
                <a:lnTo>
                  <a:pt x="2841982" y="2043328"/>
                </a:lnTo>
                <a:lnTo>
                  <a:pt x="2844724" y="2045948"/>
                </a:lnTo>
                <a:cubicBezTo>
                  <a:pt x="2854042" y="2057174"/>
                  <a:pt x="2855905" y="2070271"/>
                  <a:pt x="2850314" y="2074013"/>
                </a:cubicBezTo>
                <a:cubicBezTo>
                  <a:pt x="2844724" y="2079626"/>
                  <a:pt x="2831678" y="2072142"/>
                  <a:pt x="2824224" y="2060916"/>
                </a:cubicBezTo>
                <a:lnTo>
                  <a:pt x="2823823" y="2060032"/>
                </a:lnTo>
                <a:lnTo>
                  <a:pt x="2820526" y="2076943"/>
                </a:lnTo>
                <a:cubicBezTo>
                  <a:pt x="2818258" y="2081596"/>
                  <a:pt x="2815083" y="2084388"/>
                  <a:pt x="2811454" y="2084388"/>
                </a:cubicBezTo>
                <a:cubicBezTo>
                  <a:pt x="2804197" y="2084388"/>
                  <a:pt x="2798754" y="2073221"/>
                  <a:pt x="2798754" y="2058331"/>
                </a:cubicBezTo>
                <a:lnTo>
                  <a:pt x="2799570" y="2055274"/>
                </a:lnTo>
                <a:lnTo>
                  <a:pt x="2799095" y="2055812"/>
                </a:lnTo>
                <a:cubicBezTo>
                  <a:pt x="2787869" y="2063221"/>
                  <a:pt x="2774772" y="2066925"/>
                  <a:pt x="2769159" y="2061369"/>
                </a:cubicBezTo>
                <a:cubicBezTo>
                  <a:pt x="2765417" y="2055812"/>
                  <a:pt x="2771030" y="2042848"/>
                  <a:pt x="2784127" y="2035439"/>
                </a:cubicBezTo>
                <a:lnTo>
                  <a:pt x="2797208" y="2028246"/>
                </a:lnTo>
                <a:lnTo>
                  <a:pt x="2784303" y="2024647"/>
                </a:lnTo>
                <a:cubicBezTo>
                  <a:pt x="2771274" y="2019133"/>
                  <a:pt x="2763829" y="2009942"/>
                  <a:pt x="2765690" y="2002589"/>
                </a:cubicBezTo>
                <a:cubicBezTo>
                  <a:pt x="2767552" y="1999832"/>
                  <a:pt x="2771739" y="1998454"/>
                  <a:pt x="2777090" y="1998454"/>
                </a:cubicBezTo>
                <a:cubicBezTo>
                  <a:pt x="2782441" y="1998454"/>
                  <a:pt x="2788956" y="1999832"/>
                  <a:pt x="2795470" y="2002589"/>
                </a:cubicBezTo>
                <a:lnTo>
                  <a:pt x="2797283" y="2003873"/>
                </a:lnTo>
                <a:lnTo>
                  <a:pt x="2796140" y="2001574"/>
                </a:lnTo>
                <a:cubicBezTo>
                  <a:pt x="2792404" y="1986757"/>
                  <a:pt x="2794272" y="1973792"/>
                  <a:pt x="2801742" y="1971940"/>
                </a:cubicBezTo>
                <a:close/>
                <a:moveTo>
                  <a:pt x="120715" y="1957899"/>
                </a:moveTo>
                <a:cubicBezTo>
                  <a:pt x="124816" y="1956243"/>
                  <a:pt x="130285" y="1955770"/>
                  <a:pt x="135753" y="1960502"/>
                </a:cubicBezTo>
                <a:lnTo>
                  <a:pt x="142273" y="1971542"/>
                </a:lnTo>
                <a:lnTo>
                  <a:pt x="142867" y="1971675"/>
                </a:lnTo>
                <a:lnTo>
                  <a:pt x="142291" y="1971572"/>
                </a:lnTo>
                <a:lnTo>
                  <a:pt x="146233" y="1978247"/>
                </a:lnTo>
                <a:cubicBezTo>
                  <a:pt x="148056" y="1984162"/>
                  <a:pt x="149423" y="1988894"/>
                  <a:pt x="153980" y="1988894"/>
                </a:cubicBezTo>
                <a:lnTo>
                  <a:pt x="153676" y="1989086"/>
                </a:lnTo>
                <a:lnTo>
                  <a:pt x="153980" y="1989138"/>
                </a:lnTo>
                <a:lnTo>
                  <a:pt x="153574" y="1989150"/>
                </a:lnTo>
                <a:lnTo>
                  <a:pt x="146461" y="1993626"/>
                </a:lnTo>
                <a:lnTo>
                  <a:pt x="139451" y="1993291"/>
                </a:lnTo>
                <a:lnTo>
                  <a:pt x="139692" y="1993901"/>
                </a:lnTo>
                <a:lnTo>
                  <a:pt x="139381" y="1993288"/>
                </a:lnTo>
                <a:lnTo>
                  <a:pt x="126639" y="1992680"/>
                </a:lnTo>
                <a:lnTo>
                  <a:pt x="118467" y="1986375"/>
                </a:lnTo>
                <a:lnTo>
                  <a:pt x="118737" y="1989138"/>
                </a:lnTo>
                <a:lnTo>
                  <a:pt x="116448" y="1984818"/>
                </a:lnTo>
                <a:lnTo>
                  <a:pt x="110691" y="1980376"/>
                </a:lnTo>
                <a:cubicBezTo>
                  <a:pt x="108412" y="1975171"/>
                  <a:pt x="109324" y="1969020"/>
                  <a:pt x="113880" y="1962395"/>
                </a:cubicBezTo>
                <a:cubicBezTo>
                  <a:pt x="113880" y="1962395"/>
                  <a:pt x="116614" y="1959555"/>
                  <a:pt x="120715" y="1957899"/>
                </a:cubicBezTo>
                <a:close/>
                <a:moveTo>
                  <a:pt x="1085976" y="1955991"/>
                </a:moveTo>
                <a:lnTo>
                  <a:pt x="1083461" y="1957388"/>
                </a:lnTo>
                <a:lnTo>
                  <a:pt x="1082394" y="1957106"/>
                </a:lnTo>
                <a:lnTo>
                  <a:pt x="1083937" y="1957840"/>
                </a:lnTo>
                <a:lnTo>
                  <a:pt x="1084448" y="1959788"/>
                </a:lnTo>
                <a:close/>
                <a:moveTo>
                  <a:pt x="2901865" y="1955403"/>
                </a:moveTo>
                <a:cubicBezTo>
                  <a:pt x="2905840" y="1956594"/>
                  <a:pt x="2908179" y="1958975"/>
                  <a:pt x="2908179" y="1958975"/>
                </a:cubicBezTo>
                <a:cubicBezTo>
                  <a:pt x="2913792" y="1966595"/>
                  <a:pt x="2915195" y="1972786"/>
                  <a:pt x="2912857" y="1978025"/>
                </a:cubicBezTo>
                <a:lnTo>
                  <a:pt x="2905321" y="1983679"/>
                </a:lnTo>
                <a:lnTo>
                  <a:pt x="2902472" y="1987551"/>
                </a:lnTo>
                <a:lnTo>
                  <a:pt x="2902836" y="1985543"/>
                </a:lnTo>
                <a:lnTo>
                  <a:pt x="2895082" y="1991360"/>
                </a:lnTo>
                <a:lnTo>
                  <a:pt x="2883306" y="1991498"/>
                </a:lnTo>
                <a:lnTo>
                  <a:pt x="2882892" y="1992313"/>
                </a:lnTo>
                <a:lnTo>
                  <a:pt x="2883099" y="1991500"/>
                </a:lnTo>
                <a:lnTo>
                  <a:pt x="2874735" y="1991598"/>
                </a:lnTo>
                <a:cubicBezTo>
                  <a:pt x="2869824" y="1989931"/>
                  <a:pt x="2867017" y="1987550"/>
                  <a:pt x="2867017" y="1987550"/>
                </a:cubicBezTo>
                <a:lnTo>
                  <a:pt x="2868347" y="1985904"/>
                </a:lnTo>
                <a:lnTo>
                  <a:pt x="2867017" y="1985736"/>
                </a:lnTo>
                <a:lnTo>
                  <a:pt x="2868682" y="1985488"/>
                </a:lnTo>
                <a:lnTo>
                  <a:pt x="2875671" y="1976834"/>
                </a:lnTo>
                <a:cubicBezTo>
                  <a:pt x="2877775" y="1970881"/>
                  <a:pt x="2880114" y="1963737"/>
                  <a:pt x="2885727" y="1958975"/>
                </a:cubicBezTo>
                <a:cubicBezTo>
                  <a:pt x="2892276" y="1954212"/>
                  <a:pt x="2897889" y="1954212"/>
                  <a:pt x="2901865" y="1955403"/>
                </a:cubicBezTo>
                <a:close/>
                <a:moveTo>
                  <a:pt x="787220" y="1954738"/>
                </a:moveTo>
                <a:lnTo>
                  <a:pt x="785628" y="1957114"/>
                </a:lnTo>
                <a:lnTo>
                  <a:pt x="782810" y="1955978"/>
                </a:lnTo>
                <a:lnTo>
                  <a:pt x="783944" y="1959560"/>
                </a:lnTo>
                <a:lnTo>
                  <a:pt x="777530" y="1961993"/>
                </a:lnTo>
                <a:lnTo>
                  <a:pt x="782063" y="1962978"/>
                </a:lnTo>
                <a:lnTo>
                  <a:pt x="781813" y="1965467"/>
                </a:lnTo>
                <a:lnTo>
                  <a:pt x="781995" y="1965325"/>
                </a:lnTo>
                <a:lnTo>
                  <a:pt x="785756" y="1968340"/>
                </a:lnTo>
                <a:lnTo>
                  <a:pt x="786633" y="1964304"/>
                </a:lnTo>
                <a:lnTo>
                  <a:pt x="789228" y="1964697"/>
                </a:lnTo>
                <a:lnTo>
                  <a:pt x="788980" y="1964372"/>
                </a:lnTo>
                <a:lnTo>
                  <a:pt x="795229" y="1957443"/>
                </a:lnTo>
                <a:lnTo>
                  <a:pt x="788258" y="1958521"/>
                </a:lnTo>
                <a:close/>
                <a:moveTo>
                  <a:pt x="1073936" y="1954212"/>
                </a:moveTo>
                <a:cubicBezTo>
                  <a:pt x="1075920" y="1954212"/>
                  <a:pt x="1077905" y="1957840"/>
                  <a:pt x="1077905" y="1961469"/>
                </a:cubicBezTo>
                <a:cubicBezTo>
                  <a:pt x="1077905" y="1965098"/>
                  <a:pt x="1075920" y="1966912"/>
                  <a:pt x="1073936" y="1966912"/>
                </a:cubicBezTo>
                <a:cubicBezTo>
                  <a:pt x="1071951" y="1966912"/>
                  <a:pt x="1069967" y="1965098"/>
                  <a:pt x="1071951" y="1961469"/>
                </a:cubicBezTo>
                <a:cubicBezTo>
                  <a:pt x="1071951" y="1957840"/>
                  <a:pt x="1071951" y="1954212"/>
                  <a:pt x="1073936" y="1954212"/>
                </a:cubicBezTo>
                <a:close/>
                <a:moveTo>
                  <a:pt x="1074502" y="1952889"/>
                </a:moveTo>
                <a:cubicBezTo>
                  <a:pt x="1076317" y="1952889"/>
                  <a:pt x="1074502" y="1956593"/>
                  <a:pt x="1070874" y="1958446"/>
                </a:cubicBezTo>
                <a:cubicBezTo>
                  <a:pt x="1069060" y="1962150"/>
                  <a:pt x="1065431" y="1962150"/>
                  <a:pt x="1063617" y="1960298"/>
                </a:cubicBezTo>
                <a:cubicBezTo>
                  <a:pt x="1063617" y="1958446"/>
                  <a:pt x="1065431" y="1956593"/>
                  <a:pt x="1067245" y="1954741"/>
                </a:cubicBezTo>
                <a:cubicBezTo>
                  <a:pt x="1070874" y="1951037"/>
                  <a:pt x="1074502" y="1951037"/>
                  <a:pt x="1074502" y="1952889"/>
                </a:cubicBezTo>
                <a:close/>
                <a:moveTo>
                  <a:pt x="1005697" y="1949044"/>
                </a:moveTo>
                <a:cubicBezTo>
                  <a:pt x="1017579" y="1945279"/>
                  <a:pt x="1026719" y="1946691"/>
                  <a:pt x="1033346" y="1952575"/>
                </a:cubicBezTo>
                <a:lnTo>
                  <a:pt x="1038571" y="1965197"/>
                </a:lnTo>
                <a:lnTo>
                  <a:pt x="1042980" y="1970088"/>
                </a:lnTo>
                <a:lnTo>
                  <a:pt x="1040125" y="1968950"/>
                </a:lnTo>
                <a:lnTo>
                  <a:pt x="1045914" y="1982936"/>
                </a:lnTo>
                <a:cubicBezTo>
                  <a:pt x="1046371" y="1989997"/>
                  <a:pt x="1045343" y="1995998"/>
                  <a:pt x="1043543" y="2001029"/>
                </a:cubicBezTo>
                <a:lnTo>
                  <a:pt x="1042464" y="2002921"/>
                </a:lnTo>
                <a:lnTo>
                  <a:pt x="1042980" y="2003426"/>
                </a:lnTo>
                <a:lnTo>
                  <a:pt x="1042428" y="2002983"/>
                </a:lnTo>
                <a:lnTo>
                  <a:pt x="1036545" y="2013297"/>
                </a:lnTo>
                <a:cubicBezTo>
                  <a:pt x="1031289" y="2019652"/>
                  <a:pt x="1025805" y="2022476"/>
                  <a:pt x="1025805" y="2022476"/>
                </a:cubicBezTo>
                <a:lnTo>
                  <a:pt x="1025786" y="2022341"/>
                </a:lnTo>
                <a:lnTo>
                  <a:pt x="1025655" y="2022475"/>
                </a:lnTo>
                <a:lnTo>
                  <a:pt x="1025738" y="2022021"/>
                </a:lnTo>
                <a:lnTo>
                  <a:pt x="1024549" y="2013915"/>
                </a:lnTo>
                <a:cubicBezTo>
                  <a:pt x="1018722" y="2006236"/>
                  <a:pt x="1001584" y="1999882"/>
                  <a:pt x="994729" y="1982936"/>
                </a:cubicBezTo>
                <a:cubicBezTo>
                  <a:pt x="987417" y="1962224"/>
                  <a:pt x="1005697" y="1949044"/>
                  <a:pt x="1005697" y="1949044"/>
                </a:cubicBezTo>
                <a:close/>
                <a:moveTo>
                  <a:pt x="1283486" y="1947863"/>
                </a:moveTo>
                <a:cubicBezTo>
                  <a:pt x="1283486" y="1947863"/>
                  <a:pt x="1292950" y="1951585"/>
                  <a:pt x="1289165" y="1962753"/>
                </a:cubicBezTo>
                <a:cubicBezTo>
                  <a:pt x="1289165" y="1962753"/>
                  <a:pt x="1294843" y="1957169"/>
                  <a:pt x="1308093" y="1962753"/>
                </a:cubicBezTo>
                <a:cubicBezTo>
                  <a:pt x="1308093" y="1962753"/>
                  <a:pt x="1306200" y="1972059"/>
                  <a:pt x="1296736" y="1973920"/>
                </a:cubicBezTo>
                <a:cubicBezTo>
                  <a:pt x="1296736" y="1973920"/>
                  <a:pt x="1304308" y="1975781"/>
                  <a:pt x="1306200" y="1986948"/>
                </a:cubicBezTo>
                <a:cubicBezTo>
                  <a:pt x="1306200" y="1986948"/>
                  <a:pt x="1298629" y="1992532"/>
                  <a:pt x="1289165" y="1986948"/>
                </a:cubicBezTo>
                <a:cubicBezTo>
                  <a:pt x="1289165" y="1986948"/>
                  <a:pt x="1291057" y="1998115"/>
                  <a:pt x="1285379" y="2001838"/>
                </a:cubicBezTo>
                <a:cubicBezTo>
                  <a:pt x="1285379" y="2001838"/>
                  <a:pt x="1275915" y="1996254"/>
                  <a:pt x="1275915" y="1986948"/>
                </a:cubicBezTo>
                <a:cubicBezTo>
                  <a:pt x="1275915" y="1986948"/>
                  <a:pt x="1270237" y="1990671"/>
                  <a:pt x="1260773" y="1988809"/>
                </a:cubicBezTo>
                <a:cubicBezTo>
                  <a:pt x="1260773" y="1988809"/>
                  <a:pt x="1258880" y="1981365"/>
                  <a:pt x="1268344" y="1973920"/>
                </a:cubicBezTo>
                <a:cubicBezTo>
                  <a:pt x="1268344" y="1973920"/>
                  <a:pt x="1258880" y="1970197"/>
                  <a:pt x="1260773" y="1960891"/>
                </a:cubicBezTo>
                <a:cubicBezTo>
                  <a:pt x="1260773" y="1960891"/>
                  <a:pt x="1270237" y="1955308"/>
                  <a:pt x="1277808" y="1962753"/>
                </a:cubicBezTo>
                <a:cubicBezTo>
                  <a:pt x="1277808" y="1962753"/>
                  <a:pt x="1274022" y="1953446"/>
                  <a:pt x="1283486" y="1947863"/>
                </a:cubicBezTo>
                <a:close/>
                <a:moveTo>
                  <a:pt x="1063816" y="1946592"/>
                </a:moveTo>
                <a:cubicBezTo>
                  <a:pt x="1063816" y="1944687"/>
                  <a:pt x="1067388" y="1944687"/>
                  <a:pt x="1070960" y="1946592"/>
                </a:cubicBezTo>
                <a:cubicBezTo>
                  <a:pt x="1074532" y="1948497"/>
                  <a:pt x="1076318" y="1950402"/>
                  <a:pt x="1076318" y="1952307"/>
                </a:cubicBezTo>
                <a:cubicBezTo>
                  <a:pt x="1074532" y="1954212"/>
                  <a:pt x="1070960" y="1954212"/>
                  <a:pt x="1067388" y="1952307"/>
                </a:cubicBezTo>
                <a:cubicBezTo>
                  <a:pt x="1065602" y="1950402"/>
                  <a:pt x="1062030" y="1948497"/>
                  <a:pt x="1063816" y="1946592"/>
                </a:cubicBezTo>
                <a:close/>
                <a:moveTo>
                  <a:pt x="2834474" y="1946473"/>
                </a:moveTo>
                <a:lnTo>
                  <a:pt x="2835532" y="1947901"/>
                </a:lnTo>
                <a:lnTo>
                  <a:pt x="2835532" y="1946501"/>
                </a:lnTo>
                <a:cubicBezTo>
                  <a:pt x="2835532" y="1944687"/>
                  <a:pt x="2839237" y="1946501"/>
                  <a:pt x="2841089" y="1950130"/>
                </a:cubicBezTo>
                <a:cubicBezTo>
                  <a:pt x="2844793" y="1951944"/>
                  <a:pt x="2844793" y="1955573"/>
                  <a:pt x="2842941" y="1957387"/>
                </a:cubicBezTo>
                <a:lnTo>
                  <a:pt x="2836979" y="1954467"/>
                </a:lnTo>
                <a:lnTo>
                  <a:pt x="2834474" y="1958975"/>
                </a:lnTo>
                <a:cubicBezTo>
                  <a:pt x="2832490" y="1958975"/>
                  <a:pt x="2830505" y="1955403"/>
                  <a:pt x="2830505" y="1951831"/>
                </a:cubicBezTo>
                <a:cubicBezTo>
                  <a:pt x="2830505" y="1948259"/>
                  <a:pt x="2832490" y="1944687"/>
                  <a:pt x="2834474" y="1946473"/>
                </a:cubicBezTo>
                <a:close/>
                <a:moveTo>
                  <a:pt x="2833680" y="1944687"/>
                </a:moveTo>
                <a:cubicBezTo>
                  <a:pt x="2833680" y="1946539"/>
                  <a:pt x="2831866" y="1950243"/>
                  <a:pt x="2830052" y="1952096"/>
                </a:cubicBezTo>
                <a:cubicBezTo>
                  <a:pt x="2826423" y="1953948"/>
                  <a:pt x="2822795" y="1955800"/>
                  <a:pt x="2822795" y="1953948"/>
                </a:cubicBezTo>
                <a:cubicBezTo>
                  <a:pt x="2820980" y="1952096"/>
                  <a:pt x="2822795" y="1948391"/>
                  <a:pt x="2826423" y="1946539"/>
                </a:cubicBezTo>
                <a:cubicBezTo>
                  <a:pt x="2828237" y="1944687"/>
                  <a:pt x="2831866" y="1944687"/>
                  <a:pt x="2833680" y="1944687"/>
                </a:cubicBezTo>
                <a:close/>
                <a:moveTo>
                  <a:pt x="2843432" y="1941512"/>
                </a:moveTo>
                <a:cubicBezTo>
                  <a:pt x="2847514" y="1941512"/>
                  <a:pt x="2849555" y="1943496"/>
                  <a:pt x="2849555" y="1945481"/>
                </a:cubicBezTo>
                <a:cubicBezTo>
                  <a:pt x="2849555" y="1947465"/>
                  <a:pt x="2847514" y="1949450"/>
                  <a:pt x="2843432" y="1949450"/>
                </a:cubicBezTo>
                <a:cubicBezTo>
                  <a:pt x="2839350" y="1947465"/>
                  <a:pt x="2835267" y="1947465"/>
                  <a:pt x="2835267" y="1945481"/>
                </a:cubicBezTo>
                <a:cubicBezTo>
                  <a:pt x="2835267" y="1943496"/>
                  <a:pt x="2839350" y="1941512"/>
                  <a:pt x="2843432" y="1941512"/>
                </a:cubicBezTo>
                <a:close/>
                <a:moveTo>
                  <a:pt x="1083937" y="1940321"/>
                </a:moveTo>
                <a:cubicBezTo>
                  <a:pt x="1085842" y="1940321"/>
                  <a:pt x="1085842" y="1944290"/>
                  <a:pt x="1083937" y="1948259"/>
                </a:cubicBezTo>
                <a:cubicBezTo>
                  <a:pt x="1082032" y="1952227"/>
                  <a:pt x="1078222" y="1954212"/>
                  <a:pt x="1078222" y="1952227"/>
                </a:cubicBezTo>
                <a:cubicBezTo>
                  <a:pt x="1076317" y="1952227"/>
                  <a:pt x="1076317" y="1948259"/>
                  <a:pt x="1078222" y="1944290"/>
                </a:cubicBezTo>
                <a:cubicBezTo>
                  <a:pt x="1080127" y="1940321"/>
                  <a:pt x="1083937" y="1938337"/>
                  <a:pt x="1083937" y="1940321"/>
                </a:cubicBezTo>
                <a:close/>
                <a:moveTo>
                  <a:pt x="2820980" y="1938655"/>
                </a:moveTo>
                <a:cubicBezTo>
                  <a:pt x="2822795" y="1936750"/>
                  <a:pt x="2824609" y="1936750"/>
                  <a:pt x="2828237" y="1938655"/>
                </a:cubicBezTo>
                <a:cubicBezTo>
                  <a:pt x="2831866" y="1938655"/>
                  <a:pt x="2833680" y="1942465"/>
                  <a:pt x="2833680" y="1944370"/>
                </a:cubicBezTo>
                <a:cubicBezTo>
                  <a:pt x="2833680" y="1946275"/>
                  <a:pt x="2830052" y="1946275"/>
                  <a:pt x="2826423" y="1944370"/>
                </a:cubicBezTo>
                <a:cubicBezTo>
                  <a:pt x="2822795" y="1942465"/>
                  <a:pt x="2820980" y="1938655"/>
                  <a:pt x="2820980" y="1938655"/>
                </a:cubicBezTo>
                <a:close/>
                <a:moveTo>
                  <a:pt x="1071951" y="1938337"/>
                </a:moveTo>
                <a:cubicBezTo>
                  <a:pt x="1073936" y="1938337"/>
                  <a:pt x="1075920" y="1940151"/>
                  <a:pt x="1077905" y="1943780"/>
                </a:cubicBezTo>
                <a:cubicBezTo>
                  <a:pt x="1077905" y="1947408"/>
                  <a:pt x="1077905" y="1951037"/>
                  <a:pt x="1075920" y="1951037"/>
                </a:cubicBezTo>
                <a:cubicBezTo>
                  <a:pt x="1073936" y="1951037"/>
                  <a:pt x="1071951" y="1949223"/>
                  <a:pt x="1069967" y="1945594"/>
                </a:cubicBezTo>
                <a:cubicBezTo>
                  <a:pt x="1069967" y="1941965"/>
                  <a:pt x="1069967" y="1938337"/>
                  <a:pt x="1071951" y="1938337"/>
                </a:cubicBezTo>
                <a:close/>
                <a:moveTo>
                  <a:pt x="2830822" y="1928812"/>
                </a:moveTo>
                <a:lnTo>
                  <a:pt x="2836135" y="1936191"/>
                </a:lnTo>
                <a:lnTo>
                  <a:pt x="2842941" y="1932441"/>
                </a:lnTo>
                <a:cubicBezTo>
                  <a:pt x="2844793" y="1932441"/>
                  <a:pt x="2844793" y="1936523"/>
                  <a:pt x="2841089" y="1940606"/>
                </a:cubicBezTo>
                <a:cubicBezTo>
                  <a:pt x="2839237" y="1942647"/>
                  <a:pt x="2837385" y="1944688"/>
                  <a:pt x="2835532" y="1944688"/>
                </a:cubicBezTo>
                <a:lnTo>
                  <a:pt x="2835532" y="1940937"/>
                </a:lnTo>
                <a:lnTo>
                  <a:pt x="2834632" y="1944687"/>
                </a:lnTo>
                <a:cubicBezTo>
                  <a:pt x="2832727" y="1944687"/>
                  <a:pt x="2830822" y="1940718"/>
                  <a:pt x="2830822" y="1938734"/>
                </a:cubicBezTo>
                <a:cubicBezTo>
                  <a:pt x="2828917" y="1932781"/>
                  <a:pt x="2828917" y="1930796"/>
                  <a:pt x="2830822" y="1928812"/>
                </a:cubicBezTo>
                <a:close/>
                <a:moveTo>
                  <a:pt x="102915" y="1911350"/>
                </a:moveTo>
                <a:lnTo>
                  <a:pt x="102915" y="1915159"/>
                </a:lnTo>
                <a:lnTo>
                  <a:pt x="103973" y="1911350"/>
                </a:lnTo>
                <a:cubicBezTo>
                  <a:pt x="105957" y="1911350"/>
                  <a:pt x="107942" y="1914922"/>
                  <a:pt x="107942" y="1918494"/>
                </a:cubicBezTo>
                <a:cubicBezTo>
                  <a:pt x="107942" y="1922066"/>
                  <a:pt x="105957" y="1925638"/>
                  <a:pt x="103973" y="1925638"/>
                </a:cubicBezTo>
                <a:lnTo>
                  <a:pt x="102549" y="1920511"/>
                </a:lnTo>
                <a:lnTo>
                  <a:pt x="95506" y="1922236"/>
                </a:lnTo>
                <a:cubicBezTo>
                  <a:pt x="93654" y="1922236"/>
                  <a:pt x="95506" y="1918607"/>
                  <a:pt x="97358" y="1914978"/>
                </a:cubicBezTo>
                <a:cubicBezTo>
                  <a:pt x="99210" y="1913164"/>
                  <a:pt x="102915" y="1911350"/>
                  <a:pt x="102915" y="1911350"/>
                </a:cubicBezTo>
                <a:close/>
                <a:moveTo>
                  <a:pt x="104767" y="1910027"/>
                </a:moveTo>
                <a:cubicBezTo>
                  <a:pt x="106581" y="1908175"/>
                  <a:pt x="110210" y="1910027"/>
                  <a:pt x="112024" y="1911879"/>
                </a:cubicBezTo>
                <a:cubicBezTo>
                  <a:pt x="115652" y="1913731"/>
                  <a:pt x="117467" y="1917436"/>
                  <a:pt x="115652" y="1919288"/>
                </a:cubicBezTo>
                <a:cubicBezTo>
                  <a:pt x="115652" y="1919288"/>
                  <a:pt x="112024" y="1919288"/>
                  <a:pt x="108395" y="1917436"/>
                </a:cubicBezTo>
                <a:cubicBezTo>
                  <a:pt x="106581" y="1913731"/>
                  <a:pt x="104767" y="1911879"/>
                  <a:pt x="104767" y="1910027"/>
                </a:cubicBezTo>
                <a:close/>
                <a:moveTo>
                  <a:pt x="2917591" y="1908440"/>
                </a:moveTo>
                <a:cubicBezTo>
                  <a:pt x="2919405" y="1910292"/>
                  <a:pt x="2917591" y="1912144"/>
                  <a:pt x="2913962" y="1913997"/>
                </a:cubicBezTo>
                <a:cubicBezTo>
                  <a:pt x="2912148" y="1917701"/>
                  <a:pt x="2908520" y="1917701"/>
                  <a:pt x="2906705" y="1915849"/>
                </a:cubicBezTo>
                <a:cubicBezTo>
                  <a:pt x="2906705" y="1913997"/>
                  <a:pt x="2906705" y="1912144"/>
                  <a:pt x="2910334" y="1910292"/>
                </a:cubicBezTo>
                <a:cubicBezTo>
                  <a:pt x="2913962" y="1906588"/>
                  <a:pt x="2917591" y="1906588"/>
                  <a:pt x="2917591" y="1908440"/>
                </a:cubicBezTo>
                <a:close/>
                <a:moveTo>
                  <a:pt x="2917817" y="1908175"/>
                </a:moveTo>
                <a:cubicBezTo>
                  <a:pt x="2919570" y="1908175"/>
                  <a:pt x="2920992" y="1911729"/>
                  <a:pt x="2920992" y="1916112"/>
                </a:cubicBezTo>
                <a:cubicBezTo>
                  <a:pt x="2920992" y="1920495"/>
                  <a:pt x="2919570" y="1924050"/>
                  <a:pt x="2917817" y="1924050"/>
                </a:cubicBezTo>
                <a:cubicBezTo>
                  <a:pt x="2916064" y="1924050"/>
                  <a:pt x="2914642" y="1920495"/>
                  <a:pt x="2914642" y="1916112"/>
                </a:cubicBezTo>
                <a:cubicBezTo>
                  <a:pt x="2914642" y="1911729"/>
                  <a:pt x="2916064" y="1908175"/>
                  <a:pt x="2917817" y="1908175"/>
                </a:cubicBezTo>
                <a:close/>
                <a:moveTo>
                  <a:pt x="2927343" y="1906984"/>
                </a:moveTo>
                <a:cubicBezTo>
                  <a:pt x="2931311" y="1906984"/>
                  <a:pt x="2935280" y="1906984"/>
                  <a:pt x="2935280" y="1908969"/>
                </a:cubicBezTo>
                <a:cubicBezTo>
                  <a:pt x="2935280" y="1910953"/>
                  <a:pt x="2931311" y="1912938"/>
                  <a:pt x="2927343" y="1912938"/>
                </a:cubicBezTo>
                <a:lnTo>
                  <a:pt x="2927219" y="1912876"/>
                </a:lnTo>
                <a:lnTo>
                  <a:pt x="2928930" y="1920422"/>
                </a:lnTo>
                <a:cubicBezTo>
                  <a:pt x="2927078" y="1922463"/>
                  <a:pt x="2923374" y="1920422"/>
                  <a:pt x="2921522" y="1916339"/>
                </a:cubicBezTo>
                <a:lnTo>
                  <a:pt x="2919906" y="1909219"/>
                </a:lnTo>
                <a:lnTo>
                  <a:pt x="2919405" y="1908969"/>
                </a:lnTo>
                <a:lnTo>
                  <a:pt x="2919826" y="1908864"/>
                </a:lnTo>
                <a:lnTo>
                  <a:pt x="2919669" y="1908175"/>
                </a:lnTo>
                <a:lnTo>
                  <a:pt x="2920578" y="1908676"/>
                </a:lnTo>
                <a:close/>
                <a:moveTo>
                  <a:pt x="110210" y="1903730"/>
                </a:moveTo>
                <a:cubicBezTo>
                  <a:pt x="113838" y="1901825"/>
                  <a:pt x="115652" y="1901825"/>
                  <a:pt x="117467" y="1903730"/>
                </a:cubicBezTo>
                <a:cubicBezTo>
                  <a:pt x="117467" y="1905635"/>
                  <a:pt x="115652" y="1909445"/>
                  <a:pt x="112024" y="1909445"/>
                </a:cubicBezTo>
                <a:cubicBezTo>
                  <a:pt x="108395" y="1911350"/>
                  <a:pt x="104767" y="1911350"/>
                  <a:pt x="104767" y="1909445"/>
                </a:cubicBezTo>
                <a:cubicBezTo>
                  <a:pt x="104767" y="1907540"/>
                  <a:pt x="106581" y="1905635"/>
                  <a:pt x="110210" y="1903730"/>
                </a:cubicBezTo>
                <a:close/>
                <a:moveTo>
                  <a:pt x="2906903" y="1900555"/>
                </a:moveTo>
                <a:cubicBezTo>
                  <a:pt x="2906903" y="1898650"/>
                  <a:pt x="2910475" y="1898650"/>
                  <a:pt x="2914047" y="1900555"/>
                </a:cubicBezTo>
                <a:cubicBezTo>
                  <a:pt x="2917619" y="1902460"/>
                  <a:pt x="2919405" y="1904365"/>
                  <a:pt x="2917619" y="1906270"/>
                </a:cubicBezTo>
                <a:cubicBezTo>
                  <a:pt x="2917619" y="1908175"/>
                  <a:pt x="2914047" y="1908175"/>
                  <a:pt x="2910475" y="1906270"/>
                </a:cubicBezTo>
                <a:cubicBezTo>
                  <a:pt x="2906903" y="1904365"/>
                  <a:pt x="2905117" y="1902460"/>
                  <a:pt x="2906903" y="1900555"/>
                </a:cubicBezTo>
                <a:close/>
                <a:moveTo>
                  <a:pt x="107624" y="1895475"/>
                </a:moveTo>
                <a:cubicBezTo>
                  <a:pt x="109529" y="1895475"/>
                  <a:pt x="109529" y="1899444"/>
                  <a:pt x="107624" y="1903412"/>
                </a:cubicBezTo>
                <a:cubicBezTo>
                  <a:pt x="107624" y="1907381"/>
                  <a:pt x="105719" y="1911350"/>
                  <a:pt x="103814" y="1909365"/>
                </a:cubicBezTo>
                <a:lnTo>
                  <a:pt x="102915" y="1905620"/>
                </a:lnTo>
                <a:lnTo>
                  <a:pt x="102915" y="1910223"/>
                </a:lnTo>
                <a:lnTo>
                  <a:pt x="103180" y="1910292"/>
                </a:lnTo>
                <a:lnTo>
                  <a:pt x="102915" y="1910475"/>
                </a:lnTo>
                <a:lnTo>
                  <a:pt x="102915" y="1911350"/>
                </a:lnTo>
                <a:lnTo>
                  <a:pt x="102427" y="1910812"/>
                </a:lnTo>
                <a:lnTo>
                  <a:pt x="97056" y="1914525"/>
                </a:lnTo>
                <a:cubicBezTo>
                  <a:pt x="90933" y="1914525"/>
                  <a:pt x="88892" y="1914525"/>
                  <a:pt x="88892" y="1912408"/>
                </a:cubicBezTo>
                <a:cubicBezTo>
                  <a:pt x="88892" y="1910292"/>
                  <a:pt x="90933" y="1908175"/>
                  <a:pt x="95015" y="1908175"/>
                </a:cubicBezTo>
                <a:lnTo>
                  <a:pt x="101578" y="1909876"/>
                </a:lnTo>
                <a:lnTo>
                  <a:pt x="97358" y="1905226"/>
                </a:lnTo>
                <a:cubicBezTo>
                  <a:pt x="95506" y="1903185"/>
                  <a:pt x="93654" y="1899103"/>
                  <a:pt x="95506" y="1897062"/>
                </a:cubicBezTo>
                <a:lnTo>
                  <a:pt x="102435" y="1900880"/>
                </a:lnTo>
                <a:close/>
                <a:moveTo>
                  <a:pt x="2916230" y="1893888"/>
                </a:moveTo>
                <a:cubicBezTo>
                  <a:pt x="2917817" y="1893888"/>
                  <a:pt x="2919405" y="1895702"/>
                  <a:pt x="2920992" y="1899331"/>
                </a:cubicBezTo>
                <a:lnTo>
                  <a:pt x="2919701" y="1905235"/>
                </a:lnTo>
                <a:lnTo>
                  <a:pt x="2921310" y="1899103"/>
                </a:lnTo>
                <a:cubicBezTo>
                  <a:pt x="2923215" y="1897289"/>
                  <a:pt x="2925120" y="1895475"/>
                  <a:pt x="2927025" y="1895475"/>
                </a:cubicBezTo>
                <a:cubicBezTo>
                  <a:pt x="2928930" y="1897289"/>
                  <a:pt x="2928930" y="1899103"/>
                  <a:pt x="2927025" y="1902732"/>
                </a:cubicBezTo>
                <a:lnTo>
                  <a:pt x="2919460" y="1906334"/>
                </a:lnTo>
                <a:lnTo>
                  <a:pt x="2919405" y="1906588"/>
                </a:lnTo>
                <a:cubicBezTo>
                  <a:pt x="2917817" y="1906588"/>
                  <a:pt x="2916230" y="1904774"/>
                  <a:pt x="2914642" y="1901145"/>
                </a:cubicBezTo>
                <a:cubicBezTo>
                  <a:pt x="2914642" y="1897516"/>
                  <a:pt x="2914642" y="1893888"/>
                  <a:pt x="2916230" y="1893888"/>
                </a:cubicBezTo>
                <a:close/>
                <a:moveTo>
                  <a:pt x="799864" y="1886215"/>
                </a:moveTo>
                <a:cubicBezTo>
                  <a:pt x="801679" y="1888067"/>
                  <a:pt x="799864" y="1889919"/>
                  <a:pt x="796236" y="1893624"/>
                </a:cubicBezTo>
                <a:cubicBezTo>
                  <a:pt x="794422" y="1895476"/>
                  <a:pt x="790793" y="1895476"/>
                  <a:pt x="788979" y="1895476"/>
                </a:cubicBezTo>
                <a:cubicBezTo>
                  <a:pt x="788979" y="1893624"/>
                  <a:pt x="788979" y="1889919"/>
                  <a:pt x="792607" y="1888067"/>
                </a:cubicBezTo>
                <a:cubicBezTo>
                  <a:pt x="796236" y="1886215"/>
                  <a:pt x="799864" y="1884363"/>
                  <a:pt x="799864" y="1886215"/>
                </a:cubicBezTo>
                <a:close/>
                <a:moveTo>
                  <a:pt x="800092" y="1885950"/>
                </a:moveTo>
                <a:cubicBezTo>
                  <a:pt x="801845" y="1885950"/>
                  <a:pt x="803267" y="1889504"/>
                  <a:pt x="803267" y="1893887"/>
                </a:cubicBezTo>
                <a:cubicBezTo>
                  <a:pt x="803267" y="1898270"/>
                  <a:pt x="801845" y="1901825"/>
                  <a:pt x="800092" y="1901825"/>
                </a:cubicBezTo>
                <a:cubicBezTo>
                  <a:pt x="798339" y="1901825"/>
                  <a:pt x="796917" y="1898270"/>
                  <a:pt x="796917" y="1893887"/>
                </a:cubicBezTo>
                <a:cubicBezTo>
                  <a:pt x="796917" y="1889504"/>
                  <a:pt x="798339" y="1885950"/>
                  <a:pt x="800092" y="1885950"/>
                </a:cubicBezTo>
                <a:close/>
                <a:moveTo>
                  <a:pt x="856448" y="1884363"/>
                </a:moveTo>
                <a:cubicBezTo>
                  <a:pt x="856448" y="1884363"/>
                  <a:pt x="865912" y="1888105"/>
                  <a:pt x="864019" y="1897460"/>
                </a:cubicBezTo>
                <a:cubicBezTo>
                  <a:pt x="864019" y="1897460"/>
                  <a:pt x="869698" y="1891847"/>
                  <a:pt x="881055" y="1897460"/>
                </a:cubicBezTo>
                <a:cubicBezTo>
                  <a:pt x="881055" y="1897460"/>
                  <a:pt x="879162" y="1908686"/>
                  <a:pt x="869698" y="1908686"/>
                </a:cubicBezTo>
                <a:cubicBezTo>
                  <a:pt x="869698" y="1908686"/>
                  <a:pt x="872064" y="1909621"/>
                  <a:pt x="874430" y="1911726"/>
                </a:cubicBezTo>
                <a:lnTo>
                  <a:pt x="879158" y="1921774"/>
                </a:lnTo>
                <a:lnTo>
                  <a:pt x="887326" y="1914425"/>
                </a:lnTo>
                <a:cubicBezTo>
                  <a:pt x="902290" y="1903735"/>
                  <a:pt x="917019" y="1897576"/>
                  <a:pt x="930697" y="1894352"/>
                </a:cubicBezTo>
                <a:lnTo>
                  <a:pt x="939362" y="1893774"/>
                </a:lnTo>
                <a:lnTo>
                  <a:pt x="939793" y="1892300"/>
                </a:lnTo>
                <a:lnTo>
                  <a:pt x="939388" y="1893772"/>
                </a:lnTo>
                <a:lnTo>
                  <a:pt x="967755" y="1891882"/>
                </a:lnTo>
                <a:cubicBezTo>
                  <a:pt x="978510" y="1892928"/>
                  <a:pt x="987394" y="1895310"/>
                  <a:pt x="993590" y="1897431"/>
                </a:cubicBezTo>
                <a:lnTo>
                  <a:pt x="1001717" y="1900764"/>
                </a:lnTo>
                <a:lnTo>
                  <a:pt x="1004880" y="1901424"/>
                </a:lnTo>
                <a:lnTo>
                  <a:pt x="1002843" y="1901817"/>
                </a:lnTo>
                <a:lnTo>
                  <a:pt x="985758" y="1917243"/>
                </a:lnTo>
                <a:cubicBezTo>
                  <a:pt x="976639" y="1942081"/>
                  <a:pt x="986459" y="1990189"/>
                  <a:pt x="958403" y="2027839"/>
                </a:cubicBezTo>
                <a:cubicBezTo>
                  <a:pt x="920994" y="2078038"/>
                  <a:pt x="866752" y="2048290"/>
                  <a:pt x="866752" y="2048290"/>
                </a:cubicBezTo>
                <a:cubicBezTo>
                  <a:pt x="847112" y="2032254"/>
                  <a:pt x="836416" y="2015434"/>
                  <a:pt x="833972" y="1998418"/>
                </a:cubicBezTo>
                <a:lnTo>
                  <a:pt x="836313" y="1973831"/>
                </a:lnTo>
                <a:lnTo>
                  <a:pt x="834579" y="1975802"/>
                </a:lnTo>
                <a:cubicBezTo>
                  <a:pt x="829461" y="1978183"/>
                  <a:pt x="822482" y="1979612"/>
                  <a:pt x="815037" y="1979612"/>
                </a:cubicBezTo>
                <a:lnTo>
                  <a:pt x="812206" y="1978779"/>
                </a:lnTo>
                <a:lnTo>
                  <a:pt x="812723" y="1979272"/>
                </a:lnTo>
                <a:cubicBezTo>
                  <a:pt x="822041" y="1990498"/>
                  <a:pt x="823905" y="2003595"/>
                  <a:pt x="818314" y="2009208"/>
                </a:cubicBezTo>
                <a:cubicBezTo>
                  <a:pt x="815519" y="2011079"/>
                  <a:pt x="811325" y="2010611"/>
                  <a:pt x="806666" y="2008039"/>
                </a:cubicBezTo>
                <a:lnTo>
                  <a:pt x="792766" y="1994759"/>
                </a:lnTo>
                <a:lnTo>
                  <a:pt x="789615" y="2010925"/>
                </a:lnTo>
                <a:cubicBezTo>
                  <a:pt x="787234" y="2016043"/>
                  <a:pt x="783900" y="2019300"/>
                  <a:pt x="780090" y="2019300"/>
                </a:cubicBezTo>
                <a:cubicBezTo>
                  <a:pt x="772470" y="2017439"/>
                  <a:pt x="766755" y="2006271"/>
                  <a:pt x="768660" y="1991382"/>
                </a:cubicBezTo>
                <a:lnTo>
                  <a:pt x="769689" y="1986353"/>
                </a:lnTo>
                <a:lnTo>
                  <a:pt x="767095" y="1989068"/>
                </a:lnTo>
                <a:cubicBezTo>
                  <a:pt x="755869" y="1998386"/>
                  <a:pt x="742772" y="2000250"/>
                  <a:pt x="739030" y="1994659"/>
                </a:cubicBezTo>
                <a:cubicBezTo>
                  <a:pt x="733417" y="1989068"/>
                  <a:pt x="740901" y="1977887"/>
                  <a:pt x="752127" y="1968569"/>
                </a:cubicBezTo>
                <a:lnTo>
                  <a:pt x="765188" y="1962153"/>
                </a:lnTo>
                <a:lnTo>
                  <a:pt x="754164" y="1959560"/>
                </a:lnTo>
                <a:cubicBezTo>
                  <a:pt x="739275" y="1953794"/>
                  <a:pt x="731830" y="1942264"/>
                  <a:pt x="733691" y="1936499"/>
                </a:cubicBezTo>
                <a:cubicBezTo>
                  <a:pt x="735552" y="1932655"/>
                  <a:pt x="739740" y="1930734"/>
                  <a:pt x="745091" y="1930493"/>
                </a:cubicBezTo>
                <a:cubicBezTo>
                  <a:pt x="750442" y="1930253"/>
                  <a:pt x="756956" y="1931695"/>
                  <a:pt x="763470" y="1934577"/>
                </a:cubicBezTo>
                <a:lnTo>
                  <a:pt x="764650" y="1935469"/>
                </a:lnTo>
                <a:lnTo>
                  <a:pt x="764285" y="1934779"/>
                </a:lnTo>
                <a:cubicBezTo>
                  <a:pt x="760405" y="1921751"/>
                  <a:pt x="764285" y="1906861"/>
                  <a:pt x="770106" y="1906861"/>
                </a:cubicBezTo>
                <a:cubicBezTo>
                  <a:pt x="777867" y="1905000"/>
                  <a:pt x="787569" y="1914306"/>
                  <a:pt x="791449" y="1929196"/>
                </a:cubicBezTo>
                <a:lnTo>
                  <a:pt x="791514" y="1930801"/>
                </a:lnTo>
                <a:lnTo>
                  <a:pt x="792010" y="1929493"/>
                </a:lnTo>
                <a:cubicBezTo>
                  <a:pt x="799515" y="1918607"/>
                  <a:pt x="810772" y="1911350"/>
                  <a:pt x="816400" y="1914978"/>
                </a:cubicBezTo>
                <a:cubicBezTo>
                  <a:pt x="823905" y="1918607"/>
                  <a:pt x="822029" y="1931307"/>
                  <a:pt x="814524" y="1944007"/>
                </a:cubicBezTo>
                <a:lnTo>
                  <a:pt x="802485" y="1954522"/>
                </a:lnTo>
                <a:lnTo>
                  <a:pt x="816898" y="1952942"/>
                </a:lnTo>
                <a:cubicBezTo>
                  <a:pt x="824343" y="1952942"/>
                  <a:pt x="830857" y="1954847"/>
                  <a:pt x="835510" y="1957466"/>
                </a:cubicBezTo>
                <a:lnTo>
                  <a:pt x="841231" y="1964237"/>
                </a:lnTo>
                <a:lnTo>
                  <a:pt x="850707" y="1947369"/>
                </a:lnTo>
                <a:lnTo>
                  <a:pt x="879135" y="1921794"/>
                </a:lnTo>
                <a:lnTo>
                  <a:pt x="874193" y="1923888"/>
                </a:lnTo>
                <a:cubicBezTo>
                  <a:pt x="871118" y="1924589"/>
                  <a:pt x="866859" y="1924589"/>
                  <a:pt x="862127" y="1921783"/>
                </a:cubicBezTo>
                <a:cubicBezTo>
                  <a:pt x="862127" y="1921783"/>
                  <a:pt x="865912" y="1933009"/>
                  <a:pt x="858341" y="1936751"/>
                </a:cubicBezTo>
                <a:cubicBezTo>
                  <a:pt x="858341" y="1936751"/>
                  <a:pt x="848877" y="1931138"/>
                  <a:pt x="848877" y="1921783"/>
                </a:cubicBezTo>
                <a:cubicBezTo>
                  <a:pt x="848877" y="1921783"/>
                  <a:pt x="843199" y="1925525"/>
                  <a:pt x="833735" y="1923654"/>
                </a:cubicBezTo>
                <a:cubicBezTo>
                  <a:pt x="833735" y="1923654"/>
                  <a:pt x="831842" y="1916170"/>
                  <a:pt x="841306" y="1910557"/>
                </a:cubicBezTo>
                <a:cubicBezTo>
                  <a:pt x="841306" y="1910557"/>
                  <a:pt x="831842" y="1904944"/>
                  <a:pt x="833735" y="1895589"/>
                </a:cubicBezTo>
                <a:cubicBezTo>
                  <a:pt x="833735" y="1895589"/>
                  <a:pt x="845091" y="1891847"/>
                  <a:pt x="850770" y="1897460"/>
                </a:cubicBezTo>
                <a:cubicBezTo>
                  <a:pt x="850770" y="1897460"/>
                  <a:pt x="846984" y="1889976"/>
                  <a:pt x="856448" y="1884363"/>
                </a:cubicBezTo>
                <a:close/>
                <a:moveTo>
                  <a:pt x="1161490" y="1882058"/>
                </a:moveTo>
                <a:cubicBezTo>
                  <a:pt x="1196030" y="1877624"/>
                  <a:pt x="1222395" y="1901618"/>
                  <a:pt x="1222395" y="1901618"/>
                </a:cubicBezTo>
                <a:cubicBezTo>
                  <a:pt x="1253331" y="1943345"/>
                  <a:pt x="1247355" y="1978814"/>
                  <a:pt x="1211585" y="2005676"/>
                </a:cubicBezTo>
                <a:lnTo>
                  <a:pt x="1198352" y="2012639"/>
                </a:lnTo>
                <a:lnTo>
                  <a:pt x="1198071" y="2012951"/>
                </a:lnTo>
                <a:lnTo>
                  <a:pt x="1198145" y="2012748"/>
                </a:lnTo>
                <a:lnTo>
                  <a:pt x="1166148" y="2029582"/>
                </a:lnTo>
                <a:cubicBezTo>
                  <a:pt x="1148337" y="2036537"/>
                  <a:pt x="1131931" y="2038971"/>
                  <a:pt x="1117342" y="2038710"/>
                </a:cubicBezTo>
                <a:lnTo>
                  <a:pt x="1109719" y="2037294"/>
                </a:lnTo>
                <a:lnTo>
                  <a:pt x="1108067" y="2039938"/>
                </a:lnTo>
                <a:lnTo>
                  <a:pt x="1109586" y="2037270"/>
                </a:lnTo>
                <a:lnTo>
                  <a:pt x="1079434" y="2031669"/>
                </a:lnTo>
                <a:cubicBezTo>
                  <a:pt x="1058342" y="2024019"/>
                  <a:pt x="1046155" y="2012891"/>
                  <a:pt x="1046155" y="2012891"/>
                </a:cubicBezTo>
                <a:lnTo>
                  <a:pt x="1047002" y="2012441"/>
                </a:lnTo>
                <a:lnTo>
                  <a:pt x="1044567" y="2011218"/>
                </a:lnTo>
                <a:lnTo>
                  <a:pt x="1048587" y="2011598"/>
                </a:lnTo>
                <a:lnTo>
                  <a:pt x="1067687" y="2001445"/>
                </a:lnTo>
                <a:lnTo>
                  <a:pt x="1082879" y="1963687"/>
                </a:lnTo>
                <a:lnTo>
                  <a:pt x="1078222" y="1961469"/>
                </a:lnTo>
                <a:cubicBezTo>
                  <a:pt x="1076317" y="1957840"/>
                  <a:pt x="1076317" y="1956026"/>
                  <a:pt x="1076317" y="1954212"/>
                </a:cubicBezTo>
                <a:lnTo>
                  <a:pt x="1078560" y="1955280"/>
                </a:lnTo>
                <a:lnTo>
                  <a:pt x="1078103" y="1953419"/>
                </a:lnTo>
                <a:cubicBezTo>
                  <a:pt x="1078103" y="1951434"/>
                  <a:pt x="1079889" y="1949450"/>
                  <a:pt x="1083461" y="1949450"/>
                </a:cubicBezTo>
                <a:lnTo>
                  <a:pt x="1087732" y="1951823"/>
                </a:lnTo>
                <a:lnTo>
                  <a:pt x="1101513" y="1923830"/>
                </a:lnTo>
                <a:cubicBezTo>
                  <a:pt x="1107521" y="1914448"/>
                  <a:pt x="1115057" y="1905559"/>
                  <a:pt x="1124900" y="1897909"/>
                </a:cubicBezTo>
                <a:cubicBezTo>
                  <a:pt x="1137556" y="1888172"/>
                  <a:pt x="1149977" y="1883536"/>
                  <a:pt x="1161490" y="1882058"/>
                </a:cubicBezTo>
                <a:close/>
                <a:moveTo>
                  <a:pt x="906873" y="1880835"/>
                </a:moveTo>
                <a:lnTo>
                  <a:pt x="906456" y="1881186"/>
                </a:lnTo>
                <a:lnTo>
                  <a:pt x="906456" y="1881186"/>
                </a:lnTo>
                <a:lnTo>
                  <a:pt x="906975" y="1880846"/>
                </a:lnTo>
                <a:close/>
                <a:moveTo>
                  <a:pt x="789178" y="1878330"/>
                </a:moveTo>
                <a:cubicBezTo>
                  <a:pt x="789178" y="1876425"/>
                  <a:pt x="792750" y="1876425"/>
                  <a:pt x="796322" y="1878330"/>
                </a:cubicBezTo>
                <a:cubicBezTo>
                  <a:pt x="799894" y="1880235"/>
                  <a:pt x="801680" y="1884045"/>
                  <a:pt x="799894" y="1884045"/>
                </a:cubicBezTo>
                <a:cubicBezTo>
                  <a:pt x="799894" y="1885950"/>
                  <a:pt x="796322" y="1885950"/>
                  <a:pt x="792750" y="1885950"/>
                </a:cubicBezTo>
                <a:cubicBezTo>
                  <a:pt x="789178" y="1884045"/>
                  <a:pt x="787392" y="1880235"/>
                  <a:pt x="789178" y="1878330"/>
                </a:cubicBezTo>
                <a:close/>
                <a:moveTo>
                  <a:pt x="979252" y="1873514"/>
                </a:moveTo>
                <a:cubicBezTo>
                  <a:pt x="981067" y="1875366"/>
                  <a:pt x="979252" y="1877218"/>
                  <a:pt x="977438" y="1879071"/>
                </a:cubicBezTo>
                <a:cubicBezTo>
                  <a:pt x="973810" y="1882775"/>
                  <a:pt x="970181" y="1882775"/>
                  <a:pt x="968367" y="1880923"/>
                </a:cubicBezTo>
                <a:cubicBezTo>
                  <a:pt x="968367" y="1879071"/>
                  <a:pt x="970181" y="1877218"/>
                  <a:pt x="971995" y="1875366"/>
                </a:cubicBezTo>
                <a:cubicBezTo>
                  <a:pt x="975624" y="1871662"/>
                  <a:pt x="979252" y="1871662"/>
                  <a:pt x="979252" y="1873514"/>
                </a:cubicBezTo>
                <a:close/>
                <a:moveTo>
                  <a:pt x="981067" y="1873250"/>
                </a:moveTo>
                <a:lnTo>
                  <a:pt x="981067" y="1873250"/>
                </a:lnTo>
                <a:lnTo>
                  <a:pt x="988475" y="1876878"/>
                </a:lnTo>
                <a:cubicBezTo>
                  <a:pt x="990328" y="1880507"/>
                  <a:pt x="992180" y="1884136"/>
                  <a:pt x="990328" y="1884136"/>
                </a:cubicBezTo>
                <a:cubicBezTo>
                  <a:pt x="988475" y="1885950"/>
                  <a:pt x="984771" y="1884136"/>
                  <a:pt x="982919" y="1880507"/>
                </a:cubicBezTo>
                <a:lnTo>
                  <a:pt x="981070" y="1873264"/>
                </a:lnTo>
                <a:lnTo>
                  <a:pt x="982655" y="1880507"/>
                </a:lnTo>
                <a:cubicBezTo>
                  <a:pt x="982655" y="1884136"/>
                  <a:pt x="981067" y="1885950"/>
                  <a:pt x="979479" y="1885950"/>
                </a:cubicBezTo>
                <a:cubicBezTo>
                  <a:pt x="977892" y="1885950"/>
                  <a:pt x="977892" y="1884136"/>
                  <a:pt x="977892" y="1880507"/>
                </a:cubicBezTo>
                <a:lnTo>
                  <a:pt x="981067" y="1873251"/>
                </a:lnTo>
                <a:close/>
                <a:moveTo>
                  <a:pt x="798504" y="1871663"/>
                </a:moveTo>
                <a:cubicBezTo>
                  <a:pt x="800092" y="1871663"/>
                  <a:pt x="801679" y="1873449"/>
                  <a:pt x="803267" y="1877021"/>
                </a:cubicBezTo>
                <a:cubicBezTo>
                  <a:pt x="803267" y="1880593"/>
                  <a:pt x="803267" y="1884165"/>
                  <a:pt x="801679" y="1884165"/>
                </a:cubicBezTo>
                <a:cubicBezTo>
                  <a:pt x="800092" y="1885951"/>
                  <a:pt x="798504" y="1882379"/>
                  <a:pt x="796917" y="1878807"/>
                </a:cubicBezTo>
                <a:cubicBezTo>
                  <a:pt x="796917" y="1875235"/>
                  <a:pt x="796917" y="1871663"/>
                  <a:pt x="798504" y="1871663"/>
                </a:cubicBezTo>
                <a:close/>
                <a:moveTo>
                  <a:pt x="988098" y="1870075"/>
                </a:moveTo>
                <a:cubicBezTo>
                  <a:pt x="993540" y="1871662"/>
                  <a:pt x="995355" y="1871662"/>
                  <a:pt x="995355" y="1873250"/>
                </a:cubicBezTo>
                <a:cubicBezTo>
                  <a:pt x="995355" y="1874837"/>
                  <a:pt x="991726" y="1876425"/>
                  <a:pt x="988098" y="1876425"/>
                </a:cubicBezTo>
                <a:cubicBezTo>
                  <a:pt x="984469" y="1876425"/>
                  <a:pt x="982655" y="1874837"/>
                  <a:pt x="982655" y="1873250"/>
                </a:cubicBezTo>
                <a:cubicBezTo>
                  <a:pt x="982655" y="1871662"/>
                  <a:pt x="984469" y="1870075"/>
                  <a:pt x="988098" y="1870075"/>
                </a:cubicBezTo>
                <a:close/>
                <a:moveTo>
                  <a:pt x="1064680" y="1867623"/>
                </a:moveTo>
                <a:lnTo>
                  <a:pt x="1061095" y="1872986"/>
                </a:lnTo>
                <a:lnTo>
                  <a:pt x="1059545" y="1872083"/>
                </a:lnTo>
                <a:lnTo>
                  <a:pt x="1059913" y="1873568"/>
                </a:lnTo>
                <a:lnTo>
                  <a:pt x="1053841" y="1876419"/>
                </a:lnTo>
                <a:lnTo>
                  <a:pt x="1058266" y="1877219"/>
                </a:lnTo>
                <a:lnTo>
                  <a:pt x="1058018" y="1880451"/>
                </a:lnTo>
                <a:lnTo>
                  <a:pt x="1059081" y="1879600"/>
                </a:lnTo>
                <a:lnTo>
                  <a:pt x="1063412" y="1884446"/>
                </a:lnTo>
                <a:lnTo>
                  <a:pt x="1064445" y="1880188"/>
                </a:lnTo>
                <a:lnTo>
                  <a:pt x="1067785" y="1880458"/>
                </a:lnTo>
                <a:lnTo>
                  <a:pt x="1067056" y="1879374"/>
                </a:lnTo>
                <a:lnTo>
                  <a:pt x="1071215" y="1875172"/>
                </a:lnTo>
                <a:lnTo>
                  <a:pt x="1067472" y="1875877"/>
                </a:lnTo>
                <a:close/>
                <a:moveTo>
                  <a:pt x="899152" y="1864042"/>
                </a:moveTo>
                <a:cubicBezTo>
                  <a:pt x="900104" y="1863089"/>
                  <a:pt x="901533" y="1865947"/>
                  <a:pt x="902724" y="1869757"/>
                </a:cubicBezTo>
                <a:lnTo>
                  <a:pt x="904713" y="1880364"/>
                </a:lnTo>
                <a:lnTo>
                  <a:pt x="904867" y="1880394"/>
                </a:lnTo>
                <a:lnTo>
                  <a:pt x="904723" y="1880418"/>
                </a:lnTo>
                <a:lnTo>
                  <a:pt x="904867" y="1881187"/>
                </a:lnTo>
                <a:lnTo>
                  <a:pt x="904471" y="1880461"/>
                </a:lnTo>
                <a:lnTo>
                  <a:pt x="904392" y="1880474"/>
                </a:lnTo>
                <a:lnTo>
                  <a:pt x="904866" y="1881186"/>
                </a:lnTo>
                <a:lnTo>
                  <a:pt x="904867" y="1881187"/>
                </a:lnTo>
                <a:lnTo>
                  <a:pt x="904868" y="1881188"/>
                </a:lnTo>
                <a:lnTo>
                  <a:pt x="904867" y="1881188"/>
                </a:lnTo>
                <a:lnTo>
                  <a:pt x="904867" y="1881188"/>
                </a:lnTo>
                <a:lnTo>
                  <a:pt x="904152" y="1889124"/>
                </a:lnTo>
                <a:cubicBezTo>
                  <a:pt x="903438" y="1893093"/>
                  <a:pt x="902009" y="1897062"/>
                  <a:pt x="899152" y="1897062"/>
                </a:cubicBezTo>
                <a:cubicBezTo>
                  <a:pt x="897247" y="1897062"/>
                  <a:pt x="897723" y="1893975"/>
                  <a:pt x="899152" y="1890447"/>
                </a:cubicBezTo>
                <a:lnTo>
                  <a:pt x="904866" y="1881189"/>
                </a:lnTo>
                <a:lnTo>
                  <a:pt x="900402" y="1888108"/>
                </a:lnTo>
                <a:cubicBezTo>
                  <a:pt x="897922" y="1891456"/>
                  <a:pt x="894945" y="1894582"/>
                  <a:pt x="892961" y="1893689"/>
                </a:cubicBezTo>
                <a:cubicBezTo>
                  <a:pt x="890976" y="1892796"/>
                  <a:pt x="892961" y="1890117"/>
                  <a:pt x="895937" y="1887438"/>
                </a:cubicBezTo>
                <a:lnTo>
                  <a:pt x="897347" y="1886451"/>
                </a:lnTo>
                <a:lnTo>
                  <a:pt x="889627" y="1888596"/>
                </a:lnTo>
                <a:cubicBezTo>
                  <a:pt x="887722" y="1886743"/>
                  <a:pt x="890579" y="1884891"/>
                  <a:pt x="894389" y="1883502"/>
                </a:cubicBezTo>
                <a:lnTo>
                  <a:pt x="904866" y="1881187"/>
                </a:lnTo>
                <a:lnTo>
                  <a:pt x="903070" y="1880698"/>
                </a:lnTo>
                <a:lnTo>
                  <a:pt x="896056" y="1881882"/>
                </a:lnTo>
                <a:cubicBezTo>
                  <a:pt x="891532" y="1882378"/>
                  <a:pt x="886769" y="1882378"/>
                  <a:pt x="885817" y="1880394"/>
                </a:cubicBezTo>
                <a:cubicBezTo>
                  <a:pt x="885817" y="1878409"/>
                  <a:pt x="889151" y="1877913"/>
                  <a:pt x="893199" y="1878161"/>
                </a:cubicBezTo>
                <a:lnTo>
                  <a:pt x="896186" y="1878733"/>
                </a:lnTo>
                <a:lnTo>
                  <a:pt x="889345" y="1873779"/>
                </a:lnTo>
                <a:lnTo>
                  <a:pt x="896308" y="1874696"/>
                </a:lnTo>
                <a:lnTo>
                  <a:pt x="890976" y="1867606"/>
                </a:lnTo>
                <a:cubicBezTo>
                  <a:pt x="891969" y="1865665"/>
                  <a:pt x="894945" y="1867606"/>
                  <a:pt x="897922" y="1870759"/>
                </a:cubicBezTo>
                <a:lnTo>
                  <a:pt x="904261" y="1880278"/>
                </a:lnTo>
                <a:lnTo>
                  <a:pt x="904384" y="1880302"/>
                </a:lnTo>
                <a:lnTo>
                  <a:pt x="900581" y="1873329"/>
                </a:lnTo>
                <a:cubicBezTo>
                  <a:pt x="898676" y="1869281"/>
                  <a:pt x="897247" y="1864994"/>
                  <a:pt x="899152" y="1864042"/>
                </a:cubicBezTo>
                <a:close/>
                <a:moveTo>
                  <a:pt x="1131880" y="1863725"/>
                </a:moveTo>
                <a:cubicBezTo>
                  <a:pt x="1131880" y="1863725"/>
                  <a:pt x="1129975" y="1881188"/>
                  <a:pt x="1126165" y="1881188"/>
                </a:cubicBezTo>
                <a:cubicBezTo>
                  <a:pt x="1124260" y="1881188"/>
                  <a:pt x="1124736" y="1877792"/>
                  <a:pt x="1126165" y="1873912"/>
                </a:cubicBezTo>
                <a:lnTo>
                  <a:pt x="1127247" y="1871984"/>
                </a:lnTo>
                <a:lnTo>
                  <a:pt x="1121164" y="1877615"/>
                </a:lnTo>
                <a:cubicBezTo>
                  <a:pt x="1117592" y="1875631"/>
                  <a:pt x="1126522" y="1865709"/>
                  <a:pt x="1131880" y="1863725"/>
                </a:cubicBezTo>
                <a:close/>
                <a:moveTo>
                  <a:pt x="1131880" y="1863725"/>
                </a:moveTo>
                <a:lnTo>
                  <a:pt x="1132270" y="1863789"/>
                </a:lnTo>
                <a:lnTo>
                  <a:pt x="1132276" y="1863725"/>
                </a:lnTo>
                <a:lnTo>
                  <a:pt x="1132295" y="1863793"/>
                </a:lnTo>
                <a:lnTo>
                  <a:pt x="1133678" y="1864019"/>
                </a:lnTo>
                <a:lnTo>
                  <a:pt x="1133467" y="1863725"/>
                </a:lnTo>
                <a:lnTo>
                  <a:pt x="1134090" y="1864087"/>
                </a:lnTo>
                <a:lnTo>
                  <a:pt x="1140611" y="1865154"/>
                </a:lnTo>
                <a:cubicBezTo>
                  <a:pt x="1144977" y="1866106"/>
                  <a:pt x="1149343" y="1867535"/>
                  <a:pt x="1149343" y="1869440"/>
                </a:cubicBezTo>
                <a:lnTo>
                  <a:pt x="1142198" y="1869440"/>
                </a:lnTo>
                <a:lnTo>
                  <a:pt x="1147357" y="1875631"/>
                </a:lnTo>
                <a:cubicBezTo>
                  <a:pt x="1146365" y="1877616"/>
                  <a:pt x="1143389" y="1876127"/>
                  <a:pt x="1140412" y="1873399"/>
                </a:cubicBezTo>
                <a:lnTo>
                  <a:pt x="1134537" y="1865216"/>
                </a:lnTo>
                <a:lnTo>
                  <a:pt x="1132351" y="1863989"/>
                </a:lnTo>
                <a:lnTo>
                  <a:pt x="1132504" y="1864535"/>
                </a:lnTo>
                <a:lnTo>
                  <a:pt x="1137205" y="1870631"/>
                </a:lnTo>
                <a:cubicBezTo>
                  <a:pt x="1139752" y="1874202"/>
                  <a:pt x="1142067" y="1878012"/>
                  <a:pt x="1141141" y="1878965"/>
                </a:cubicBezTo>
                <a:cubicBezTo>
                  <a:pt x="1139289" y="1880870"/>
                  <a:pt x="1136973" y="1878489"/>
                  <a:pt x="1135121" y="1874917"/>
                </a:cubicBezTo>
                <a:lnTo>
                  <a:pt x="1134710" y="1873498"/>
                </a:lnTo>
                <a:lnTo>
                  <a:pt x="1134261" y="1882775"/>
                </a:lnTo>
                <a:cubicBezTo>
                  <a:pt x="1132276" y="1882775"/>
                  <a:pt x="1131284" y="1879441"/>
                  <a:pt x="1131036" y="1875393"/>
                </a:cubicBezTo>
                <a:lnTo>
                  <a:pt x="1132170" y="1864726"/>
                </a:lnTo>
                <a:lnTo>
                  <a:pt x="1131880" y="1863725"/>
                </a:lnTo>
                <a:lnTo>
                  <a:pt x="1132228" y="1864177"/>
                </a:lnTo>
                <a:lnTo>
                  <a:pt x="1132254" y="1863935"/>
                </a:lnTo>
                <a:close/>
                <a:moveTo>
                  <a:pt x="1119576" y="1862286"/>
                </a:moveTo>
                <a:lnTo>
                  <a:pt x="1129260" y="1864304"/>
                </a:lnTo>
                <a:lnTo>
                  <a:pt x="1131880" y="1863725"/>
                </a:lnTo>
                <a:cubicBezTo>
                  <a:pt x="1131880" y="1863725"/>
                  <a:pt x="1119656" y="1874838"/>
                  <a:pt x="1116163" y="1871134"/>
                </a:cubicBezTo>
                <a:cubicBezTo>
                  <a:pt x="1115290" y="1869281"/>
                  <a:pt x="1117909" y="1867429"/>
                  <a:pt x="1121402" y="1866040"/>
                </a:cubicBezTo>
                <a:lnTo>
                  <a:pt x="1121625" y="1865991"/>
                </a:lnTo>
                <a:lnTo>
                  <a:pt x="1113147" y="1864519"/>
                </a:lnTo>
                <a:cubicBezTo>
                  <a:pt x="1112194" y="1862534"/>
                  <a:pt x="1115528" y="1862038"/>
                  <a:pt x="1119576" y="1862286"/>
                </a:cubicBezTo>
                <a:close/>
                <a:moveTo>
                  <a:pt x="906455" y="1862137"/>
                </a:moveTo>
                <a:cubicBezTo>
                  <a:pt x="908042" y="1862137"/>
                  <a:pt x="908439" y="1865471"/>
                  <a:pt x="908241" y="1869519"/>
                </a:cubicBezTo>
                <a:lnTo>
                  <a:pt x="906518" y="1880773"/>
                </a:lnTo>
                <a:lnTo>
                  <a:pt x="906521" y="1880772"/>
                </a:lnTo>
                <a:lnTo>
                  <a:pt x="907844" y="1872456"/>
                </a:lnTo>
                <a:cubicBezTo>
                  <a:pt x="908770" y="1868091"/>
                  <a:pt x="910159" y="1863725"/>
                  <a:pt x="912011" y="1863725"/>
                </a:cubicBezTo>
                <a:cubicBezTo>
                  <a:pt x="914790" y="1864695"/>
                  <a:pt x="914327" y="1868091"/>
                  <a:pt x="912706" y="1871729"/>
                </a:cubicBezTo>
                <a:lnTo>
                  <a:pt x="911737" y="1873194"/>
                </a:lnTo>
                <a:lnTo>
                  <a:pt x="918957" y="1867296"/>
                </a:lnTo>
                <a:cubicBezTo>
                  <a:pt x="919850" y="1868289"/>
                  <a:pt x="917617" y="1871265"/>
                  <a:pt x="914715" y="1874242"/>
                </a:cubicBezTo>
                <a:lnTo>
                  <a:pt x="907164" y="1880591"/>
                </a:lnTo>
                <a:lnTo>
                  <a:pt x="907516" y="1880492"/>
                </a:lnTo>
                <a:lnTo>
                  <a:pt x="913360" y="1876663"/>
                </a:lnTo>
                <a:cubicBezTo>
                  <a:pt x="916932" y="1874519"/>
                  <a:pt x="920742" y="1872614"/>
                  <a:pt x="921695" y="1873567"/>
                </a:cubicBezTo>
                <a:lnTo>
                  <a:pt x="917294" y="1878408"/>
                </a:lnTo>
                <a:lnTo>
                  <a:pt x="925505" y="1878806"/>
                </a:lnTo>
                <a:cubicBezTo>
                  <a:pt x="925505" y="1880790"/>
                  <a:pt x="922171" y="1881783"/>
                  <a:pt x="918123" y="1882031"/>
                </a:cubicBezTo>
                <a:lnTo>
                  <a:pt x="907644" y="1880917"/>
                </a:lnTo>
                <a:lnTo>
                  <a:pt x="906456" y="1881187"/>
                </a:lnTo>
                <a:lnTo>
                  <a:pt x="906456" y="1881187"/>
                </a:lnTo>
                <a:lnTo>
                  <a:pt x="915186" y="1882616"/>
                </a:lnTo>
                <a:cubicBezTo>
                  <a:pt x="919552" y="1883568"/>
                  <a:pt x="923918" y="1884997"/>
                  <a:pt x="923918" y="1886902"/>
                </a:cubicBezTo>
                <a:cubicBezTo>
                  <a:pt x="923918" y="1888807"/>
                  <a:pt x="920522" y="1888331"/>
                  <a:pt x="916641" y="1886902"/>
                </a:cubicBezTo>
                <a:lnTo>
                  <a:pt x="906466" y="1881193"/>
                </a:lnTo>
                <a:lnTo>
                  <a:pt x="913376" y="1885205"/>
                </a:lnTo>
                <a:cubicBezTo>
                  <a:pt x="916724" y="1887438"/>
                  <a:pt x="919850" y="1890117"/>
                  <a:pt x="918957" y="1891903"/>
                </a:cubicBezTo>
                <a:cubicBezTo>
                  <a:pt x="918064" y="1893689"/>
                  <a:pt x="915385" y="1892349"/>
                  <a:pt x="912706" y="1889894"/>
                </a:cubicBezTo>
                <a:lnTo>
                  <a:pt x="911761" y="1888578"/>
                </a:lnTo>
                <a:lnTo>
                  <a:pt x="913863" y="1896904"/>
                </a:lnTo>
                <a:cubicBezTo>
                  <a:pt x="912011" y="1897777"/>
                  <a:pt x="910159" y="1895157"/>
                  <a:pt x="908770" y="1891665"/>
                </a:cubicBezTo>
                <a:lnTo>
                  <a:pt x="906455" y="1881188"/>
                </a:lnTo>
                <a:lnTo>
                  <a:pt x="907645" y="1889264"/>
                </a:lnTo>
                <a:cubicBezTo>
                  <a:pt x="908042" y="1893411"/>
                  <a:pt x="908042" y="1897777"/>
                  <a:pt x="906455" y="1898650"/>
                </a:cubicBezTo>
                <a:cubicBezTo>
                  <a:pt x="903280" y="1898650"/>
                  <a:pt x="904867" y="1886426"/>
                  <a:pt x="906455" y="1881187"/>
                </a:cubicBezTo>
                <a:lnTo>
                  <a:pt x="906455" y="1881187"/>
                </a:lnTo>
                <a:lnTo>
                  <a:pt x="906517" y="1880797"/>
                </a:lnTo>
                <a:lnTo>
                  <a:pt x="906515" y="1880797"/>
                </a:lnTo>
                <a:lnTo>
                  <a:pt x="906455" y="1881187"/>
                </a:lnTo>
                <a:cubicBezTo>
                  <a:pt x="906455" y="1881187"/>
                  <a:pt x="901692" y="1864042"/>
                  <a:pt x="906455" y="1862137"/>
                </a:cubicBezTo>
                <a:close/>
                <a:moveTo>
                  <a:pt x="990592" y="1860748"/>
                </a:moveTo>
                <a:cubicBezTo>
                  <a:pt x="990592" y="1860748"/>
                  <a:pt x="990592" y="1864320"/>
                  <a:pt x="988687" y="1867892"/>
                </a:cubicBezTo>
                <a:cubicBezTo>
                  <a:pt x="986782" y="1871464"/>
                  <a:pt x="984877" y="1873250"/>
                  <a:pt x="982972" y="1871464"/>
                </a:cubicBezTo>
                <a:cubicBezTo>
                  <a:pt x="981067" y="1871464"/>
                  <a:pt x="981067" y="1867892"/>
                  <a:pt x="982972" y="1864320"/>
                </a:cubicBezTo>
                <a:cubicBezTo>
                  <a:pt x="984877" y="1860748"/>
                  <a:pt x="988687" y="1858962"/>
                  <a:pt x="990592" y="1860748"/>
                </a:cubicBezTo>
                <a:close/>
                <a:moveTo>
                  <a:pt x="1149025" y="1856105"/>
                </a:moveTo>
                <a:cubicBezTo>
                  <a:pt x="1149977" y="1858010"/>
                  <a:pt x="1147120" y="1859915"/>
                  <a:pt x="1143310" y="1861344"/>
                </a:cubicBezTo>
                <a:lnTo>
                  <a:pt x="1141393" y="1861743"/>
                </a:lnTo>
                <a:lnTo>
                  <a:pt x="1150612" y="1862137"/>
                </a:lnTo>
                <a:cubicBezTo>
                  <a:pt x="1152517" y="1865312"/>
                  <a:pt x="1137277" y="1865312"/>
                  <a:pt x="1133467" y="1863724"/>
                </a:cubicBezTo>
                <a:lnTo>
                  <a:pt x="1140938" y="1861838"/>
                </a:lnTo>
                <a:lnTo>
                  <a:pt x="1131880" y="1863725"/>
                </a:lnTo>
                <a:cubicBezTo>
                  <a:pt x="1131880" y="1863725"/>
                  <a:pt x="1147120" y="1854200"/>
                  <a:pt x="1149025" y="1856105"/>
                </a:cubicBezTo>
                <a:close/>
                <a:moveTo>
                  <a:pt x="1119406" y="1851378"/>
                </a:moveTo>
                <a:cubicBezTo>
                  <a:pt x="1120313" y="1849614"/>
                  <a:pt x="1123035" y="1851378"/>
                  <a:pt x="1125529" y="1854244"/>
                </a:cubicBezTo>
                <a:lnTo>
                  <a:pt x="1129431" y="1862010"/>
                </a:lnTo>
                <a:lnTo>
                  <a:pt x="1131880" y="1863725"/>
                </a:lnTo>
                <a:lnTo>
                  <a:pt x="1130019" y="1863182"/>
                </a:lnTo>
                <a:lnTo>
                  <a:pt x="1130292" y="1863725"/>
                </a:lnTo>
                <a:lnTo>
                  <a:pt x="1129366" y="1862992"/>
                </a:lnTo>
                <a:lnTo>
                  <a:pt x="1123942" y="1861410"/>
                </a:lnTo>
                <a:cubicBezTo>
                  <a:pt x="1119974" y="1860021"/>
                  <a:pt x="1116005" y="1858168"/>
                  <a:pt x="1116005" y="1856316"/>
                </a:cubicBezTo>
                <a:cubicBezTo>
                  <a:pt x="1116005" y="1854464"/>
                  <a:pt x="1119092" y="1855390"/>
                  <a:pt x="1122619" y="1857242"/>
                </a:cubicBezTo>
                <a:lnTo>
                  <a:pt x="1123543" y="1857889"/>
                </a:lnTo>
                <a:close/>
                <a:moveTo>
                  <a:pt x="1124471" y="1846580"/>
                </a:moveTo>
                <a:cubicBezTo>
                  <a:pt x="1128175" y="1844675"/>
                  <a:pt x="1131880" y="1858010"/>
                  <a:pt x="1131880" y="1863725"/>
                </a:cubicBezTo>
                <a:cubicBezTo>
                  <a:pt x="1131880" y="1863725"/>
                  <a:pt x="1120767" y="1848485"/>
                  <a:pt x="1124471" y="1846580"/>
                </a:cubicBezTo>
                <a:close/>
                <a:moveTo>
                  <a:pt x="1132674" y="1844992"/>
                </a:moveTo>
                <a:cubicBezTo>
                  <a:pt x="1134658" y="1844039"/>
                  <a:pt x="1135154" y="1847373"/>
                  <a:pt x="1134906" y="1851421"/>
                </a:cubicBezTo>
                <a:lnTo>
                  <a:pt x="1133501" y="1858168"/>
                </a:lnTo>
                <a:lnTo>
                  <a:pt x="1134195" y="1855787"/>
                </a:lnTo>
                <a:cubicBezTo>
                  <a:pt x="1135584" y="1851819"/>
                  <a:pt x="1137436" y="1847850"/>
                  <a:pt x="1139288" y="1847850"/>
                </a:cubicBezTo>
                <a:cubicBezTo>
                  <a:pt x="1141141" y="1847850"/>
                  <a:pt x="1140215" y="1850937"/>
                  <a:pt x="1138362" y="1854465"/>
                </a:cubicBezTo>
                <a:lnTo>
                  <a:pt x="1137320" y="1855953"/>
                </a:lnTo>
                <a:lnTo>
                  <a:pt x="1145462" y="1851251"/>
                </a:lnTo>
                <a:cubicBezTo>
                  <a:pt x="1147403" y="1852158"/>
                  <a:pt x="1145462" y="1854880"/>
                  <a:pt x="1142309" y="1857374"/>
                </a:cubicBezTo>
                <a:lnTo>
                  <a:pt x="1133514" y="1861391"/>
                </a:lnTo>
                <a:lnTo>
                  <a:pt x="1131880" y="1863725"/>
                </a:lnTo>
                <a:lnTo>
                  <a:pt x="1132414" y="1861893"/>
                </a:lnTo>
                <a:lnTo>
                  <a:pt x="1131880" y="1862137"/>
                </a:lnTo>
                <a:lnTo>
                  <a:pt x="1132532" y="1861388"/>
                </a:lnTo>
                <a:lnTo>
                  <a:pt x="1131185" y="1854279"/>
                </a:lnTo>
                <a:cubicBezTo>
                  <a:pt x="1130689" y="1850231"/>
                  <a:pt x="1130689" y="1845944"/>
                  <a:pt x="1132674" y="1844992"/>
                </a:cubicBezTo>
                <a:close/>
                <a:moveTo>
                  <a:pt x="85717" y="1838325"/>
                </a:moveTo>
                <a:lnTo>
                  <a:pt x="85716" y="1838326"/>
                </a:lnTo>
                <a:lnTo>
                  <a:pt x="85717" y="1838326"/>
                </a:lnTo>
                <a:lnTo>
                  <a:pt x="85716" y="1838326"/>
                </a:lnTo>
                <a:lnTo>
                  <a:pt x="85345" y="1838534"/>
                </a:lnTo>
                <a:lnTo>
                  <a:pt x="85369" y="1838740"/>
                </a:lnTo>
                <a:lnTo>
                  <a:pt x="85717" y="1838326"/>
                </a:lnTo>
                <a:lnTo>
                  <a:pt x="85717" y="1838326"/>
                </a:lnTo>
                <a:close/>
                <a:moveTo>
                  <a:pt x="2938455" y="1836737"/>
                </a:moveTo>
                <a:cubicBezTo>
                  <a:pt x="2938455" y="1836737"/>
                  <a:pt x="2936603" y="1852612"/>
                  <a:pt x="2931047" y="1852612"/>
                </a:cubicBezTo>
                <a:cubicBezTo>
                  <a:pt x="2927342" y="1850848"/>
                  <a:pt x="2934751" y="1840265"/>
                  <a:pt x="2938455" y="1836737"/>
                </a:cubicBezTo>
                <a:close/>
                <a:moveTo>
                  <a:pt x="2938455" y="1836737"/>
                </a:moveTo>
                <a:lnTo>
                  <a:pt x="2938456" y="1836738"/>
                </a:lnTo>
                <a:lnTo>
                  <a:pt x="2945376" y="1840755"/>
                </a:lnTo>
                <a:cubicBezTo>
                  <a:pt x="2948725" y="1842988"/>
                  <a:pt x="2951850" y="1845667"/>
                  <a:pt x="2950957" y="1847453"/>
                </a:cubicBezTo>
                <a:cubicBezTo>
                  <a:pt x="2950064" y="1849239"/>
                  <a:pt x="2947385" y="1847453"/>
                  <a:pt x="2944706" y="1844774"/>
                </a:cubicBezTo>
                <a:lnTo>
                  <a:pt x="2943657" y="1843425"/>
                </a:lnTo>
                <a:lnTo>
                  <a:pt x="2945864" y="1850707"/>
                </a:lnTo>
                <a:cubicBezTo>
                  <a:pt x="2944012" y="1852454"/>
                  <a:pt x="2942160" y="1850271"/>
                  <a:pt x="2940771" y="1846996"/>
                </a:cubicBezTo>
                <a:lnTo>
                  <a:pt x="2938455" y="1836738"/>
                </a:lnTo>
                <a:lnTo>
                  <a:pt x="2939646" y="1844595"/>
                </a:lnTo>
                <a:cubicBezTo>
                  <a:pt x="2940043" y="1848524"/>
                  <a:pt x="2940043" y="1852454"/>
                  <a:pt x="2938455" y="1852454"/>
                </a:cubicBezTo>
                <a:cubicBezTo>
                  <a:pt x="2935280" y="1854200"/>
                  <a:pt x="2936868" y="1840229"/>
                  <a:pt x="2938455" y="1836737"/>
                </a:cubicBezTo>
                <a:close/>
                <a:moveTo>
                  <a:pt x="2936867" y="1836737"/>
                </a:moveTo>
                <a:lnTo>
                  <a:pt x="2936867" y="1836737"/>
                </a:lnTo>
                <a:lnTo>
                  <a:pt x="2936868" y="1836737"/>
                </a:lnTo>
                <a:lnTo>
                  <a:pt x="2936867" y="1836738"/>
                </a:lnTo>
                <a:lnTo>
                  <a:pt x="2932402" y="1843658"/>
                </a:lnTo>
                <a:cubicBezTo>
                  <a:pt x="2929922" y="1847006"/>
                  <a:pt x="2926945" y="1850132"/>
                  <a:pt x="2924961" y="1849239"/>
                </a:cubicBezTo>
                <a:cubicBezTo>
                  <a:pt x="2922977" y="1848346"/>
                  <a:pt x="2924961" y="1845667"/>
                  <a:pt x="2927938" y="1842988"/>
                </a:cubicBezTo>
                <a:lnTo>
                  <a:pt x="2936861" y="1836741"/>
                </a:lnTo>
                <a:lnTo>
                  <a:pt x="2930562" y="1840507"/>
                </a:lnTo>
                <a:cubicBezTo>
                  <a:pt x="2927167" y="1842294"/>
                  <a:pt x="2923286" y="1843881"/>
                  <a:pt x="2921346" y="1843087"/>
                </a:cubicBezTo>
                <a:cubicBezTo>
                  <a:pt x="2920375" y="1841500"/>
                  <a:pt x="2923286" y="1839912"/>
                  <a:pt x="2926924" y="1838721"/>
                </a:cubicBezTo>
                <a:lnTo>
                  <a:pt x="2936867" y="1836737"/>
                </a:lnTo>
                <a:close/>
                <a:moveTo>
                  <a:pt x="955667" y="1836737"/>
                </a:moveTo>
                <a:cubicBezTo>
                  <a:pt x="955667" y="1836737"/>
                  <a:pt x="968168" y="1851114"/>
                  <a:pt x="971294" y="1860613"/>
                </a:cubicBezTo>
                <a:lnTo>
                  <a:pt x="970726" y="1865630"/>
                </a:lnTo>
                <a:lnTo>
                  <a:pt x="975710" y="1865630"/>
                </a:lnTo>
                <a:lnTo>
                  <a:pt x="976900" y="1866900"/>
                </a:lnTo>
                <a:lnTo>
                  <a:pt x="976305" y="1866219"/>
                </a:lnTo>
                <a:cubicBezTo>
                  <a:pt x="976305" y="1862590"/>
                  <a:pt x="976305" y="1858962"/>
                  <a:pt x="977892" y="1858962"/>
                </a:cubicBezTo>
                <a:cubicBezTo>
                  <a:pt x="979480" y="1858962"/>
                  <a:pt x="981067" y="1860776"/>
                  <a:pt x="982655" y="1864405"/>
                </a:cubicBezTo>
                <a:cubicBezTo>
                  <a:pt x="982655" y="1868033"/>
                  <a:pt x="982655" y="1871662"/>
                  <a:pt x="981067" y="1871662"/>
                </a:cubicBezTo>
                <a:lnTo>
                  <a:pt x="980790" y="1871345"/>
                </a:lnTo>
                <a:lnTo>
                  <a:pt x="973924" y="1871345"/>
                </a:lnTo>
                <a:cubicBezTo>
                  <a:pt x="972138" y="1870392"/>
                  <a:pt x="970352" y="1869440"/>
                  <a:pt x="969236" y="1868487"/>
                </a:cubicBezTo>
                <a:lnTo>
                  <a:pt x="968601" y="1865782"/>
                </a:lnTo>
                <a:lnTo>
                  <a:pt x="960992" y="1857732"/>
                </a:lnTo>
                <a:cubicBezTo>
                  <a:pt x="957982" y="1850429"/>
                  <a:pt x="955667" y="1841301"/>
                  <a:pt x="955667" y="1836737"/>
                </a:cubicBezTo>
                <a:close/>
                <a:moveTo>
                  <a:pt x="955667" y="1836737"/>
                </a:moveTo>
                <a:lnTo>
                  <a:pt x="957360" y="1836870"/>
                </a:lnTo>
                <a:lnTo>
                  <a:pt x="957255" y="1836737"/>
                </a:lnTo>
                <a:lnTo>
                  <a:pt x="957548" y="1836885"/>
                </a:lnTo>
                <a:lnTo>
                  <a:pt x="960876" y="1837146"/>
                </a:lnTo>
                <a:cubicBezTo>
                  <a:pt x="970252" y="1838047"/>
                  <a:pt x="989005" y="1840666"/>
                  <a:pt x="989005" y="1847215"/>
                </a:cubicBezTo>
                <a:cubicBezTo>
                  <a:pt x="989005" y="1850707"/>
                  <a:pt x="982522" y="1849834"/>
                  <a:pt x="975114" y="1847215"/>
                </a:cubicBezTo>
                <a:lnTo>
                  <a:pt x="974982" y="1847144"/>
                </a:lnTo>
                <a:lnTo>
                  <a:pt x="981114" y="1851806"/>
                </a:lnTo>
                <a:cubicBezTo>
                  <a:pt x="983412" y="1854150"/>
                  <a:pt x="984590" y="1856382"/>
                  <a:pt x="983647" y="1858168"/>
                </a:cubicBezTo>
                <a:cubicBezTo>
                  <a:pt x="981762" y="1861740"/>
                  <a:pt x="976107" y="1858615"/>
                  <a:pt x="970451" y="1853480"/>
                </a:cubicBezTo>
                <a:lnTo>
                  <a:pt x="958427" y="1838224"/>
                </a:lnTo>
                <a:close/>
                <a:moveTo>
                  <a:pt x="955491" y="1836737"/>
                </a:moveTo>
                <a:cubicBezTo>
                  <a:pt x="955491" y="1836737"/>
                  <a:pt x="965193" y="1867773"/>
                  <a:pt x="957431" y="1871424"/>
                </a:cubicBezTo>
                <a:cubicBezTo>
                  <a:pt x="947730" y="1873250"/>
                  <a:pt x="951610" y="1845865"/>
                  <a:pt x="955491" y="1836737"/>
                </a:cubicBezTo>
                <a:close/>
                <a:moveTo>
                  <a:pt x="952493" y="1833562"/>
                </a:moveTo>
                <a:lnTo>
                  <a:pt x="952242" y="1836906"/>
                </a:lnTo>
                <a:lnTo>
                  <a:pt x="952492" y="1836737"/>
                </a:lnTo>
                <a:lnTo>
                  <a:pt x="952222" y="1837169"/>
                </a:lnTo>
                <a:lnTo>
                  <a:pt x="952083" y="1839019"/>
                </a:lnTo>
                <a:cubicBezTo>
                  <a:pt x="951183" y="1848842"/>
                  <a:pt x="948563" y="1868487"/>
                  <a:pt x="942015" y="1868487"/>
                </a:cubicBezTo>
                <a:cubicBezTo>
                  <a:pt x="938522" y="1868487"/>
                  <a:pt x="939396" y="1861696"/>
                  <a:pt x="942015" y="1853935"/>
                </a:cubicBezTo>
                <a:lnTo>
                  <a:pt x="943676" y="1850705"/>
                </a:lnTo>
                <a:lnTo>
                  <a:pt x="928212" y="1861740"/>
                </a:lnTo>
                <a:cubicBezTo>
                  <a:pt x="924477" y="1859954"/>
                  <a:pt x="928212" y="1854596"/>
                  <a:pt x="934049" y="1849239"/>
                </a:cubicBezTo>
                <a:lnTo>
                  <a:pt x="949986" y="1838435"/>
                </a:lnTo>
                <a:close/>
                <a:moveTo>
                  <a:pt x="2926152" y="1832530"/>
                </a:moveTo>
                <a:cubicBezTo>
                  <a:pt x="2930200" y="1832768"/>
                  <a:pt x="2934962" y="1834197"/>
                  <a:pt x="2936867" y="1836102"/>
                </a:cubicBezTo>
                <a:cubicBezTo>
                  <a:pt x="2936867" y="1836102"/>
                  <a:pt x="2919722" y="1839912"/>
                  <a:pt x="2919722" y="1836102"/>
                </a:cubicBezTo>
                <a:cubicBezTo>
                  <a:pt x="2918770" y="1833244"/>
                  <a:pt x="2922103" y="1832292"/>
                  <a:pt x="2926152" y="1832530"/>
                </a:cubicBezTo>
                <a:close/>
                <a:moveTo>
                  <a:pt x="2790817" y="1831975"/>
                </a:moveTo>
                <a:cubicBezTo>
                  <a:pt x="2792570" y="1831975"/>
                  <a:pt x="2793992" y="1835529"/>
                  <a:pt x="2793992" y="1839912"/>
                </a:cubicBezTo>
                <a:cubicBezTo>
                  <a:pt x="2793992" y="1844295"/>
                  <a:pt x="2792570" y="1847850"/>
                  <a:pt x="2790817" y="1847850"/>
                </a:cubicBezTo>
                <a:cubicBezTo>
                  <a:pt x="2789064" y="1847850"/>
                  <a:pt x="2787642" y="1844295"/>
                  <a:pt x="2787642" y="1839912"/>
                </a:cubicBezTo>
                <a:lnTo>
                  <a:pt x="2790241" y="1833416"/>
                </a:lnTo>
                <a:lnTo>
                  <a:pt x="2787189" y="1839648"/>
                </a:lnTo>
                <a:cubicBezTo>
                  <a:pt x="2783560" y="1841500"/>
                  <a:pt x="2779932" y="1841500"/>
                  <a:pt x="2779932" y="1841500"/>
                </a:cubicBezTo>
                <a:cubicBezTo>
                  <a:pt x="2778117" y="1839648"/>
                  <a:pt x="2779932" y="1835943"/>
                  <a:pt x="2783560" y="1834091"/>
                </a:cubicBezTo>
                <a:lnTo>
                  <a:pt x="2790700" y="1832269"/>
                </a:lnTo>
                <a:close/>
                <a:moveTo>
                  <a:pt x="2800343" y="1830387"/>
                </a:moveTo>
                <a:cubicBezTo>
                  <a:pt x="2804311" y="1830387"/>
                  <a:pt x="2808280" y="1832504"/>
                  <a:pt x="2808280" y="1834620"/>
                </a:cubicBezTo>
                <a:cubicBezTo>
                  <a:pt x="2808280" y="1836737"/>
                  <a:pt x="2804311" y="1836737"/>
                  <a:pt x="2800343" y="1836737"/>
                </a:cubicBezTo>
                <a:lnTo>
                  <a:pt x="2798227" y="1835608"/>
                </a:lnTo>
                <a:lnTo>
                  <a:pt x="2800078" y="1844675"/>
                </a:lnTo>
                <a:cubicBezTo>
                  <a:pt x="2798226" y="1844675"/>
                  <a:pt x="2796374" y="1842861"/>
                  <a:pt x="2794522" y="1841046"/>
                </a:cubicBezTo>
                <a:lnTo>
                  <a:pt x="2792823" y="1832726"/>
                </a:lnTo>
                <a:lnTo>
                  <a:pt x="2792405" y="1832504"/>
                </a:lnTo>
                <a:lnTo>
                  <a:pt x="2792758" y="1832410"/>
                </a:lnTo>
                <a:lnTo>
                  <a:pt x="2792669" y="1831975"/>
                </a:lnTo>
                <a:lnTo>
                  <a:pt x="2793168" y="1832300"/>
                </a:lnTo>
                <a:close/>
                <a:moveTo>
                  <a:pt x="979543" y="1821406"/>
                </a:moveTo>
                <a:cubicBezTo>
                  <a:pt x="982709" y="1820439"/>
                  <a:pt x="985334" y="1820321"/>
                  <a:pt x="986703" y="1821728"/>
                </a:cubicBezTo>
                <a:cubicBezTo>
                  <a:pt x="988072" y="1823605"/>
                  <a:pt x="987387" y="1825481"/>
                  <a:pt x="985448" y="1827210"/>
                </a:cubicBezTo>
                <a:lnTo>
                  <a:pt x="979257" y="1830453"/>
                </a:lnTo>
                <a:lnTo>
                  <a:pt x="984212" y="1830034"/>
                </a:lnTo>
                <a:cubicBezTo>
                  <a:pt x="987378" y="1830202"/>
                  <a:pt x="989660" y="1830983"/>
                  <a:pt x="990116" y="1832769"/>
                </a:cubicBezTo>
                <a:cubicBezTo>
                  <a:pt x="991942" y="1836341"/>
                  <a:pt x="986009" y="1837680"/>
                  <a:pt x="978478" y="1837680"/>
                </a:cubicBezTo>
                <a:lnTo>
                  <a:pt x="957515" y="1834593"/>
                </a:lnTo>
                <a:lnTo>
                  <a:pt x="955667" y="1834862"/>
                </a:lnTo>
                <a:cubicBezTo>
                  <a:pt x="955667" y="1834862"/>
                  <a:pt x="970044" y="1824308"/>
                  <a:pt x="979543" y="1821406"/>
                </a:cubicBezTo>
                <a:close/>
                <a:moveTo>
                  <a:pt x="1048675" y="1821127"/>
                </a:moveTo>
                <a:cubicBezTo>
                  <a:pt x="1055772" y="1819275"/>
                  <a:pt x="1062870" y="1828535"/>
                  <a:pt x="1066418" y="1843352"/>
                </a:cubicBezTo>
                <a:lnTo>
                  <a:pt x="1067086" y="1853229"/>
                </a:lnTo>
                <a:lnTo>
                  <a:pt x="1069286" y="1846098"/>
                </a:lnTo>
                <a:cubicBezTo>
                  <a:pt x="1078357" y="1833070"/>
                  <a:pt x="1089243" y="1825625"/>
                  <a:pt x="1094686" y="1829347"/>
                </a:cubicBezTo>
                <a:cubicBezTo>
                  <a:pt x="1100129" y="1833070"/>
                  <a:pt x="1098314" y="1846098"/>
                  <a:pt x="1091057" y="1859127"/>
                </a:cubicBezTo>
                <a:lnTo>
                  <a:pt x="1081258" y="1870642"/>
                </a:lnTo>
                <a:lnTo>
                  <a:pt x="1092985" y="1868488"/>
                </a:lnTo>
                <a:cubicBezTo>
                  <a:pt x="1107802" y="1870302"/>
                  <a:pt x="1120767" y="1875745"/>
                  <a:pt x="1118915" y="1883002"/>
                </a:cubicBezTo>
                <a:cubicBezTo>
                  <a:pt x="1118915" y="1890259"/>
                  <a:pt x="1107802" y="1893888"/>
                  <a:pt x="1092985" y="1893888"/>
                </a:cubicBezTo>
                <a:lnTo>
                  <a:pt x="1090456" y="1893291"/>
                </a:lnTo>
                <a:lnTo>
                  <a:pt x="1090535" y="1893358"/>
                </a:lnTo>
                <a:cubicBezTo>
                  <a:pt x="1097990" y="1906529"/>
                  <a:pt x="1101717" y="1919699"/>
                  <a:pt x="1096126" y="1923462"/>
                </a:cubicBezTo>
                <a:cubicBezTo>
                  <a:pt x="1090535" y="1927225"/>
                  <a:pt x="1077490" y="1921580"/>
                  <a:pt x="1070035" y="1910292"/>
                </a:cubicBezTo>
                <a:lnTo>
                  <a:pt x="1069566" y="1909251"/>
                </a:lnTo>
                <a:lnTo>
                  <a:pt x="1065658" y="1926130"/>
                </a:lnTo>
                <a:cubicBezTo>
                  <a:pt x="1063163" y="1930783"/>
                  <a:pt x="1059988" y="1933575"/>
                  <a:pt x="1057267" y="1933575"/>
                </a:cubicBezTo>
                <a:cubicBezTo>
                  <a:pt x="1050010" y="1933575"/>
                  <a:pt x="1044567" y="1920546"/>
                  <a:pt x="1044567" y="1905657"/>
                </a:cubicBezTo>
                <a:lnTo>
                  <a:pt x="1045349" y="1902865"/>
                </a:lnTo>
                <a:lnTo>
                  <a:pt x="1045095" y="1903148"/>
                </a:lnTo>
                <a:cubicBezTo>
                  <a:pt x="1031925" y="1912409"/>
                  <a:pt x="1018755" y="1916113"/>
                  <a:pt x="1014992" y="1910557"/>
                </a:cubicBezTo>
                <a:cubicBezTo>
                  <a:pt x="1011229" y="1905000"/>
                  <a:pt x="1016873" y="1892036"/>
                  <a:pt x="1028162" y="1882775"/>
                </a:cubicBezTo>
                <a:lnTo>
                  <a:pt x="1042637" y="1876823"/>
                </a:lnTo>
                <a:lnTo>
                  <a:pt x="1030279" y="1873568"/>
                </a:lnTo>
                <a:cubicBezTo>
                  <a:pt x="1017314" y="1867853"/>
                  <a:pt x="1008054" y="1856423"/>
                  <a:pt x="1011758" y="1850708"/>
                </a:cubicBezTo>
                <a:cubicBezTo>
                  <a:pt x="1013610" y="1847850"/>
                  <a:pt x="1017777" y="1845945"/>
                  <a:pt x="1023102" y="1845707"/>
                </a:cubicBezTo>
                <a:cubicBezTo>
                  <a:pt x="1028427" y="1845469"/>
                  <a:pt x="1034909" y="1846898"/>
                  <a:pt x="1041392" y="1850708"/>
                </a:cubicBezTo>
                <a:lnTo>
                  <a:pt x="1044323" y="1852733"/>
                </a:lnTo>
                <a:lnTo>
                  <a:pt x="1043352" y="1850761"/>
                </a:lnTo>
                <a:cubicBezTo>
                  <a:pt x="1039804" y="1835944"/>
                  <a:pt x="1041578" y="1822979"/>
                  <a:pt x="1048675" y="1821127"/>
                </a:cubicBezTo>
                <a:close/>
                <a:moveTo>
                  <a:pt x="85717" y="1819593"/>
                </a:moveTo>
                <a:cubicBezTo>
                  <a:pt x="87304" y="1820545"/>
                  <a:pt x="87304" y="1824832"/>
                  <a:pt x="86907" y="1828880"/>
                </a:cubicBezTo>
                <a:lnTo>
                  <a:pt x="85717" y="1836737"/>
                </a:lnTo>
                <a:lnTo>
                  <a:pt x="85718" y="1836738"/>
                </a:lnTo>
                <a:lnTo>
                  <a:pt x="85717" y="1836737"/>
                </a:lnTo>
                <a:lnTo>
                  <a:pt x="85230" y="1836487"/>
                </a:lnTo>
                <a:lnTo>
                  <a:pt x="85717" y="1838323"/>
                </a:lnTo>
                <a:lnTo>
                  <a:pt x="88032" y="1826895"/>
                </a:lnTo>
                <a:cubicBezTo>
                  <a:pt x="89421" y="1823085"/>
                  <a:pt x="91273" y="1820227"/>
                  <a:pt x="93125" y="1821180"/>
                </a:cubicBezTo>
                <a:lnTo>
                  <a:pt x="90951" y="1829901"/>
                </a:lnTo>
                <a:lnTo>
                  <a:pt x="92067" y="1827808"/>
                </a:lnTo>
                <a:cubicBezTo>
                  <a:pt x="94562" y="1824832"/>
                  <a:pt x="97283" y="1822847"/>
                  <a:pt x="98190" y="1824832"/>
                </a:cubicBezTo>
                <a:cubicBezTo>
                  <a:pt x="100005" y="1828800"/>
                  <a:pt x="87305" y="1836738"/>
                  <a:pt x="87305" y="1836738"/>
                </a:cubicBezTo>
                <a:lnTo>
                  <a:pt x="89902" y="1831868"/>
                </a:lnTo>
                <a:lnTo>
                  <a:pt x="85717" y="1838324"/>
                </a:lnTo>
                <a:lnTo>
                  <a:pt x="85718" y="1838325"/>
                </a:lnTo>
                <a:lnTo>
                  <a:pt x="85718" y="1838325"/>
                </a:lnTo>
                <a:lnTo>
                  <a:pt x="85718" y="1838325"/>
                </a:lnTo>
                <a:lnTo>
                  <a:pt x="95903" y="1831843"/>
                </a:lnTo>
                <a:cubicBezTo>
                  <a:pt x="99784" y="1829991"/>
                  <a:pt x="103180" y="1829065"/>
                  <a:pt x="103180" y="1830917"/>
                </a:cubicBezTo>
                <a:cubicBezTo>
                  <a:pt x="103180" y="1832769"/>
                  <a:pt x="98814" y="1834622"/>
                  <a:pt x="94448" y="1836011"/>
                </a:cubicBezTo>
                <a:lnTo>
                  <a:pt x="93870" y="1836164"/>
                </a:lnTo>
                <a:lnTo>
                  <a:pt x="98020" y="1835299"/>
                </a:lnTo>
                <a:cubicBezTo>
                  <a:pt x="102069" y="1835051"/>
                  <a:pt x="105402" y="1835547"/>
                  <a:pt x="104450" y="1837532"/>
                </a:cubicBezTo>
                <a:cubicBezTo>
                  <a:pt x="103497" y="1839516"/>
                  <a:pt x="99211" y="1839516"/>
                  <a:pt x="95163" y="1839020"/>
                </a:cubicBezTo>
                <a:lnTo>
                  <a:pt x="88125" y="1837687"/>
                </a:lnTo>
                <a:lnTo>
                  <a:pt x="85719" y="1838325"/>
                </a:lnTo>
                <a:lnTo>
                  <a:pt x="96909" y="1840640"/>
                </a:lnTo>
                <a:cubicBezTo>
                  <a:pt x="100481" y="1842029"/>
                  <a:pt x="102862" y="1843881"/>
                  <a:pt x="100957" y="1845734"/>
                </a:cubicBezTo>
                <a:lnTo>
                  <a:pt x="92931" y="1843504"/>
                </a:lnTo>
                <a:lnTo>
                  <a:pt x="94424" y="1844576"/>
                </a:lnTo>
                <a:cubicBezTo>
                  <a:pt x="96879" y="1847255"/>
                  <a:pt x="98219" y="1849934"/>
                  <a:pt x="96433" y="1850827"/>
                </a:cubicBezTo>
                <a:lnTo>
                  <a:pt x="90255" y="1845679"/>
                </a:lnTo>
                <a:lnTo>
                  <a:pt x="91432" y="1847585"/>
                </a:lnTo>
                <a:cubicBezTo>
                  <a:pt x="92861" y="1851113"/>
                  <a:pt x="93337" y="1854200"/>
                  <a:pt x="91432" y="1854200"/>
                </a:cubicBezTo>
                <a:cubicBezTo>
                  <a:pt x="89527" y="1854200"/>
                  <a:pt x="88098" y="1850231"/>
                  <a:pt x="87146" y="1846262"/>
                </a:cubicBezTo>
                <a:lnTo>
                  <a:pt x="85717" y="1838327"/>
                </a:lnTo>
                <a:lnTo>
                  <a:pt x="85427" y="1839245"/>
                </a:lnTo>
                <a:lnTo>
                  <a:pt x="86561" y="1849021"/>
                </a:lnTo>
                <a:cubicBezTo>
                  <a:pt x="86313" y="1852732"/>
                  <a:pt x="85320" y="1855788"/>
                  <a:pt x="83336" y="1855788"/>
                </a:cubicBezTo>
                <a:lnTo>
                  <a:pt x="82887" y="1847287"/>
                </a:lnTo>
                <a:lnTo>
                  <a:pt x="82476" y="1848585"/>
                </a:lnTo>
                <a:cubicBezTo>
                  <a:pt x="80624" y="1851859"/>
                  <a:pt x="78309" y="1854042"/>
                  <a:pt x="76457" y="1852295"/>
                </a:cubicBezTo>
                <a:cubicBezTo>
                  <a:pt x="75531" y="1851422"/>
                  <a:pt x="77846" y="1847930"/>
                  <a:pt x="80393" y="1844655"/>
                </a:cubicBezTo>
                <a:lnTo>
                  <a:pt x="85092" y="1839069"/>
                </a:lnTo>
                <a:lnTo>
                  <a:pt x="85238" y="1838594"/>
                </a:lnTo>
                <a:lnTo>
                  <a:pt x="82843" y="1839938"/>
                </a:lnTo>
                <a:lnTo>
                  <a:pt x="77185" y="1847032"/>
                </a:lnTo>
                <a:cubicBezTo>
                  <a:pt x="74208" y="1849487"/>
                  <a:pt x="71232" y="1850827"/>
                  <a:pt x="70239" y="1849041"/>
                </a:cubicBezTo>
                <a:lnTo>
                  <a:pt x="74870" y="1844040"/>
                </a:lnTo>
                <a:lnTo>
                  <a:pt x="68255" y="1844040"/>
                </a:lnTo>
                <a:cubicBezTo>
                  <a:pt x="68255" y="1842135"/>
                  <a:pt x="72621" y="1840706"/>
                  <a:pt x="76986" y="1839754"/>
                </a:cubicBezTo>
                <a:lnTo>
                  <a:pt x="83406" y="1838703"/>
                </a:lnTo>
                <a:lnTo>
                  <a:pt x="84130" y="1838325"/>
                </a:lnTo>
                <a:lnTo>
                  <a:pt x="83891" y="1838624"/>
                </a:lnTo>
                <a:lnTo>
                  <a:pt x="85299" y="1838393"/>
                </a:lnTo>
                <a:lnTo>
                  <a:pt x="85320" y="1838325"/>
                </a:lnTo>
                <a:lnTo>
                  <a:pt x="85328" y="1838389"/>
                </a:lnTo>
                <a:lnTo>
                  <a:pt x="85714" y="1838325"/>
                </a:lnTo>
                <a:lnTo>
                  <a:pt x="83891" y="1837956"/>
                </a:lnTo>
                <a:lnTo>
                  <a:pt x="73414" y="1839169"/>
                </a:lnTo>
                <a:cubicBezTo>
                  <a:pt x="69366" y="1838921"/>
                  <a:pt x="66032" y="1837928"/>
                  <a:pt x="66985" y="1835944"/>
                </a:cubicBezTo>
                <a:lnTo>
                  <a:pt x="73803" y="1835580"/>
                </a:lnTo>
                <a:lnTo>
                  <a:pt x="68572" y="1830917"/>
                </a:lnTo>
                <a:cubicBezTo>
                  <a:pt x="69524" y="1829065"/>
                  <a:pt x="73811" y="1830917"/>
                  <a:pt x="77859" y="1833232"/>
                </a:cubicBezTo>
                <a:lnTo>
                  <a:pt x="85716" y="1838325"/>
                </a:lnTo>
                <a:lnTo>
                  <a:pt x="85717" y="1838325"/>
                </a:lnTo>
                <a:lnTo>
                  <a:pt x="85717" y="1838325"/>
                </a:lnTo>
                <a:lnTo>
                  <a:pt x="85717" y="1838325"/>
                </a:lnTo>
                <a:lnTo>
                  <a:pt x="85717" y="1838325"/>
                </a:lnTo>
                <a:lnTo>
                  <a:pt x="85717" y="1838325"/>
                </a:lnTo>
                <a:lnTo>
                  <a:pt x="85717" y="1838324"/>
                </a:lnTo>
                <a:lnTo>
                  <a:pt x="84216" y="1835967"/>
                </a:lnTo>
                <a:lnTo>
                  <a:pt x="75288" y="1831380"/>
                </a:lnTo>
                <a:cubicBezTo>
                  <a:pt x="72135" y="1828573"/>
                  <a:pt x="70195" y="1825512"/>
                  <a:pt x="72135" y="1824491"/>
                </a:cubicBezTo>
                <a:lnTo>
                  <a:pt x="80282" y="1829784"/>
                </a:lnTo>
                <a:lnTo>
                  <a:pt x="79235" y="1828139"/>
                </a:lnTo>
                <a:cubicBezTo>
                  <a:pt x="77383" y="1824259"/>
                  <a:pt x="76457" y="1820863"/>
                  <a:pt x="78309" y="1820863"/>
                </a:cubicBezTo>
                <a:cubicBezTo>
                  <a:pt x="80161" y="1820863"/>
                  <a:pt x="82013" y="1825229"/>
                  <a:pt x="83403" y="1829594"/>
                </a:cubicBezTo>
                <a:lnTo>
                  <a:pt x="85078" y="1835911"/>
                </a:lnTo>
                <a:lnTo>
                  <a:pt x="85716" y="1836736"/>
                </a:lnTo>
                <a:lnTo>
                  <a:pt x="83931" y="1826022"/>
                </a:lnTo>
                <a:cubicBezTo>
                  <a:pt x="83732" y="1821974"/>
                  <a:pt x="84129" y="1818640"/>
                  <a:pt x="85717" y="1819593"/>
                </a:cubicBezTo>
                <a:close/>
                <a:moveTo>
                  <a:pt x="2931047" y="1819592"/>
                </a:moveTo>
                <a:cubicBezTo>
                  <a:pt x="2932899" y="1817846"/>
                  <a:pt x="2934751" y="1820466"/>
                  <a:pt x="2935908" y="1823958"/>
                </a:cubicBezTo>
                <a:lnTo>
                  <a:pt x="2936576" y="1833185"/>
                </a:lnTo>
                <a:lnTo>
                  <a:pt x="2936867" y="1833562"/>
                </a:lnTo>
                <a:lnTo>
                  <a:pt x="2936868" y="1833563"/>
                </a:lnTo>
                <a:lnTo>
                  <a:pt x="2936867" y="1833563"/>
                </a:lnTo>
                <a:lnTo>
                  <a:pt x="2936867" y="1833563"/>
                </a:lnTo>
                <a:lnTo>
                  <a:pt x="2936601" y="1833526"/>
                </a:lnTo>
                <a:lnTo>
                  <a:pt x="2936603" y="1833563"/>
                </a:lnTo>
                <a:lnTo>
                  <a:pt x="2936576" y="1833522"/>
                </a:lnTo>
                <a:lnTo>
                  <a:pt x="2928379" y="1832372"/>
                </a:lnTo>
                <a:cubicBezTo>
                  <a:pt x="2924256" y="1831579"/>
                  <a:pt x="2920375" y="1830388"/>
                  <a:pt x="2921346" y="1828800"/>
                </a:cubicBezTo>
                <a:cubicBezTo>
                  <a:pt x="2921346" y="1827213"/>
                  <a:pt x="2924741" y="1827609"/>
                  <a:pt x="2928379" y="1828800"/>
                </a:cubicBezTo>
                <a:lnTo>
                  <a:pt x="2928607" y="1828928"/>
                </a:lnTo>
                <a:lnTo>
                  <a:pt x="2922977" y="1822847"/>
                </a:lnTo>
                <a:cubicBezTo>
                  <a:pt x="2924961" y="1821061"/>
                  <a:pt x="2927937" y="1822847"/>
                  <a:pt x="2930666" y="1825526"/>
                </a:cubicBezTo>
                <a:lnTo>
                  <a:pt x="2935067" y="1831229"/>
                </a:lnTo>
                <a:lnTo>
                  <a:pt x="2932436" y="1827233"/>
                </a:lnTo>
                <a:cubicBezTo>
                  <a:pt x="2930584" y="1823958"/>
                  <a:pt x="2929195" y="1820466"/>
                  <a:pt x="2931047" y="1819592"/>
                </a:cubicBezTo>
                <a:close/>
                <a:moveTo>
                  <a:pt x="2944011" y="1819275"/>
                </a:moveTo>
                <a:lnTo>
                  <a:pt x="2944693" y="1826425"/>
                </a:lnTo>
                <a:lnTo>
                  <a:pt x="2952037" y="1822847"/>
                </a:lnTo>
                <a:cubicBezTo>
                  <a:pt x="2953977" y="1823740"/>
                  <a:pt x="2951552" y="1825972"/>
                  <a:pt x="2948156" y="1828205"/>
                </a:cubicBezTo>
                <a:lnTo>
                  <a:pt x="2941401" y="1831935"/>
                </a:lnTo>
                <a:lnTo>
                  <a:pt x="2938749" y="1836258"/>
                </a:lnTo>
                <a:lnTo>
                  <a:pt x="2939377" y="1836081"/>
                </a:lnTo>
                <a:lnTo>
                  <a:pt x="2945599" y="1831644"/>
                </a:lnTo>
                <a:cubicBezTo>
                  <a:pt x="2949409" y="1829329"/>
                  <a:pt x="2953695" y="1827477"/>
                  <a:pt x="2955600" y="1829329"/>
                </a:cubicBezTo>
                <a:lnTo>
                  <a:pt x="2949731" y="1833979"/>
                </a:lnTo>
                <a:lnTo>
                  <a:pt x="2957505" y="1834356"/>
                </a:lnTo>
                <a:cubicBezTo>
                  <a:pt x="2957505" y="1836340"/>
                  <a:pt x="2954172" y="1837333"/>
                  <a:pt x="2950123" y="1837581"/>
                </a:cubicBezTo>
                <a:lnTo>
                  <a:pt x="2939688" y="1836472"/>
                </a:lnTo>
                <a:lnTo>
                  <a:pt x="2938458" y="1836737"/>
                </a:lnTo>
                <a:lnTo>
                  <a:pt x="2947187" y="1837928"/>
                </a:lnTo>
                <a:cubicBezTo>
                  <a:pt x="2951552" y="1838721"/>
                  <a:pt x="2955918" y="1839912"/>
                  <a:pt x="2955918" y="1841500"/>
                </a:cubicBezTo>
                <a:cubicBezTo>
                  <a:pt x="2955918" y="1843087"/>
                  <a:pt x="2952523" y="1842690"/>
                  <a:pt x="2948642" y="1841500"/>
                </a:cubicBezTo>
                <a:lnTo>
                  <a:pt x="2938457" y="1836738"/>
                </a:lnTo>
                <a:lnTo>
                  <a:pt x="2938456" y="1836738"/>
                </a:lnTo>
                <a:lnTo>
                  <a:pt x="2938456" y="1836737"/>
                </a:lnTo>
                <a:lnTo>
                  <a:pt x="2938455" y="1836737"/>
                </a:lnTo>
                <a:lnTo>
                  <a:pt x="2938456" y="1836737"/>
                </a:lnTo>
                <a:lnTo>
                  <a:pt x="2938940" y="1836392"/>
                </a:lnTo>
                <a:lnTo>
                  <a:pt x="2938683" y="1836365"/>
                </a:lnTo>
                <a:lnTo>
                  <a:pt x="2938454" y="1836738"/>
                </a:lnTo>
                <a:lnTo>
                  <a:pt x="2938516" y="1836347"/>
                </a:lnTo>
                <a:lnTo>
                  <a:pt x="2938455" y="1836340"/>
                </a:lnTo>
                <a:lnTo>
                  <a:pt x="2938520" y="1836322"/>
                </a:lnTo>
                <a:lnTo>
                  <a:pt x="2939008" y="1833257"/>
                </a:lnTo>
                <a:lnTo>
                  <a:pt x="2938454" y="1833563"/>
                </a:lnTo>
                <a:lnTo>
                  <a:pt x="2939085" y="1832771"/>
                </a:lnTo>
                <a:lnTo>
                  <a:pt x="2939843" y="1828006"/>
                </a:lnTo>
                <a:cubicBezTo>
                  <a:pt x="2940769" y="1823641"/>
                  <a:pt x="2942159" y="1819275"/>
                  <a:pt x="2944011" y="1819275"/>
                </a:cubicBezTo>
                <a:close/>
                <a:moveTo>
                  <a:pt x="2800078" y="1819275"/>
                </a:moveTo>
                <a:cubicBezTo>
                  <a:pt x="2801930" y="1821089"/>
                  <a:pt x="2801930" y="1824718"/>
                  <a:pt x="2800078" y="1826532"/>
                </a:cubicBezTo>
                <a:cubicBezTo>
                  <a:pt x="2798226" y="1830161"/>
                  <a:pt x="2794522" y="1831975"/>
                  <a:pt x="2792669" y="1831975"/>
                </a:cubicBezTo>
                <a:cubicBezTo>
                  <a:pt x="2790817" y="1830161"/>
                  <a:pt x="2790817" y="1826532"/>
                  <a:pt x="2794522" y="1824718"/>
                </a:cubicBezTo>
                <a:cubicBezTo>
                  <a:pt x="2796374" y="1821089"/>
                  <a:pt x="2798226" y="1819275"/>
                  <a:pt x="2800078" y="1819275"/>
                </a:cubicBezTo>
                <a:close/>
                <a:moveTo>
                  <a:pt x="2938454" y="1817846"/>
                </a:moveTo>
                <a:cubicBezTo>
                  <a:pt x="2941629" y="1816100"/>
                  <a:pt x="2940042" y="1830070"/>
                  <a:pt x="2938454" y="1833563"/>
                </a:cubicBezTo>
                <a:cubicBezTo>
                  <a:pt x="2938454" y="1833563"/>
                  <a:pt x="2935279" y="1817846"/>
                  <a:pt x="2938454" y="1817846"/>
                </a:cubicBezTo>
                <a:close/>
                <a:moveTo>
                  <a:pt x="2789230" y="1817687"/>
                </a:moveTo>
                <a:cubicBezTo>
                  <a:pt x="2790818" y="1817687"/>
                  <a:pt x="2792406" y="1819473"/>
                  <a:pt x="2792406" y="1823045"/>
                </a:cubicBezTo>
                <a:cubicBezTo>
                  <a:pt x="2793993" y="1826617"/>
                  <a:pt x="2792406" y="1830189"/>
                  <a:pt x="2790818" y="1830189"/>
                </a:cubicBezTo>
                <a:lnTo>
                  <a:pt x="2790476" y="1829611"/>
                </a:lnTo>
                <a:lnTo>
                  <a:pt x="2790619" y="1830070"/>
                </a:lnTo>
                <a:cubicBezTo>
                  <a:pt x="2790619" y="1831975"/>
                  <a:pt x="2787047" y="1831975"/>
                  <a:pt x="2783475" y="1831975"/>
                </a:cubicBezTo>
                <a:cubicBezTo>
                  <a:pt x="2779903" y="1830070"/>
                  <a:pt x="2778117" y="1826260"/>
                  <a:pt x="2778117" y="1824355"/>
                </a:cubicBezTo>
                <a:cubicBezTo>
                  <a:pt x="2779903" y="1822450"/>
                  <a:pt x="2783475" y="1822450"/>
                  <a:pt x="2785261" y="1824355"/>
                </a:cubicBezTo>
                <a:lnTo>
                  <a:pt x="2789089" y="1827271"/>
                </a:lnTo>
                <a:lnTo>
                  <a:pt x="2787643" y="1824831"/>
                </a:lnTo>
                <a:cubicBezTo>
                  <a:pt x="2786055" y="1821259"/>
                  <a:pt x="2787643" y="1817687"/>
                  <a:pt x="2789230" y="1817687"/>
                </a:cubicBezTo>
                <a:close/>
                <a:moveTo>
                  <a:pt x="896342" y="1807766"/>
                </a:moveTo>
                <a:cubicBezTo>
                  <a:pt x="900575" y="1808957"/>
                  <a:pt x="903397" y="1811338"/>
                  <a:pt x="903397" y="1811338"/>
                </a:cubicBezTo>
                <a:cubicBezTo>
                  <a:pt x="908101" y="1818958"/>
                  <a:pt x="909042" y="1825149"/>
                  <a:pt x="906690" y="1830388"/>
                </a:cubicBezTo>
                <a:lnTo>
                  <a:pt x="899660" y="1836082"/>
                </a:lnTo>
                <a:lnTo>
                  <a:pt x="897194" y="1839913"/>
                </a:lnTo>
                <a:lnTo>
                  <a:pt x="897528" y="1837809"/>
                </a:lnTo>
                <a:lnTo>
                  <a:pt x="890227" y="1843723"/>
                </a:lnTo>
                <a:lnTo>
                  <a:pt x="877186" y="1843268"/>
                </a:lnTo>
                <a:lnTo>
                  <a:pt x="876292" y="1844676"/>
                </a:lnTo>
                <a:lnTo>
                  <a:pt x="876744" y="1843252"/>
                </a:lnTo>
                <a:lnTo>
                  <a:pt x="869766" y="1843009"/>
                </a:lnTo>
                <a:lnTo>
                  <a:pt x="862180" y="1838121"/>
                </a:lnTo>
                <a:lnTo>
                  <a:pt x="862005" y="1838098"/>
                </a:lnTo>
                <a:lnTo>
                  <a:pt x="862119" y="1838081"/>
                </a:lnTo>
                <a:lnTo>
                  <a:pt x="862005" y="1838008"/>
                </a:lnTo>
                <a:cubicBezTo>
                  <a:pt x="866709" y="1838960"/>
                  <a:pt x="868590" y="1834674"/>
                  <a:pt x="870707" y="1828959"/>
                </a:cubicBezTo>
                <a:lnTo>
                  <a:pt x="874947" y="1821571"/>
                </a:lnTo>
                <a:lnTo>
                  <a:pt x="873117" y="1821657"/>
                </a:lnTo>
                <a:lnTo>
                  <a:pt x="874957" y="1821553"/>
                </a:lnTo>
                <a:lnTo>
                  <a:pt x="880820" y="1811338"/>
                </a:lnTo>
                <a:cubicBezTo>
                  <a:pt x="886464" y="1806575"/>
                  <a:pt x="892108" y="1806575"/>
                  <a:pt x="896342" y="1807766"/>
                </a:cubicBezTo>
                <a:close/>
                <a:moveTo>
                  <a:pt x="2860724" y="1806843"/>
                </a:moveTo>
                <a:cubicBezTo>
                  <a:pt x="2907374" y="1804988"/>
                  <a:pt x="2924168" y="1836532"/>
                  <a:pt x="2912972" y="1886631"/>
                </a:cubicBezTo>
                <a:lnTo>
                  <a:pt x="2893181" y="1922248"/>
                </a:lnTo>
                <a:lnTo>
                  <a:pt x="2894005" y="1924051"/>
                </a:lnTo>
                <a:lnTo>
                  <a:pt x="2893125" y="1922348"/>
                </a:lnTo>
                <a:lnTo>
                  <a:pt x="2889519" y="1928837"/>
                </a:lnTo>
                <a:cubicBezTo>
                  <a:pt x="2880062" y="1938078"/>
                  <a:pt x="2870243" y="1943079"/>
                  <a:pt x="2863902" y="1945602"/>
                </a:cubicBezTo>
                <a:lnTo>
                  <a:pt x="2857338" y="1947750"/>
                </a:lnTo>
                <a:lnTo>
                  <a:pt x="2854317" y="1949451"/>
                </a:lnTo>
                <a:lnTo>
                  <a:pt x="2857743" y="1942068"/>
                </a:lnTo>
                <a:lnTo>
                  <a:pt x="2859062" y="1931888"/>
                </a:lnTo>
                <a:cubicBezTo>
                  <a:pt x="2852327" y="1914927"/>
                  <a:pt x="2824336" y="1894053"/>
                  <a:pt x="2821537" y="1860653"/>
                </a:cubicBezTo>
                <a:cubicBezTo>
                  <a:pt x="2817805" y="1816121"/>
                  <a:pt x="2860724" y="1806843"/>
                  <a:pt x="2860724" y="1806843"/>
                </a:cubicBezTo>
                <a:close/>
                <a:moveTo>
                  <a:pt x="940369" y="1802527"/>
                </a:moveTo>
                <a:cubicBezTo>
                  <a:pt x="942967" y="1799788"/>
                  <a:pt x="945997" y="1805265"/>
                  <a:pt x="948379" y="1812568"/>
                </a:cubicBezTo>
                <a:lnTo>
                  <a:pt x="952491" y="1833561"/>
                </a:lnTo>
                <a:lnTo>
                  <a:pt x="952493" y="1833562"/>
                </a:lnTo>
                <a:lnTo>
                  <a:pt x="952492" y="1833562"/>
                </a:lnTo>
                <a:lnTo>
                  <a:pt x="952492" y="1833562"/>
                </a:lnTo>
                <a:lnTo>
                  <a:pt x="952493" y="1833562"/>
                </a:lnTo>
                <a:lnTo>
                  <a:pt x="952492" y="1833563"/>
                </a:lnTo>
                <a:lnTo>
                  <a:pt x="948414" y="1836948"/>
                </a:lnTo>
                <a:cubicBezTo>
                  <a:pt x="940968" y="1842938"/>
                  <a:pt x="925565" y="1854398"/>
                  <a:pt x="921457" y="1850231"/>
                </a:cubicBezTo>
                <a:cubicBezTo>
                  <a:pt x="918718" y="1846527"/>
                  <a:pt x="924195" y="1842359"/>
                  <a:pt x="931498" y="1839118"/>
                </a:cubicBezTo>
                <a:lnTo>
                  <a:pt x="943867" y="1835845"/>
                </a:lnTo>
                <a:lnTo>
                  <a:pt x="934246" y="1837575"/>
                </a:lnTo>
                <a:cubicBezTo>
                  <a:pt x="925802" y="1838677"/>
                  <a:pt x="917130" y="1838677"/>
                  <a:pt x="916217" y="1834267"/>
                </a:cubicBezTo>
                <a:cubicBezTo>
                  <a:pt x="915305" y="1830740"/>
                  <a:pt x="921694" y="1829858"/>
                  <a:pt x="929453" y="1830299"/>
                </a:cubicBezTo>
                <a:lnTo>
                  <a:pt x="950270" y="1834150"/>
                </a:lnTo>
                <a:lnTo>
                  <a:pt x="952491" y="1833562"/>
                </a:lnTo>
                <a:lnTo>
                  <a:pt x="952491" y="1833562"/>
                </a:lnTo>
                <a:lnTo>
                  <a:pt x="950690" y="1833220"/>
                </a:lnTo>
                <a:lnTo>
                  <a:pt x="950905" y="1833562"/>
                </a:lnTo>
                <a:lnTo>
                  <a:pt x="950346" y="1833154"/>
                </a:lnTo>
                <a:lnTo>
                  <a:pt x="947313" y="1832578"/>
                </a:lnTo>
                <a:cubicBezTo>
                  <a:pt x="938023" y="1830668"/>
                  <a:pt x="919618" y="1826154"/>
                  <a:pt x="921007" y="1820597"/>
                </a:cubicBezTo>
                <a:cubicBezTo>
                  <a:pt x="921007" y="1818282"/>
                  <a:pt x="922512" y="1817472"/>
                  <a:pt x="924885" y="1817675"/>
                </a:cubicBezTo>
                <a:lnTo>
                  <a:pt x="937661" y="1823080"/>
                </a:lnTo>
                <a:lnTo>
                  <a:pt x="929652" y="1814652"/>
                </a:lnTo>
                <a:cubicBezTo>
                  <a:pt x="927628" y="1811851"/>
                  <a:pt x="926616" y="1809283"/>
                  <a:pt x="927515" y="1807415"/>
                </a:cubicBezTo>
                <a:cubicBezTo>
                  <a:pt x="929315" y="1804613"/>
                  <a:pt x="934262" y="1808816"/>
                  <a:pt x="939210" y="1814885"/>
                </a:cubicBezTo>
                <a:lnTo>
                  <a:pt x="949529" y="1831365"/>
                </a:lnTo>
                <a:lnTo>
                  <a:pt x="952490" y="1833560"/>
                </a:lnTo>
                <a:lnTo>
                  <a:pt x="943833" y="1819414"/>
                </a:lnTo>
                <a:cubicBezTo>
                  <a:pt x="939936" y="1812112"/>
                  <a:pt x="936906" y="1804353"/>
                  <a:pt x="940369" y="1802527"/>
                </a:cubicBezTo>
                <a:close/>
                <a:moveTo>
                  <a:pt x="954961" y="1798876"/>
                </a:moveTo>
                <a:cubicBezTo>
                  <a:pt x="962017" y="1797050"/>
                  <a:pt x="958489" y="1824435"/>
                  <a:pt x="953197" y="1833563"/>
                </a:cubicBezTo>
                <a:cubicBezTo>
                  <a:pt x="953197" y="1833563"/>
                  <a:pt x="946142" y="1800701"/>
                  <a:pt x="954961" y="1798876"/>
                </a:cubicBezTo>
                <a:close/>
                <a:moveTo>
                  <a:pt x="809191" y="1797569"/>
                </a:moveTo>
                <a:cubicBezTo>
                  <a:pt x="825918" y="1795722"/>
                  <a:pt x="837534" y="1799417"/>
                  <a:pt x="844271" y="1808191"/>
                </a:cubicBezTo>
                <a:lnTo>
                  <a:pt x="846497" y="1823942"/>
                </a:lnTo>
                <a:lnTo>
                  <a:pt x="850892" y="1831975"/>
                </a:lnTo>
                <a:lnTo>
                  <a:pt x="847041" y="1827791"/>
                </a:lnTo>
                <a:lnTo>
                  <a:pt x="850079" y="1849293"/>
                </a:lnTo>
                <a:lnTo>
                  <a:pt x="839772" y="1872019"/>
                </a:lnTo>
                <a:lnTo>
                  <a:pt x="841368" y="1874838"/>
                </a:lnTo>
                <a:lnTo>
                  <a:pt x="839630" y="1872333"/>
                </a:lnTo>
                <a:lnTo>
                  <a:pt x="836456" y="1879329"/>
                </a:lnTo>
                <a:cubicBezTo>
                  <a:pt x="830412" y="1886419"/>
                  <a:pt x="823813" y="1890813"/>
                  <a:pt x="819500" y="1893195"/>
                </a:cubicBezTo>
                <a:lnTo>
                  <a:pt x="817204" y="1894301"/>
                </a:lnTo>
                <a:lnTo>
                  <a:pt x="815513" y="1895476"/>
                </a:lnTo>
                <a:lnTo>
                  <a:pt x="815671" y="1895039"/>
                </a:lnTo>
                <a:lnTo>
                  <a:pt x="814767" y="1895475"/>
                </a:lnTo>
                <a:lnTo>
                  <a:pt x="815202" y="1889223"/>
                </a:lnTo>
                <a:lnTo>
                  <a:pt x="809641" y="1890706"/>
                </a:lnTo>
                <a:lnTo>
                  <a:pt x="811205" y="1896836"/>
                </a:lnTo>
                <a:cubicBezTo>
                  <a:pt x="809353" y="1898650"/>
                  <a:pt x="805648" y="1896836"/>
                  <a:pt x="803796" y="1895021"/>
                </a:cubicBezTo>
                <a:lnTo>
                  <a:pt x="802098" y="1886703"/>
                </a:lnTo>
                <a:lnTo>
                  <a:pt x="801679" y="1886480"/>
                </a:lnTo>
                <a:lnTo>
                  <a:pt x="802033" y="1886385"/>
                </a:lnTo>
                <a:lnTo>
                  <a:pt x="801944" y="1885950"/>
                </a:lnTo>
                <a:lnTo>
                  <a:pt x="802551" y="1886247"/>
                </a:lnTo>
                <a:lnTo>
                  <a:pt x="809616" y="1884363"/>
                </a:lnTo>
                <a:lnTo>
                  <a:pt x="815329" y="1887409"/>
                </a:lnTo>
                <a:lnTo>
                  <a:pt x="815609" y="1883381"/>
                </a:lnTo>
                <a:lnTo>
                  <a:pt x="809299" y="1874948"/>
                </a:lnTo>
                <a:lnTo>
                  <a:pt x="809299" y="1880507"/>
                </a:lnTo>
                <a:cubicBezTo>
                  <a:pt x="807394" y="1884136"/>
                  <a:pt x="803584" y="1885950"/>
                  <a:pt x="801679" y="1885950"/>
                </a:cubicBezTo>
                <a:cubicBezTo>
                  <a:pt x="801679" y="1884136"/>
                  <a:pt x="801679" y="1880507"/>
                  <a:pt x="803584" y="1878693"/>
                </a:cubicBezTo>
                <a:lnTo>
                  <a:pt x="808557" y="1873956"/>
                </a:lnTo>
                <a:lnTo>
                  <a:pt x="806171" y="1870768"/>
                </a:lnTo>
                <a:cubicBezTo>
                  <a:pt x="798040" y="1861762"/>
                  <a:pt x="787818" y="1851140"/>
                  <a:pt x="785030" y="1836362"/>
                </a:cubicBezTo>
                <a:cubicBezTo>
                  <a:pt x="779455" y="1806806"/>
                  <a:pt x="809191" y="1797569"/>
                  <a:pt x="809191" y="1797569"/>
                </a:cubicBezTo>
                <a:close/>
                <a:moveTo>
                  <a:pt x="2473317" y="1795462"/>
                </a:moveTo>
                <a:cubicBezTo>
                  <a:pt x="2473317" y="1795462"/>
                  <a:pt x="2506655" y="1797208"/>
                  <a:pt x="2504803" y="1805940"/>
                </a:cubicBezTo>
                <a:cubicBezTo>
                  <a:pt x="2504803" y="1809432"/>
                  <a:pt x="2498321" y="1808123"/>
                  <a:pt x="2491144" y="1805285"/>
                </a:cubicBezTo>
                <a:lnTo>
                  <a:pt x="2486545" y="1803111"/>
                </a:lnTo>
                <a:lnTo>
                  <a:pt x="2487927" y="1803945"/>
                </a:lnTo>
                <a:cubicBezTo>
                  <a:pt x="2494997" y="1808658"/>
                  <a:pt x="2501595" y="1814314"/>
                  <a:pt x="2499710" y="1818084"/>
                </a:cubicBezTo>
                <a:cubicBezTo>
                  <a:pt x="2497825" y="1821855"/>
                  <a:pt x="2492169" y="1818556"/>
                  <a:pt x="2486514" y="1813136"/>
                </a:cubicBezTo>
                <a:lnTo>
                  <a:pt x="2483437" y="1809015"/>
                </a:lnTo>
                <a:lnTo>
                  <a:pt x="2488356" y="1817951"/>
                </a:lnTo>
                <a:cubicBezTo>
                  <a:pt x="2489499" y="1820966"/>
                  <a:pt x="2489734" y="1823494"/>
                  <a:pt x="2488327" y="1824872"/>
                </a:cubicBezTo>
                <a:cubicBezTo>
                  <a:pt x="2482698" y="1830387"/>
                  <a:pt x="2473317" y="1804653"/>
                  <a:pt x="2473317" y="1795462"/>
                </a:cubicBezTo>
                <a:close/>
                <a:moveTo>
                  <a:pt x="2472259" y="1795462"/>
                </a:moveTo>
                <a:cubicBezTo>
                  <a:pt x="2472259" y="1795462"/>
                  <a:pt x="2482842" y="1826498"/>
                  <a:pt x="2474023" y="1830149"/>
                </a:cubicBezTo>
                <a:cubicBezTo>
                  <a:pt x="2466967" y="1831975"/>
                  <a:pt x="2468731" y="1804590"/>
                  <a:pt x="2472259" y="1795462"/>
                </a:cubicBezTo>
                <a:close/>
                <a:moveTo>
                  <a:pt x="2471730" y="1793875"/>
                </a:moveTo>
                <a:cubicBezTo>
                  <a:pt x="2471730" y="1793875"/>
                  <a:pt x="2446171" y="1816100"/>
                  <a:pt x="2440694" y="1810544"/>
                </a:cubicBezTo>
                <a:cubicBezTo>
                  <a:pt x="2435217" y="1803135"/>
                  <a:pt x="2460776" y="1793875"/>
                  <a:pt x="2471730" y="1793875"/>
                </a:cubicBezTo>
                <a:close/>
                <a:moveTo>
                  <a:pt x="2471730" y="1793875"/>
                </a:moveTo>
                <a:lnTo>
                  <a:pt x="2471426" y="1795679"/>
                </a:lnTo>
                <a:lnTo>
                  <a:pt x="2471729" y="1795462"/>
                </a:lnTo>
                <a:lnTo>
                  <a:pt x="2471367" y="1796029"/>
                </a:lnTo>
                <a:lnTo>
                  <a:pt x="2468916" y="1810544"/>
                </a:lnTo>
                <a:cubicBezTo>
                  <a:pt x="2467040" y="1818878"/>
                  <a:pt x="2464226" y="1827213"/>
                  <a:pt x="2460473" y="1827213"/>
                </a:cubicBezTo>
                <a:cubicBezTo>
                  <a:pt x="2455783" y="1827213"/>
                  <a:pt x="2456721" y="1820731"/>
                  <a:pt x="2459770" y="1813322"/>
                </a:cubicBezTo>
                <a:lnTo>
                  <a:pt x="2461182" y="1811025"/>
                </a:lnTo>
                <a:lnTo>
                  <a:pt x="2447450" y="1821854"/>
                </a:lnTo>
                <a:cubicBezTo>
                  <a:pt x="2443715" y="1819969"/>
                  <a:pt x="2447450" y="1814314"/>
                  <a:pt x="2453286" y="1808658"/>
                </a:cubicBezTo>
                <a:lnTo>
                  <a:pt x="2469988" y="1796708"/>
                </a:lnTo>
                <a:close/>
                <a:moveTo>
                  <a:pt x="2811455" y="1790700"/>
                </a:moveTo>
                <a:cubicBezTo>
                  <a:pt x="2813208" y="1790700"/>
                  <a:pt x="2814630" y="1793899"/>
                  <a:pt x="2814630" y="1797844"/>
                </a:cubicBezTo>
                <a:cubicBezTo>
                  <a:pt x="2814630" y="1801789"/>
                  <a:pt x="2813208" y="1804988"/>
                  <a:pt x="2811455" y="1804988"/>
                </a:cubicBezTo>
                <a:cubicBezTo>
                  <a:pt x="2809702" y="1804988"/>
                  <a:pt x="2808280" y="1801789"/>
                  <a:pt x="2808280" y="1797844"/>
                </a:cubicBezTo>
                <a:lnTo>
                  <a:pt x="2811086" y="1791530"/>
                </a:lnTo>
                <a:lnTo>
                  <a:pt x="2807827" y="1796522"/>
                </a:lnTo>
                <a:cubicBezTo>
                  <a:pt x="2804198" y="1800226"/>
                  <a:pt x="2800570" y="1800226"/>
                  <a:pt x="2800570" y="1798374"/>
                </a:cubicBezTo>
                <a:cubicBezTo>
                  <a:pt x="2798755" y="1796522"/>
                  <a:pt x="2800570" y="1794669"/>
                  <a:pt x="2804198" y="1790965"/>
                </a:cubicBezTo>
                <a:lnTo>
                  <a:pt x="2811337" y="1790965"/>
                </a:lnTo>
                <a:close/>
                <a:moveTo>
                  <a:pt x="2472530" y="1789585"/>
                </a:moveTo>
                <a:lnTo>
                  <a:pt x="2471645" y="1793475"/>
                </a:lnTo>
                <a:lnTo>
                  <a:pt x="2471730" y="1793872"/>
                </a:lnTo>
                <a:lnTo>
                  <a:pt x="2471784" y="1793579"/>
                </a:lnTo>
                <a:lnTo>
                  <a:pt x="2471729" y="1793587"/>
                </a:lnTo>
                <a:lnTo>
                  <a:pt x="2471790" y="1793549"/>
                </a:lnTo>
                <a:close/>
                <a:moveTo>
                  <a:pt x="2820980" y="1787525"/>
                </a:moveTo>
                <a:cubicBezTo>
                  <a:pt x="2825363" y="1787525"/>
                  <a:pt x="2828917" y="1789302"/>
                  <a:pt x="2828917" y="1791494"/>
                </a:cubicBezTo>
                <a:cubicBezTo>
                  <a:pt x="2828917" y="1793686"/>
                  <a:pt x="2825363" y="1795463"/>
                  <a:pt x="2820980" y="1795463"/>
                </a:cubicBezTo>
                <a:lnTo>
                  <a:pt x="2815777" y="1792862"/>
                </a:lnTo>
                <a:lnTo>
                  <a:pt x="2818864" y="1795066"/>
                </a:lnTo>
                <a:cubicBezTo>
                  <a:pt x="2822568" y="1799035"/>
                  <a:pt x="2822568" y="1803003"/>
                  <a:pt x="2820716" y="1803003"/>
                </a:cubicBezTo>
                <a:cubicBezTo>
                  <a:pt x="2818864" y="1804988"/>
                  <a:pt x="2817012" y="1803003"/>
                  <a:pt x="2815160" y="1799035"/>
                </a:cubicBezTo>
                <a:lnTo>
                  <a:pt x="2813447" y="1791696"/>
                </a:lnTo>
                <a:lnTo>
                  <a:pt x="2813042" y="1791494"/>
                </a:lnTo>
                <a:lnTo>
                  <a:pt x="2813362" y="1791334"/>
                </a:lnTo>
                <a:lnTo>
                  <a:pt x="2813307" y="1791097"/>
                </a:lnTo>
                <a:lnTo>
                  <a:pt x="2813525" y="1791253"/>
                </a:lnTo>
                <a:close/>
                <a:moveTo>
                  <a:pt x="1011156" y="1783953"/>
                </a:moveTo>
                <a:cubicBezTo>
                  <a:pt x="1015257" y="1785144"/>
                  <a:pt x="1017991" y="1787525"/>
                  <a:pt x="1017991" y="1787525"/>
                </a:cubicBezTo>
                <a:cubicBezTo>
                  <a:pt x="1027105" y="1800860"/>
                  <a:pt x="1021637" y="1812290"/>
                  <a:pt x="1005232" y="1819910"/>
                </a:cubicBezTo>
                <a:lnTo>
                  <a:pt x="992890" y="1819465"/>
                </a:lnTo>
                <a:lnTo>
                  <a:pt x="992180" y="1820863"/>
                </a:lnTo>
                <a:lnTo>
                  <a:pt x="992656" y="1819457"/>
                </a:lnTo>
                <a:lnTo>
                  <a:pt x="985410" y="1819196"/>
                </a:lnTo>
                <a:lnTo>
                  <a:pt x="980024" y="1815613"/>
                </a:lnTo>
                <a:lnTo>
                  <a:pt x="974110" y="1821953"/>
                </a:lnTo>
                <a:lnTo>
                  <a:pt x="955668" y="1833561"/>
                </a:lnTo>
                <a:lnTo>
                  <a:pt x="955667" y="1833563"/>
                </a:lnTo>
                <a:lnTo>
                  <a:pt x="955667" y="1833562"/>
                </a:lnTo>
                <a:lnTo>
                  <a:pt x="955667" y="1833562"/>
                </a:lnTo>
                <a:lnTo>
                  <a:pt x="955667" y="1833561"/>
                </a:lnTo>
                <a:lnTo>
                  <a:pt x="959419" y="1817125"/>
                </a:lnTo>
                <a:cubicBezTo>
                  <a:pt x="961764" y="1809022"/>
                  <a:pt x="965048" y="1801151"/>
                  <a:pt x="968800" y="1802077"/>
                </a:cubicBezTo>
                <a:cubicBezTo>
                  <a:pt x="972553" y="1803003"/>
                  <a:pt x="971145" y="1809486"/>
                  <a:pt x="967862" y="1816431"/>
                </a:cubicBezTo>
                <a:lnTo>
                  <a:pt x="965661" y="1819523"/>
                </a:lnTo>
                <a:lnTo>
                  <a:pt x="979946" y="1810345"/>
                </a:lnTo>
                <a:lnTo>
                  <a:pt x="980126" y="1811585"/>
                </a:lnTo>
                <a:lnTo>
                  <a:pt x="985638" y="1805146"/>
                </a:lnTo>
                <a:lnTo>
                  <a:pt x="990987" y="1796154"/>
                </a:lnTo>
                <a:lnTo>
                  <a:pt x="989005" y="1796415"/>
                </a:lnTo>
                <a:lnTo>
                  <a:pt x="991101" y="1795962"/>
                </a:lnTo>
                <a:lnTo>
                  <a:pt x="996119" y="1787525"/>
                </a:lnTo>
                <a:cubicBezTo>
                  <a:pt x="1001587" y="1782762"/>
                  <a:pt x="1007055" y="1782762"/>
                  <a:pt x="1011156" y="1783953"/>
                </a:cubicBezTo>
                <a:close/>
                <a:moveTo>
                  <a:pt x="979480" y="1782762"/>
                </a:moveTo>
                <a:lnTo>
                  <a:pt x="979480" y="1782762"/>
                </a:lnTo>
                <a:lnTo>
                  <a:pt x="986888" y="1786390"/>
                </a:lnTo>
                <a:cubicBezTo>
                  <a:pt x="988741" y="1790019"/>
                  <a:pt x="990593" y="1793648"/>
                  <a:pt x="988741" y="1793648"/>
                </a:cubicBezTo>
                <a:cubicBezTo>
                  <a:pt x="986888" y="1795462"/>
                  <a:pt x="983184" y="1793648"/>
                  <a:pt x="981332" y="1790019"/>
                </a:cubicBezTo>
                <a:lnTo>
                  <a:pt x="979484" y="1782777"/>
                </a:lnTo>
                <a:lnTo>
                  <a:pt x="981068" y="1789906"/>
                </a:lnTo>
                <a:cubicBezTo>
                  <a:pt x="981068" y="1793478"/>
                  <a:pt x="979480" y="1797050"/>
                  <a:pt x="977892" y="1797050"/>
                </a:cubicBezTo>
                <a:cubicBezTo>
                  <a:pt x="976305" y="1797050"/>
                  <a:pt x="976305" y="1793478"/>
                  <a:pt x="976305" y="1789906"/>
                </a:cubicBezTo>
                <a:lnTo>
                  <a:pt x="979480" y="1782763"/>
                </a:lnTo>
                <a:close/>
                <a:moveTo>
                  <a:pt x="977665" y="1781439"/>
                </a:moveTo>
                <a:cubicBezTo>
                  <a:pt x="979480" y="1783291"/>
                  <a:pt x="977665" y="1785143"/>
                  <a:pt x="974037" y="1788848"/>
                </a:cubicBezTo>
                <a:cubicBezTo>
                  <a:pt x="972223" y="1790700"/>
                  <a:pt x="968594" y="1790700"/>
                  <a:pt x="966780" y="1788848"/>
                </a:cubicBezTo>
                <a:cubicBezTo>
                  <a:pt x="966780" y="1788848"/>
                  <a:pt x="968594" y="1785143"/>
                  <a:pt x="970408" y="1783291"/>
                </a:cubicBezTo>
                <a:cubicBezTo>
                  <a:pt x="974037" y="1781439"/>
                  <a:pt x="977665" y="1779587"/>
                  <a:pt x="977665" y="1781439"/>
                </a:cubicBezTo>
                <a:close/>
                <a:moveTo>
                  <a:pt x="2820716" y="1778199"/>
                </a:moveTo>
                <a:cubicBezTo>
                  <a:pt x="2822568" y="1778199"/>
                  <a:pt x="2822568" y="1781771"/>
                  <a:pt x="2820716" y="1785343"/>
                </a:cubicBezTo>
                <a:cubicBezTo>
                  <a:pt x="2818864" y="1788915"/>
                  <a:pt x="2815160" y="1790701"/>
                  <a:pt x="2813307" y="1788915"/>
                </a:cubicBezTo>
                <a:cubicBezTo>
                  <a:pt x="2811455" y="1788915"/>
                  <a:pt x="2811455" y="1785343"/>
                  <a:pt x="2815160" y="1781771"/>
                </a:cubicBezTo>
                <a:cubicBezTo>
                  <a:pt x="2817012" y="1778199"/>
                  <a:pt x="2818864" y="1776413"/>
                  <a:pt x="2820716" y="1778199"/>
                </a:cubicBezTo>
                <a:close/>
                <a:moveTo>
                  <a:pt x="2809867" y="1776611"/>
                </a:moveTo>
                <a:cubicBezTo>
                  <a:pt x="2811455" y="1774825"/>
                  <a:pt x="2813043" y="1778397"/>
                  <a:pt x="2813043" y="1781969"/>
                </a:cubicBezTo>
                <a:cubicBezTo>
                  <a:pt x="2814630" y="1785541"/>
                  <a:pt x="2813043" y="1789113"/>
                  <a:pt x="2811455" y="1789113"/>
                </a:cubicBezTo>
                <a:lnTo>
                  <a:pt x="2811078" y="1788477"/>
                </a:lnTo>
                <a:lnTo>
                  <a:pt x="2811257" y="1789113"/>
                </a:lnTo>
                <a:cubicBezTo>
                  <a:pt x="2811257" y="1790701"/>
                  <a:pt x="2807685" y="1790701"/>
                  <a:pt x="2804113" y="1789113"/>
                </a:cubicBezTo>
                <a:cubicBezTo>
                  <a:pt x="2800541" y="1787526"/>
                  <a:pt x="2798755" y="1785938"/>
                  <a:pt x="2798755" y="1784350"/>
                </a:cubicBezTo>
                <a:cubicBezTo>
                  <a:pt x="2800541" y="1782763"/>
                  <a:pt x="2804113" y="1782763"/>
                  <a:pt x="2805899" y="1784350"/>
                </a:cubicBezTo>
                <a:lnTo>
                  <a:pt x="2809810" y="1786337"/>
                </a:lnTo>
                <a:lnTo>
                  <a:pt x="2808280" y="1783755"/>
                </a:lnTo>
                <a:cubicBezTo>
                  <a:pt x="2806692" y="1780183"/>
                  <a:pt x="2808280" y="1776611"/>
                  <a:pt x="2809867" y="1776611"/>
                </a:cubicBezTo>
                <a:close/>
                <a:moveTo>
                  <a:pt x="906166" y="1769110"/>
                </a:moveTo>
                <a:cubicBezTo>
                  <a:pt x="908042" y="1771015"/>
                  <a:pt x="906166" y="1774825"/>
                  <a:pt x="900537" y="1778635"/>
                </a:cubicBezTo>
                <a:cubicBezTo>
                  <a:pt x="896785" y="1782445"/>
                  <a:pt x="891156" y="1784350"/>
                  <a:pt x="889280" y="1780540"/>
                </a:cubicBezTo>
                <a:cubicBezTo>
                  <a:pt x="887404" y="1778635"/>
                  <a:pt x="889280" y="1774825"/>
                  <a:pt x="894908" y="1771015"/>
                </a:cubicBezTo>
                <a:cubicBezTo>
                  <a:pt x="900537" y="1767205"/>
                  <a:pt x="904289" y="1765300"/>
                  <a:pt x="906166" y="1769110"/>
                </a:cubicBezTo>
                <a:close/>
                <a:moveTo>
                  <a:pt x="989005" y="1768475"/>
                </a:moveTo>
                <a:cubicBezTo>
                  <a:pt x="989005" y="1770516"/>
                  <a:pt x="989005" y="1774598"/>
                  <a:pt x="987100" y="1776639"/>
                </a:cubicBezTo>
                <a:lnTo>
                  <a:pt x="983118" y="1780906"/>
                </a:lnTo>
                <a:lnTo>
                  <a:pt x="986510" y="1779587"/>
                </a:lnTo>
                <a:cubicBezTo>
                  <a:pt x="990138" y="1779587"/>
                  <a:pt x="993767" y="1781704"/>
                  <a:pt x="993767" y="1783820"/>
                </a:cubicBezTo>
                <a:cubicBezTo>
                  <a:pt x="993767" y="1785937"/>
                  <a:pt x="990138" y="1785937"/>
                  <a:pt x="986510" y="1785937"/>
                </a:cubicBezTo>
                <a:lnTo>
                  <a:pt x="981824" y="1782293"/>
                </a:lnTo>
                <a:lnTo>
                  <a:pt x="981385" y="1782763"/>
                </a:lnTo>
                <a:lnTo>
                  <a:pt x="981385" y="1781951"/>
                </a:lnTo>
                <a:lnTo>
                  <a:pt x="981067" y="1781704"/>
                </a:lnTo>
                <a:lnTo>
                  <a:pt x="981385" y="1781580"/>
                </a:lnTo>
                <a:lnTo>
                  <a:pt x="981385" y="1772557"/>
                </a:lnTo>
                <a:cubicBezTo>
                  <a:pt x="983290" y="1770516"/>
                  <a:pt x="987100" y="1768475"/>
                  <a:pt x="989005" y="1768475"/>
                </a:cubicBezTo>
                <a:close/>
                <a:moveTo>
                  <a:pt x="2445635" y="1767728"/>
                </a:moveTo>
                <a:cubicBezTo>
                  <a:pt x="2447520" y="1764926"/>
                  <a:pt x="2452704" y="1769129"/>
                  <a:pt x="2457888" y="1775198"/>
                </a:cubicBezTo>
                <a:lnTo>
                  <a:pt x="2469487" y="1792876"/>
                </a:lnTo>
                <a:lnTo>
                  <a:pt x="2470142" y="1792992"/>
                </a:lnTo>
                <a:lnTo>
                  <a:pt x="2469639" y="1793108"/>
                </a:lnTo>
                <a:lnTo>
                  <a:pt x="2470142" y="1793875"/>
                </a:lnTo>
                <a:lnTo>
                  <a:pt x="2468149" y="1793451"/>
                </a:lnTo>
                <a:lnTo>
                  <a:pt x="2464755" y="1794233"/>
                </a:lnTo>
                <a:cubicBezTo>
                  <a:pt x="2455021" y="1796300"/>
                  <a:pt x="2435376" y="1799607"/>
                  <a:pt x="2433947" y="1792992"/>
                </a:cubicBezTo>
                <a:cubicBezTo>
                  <a:pt x="2432995" y="1789465"/>
                  <a:pt x="2439662" y="1788583"/>
                  <a:pt x="2447759" y="1789024"/>
                </a:cubicBezTo>
                <a:lnTo>
                  <a:pt x="2457295" y="1790715"/>
                </a:lnTo>
                <a:lnTo>
                  <a:pt x="2454267" y="1789906"/>
                </a:lnTo>
                <a:cubicBezTo>
                  <a:pt x="2446330" y="1787426"/>
                  <a:pt x="2438392" y="1783953"/>
                  <a:pt x="2438392" y="1779984"/>
                </a:cubicBezTo>
                <a:cubicBezTo>
                  <a:pt x="2438859" y="1777503"/>
                  <a:pt x="2440727" y="1776635"/>
                  <a:pt x="2443353" y="1776852"/>
                </a:cubicBezTo>
                <a:lnTo>
                  <a:pt x="2452105" y="1779962"/>
                </a:lnTo>
                <a:lnTo>
                  <a:pt x="2447078" y="1774965"/>
                </a:lnTo>
                <a:cubicBezTo>
                  <a:pt x="2445046" y="1772164"/>
                  <a:pt x="2444221" y="1769596"/>
                  <a:pt x="2445635" y="1767728"/>
                </a:cubicBezTo>
                <a:close/>
                <a:moveTo>
                  <a:pt x="975114" y="1766887"/>
                </a:moveTo>
                <a:cubicBezTo>
                  <a:pt x="977099" y="1766887"/>
                  <a:pt x="979083" y="1768871"/>
                  <a:pt x="981068" y="1772840"/>
                </a:cubicBezTo>
                <a:lnTo>
                  <a:pt x="979151" y="1780506"/>
                </a:lnTo>
                <a:lnTo>
                  <a:pt x="979480" y="1780857"/>
                </a:lnTo>
                <a:cubicBezTo>
                  <a:pt x="977694" y="1782762"/>
                  <a:pt x="974122" y="1782762"/>
                  <a:pt x="972336" y="1780857"/>
                </a:cubicBezTo>
                <a:cubicBezTo>
                  <a:pt x="968764" y="1780857"/>
                  <a:pt x="965192" y="1777047"/>
                  <a:pt x="966978" y="1775142"/>
                </a:cubicBezTo>
                <a:lnTo>
                  <a:pt x="973447" y="1775142"/>
                </a:lnTo>
                <a:lnTo>
                  <a:pt x="973130" y="1774824"/>
                </a:lnTo>
                <a:cubicBezTo>
                  <a:pt x="973130" y="1770856"/>
                  <a:pt x="973130" y="1766887"/>
                  <a:pt x="975114" y="1766887"/>
                </a:cubicBezTo>
                <a:close/>
                <a:moveTo>
                  <a:pt x="852479" y="1765300"/>
                </a:moveTo>
                <a:cubicBezTo>
                  <a:pt x="854067" y="1765300"/>
                  <a:pt x="854067" y="1768872"/>
                  <a:pt x="854067" y="1772444"/>
                </a:cubicBezTo>
                <a:cubicBezTo>
                  <a:pt x="854067" y="1776016"/>
                  <a:pt x="852479" y="1779588"/>
                  <a:pt x="850891" y="1777802"/>
                </a:cubicBezTo>
                <a:cubicBezTo>
                  <a:pt x="849304" y="1777802"/>
                  <a:pt x="849304" y="1776016"/>
                  <a:pt x="849304" y="1772444"/>
                </a:cubicBezTo>
                <a:lnTo>
                  <a:pt x="852111" y="1766128"/>
                </a:lnTo>
                <a:lnTo>
                  <a:pt x="848850" y="1771122"/>
                </a:lnTo>
                <a:cubicBezTo>
                  <a:pt x="845222" y="1774826"/>
                  <a:pt x="841593" y="1774826"/>
                  <a:pt x="841593" y="1772974"/>
                </a:cubicBezTo>
                <a:cubicBezTo>
                  <a:pt x="839779" y="1771122"/>
                  <a:pt x="841593" y="1769269"/>
                  <a:pt x="845222" y="1767417"/>
                </a:cubicBezTo>
                <a:lnTo>
                  <a:pt x="852346" y="1765599"/>
                </a:lnTo>
                <a:close/>
                <a:moveTo>
                  <a:pt x="921535" y="1763712"/>
                </a:moveTo>
                <a:cubicBezTo>
                  <a:pt x="927489" y="1765564"/>
                  <a:pt x="933442" y="1767416"/>
                  <a:pt x="933442" y="1771121"/>
                </a:cubicBezTo>
                <a:cubicBezTo>
                  <a:pt x="933442" y="1772973"/>
                  <a:pt x="927489" y="1774825"/>
                  <a:pt x="921535" y="1774825"/>
                </a:cubicBezTo>
                <a:lnTo>
                  <a:pt x="919567" y="1774324"/>
                </a:lnTo>
                <a:lnTo>
                  <a:pt x="919684" y="1774392"/>
                </a:lnTo>
                <a:cubicBezTo>
                  <a:pt x="923564" y="1780020"/>
                  <a:pt x="925505" y="1785649"/>
                  <a:pt x="923564" y="1787525"/>
                </a:cubicBezTo>
                <a:lnTo>
                  <a:pt x="912371" y="1780310"/>
                </a:lnTo>
                <a:lnTo>
                  <a:pt x="907248" y="1788848"/>
                </a:lnTo>
                <a:cubicBezTo>
                  <a:pt x="905396" y="1788848"/>
                  <a:pt x="901692" y="1785144"/>
                  <a:pt x="903544" y="1779587"/>
                </a:cubicBezTo>
                <a:cubicBezTo>
                  <a:pt x="903544" y="1772179"/>
                  <a:pt x="905396" y="1768475"/>
                  <a:pt x="909100" y="1768475"/>
                </a:cubicBezTo>
                <a:lnTo>
                  <a:pt x="910823" y="1773644"/>
                </a:lnTo>
                <a:lnTo>
                  <a:pt x="910154" y="1769758"/>
                </a:lnTo>
                <a:lnTo>
                  <a:pt x="909629" y="1769268"/>
                </a:lnTo>
                <a:lnTo>
                  <a:pt x="909998" y="1768855"/>
                </a:lnTo>
                <a:lnTo>
                  <a:pt x="909982" y="1768763"/>
                </a:lnTo>
                <a:lnTo>
                  <a:pt x="910047" y="1768801"/>
                </a:lnTo>
                <a:lnTo>
                  <a:pt x="913349" y="1765101"/>
                </a:lnTo>
                <a:cubicBezTo>
                  <a:pt x="915582" y="1764175"/>
                  <a:pt x="918559" y="1763712"/>
                  <a:pt x="921535" y="1763712"/>
                </a:cubicBezTo>
                <a:close/>
                <a:moveTo>
                  <a:pt x="861324" y="1762125"/>
                </a:moveTo>
                <a:cubicBezTo>
                  <a:pt x="864952" y="1763712"/>
                  <a:pt x="866767" y="1763712"/>
                  <a:pt x="866767" y="1765300"/>
                </a:cubicBezTo>
                <a:cubicBezTo>
                  <a:pt x="866767" y="1766887"/>
                  <a:pt x="863138" y="1768475"/>
                  <a:pt x="859510" y="1768475"/>
                </a:cubicBezTo>
                <a:lnTo>
                  <a:pt x="856540" y="1766743"/>
                </a:lnTo>
                <a:lnTo>
                  <a:pt x="859887" y="1768928"/>
                </a:lnTo>
                <a:cubicBezTo>
                  <a:pt x="861740" y="1772557"/>
                  <a:pt x="863592" y="1776186"/>
                  <a:pt x="861740" y="1776186"/>
                </a:cubicBezTo>
                <a:cubicBezTo>
                  <a:pt x="859887" y="1778000"/>
                  <a:pt x="858035" y="1776186"/>
                  <a:pt x="854331" y="1772557"/>
                </a:cubicBezTo>
                <a:lnTo>
                  <a:pt x="854331" y="1765454"/>
                </a:lnTo>
                <a:lnTo>
                  <a:pt x="854067" y="1765300"/>
                </a:lnTo>
                <a:cubicBezTo>
                  <a:pt x="854067" y="1763712"/>
                  <a:pt x="857695" y="1762125"/>
                  <a:pt x="861324" y="1762125"/>
                </a:cubicBezTo>
                <a:close/>
                <a:moveTo>
                  <a:pt x="791567" y="1761530"/>
                </a:moveTo>
                <a:cubicBezTo>
                  <a:pt x="795800" y="1762681"/>
                  <a:pt x="798622" y="1764982"/>
                  <a:pt x="798622" y="1764982"/>
                </a:cubicBezTo>
                <a:cubicBezTo>
                  <a:pt x="803326" y="1771428"/>
                  <a:pt x="804267" y="1777413"/>
                  <a:pt x="801915" y="1782707"/>
                </a:cubicBezTo>
                <a:lnTo>
                  <a:pt x="792721" y="1790292"/>
                </a:lnTo>
                <a:lnTo>
                  <a:pt x="792472" y="1790701"/>
                </a:lnTo>
                <a:lnTo>
                  <a:pt x="792493" y="1790479"/>
                </a:lnTo>
                <a:lnTo>
                  <a:pt x="785452" y="1796288"/>
                </a:lnTo>
                <a:lnTo>
                  <a:pt x="772925" y="1795866"/>
                </a:lnTo>
                <a:lnTo>
                  <a:pt x="771517" y="1798638"/>
                </a:lnTo>
                <a:lnTo>
                  <a:pt x="772461" y="1795850"/>
                </a:lnTo>
                <a:lnTo>
                  <a:pt x="764991" y="1795598"/>
                </a:lnTo>
                <a:lnTo>
                  <a:pt x="757564" y="1790972"/>
                </a:lnTo>
                <a:lnTo>
                  <a:pt x="757230" y="1790927"/>
                </a:lnTo>
                <a:lnTo>
                  <a:pt x="757439" y="1790894"/>
                </a:lnTo>
                <a:lnTo>
                  <a:pt x="757230" y="1790764"/>
                </a:lnTo>
                <a:cubicBezTo>
                  <a:pt x="761934" y="1791685"/>
                  <a:pt x="763345" y="1787541"/>
                  <a:pt x="765226" y="1782017"/>
                </a:cubicBezTo>
                <a:lnTo>
                  <a:pt x="770335" y="1773972"/>
                </a:lnTo>
                <a:lnTo>
                  <a:pt x="768342" y="1774190"/>
                </a:lnTo>
                <a:lnTo>
                  <a:pt x="770461" y="1773774"/>
                </a:lnTo>
                <a:lnTo>
                  <a:pt x="776045" y="1764982"/>
                </a:lnTo>
                <a:cubicBezTo>
                  <a:pt x="781689" y="1760379"/>
                  <a:pt x="787333" y="1760379"/>
                  <a:pt x="791567" y="1761530"/>
                </a:cubicBezTo>
                <a:close/>
                <a:moveTo>
                  <a:pt x="887404" y="1757759"/>
                </a:moveTo>
                <a:cubicBezTo>
                  <a:pt x="889280" y="1754187"/>
                  <a:pt x="894908" y="1754187"/>
                  <a:pt x="900537" y="1757759"/>
                </a:cubicBezTo>
                <a:cubicBezTo>
                  <a:pt x="906166" y="1759545"/>
                  <a:pt x="908042" y="1763117"/>
                  <a:pt x="908042" y="1766689"/>
                </a:cubicBezTo>
                <a:cubicBezTo>
                  <a:pt x="906166" y="1768475"/>
                  <a:pt x="900537" y="1768475"/>
                  <a:pt x="894908" y="1766689"/>
                </a:cubicBezTo>
                <a:cubicBezTo>
                  <a:pt x="889280" y="1763117"/>
                  <a:pt x="887404" y="1759545"/>
                  <a:pt x="887404" y="1757759"/>
                </a:cubicBezTo>
                <a:close/>
                <a:moveTo>
                  <a:pt x="2471554" y="1757680"/>
                </a:moveTo>
                <a:cubicBezTo>
                  <a:pt x="2476405" y="1756727"/>
                  <a:pt x="2477375" y="1763395"/>
                  <a:pt x="2476647" y="1771491"/>
                </a:cubicBezTo>
                <a:lnTo>
                  <a:pt x="2473310" y="1786155"/>
                </a:lnTo>
                <a:lnTo>
                  <a:pt x="2475665" y="1776655"/>
                </a:lnTo>
                <a:cubicBezTo>
                  <a:pt x="2478211" y="1768166"/>
                  <a:pt x="2481915" y="1759920"/>
                  <a:pt x="2486546" y="1760890"/>
                </a:cubicBezTo>
                <a:cubicBezTo>
                  <a:pt x="2490250" y="1761860"/>
                  <a:pt x="2488398" y="1768651"/>
                  <a:pt x="2484694" y="1775927"/>
                </a:cubicBezTo>
                <a:lnTo>
                  <a:pt x="2472109" y="1793350"/>
                </a:lnTo>
                <a:lnTo>
                  <a:pt x="2474679" y="1791745"/>
                </a:lnTo>
                <a:lnTo>
                  <a:pt x="2482656" y="1779265"/>
                </a:lnTo>
                <a:cubicBezTo>
                  <a:pt x="2487792" y="1772195"/>
                  <a:pt x="2493862" y="1765597"/>
                  <a:pt x="2497597" y="1767482"/>
                </a:cubicBezTo>
                <a:cubicBezTo>
                  <a:pt x="2501332" y="1770310"/>
                  <a:pt x="2497597" y="1775966"/>
                  <a:pt x="2491760" y="1781386"/>
                </a:cubicBezTo>
                <a:lnTo>
                  <a:pt x="2485737" y="1785465"/>
                </a:lnTo>
                <a:lnTo>
                  <a:pt x="2486731" y="1784909"/>
                </a:lnTo>
                <a:cubicBezTo>
                  <a:pt x="2494589" y="1780922"/>
                  <a:pt x="2503162" y="1777639"/>
                  <a:pt x="2506019" y="1780453"/>
                </a:cubicBezTo>
                <a:cubicBezTo>
                  <a:pt x="2506972" y="1782330"/>
                  <a:pt x="2506019" y="1784206"/>
                  <a:pt x="2503876" y="1785936"/>
                </a:cubicBezTo>
                <a:lnTo>
                  <a:pt x="2497284" y="1789202"/>
                </a:lnTo>
                <a:lnTo>
                  <a:pt x="2503053" y="1788759"/>
                </a:lnTo>
                <a:cubicBezTo>
                  <a:pt x="2506536" y="1788927"/>
                  <a:pt x="2509036" y="1789708"/>
                  <a:pt x="2509512" y="1791494"/>
                </a:cubicBezTo>
                <a:cubicBezTo>
                  <a:pt x="2510465" y="1795066"/>
                  <a:pt x="2503797" y="1796405"/>
                  <a:pt x="2495701" y="1796405"/>
                </a:cubicBezTo>
                <a:lnTo>
                  <a:pt x="2474046" y="1793382"/>
                </a:lnTo>
                <a:lnTo>
                  <a:pt x="2473317" y="1793875"/>
                </a:lnTo>
                <a:lnTo>
                  <a:pt x="2473667" y="1793329"/>
                </a:lnTo>
                <a:lnTo>
                  <a:pt x="2473666" y="1793329"/>
                </a:lnTo>
                <a:lnTo>
                  <a:pt x="2471960" y="1793556"/>
                </a:lnTo>
                <a:lnTo>
                  <a:pt x="2471730" y="1793874"/>
                </a:lnTo>
                <a:lnTo>
                  <a:pt x="2471730" y="1793875"/>
                </a:lnTo>
                <a:lnTo>
                  <a:pt x="2471730" y="1793874"/>
                </a:lnTo>
                <a:lnTo>
                  <a:pt x="2471729" y="1793875"/>
                </a:lnTo>
                <a:lnTo>
                  <a:pt x="2471729" y="1793874"/>
                </a:lnTo>
                <a:lnTo>
                  <a:pt x="2471597" y="1793683"/>
                </a:lnTo>
                <a:lnTo>
                  <a:pt x="2471554" y="1793875"/>
                </a:lnTo>
                <a:lnTo>
                  <a:pt x="2471498" y="1793539"/>
                </a:lnTo>
                <a:lnTo>
                  <a:pt x="2468594" y="1789351"/>
                </a:lnTo>
                <a:cubicBezTo>
                  <a:pt x="2463053" y="1781135"/>
                  <a:pt x="2452499" y="1764347"/>
                  <a:pt x="2456721" y="1761490"/>
                </a:cubicBezTo>
                <a:cubicBezTo>
                  <a:pt x="2460473" y="1758632"/>
                  <a:pt x="2464226" y="1764347"/>
                  <a:pt x="2467040" y="1771967"/>
                </a:cubicBezTo>
                <a:lnTo>
                  <a:pt x="2470920" y="1790092"/>
                </a:lnTo>
                <a:lnTo>
                  <a:pt x="2468643" y="1776492"/>
                </a:lnTo>
                <a:cubicBezTo>
                  <a:pt x="2467673" y="1767681"/>
                  <a:pt x="2467673" y="1758632"/>
                  <a:pt x="2471554" y="1757680"/>
                </a:cubicBezTo>
                <a:close/>
                <a:moveTo>
                  <a:pt x="87569" y="1757363"/>
                </a:moveTo>
                <a:cubicBezTo>
                  <a:pt x="93126" y="1770391"/>
                  <a:pt x="96830" y="1811338"/>
                  <a:pt x="85717" y="1807615"/>
                </a:cubicBezTo>
                <a:cubicBezTo>
                  <a:pt x="74605" y="1803893"/>
                  <a:pt x="87569" y="1757363"/>
                  <a:pt x="87569" y="1757363"/>
                </a:cubicBezTo>
                <a:close/>
                <a:moveTo>
                  <a:pt x="87304" y="1755776"/>
                </a:moveTo>
                <a:lnTo>
                  <a:pt x="84464" y="1757771"/>
                </a:lnTo>
                <a:lnTo>
                  <a:pt x="78831" y="1766741"/>
                </a:lnTo>
                <a:lnTo>
                  <a:pt x="82490" y="1761708"/>
                </a:lnTo>
                <a:lnTo>
                  <a:pt x="87304" y="1755776"/>
                </a:lnTo>
                <a:close/>
                <a:moveTo>
                  <a:pt x="2934914" y="1755775"/>
                </a:moveTo>
                <a:cubicBezTo>
                  <a:pt x="2934914" y="1755775"/>
                  <a:pt x="2949568" y="1800679"/>
                  <a:pt x="2938578" y="1804421"/>
                </a:cubicBezTo>
                <a:cubicBezTo>
                  <a:pt x="2925755" y="1808163"/>
                  <a:pt x="2929419" y="1768872"/>
                  <a:pt x="2934914" y="1755775"/>
                </a:cubicBezTo>
                <a:close/>
                <a:moveTo>
                  <a:pt x="88892" y="1755775"/>
                </a:moveTo>
                <a:lnTo>
                  <a:pt x="90695" y="1758636"/>
                </a:lnTo>
                <a:lnTo>
                  <a:pt x="115284" y="1775999"/>
                </a:lnTo>
                <a:cubicBezTo>
                  <a:pt x="123155" y="1783919"/>
                  <a:pt x="127786" y="1791840"/>
                  <a:pt x="122229" y="1794635"/>
                </a:cubicBezTo>
                <a:cubicBezTo>
                  <a:pt x="119451" y="1796033"/>
                  <a:pt x="115979" y="1794402"/>
                  <a:pt x="112332" y="1791170"/>
                </a:cubicBezTo>
                <a:lnTo>
                  <a:pt x="106296" y="1783956"/>
                </a:lnTo>
                <a:lnTo>
                  <a:pt x="109787" y="1797032"/>
                </a:lnTo>
                <a:cubicBezTo>
                  <a:pt x="109966" y="1800729"/>
                  <a:pt x="108894" y="1803095"/>
                  <a:pt x="106037" y="1803095"/>
                </a:cubicBezTo>
                <a:cubicBezTo>
                  <a:pt x="96036" y="1804515"/>
                  <a:pt x="91392" y="1777187"/>
                  <a:pt x="89695" y="1763435"/>
                </a:cubicBezTo>
                <a:lnTo>
                  <a:pt x="89098" y="1757736"/>
                </a:lnTo>
                <a:lnTo>
                  <a:pt x="88892" y="1757363"/>
                </a:lnTo>
                <a:lnTo>
                  <a:pt x="89072" y="1757490"/>
                </a:lnTo>
                <a:close/>
                <a:moveTo>
                  <a:pt x="88892" y="1755775"/>
                </a:moveTo>
                <a:cubicBezTo>
                  <a:pt x="103781" y="1755775"/>
                  <a:pt x="142867" y="1768971"/>
                  <a:pt x="133561" y="1778397"/>
                </a:cubicBezTo>
                <a:cubicBezTo>
                  <a:pt x="126116" y="1785938"/>
                  <a:pt x="88892" y="1755775"/>
                  <a:pt x="88892" y="1755775"/>
                </a:cubicBezTo>
                <a:close/>
                <a:moveTo>
                  <a:pt x="82982" y="1755260"/>
                </a:moveTo>
                <a:lnTo>
                  <a:pt x="74068" y="1757559"/>
                </a:lnTo>
                <a:lnTo>
                  <a:pt x="79863" y="1756579"/>
                </a:lnTo>
                <a:lnTo>
                  <a:pt x="85329" y="1755988"/>
                </a:lnTo>
                <a:lnTo>
                  <a:pt x="85718" y="1755775"/>
                </a:lnTo>
                <a:lnTo>
                  <a:pt x="85602" y="1755959"/>
                </a:lnTo>
                <a:lnTo>
                  <a:pt x="87301" y="1755775"/>
                </a:lnTo>
                <a:close/>
                <a:moveTo>
                  <a:pt x="2936867" y="1754187"/>
                </a:moveTo>
                <a:lnTo>
                  <a:pt x="2938562" y="1754364"/>
                </a:lnTo>
                <a:lnTo>
                  <a:pt x="2938455" y="1754187"/>
                </a:lnTo>
                <a:lnTo>
                  <a:pt x="2938826" y="1754391"/>
                </a:lnTo>
                <a:lnTo>
                  <a:pt x="2944280" y="1754961"/>
                </a:lnTo>
                <a:cubicBezTo>
                  <a:pt x="2957589" y="1756568"/>
                  <a:pt x="2984034" y="1760854"/>
                  <a:pt x="2982661" y="1769427"/>
                </a:cubicBezTo>
                <a:cubicBezTo>
                  <a:pt x="2982661" y="1772761"/>
                  <a:pt x="2980371" y="1774070"/>
                  <a:pt x="2976793" y="1774011"/>
                </a:cubicBezTo>
                <a:lnTo>
                  <a:pt x="2963787" y="1770537"/>
                </a:lnTo>
                <a:lnTo>
                  <a:pt x="2972262" y="1777627"/>
                </a:lnTo>
                <a:cubicBezTo>
                  <a:pt x="2975494" y="1781274"/>
                  <a:pt x="2977125" y="1784746"/>
                  <a:pt x="2975727" y="1787524"/>
                </a:cubicBezTo>
                <a:cubicBezTo>
                  <a:pt x="2973631" y="1791692"/>
                  <a:pt x="2968652" y="1789869"/>
                  <a:pt x="2962952" y="1785278"/>
                </a:cubicBezTo>
                <a:lnTo>
                  <a:pt x="2947673" y="1768435"/>
                </a:lnTo>
                <a:lnTo>
                  <a:pt x="2951575" y="1773832"/>
                </a:lnTo>
                <a:cubicBezTo>
                  <a:pt x="2958345" y="1784123"/>
                  <a:pt x="2963948" y="1795349"/>
                  <a:pt x="2959279" y="1799091"/>
                </a:cubicBezTo>
                <a:cubicBezTo>
                  <a:pt x="2949941" y="1806575"/>
                  <a:pt x="2936867" y="1769155"/>
                  <a:pt x="2936867" y="1754187"/>
                </a:cubicBezTo>
                <a:cubicBezTo>
                  <a:pt x="2936867" y="1754187"/>
                  <a:pt x="2938852" y="1756526"/>
                  <a:pt x="2941682" y="1760151"/>
                </a:cubicBezTo>
                <a:lnTo>
                  <a:pt x="2943973" y="1763318"/>
                </a:lnTo>
                <a:lnTo>
                  <a:pt x="2939774" y="1756370"/>
                </a:lnTo>
                <a:close/>
                <a:moveTo>
                  <a:pt x="2932105" y="1754187"/>
                </a:moveTo>
                <a:lnTo>
                  <a:pt x="2931932" y="1755896"/>
                </a:lnTo>
                <a:lnTo>
                  <a:pt x="2932105" y="1755775"/>
                </a:lnTo>
                <a:lnTo>
                  <a:pt x="2931907" y="1756134"/>
                </a:lnTo>
                <a:lnTo>
                  <a:pt x="2931374" y="1761380"/>
                </a:lnTo>
                <a:cubicBezTo>
                  <a:pt x="2929856" y="1774329"/>
                  <a:pt x="2925808" y="1800225"/>
                  <a:pt x="2917712" y="1800225"/>
                </a:cubicBezTo>
                <a:cubicBezTo>
                  <a:pt x="2911415" y="1800225"/>
                  <a:pt x="2912764" y="1791017"/>
                  <a:pt x="2916812" y="1780659"/>
                </a:cubicBezTo>
                <a:lnTo>
                  <a:pt x="2918332" y="1778027"/>
                </a:lnTo>
                <a:lnTo>
                  <a:pt x="2908665" y="1789582"/>
                </a:lnTo>
                <a:cubicBezTo>
                  <a:pt x="2905019" y="1792814"/>
                  <a:pt x="2901546" y="1794445"/>
                  <a:pt x="2898768" y="1793047"/>
                </a:cubicBezTo>
                <a:cubicBezTo>
                  <a:pt x="2893211" y="1790252"/>
                  <a:pt x="2898305" y="1781865"/>
                  <a:pt x="2906408" y="1773712"/>
                </a:cubicBezTo>
                <a:lnTo>
                  <a:pt x="2930568" y="1756848"/>
                </a:lnTo>
                <a:close/>
                <a:moveTo>
                  <a:pt x="861740" y="1752799"/>
                </a:moveTo>
                <a:cubicBezTo>
                  <a:pt x="863592" y="1754585"/>
                  <a:pt x="861740" y="1756371"/>
                  <a:pt x="859887" y="1759943"/>
                </a:cubicBezTo>
                <a:cubicBezTo>
                  <a:pt x="858035" y="1763515"/>
                  <a:pt x="856183" y="1765301"/>
                  <a:pt x="854331" y="1763515"/>
                </a:cubicBezTo>
                <a:cubicBezTo>
                  <a:pt x="852479" y="1763515"/>
                  <a:pt x="852479" y="1759943"/>
                  <a:pt x="854331" y="1756371"/>
                </a:cubicBezTo>
                <a:cubicBezTo>
                  <a:pt x="856183" y="1752799"/>
                  <a:pt x="859887" y="1751013"/>
                  <a:pt x="861740" y="1752799"/>
                </a:cubicBezTo>
                <a:close/>
                <a:moveTo>
                  <a:pt x="731830" y="1752600"/>
                </a:moveTo>
                <a:cubicBezTo>
                  <a:pt x="731830" y="1752600"/>
                  <a:pt x="742943" y="1764824"/>
                  <a:pt x="739238" y="1766570"/>
                </a:cubicBezTo>
                <a:cubicBezTo>
                  <a:pt x="737386" y="1770063"/>
                  <a:pt x="731830" y="1756092"/>
                  <a:pt x="731830" y="1752600"/>
                </a:cubicBezTo>
                <a:close/>
                <a:moveTo>
                  <a:pt x="731830" y="1752600"/>
                </a:moveTo>
                <a:lnTo>
                  <a:pt x="733536" y="1752754"/>
                </a:lnTo>
                <a:lnTo>
                  <a:pt x="733417" y="1752600"/>
                </a:lnTo>
                <a:lnTo>
                  <a:pt x="733708" y="1752769"/>
                </a:lnTo>
                <a:lnTo>
                  <a:pt x="739767" y="1753314"/>
                </a:lnTo>
                <a:cubicBezTo>
                  <a:pt x="743736" y="1754029"/>
                  <a:pt x="747705" y="1755457"/>
                  <a:pt x="747705" y="1758315"/>
                </a:cubicBezTo>
                <a:lnTo>
                  <a:pt x="741751" y="1758315"/>
                </a:lnTo>
                <a:lnTo>
                  <a:pt x="745919" y="1763316"/>
                </a:lnTo>
                <a:cubicBezTo>
                  <a:pt x="745026" y="1765102"/>
                  <a:pt x="742347" y="1763316"/>
                  <a:pt x="739668" y="1760637"/>
                </a:cubicBezTo>
                <a:lnTo>
                  <a:pt x="734882" y="1754483"/>
                </a:lnTo>
                <a:close/>
                <a:moveTo>
                  <a:pt x="730877" y="1752600"/>
                </a:moveTo>
                <a:lnTo>
                  <a:pt x="730928" y="1752788"/>
                </a:lnTo>
                <a:lnTo>
                  <a:pt x="731830" y="1752600"/>
                </a:lnTo>
                <a:lnTo>
                  <a:pt x="731451" y="1754705"/>
                </a:lnTo>
                <a:lnTo>
                  <a:pt x="733020" y="1760458"/>
                </a:lnTo>
                <a:cubicBezTo>
                  <a:pt x="733734" y="1764387"/>
                  <a:pt x="733734" y="1768317"/>
                  <a:pt x="730877" y="1768317"/>
                </a:cubicBezTo>
                <a:lnTo>
                  <a:pt x="728853" y="1762752"/>
                </a:lnTo>
                <a:lnTo>
                  <a:pt x="726273" y="1766711"/>
                </a:lnTo>
                <a:cubicBezTo>
                  <a:pt x="723495" y="1766711"/>
                  <a:pt x="723958" y="1763624"/>
                  <a:pt x="725579" y="1760317"/>
                </a:cubicBezTo>
                <a:lnTo>
                  <a:pt x="725896" y="1759925"/>
                </a:lnTo>
                <a:lnTo>
                  <a:pt x="718247" y="1765102"/>
                </a:lnTo>
                <a:cubicBezTo>
                  <a:pt x="716307" y="1764209"/>
                  <a:pt x="718247" y="1761530"/>
                  <a:pt x="721400" y="1758851"/>
                </a:cubicBezTo>
                <a:lnTo>
                  <a:pt x="723849" y="1757384"/>
                </a:lnTo>
                <a:lnTo>
                  <a:pt x="714685" y="1760220"/>
                </a:lnTo>
                <a:cubicBezTo>
                  <a:pt x="713732" y="1758315"/>
                  <a:pt x="716590" y="1756410"/>
                  <a:pt x="720400" y="1754981"/>
                </a:cubicBezTo>
                <a:lnTo>
                  <a:pt x="730831" y="1752808"/>
                </a:lnTo>
                <a:close/>
                <a:moveTo>
                  <a:pt x="848113" y="1751013"/>
                </a:moveTo>
                <a:cubicBezTo>
                  <a:pt x="850098" y="1751013"/>
                  <a:pt x="852082" y="1752827"/>
                  <a:pt x="854067" y="1756456"/>
                </a:cubicBezTo>
                <a:lnTo>
                  <a:pt x="852238" y="1763142"/>
                </a:lnTo>
                <a:lnTo>
                  <a:pt x="852479" y="1763395"/>
                </a:lnTo>
                <a:lnTo>
                  <a:pt x="852169" y="1763395"/>
                </a:lnTo>
                <a:lnTo>
                  <a:pt x="852082" y="1763713"/>
                </a:lnTo>
                <a:lnTo>
                  <a:pt x="851734" y="1763395"/>
                </a:lnTo>
                <a:lnTo>
                  <a:pt x="845222" y="1763395"/>
                </a:lnTo>
                <a:cubicBezTo>
                  <a:pt x="841593" y="1761490"/>
                  <a:pt x="839779" y="1759585"/>
                  <a:pt x="839779" y="1757680"/>
                </a:cubicBezTo>
                <a:lnTo>
                  <a:pt x="846290" y="1757680"/>
                </a:lnTo>
                <a:close/>
                <a:moveTo>
                  <a:pt x="718832" y="1748155"/>
                </a:moveTo>
                <a:cubicBezTo>
                  <a:pt x="722543" y="1748631"/>
                  <a:pt x="726909" y="1750060"/>
                  <a:pt x="728655" y="1751965"/>
                </a:cubicBezTo>
                <a:cubicBezTo>
                  <a:pt x="728655" y="1751965"/>
                  <a:pt x="712938" y="1755775"/>
                  <a:pt x="712938" y="1750060"/>
                </a:cubicBezTo>
                <a:cubicBezTo>
                  <a:pt x="712065" y="1748155"/>
                  <a:pt x="715121" y="1747679"/>
                  <a:pt x="718832" y="1748155"/>
                </a:cubicBezTo>
                <a:close/>
                <a:moveTo>
                  <a:pt x="123825" y="1748112"/>
                </a:moveTo>
                <a:cubicBezTo>
                  <a:pt x="135285" y="1747196"/>
                  <a:pt x="145107" y="1748570"/>
                  <a:pt x="144172" y="1754065"/>
                </a:cubicBezTo>
                <a:cubicBezTo>
                  <a:pt x="140430" y="1766888"/>
                  <a:pt x="93655" y="1755897"/>
                  <a:pt x="93655" y="1755897"/>
                </a:cubicBezTo>
                <a:cubicBezTo>
                  <a:pt x="99268" y="1752234"/>
                  <a:pt x="112365" y="1749028"/>
                  <a:pt x="123825" y="1748112"/>
                </a:cubicBezTo>
                <a:close/>
                <a:moveTo>
                  <a:pt x="921624" y="1748102"/>
                </a:moveTo>
                <a:cubicBezTo>
                  <a:pt x="925505" y="1749954"/>
                  <a:pt x="923564" y="1755510"/>
                  <a:pt x="921624" y="1759214"/>
                </a:cubicBezTo>
                <a:cubicBezTo>
                  <a:pt x="917743" y="1764771"/>
                  <a:pt x="913863" y="1768475"/>
                  <a:pt x="909982" y="1766623"/>
                </a:cubicBezTo>
                <a:cubicBezTo>
                  <a:pt x="908042" y="1764771"/>
                  <a:pt x="908042" y="1759214"/>
                  <a:pt x="911922" y="1755510"/>
                </a:cubicBezTo>
                <a:cubicBezTo>
                  <a:pt x="915803" y="1749954"/>
                  <a:pt x="919684" y="1746250"/>
                  <a:pt x="921624" y="1748102"/>
                </a:cubicBezTo>
                <a:close/>
                <a:moveTo>
                  <a:pt x="2940469" y="1745190"/>
                </a:moveTo>
                <a:lnTo>
                  <a:pt x="2935681" y="1752028"/>
                </a:lnTo>
                <a:lnTo>
                  <a:pt x="2940659" y="1748612"/>
                </a:lnTo>
                <a:lnTo>
                  <a:pt x="2936867" y="1751012"/>
                </a:lnTo>
                <a:close/>
                <a:moveTo>
                  <a:pt x="902599" y="1744662"/>
                </a:moveTo>
                <a:cubicBezTo>
                  <a:pt x="906681" y="1744662"/>
                  <a:pt x="910764" y="1748366"/>
                  <a:pt x="910764" y="1753922"/>
                </a:cubicBezTo>
                <a:cubicBezTo>
                  <a:pt x="912805" y="1759479"/>
                  <a:pt x="912805" y="1765035"/>
                  <a:pt x="908722" y="1766887"/>
                </a:cubicBezTo>
                <a:cubicBezTo>
                  <a:pt x="906681" y="1766887"/>
                  <a:pt x="902599" y="1763183"/>
                  <a:pt x="900558" y="1757626"/>
                </a:cubicBezTo>
                <a:cubicBezTo>
                  <a:pt x="898517" y="1752070"/>
                  <a:pt x="900558" y="1746514"/>
                  <a:pt x="902599" y="1744662"/>
                </a:cubicBezTo>
                <a:close/>
                <a:moveTo>
                  <a:pt x="739238" y="1735490"/>
                </a:moveTo>
                <a:cubicBezTo>
                  <a:pt x="741091" y="1735490"/>
                  <a:pt x="740165" y="1738886"/>
                  <a:pt x="738312" y="1742524"/>
                </a:cubicBezTo>
                <a:lnTo>
                  <a:pt x="738208" y="1742661"/>
                </a:lnTo>
                <a:lnTo>
                  <a:pt x="744177" y="1739106"/>
                </a:lnTo>
                <a:cubicBezTo>
                  <a:pt x="745941" y="1740098"/>
                  <a:pt x="744177" y="1742578"/>
                  <a:pt x="741311" y="1745059"/>
                </a:cubicBezTo>
                <a:lnTo>
                  <a:pt x="733567" y="1749921"/>
                </a:lnTo>
                <a:lnTo>
                  <a:pt x="735757" y="1749545"/>
                </a:lnTo>
                <a:lnTo>
                  <a:pt x="738378" y="1747506"/>
                </a:lnTo>
                <a:cubicBezTo>
                  <a:pt x="741871" y="1745191"/>
                  <a:pt x="745800" y="1743339"/>
                  <a:pt x="747546" y="1745191"/>
                </a:cubicBezTo>
                <a:lnTo>
                  <a:pt x="743458" y="1749166"/>
                </a:lnTo>
                <a:lnTo>
                  <a:pt x="750592" y="1750219"/>
                </a:lnTo>
                <a:cubicBezTo>
                  <a:pt x="751530" y="1752203"/>
                  <a:pt x="748246" y="1752700"/>
                  <a:pt x="744025" y="1752452"/>
                </a:cubicBezTo>
                <a:lnTo>
                  <a:pt x="737723" y="1751298"/>
                </a:lnTo>
                <a:lnTo>
                  <a:pt x="731830" y="1752600"/>
                </a:lnTo>
                <a:lnTo>
                  <a:pt x="734308" y="1750673"/>
                </a:lnTo>
                <a:lnTo>
                  <a:pt x="732808" y="1750398"/>
                </a:lnTo>
                <a:lnTo>
                  <a:pt x="731831" y="1751011"/>
                </a:lnTo>
                <a:lnTo>
                  <a:pt x="731830" y="1751013"/>
                </a:lnTo>
                <a:lnTo>
                  <a:pt x="731830" y="1751012"/>
                </a:lnTo>
                <a:lnTo>
                  <a:pt x="731830" y="1751012"/>
                </a:lnTo>
                <a:lnTo>
                  <a:pt x="731830" y="1751011"/>
                </a:lnTo>
                <a:lnTo>
                  <a:pt x="731976" y="1750246"/>
                </a:lnTo>
                <a:lnTo>
                  <a:pt x="731830" y="1750219"/>
                </a:lnTo>
                <a:lnTo>
                  <a:pt x="731987" y="1750192"/>
                </a:lnTo>
                <a:lnTo>
                  <a:pt x="733450" y="1742524"/>
                </a:lnTo>
                <a:cubicBezTo>
                  <a:pt x="734608" y="1738401"/>
                  <a:pt x="736460" y="1734520"/>
                  <a:pt x="739238" y="1735490"/>
                </a:cubicBezTo>
                <a:close/>
                <a:moveTo>
                  <a:pt x="51186" y="1734303"/>
                </a:moveTo>
                <a:cubicBezTo>
                  <a:pt x="61786" y="1737683"/>
                  <a:pt x="76803" y="1748071"/>
                  <a:pt x="83649" y="1753054"/>
                </a:cubicBezTo>
                <a:lnTo>
                  <a:pt x="85631" y="1754530"/>
                </a:lnTo>
                <a:lnTo>
                  <a:pt x="85717" y="1754554"/>
                </a:lnTo>
                <a:lnTo>
                  <a:pt x="85677" y="1754564"/>
                </a:lnTo>
                <a:lnTo>
                  <a:pt x="87304" y="1755775"/>
                </a:lnTo>
                <a:lnTo>
                  <a:pt x="87305" y="1755775"/>
                </a:lnTo>
                <a:lnTo>
                  <a:pt x="87305" y="1755776"/>
                </a:lnTo>
                <a:lnTo>
                  <a:pt x="87305" y="1755776"/>
                </a:lnTo>
                <a:lnTo>
                  <a:pt x="79601" y="1787183"/>
                </a:lnTo>
                <a:cubicBezTo>
                  <a:pt x="75165" y="1797652"/>
                  <a:pt x="69562" y="1805097"/>
                  <a:pt x="64893" y="1800444"/>
                </a:cubicBezTo>
                <a:cubicBezTo>
                  <a:pt x="60224" y="1796722"/>
                  <a:pt x="65827" y="1785554"/>
                  <a:pt x="72597" y="1775318"/>
                </a:cubicBezTo>
                <a:lnTo>
                  <a:pt x="77510" y="1768559"/>
                </a:lnTo>
                <a:lnTo>
                  <a:pt x="59947" y="1786866"/>
                </a:lnTo>
                <a:cubicBezTo>
                  <a:pt x="53920" y="1791457"/>
                  <a:pt x="48679" y="1793280"/>
                  <a:pt x="46582" y="1789112"/>
                </a:cubicBezTo>
                <a:cubicBezTo>
                  <a:pt x="45650" y="1786334"/>
                  <a:pt x="47630" y="1782862"/>
                  <a:pt x="51124" y="1779215"/>
                </a:cubicBezTo>
                <a:lnTo>
                  <a:pt x="61809" y="1770639"/>
                </a:lnTo>
                <a:lnTo>
                  <a:pt x="52656" y="1775030"/>
                </a:lnTo>
                <a:cubicBezTo>
                  <a:pt x="45690" y="1777206"/>
                  <a:pt x="40367" y="1777206"/>
                  <a:pt x="39680" y="1772920"/>
                </a:cubicBezTo>
                <a:cubicBezTo>
                  <a:pt x="39680" y="1766252"/>
                  <a:pt x="51586" y="1761966"/>
                  <a:pt x="63492" y="1759347"/>
                </a:cubicBezTo>
                <a:lnTo>
                  <a:pt x="70088" y="1758232"/>
                </a:lnTo>
                <a:lnTo>
                  <a:pt x="46293" y="1759581"/>
                </a:lnTo>
                <a:cubicBezTo>
                  <a:pt x="38954" y="1758905"/>
                  <a:pt x="34068" y="1756844"/>
                  <a:pt x="35464" y="1752722"/>
                </a:cubicBezTo>
                <a:cubicBezTo>
                  <a:pt x="36395" y="1749517"/>
                  <a:pt x="40001" y="1748028"/>
                  <a:pt x="44887" y="1747599"/>
                </a:cubicBezTo>
                <a:lnTo>
                  <a:pt x="53479" y="1748218"/>
                </a:lnTo>
                <a:lnTo>
                  <a:pt x="43072" y="1743051"/>
                </a:lnTo>
                <a:cubicBezTo>
                  <a:pt x="40077" y="1740577"/>
                  <a:pt x="38914" y="1737867"/>
                  <a:pt x="40775" y="1735039"/>
                </a:cubicBezTo>
                <a:cubicBezTo>
                  <a:pt x="42636" y="1732682"/>
                  <a:pt x="46475" y="1732800"/>
                  <a:pt x="51186" y="1734303"/>
                </a:cubicBezTo>
                <a:close/>
                <a:moveTo>
                  <a:pt x="731036" y="1733867"/>
                </a:moveTo>
                <a:cubicBezTo>
                  <a:pt x="733020" y="1732914"/>
                  <a:pt x="733516" y="1736248"/>
                  <a:pt x="733268" y="1740296"/>
                </a:cubicBezTo>
                <a:lnTo>
                  <a:pt x="731421" y="1749163"/>
                </a:lnTo>
                <a:lnTo>
                  <a:pt x="731830" y="1751012"/>
                </a:lnTo>
                <a:lnTo>
                  <a:pt x="731211" y="1750173"/>
                </a:lnTo>
                <a:lnTo>
                  <a:pt x="731126" y="1750581"/>
                </a:lnTo>
                <a:lnTo>
                  <a:pt x="731830" y="1751013"/>
                </a:lnTo>
                <a:lnTo>
                  <a:pt x="731061" y="1750891"/>
                </a:lnTo>
                <a:lnTo>
                  <a:pt x="731036" y="1751012"/>
                </a:lnTo>
                <a:lnTo>
                  <a:pt x="731013" y="1750883"/>
                </a:lnTo>
                <a:lnTo>
                  <a:pt x="728330" y="1750456"/>
                </a:lnTo>
                <a:lnTo>
                  <a:pt x="728655" y="1751012"/>
                </a:lnTo>
                <a:lnTo>
                  <a:pt x="727886" y="1750386"/>
                </a:lnTo>
                <a:lnTo>
                  <a:pt x="723098" y="1749624"/>
                </a:lnTo>
                <a:cubicBezTo>
                  <a:pt x="718733" y="1748698"/>
                  <a:pt x="714367" y="1747309"/>
                  <a:pt x="714367" y="1745456"/>
                </a:cubicBezTo>
                <a:lnTo>
                  <a:pt x="721582" y="1744768"/>
                </a:lnTo>
                <a:lnTo>
                  <a:pt x="717939" y="1737121"/>
                </a:lnTo>
                <a:cubicBezTo>
                  <a:pt x="718832" y="1736129"/>
                  <a:pt x="721064" y="1738610"/>
                  <a:pt x="723297" y="1741834"/>
                </a:cubicBezTo>
                <a:lnTo>
                  <a:pt x="726883" y="1747977"/>
                </a:lnTo>
                <a:lnTo>
                  <a:pt x="730941" y="1750468"/>
                </a:lnTo>
                <a:lnTo>
                  <a:pt x="730791" y="1749604"/>
                </a:lnTo>
                <a:lnTo>
                  <a:pt x="726736" y="1744106"/>
                </a:lnTo>
                <a:cubicBezTo>
                  <a:pt x="724421" y="1740534"/>
                  <a:pt x="722569" y="1736724"/>
                  <a:pt x="724421" y="1735772"/>
                </a:cubicBezTo>
                <a:cubicBezTo>
                  <a:pt x="726273" y="1733867"/>
                  <a:pt x="728125" y="1736724"/>
                  <a:pt x="729515" y="1740534"/>
                </a:cubicBezTo>
                <a:lnTo>
                  <a:pt x="729718" y="1741456"/>
                </a:lnTo>
                <a:close/>
                <a:moveTo>
                  <a:pt x="2512369" y="1733550"/>
                </a:moveTo>
                <a:cubicBezTo>
                  <a:pt x="2514274" y="1733550"/>
                  <a:pt x="2516179" y="1739106"/>
                  <a:pt x="2516179" y="1744662"/>
                </a:cubicBezTo>
                <a:cubicBezTo>
                  <a:pt x="2516179" y="1752071"/>
                  <a:pt x="2514274" y="1755775"/>
                  <a:pt x="2510464" y="1755775"/>
                </a:cubicBezTo>
                <a:cubicBezTo>
                  <a:pt x="2508559" y="1755775"/>
                  <a:pt x="2506654" y="1750219"/>
                  <a:pt x="2506654" y="1744662"/>
                </a:cubicBezTo>
                <a:cubicBezTo>
                  <a:pt x="2506654" y="1739106"/>
                  <a:pt x="2508559" y="1733550"/>
                  <a:pt x="2512369" y="1733550"/>
                </a:cubicBezTo>
                <a:close/>
                <a:moveTo>
                  <a:pt x="2507611" y="1732623"/>
                </a:moveTo>
                <a:cubicBezTo>
                  <a:pt x="2509722" y="1732403"/>
                  <a:pt x="2511129" y="1732844"/>
                  <a:pt x="2511129" y="1733726"/>
                </a:cubicBezTo>
                <a:cubicBezTo>
                  <a:pt x="2513005" y="1735490"/>
                  <a:pt x="2511129" y="1740781"/>
                  <a:pt x="2505501" y="1744309"/>
                </a:cubicBezTo>
                <a:cubicBezTo>
                  <a:pt x="2501748" y="1747837"/>
                  <a:pt x="2496120" y="1747837"/>
                  <a:pt x="2494243" y="1746073"/>
                </a:cubicBezTo>
                <a:cubicBezTo>
                  <a:pt x="2492367" y="1744309"/>
                  <a:pt x="2496120" y="1739017"/>
                  <a:pt x="2499872" y="1735490"/>
                </a:cubicBezTo>
                <a:cubicBezTo>
                  <a:pt x="2502686" y="1733726"/>
                  <a:pt x="2505501" y="1732844"/>
                  <a:pt x="2507611" y="1732623"/>
                </a:cubicBezTo>
                <a:close/>
                <a:moveTo>
                  <a:pt x="2783832" y="1731963"/>
                </a:moveTo>
                <a:cubicBezTo>
                  <a:pt x="2800977" y="1731963"/>
                  <a:pt x="2806692" y="1742953"/>
                  <a:pt x="2800977" y="1761271"/>
                </a:cubicBezTo>
                <a:lnTo>
                  <a:pt x="2791853" y="1771583"/>
                </a:lnTo>
                <a:lnTo>
                  <a:pt x="2792404" y="1773238"/>
                </a:lnTo>
                <a:lnTo>
                  <a:pt x="2791660" y="1771802"/>
                </a:lnTo>
                <a:lnTo>
                  <a:pt x="2787404" y="1776611"/>
                </a:lnTo>
                <a:cubicBezTo>
                  <a:pt x="2782404" y="1779130"/>
                  <a:pt x="2778117" y="1779588"/>
                  <a:pt x="2778117" y="1779588"/>
                </a:cubicBezTo>
                <a:cubicBezTo>
                  <a:pt x="2781927" y="1775924"/>
                  <a:pt x="2779546" y="1771803"/>
                  <a:pt x="2776212" y="1766766"/>
                </a:cubicBezTo>
                <a:lnTo>
                  <a:pt x="2772530" y="1757913"/>
                </a:lnTo>
                <a:lnTo>
                  <a:pt x="2771767" y="1758951"/>
                </a:lnTo>
                <a:lnTo>
                  <a:pt x="2772464" y="1757756"/>
                </a:lnTo>
                <a:lnTo>
                  <a:pt x="2768592" y="1748448"/>
                </a:lnTo>
                <a:cubicBezTo>
                  <a:pt x="2768592" y="1733795"/>
                  <a:pt x="2783832" y="1731963"/>
                  <a:pt x="2783832" y="1731963"/>
                </a:cubicBezTo>
                <a:close/>
                <a:moveTo>
                  <a:pt x="692406" y="1731963"/>
                </a:moveTo>
                <a:cubicBezTo>
                  <a:pt x="694258" y="1731963"/>
                  <a:pt x="697962" y="1731963"/>
                  <a:pt x="699815" y="1735591"/>
                </a:cubicBezTo>
                <a:cubicBezTo>
                  <a:pt x="701667" y="1739220"/>
                  <a:pt x="701667" y="1742849"/>
                  <a:pt x="701667" y="1742849"/>
                </a:cubicBezTo>
                <a:cubicBezTo>
                  <a:pt x="699815" y="1744663"/>
                  <a:pt x="696110" y="1742849"/>
                  <a:pt x="694258" y="1739220"/>
                </a:cubicBezTo>
                <a:cubicBezTo>
                  <a:pt x="692406" y="1737406"/>
                  <a:pt x="690554" y="1733777"/>
                  <a:pt x="692406" y="1731963"/>
                </a:cubicBezTo>
                <a:close/>
                <a:moveTo>
                  <a:pt x="689761" y="1731963"/>
                </a:moveTo>
                <a:lnTo>
                  <a:pt x="689960" y="1732321"/>
                </a:lnTo>
                <a:lnTo>
                  <a:pt x="690327" y="1732227"/>
                </a:lnTo>
                <a:lnTo>
                  <a:pt x="690101" y="1732574"/>
                </a:lnTo>
                <a:lnTo>
                  <a:pt x="693730" y="1739107"/>
                </a:lnTo>
                <a:cubicBezTo>
                  <a:pt x="693730" y="1742679"/>
                  <a:pt x="691745" y="1746251"/>
                  <a:pt x="689761" y="1744465"/>
                </a:cubicBezTo>
                <a:cubicBezTo>
                  <a:pt x="687776" y="1744465"/>
                  <a:pt x="685792" y="1742679"/>
                  <a:pt x="685792" y="1739107"/>
                </a:cubicBezTo>
                <a:lnTo>
                  <a:pt x="686499" y="1737835"/>
                </a:lnTo>
                <a:lnTo>
                  <a:pt x="679442" y="1739636"/>
                </a:lnTo>
                <a:cubicBezTo>
                  <a:pt x="679442" y="1737784"/>
                  <a:pt x="679442" y="1735931"/>
                  <a:pt x="683070" y="1734079"/>
                </a:cubicBezTo>
                <a:lnTo>
                  <a:pt x="689496" y="1732439"/>
                </a:lnTo>
                <a:close/>
                <a:moveTo>
                  <a:pt x="2525705" y="1730375"/>
                </a:moveTo>
                <a:cubicBezTo>
                  <a:pt x="2531261" y="1730375"/>
                  <a:pt x="2536817" y="1734079"/>
                  <a:pt x="2536817" y="1735931"/>
                </a:cubicBezTo>
                <a:cubicBezTo>
                  <a:pt x="2536817" y="1737784"/>
                  <a:pt x="2535428" y="1739173"/>
                  <a:pt x="2533345" y="1740099"/>
                </a:cubicBezTo>
                <a:lnTo>
                  <a:pt x="2526632" y="1741319"/>
                </a:lnTo>
                <a:lnTo>
                  <a:pt x="2528527" y="1752312"/>
                </a:lnTo>
                <a:cubicBezTo>
                  <a:pt x="2526587" y="1754188"/>
                  <a:pt x="2520766" y="1752312"/>
                  <a:pt x="2516885" y="1746683"/>
                </a:cubicBezTo>
                <a:lnTo>
                  <a:pt x="2515102" y="1736339"/>
                </a:lnTo>
                <a:lnTo>
                  <a:pt x="2514592" y="1735931"/>
                </a:lnTo>
                <a:lnTo>
                  <a:pt x="2514957" y="1735494"/>
                </a:lnTo>
                <a:lnTo>
                  <a:pt x="2514945" y="1735426"/>
                </a:lnTo>
                <a:lnTo>
                  <a:pt x="2514994" y="1735450"/>
                </a:lnTo>
                <a:lnTo>
                  <a:pt x="2518065" y="1731764"/>
                </a:lnTo>
                <a:cubicBezTo>
                  <a:pt x="2520148" y="1730838"/>
                  <a:pt x="2522927" y="1730375"/>
                  <a:pt x="2525705" y="1730375"/>
                </a:cubicBezTo>
                <a:close/>
                <a:moveTo>
                  <a:pt x="699286" y="1727200"/>
                </a:moveTo>
                <a:cubicBezTo>
                  <a:pt x="702858" y="1729184"/>
                  <a:pt x="706430" y="1729184"/>
                  <a:pt x="706430" y="1731169"/>
                </a:cubicBezTo>
                <a:cubicBezTo>
                  <a:pt x="706430" y="1733153"/>
                  <a:pt x="702858" y="1735138"/>
                  <a:pt x="699286" y="1735138"/>
                </a:cubicBezTo>
                <a:cubicBezTo>
                  <a:pt x="695714" y="1735138"/>
                  <a:pt x="692142" y="1733153"/>
                  <a:pt x="692142" y="1731169"/>
                </a:cubicBezTo>
                <a:cubicBezTo>
                  <a:pt x="692142" y="1729184"/>
                  <a:pt x="695714" y="1727200"/>
                  <a:pt x="699286" y="1727200"/>
                </a:cubicBezTo>
                <a:close/>
                <a:moveTo>
                  <a:pt x="2839148" y="1719263"/>
                </a:moveTo>
                <a:cubicBezTo>
                  <a:pt x="2843029" y="1719263"/>
                  <a:pt x="2846909" y="1724660"/>
                  <a:pt x="2848850" y="1731857"/>
                </a:cubicBezTo>
                <a:lnTo>
                  <a:pt x="2849625" y="1735541"/>
                </a:lnTo>
                <a:lnTo>
                  <a:pt x="2850133" y="1731645"/>
                </a:lnTo>
                <a:cubicBezTo>
                  <a:pt x="2853885" y="1724448"/>
                  <a:pt x="2859514" y="1720850"/>
                  <a:pt x="2863266" y="1722649"/>
                </a:cubicBezTo>
                <a:cubicBezTo>
                  <a:pt x="2867018" y="1724448"/>
                  <a:pt x="2865142" y="1731645"/>
                  <a:pt x="2861390" y="1738842"/>
                </a:cubicBezTo>
                <a:cubicBezTo>
                  <a:pt x="2857637" y="1744239"/>
                  <a:pt x="2852009" y="1747838"/>
                  <a:pt x="2848256" y="1746039"/>
                </a:cubicBezTo>
                <a:lnTo>
                  <a:pt x="2848506" y="1744122"/>
                </a:lnTo>
                <a:lnTo>
                  <a:pt x="2846909" y="1746251"/>
                </a:lnTo>
                <a:lnTo>
                  <a:pt x="2843723" y="1742114"/>
                </a:lnTo>
                <a:lnTo>
                  <a:pt x="2844581" y="1747203"/>
                </a:lnTo>
                <a:lnTo>
                  <a:pt x="2843338" y="1747993"/>
                </a:lnTo>
                <a:lnTo>
                  <a:pt x="2844566" y="1748326"/>
                </a:lnTo>
                <a:lnTo>
                  <a:pt x="2844224" y="1750745"/>
                </a:lnTo>
                <a:lnTo>
                  <a:pt x="2845586" y="1747838"/>
                </a:lnTo>
                <a:lnTo>
                  <a:pt x="2848262" y="1750557"/>
                </a:lnTo>
                <a:lnTo>
                  <a:pt x="2848496" y="1749766"/>
                </a:lnTo>
                <a:lnTo>
                  <a:pt x="2850596" y="1749853"/>
                </a:lnTo>
                <a:lnTo>
                  <a:pt x="2849555" y="1748433"/>
                </a:lnTo>
                <a:cubicBezTo>
                  <a:pt x="2849555" y="1746647"/>
                  <a:pt x="2856752" y="1743075"/>
                  <a:pt x="2863949" y="1743075"/>
                </a:cubicBezTo>
                <a:cubicBezTo>
                  <a:pt x="2871146" y="1744861"/>
                  <a:pt x="2876543" y="1746647"/>
                  <a:pt x="2876543" y="1750219"/>
                </a:cubicBezTo>
                <a:cubicBezTo>
                  <a:pt x="2876543" y="1753791"/>
                  <a:pt x="2871146" y="1757363"/>
                  <a:pt x="2862150" y="1755577"/>
                </a:cubicBezTo>
                <a:lnTo>
                  <a:pt x="2858849" y="1754758"/>
                </a:lnTo>
                <a:lnTo>
                  <a:pt x="2861461" y="1757476"/>
                </a:lnTo>
                <a:cubicBezTo>
                  <a:pt x="2865165" y="1763260"/>
                  <a:pt x="2867017" y="1770970"/>
                  <a:pt x="2863313" y="1772898"/>
                </a:cubicBezTo>
                <a:cubicBezTo>
                  <a:pt x="2861461" y="1774826"/>
                  <a:pt x="2855905" y="1770970"/>
                  <a:pt x="2850348" y="1765187"/>
                </a:cubicBezTo>
                <a:lnTo>
                  <a:pt x="2850222" y="1764875"/>
                </a:lnTo>
                <a:lnTo>
                  <a:pt x="2845586" y="1776413"/>
                </a:lnTo>
                <a:cubicBezTo>
                  <a:pt x="2842014" y="1776413"/>
                  <a:pt x="2838442" y="1770698"/>
                  <a:pt x="2838442" y="1763078"/>
                </a:cubicBezTo>
                <a:lnTo>
                  <a:pt x="2841178" y="1757243"/>
                </a:lnTo>
                <a:lnTo>
                  <a:pt x="2837309" y="1761149"/>
                </a:lnTo>
                <a:cubicBezTo>
                  <a:pt x="2831866" y="1766644"/>
                  <a:pt x="2824609" y="1768476"/>
                  <a:pt x="2822795" y="1764812"/>
                </a:cubicBezTo>
                <a:cubicBezTo>
                  <a:pt x="2820980" y="1761149"/>
                  <a:pt x="2822795" y="1755653"/>
                  <a:pt x="2830052" y="1751990"/>
                </a:cubicBezTo>
                <a:lnTo>
                  <a:pt x="2835415" y="1748713"/>
                </a:lnTo>
                <a:lnTo>
                  <a:pt x="2830187" y="1747203"/>
                </a:lnTo>
                <a:cubicBezTo>
                  <a:pt x="2822991" y="1743393"/>
                  <a:pt x="2819392" y="1737678"/>
                  <a:pt x="2821191" y="1735773"/>
                </a:cubicBezTo>
                <a:cubicBezTo>
                  <a:pt x="2822991" y="1731963"/>
                  <a:pt x="2828388" y="1731963"/>
                  <a:pt x="2835585" y="1733868"/>
                </a:cubicBezTo>
                <a:lnTo>
                  <a:pt x="2840723" y="1738220"/>
                </a:lnTo>
                <a:lnTo>
                  <a:pt x="2837208" y="1733656"/>
                </a:lnTo>
                <a:cubicBezTo>
                  <a:pt x="2835267" y="1726460"/>
                  <a:pt x="2835267" y="1721062"/>
                  <a:pt x="2839148" y="1719263"/>
                </a:cubicBezTo>
                <a:close/>
                <a:moveTo>
                  <a:pt x="699762" y="1718072"/>
                </a:moveTo>
                <a:cubicBezTo>
                  <a:pt x="701667" y="1718072"/>
                  <a:pt x="701667" y="1722041"/>
                  <a:pt x="699762" y="1726010"/>
                </a:cubicBezTo>
                <a:cubicBezTo>
                  <a:pt x="697857" y="1729978"/>
                  <a:pt x="694047" y="1731963"/>
                  <a:pt x="692142" y="1729978"/>
                </a:cubicBezTo>
                <a:cubicBezTo>
                  <a:pt x="692142" y="1729978"/>
                  <a:pt x="692142" y="1726010"/>
                  <a:pt x="694047" y="1722041"/>
                </a:cubicBezTo>
                <a:cubicBezTo>
                  <a:pt x="695952" y="1718072"/>
                  <a:pt x="699762" y="1716088"/>
                  <a:pt x="699762" y="1718072"/>
                </a:cubicBezTo>
                <a:close/>
                <a:moveTo>
                  <a:pt x="2345019" y="1717515"/>
                </a:moveTo>
                <a:lnTo>
                  <a:pt x="2341741" y="1722174"/>
                </a:lnTo>
                <a:lnTo>
                  <a:pt x="2338923" y="1720716"/>
                </a:lnTo>
                <a:lnTo>
                  <a:pt x="2339438" y="1722689"/>
                </a:lnTo>
                <a:lnTo>
                  <a:pt x="2333766" y="1725759"/>
                </a:lnTo>
                <a:lnTo>
                  <a:pt x="2337791" y="1726406"/>
                </a:lnTo>
                <a:lnTo>
                  <a:pt x="2337722" y="1727322"/>
                </a:lnTo>
                <a:lnTo>
                  <a:pt x="2344571" y="1733448"/>
                </a:lnTo>
                <a:lnTo>
                  <a:pt x="2345558" y="1729376"/>
                </a:lnTo>
                <a:lnTo>
                  <a:pt x="2347833" y="1729606"/>
                </a:lnTo>
                <a:lnTo>
                  <a:pt x="2346591" y="1727654"/>
                </a:lnTo>
                <a:lnTo>
                  <a:pt x="2351125" y="1722812"/>
                </a:lnTo>
                <a:lnTo>
                  <a:pt x="2347472" y="1723477"/>
                </a:lnTo>
                <a:close/>
                <a:moveTo>
                  <a:pt x="120038" y="1717156"/>
                </a:moveTo>
                <a:cubicBezTo>
                  <a:pt x="123308" y="1715286"/>
                  <a:pt x="126127" y="1715056"/>
                  <a:pt x="127931" y="1717357"/>
                </a:cubicBezTo>
                <a:cubicBezTo>
                  <a:pt x="129284" y="1720120"/>
                  <a:pt x="127818" y="1723803"/>
                  <a:pt x="124858" y="1727774"/>
                </a:cubicBezTo>
                <a:lnTo>
                  <a:pt x="115292" y="1737425"/>
                </a:lnTo>
                <a:lnTo>
                  <a:pt x="130395" y="1731338"/>
                </a:lnTo>
                <a:cubicBezTo>
                  <a:pt x="133938" y="1731076"/>
                  <a:pt x="136200" y="1732243"/>
                  <a:pt x="136200" y="1735511"/>
                </a:cubicBezTo>
                <a:cubicBezTo>
                  <a:pt x="137629" y="1743916"/>
                  <a:pt x="111197" y="1750219"/>
                  <a:pt x="97891" y="1752846"/>
                </a:cubicBezTo>
                <a:lnTo>
                  <a:pt x="94792" y="1753407"/>
                </a:lnTo>
                <a:lnTo>
                  <a:pt x="93655" y="1754188"/>
                </a:lnTo>
                <a:lnTo>
                  <a:pt x="94025" y="1753546"/>
                </a:lnTo>
                <a:lnTo>
                  <a:pt x="90480" y="1754188"/>
                </a:lnTo>
                <a:lnTo>
                  <a:pt x="96162" y="1749838"/>
                </a:lnTo>
                <a:lnTo>
                  <a:pt x="109440" y="1726795"/>
                </a:lnTo>
                <a:cubicBezTo>
                  <a:pt x="113048" y="1722537"/>
                  <a:pt x="116769" y="1719026"/>
                  <a:pt x="120038" y="1717156"/>
                </a:cubicBezTo>
                <a:close/>
                <a:moveTo>
                  <a:pt x="687776" y="1716088"/>
                </a:moveTo>
                <a:cubicBezTo>
                  <a:pt x="689761" y="1716088"/>
                  <a:pt x="691745" y="1718129"/>
                  <a:pt x="693730" y="1722211"/>
                </a:cubicBezTo>
                <a:cubicBezTo>
                  <a:pt x="693730" y="1726294"/>
                  <a:pt x="693730" y="1730376"/>
                  <a:pt x="691745" y="1730376"/>
                </a:cubicBezTo>
                <a:lnTo>
                  <a:pt x="688411" y="1726947"/>
                </a:lnTo>
                <a:lnTo>
                  <a:pt x="690356" y="1730058"/>
                </a:lnTo>
                <a:cubicBezTo>
                  <a:pt x="690356" y="1731963"/>
                  <a:pt x="686784" y="1731963"/>
                  <a:pt x="683212" y="1730058"/>
                </a:cubicBezTo>
                <a:cubicBezTo>
                  <a:pt x="679640" y="1728153"/>
                  <a:pt x="677854" y="1726248"/>
                  <a:pt x="679640" y="1724343"/>
                </a:cubicBezTo>
                <a:lnTo>
                  <a:pt x="685880" y="1724343"/>
                </a:lnTo>
                <a:lnTo>
                  <a:pt x="685792" y="1724252"/>
                </a:lnTo>
                <a:cubicBezTo>
                  <a:pt x="685792" y="1720170"/>
                  <a:pt x="685792" y="1716088"/>
                  <a:pt x="687776" y="1716088"/>
                </a:cubicBezTo>
                <a:close/>
                <a:moveTo>
                  <a:pt x="2526587" y="1714788"/>
                </a:moveTo>
                <a:cubicBezTo>
                  <a:pt x="2530467" y="1714788"/>
                  <a:pt x="2528527" y="1720417"/>
                  <a:pt x="2526587" y="1726045"/>
                </a:cubicBezTo>
                <a:cubicBezTo>
                  <a:pt x="2522706" y="1731674"/>
                  <a:pt x="2518825" y="1733550"/>
                  <a:pt x="2514945" y="1731674"/>
                </a:cubicBezTo>
                <a:cubicBezTo>
                  <a:pt x="2513004" y="1731674"/>
                  <a:pt x="2513004" y="1726045"/>
                  <a:pt x="2516885" y="1720417"/>
                </a:cubicBezTo>
                <a:cubicBezTo>
                  <a:pt x="2520766" y="1714788"/>
                  <a:pt x="2524646" y="1712912"/>
                  <a:pt x="2526587" y="1714788"/>
                </a:cubicBezTo>
                <a:close/>
                <a:moveTo>
                  <a:pt x="2902287" y="1714326"/>
                </a:moveTo>
                <a:cubicBezTo>
                  <a:pt x="2912225" y="1720081"/>
                  <a:pt x="2927703" y="1740942"/>
                  <a:pt x="2930517" y="1751013"/>
                </a:cubicBezTo>
                <a:lnTo>
                  <a:pt x="2928471" y="1749702"/>
                </a:lnTo>
                <a:lnTo>
                  <a:pt x="2932105" y="1752600"/>
                </a:lnTo>
                <a:lnTo>
                  <a:pt x="2928685" y="1751967"/>
                </a:lnTo>
                <a:lnTo>
                  <a:pt x="2930517" y="1752477"/>
                </a:lnTo>
                <a:lnTo>
                  <a:pt x="2925691" y="1753665"/>
                </a:lnTo>
                <a:lnTo>
                  <a:pt x="2932105" y="1752600"/>
                </a:lnTo>
                <a:cubicBezTo>
                  <a:pt x="2932105" y="1752600"/>
                  <a:pt x="2895820" y="1784350"/>
                  <a:pt x="2888562" y="1775012"/>
                </a:cubicBezTo>
                <a:cubicBezTo>
                  <a:pt x="2884934" y="1770343"/>
                  <a:pt x="2892645" y="1764740"/>
                  <a:pt x="2902850" y="1760304"/>
                </a:cubicBezTo>
                <a:lnTo>
                  <a:pt x="2917212" y="1755376"/>
                </a:lnTo>
                <a:lnTo>
                  <a:pt x="2906787" y="1757286"/>
                </a:lnTo>
                <a:cubicBezTo>
                  <a:pt x="2894689" y="1758889"/>
                  <a:pt x="2882126" y="1758889"/>
                  <a:pt x="2880265" y="1752477"/>
                </a:cubicBezTo>
                <a:cubicBezTo>
                  <a:pt x="2878404" y="1746982"/>
                  <a:pt x="2887710" y="1745608"/>
                  <a:pt x="2899109" y="1746295"/>
                </a:cubicBezTo>
                <a:lnTo>
                  <a:pt x="2911209" y="1747895"/>
                </a:lnTo>
                <a:lnTo>
                  <a:pt x="2908522" y="1747230"/>
                </a:lnTo>
                <a:cubicBezTo>
                  <a:pt x="2896844" y="1743729"/>
                  <a:pt x="2885396" y="1738593"/>
                  <a:pt x="2886312" y="1732056"/>
                </a:cubicBezTo>
                <a:cubicBezTo>
                  <a:pt x="2886770" y="1729254"/>
                  <a:pt x="2889288" y="1728437"/>
                  <a:pt x="2892952" y="1728963"/>
                </a:cubicBezTo>
                <a:lnTo>
                  <a:pt x="2909784" y="1736340"/>
                </a:lnTo>
                <a:lnTo>
                  <a:pt x="2898066" y="1725117"/>
                </a:lnTo>
                <a:cubicBezTo>
                  <a:pt x="2894988" y="1721160"/>
                  <a:pt x="2893464" y="1717444"/>
                  <a:pt x="2894871" y="1714566"/>
                </a:cubicBezTo>
                <a:cubicBezTo>
                  <a:pt x="2896278" y="1712168"/>
                  <a:pt x="2898975" y="1712408"/>
                  <a:pt x="2902287" y="1714326"/>
                </a:cubicBezTo>
                <a:close/>
                <a:moveTo>
                  <a:pt x="2507108" y="1711589"/>
                </a:moveTo>
                <a:cubicBezTo>
                  <a:pt x="2510736" y="1709737"/>
                  <a:pt x="2514365" y="1715293"/>
                  <a:pt x="2516179" y="1720849"/>
                </a:cubicBezTo>
                <a:lnTo>
                  <a:pt x="2512715" y="1731460"/>
                </a:lnTo>
                <a:lnTo>
                  <a:pt x="2512740" y="1731566"/>
                </a:lnTo>
                <a:lnTo>
                  <a:pt x="2512680" y="1731566"/>
                </a:lnTo>
                <a:lnTo>
                  <a:pt x="2512551" y="1731962"/>
                </a:lnTo>
                <a:lnTo>
                  <a:pt x="2512240" y="1731566"/>
                </a:lnTo>
                <a:lnTo>
                  <a:pt x="2499776" y="1731566"/>
                </a:lnTo>
                <a:cubicBezTo>
                  <a:pt x="2496071" y="1729780"/>
                  <a:pt x="2492367" y="1726208"/>
                  <a:pt x="2492367" y="1722636"/>
                </a:cubicBezTo>
                <a:lnTo>
                  <a:pt x="2505304" y="1722636"/>
                </a:lnTo>
                <a:close/>
                <a:moveTo>
                  <a:pt x="2802194" y="1711551"/>
                </a:moveTo>
                <a:cubicBezTo>
                  <a:pt x="2804047" y="1709737"/>
                  <a:pt x="2805899" y="1711551"/>
                  <a:pt x="2809603" y="1715180"/>
                </a:cubicBezTo>
                <a:cubicBezTo>
                  <a:pt x="2811455" y="1716994"/>
                  <a:pt x="2811455" y="1720623"/>
                  <a:pt x="2809603" y="1722437"/>
                </a:cubicBezTo>
                <a:cubicBezTo>
                  <a:pt x="2809603" y="1722437"/>
                  <a:pt x="2805899" y="1720623"/>
                  <a:pt x="2804047" y="1718808"/>
                </a:cubicBezTo>
                <a:cubicBezTo>
                  <a:pt x="2802194" y="1715180"/>
                  <a:pt x="2800342" y="1711551"/>
                  <a:pt x="2802194" y="1711551"/>
                </a:cubicBezTo>
                <a:close/>
                <a:moveTo>
                  <a:pt x="2800116" y="1710002"/>
                </a:moveTo>
                <a:cubicBezTo>
                  <a:pt x="2801930" y="1711854"/>
                  <a:pt x="2800116" y="1715559"/>
                  <a:pt x="2796487" y="1717411"/>
                </a:cubicBezTo>
                <a:cubicBezTo>
                  <a:pt x="2794673" y="1719263"/>
                  <a:pt x="2791045" y="1719263"/>
                  <a:pt x="2789230" y="1719263"/>
                </a:cubicBezTo>
                <a:cubicBezTo>
                  <a:pt x="2789230" y="1717411"/>
                  <a:pt x="2789230" y="1713706"/>
                  <a:pt x="2792859" y="1711854"/>
                </a:cubicBezTo>
                <a:cubicBezTo>
                  <a:pt x="2796487" y="1710002"/>
                  <a:pt x="2800116" y="1708150"/>
                  <a:pt x="2800116" y="1710002"/>
                </a:cubicBezTo>
                <a:close/>
                <a:moveTo>
                  <a:pt x="68628" y="1709982"/>
                </a:moveTo>
                <a:cubicBezTo>
                  <a:pt x="77033" y="1708608"/>
                  <a:pt x="83336" y="1735053"/>
                  <a:pt x="85962" y="1748362"/>
                </a:cubicBezTo>
                <a:lnTo>
                  <a:pt x="86512" y="1751397"/>
                </a:lnTo>
                <a:lnTo>
                  <a:pt x="87305" y="1752600"/>
                </a:lnTo>
                <a:lnTo>
                  <a:pt x="86674" y="1752293"/>
                </a:lnTo>
                <a:lnTo>
                  <a:pt x="87305" y="1755775"/>
                </a:lnTo>
                <a:lnTo>
                  <a:pt x="83992" y="1750986"/>
                </a:lnTo>
                <a:lnTo>
                  <a:pt x="74846" y="1746532"/>
                </a:lnTo>
                <a:cubicBezTo>
                  <a:pt x="60603" y="1737825"/>
                  <a:pt x="44029" y="1723051"/>
                  <a:pt x="52316" y="1718829"/>
                </a:cubicBezTo>
                <a:cubicBezTo>
                  <a:pt x="54618" y="1716953"/>
                  <a:pt x="57955" y="1718126"/>
                  <a:pt x="61667" y="1720940"/>
                </a:cubicBezTo>
                <a:lnTo>
                  <a:pt x="68966" y="1728468"/>
                </a:lnTo>
                <a:lnTo>
                  <a:pt x="64718" y="1716622"/>
                </a:lnTo>
                <a:cubicBezTo>
                  <a:pt x="64309" y="1712958"/>
                  <a:pt x="65360" y="1710440"/>
                  <a:pt x="68628" y="1709982"/>
                </a:cubicBezTo>
                <a:close/>
                <a:moveTo>
                  <a:pt x="2800342" y="1709737"/>
                </a:moveTo>
                <a:cubicBezTo>
                  <a:pt x="2802095" y="1709737"/>
                  <a:pt x="2803517" y="1712936"/>
                  <a:pt x="2803517" y="1716881"/>
                </a:cubicBezTo>
                <a:cubicBezTo>
                  <a:pt x="2803517" y="1720826"/>
                  <a:pt x="2802095" y="1724025"/>
                  <a:pt x="2800342" y="1724025"/>
                </a:cubicBezTo>
                <a:cubicBezTo>
                  <a:pt x="2798589" y="1724025"/>
                  <a:pt x="2797167" y="1720826"/>
                  <a:pt x="2797167" y="1716881"/>
                </a:cubicBezTo>
                <a:cubicBezTo>
                  <a:pt x="2797167" y="1712936"/>
                  <a:pt x="2798589" y="1709737"/>
                  <a:pt x="2800342" y="1709737"/>
                </a:cubicBezTo>
                <a:close/>
                <a:moveTo>
                  <a:pt x="109629" y="1707658"/>
                </a:moveTo>
                <a:cubicBezTo>
                  <a:pt x="119055" y="1715103"/>
                  <a:pt x="88892" y="1754188"/>
                  <a:pt x="88892" y="1754188"/>
                </a:cubicBezTo>
                <a:cubicBezTo>
                  <a:pt x="88892" y="1739298"/>
                  <a:pt x="100203" y="1700213"/>
                  <a:pt x="109629" y="1707658"/>
                </a:cubicBezTo>
                <a:close/>
                <a:moveTo>
                  <a:pt x="2914543" y="1706070"/>
                </a:moveTo>
                <a:cubicBezTo>
                  <a:pt x="2923969" y="1698625"/>
                  <a:pt x="2935280" y="1737710"/>
                  <a:pt x="2933395" y="1752600"/>
                </a:cubicBezTo>
                <a:cubicBezTo>
                  <a:pt x="2933395" y="1752600"/>
                  <a:pt x="2905117" y="1713515"/>
                  <a:pt x="2914543" y="1706070"/>
                </a:cubicBezTo>
                <a:close/>
                <a:moveTo>
                  <a:pt x="2955824" y="1704975"/>
                </a:moveTo>
                <a:cubicBezTo>
                  <a:pt x="2961427" y="1705927"/>
                  <a:pt x="2959093" y="1715452"/>
                  <a:pt x="2953957" y="1725930"/>
                </a:cubicBezTo>
                <a:lnTo>
                  <a:pt x="2950529" y="1730825"/>
                </a:lnTo>
                <a:lnTo>
                  <a:pt x="2961870" y="1718561"/>
                </a:lnTo>
                <a:cubicBezTo>
                  <a:pt x="2965690" y="1715483"/>
                  <a:pt x="2969279" y="1713958"/>
                  <a:pt x="2972057" y="1715365"/>
                </a:cubicBezTo>
                <a:cubicBezTo>
                  <a:pt x="2976687" y="1719118"/>
                  <a:pt x="2971131" y="1727091"/>
                  <a:pt x="2962796" y="1734596"/>
                </a:cubicBezTo>
                <a:lnTo>
                  <a:pt x="2943431" y="1746856"/>
                </a:lnTo>
                <a:lnTo>
                  <a:pt x="2955754" y="1739342"/>
                </a:lnTo>
                <a:cubicBezTo>
                  <a:pt x="2966456" y="1733451"/>
                  <a:pt x="2978088" y="1728738"/>
                  <a:pt x="2981810" y="1733451"/>
                </a:cubicBezTo>
                <a:cubicBezTo>
                  <a:pt x="2984602" y="1736986"/>
                  <a:pt x="2980851" y="1740786"/>
                  <a:pt x="2974286" y="1744055"/>
                </a:cubicBezTo>
                <a:lnTo>
                  <a:pt x="2971126" y="1745016"/>
                </a:lnTo>
                <a:lnTo>
                  <a:pt x="2979285" y="1744113"/>
                </a:lnTo>
                <a:cubicBezTo>
                  <a:pt x="2984171" y="1744296"/>
                  <a:pt x="2987777" y="1745517"/>
                  <a:pt x="2988708" y="1748448"/>
                </a:cubicBezTo>
                <a:cubicBezTo>
                  <a:pt x="2992430" y="1762125"/>
                  <a:pt x="2951484" y="1758217"/>
                  <a:pt x="2938455" y="1752356"/>
                </a:cubicBezTo>
                <a:lnTo>
                  <a:pt x="2939378" y="1752071"/>
                </a:lnTo>
                <a:lnTo>
                  <a:pt x="2935497" y="1752290"/>
                </a:lnTo>
                <a:lnTo>
                  <a:pt x="2935280" y="1752600"/>
                </a:lnTo>
                <a:lnTo>
                  <a:pt x="2935336" y="1752300"/>
                </a:lnTo>
                <a:lnTo>
                  <a:pt x="2935280" y="1752303"/>
                </a:lnTo>
                <a:lnTo>
                  <a:pt x="2935343" y="1752260"/>
                </a:lnTo>
                <a:lnTo>
                  <a:pt x="2936652" y="1745159"/>
                </a:lnTo>
                <a:cubicBezTo>
                  <a:pt x="2939366" y="1731764"/>
                  <a:pt x="2946019" y="1704975"/>
                  <a:pt x="2955824" y="1704975"/>
                </a:cubicBezTo>
                <a:close/>
                <a:moveTo>
                  <a:pt x="89014" y="1702084"/>
                </a:moveTo>
                <a:cubicBezTo>
                  <a:pt x="100005" y="1705826"/>
                  <a:pt x="89014" y="1752601"/>
                  <a:pt x="89014" y="1752601"/>
                </a:cubicBezTo>
                <a:cubicBezTo>
                  <a:pt x="81687" y="1741375"/>
                  <a:pt x="76192" y="1700213"/>
                  <a:pt x="89014" y="1702084"/>
                </a:cubicBezTo>
                <a:close/>
                <a:moveTo>
                  <a:pt x="2935280" y="1700496"/>
                </a:moveTo>
                <a:cubicBezTo>
                  <a:pt x="2946392" y="1698625"/>
                  <a:pt x="2940836" y="1737916"/>
                  <a:pt x="2935280" y="1751013"/>
                </a:cubicBezTo>
                <a:cubicBezTo>
                  <a:pt x="2935280" y="1751013"/>
                  <a:pt x="2924167" y="1704238"/>
                  <a:pt x="2935280" y="1700496"/>
                </a:cubicBezTo>
                <a:close/>
                <a:moveTo>
                  <a:pt x="42855" y="1698625"/>
                </a:moveTo>
                <a:cubicBezTo>
                  <a:pt x="46427" y="1700411"/>
                  <a:pt x="57143" y="1709341"/>
                  <a:pt x="53571" y="1711127"/>
                </a:cubicBezTo>
                <a:lnTo>
                  <a:pt x="48176" y="1706631"/>
                </a:lnTo>
                <a:lnTo>
                  <a:pt x="48570" y="1707224"/>
                </a:lnTo>
                <a:cubicBezTo>
                  <a:pt x="49999" y="1710531"/>
                  <a:pt x="50475" y="1713618"/>
                  <a:pt x="48570" y="1714500"/>
                </a:cubicBezTo>
                <a:cubicBezTo>
                  <a:pt x="44760" y="1714500"/>
                  <a:pt x="42855" y="1698625"/>
                  <a:pt x="42855" y="1698625"/>
                </a:cubicBezTo>
                <a:close/>
                <a:moveTo>
                  <a:pt x="42855" y="1698625"/>
                </a:moveTo>
                <a:cubicBezTo>
                  <a:pt x="48570" y="1698625"/>
                  <a:pt x="61905" y="1702329"/>
                  <a:pt x="58095" y="1706034"/>
                </a:cubicBezTo>
                <a:cubicBezTo>
                  <a:pt x="56190" y="1709738"/>
                  <a:pt x="42855" y="1698625"/>
                  <a:pt x="42855" y="1698625"/>
                </a:cubicBezTo>
                <a:close/>
                <a:moveTo>
                  <a:pt x="42458" y="1698625"/>
                </a:moveTo>
                <a:cubicBezTo>
                  <a:pt x="44443" y="1703864"/>
                  <a:pt x="44443" y="1716088"/>
                  <a:pt x="40474" y="1716088"/>
                </a:cubicBezTo>
                <a:cubicBezTo>
                  <a:pt x="36505" y="1714342"/>
                  <a:pt x="42458" y="1698625"/>
                  <a:pt x="42458" y="1698625"/>
                </a:cubicBezTo>
                <a:close/>
                <a:moveTo>
                  <a:pt x="41268" y="1698625"/>
                </a:moveTo>
                <a:cubicBezTo>
                  <a:pt x="41268" y="1703864"/>
                  <a:pt x="37563" y="1716088"/>
                  <a:pt x="33859" y="1712595"/>
                </a:cubicBezTo>
                <a:cubicBezTo>
                  <a:pt x="30155" y="1710849"/>
                  <a:pt x="41268" y="1698625"/>
                  <a:pt x="41268" y="1698625"/>
                </a:cubicBezTo>
                <a:close/>
                <a:moveTo>
                  <a:pt x="41057" y="1698253"/>
                </a:moveTo>
                <a:lnTo>
                  <a:pt x="40801" y="1698282"/>
                </a:lnTo>
                <a:lnTo>
                  <a:pt x="41266" y="1698625"/>
                </a:lnTo>
                <a:lnTo>
                  <a:pt x="41266" y="1698625"/>
                </a:lnTo>
                <a:close/>
                <a:moveTo>
                  <a:pt x="2981318" y="1697037"/>
                </a:moveTo>
                <a:lnTo>
                  <a:pt x="2981318" y="1697038"/>
                </a:lnTo>
                <a:lnTo>
                  <a:pt x="2981829" y="1697673"/>
                </a:lnTo>
                <a:lnTo>
                  <a:pt x="2981899" y="1697309"/>
                </a:lnTo>
                <a:close/>
                <a:moveTo>
                  <a:pt x="2981317" y="1697037"/>
                </a:moveTo>
                <a:lnTo>
                  <a:pt x="2981318" y="1697037"/>
                </a:lnTo>
                <a:lnTo>
                  <a:pt x="2981944" y="1697080"/>
                </a:lnTo>
                <a:lnTo>
                  <a:pt x="2981952" y="1697037"/>
                </a:lnTo>
                <a:lnTo>
                  <a:pt x="2981966" y="1697081"/>
                </a:lnTo>
                <a:lnTo>
                  <a:pt x="2983005" y="1697152"/>
                </a:lnTo>
                <a:lnTo>
                  <a:pt x="2982905" y="1697037"/>
                </a:lnTo>
                <a:lnTo>
                  <a:pt x="2983144" y="1697161"/>
                </a:lnTo>
                <a:lnTo>
                  <a:pt x="2990049" y="1697632"/>
                </a:lnTo>
                <a:cubicBezTo>
                  <a:pt x="2994414" y="1698228"/>
                  <a:pt x="2998780" y="1699418"/>
                  <a:pt x="2998780" y="1701800"/>
                </a:cubicBezTo>
                <a:cubicBezTo>
                  <a:pt x="2998780" y="1703387"/>
                  <a:pt x="2995385" y="1702990"/>
                  <a:pt x="2991504" y="1701800"/>
                </a:cubicBezTo>
                <a:lnTo>
                  <a:pt x="2991116" y="1701618"/>
                </a:lnTo>
                <a:lnTo>
                  <a:pt x="2996796" y="1707753"/>
                </a:lnTo>
                <a:cubicBezTo>
                  <a:pt x="2995804" y="1709539"/>
                  <a:pt x="2992827" y="1707753"/>
                  <a:pt x="2989850" y="1705074"/>
                </a:cubicBezTo>
                <a:lnTo>
                  <a:pt x="2983982" y="1698283"/>
                </a:lnTo>
                <a:lnTo>
                  <a:pt x="2982057" y="1697383"/>
                </a:lnTo>
                <a:lnTo>
                  <a:pt x="2982336" y="1698303"/>
                </a:lnTo>
                <a:lnTo>
                  <a:pt x="2986411" y="1703367"/>
                </a:lnTo>
                <a:cubicBezTo>
                  <a:pt x="2988726" y="1706642"/>
                  <a:pt x="2990578" y="1710134"/>
                  <a:pt x="2988726" y="1711007"/>
                </a:cubicBezTo>
                <a:cubicBezTo>
                  <a:pt x="2987800" y="1712754"/>
                  <a:pt x="2985948" y="1710134"/>
                  <a:pt x="2984327" y="1706642"/>
                </a:cubicBezTo>
                <a:lnTo>
                  <a:pt x="2984244" y="1706376"/>
                </a:lnTo>
                <a:lnTo>
                  <a:pt x="2983857" y="1712754"/>
                </a:lnTo>
                <a:cubicBezTo>
                  <a:pt x="2981000" y="1713627"/>
                  <a:pt x="2980047" y="1710571"/>
                  <a:pt x="2980047" y="1706860"/>
                </a:cubicBezTo>
                <a:lnTo>
                  <a:pt x="2981709" y="1698288"/>
                </a:lnTo>
                <a:lnTo>
                  <a:pt x="2981318" y="1697039"/>
                </a:lnTo>
                <a:lnTo>
                  <a:pt x="2979929" y="1704754"/>
                </a:lnTo>
                <a:cubicBezTo>
                  <a:pt x="2979003" y="1708502"/>
                  <a:pt x="2977614" y="1712030"/>
                  <a:pt x="2975762" y="1711148"/>
                </a:cubicBezTo>
                <a:cubicBezTo>
                  <a:pt x="2972983" y="1711148"/>
                  <a:pt x="2973446" y="1708061"/>
                  <a:pt x="2975067" y="1704754"/>
                </a:cubicBezTo>
                <a:lnTo>
                  <a:pt x="2975384" y="1704362"/>
                </a:lnTo>
                <a:lnTo>
                  <a:pt x="2967736" y="1709539"/>
                </a:lnTo>
                <a:cubicBezTo>
                  <a:pt x="2965796" y="1708646"/>
                  <a:pt x="2967736" y="1705967"/>
                  <a:pt x="2970889" y="1703288"/>
                </a:cubicBezTo>
                <a:lnTo>
                  <a:pt x="2981317" y="1697037"/>
                </a:lnTo>
                <a:lnTo>
                  <a:pt x="2981317" y="1697037"/>
                </a:lnTo>
                <a:lnTo>
                  <a:pt x="2981318" y="1697037"/>
                </a:lnTo>
                <a:lnTo>
                  <a:pt x="2981318" y="1697037"/>
                </a:lnTo>
                <a:close/>
                <a:moveTo>
                  <a:pt x="2809603" y="1697037"/>
                </a:moveTo>
                <a:cubicBezTo>
                  <a:pt x="2811455" y="1698851"/>
                  <a:pt x="2811455" y="1702480"/>
                  <a:pt x="2809603" y="1704294"/>
                </a:cubicBezTo>
                <a:lnTo>
                  <a:pt x="2802292" y="1709665"/>
                </a:lnTo>
                <a:lnTo>
                  <a:pt x="2809868" y="1708150"/>
                </a:lnTo>
                <a:cubicBezTo>
                  <a:pt x="2813836" y="1708150"/>
                  <a:pt x="2817805" y="1709738"/>
                  <a:pt x="2817805" y="1711325"/>
                </a:cubicBezTo>
                <a:cubicBezTo>
                  <a:pt x="2817805" y="1712913"/>
                  <a:pt x="2813836" y="1712913"/>
                  <a:pt x="2809868" y="1712913"/>
                </a:cubicBezTo>
                <a:cubicBezTo>
                  <a:pt x="2805899" y="1712913"/>
                  <a:pt x="2801930" y="1711325"/>
                  <a:pt x="2801930" y="1709738"/>
                </a:cubicBezTo>
                <a:lnTo>
                  <a:pt x="2802208" y="1709682"/>
                </a:lnTo>
                <a:lnTo>
                  <a:pt x="2804047" y="1702480"/>
                </a:lnTo>
                <a:cubicBezTo>
                  <a:pt x="2805899" y="1698851"/>
                  <a:pt x="2807751" y="1697037"/>
                  <a:pt x="2809603" y="1697037"/>
                </a:cubicBezTo>
                <a:close/>
                <a:moveTo>
                  <a:pt x="2797802" y="1693862"/>
                </a:moveTo>
                <a:cubicBezTo>
                  <a:pt x="2799707" y="1693862"/>
                  <a:pt x="2801612" y="1695846"/>
                  <a:pt x="2801612" y="1699815"/>
                </a:cubicBezTo>
                <a:cubicBezTo>
                  <a:pt x="2803517" y="1703784"/>
                  <a:pt x="2803517" y="1707752"/>
                  <a:pt x="2801612" y="1709737"/>
                </a:cubicBezTo>
                <a:lnTo>
                  <a:pt x="2797405" y="1703894"/>
                </a:lnTo>
                <a:lnTo>
                  <a:pt x="2800144" y="1709737"/>
                </a:lnTo>
                <a:cubicBezTo>
                  <a:pt x="2800144" y="1709737"/>
                  <a:pt x="2796572" y="1709737"/>
                  <a:pt x="2793000" y="1709737"/>
                </a:cubicBezTo>
                <a:cubicBezTo>
                  <a:pt x="2789428" y="1707832"/>
                  <a:pt x="2787642" y="1704022"/>
                  <a:pt x="2789428" y="1702117"/>
                </a:cubicBezTo>
                <a:lnTo>
                  <a:pt x="2796126" y="1702117"/>
                </a:lnTo>
                <a:lnTo>
                  <a:pt x="2795897" y="1701799"/>
                </a:lnTo>
                <a:cubicBezTo>
                  <a:pt x="2793992" y="1697831"/>
                  <a:pt x="2795897" y="1693862"/>
                  <a:pt x="2797802" y="1693862"/>
                </a:cubicBezTo>
                <a:close/>
                <a:moveTo>
                  <a:pt x="2998462" y="1688570"/>
                </a:moveTo>
                <a:lnTo>
                  <a:pt x="2993515" y="1693609"/>
                </a:lnTo>
                <a:lnTo>
                  <a:pt x="3000050" y="1694656"/>
                </a:lnTo>
                <a:cubicBezTo>
                  <a:pt x="3001003" y="1696640"/>
                  <a:pt x="2997669" y="1697633"/>
                  <a:pt x="2993621" y="1697633"/>
                </a:cubicBezTo>
                <a:lnTo>
                  <a:pt x="2986859" y="1695754"/>
                </a:lnTo>
                <a:lnTo>
                  <a:pt x="2981317" y="1697037"/>
                </a:lnTo>
                <a:lnTo>
                  <a:pt x="2983900" y="1694932"/>
                </a:lnTo>
                <a:lnTo>
                  <a:pt x="2982905" y="1694656"/>
                </a:lnTo>
                <a:lnTo>
                  <a:pt x="2984643" y="1694327"/>
                </a:lnTo>
                <a:lnTo>
                  <a:pt x="2988461" y="1691216"/>
                </a:lnTo>
                <a:cubicBezTo>
                  <a:pt x="2992271" y="1688570"/>
                  <a:pt x="2996557" y="1686454"/>
                  <a:pt x="2998462" y="1688570"/>
                </a:cubicBezTo>
                <a:close/>
                <a:moveTo>
                  <a:pt x="2774213" y="1687838"/>
                </a:moveTo>
                <a:cubicBezTo>
                  <a:pt x="2778657" y="1689450"/>
                  <a:pt x="2781463" y="1692212"/>
                  <a:pt x="2781463" y="1692212"/>
                </a:cubicBezTo>
                <a:cubicBezTo>
                  <a:pt x="2786141" y="1698657"/>
                  <a:pt x="2787076" y="1704182"/>
                  <a:pt x="2784738" y="1709016"/>
                </a:cubicBezTo>
                <a:lnTo>
                  <a:pt x="2778863" y="1713559"/>
                </a:lnTo>
                <a:lnTo>
                  <a:pt x="2778911" y="1713869"/>
                </a:lnTo>
                <a:cubicBezTo>
                  <a:pt x="2778117" y="1717387"/>
                  <a:pt x="2776530" y="1719263"/>
                  <a:pt x="2776530" y="1719263"/>
                </a:cubicBezTo>
                <a:lnTo>
                  <a:pt x="2776868" y="1715101"/>
                </a:lnTo>
                <a:lnTo>
                  <a:pt x="2768366" y="1721676"/>
                </a:lnTo>
                <a:lnTo>
                  <a:pt x="2755427" y="1721816"/>
                </a:lnTo>
                <a:lnTo>
                  <a:pt x="2754305" y="1724026"/>
                </a:lnTo>
                <a:lnTo>
                  <a:pt x="2755287" y="1721818"/>
                </a:lnTo>
                <a:lnTo>
                  <a:pt x="2747084" y="1721907"/>
                </a:lnTo>
                <a:lnTo>
                  <a:pt x="2738746" y="1718136"/>
                </a:lnTo>
                <a:lnTo>
                  <a:pt x="2738430" y="1718128"/>
                </a:lnTo>
                <a:lnTo>
                  <a:pt x="2738648" y="1718092"/>
                </a:lnTo>
                <a:lnTo>
                  <a:pt x="2738430" y="1717993"/>
                </a:lnTo>
                <a:cubicBezTo>
                  <a:pt x="2747785" y="1717993"/>
                  <a:pt x="2745914" y="1699578"/>
                  <a:pt x="2757140" y="1690370"/>
                </a:cubicBezTo>
                <a:cubicBezTo>
                  <a:pt x="2763689" y="1685767"/>
                  <a:pt x="2769769" y="1686227"/>
                  <a:pt x="2774213" y="1687838"/>
                </a:cubicBezTo>
                <a:close/>
                <a:moveTo>
                  <a:pt x="55357" y="1685132"/>
                </a:moveTo>
                <a:lnTo>
                  <a:pt x="49977" y="1692304"/>
                </a:lnTo>
                <a:lnTo>
                  <a:pt x="51454" y="1691323"/>
                </a:lnTo>
                <a:cubicBezTo>
                  <a:pt x="54761" y="1689894"/>
                  <a:pt x="57848" y="1689418"/>
                  <a:pt x="58730" y="1691323"/>
                </a:cubicBezTo>
                <a:lnTo>
                  <a:pt x="51002" y="1695496"/>
                </a:lnTo>
                <a:lnTo>
                  <a:pt x="54523" y="1694418"/>
                </a:lnTo>
                <a:cubicBezTo>
                  <a:pt x="58571" y="1694180"/>
                  <a:pt x="61905" y="1695132"/>
                  <a:pt x="61905" y="1697990"/>
                </a:cubicBezTo>
                <a:cubicBezTo>
                  <a:pt x="60000" y="1701800"/>
                  <a:pt x="42855" y="1697990"/>
                  <a:pt x="42855" y="1697990"/>
                </a:cubicBezTo>
                <a:lnTo>
                  <a:pt x="50404" y="1695679"/>
                </a:lnTo>
                <a:lnTo>
                  <a:pt x="42855" y="1697038"/>
                </a:lnTo>
                <a:cubicBezTo>
                  <a:pt x="44641" y="1693069"/>
                  <a:pt x="53571" y="1681163"/>
                  <a:pt x="55357" y="1685132"/>
                </a:cubicBezTo>
                <a:close/>
                <a:moveTo>
                  <a:pt x="2710914" y="1684337"/>
                </a:moveTo>
                <a:lnTo>
                  <a:pt x="2711011" y="1684700"/>
                </a:lnTo>
                <a:lnTo>
                  <a:pt x="2711443" y="1684602"/>
                </a:lnTo>
                <a:lnTo>
                  <a:pt x="2711134" y="1685163"/>
                </a:lnTo>
                <a:lnTo>
                  <a:pt x="2713030" y="1692274"/>
                </a:lnTo>
                <a:cubicBezTo>
                  <a:pt x="2713030" y="1696243"/>
                  <a:pt x="2710914" y="1700212"/>
                  <a:pt x="2708797" y="1700212"/>
                </a:cubicBezTo>
                <a:cubicBezTo>
                  <a:pt x="2706680" y="1700212"/>
                  <a:pt x="2706680" y="1696243"/>
                  <a:pt x="2706680" y="1692274"/>
                </a:cubicBezTo>
                <a:lnTo>
                  <a:pt x="2706821" y="1692011"/>
                </a:lnTo>
                <a:lnTo>
                  <a:pt x="2699196" y="1692011"/>
                </a:lnTo>
                <a:cubicBezTo>
                  <a:pt x="2697155" y="1692011"/>
                  <a:pt x="2699196" y="1688306"/>
                  <a:pt x="2703279" y="1686454"/>
                </a:cubicBezTo>
                <a:lnTo>
                  <a:pt x="2710680" y="1684775"/>
                </a:lnTo>
                <a:close/>
                <a:moveTo>
                  <a:pt x="2720287" y="1683146"/>
                </a:moveTo>
                <a:cubicBezTo>
                  <a:pt x="2723916" y="1683146"/>
                  <a:pt x="2725730" y="1685131"/>
                  <a:pt x="2725730" y="1687115"/>
                </a:cubicBezTo>
                <a:lnTo>
                  <a:pt x="2718974" y="1688963"/>
                </a:lnTo>
                <a:lnTo>
                  <a:pt x="2720703" y="1696584"/>
                </a:lnTo>
                <a:cubicBezTo>
                  <a:pt x="2718851" y="1698625"/>
                  <a:pt x="2716999" y="1696584"/>
                  <a:pt x="2713294" y="1692501"/>
                </a:cubicBezTo>
                <a:lnTo>
                  <a:pt x="2713294" y="1685323"/>
                </a:lnTo>
                <a:lnTo>
                  <a:pt x="2713030" y="1685131"/>
                </a:lnTo>
                <a:lnTo>
                  <a:pt x="2713294" y="1685059"/>
                </a:lnTo>
                <a:lnTo>
                  <a:pt x="2713294" y="1684337"/>
                </a:lnTo>
                <a:lnTo>
                  <a:pt x="2714010" y="1684863"/>
                </a:lnTo>
                <a:close/>
                <a:moveTo>
                  <a:pt x="50475" y="1681798"/>
                </a:moveTo>
                <a:cubicBezTo>
                  <a:pt x="52380" y="1683703"/>
                  <a:pt x="42855" y="1697038"/>
                  <a:pt x="42855" y="1697038"/>
                </a:cubicBezTo>
                <a:cubicBezTo>
                  <a:pt x="42855" y="1693228"/>
                  <a:pt x="46665" y="1677988"/>
                  <a:pt x="50475" y="1681798"/>
                </a:cubicBezTo>
                <a:close/>
                <a:moveTo>
                  <a:pt x="35552" y="1681163"/>
                </a:moveTo>
                <a:cubicBezTo>
                  <a:pt x="37457" y="1681163"/>
                  <a:pt x="38886" y="1685529"/>
                  <a:pt x="39838" y="1689894"/>
                </a:cubicBezTo>
                <a:lnTo>
                  <a:pt x="40919" y="1696502"/>
                </a:lnTo>
                <a:lnTo>
                  <a:pt x="41267" y="1697038"/>
                </a:lnTo>
                <a:lnTo>
                  <a:pt x="40974" y="1696837"/>
                </a:lnTo>
                <a:lnTo>
                  <a:pt x="41199" y="1698209"/>
                </a:lnTo>
                <a:lnTo>
                  <a:pt x="41267" y="1698228"/>
                </a:lnTo>
                <a:lnTo>
                  <a:pt x="41203" y="1698236"/>
                </a:lnTo>
                <a:lnTo>
                  <a:pt x="41267" y="1698625"/>
                </a:lnTo>
                <a:lnTo>
                  <a:pt x="41267" y="1698625"/>
                </a:lnTo>
                <a:lnTo>
                  <a:pt x="41268" y="1698625"/>
                </a:lnTo>
                <a:lnTo>
                  <a:pt x="41267" y="1698626"/>
                </a:lnTo>
                <a:lnTo>
                  <a:pt x="41267" y="1698626"/>
                </a:lnTo>
                <a:lnTo>
                  <a:pt x="41266" y="1698626"/>
                </a:lnTo>
                <a:lnTo>
                  <a:pt x="41266" y="1698626"/>
                </a:lnTo>
                <a:lnTo>
                  <a:pt x="34322" y="1706662"/>
                </a:lnTo>
                <a:cubicBezTo>
                  <a:pt x="31345" y="1709341"/>
                  <a:pt x="28369" y="1711127"/>
                  <a:pt x="27376" y="1709341"/>
                </a:cubicBezTo>
                <a:lnTo>
                  <a:pt x="32258" y="1704069"/>
                </a:lnTo>
                <a:lnTo>
                  <a:pt x="31809" y="1704340"/>
                </a:lnTo>
                <a:cubicBezTo>
                  <a:pt x="28171" y="1705769"/>
                  <a:pt x="24775" y="1706245"/>
                  <a:pt x="23805" y="1704340"/>
                </a:cubicBezTo>
                <a:cubicBezTo>
                  <a:pt x="23805" y="1702435"/>
                  <a:pt x="28171" y="1701006"/>
                  <a:pt x="32536" y="1700054"/>
                </a:cubicBezTo>
                <a:lnTo>
                  <a:pt x="41265" y="1698625"/>
                </a:lnTo>
                <a:lnTo>
                  <a:pt x="40086" y="1698365"/>
                </a:lnTo>
                <a:lnTo>
                  <a:pt x="30551" y="1699469"/>
                </a:lnTo>
                <a:cubicBezTo>
                  <a:pt x="26503" y="1699221"/>
                  <a:pt x="23169" y="1698228"/>
                  <a:pt x="24122" y="1696244"/>
                </a:cubicBezTo>
                <a:lnTo>
                  <a:pt x="30388" y="1695881"/>
                </a:lnTo>
                <a:lnTo>
                  <a:pt x="26027" y="1691217"/>
                </a:lnTo>
                <a:cubicBezTo>
                  <a:pt x="26979" y="1689365"/>
                  <a:pt x="30789" y="1691217"/>
                  <a:pt x="34361" y="1693532"/>
                </a:cubicBezTo>
                <a:lnTo>
                  <a:pt x="40380" y="1697972"/>
                </a:lnTo>
                <a:lnTo>
                  <a:pt x="41001" y="1698151"/>
                </a:lnTo>
                <a:lnTo>
                  <a:pt x="39819" y="1696045"/>
                </a:lnTo>
                <a:lnTo>
                  <a:pt x="32337" y="1690914"/>
                </a:lnTo>
                <a:cubicBezTo>
                  <a:pt x="29361" y="1688363"/>
                  <a:pt x="27376" y="1685812"/>
                  <a:pt x="29361" y="1684791"/>
                </a:cubicBezTo>
                <a:lnTo>
                  <a:pt x="36314" y="1689798"/>
                </a:lnTo>
                <a:lnTo>
                  <a:pt x="35552" y="1688439"/>
                </a:lnTo>
                <a:cubicBezTo>
                  <a:pt x="34123" y="1684558"/>
                  <a:pt x="33647" y="1681163"/>
                  <a:pt x="35552" y="1681163"/>
                </a:cubicBezTo>
                <a:close/>
                <a:moveTo>
                  <a:pt x="42220" y="1679893"/>
                </a:moveTo>
                <a:cubicBezTo>
                  <a:pt x="46030" y="1679893"/>
                  <a:pt x="42220" y="1697038"/>
                  <a:pt x="42220" y="1697038"/>
                </a:cubicBezTo>
                <a:cubicBezTo>
                  <a:pt x="38410" y="1693228"/>
                  <a:pt x="36505" y="1677988"/>
                  <a:pt x="42220" y="1679893"/>
                </a:cubicBezTo>
                <a:close/>
                <a:moveTo>
                  <a:pt x="2981317" y="1678146"/>
                </a:moveTo>
                <a:cubicBezTo>
                  <a:pt x="2982905" y="1677273"/>
                  <a:pt x="2983302" y="1680329"/>
                  <a:pt x="2983103" y="1684040"/>
                </a:cubicBezTo>
                <a:lnTo>
                  <a:pt x="2981319" y="1693855"/>
                </a:lnTo>
                <a:lnTo>
                  <a:pt x="2982938" y="1686145"/>
                </a:lnTo>
                <a:cubicBezTo>
                  <a:pt x="2984095" y="1682397"/>
                  <a:pt x="2985947" y="1678869"/>
                  <a:pt x="2988726" y="1679751"/>
                </a:cubicBezTo>
                <a:cubicBezTo>
                  <a:pt x="2990578" y="1679751"/>
                  <a:pt x="2989652" y="1682838"/>
                  <a:pt x="2987800" y="1686145"/>
                </a:cubicBezTo>
                <a:lnTo>
                  <a:pt x="2987143" y="1686927"/>
                </a:lnTo>
                <a:lnTo>
                  <a:pt x="2994900" y="1683147"/>
                </a:lnTo>
                <a:cubicBezTo>
                  <a:pt x="2996840" y="1684040"/>
                  <a:pt x="2994900" y="1686272"/>
                  <a:pt x="2991747" y="1688505"/>
                </a:cubicBezTo>
                <a:lnTo>
                  <a:pt x="2981318" y="1693862"/>
                </a:lnTo>
                <a:lnTo>
                  <a:pt x="2981337" y="1693838"/>
                </a:lnTo>
                <a:lnTo>
                  <a:pt x="2981318" y="1693861"/>
                </a:lnTo>
                <a:lnTo>
                  <a:pt x="2981318" y="1693862"/>
                </a:lnTo>
                <a:lnTo>
                  <a:pt x="2981318" y="1693863"/>
                </a:lnTo>
                <a:lnTo>
                  <a:pt x="2981317" y="1693863"/>
                </a:lnTo>
                <a:lnTo>
                  <a:pt x="2981316" y="1693863"/>
                </a:lnTo>
                <a:lnTo>
                  <a:pt x="2974174" y="1699187"/>
                </a:lnTo>
                <a:cubicBezTo>
                  <a:pt x="2970364" y="1701734"/>
                  <a:pt x="2966077" y="1704049"/>
                  <a:pt x="2964172" y="1703123"/>
                </a:cubicBezTo>
                <a:cubicBezTo>
                  <a:pt x="2963220" y="1701271"/>
                  <a:pt x="2966077" y="1698955"/>
                  <a:pt x="2969887" y="1697103"/>
                </a:cubicBezTo>
                <a:lnTo>
                  <a:pt x="2974221" y="1695874"/>
                </a:lnTo>
                <a:lnTo>
                  <a:pt x="2971158" y="1696640"/>
                </a:lnTo>
                <a:cubicBezTo>
                  <a:pt x="2966872" y="1697354"/>
                  <a:pt x="2962585" y="1697354"/>
                  <a:pt x="2962585" y="1694497"/>
                </a:cubicBezTo>
                <a:cubicBezTo>
                  <a:pt x="2961633" y="1692592"/>
                  <a:pt x="2964967" y="1692116"/>
                  <a:pt x="2969015" y="1692354"/>
                </a:cubicBezTo>
                <a:lnTo>
                  <a:pt x="2979348" y="1694420"/>
                </a:lnTo>
                <a:lnTo>
                  <a:pt x="2981315" y="1693863"/>
                </a:lnTo>
                <a:lnTo>
                  <a:pt x="2979525" y="1693578"/>
                </a:lnTo>
                <a:lnTo>
                  <a:pt x="2979730" y="1693863"/>
                </a:lnTo>
                <a:lnTo>
                  <a:pt x="2979226" y="1693530"/>
                </a:lnTo>
                <a:lnTo>
                  <a:pt x="2972587" y="1692474"/>
                </a:lnTo>
                <a:cubicBezTo>
                  <a:pt x="2968221" y="1691548"/>
                  <a:pt x="2963855" y="1690159"/>
                  <a:pt x="2963855" y="1688306"/>
                </a:cubicBezTo>
                <a:cubicBezTo>
                  <a:pt x="2963855" y="1685528"/>
                  <a:pt x="2967251" y="1685991"/>
                  <a:pt x="2971132" y="1687612"/>
                </a:cubicBezTo>
                <a:lnTo>
                  <a:pt x="2971710" y="1687967"/>
                </a:lnTo>
                <a:lnTo>
                  <a:pt x="2967824" y="1681361"/>
                </a:lnTo>
                <a:cubicBezTo>
                  <a:pt x="2968816" y="1680468"/>
                  <a:pt x="2971297" y="1682700"/>
                  <a:pt x="2973777" y="1685603"/>
                </a:cubicBezTo>
                <a:lnTo>
                  <a:pt x="2978471" y="1692116"/>
                </a:lnTo>
                <a:lnTo>
                  <a:pt x="2981317" y="1693862"/>
                </a:lnTo>
                <a:lnTo>
                  <a:pt x="2981317" y="1693862"/>
                </a:lnTo>
                <a:lnTo>
                  <a:pt x="2981318" y="1693863"/>
                </a:lnTo>
                <a:lnTo>
                  <a:pt x="2981317" y="1693862"/>
                </a:lnTo>
                <a:lnTo>
                  <a:pt x="2976225" y="1687533"/>
                </a:lnTo>
                <a:cubicBezTo>
                  <a:pt x="2973910" y="1684258"/>
                  <a:pt x="2972057" y="1680766"/>
                  <a:pt x="2973910" y="1679892"/>
                </a:cubicBezTo>
                <a:cubicBezTo>
                  <a:pt x="2975762" y="1678146"/>
                  <a:pt x="2977614" y="1680766"/>
                  <a:pt x="2979003" y="1684258"/>
                </a:cubicBezTo>
                <a:lnTo>
                  <a:pt x="2981316" y="1693852"/>
                </a:lnTo>
                <a:lnTo>
                  <a:pt x="2980127" y="1686005"/>
                </a:lnTo>
                <a:cubicBezTo>
                  <a:pt x="2979730" y="1682075"/>
                  <a:pt x="2979730" y="1678146"/>
                  <a:pt x="2981317" y="1678146"/>
                </a:cubicBezTo>
                <a:close/>
                <a:moveTo>
                  <a:pt x="2720703" y="1671637"/>
                </a:moveTo>
                <a:cubicBezTo>
                  <a:pt x="2722555" y="1673451"/>
                  <a:pt x="2720703" y="1675265"/>
                  <a:pt x="2718851" y="1678894"/>
                </a:cubicBezTo>
                <a:cubicBezTo>
                  <a:pt x="2716999" y="1682523"/>
                  <a:pt x="2715147" y="1684337"/>
                  <a:pt x="2713294" y="1684337"/>
                </a:cubicBezTo>
                <a:cubicBezTo>
                  <a:pt x="2711442" y="1682523"/>
                  <a:pt x="2711442" y="1678894"/>
                  <a:pt x="2713294" y="1675265"/>
                </a:cubicBezTo>
                <a:cubicBezTo>
                  <a:pt x="2715147" y="1673451"/>
                  <a:pt x="2718851" y="1671637"/>
                  <a:pt x="2720703" y="1671637"/>
                </a:cubicBezTo>
                <a:close/>
                <a:moveTo>
                  <a:pt x="2328667" y="1670315"/>
                </a:moveTo>
                <a:cubicBezTo>
                  <a:pt x="2336138" y="1668463"/>
                  <a:pt x="2343609" y="1679575"/>
                  <a:pt x="2347344" y="1692540"/>
                </a:cubicBezTo>
                <a:lnTo>
                  <a:pt x="2347745" y="1698183"/>
                </a:lnTo>
                <a:lnTo>
                  <a:pt x="2349348" y="1693698"/>
                </a:lnTo>
                <a:cubicBezTo>
                  <a:pt x="2358729" y="1680670"/>
                  <a:pt x="2369985" y="1673225"/>
                  <a:pt x="2375614" y="1676947"/>
                </a:cubicBezTo>
                <a:cubicBezTo>
                  <a:pt x="2381242" y="1680670"/>
                  <a:pt x="2379366" y="1693698"/>
                  <a:pt x="2371862" y="1706727"/>
                </a:cubicBezTo>
                <a:lnTo>
                  <a:pt x="2361763" y="1718202"/>
                </a:lnTo>
                <a:lnTo>
                  <a:pt x="2372648" y="1716088"/>
                </a:lnTo>
                <a:cubicBezTo>
                  <a:pt x="2387538" y="1718016"/>
                  <a:pt x="2398705" y="1723799"/>
                  <a:pt x="2398705" y="1731510"/>
                </a:cubicBezTo>
                <a:cubicBezTo>
                  <a:pt x="2398705" y="1739220"/>
                  <a:pt x="2387538" y="1743076"/>
                  <a:pt x="2372648" y="1743076"/>
                </a:cubicBezTo>
                <a:lnTo>
                  <a:pt x="2369397" y="1742265"/>
                </a:lnTo>
                <a:lnTo>
                  <a:pt x="2371649" y="1744428"/>
                </a:lnTo>
                <a:cubicBezTo>
                  <a:pt x="2379103" y="1755717"/>
                  <a:pt x="2382830" y="1768887"/>
                  <a:pt x="2377239" y="1772650"/>
                </a:cubicBezTo>
                <a:cubicBezTo>
                  <a:pt x="2369785" y="1776413"/>
                  <a:pt x="2358603" y="1770768"/>
                  <a:pt x="2351149" y="1759480"/>
                </a:cubicBezTo>
                <a:lnTo>
                  <a:pt x="2350533" y="1758115"/>
                </a:lnTo>
                <a:lnTo>
                  <a:pt x="2346261" y="1775099"/>
                </a:lnTo>
                <a:cubicBezTo>
                  <a:pt x="2343369" y="1779889"/>
                  <a:pt x="2339514" y="1782763"/>
                  <a:pt x="2335659" y="1782763"/>
                </a:cubicBezTo>
                <a:cubicBezTo>
                  <a:pt x="2332767" y="1782763"/>
                  <a:pt x="2329875" y="1779410"/>
                  <a:pt x="2327707" y="1774141"/>
                </a:cubicBezTo>
                <a:lnTo>
                  <a:pt x="2324156" y="1754379"/>
                </a:lnTo>
                <a:lnTo>
                  <a:pt x="2306041" y="1761827"/>
                </a:lnTo>
                <a:cubicBezTo>
                  <a:pt x="2300632" y="1762985"/>
                  <a:pt x="2296399" y="1762522"/>
                  <a:pt x="2294517" y="1759744"/>
                </a:cubicBezTo>
                <a:cubicBezTo>
                  <a:pt x="2290754" y="1754187"/>
                  <a:pt x="2296399" y="1741223"/>
                  <a:pt x="2307688" y="1733814"/>
                </a:cubicBezTo>
                <a:lnTo>
                  <a:pt x="2322360" y="1726502"/>
                </a:lnTo>
                <a:lnTo>
                  <a:pt x="2309804" y="1722689"/>
                </a:lnTo>
                <a:cubicBezTo>
                  <a:pt x="2296840" y="1716924"/>
                  <a:pt x="2287579" y="1707315"/>
                  <a:pt x="2291283" y="1699628"/>
                </a:cubicBezTo>
                <a:cubicBezTo>
                  <a:pt x="2292209" y="1696746"/>
                  <a:pt x="2296377" y="1695304"/>
                  <a:pt x="2301933" y="1695304"/>
                </a:cubicBezTo>
                <a:cubicBezTo>
                  <a:pt x="2307489" y="1695304"/>
                  <a:pt x="2314435" y="1696746"/>
                  <a:pt x="2320917" y="1699628"/>
                </a:cubicBezTo>
                <a:lnTo>
                  <a:pt x="2324005" y="1701924"/>
                </a:lnTo>
                <a:lnTo>
                  <a:pt x="2323065" y="1699949"/>
                </a:lnTo>
                <a:cubicBezTo>
                  <a:pt x="2319329" y="1685132"/>
                  <a:pt x="2321197" y="1672167"/>
                  <a:pt x="2328667" y="1670315"/>
                </a:cubicBezTo>
                <a:close/>
                <a:moveTo>
                  <a:pt x="2707077" y="1670050"/>
                </a:moveTo>
                <a:cubicBezTo>
                  <a:pt x="2709061" y="1670050"/>
                  <a:pt x="2711046" y="1671836"/>
                  <a:pt x="2713030" y="1675408"/>
                </a:cubicBezTo>
                <a:lnTo>
                  <a:pt x="2711071" y="1682461"/>
                </a:lnTo>
                <a:lnTo>
                  <a:pt x="2711443" y="1682750"/>
                </a:lnTo>
                <a:cubicBezTo>
                  <a:pt x="2709402" y="1684338"/>
                  <a:pt x="2707361" y="1684338"/>
                  <a:pt x="2703279" y="1682750"/>
                </a:cubicBezTo>
                <a:cubicBezTo>
                  <a:pt x="2699196" y="1682750"/>
                  <a:pt x="2697155" y="1679575"/>
                  <a:pt x="2697155" y="1677987"/>
                </a:cubicBezTo>
                <a:cubicBezTo>
                  <a:pt x="2697155" y="1676400"/>
                  <a:pt x="2701238" y="1676400"/>
                  <a:pt x="2705320" y="1677987"/>
                </a:cubicBezTo>
                <a:lnTo>
                  <a:pt x="2710140" y="1681736"/>
                </a:lnTo>
                <a:lnTo>
                  <a:pt x="2705092" y="1677194"/>
                </a:lnTo>
                <a:cubicBezTo>
                  <a:pt x="2705092" y="1673622"/>
                  <a:pt x="2705092" y="1670050"/>
                  <a:pt x="2707077" y="1670050"/>
                </a:cubicBezTo>
                <a:close/>
                <a:moveTo>
                  <a:pt x="647057" y="1666875"/>
                </a:moveTo>
                <a:cubicBezTo>
                  <a:pt x="655629" y="1666875"/>
                  <a:pt x="661344" y="1669623"/>
                  <a:pt x="664202" y="1674431"/>
                </a:cubicBezTo>
                <a:lnTo>
                  <a:pt x="664202" y="1684419"/>
                </a:lnTo>
                <a:lnTo>
                  <a:pt x="665155" y="1687513"/>
                </a:lnTo>
                <a:lnTo>
                  <a:pt x="664202" y="1686479"/>
                </a:lnTo>
                <a:lnTo>
                  <a:pt x="664202" y="1694351"/>
                </a:lnTo>
                <a:lnTo>
                  <a:pt x="656184" y="1704360"/>
                </a:lnTo>
                <a:lnTo>
                  <a:pt x="657218" y="1708150"/>
                </a:lnTo>
                <a:lnTo>
                  <a:pt x="655369" y="1705377"/>
                </a:lnTo>
                <a:lnTo>
                  <a:pt x="650629" y="1711294"/>
                </a:lnTo>
                <a:lnTo>
                  <a:pt x="641343" y="1714499"/>
                </a:lnTo>
                <a:lnTo>
                  <a:pt x="641342" y="1714501"/>
                </a:lnTo>
                <a:lnTo>
                  <a:pt x="641343" y="1714500"/>
                </a:lnTo>
                <a:lnTo>
                  <a:pt x="641342" y="1714500"/>
                </a:lnTo>
                <a:cubicBezTo>
                  <a:pt x="648962" y="1707173"/>
                  <a:pt x="631817" y="1698014"/>
                  <a:pt x="631817" y="1683360"/>
                </a:cubicBezTo>
                <a:cubicBezTo>
                  <a:pt x="631817" y="1668707"/>
                  <a:pt x="647057" y="1666875"/>
                  <a:pt x="647057" y="1666875"/>
                </a:cubicBezTo>
                <a:close/>
                <a:moveTo>
                  <a:pt x="2559461" y="1665288"/>
                </a:moveTo>
                <a:cubicBezTo>
                  <a:pt x="2567732" y="1666204"/>
                  <a:pt x="2572787" y="1669409"/>
                  <a:pt x="2575085" y="1674447"/>
                </a:cubicBezTo>
                <a:lnTo>
                  <a:pt x="2574726" y="1682314"/>
                </a:lnTo>
                <a:lnTo>
                  <a:pt x="2576505" y="1687513"/>
                </a:lnTo>
                <a:lnTo>
                  <a:pt x="2574591" y="1685269"/>
                </a:lnTo>
                <a:lnTo>
                  <a:pt x="2574166" y="1694596"/>
                </a:lnTo>
                <a:lnTo>
                  <a:pt x="2566655" y="1704058"/>
                </a:lnTo>
                <a:lnTo>
                  <a:pt x="2566980" y="1704975"/>
                </a:lnTo>
                <a:lnTo>
                  <a:pt x="2566503" y="1704248"/>
                </a:lnTo>
                <a:lnTo>
                  <a:pt x="2561988" y="1709936"/>
                </a:lnTo>
                <a:lnTo>
                  <a:pt x="2554494" y="1712710"/>
                </a:lnTo>
                <a:lnTo>
                  <a:pt x="2554280" y="1712913"/>
                </a:lnTo>
                <a:lnTo>
                  <a:pt x="2554313" y="1712777"/>
                </a:lnTo>
                <a:lnTo>
                  <a:pt x="2553946" y="1712913"/>
                </a:lnTo>
                <a:cubicBezTo>
                  <a:pt x="2556703" y="1710165"/>
                  <a:pt x="2554406" y="1706502"/>
                  <a:pt x="2551419" y="1701694"/>
                </a:cubicBezTo>
                <a:lnTo>
                  <a:pt x="2548307" y="1693247"/>
                </a:lnTo>
                <a:lnTo>
                  <a:pt x="2547930" y="1693863"/>
                </a:lnTo>
                <a:lnTo>
                  <a:pt x="2548300" y="1693229"/>
                </a:lnTo>
                <a:lnTo>
                  <a:pt x="2544755" y="1683605"/>
                </a:lnTo>
                <a:cubicBezTo>
                  <a:pt x="2544755" y="1667120"/>
                  <a:pt x="2559461" y="1665288"/>
                  <a:pt x="2559461" y="1665288"/>
                </a:cubicBezTo>
                <a:close/>
                <a:moveTo>
                  <a:pt x="2628893" y="1658938"/>
                </a:moveTo>
                <a:cubicBezTo>
                  <a:pt x="2628893" y="1658938"/>
                  <a:pt x="2638051" y="1662680"/>
                  <a:pt x="2634388" y="1672035"/>
                </a:cubicBezTo>
                <a:cubicBezTo>
                  <a:pt x="2634388" y="1672035"/>
                  <a:pt x="2639883" y="1666422"/>
                  <a:pt x="2652705" y="1672035"/>
                </a:cubicBezTo>
                <a:cubicBezTo>
                  <a:pt x="2652705" y="1672035"/>
                  <a:pt x="2650874" y="1683261"/>
                  <a:pt x="2641715" y="1683261"/>
                </a:cubicBezTo>
                <a:cubicBezTo>
                  <a:pt x="2641715" y="1683261"/>
                  <a:pt x="2649042" y="1687003"/>
                  <a:pt x="2650874" y="1696358"/>
                </a:cubicBezTo>
                <a:cubicBezTo>
                  <a:pt x="2650874" y="1696358"/>
                  <a:pt x="2643547" y="1701971"/>
                  <a:pt x="2634388" y="1696358"/>
                </a:cubicBezTo>
                <a:cubicBezTo>
                  <a:pt x="2634388" y="1696358"/>
                  <a:pt x="2636220" y="1707584"/>
                  <a:pt x="2630724" y="1711326"/>
                </a:cubicBezTo>
                <a:cubicBezTo>
                  <a:pt x="2630724" y="1711326"/>
                  <a:pt x="2621566" y="1705713"/>
                  <a:pt x="2621566" y="1696358"/>
                </a:cubicBezTo>
                <a:cubicBezTo>
                  <a:pt x="2621566" y="1696358"/>
                  <a:pt x="2616071" y="1700100"/>
                  <a:pt x="2606912" y="1698229"/>
                </a:cubicBezTo>
                <a:cubicBezTo>
                  <a:pt x="2606912" y="1698229"/>
                  <a:pt x="2605080" y="1690745"/>
                  <a:pt x="2614239" y="1685132"/>
                </a:cubicBezTo>
                <a:cubicBezTo>
                  <a:pt x="2614239" y="1685132"/>
                  <a:pt x="2605080" y="1679519"/>
                  <a:pt x="2606912" y="1670164"/>
                </a:cubicBezTo>
                <a:cubicBezTo>
                  <a:pt x="2606912" y="1670164"/>
                  <a:pt x="2616071" y="1664551"/>
                  <a:pt x="2623398" y="1672035"/>
                </a:cubicBezTo>
                <a:cubicBezTo>
                  <a:pt x="2623398" y="1672035"/>
                  <a:pt x="2619734" y="1664551"/>
                  <a:pt x="2628893" y="1658938"/>
                </a:cubicBezTo>
                <a:close/>
                <a:moveTo>
                  <a:pt x="2446185" y="1657350"/>
                </a:moveTo>
                <a:cubicBezTo>
                  <a:pt x="2446185" y="1657350"/>
                  <a:pt x="2478079" y="1664739"/>
                  <a:pt x="2474327" y="1696143"/>
                </a:cubicBezTo>
                <a:cubicBezTo>
                  <a:pt x="2470575" y="1727546"/>
                  <a:pt x="2433052" y="1744172"/>
                  <a:pt x="2446185" y="1758950"/>
                </a:cubicBezTo>
                <a:lnTo>
                  <a:pt x="2445798" y="1758834"/>
                </a:lnTo>
                <a:lnTo>
                  <a:pt x="2445854" y="1758950"/>
                </a:lnTo>
                <a:lnTo>
                  <a:pt x="2445343" y="1758698"/>
                </a:lnTo>
                <a:lnTo>
                  <a:pt x="2440498" y="1757247"/>
                </a:lnTo>
                <a:cubicBezTo>
                  <a:pt x="2435309" y="1755385"/>
                  <a:pt x="2427350" y="1751770"/>
                  <a:pt x="2419985" y="1745330"/>
                </a:cubicBezTo>
                <a:lnTo>
                  <a:pt x="2416921" y="1740112"/>
                </a:lnTo>
                <a:lnTo>
                  <a:pt x="2416167" y="1741488"/>
                </a:lnTo>
                <a:lnTo>
                  <a:pt x="2416909" y="1740091"/>
                </a:lnTo>
                <a:lnTo>
                  <a:pt x="2403034" y="1716463"/>
                </a:lnTo>
                <a:cubicBezTo>
                  <a:pt x="2395529" y="1679517"/>
                  <a:pt x="2408662" y="1657350"/>
                  <a:pt x="2446185" y="1657350"/>
                </a:cubicBezTo>
                <a:close/>
                <a:moveTo>
                  <a:pt x="2308217" y="1654175"/>
                </a:moveTo>
                <a:lnTo>
                  <a:pt x="2308218" y="1654175"/>
                </a:lnTo>
                <a:lnTo>
                  <a:pt x="2308218" y="1654176"/>
                </a:lnTo>
                <a:lnTo>
                  <a:pt x="2313311" y="1660724"/>
                </a:lnTo>
                <a:cubicBezTo>
                  <a:pt x="2315626" y="1664216"/>
                  <a:pt x="2317478" y="1668145"/>
                  <a:pt x="2315626" y="1669892"/>
                </a:cubicBezTo>
                <a:cubicBezTo>
                  <a:pt x="2314700" y="1670765"/>
                  <a:pt x="2312848" y="1668145"/>
                  <a:pt x="2311227" y="1664653"/>
                </a:cubicBezTo>
                <a:lnTo>
                  <a:pt x="2308217" y="1654176"/>
                </a:lnTo>
                <a:close/>
                <a:moveTo>
                  <a:pt x="2307264" y="1654175"/>
                </a:moveTo>
                <a:lnTo>
                  <a:pt x="2307318" y="1654357"/>
                </a:lnTo>
                <a:lnTo>
                  <a:pt x="2308217" y="1654175"/>
                </a:lnTo>
                <a:lnTo>
                  <a:pt x="2307528" y="1655069"/>
                </a:lnTo>
                <a:lnTo>
                  <a:pt x="2307554" y="1655158"/>
                </a:lnTo>
                <a:lnTo>
                  <a:pt x="2308217" y="1654175"/>
                </a:lnTo>
                <a:lnTo>
                  <a:pt x="2307862" y="1656203"/>
                </a:lnTo>
                <a:lnTo>
                  <a:pt x="2309646" y="1662252"/>
                </a:lnTo>
                <a:cubicBezTo>
                  <a:pt x="2310598" y="1666399"/>
                  <a:pt x="2311074" y="1670765"/>
                  <a:pt x="2309169" y="1671638"/>
                </a:cubicBezTo>
                <a:lnTo>
                  <a:pt x="2305370" y="1664890"/>
                </a:lnTo>
                <a:lnTo>
                  <a:pt x="2302661" y="1670050"/>
                </a:lnTo>
                <a:cubicBezTo>
                  <a:pt x="2299883" y="1670050"/>
                  <a:pt x="2300346" y="1666963"/>
                  <a:pt x="2301966" y="1663435"/>
                </a:cubicBezTo>
                <a:lnTo>
                  <a:pt x="2306923" y="1656093"/>
                </a:lnTo>
                <a:lnTo>
                  <a:pt x="2306978" y="1655782"/>
                </a:lnTo>
                <a:lnTo>
                  <a:pt x="2302881" y="1661096"/>
                </a:lnTo>
                <a:cubicBezTo>
                  <a:pt x="2299971" y="1664444"/>
                  <a:pt x="2296575" y="1667570"/>
                  <a:pt x="2294635" y="1666677"/>
                </a:cubicBezTo>
                <a:cubicBezTo>
                  <a:pt x="2292694" y="1665784"/>
                  <a:pt x="2294635" y="1663105"/>
                  <a:pt x="2297788" y="1660426"/>
                </a:cubicBezTo>
                <a:lnTo>
                  <a:pt x="2298867" y="1659779"/>
                </a:lnTo>
                <a:lnTo>
                  <a:pt x="2291072" y="1661584"/>
                </a:lnTo>
                <a:cubicBezTo>
                  <a:pt x="2290120" y="1659731"/>
                  <a:pt x="2292977" y="1657879"/>
                  <a:pt x="2296787" y="1656490"/>
                </a:cubicBezTo>
                <a:lnTo>
                  <a:pt x="2307229" y="1654375"/>
                </a:lnTo>
                <a:close/>
                <a:moveTo>
                  <a:pt x="2751130" y="1649412"/>
                </a:moveTo>
                <a:cubicBezTo>
                  <a:pt x="2751130" y="1649412"/>
                  <a:pt x="2767005" y="1657349"/>
                  <a:pt x="2765021" y="1661318"/>
                </a:cubicBezTo>
                <a:cubicBezTo>
                  <a:pt x="2764029" y="1663303"/>
                  <a:pt x="2761052" y="1661318"/>
                  <a:pt x="2758076" y="1658342"/>
                </a:cubicBezTo>
                <a:lnTo>
                  <a:pt x="2757487" y="1657585"/>
                </a:lnTo>
                <a:lnTo>
                  <a:pt x="2759597" y="1664935"/>
                </a:lnTo>
                <a:cubicBezTo>
                  <a:pt x="2755364" y="1666875"/>
                  <a:pt x="2751130" y="1653293"/>
                  <a:pt x="2751130" y="1649412"/>
                </a:cubicBezTo>
                <a:close/>
                <a:moveTo>
                  <a:pt x="2751130" y="1649412"/>
                </a:moveTo>
                <a:cubicBezTo>
                  <a:pt x="2751130" y="1649412"/>
                  <a:pt x="2768593" y="1649412"/>
                  <a:pt x="2768593" y="1653222"/>
                </a:cubicBezTo>
                <a:cubicBezTo>
                  <a:pt x="2766653" y="1658937"/>
                  <a:pt x="2755011" y="1651317"/>
                  <a:pt x="2751130" y="1649412"/>
                </a:cubicBezTo>
                <a:close/>
                <a:moveTo>
                  <a:pt x="2749940" y="1649412"/>
                </a:moveTo>
                <a:cubicBezTo>
                  <a:pt x="2749940" y="1649412"/>
                  <a:pt x="2755893" y="1664652"/>
                  <a:pt x="2751924" y="1666557"/>
                </a:cubicBezTo>
                <a:cubicBezTo>
                  <a:pt x="2747955" y="1668462"/>
                  <a:pt x="2747955" y="1653222"/>
                  <a:pt x="2749940" y="1649412"/>
                </a:cubicBezTo>
                <a:close/>
                <a:moveTo>
                  <a:pt x="2749543" y="1647825"/>
                </a:moveTo>
                <a:lnTo>
                  <a:pt x="2749542" y="1647826"/>
                </a:lnTo>
                <a:lnTo>
                  <a:pt x="2749240" y="1649674"/>
                </a:lnTo>
                <a:lnTo>
                  <a:pt x="2749543" y="1649412"/>
                </a:lnTo>
                <a:lnTo>
                  <a:pt x="2749164" y="1650138"/>
                </a:lnTo>
                <a:lnTo>
                  <a:pt x="2748114" y="1656556"/>
                </a:lnTo>
                <a:cubicBezTo>
                  <a:pt x="2747161" y="1660922"/>
                  <a:pt x="2745732" y="1665288"/>
                  <a:pt x="2743827" y="1665288"/>
                </a:cubicBezTo>
                <a:lnTo>
                  <a:pt x="2743827" y="1658673"/>
                </a:lnTo>
                <a:lnTo>
                  <a:pt x="2738827" y="1663302"/>
                </a:lnTo>
                <a:cubicBezTo>
                  <a:pt x="2737041" y="1662310"/>
                  <a:pt x="2738827" y="1659334"/>
                  <a:pt x="2741506" y="1656357"/>
                </a:cubicBezTo>
                <a:lnTo>
                  <a:pt x="2747813" y="1650907"/>
                </a:lnTo>
                <a:lnTo>
                  <a:pt x="2749542" y="1647826"/>
                </a:lnTo>
                <a:lnTo>
                  <a:pt x="2743213" y="1652918"/>
                </a:lnTo>
                <a:cubicBezTo>
                  <a:pt x="2739939" y="1655234"/>
                  <a:pt x="2736446" y="1657086"/>
                  <a:pt x="2735573" y="1655234"/>
                </a:cubicBezTo>
                <a:cubicBezTo>
                  <a:pt x="2733826" y="1654308"/>
                  <a:pt x="2736446" y="1652455"/>
                  <a:pt x="2739939" y="1650835"/>
                </a:cubicBezTo>
                <a:lnTo>
                  <a:pt x="2749542" y="1647825"/>
                </a:lnTo>
                <a:close/>
                <a:moveTo>
                  <a:pt x="2733667" y="1640416"/>
                </a:moveTo>
                <a:cubicBezTo>
                  <a:pt x="2734549" y="1638564"/>
                  <a:pt x="2737636" y="1639490"/>
                  <a:pt x="2740943" y="1641342"/>
                </a:cubicBezTo>
                <a:lnTo>
                  <a:pt x="2749542" y="1647825"/>
                </a:lnTo>
                <a:lnTo>
                  <a:pt x="2749542" y="1647825"/>
                </a:lnTo>
                <a:lnTo>
                  <a:pt x="2749543" y="1647825"/>
                </a:lnTo>
                <a:lnTo>
                  <a:pt x="2749542" y="1647825"/>
                </a:lnTo>
                <a:lnTo>
                  <a:pt x="2741467" y="1649016"/>
                </a:lnTo>
                <a:cubicBezTo>
                  <a:pt x="2737319" y="1649412"/>
                  <a:pt x="2732953" y="1649412"/>
                  <a:pt x="2732080" y="1647825"/>
                </a:cubicBezTo>
                <a:cubicBezTo>
                  <a:pt x="2732080" y="1646237"/>
                  <a:pt x="2735136" y="1645841"/>
                  <a:pt x="2738847" y="1646039"/>
                </a:cubicBezTo>
                <a:lnTo>
                  <a:pt x="2749538" y="1647824"/>
                </a:lnTo>
                <a:lnTo>
                  <a:pt x="2741605" y="1646204"/>
                </a:lnTo>
                <a:cubicBezTo>
                  <a:pt x="2737636" y="1645047"/>
                  <a:pt x="2733667" y="1643194"/>
                  <a:pt x="2733667" y="1640416"/>
                </a:cubicBezTo>
                <a:close/>
                <a:moveTo>
                  <a:pt x="2315626" y="1636713"/>
                </a:moveTo>
                <a:cubicBezTo>
                  <a:pt x="2317478" y="1637683"/>
                  <a:pt x="2316552" y="1641079"/>
                  <a:pt x="2314700" y="1644717"/>
                </a:cubicBezTo>
                <a:lnTo>
                  <a:pt x="2314037" y="1645684"/>
                </a:lnTo>
                <a:lnTo>
                  <a:pt x="2320564" y="1640284"/>
                </a:lnTo>
                <a:cubicBezTo>
                  <a:pt x="2322328" y="1641277"/>
                  <a:pt x="2320564" y="1644253"/>
                  <a:pt x="2317698" y="1647230"/>
                </a:cubicBezTo>
                <a:lnTo>
                  <a:pt x="2308219" y="1654174"/>
                </a:lnTo>
                <a:lnTo>
                  <a:pt x="2314766" y="1649651"/>
                </a:lnTo>
                <a:cubicBezTo>
                  <a:pt x="2318258" y="1647507"/>
                  <a:pt x="2322188" y="1645602"/>
                  <a:pt x="2323934" y="1646555"/>
                </a:cubicBezTo>
                <a:lnTo>
                  <a:pt x="2319114" y="1651375"/>
                </a:lnTo>
                <a:lnTo>
                  <a:pt x="2326949" y="1651794"/>
                </a:lnTo>
                <a:cubicBezTo>
                  <a:pt x="2327902" y="1653778"/>
                  <a:pt x="2324568" y="1654771"/>
                  <a:pt x="2320520" y="1655019"/>
                </a:cubicBezTo>
                <a:lnTo>
                  <a:pt x="2309909" y="1653791"/>
                </a:lnTo>
                <a:lnTo>
                  <a:pt x="2308218" y="1654175"/>
                </a:lnTo>
                <a:lnTo>
                  <a:pt x="2308218" y="1654175"/>
                </a:lnTo>
                <a:lnTo>
                  <a:pt x="2309996" y="1654442"/>
                </a:lnTo>
                <a:lnTo>
                  <a:pt x="2309804" y="1654175"/>
                </a:lnTo>
                <a:lnTo>
                  <a:pt x="2310357" y="1654496"/>
                </a:lnTo>
                <a:lnTo>
                  <a:pt x="2316155" y="1655366"/>
                </a:lnTo>
                <a:cubicBezTo>
                  <a:pt x="2320123" y="1656159"/>
                  <a:pt x="2324092" y="1657350"/>
                  <a:pt x="2324092" y="1658938"/>
                </a:cubicBezTo>
                <a:cubicBezTo>
                  <a:pt x="2324092" y="1660525"/>
                  <a:pt x="2321005" y="1660128"/>
                  <a:pt x="2317478" y="1658938"/>
                </a:cubicBezTo>
                <a:lnTo>
                  <a:pt x="2317246" y="1658818"/>
                </a:lnTo>
                <a:lnTo>
                  <a:pt x="2322306" y="1664891"/>
                </a:lnTo>
                <a:cubicBezTo>
                  <a:pt x="2321413" y="1666677"/>
                  <a:pt x="2318734" y="1665337"/>
                  <a:pt x="2316055" y="1662882"/>
                </a:cubicBezTo>
                <a:lnTo>
                  <a:pt x="2310733" y="1655469"/>
                </a:lnTo>
                <a:lnTo>
                  <a:pt x="2308218" y="1654175"/>
                </a:lnTo>
                <a:lnTo>
                  <a:pt x="2308218" y="1654175"/>
                </a:lnTo>
                <a:lnTo>
                  <a:pt x="2308218" y="1654175"/>
                </a:lnTo>
                <a:lnTo>
                  <a:pt x="2308217" y="1654175"/>
                </a:lnTo>
                <a:lnTo>
                  <a:pt x="2308218" y="1654174"/>
                </a:lnTo>
                <a:lnTo>
                  <a:pt x="2310533" y="1645444"/>
                </a:lnTo>
                <a:cubicBezTo>
                  <a:pt x="2311922" y="1641079"/>
                  <a:pt x="2313774" y="1636713"/>
                  <a:pt x="2315626" y="1636713"/>
                </a:cubicBezTo>
                <a:close/>
                <a:moveTo>
                  <a:pt x="2307423" y="1635125"/>
                </a:moveTo>
                <a:cubicBezTo>
                  <a:pt x="2309408" y="1635125"/>
                  <a:pt x="2309904" y="1638459"/>
                  <a:pt x="2309656" y="1642507"/>
                </a:cubicBezTo>
                <a:lnTo>
                  <a:pt x="2307809" y="1652159"/>
                </a:lnTo>
                <a:lnTo>
                  <a:pt x="2308217" y="1654175"/>
                </a:lnTo>
                <a:lnTo>
                  <a:pt x="2307604" y="1653229"/>
                </a:lnTo>
                <a:lnTo>
                  <a:pt x="2307520" y="1653668"/>
                </a:lnTo>
                <a:lnTo>
                  <a:pt x="2308217" y="1654175"/>
                </a:lnTo>
                <a:lnTo>
                  <a:pt x="2307467" y="1653948"/>
                </a:lnTo>
                <a:lnTo>
                  <a:pt x="2307423" y="1654175"/>
                </a:lnTo>
                <a:lnTo>
                  <a:pt x="2307380" y="1653921"/>
                </a:lnTo>
                <a:lnTo>
                  <a:pt x="2306297" y="1653593"/>
                </a:lnTo>
                <a:lnTo>
                  <a:pt x="2306629" y="1654176"/>
                </a:lnTo>
                <a:lnTo>
                  <a:pt x="2305738" y="1653537"/>
                </a:lnTo>
                <a:lnTo>
                  <a:pt x="2298057" y="1654870"/>
                </a:lnTo>
                <a:cubicBezTo>
                  <a:pt x="2293770" y="1655366"/>
                  <a:pt x="2289484" y="1655366"/>
                  <a:pt x="2289484" y="1653382"/>
                </a:cubicBezTo>
                <a:cubicBezTo>
                  <a:pt x="2288532" y="1651397"/>
                  <a:pt x="2291865" y="1650901"/>
                  <a:pt x="2295914" y="1651149"/>
                </a:cubicBezTo>
                <a:lnTo>
                  <a:pt x="2303336" y="1652696"/>
                </a:lnTo>
                <a:lnTo>
                  <a:pt x="2299486" y="1651529"/>
                </a:lnTo>
                <a:cubicBezTo>
                  <a:pt x="2295120" y="1649942"/>
                  <a:pt x="2290754" y="1647825"/>
                  <a:pt x="2290754" y="1645708"/>
                </a:cubicBezTo>
                <a:cubicBezTo>
                  <a:pt x="2290754" y="1643592"/>
                  <a:pt x="2294150" y="1644650"/>
                  <a:pt x="2298031" y="1646767"/>
                </a:cubicBezTo>
                <a:lnTo>
                  <a:pt x="2298088" y="1646808"/>
                </a:lnTo>
                <a:lnTo>
                  <a:pt x="2294723" y="1640594"/>
                </a:lnTo>
                <a:cubicBezTo>
                  <a:pt x="2295715" y="1638653"/>
                  <a:pt x="2298196" y="1640594"/>
                  <a:pt x="2300676" y="1643747"/>
                </a:cubicBezTo>
                <a:lnTo>
                  <a:pt x="2305501" y="1652199"/>
                </a:lnTo>
                <a:lnTo>
                  <a:pt x="2307312" y="1653517"/>
                </a:lnTo>
                <a:lnTo>
                  <a:pt x="2307144" y="1652519"/>
                </a:lnTo>
                <a:lnTo>
                  <a:pt x="2303124" y="1646317"/>
                </a:lnTo>
                <a:cubicBezTo>
                  <a:pt x="2300809" y="1642269"/>
                  <a:pt x="2298957" y="1637982"/>
                  <a:pt x="2300809" y="1637030"/>
                </a:cubicBezTo>
                <a:cubicBezTo>
                  <a:pt x="2302661" y="1636077"/>
                  <a:pt x="2304513" y="1638935"/>
                  <a:pt x="2305902" y="1642745"/>
                </a:cubicBezTo>
                <a:lnTo>
                  <a:pt x="2306143" y="1643934"/>
                </a:lnTo>
                <a:close/>
                <a:moveTo>
                  <a:pt x="2750177" y="1630680"/>
                </a:moveTo>
                <a:cubicBezTo>
                  <a:pt x="2753035" y="1629727"/>
                  <a:pt x="2753987" y="1633061"/>
                  <a:pt x="2753749" y="1637109"/>
                </a:cubicBezTo>
                <a:lnTo>
                  <a:pt x="2753548" y="1637713"/>
                </a:lnTo>
                <a:lnTo>
                  <a:pt x="2756845" y="1632302"/>
                </a:lnTo>
                <a:cubicBezTo>
                  <a:pt x="2758750" y="1632302"/>
                  <a:pt x="2758274" y="1635698"/>
                  <a:pt x="2756845" y="1639336"/>
                </a:cubicBezTo>
                <a:lnTo>
                  <a:pt x="2755988" y="1640610"/>
                </a:lnTo>
                <a:lnTo>
                  <a:pt x="2763036" y="1635323"/>
                </a:lnTo>
                <a:cubicBezTo>
                  <a:pt x="2765021" y="1636216"/>
                  <a:pt x="2763037" y="1638895"/>
                  <a:pt x="2760060" y="1641574"/>
                </a:cubicBezTo>
                <a:lnTo>
                  <a:pt x="2753867" y="1645909"/>
                </a:lnTo>
                <a:lnTo>
                  <a:pt x="2758036" y="1643393"/>
                </a:lnTo>
                <a:cubicBezTo>
                  <a:pt x="2761608" y="1641541"/>
                  <a:pt x="2765418" y="1640152"/>
                  <a:pt x="2766370" y="1642004"/>
                </a:cubicBezTo>
                <a:cubicBezTo>
                  <a:pt x="2768275" y="1643856"/>
                  <a:pt x="2765418" y="1645709"/>
                  <a:pt x="2761608" y="1646866"/>
                </a:cubicBezTo>
                <a:lnTo>
                  <a:pt x="2761448" y="1646877"/>
                </a:lnTo>
                <a:lnTo>
                  <a:pt x="2768275" y="1647825"/>
                </a:lnTo>
                <a:cubicBezTo>
                  <a:pt x="2770180" y="1651000"/>
                  <a:pt x="2754940" y="1649412"/>
                  <a:pt x="2751130" y="1647825"/>
                </a:cubicBezTo>
                <a:lnTo>
                  <a:pt x="2754769" y="1647320"/>
                </a:lnTo>
                <a:lnTo>
                  <a:pt x="2751547" y="1647533"/>
                </a:lnTo>
                <a:lnTo>
                  <a:pt x="2751130" y="1647825"/>
                </a:lnTo>
                <a:lnTo>
                  <a:pt x="2751175" y="1647558"/>
                </a:lnTo>
                <a:lnTo>
                  <a:pt x="2751130" y="1647561"/>
                </a:lnTo>
                <a:lnTo>
                  <a:pt x="2751180" y="1647531"/>
                </a:lnTo>
                <a:lnTo>
                  <a:pt x="2752102" y="1642050"/>
                </a:lnTo>
                <a:lnTo>
                  <a:pt x="2750177" y="1647825"/>
                </a:lnTo>
                <a:cubicBezTo>
                  <a:pt x="2750177" y="1647825"/>
                  <a:pt x="2746367" y="1630680"/>
                  <a:pt x="2750177" y="1630680"/>
                </a:cubicBezTo>
                <a:close/>
                <a:moveTo>
                  <a:pt x="2743827" y="1630680"/>
                </a:moveTo>
                <a:cubicBezTo>
                  <a:pt x="2744780" y="1629727"/>
                  <a:pt x="2746209" y="1632585"/>
                  <a:pt x="2747399" y="1636395"/>
                </a:cubicBezTo>
                <a:lnTo>
                  <a:pt x="2749542" y="1647823"/>
                </a:lnTo>
                <a:lnTo>
                  <a:pt x="2749543" y="1647825"/>
                </a:lnTo>
                <a:lnTo>
                  <a:pt x="2749542" y="1647824"/>
                </a:lnTo>
                <a:lnTo>
                  <a:pt x="2749542" y="1647825"/>
                </a:lnTo>
                <a:lnTo>
                  <a:pt x="2749541" y="1647824"/>
                </a:lnTo>
                <a:lnTo>
                  <a:pt x="2742623" y="1642489"/>
                </a:lnTo>
                <a:cubicBezTo>
                  <a:pt x="2739274" y="1639579"/>
                  <a:pt x="2736148" y="1636183"/>
                  <a:pt x="2737041" y="1634243"/>
                </a:cubicBezTo>
                <a:cubicBezTo>
                  <a:pt x="2737934" y="1632302"/>
                  <a:pt x="2740613" y="1634243"/>
                  <a:pt x="2743292" y="1637396"/>
                </a:cubicBezTo>
                <a:lnTo>
                  <a:pt x="2745254" y="1640669"/>
                </a:lnTo>
                <a:close/>
                <a:moveTo>
                  <a:pt x="2608255" y="1624012"/>
                </a:moveTo>
                <a:lnTo>
                  <a:pt x="2610004" y="1624604"/>
                </a:lnTo>
                <a:lnTo>
                  <a:pt x="2621306" y="1624211"/>
                </a:lnTo>
                <a:cubicBezTo>
                  <a:pt x="2626572" y="1626810"/>
                  <a:pt x="2630236" y="1632479"/>
                  <a:pt x="2632067" y="1641929"/>
                </a:cubicBezTo>
                <a:cubicBezTo>
                  <a:pt x="2632067" y="1641929"/>
                  <a:pt x="2630236" y="1657048"/>
                  <a:pt x="2615582" y="1658938"/>
                </a:cubicBezTo>
                <a:lnTo>
                  <a:pt x="2604331" y="1654463"/>
                </a:lnTo>
                <a:lnTo>
                  <a:pt x="2601905" y="1655762"/>
                </a:lnTo>
                <a:lnTo>
                  <a:pt x="2603846" y="1654269"/>
                </a:lnTo>
                <a:lnTo>
                  <a:pt x="2596577" y="1651378"/>
                </a:lnTo>
                <a:cubicBezTo>
                  <a:pt x="2591311" y="1648071"/>
                  <a:pt x="2587190" y="1645709"/>
                  <a:pt x="2584442" y="1649488"/>
                </a:cubicBezTo>
                <a:lnTo>
                  <a:pt x="2584958" y="1647123"/>
                </a:lnTo>
                <a:lnTo>
                  <a:pt x="2581267" y="1649412"/>
                </a:lnTo>
                <a:cubicBezTo>
                  <a:pt x="2581267" y="1649412"/>
                  <a:pt x="2581385" y="1648420"/>
                  <a:pt x="2582267" y="1647069"/>
                </a:cubicBezTo>
                <a:lnTo>
                  <a:pt x="2585545" y="1644433"/>
                </a:lnTo>
                <a:lnTo>
                  <a:pt x="2586503" y="1640039"/>
                </a:lnTo>
                <a:lnTo>
                  <a:pt x="2590788" y="1635547"/>
                </a:lnTo>
                <a:lnTo>
                  <a:pt x="2589205" y="1635125"/>
                </a:lnTo>
                <a:lnTo>
                  <a:pt x="2590821" y="1635513"/>
                </a:lnTo>
                <a:lnTo>
                  <a:pt x="2600928" y="1624920"/>
                </a:lnTo>
                <a:lnTo>
                  <a:pt x="2608964" y="1624640"/>
                </a:lnTo>
                <a:close/>
                <a:moveTo>
                  <a:pt x="625467" y="1619250"/>
                </a:moveTo>
                <a:cubicBezTo>
                  <a:pt x="625467" y="1619250"/>
                  <a:pt x="647692" y="1644232"/>
                  <a:pt x="640283" y="1649998"/>
                </a:cubicBezTo>
                <a:cubicBezTo>
                  <a:pt x="634727" y="1655763"/>
                  <a:pt x="625467" y="1628859"/>
                  <a:pt x="625467" y="1619250"/>
                </a:cubicBezTo>
                <a:close/>
                <a:moveTo>
                  <a:pt x="625467" y="1619250"/>
                </a:moveTo>
                <a:lnTo>
                  <a:pt x="627163" y="1619395"/>
                </a:lnTo>
                <a:lnTo>
                  <a:pt x="627055" y="1619250"/>
                </a:lnTo>
                <a:lnTo>
                  <a:pt x="627360" y="1619412"/>
                </a:lnTo>
                <a:lnTo>
                  <a:pt x="630676" y="1619696"/>
                </a:lnTo>
                <a:cubicBezTo>
                  <a:pt x="640052" y="1620679"/>
                  <a:pt x="658805" y="1623536"/>
                  <a:pt x="658805" y="1630680"/>
                </a:cubicBezTo>
                <a:cubicBezTo>
                  <a:pt x="658342" y="1632585"/>
                  <a:pt x="656490" y="1633180"/>
                  <a:pt x="653856" y="1632912"/>
                </a:cubicBezTo>
                <a:lnTo>
                  <a:pt x="644586" y="1630078"/>
                </a:lnTo>
                <a:lnTo>
                  <a:pt x="650914" y="1635156"/>
                </a:lnTo>
                <a:cubicBezTo>
                  <a:pt x="653212" y="1637631"/>
                  <a:pt x="654390" y="1639987"/>
                  <a:pt x="653447" y="1641872"/>
                </a:cubicBezTo>
                <a:cubicBezTo>
                  <a:pt x="651562" y="1645643"/>
                  <a:pt x="645907" y="1642344"/>
                  <a:pt x="640251" y="1636924"/>
                </a:cubicBezTo>
                <a:lnTo>
                  <a:pt x="628237" y="1620833"/>
                </a:lnTo>
                <a:close/>
                <a:moveTo>
                  <a:pt x="624585" y="1619250"/>
                </a:moveTo>
                <a:cubicBezTo>
                  <a:pt x="624585" y="1619250"/>
                  <a:pt x="633405" y="1651635"/>
                  <a:pt x="626349" y="1655445"/>
                </a:cubicBezTo>
                <a:cubicBezTo>
                  <a:pt x="617530" y="1657350"/>
                  <a:pt x="619294" y="1628775"/>
                  <a:pt x="624585" y="1619250"/>
                </a:cubicBezTo>
                <a:close/>
                <a:moveTo>
                  <a:pt x="2807779" y="1617663"/>
                </a:moveTo>
                <a:cubicBezTo>
                  <a:pt x="2816427" y="1617663"/>
                  <a:pt x="2821712" y="1620502"/>
                  <a:pt x="2824114" y="1625707"/>
                </a:cubicBezTo>
                <a:lnTo>
                  <a:pt x="2823634" y="1636812"/>
                </a:lnTo>
                <a:lnTo>
                  <a:pt x="2824155" y="1638300"/>
                </a:lnTo>
                <a:lnTo>
                  <a:pt x="2823595" y="1637724"/>
                </a:lnTo>
                <a:lnTo>
                  <a:pt x="2823153" y="1647948"/>
                </a:lnTo>
                <a:lnTo>
                  <a:pt x="2814534" y="1658680"/>
                </a:lnTo>
                <a:lnTo>
                  <a:pt x="2814630" y="1658938"/>
                </a:lnTo>
                <a:lnTo>
                  <a:pt x="2814523" y="1658693"/>
                </a:lnTo>
                <a:lnTo>
                  <a:pt x="2810421" y="1663800"/>
                </a:lnTo>
                <a:cubicBezTo>
                  <a:pt x="2805857" y="1666403"/>
                  <a:pt x="2802014" y="1666876"/>
                  <a:pt x="2802014" y="1666876"/>
                </a:cubicBezTo>
                <a:lnTo>
                  <a:pt x="2802335" y="1664776"/>
                </a:lnTo>
                <a:lnTo>
                  <a:pt x="2800342" y="1666875"/>
                </a:lnTo>
                <a:lnTo>
                  <a:pt x="2802551" y="1663357"/>
                </a:lnTo>
                <a:lnTo>
                  <a:pt x="2802945" y="1660783"/>
                </a:lnTo>
                <a:cubicBezTo>
                  <a:pt x="2801053" y="1654218"/>
                  <a:pt x="2792405" y="1646055"/>
                  <a:pt x="2792405" y="1634698"/>
                </a:cubicBezTo>
                <a:cubicBezTo>
                  <a:pt x="2792405" y="1619556"/>
                  <a:pt x="2807779" y="1617663"/>
                  <a:pt x="2807779" y="1617663"/>
                </a:cubicBezTo>
                <a:close/>
                <a:moveTo>
                  <a:pt x="2451093" y="1611312"/>
                </a:moveTo>
                <a:lnTo>
                  <a:pt x="2451093" y="1611312"/>
                </a:lnTo>
                <a:lnTo>
                  <a:pt x="2451093" y="1611313"/>
                </a:lnTo>
                <a:lnTo>
                  <a:pt x="2451093" y="1611312"/>
                </a:lnTo>
                <a:lnTo>
                  <a:pt x="2451093" y="1611313"/>
                </a:lnTo>
                <a:lnTo>
                  <a:pt x="2451614" y="1611983"/>
                </a:lnTo>
                <a:lnTo>
                  <a:pt x="2451681" y="1611587"/>
                </a:lnTo>
                <a:lnTo>
                  <a:pt x="2451093" y="1611312"/>
                </a:lnTo>
                <a:close/>
                <a:moveTo>
                  <a:pt x="2451806" y="1610837"/>
                </a:moveTo>
                <a:lnTo>
                  <a:pt x="2451096" y="1611310"/>
                </a:lnTo>
                <a:lnTo>
                  <a:pt x="2451813" y="1610879"/>
                </a:lnTo>
                <a:close/>
                <a:moveTo>
                  <a:pt x="2451729" y="1610383"/>
                </a:moveTo>
                <a:lnTo>
                  <a:pt x="2451149" y="1611230"/>
                </a:lnTo>
                <a:lnTo>
                  <a:pt x="2451731" y="1610392"/>
                </a:lnTo>
                <a:close/>
                <a:moveTo>
                  <a:pt x="2407642" y="1604566"/>
                </a:moveTo>
                <a:cubicBezTo>
                  <a:pt x="2411875" y="1605757"/>
                  <a:pt x="2414698" y="1608138"/>
                  <a:pt x="2414698" y="1608138"/>
                </a:cubicBezTo>
                <a:cubicBezTo>
                  <a:pt x="2419401" y="1615758"/>
                  <a:pt x="2420342" y="1621949"/>
                  <a:pt x="2417990" y="1627188"/>
                </a:cubicBezTo>
                <a:lnTo>
                  <a:pt x="2410288" y="1633427"/>
                </a:lnTo>
                <a:lnTo>
                  <a:pt x="2408547" y="1636713"/>
                </a:lnTo>
                <a:lnTo>
                  <a:pt x="2408746" y="1634676"/>
                </a:lnTo>
                <a:lnTo>
                  <a:pt x="2401527" y="1640523"/>
                </a:lnTo>
                <a:lnTo>
                  <a:pt x="2387996" y="1640681"/>
                </a:lnTo>
                <a:lnTo>
                  <a:pt x="2387592" y="1641476"/>
                </a:lnTo>
                <a:lnTo>
                  <a:pt x="2387906" y="1640682"/>
                </a:lnTo>
                <a:lnTo>
                  <a:pt x="2381066" y="1640761"/>
                </a:lnTo>
                <a:lnTo>
                  <a:pt x="2373458" y="1636793"/>
                </a:lnTo>
                <a:lnTo>
                  <a:pt x="2373305" y="1636788"/>
                </a:lnTo>
                <a:lnTo>
                  <a:pt x="2373411" y="1636768"/>
                </a:lnTo>
                <a:lnTo>
                  <a:pt x="2373305" y="1636713"/>
                </a:lnTo>
                <a:cubicBezTo>
                  <a:pt x="2378009" y="1636713"/>
                  <a:pt x="2379420" y="1631950"/>
                  <a:pt x="2381302" y="1625997"/>
                </a:cubicBezTo>
                <a:lnTo>
                  <a:pt x="2384707" y="1620376"/>
                </a:lnTo>
                <a:lnTo>
                  <a:pt x="2384417" y="1620441"/>
                </a:lnTo>
                <a:lnTo>
                  <a:pt x="2384719" y="1620357"/>
                </a:lnTo>
                <a:lnTo>
                  <a:pt x="2392120" y="1608138"/>
                </a:lnTo>
                <a:cubicBezTo>
                  <a:pt x="2397765" y="1603375"/>
                  <a:pt x="2403409" y="1603375"/>
                  <a:pt x="2407642" y="1604566"/>
                </a:cubicBezTo>
                <a:close/>
                <a:moveTo>
                  <a:pt x="2438789" y="1597731"/>
                </a:moveTo>
                <a:cubicBezTo>
                  <a:pt x="2439682" y="1595790"/>
                  <a:pt x="2441915" y="1597731"/>
                  <a:pt x="2444147" y="1600884"/>
                </a:cubicBezTo>
                <a:lnTo>
                  <a:pt x="2448397" y="1609156"/>
                </a:lnTo>
                <a:lnTo>
                  <a:pt x="2451092" y="1611312"/>
                </a:lnTo>
                <a:lnTo>
                  <a:pt x="2449177" y="1610674"/>
                </a:lnTo>
                <a:lnTo>
                  <a:pt x="2449505" y="1611313"/>
                </a:lnTo>
                <a:lnTo>
                  <a:pt x="2448687" y="1610661"/>
                </a:lnTo>
                <a:lnTo>
                  <a:pt x="2440933" y="1612007"/>
                </a:lnTo>
                <a:cubicBezTo>
                  <a:pt x="2436647" y="1612503"/>
                  <a:pt x="2432360" y="1612503"/>
                  <a:pt x="2432360" y="1610519"/>
                </a:cubicBezTo>
                <a:cubicBezTo>
                  <a:pt x="2431408" y="1608534"/>
                  <a:pt x="2434742" y="1608038"/>
                  <a:pt x="2438790" y="1608286"/>
                </a:cubicBezTo>
                <a:lnTo>
                  <a:pt x="2447393" y="1610079"/>
                </a:lnTo>
                <a:lnTo>
                  <a:pt x="2443155" y="1608666"/>
                </a:lnTo>
                <a:cubicBezTo>
                  <a:pt x="2439186" y="1607079"/>
                  <a:pt x="2435217" y="1604962"/>
                  <a:pt x="2435217" y="1602845"/>
                </a:cubicBezTo>
                <a:lnTo>
                  <a:pt x="2441794" y="1603898"/>
                </a:lnTo>
                <a:close/>
                <a:moveTo>
                  <a:pt x="2526139" y="1594878"/>
                </a:moveTo>
                <a:lnTo>
                  <a:pt x="2522716" y="1599883"/>
                </a:lnTo>
                <a:lnTo>
                  <a:pt x="2520114" y="1598340"/>
                </a:lnTo>
                <a:lnTo>
                  <a:pt x="2520395" y="1599448"/>
                </a:lnTo>
                <a:lnTo>
                  <a:pt x="2514903" y="1601719"/>
                </a:lnTo>
                <a:lnTo>
                  <a:pt x="2518504" y="1602616"/>
                </a:lnTo>
                <a:lnTo>
                  <a:pt x="2518426" y="1606517"/>
                </a:lnTo>
                <a:lnTo>
                  <a:pt x="2520489" y="1604963"/>
                </a:lnTo>
                <a:lnTo>
                  <a:pt x="2525851" y="1610140"/>
                </a:lnTo>
                <a:lnTo>
                  <a:pt x="2526533" y="1607401"/>
                </a:lnTo>
                <a:lnTo>
                  <a:pt x="2529392" y="1607458"/>
                </a:lnTo>
                <a:lnTo>
                  <a:pt x="2527292" y="1604857"/>
                </a:lnTo>
                <a:lnTo>
                  <a:pt x="2531185" y="1600781"/>
                </a:lnTo>
                <a:lnTo>
                  <a:pt x="2528199" y="1601505"/>
                </a:lnTo>
                <a:close/>
                <a:moveTo>
                  <a:pt x="2451886" y="1592262"/>
                </a:moveTo>
                <a:cubicBezTo>
                  <a:pt x="2453871" y="1592262"/>
                  <a:pt x="2454367" y="1595596"/>
                  <a:pt x="2454119" y="1599644"/>
                </a:cubicBezTo>
                <a:lnTo>
                  <a:pt x="2453899" y="1600792"/>
                </a:lnTo>
                <a:lnTo>
                  <a:pt x="2458501" y="1593850"/>
                </a:lnTo>
                <a:cubicBezTo>
                  <a:pt x="2460353" y="1594820"/>
                  <a:pt x="2459427" y="1598216"/>
                  <a:pt x="2457575" y="1601854"/>
                </a:cubicBezTo>
                <a:lnTo>
                  <a:pt x="2452194" y="1609706"/>
                </a:lnTo>
                <a:lnTo>
                  <a:pt x="2452189" y="1609732"/>
                </a:lnTo>
                <a:lnTo>
                  <a:pt x="2456428" y="1603622"/>
                </a:lnTo>
                <a:cubicBezTo>
                  <a:pt x="2459339" y="1599902"/>
                  <a:pt x="2462734" y="1596429"/>
                  <a:pt x="2464675" y="1597421"/>
                </a:cubicBezTo>
                <a:cubicBezTo>
                  <a:pt x="2466615" y="1598414"/>
                  <a:pt x="2464675" y="1601390"/>
                  <a:pt x="2461522" y="1604367"/>
                </a:cubicBezTo>
                <a:lnTo>
                  <a:pt x="2452002" y="1610706"/>
                </a:lnTo>
                <a:lnTo>
                  <a:pt x="2451989" y="1610774"/>
                </a:lnTo>
                <a:lnTo>
                  <a:pt x="2458236" y="1607026"/>
                </a:lnTo>
                <a:cubicBezTo>
                  <a:pt x="2462046" y="1605121"/>
                  <a:pt x="2466332" y="1603692"/>
                  <a:pt x="2468237" y="1605597"/>
                </a:cubicBezTo>
                <a:lnTo>
                  <a:pt x="2463448" y="1608590"/>
                </a:lnTo>
                <a:lnTo>
                  <a:pt x="2469825" y="1608931"/>
                </a:lnTo>
                <a:cubicBezTo>
                  <a:pt x="2470778" y="1610915"/>
                  <a:pt x="2467444" y="1611908"/>
                  <a:pt x="2463396" y="1612156"/>
                </a:cubicBezTo>
                <a:lnTo>
                  <a:pt x="2453006" y="1610953"/>
                </a:lnTo>
                <a:lnTo>
                  <a:pt x="2451916" y="1611158"/>
                </a:lnTo>
                <a:lnTo>
                  <a:pt x="2451886" y="1611312"/>
                </a:lnTo>
                <a:lnTo>
                  <a:pt x="2451862" y="1611168"/>
                </a:lnTo>
                <a:lnTo>
                  <a:pt x="2451093" y="1611312"/>
                </a:lnTo>
                <a:lnTo>
                  <a:pt x="2451093" y="1611312"/>
                </a:lnTo>
                <a:lnTo>
                  <a:pt x="2451093" y="1611312"/>
                </a:lnTo>
                <a:lnTo>
                  <a:pt x="2451713" y="1611397"/>
                </a:lnTo>
                <a:lnTo>
                  <a:pt x="2451727" y="1611312"/>
                </a:lnTo>
                <a:lnTo>
                  <a:pt x="2451754" y="1611402"/>
                </a:lnTo>
                <a:lnTo>
                  <a:pt x="2452856" y="1611553"/>
                </a:lnTo>
                <a:lnTo>
                  <a:pt x="2452680" y="1611312"/>
                </a:lnTo>
                <a:lnTo>
                  <a:pt x="2453118" y="1611588"/>
                </a:lnTo>
                <a:lnTo>
                  <a:pt x="2459824" y="1612503"/>
                </a:lnTo>
                <a:cubicBezTo>
                  <a:pt x="2464189" y="1613296"/>
                  <a:pt x="2468555" y="1614487"/>
                  <a:pt x="2468555" y="1616075"/>
                </a:cubicBezTo>
                <a:cubicBezTo>
                  <a:pt x="2468555" y="1617662"/>
                  <a:pt x="2465160" y="1617265"/>
                  <a:pt x="2461279" y="1616075"/>
                </a:cubicBezTo>
                <a:lnTo>
                  <a:pt x="2457229" y="1614182"/>
                </a:lnTo>
                <a:lnTo>
                  <a:pt x="2460370" y="1616163"/>
                </a:lnTo>
                <a:cubicBezTo>
                  <a:pt x="2464090" y="1618808"/>
                  <a:pt x="2467563" y="1621895"/>
                  <a:pt x="2466571" y="1623659"/>
                </a:cubicBezTo>
                <a:cubicBezTo>
                  <a:pt x="2465579" y="1625423"/>
                  <a:pt x="2462602" y="1623659"/>
                  <a:pt x="2459626" y="1620793"/>
                </a:cubicBezTo>
                <a:lnTo>
                  <a:pt x="2453508" y="1612442"/>
                </a:lnTo>
                <a:lnTo>
                  <a:pt x="2451830" y="1611657"/>
                </a:lnTo>
                <a:lnTo>
                  <a:pt x="2452120" y="1612633"/>
                </a:lnTo>
                <a:lnTo>
                  <a:pt x="2456186" y="1617861"/>
                </a:lnTo>
                <a:cubicBezTo>
                  <a:pt x="2458501" y="1621353"/>
                  <a:pt x="2460353" y="1625282"/>
                  <a:pt x="2458501" y="1627029"/>
                </a:cubicBezTo>
                <a:cubicBezTo>
                  <a:pt x="2457575" y="1627902"/>
                  <a:pt x="2455723" y="1625282"/>
                  <a:pt x="2454102" y="1621790"/>
                </a:cubicBezTo>
                <a:lnTo>
                  <a:pt x="2454000" y="1621435"/>
                </a:lnTo>
                <a:lnTo>
                  <a:pt x="2453632" y="1628630"/>
                </a:lnTo>
                <a:cubicBezTo>
                  <a:pt x="2450775" y="1629496"/>
                  <a:pt x="2449822" y="1626465"/>
                  <a:pt x="2449822" y="1622569"/>
                </a:cubicBezTo>
                <a:lnTo>
                  <a:pt x="2451492" y="1612703"/>
                </a:lnTo>
                <a:lnTo>
                  <a:pt x="2451093" y="1611314"/>
                </a:lnTo>
                <a:lnTo>
                  <a:pt x="2449704" y="1619249"/>
                </a:lnTo>
                <a:cubicBezTo>
                  <a:pt x="2448778" y="1623218"/>
                  <a:pt x="2447389" y="1627187"/>
                  <a:pt x="2445537" y="1627187"/>
                </a:cubicBezTo>
                <a:cubicBezTo>
                  <a:pt x="2442759" y="1627187"/>
                  <a:pt x="2443221" y="1624100"/>
                  <a:pt x="2444842" y="1620572"/>
                </a:cubicBezTo>
                <a:lnTo>
                  <a:pt x="2445399" y="1619748"/>
                </a:lnTo>
                <a:lnTo>
                  <a:pt x="2438745" y="1625423"/>
                </a:lnTo>
                <a:cubicBezTo>
                  <a:pt x="2436981" y="1623659"/>
                  <a:pt x="2438745" y="1620572"/>
                  <a:pt x="2441611" y="1617706"/>
                </a:cubicBezTo>
                <a:lnTo>
                  <a:pt x="2443326" y="1616549"/>
                </a:lnTo>
                <a:lnTo>
                  <a:pt x="2433947" y="1618721"/>
                </a:lnTo>
                <a:cubicBezTo>
                  <a:pt x="2432042" y="1616868"/>
                  <a:pt x="2445377" y="1611312"/>
                  <a:pt x="2451092" y="1611312"/>
                </a:cubicBezTo>
                <a:lnTo>
                  <a:pt x="2451078" y="1611334"/>
                </a:lnTo>
                <a:lnTo>
                  <a:pt x="2451093" y="1611313"/>
                </a:lnTo>
                <a:lnTo>
                  <a:pt x="2451092" y="1611313"/>
                </a:lnTo>
                <a:lnTo>
                  <a:pt x="2451092" y="1611312"/>
                </a:lnTo>
                <a:lnTo>
                  <a:pt x="2451093" y="1611312"/>
                </a:lnTo>
                <a:lnTo>
                  <a:pt x="2451093" y="1611311"/>
                </a:lnTo>
                <a:lnTo>
                  <a:pt x="2446000" y="1604168"/>
                </a:lnTo>
                <a:cubicBezTo>
                  <a:pt x="2443685" y="1600358"/>
                  <a:pt x="2441832" y="1596072"/>
                  <a:pt x="2443685" y="1594167"/>
                </a:cubicBezTo>
                <a:cubicBezTo>
                  <a:pt x="2445537" y="1593214"/>
                  <a:pt x="2447389" y="1596072"/>
                  <a:pt x="2448778" y="1599882"/>
                </a:cubicBezTo>
                <a:lnTo>
                  <a:pt x="2451093" y="1611310"/>
                </a:lnTo>
                <a:lnTo>
                  <a:pt x="2451508" y="1609073"/>
                </a:lnTo>
                <a:lnTo>
                  <a:pt x="2450398" y="1602501"/>
                </a:lnTo>
                <a:cubicBezTo>
                  <a:pt x="2449902" y="1597977"/>
                  <a:pt x="2449902" y="1593214"/>
                  <a:pt x="2451886" y="1592262"/>
                </a:cubicBezTo>
                <a:close/>
                <a:moveTo>
                  <a:pt x="609159" y="1586627"/>
                </a:moveTo>
                <a:cubicBezTo>
                  <a:pt x="611974" y="1583888"/>
                  <a:pt x="615257" y="1589365"/>
                  <a:pt x="617837" y="1596668"/>
                </a:cubicBezTo>
                <a:lnTo>
                  <a:pt x="622293" y="1617662"/>
                </a:lnTo>
                <a:lnTo>
                  <a:pt x="622293" y="1617662"/>
                </a:lnTo>
                <a:lnTo>
                  <a:pt x="622293" y="1617663"/>
                </a:lnTo>
                <a:lnTo>
                  <a:pt x="622087" y="1619409"/>
                </a:lnTo>
                <a:lnTo>
                  <a:pt x="622292" y="1619250"/>
                </a:lnTo>
                <a:lnTo>
                  <a:pt x="622057" y="1619666"/>
                </a:lnTo>
                <a:lnTo>
                  <a:pt x="620328" y="1634331"/>
                </a:lnTo>
                <a:cubicBezTo>
                  <a:pt x="618800" y="1642665"/>
                  <a:pt x="616181" y="1651000"/>
                  <a:pt x="611815" y="1651000"/>
                </a:cubicBezTo>
                <a:cubicBezTo>
                  <a:pt x="608322" y="1651000"/>
                  <a:pt x="609196" y="1644518"/>
                  <a:pt x="611815" y="1637109"/>
                </a:cubicBezTo>
                <a:lnTo>
                  <a:pt x="613222" y="1634498"/>
                </a:lnTo>
                <a:lnTo>
                  <a:pt x="599075" y="1645642"/>
                </a:lnTo>
                <a:cubicBezTo>
                  <a:pt x="596396" y="1643757"/>
                  <a:pt x="599968" y="1638102"/>
                  <a:pt x="605326" y="1632446"/>
                </a:cubicBezTo>
                <a:lnTo>
                  <a:pt x="620821" y="1620394"/>
                </a:lnTo>
                <a:lnTo>
                  <a:pt x="622292" y="1617663"/>
                </a:lnTo>
                <a:lnTo>
                  <a:pt x="622292" y="1617662"/>
                </a:lnTo>
                <a:lnTo>
                  <a:pt x="618214" y="1621048"/>
                </a:lnTo>
                <a:cubicBezTo>
                  <a:pt x="610768" y="1627038"/>
                  <a:pt x="595365" y="1638498"/>
                  <a:pt x="591257" y="1634331"/>
                </a:cubicBezTo>
                <a:cubicBezTo>
                  <a:pt x="588518" y="1630627"/>
                  <a:pt x="593995" y="1626459"/>
                  <a:pt x="601298" y="1623218"/>
                </a:cubicBezTo>
                <a:lnTo>
                  <a:pt x="612883" y="1620152"/>
                </a:lnTo>
                <a:lnTo>
                  <a:pt x="604730" y="1621675"/>
                </a:lnTo>
                <a:cubicBezTo>
                  <a:pt x="596515" y="1622777"/>
                  <a:pt x="587843" y="1622777"/>
                  <a:pt x="586017" y="1618367"/>
                </a:cubicBezTo>
                <a:cubicBezTo>
                  <a:pt x="585105" y="1614840"/>
                  <a:pt x="591494" y="1613958"/>
                  <a:pt x="599253" y="1614399"/>
                </a:cubicBezTo>
                <a:lnTo>
                  <a:pt x="620070" y="1618250"/>
                </a:lnTo>
                <a:lnTo>
                  <a:pt x="622292" y="1617662"/>
                </a:lnTo>
                <a:lnTo>
                  <a:pt x="622292" y="1617662"/>
                </a:lnTo>
                <a:lnTo>
                  <a:pt x="620490" y="1617320"/>
                </a:lnTo>
                <a:lnTo>
                  <a:pt x="620705" y="1617662"/>
                </a:lnTo>
                <a:lnTo>
                  <a:pt x="620146" y="1617254"/>
                </a:lnTo>
                <a:lnTo>
                  <a:pt x="617113" y="1616678"/>
                </a:lnTo>
                <a:cubicBezTo>
                  <a:pt x="607823" y="1614768"/>
                  <a:pt x="589418" y="1610254"/>
                  <a:pt x="590807" y="1604697"/>
                </a:cubicBezTo>
                <a:cubicBezTo>
                  <a:pt x="590807" y="1602382"/>
                  <a:pt x="592312" y="1601572"/>
                  <a:pt x="594685" y="1601775"/>
                </a:cubicBezTo>
                <a:lnTo>
                  <a:pt x="607461" y="1607180"/>
                </a:lnTo>
                <a:lnTo>
                  <a:pt x="599452" y="1598752"/>
                </a:lnTo>
                <a:cubicBezTo>
                  <a:pt x="597428" y="1595951"/>
                  <a:pt x="596416" y="1593383"/>
                  <a:pt x="597315" y="1591515"/>
                </a:cubicBezTo>
                <a:cubicBezTo>
                  <a:pt x="599115" y="1588713"/>
                  <a:pt x="604062" y="1592916"/>
                  <a:pt x="609010" y="1598986"/>
                </a:cubicBezTo>
                <a:lnTo>
                  <a:pt x="619329" y="1615465"/>
                </a:lnTo>
                <a:lnTo>
                  <a:pt x="622291" y="1617661"/>
                </a:lnTo>
                <a:lnTo>
                  <a:pt x="619185" y="1613327"/>
                </a:lnTo>
                <a:cubicBezTo>
                  <a:pt x="613733" y="1605454"/>
                  <a:pt x="603531" y="1589365"/>
                  <a:pt x="609159" y="1586627"/>
                </a:cubicBezTo>
                <a:close/>
                <a:moveTo>
                  <a:pt x="638600" y="1585913"/>
                </a:moveTo>
                <a:cubicBezTo>
                  <a:pt x="640476" y="1586380"/>
                  <a:pt x="641063" y="1588248"/>
                  <a:pt x="640769" y="1590874"/>
                </a:cubicBezTo>
                <a:lnTo>
                  <a:pt x="637765" y="1600072"/>
                </a:lnTo>
                <a:lnTo>
                  <a:pt x="642801" y="1594599"/>
                </a:lnTo>
                <a:cubicBezTo>
                  <a:pt x="645427" y="1592566"/>
                  <a:pt x="647879" y="1591742"/>
                  <a:pt x="649746" y="1593155"/>
                </a:cubicBezTo>
                <a:cubicBezTo>
                  <a:pt x="653482" y="1595041"/>
                  <a:pt x="649746" y="1600225"/>
                  <a:pt x="643910" y="1605409"/>
                </a:cubicBezTo>
                <a:lnTo>
                  <a:pt x="639032" y="1608650"/>
                </a:lnTo>
                <a:lnTo>
                  <a:pt x="649343" y="1603918"/>
                </a:lnTo>
                <a:cubicBezTo>
                  <a:pt x="652509" y="1602951"/>
                  <a:pt x="655134" y="1602833"/>
                  <a:pt x="656503" y="1604240"/>
                </a:cubicBezTo>
                <a:cubicBezTo>
                  <a:pt x="657872" y="1606117"/>
                  <a:pt x="657187" y="1607993"/>
                  <a:pt x="655248" y="1609722"/>
                </a:cubicBezTo>
                <a:lnTo>
                  <a:pt x="647809" y="1613619"/>
                </a:lnTo>
                <a:lnTo>
                  <a:pt x="654012" y="1613036"/>
                </a:lnTo>
                <a:cubicBezTo>
                  <a:pt x="657178" y="1613222"/>
                  <a:pt x="659460" y="1614090"/>
                  <a:pt x="659916" y="1616074"/>
                </a:cubicBezTo>
                <a:cubicBezTo>
                  <a:pt x="663568" y="1624012"/>
                  <a:pt x="636183" y="1622027"/>
                  <a:pt x="627055" y="1618059"/>
                </a:cubicBezTo>
                <a:cubicBezTo>
                  <a:pt x="627055" y="1618059"/>
                  <a:pt x="628995" y="1617439"/>
                  <a:pt x="631933" y="1616633"/>
                </a:cubicBezTo>
                <a:lnTo>
                  <a:pt x="634162" y="1616111"/>
                </a:lnTo>
                <a:lnTo>
                  <a:pt x="626024" y="1617293"/>
                </a:lnTo>
                <a:lnTo>
                  <a:pt x="625467" y="1617663"/>
                </a:lnTo>
                <a:lnTo>
                  <a:pt x="625524" y="1617365"/>
                </a:lnTo>
                <a:lnTo>
                  <a:pt x="625467" y="1617374"/>
                </a:lnTo>
                <a:lnTo>
                  <a:pt x="625531" y="1617329"/>
                </a:lnTo>
                <a:lnTo>
                  <a:pt x="628516" y="1601788"/>
                </a:lnTo>
                <a:cubicBezTo>
                  <a:pt x="630626" y="1593850"/>
                  <a:pt x="633910" y="1585913"/>
                  <a:pt x="638600" y="1585913"/>
                </a:cubicBezTo>
                <a:close/>
                <a:moveTo>
                  <a:pt x="2606668" y="1584325"/>
                </a:moveTo>
                <a:lnTo>
                  <a:pt x="2606386" y="1586100"/>
                </a:lnTo>
                <a:lnTo>
                  <a:pt x="2606667" y="1585913"/>
                </a:lnTo>
                <a:lnTo>
                  <a:pt x="2606667" y="1585912"/>
                </a:lnTo>
                <a:lnTo>
                  <a:pt x="2606668" y="1585912"/>
                </a:lnTo>
                <a:lnTo>
                  <a:pt x="2614605" y="1586388"/>
                </a:lnTo>
                <a:cubicBezTo>
                  <a:pt x="2618573" y="1586864"/>
                  <a:pt x="2622542" y="1587817"/>
                  <a:pt x="2622542" y="1589722"/>
                </a:cubicBezTo>
                <a:cubicBezTo>
                  <a:pt x="2622542" y="1592579"/>
                  <a:pt x="2619455" y="1592103"/>
                  <a:pt x="2615928" y="1590674"/>
                </a:cubicBezTo>
                <a:lnTo>
                  <a:pt x="2606671" y="1585914"/>
                </a:lnTo>
                <a:lnTo>
                  <a:pt x="2614384" y="1590377"/>
                </a:lnTo>
                <a:cubicBezTo>
                  <a:pt x="2618132" y="1592857"/>
                  <a:pt x="2621660" y="1595834"/>
                  <a:pt x="2620778" y="1597818"/>
                </a:cubicBezTo>
                <a:cubicBezTo>
                  <a:pt x="2619896" y="1599803"/>
                  <a:pt x="2616810" y="1597818"/>
                  <a:pt x="2613723" y="1594842"/>
                </a:cubicBezTo>
                <a:lnTo>
                  <a:pt x="2611812" y="1592424"/>
                </a:lnTo>
                <a:lnTo>
                  <a:pt x="2614076" y="1601435"/>
                </a:lnTo>
                <a:cubicBezTo>
                  <a:pt x="2613150" y="1602405"/>
                  <a:pt x="2611298" y="1599494"/>
                  <a:pt x="2609677" y="1595856"/>
                </a:cubicBezTo>
                <a:lnTo>
                  <a:pt x="2606668" y="1585913"/>
                </a:lnTo>
                <a:lnTo>
                  <a:pt x="2606341" y="1586384"/>
                </a:lnTo>
                <a:lnTo>
                  <a:pt x="2606158" y="1587534"/>
                </a:lnTo>
                <a:lnTo>
                  <a:pt x="2607858" y="1593770"/>
                </a:lnTo>
                <a:cubicBezTo>
                  <a:pt x="2608573" y="1597818"/>
                  <a:pt x="2608573" y="1602104"/>
                  <a:pt x="2605715" y="1603057"/>
                </a:cubicBezTo>
                <a:lnTo>
                  <a:pt x="2603573" y="1596631"/>
                </a:lnTo>
                <a:lnTo>
                  <a:pt x="2601112" y="1601788"/>
                </a:lnTo>
                <a:cubicBezTo>
                  <a:pt x="2598334" y="1601788"/>
                  <a:pt x="2598797" y="1598392"/>
                  <a:pt x="2600417" y="1594512"/>
                </a:cubicBezTo>
                <a:lnTo>
                  <a:pt x="2600670" y="1594099"/>
                </a:lnTo>
                <a:lnTo>
                  <a:pt x="2593086" y="1599802"/>
                </a:lnTo>
                <a:cubicBezTo>
                  <a:pt x="2591145" y="1598810"/>
                  <a:pt x="2593086" y="1595834"/>
                  <a:pt x="2596239" y="1592857"/>
                </a:cubicBezTo>
                <a:lnTo>
                  <a:pt x="2605021" y="1587009"/>
                </a:lnTo>
                <a:close/>
                <a:moveTo>
                  <a:pt x="2606667" y="1584325"/>
                </a:moveTo>
                <a:cubicBezTo>
                  <a:pt x="2606667" y="1584325"/>
                  <a:pt x="2593332" y="1595438"/>
                  <a:pt x="2589522" y="1591734"/>
                </a:cubicBezTo>
                <a:cubicBezTo>
                  <a:pt x="2587617" y="1589881"/>
                  <a:pt x="2600952" y="1584325"/>
                  <a:pt x="2606667" y="1584325"/>
                </a:cubicBezTo>
                <a:close/>
                <a:moveTo>
                  <a:pt x="622997" y="1582976"/>
                </a:moveTo>
                <a:cubicBezTo>
                  <a:pt x="631817" y="1581150"/>
                  <a:pt x="628289" y="1608535"/>
                  <a:pt x="622997" y="1617663"/>
                </a:cubicBezTo>
                <a:cubicBezTo>
                  <a:pt x="622997" y="1617663"/>
                  <a:pt x="615942" y="1584801"/>
                  <a:pt x="622997" y="1582976"/>
                </a:cubicBezTo>
                <a:close/>
                <a:moveTo>
                  <a:pt x="2594365" y="1582539"/>
                </a:moveTo>
                <a:cubicBezTo>
                  <a:pt x="2598413" y="1582737"/>
                  <a:pt x="2603175" y="1583531"/>
                  <a:pt x="2605080" y="1584325"/>
                </a:cubicBezTo>
                <a:cubicBezTo>
                  <a:pt x="2605080" y="1584325"/>
                  <a:pt x="2587935" y="1587500"/>
                  <a:pt x="2587935" y="1584325"/>
                </a:cubicBezTo>
                <a:cubicBezTo>
                  <a:pt x="2586983" y="1582737"/>
                  <a:pt x="2590316" y="1582341"/>
                  <a:pt x="2594365" y="1582539"/>
                </a:cubicBezTo>
                <a:close/>
                <a:moveTo>
                  <a:pt x="1079980" y="1570990"/>
                </a:moveTo>
                <a:lnTo>
                  <a:pt x="1086901" y="1571890"/>
                </a:lnTo>
                <a:lnTo>
                  <a:pt x="1094634" y="1572895"/>
                </a:lnTo>
                <a:cubicBezTo>
                  <a:pt x="1100130" y="1578610"/>
                  <a:pt x="1096466" y="1584325"/>
                  <a:pt x="1096466" y="1584325"/>
                </a:cubicBezTo>
                <a:lnTo>
                  <a:pt x="1096424" y="1584314"/>
                </a:lnTo>
                <a:lnTo>
                  <a:pt x="1096426" y="1584325"/>
                </a:lnTo>
                <a:lnTo>
                  <a:pt x="1096409" y="1584310"/>
                </a:lnTo>
                <a:lnTo>
                  <a:pt x="1087430" y="1581976"/>
                </a:lnTo>
                <a:lnTo>
                  <a:pt x="1087430" y="1582738"/>
                </a:lnTo>
                <a:lnTo>
                  <a:pt x="1087269" y="1581934"/>
                </a:lnTo>
                <a:lnTo>
                  <a:pt x="1081812" y="1580515"/>
                </a:lnTo>
                <a:cubicBezTo>
                  <a:pt x="1079065" y="1578610"/>
                  <a:pt x="1078607" y="1576229"/>
                  <a:pt x="1078835" y="1574324"/>
                </a:cubicBezTo>
                <a:lnTo>
                  <a:pt x="1079757" y="1571641"/>
                </a:lnTo>
                <a:lnTo>
                  <a:pt x="1079757" y="1571625"/>
                </a:lnTo>
                <a:lnTo>
                  <a:pt x="1079762" y="1571627"/>
                </a:lnTo>
                <a:close/>
                <a:moveTo>
                  <a:pt x="2599260" y="1567180"/>
                </a:moveTo>
                <a:cubicBezTo>
                  <a:pt x="2601112" y="1566227"/>
                  <a:pt x="2602964" y="1569085"/>
                  <a:pt x="2604353" y="1572895"/>
                </a:cubicBezTo>
                <a:lnTo>
                  <a:pt x="2604638" y="1574301"/>
                </a:lnTo>
                <a:lnTo>
                  <a:pt x="2605874" y="1567180"/>
                </a:lnTo>
                <a:cubicBezTo>
                  <a:pt x="2607859" y="1566227"/>
                  <a:pt x="2608355" y="1569561"/>
                  <a:pt x="2608107" y="1573609"/>
                </a:cubicBezTo>
                <a:lnTo>
                  <a:pt x="2606277" y="1582393"/>
                </a:lnTo>
                <a:lnTo>
                  <a:pt x="2606668" y="1584323"/>
                </a:lnTo>
                <a:lnTo>
                  <a:pt x="2606723" y="1584057"/>
                </a:lnTo>
                <a:lnTo>
                  <a:pt x="2606667" y="1584061"/>
                </a:lnTo>
                <a:lnTo>
                  <a:pt x="2606730" y="1584024"/>
                </a:lnTo>
                <a:lnTo>
                  <a:pt x="2608288" y="1576608"/>
                </a:lnTo>
                <a:cubicBezTo>
                  <a:pt x="2609445" y="1572860"/>
                  <a:pt x="2611298" y="1569332"/>
                  <a:pt x="2614076" y="1570214"/>
                </a:cubicBezTo>
                <a:lnTo>
                  <a:pt x="2613218" y="1576139"/>
                </a:lnTo>
                <a:lnTo>
                  <a:pt x="2619014" y="1571823"/>
                </a:lnTo>
                <a:cubicBezTo>
                  <a:pt x="2620778" y="1572716"/>
                  <a:pt x="2619014" y="1575395"/>
                  <a:pt x="2616148" y="1578074"/>
                </a:cubicBezTo>
                <a:lnTo>
                  <a:pt x="2610145" y="1582032"/>
                </a:lnTo>
                <a:lnTo>
                  <a:pt x="2613811" y="1579893"/>
                </a:lnTo>
                <a:cubicBezTo>
                  <a:pt x="2617621" y="1578041"/>
                  <a:pt x="2621907" y="1576652"/>
                  <a:pt x="2623812" y="1578504"/>
                </a:cubicBezTo>
                <a:cubicBezTo>
                  <a:pt x="2624765" y="1580356"/>
                  <a:pt x="2621907" y="1582209"/>
                  <a:pt x="2618097" y="1583366"/>
                </a:cubicBezTo>
                <a:lnTo>
                  <a:pt x="2617576" y="1583398"/>
                </a:lnTo>
                <a:lnTo>
                  <a:pt x="2625429" y="1584325"/>
                </a:lnTo>
                <a:cubicBezTo>
                  <a:pt x="2626367" y="1585912"/>
                  <a:pt x="2623084" y="1586309"/>
                  <a:pt x="2618862" y="1586111"/>
                </a:cubicBezTo>
                <a:lnTo>
                  <a:pt x="2606668" y="1584325"/>
                </a:lnTo>
                <a:lnTo>
                  <a:pt x="2606667" y="1584325"/>
                </a:lnTo>
                <a:lnTo>
                  <a:pt x="2606668" y="1584325"/>
                </a:lnTo>
                <a:lnTo>
                  <a:pt x="2610124" y="1583851"/>
                </a:lnTo>
                <a:lnTo>
                  <a:pt x="2607109" y="1584034"/>
                </a:lnTo>
                <a:lnTo>
                  <a:pt x="2606668" y="1584324"/>
                </a:lnTo>
                <a:lnTo>
                  <a:pt x="2606668" y="1584325"/>
                </a:lnTo>
                <a:lnTo>
                  <a:pt x="2606668" y="1584325"/>
                </a:lnTo>
                <a:lnTo>
                  <a:pt x="2606667" y="1584325"/>
                </a:lnTo>
                <a:lnTo>
                  <a:pt x="2606667" y="1584324"/>
                </a:lnTo>
                <a:lnTo>
                  <a:pt x="2606054" y="1583463"/>
                </a:lnTo>
                <a:lnTo>
                  <a:pt x="2605966" y="1583886"/>
                </a:lnTo>
                <a:lnTo>
                  <a:pt x="2606667" y="1584325"/>
                </a:lnTo>
                <a:lnTo>
                  <a:pt x="2605898" y="1584210"/>
                </a:lnTo>
                <a:lnTo>
                  <a:pt x="2605874" y="1584325"/>
                </a:lnTo>
                <a:lnTo>
                  <a:pt x="2605853" y="1584203"/>
                </a:lnTo>
                <a:lnTo>
                  <a:pt x="2604908" y="1584062"/>
                </a:lnTo>
                <a:lnTo>
                  <a:pt x="2605080" y="1584325"/>
                </a:lnTo>
                <a:lnTo>
                  <a:pt x="2604587" y="1584014"/>
                </a:lnTo>
                <a:lnTo>
                  <a:pt x="2597380" y="1582936"/>
                </a:lnTo>
                <a:cubicBezTo>
                  <a:pt x="2592856" y="1582010"/>
                  <a:pt x="2588570" y="1580621"/>
                  <a:pt x="2589522" y="1578768"/>
                </a:cubicBezTo>
                <a:lnTo>
                  <a:pt x="2596265" y="1578113"/>
                </a:lnTo>
                <a:lnTo>
                  <a:pt x="2591190" y="1571978"/>
                </a:lnTo>
                <a:cubicBezTo>
                  <a:pt x="2593174" y="1570214"/>
                  <a:pt x="2596150" y="1571978"/>
                  <a:pt x="2598879" y="1574844"/>
                </a:cubicBezTo>
                <a:lnTo>
                  <a:pt x="2603983" y="1582647"/>
                </a:lnTo>
                <a:lnTo>
                  <a:pt x="2605778" y="1583769"/>
                </a:lnTo>
                <a:lnTo>
                  <a:pt x="2605619" y="1582853"/>
                </a:lnTo>
                <a:lnTo>
                  <a:pt x="2601575" y="1577181"/>
                </a:lnTo>
                <a:cubicBezTo>
                  <a:pt x="2599260" y="1573371"/>
                  <a:pt x="2597408" y="1569085"/>
                  <a:pt x="2599260" y="1567180"/>
                </a:cubicBezTo>
                <a:close/>
                <a:moveTo>
                  <a:pt x="987417" y="1562100"/>
                </a:moveTo>
                <a:cubicBezTo>
                  <a:pt x="987417" y="1562100"/>
                  <a:pt x="998530" y="1575435"/>
                  <a:pt x="994825" y="1577340"/>
                </a:cubicBezTo>
                <a:cubicBezTo>
                  <a:pt x="991121" y="1581150"/>
                  <a:pt x="987417" y="1565910"/>
                  <a:pt x="987417" y="1562100"/>
                </a:cubicBezTo>
                <a:close/>
                <a:moveTo>
                  <a:pt x="987417" y="1562100"/>
                </a:moveTo>
                <a:cubicBezTo>
                  <a:pt x="987417" y="1562100"/>
                  <a:pt x="1003292" y="1562100"/>
                  <a:pt x="1003292" y="1567815"/>
                </a:cubicBezTo>
                <a:cubicBezTo>
                  <a:pt x="1003292" y="1569720"/>
                  <a:pt x="1000205" y="1569244"/>
                  <a:pt x="996677" y="1567815"/>
                </a:cubicBezTo>
                <a:lnTo>
                  <a:pt x="995709" y="1567218"/>
                </a:lnTo>
                <a:lnTo>
                  <a:pt x="999764" y="1572816"/>
                </a:lnTo>
                <a:cubicBezTo>
                  <a:pt x="998000" y="1576388"/>
                  <a:pt x="989181" y="1565672"/>
                  <a:pt x="987417" y="1562100"/>
                </a:cubicBezTo>
                <a:close/>
                <a:moveTo>
                  <a:pt x="986624" y="1562100"/>
                </a:moveTo>
                <a:cubicBezTo>
                  <a:pt x="986624" y="1562100"/>
                  <a:pt x="990593" y="1579245"/>
                  <a:pt x="986624" y="1581150"/>
                </a:cubicBezTo>
                <a:cubicBezTo>
                  <a:pt x="982655" y="1581150"/>
                  <a:pt x="982655" y="1565910"/>
                  <a:pt x="986624" y="1562100"/>
                </a:cubicBezTo>
                <a:close/>
                <a:moveTo>
                  <a:pt x="984243" y="1562100"/>
                </a:moveTo>
                <a:cubicBezTo>
                  <a:pt x="984243" y="1562100"/>
                  <a:pt x="977099" y="1576388"/>
                  <a:pt x="973527" y="1574602"/>
                </a:cubicBezTo>
                <a:cubicBezTo>
                  <a:pt x="971741" y="1573709"/>
                  <a:pt x="973527" y="1571030"/>
                  <a:pt x="976206" y="1568351"/>
                </a:cubicBezTo>
                <a:lnTo>
                  <a:pt x="977555" y="1567302"/>
                </a:lnTo>
                <a:lnTo>
                  <a:pt x="970272" y="1569509"/>
                </a:lnTo>
                <a:cubicBezTo>
                  <a:pt x="966780" y="1565804"/>
                  <a:pt x="980750" y="1562100"/>
                  <a:pt x="984243" y="1562100"/>
                </a:cubicBezTo>
                <a:close/>
                <a:moveTo>
                  <a:pt x="984243" y="1562100"/>
                </a:moveTo>
                <a:cubicBezTo>
                  <a:pt x="984243" y="1562100"/>
                  <a:pt x="984243" y="1579563"/>
                  <a:pt x="979480" y="1579563"/>
                </a:cubicBezTo>
                <a:cubicBezTo>
                  <a:pt x="976305" y="1579563"/>
                  <a:pt x="981068" y="1565981"/>
                  <a:pt x="984243" y="1562100"/>
                </a:cubicBezTo>
                <a:close/>
                <a:moveTo>
                  <a:pt x="15867" y="1558925"/>
                </a:moveTo>
                <a:lnTo>
                  <a:pt x="15651" y="1559202"/>
                </a:lnTo>
                <a:lnTo>
                  <a:pt x="18389" y="1558978"/>
                </a:lnTo>
                <a:lnTo>
                  <a:pt x="18407" y="1558925"/>
                </a:lnTo>
                <a:lnTo>
                  <a:pt x="18417" y="1558976"/>
                </a:lnTo>
                <a:lnTo>
                  <a:pt x="19042" y="1558925"/>
                </a:lnTo>
                <a:lnTo>
                  <a:pt x="18462" y="1559210"/>
                </a:lnTo>
                <a:lnTo>
                  <a:pt x="18519" y="1559507"/>
                </a:lnTo>
                <a:lnTo>
                  <a:pt x="19042" y="1558925"/>
                </a:lnTo>
                <a:lnTo>
                  <a:pt x="18649" y="1560177"/>
                </a:lnTo>
                <a:lnTo>
                  <a:pt x="20312" y="1568748"/>
                </a:lnTo>
                <a:cubicBezTo>
                  <a:pt x="20312" y="1572459"/>
                  <a:pt x="19359" y="1575515"/>
                  <a:pt x="16502" y="1574642"/>
                </a:cubicBezTo>
                <a:lnTo>
                  <a:pt x="16141" y="1568183"/>
                </a:lnTo>
                <a:lnTo>
                  <a:pt x="16032" y="1568530"/>
                </a:lnTo>
                <a:cubicBezTo>
                  <a:pt x="14411" y="1572022"/>
                  <a:pt x="12559" y="1574642"/>
                  <a:pt x="11633" y="1572895"/>
                </a:cubicBezTo>
                <a:cubicBezTo>
                  <a:pt x="9781" y="1571149"/>
                  <a:pt x="11633" y="1567656"/>
                  <a:pt x="13948" y="1564600"/>
                </a:cubicBezTo>
                <a:lnTo>
                  <a:pt x="18037" y="1560045"/>
                </a:lnTo>
                <a:lnTo>
                  <a:pt x="18284" y="1559297"/>
                </a:lnTo>
                <a:lnTo>
                  <a:pt x="13906" y="1561446"/>
                </a:lnTo>
                <a:lnTo>
                  <a:pt x="9616" y="1566962"/>
                </a:lnTo>
                <a:cubicBezTo>
                  <a:pt x="6937" y="1569641"/>
                  <a:pt x="4258" y="1571427"/>
                  <a:pt x="3365" y="1569641"/>
                </a:cubicBezTo>
                <a:lnTo>
                  <a:pt x="8063" y="1564003"/>
                </a:lnTo>
                <a:lnTo>
                  <a:pt x="1579" y="1564640"/>
                </a:lnTo>
                <a:cubicBezTo>
                  <a:pt x="1579" y="1561782"/>
                  <a:pt x="5945" y="1560354"/>
                  <a:pt x="10310" y="1559639"/>
                </a:cubicBezTo>
                <a:lnTo>
                  <a:pt x="15346" y="1559227"/>
                </a:lnTo>
                <a:close/>
                <a:moveTo>
                  <a:pt x="1069956" y="1555774"/>
                </a:moveTo>
                <a:lnTo>
                  <a:pt x="1069615" y="1556476"/>
                </a:lnTo>
                <a:lnTo>
                  <a:pt x="1069632" y="1556503"/>
                </a:lnTo>
                <a:close/>
                <a:moveTo>
                  <a:pt x="3003940" y="1555750"/>
                </a:moveTo>
                <a:cubicBezTo>
                  <a:pt x="3003940" y="1555750"/>
                  <a:pt x="3009893" y="1570990"/>
                  <a:pt x="3005924" y="1572895"/>
                </a:cubicBezTo>
                <a:cubicBezTo>
                  <a:pt x="3001955" y="1574800"/>
                  <a:pt x="3001955" y="1559560"/>
                  <a:pt x="3003940" y="1555750"/>
                </a:cubicBezTo>
                <a:close/>
                <a:moveTo>
                  <a:pt x="19034" y="1555739"/>
                </a:moveTo>
                <a:lnTo>
                  <a:pt x="19042" y="1555750"/>
                </a:lnTo>
                <a:lnTo>
                  <a:pt x="19042" y="1555750"/>
                </a:lnTo>
                <a:lnTo>
                  <a:pt x="19042" y="1555749"/>
                </a:lnTo>
                <a:close/>
                <a:moveTo>
                  <a:pt x="975643" y="1554262"/>
                </a:moveTo>
                <a:cubicBezTo>
                  <a:pt x="978950" y="1555883"/>
                  <a:pt x="982478" y="1558661"/>
                  <a:pt x="984242" y="1560513"/>
                </a:cubicBezTo>
                <a:lnTo>
                  <a:pt x="978417" y="1559494"/>
                </a:lnTo>
                <a:lnTo>
                  <a:pt x="984242" y="1561465"/>
                </a:lnTo>
                <a:cubicBezTo>
                  <a:pt x="984242" y="1561465"/>
                  <a:pt x="968655" y="1565275"/>
                  <a:pt x="966924" y="1559560"/>
                </a:cubicBezTo>
                <a:cubicBezTo>
                  <a:pt x="966058" y="1557655"/>
                  <a:pt x="969088" y="1557179"/>
                  <a:pt x="972985" y="1557655"/>
                </a:cubicBezTo>
                <a:lnTo>
                  <a:pt x="974453" y="1558152"/>
                </a:lnTo>
                <a:lnTo>
                  <a:pt x="968367" y="1554956"/>
                </a:lnTo>
                <a:cubicBezTo>
                  <a:pt x="969249" y="1552178"/>
                  <a:pt x="972336" y="1552641"/>
                  <a:pt x="975643" y="1554262"/>
                </a:cubicBezTo>
                <a:close/>
                <a:moveTo>
                  <a:pt x="3003541" y="1554163"/>
                </a:moveTo>
                <a:lnTo>
                  <a:pt x="3002688" y="1554792"/>
                </a:lnTo>
                <a:lnTo>
                  <a:pt x="3003140" y="1554879"/>
                </a:lnTo>
                <a:lnTo>
                  <a:pt x="3003542" y="1554163"/>
                </a:lnTo>
                <a:close/>
                <a:moveTo>
                  <a:pt x="3005131" y="1554162"/>
                </a:moveTo>
                <a:lnTo>
                  <a:pt x="3005131" y="1554163"/>
                </a:lnTo>
                <a:lnTo>
                  <a:pt x="3006140" y="1554863"/>
                </a:lnTo>
                <a:lnTo>
                  <a:pt x="3006177" y="1554853"/>
                </a:lnTo>
                <a:close/>
                <a:moveTo>
                  <a:pt x="3003542" y="1554162"/>
                </a:moveTo>
                <a:lnTo>
                  <a:pt x="3003541" y="1554163"/>
                </a:lnTo>
                <a:lnTo>
                  <a:pt x="3003542" y="1554163"/>
                </a:lnTo>
                <a:close/>
                <a:moveTo>
                  <a:pt x="1078585" y="1554162"/>
                </a:moveTo>
                <a:cubicBezTo>
                  <a:pt x="1082213" y="1554162"/>
                  <a:pt x="1085842" y="1556279"/>
                  <a:pt x="1085842" y="1558395"/>
                </a:cubicBezTo>
                <a:cubicBezTo>
                  <a:pt x="1085842" y="1560512"/>
                  <a:pt x="1082213" y="1560512"/>
                  <a:pt x="1078585" y="1560512"/>
                </a:cubicBezTo>
                <a:cubicBezTo>
                  <a:pt x="1074956" y="1560512"/>
                  <a:pt x="1073142" y="1558395"/>
                  <a:pt x="1073142" y="1556279"/>
                </a:cubicBezTo>
                <a:cubicBezTo>
                  <a:pt x="1073142" y="1556279"/>
                  <a:pt x="1074956" y="1554162"/>
                  <a:pt x="1078585" y="1554162"/>
                </a:cubicBezTo>
                <a:close/>
                <a:moveTo>
                  <a:pt x="3003511" y="1554139"/>
                </a:moveTo>
                <a:lnTo>
                  <a:pt x="3003541" y="1554162"/>
                </a:lnTo>
                <a:lnTo>
                  <a:pt x="3003542" y="1554162"/>
                </a:lnTo>
                <a:lnTo>
                  <a:pt x="3003540" y="1554160"/>
                </a:lnTo>
                <a:close/>
                <a:moveTo>
                  <a:pt x="938205" y="1552575"/>
                </a:moveTo>
                <a:cubicBezTo>
                  <a:pt x="939792" y="1552575"/>
                  <a:pt x="941380" y="1556327"/>
                  <a:pt x="941380" y="1561956"/>
                </a:cubicBezTo>
                <a:cubicBezTo>
                  <a:pt x="941380" y="1567584"/>
                  <a:pt x="939792" y="1573213"/>
                  <a:pt x="936617" y="1573213"/>
                </a:cubicBezTo>
                <a:cubicBezTo>
                  <a:pt x="935029" y="1573213"/>
                  <a:pt x="933442" y="1567584"/>
                  <a:pt x="933442" y="1561956"/>
                </a:cubicBezTo>
                <a:cubicBezTo>
                  <a:pt x="933442" y="1556327"/>
                  <a:pt x="935029" y="1552575"/>
                  <a:pt x="938205" y="1552575"/>
                </a:cubicBezTo>
                <a:close/>
                <a:moveTo>
                  <a:pt x="1897" y="1551517"/>
                </a:moveTo>
                <a:cubicBezTo>
                  <a:pt x="5707" y="1547813"/>
                  <a:pt x="19042" y="1557074"/>
                  <a:pt x="19042" y="1557074"/>
                </a:cubicBezTo>
                <a:lnTo>
                  <a:pt x="14697" y="1556810"/>
                </a:lnTo>
                <a:lnTo>
                  <a:pt x="6044" y="1558776"/>
                </a:lnTo>
                <a:cubicBezTo>
                  <a:pt x="2333" y="1559025"/>
                  <a:pt x="-723" y="1558528"/>
                  <a:pt x="150" y="1556544"/>
                </a:cubicBezTo>
                <a:lnTo>
                  <a:pt x="6500" y="1555434"/>
                </a:lnTo>
                <a:close/>
                <a:moveTo>
                  <a:pt x="1058855" y="1551305"/>
                </a:moveTo>
                <a:cubicBezTo>
                  <a:pt x="1058855" y="1549400"/>
                  <a:pt x="1062559" y="1549400"/>
                  <a:pt x="1066263" y="1551305"/>
                </a:cubicBezTo>
                <a:lnTo>
                  <a:pt x="1069262" y="1555931"/>
                </a:lnTo>
                <a:lnTo>
                  <a:pt x="1069967" y="1555750"/>
                </a:lnTo>
                <a:lnTo>
                  <a:pt x="1069968" y="1555750"/>
                </a:lnTo>
                <a:lnTo>
                  <a:pt x="1069967" y="1555751"/>
                </a:lnTo>
                <a:lnTo>
                  <a:pt x="1071872" y="1560036"/>
                </a:lnTo>
                <a:lnTo>
                  <a:pt x="1071872" y="1557791"/>
                </a:lnTo>
                <a:cubicBezTo>
                  <a:pt x="1071872" y="1555750"/>
                  <a:pt x="1075682" y="1557791"/>
                  <a:pt x="1077587" y="1559832"/>
                </a:cubicBezTo>
                <a:cubicBezTo>
                  <a:pt x="1079492" y="1563914"/>
                  <a:pt x="1079492" y="1565956"/>
                  <a:pt x="1079492" y="1567997"/>
                </a:cubicBezTo>
                <a:lnTo>
                  <a:pt x="1072531" y="1564268"/>
                </a:lnTo>
                <a:lnTo>
                  <a:pt x="1069967" y="1570038"/>
                </a:lnTo>
                <a:cubicBezTo>
                  <a:pt x="1068214" y="1570038"/>
                  <a:pt x="1066792" y="1566839"/>
                  <a:pt x="1066792" y="1562894"/>
                </a:cubicBezTo>
                <a:lnTo>
                  <a:pt x="1069402" y="1557020"/>
                </a:lnTo>
                <a:lnTo>
                  <a:pt x="1069351" y="1557020"/>
                </a:lnTo>
                <a:lnTo>
                  <a:pt x="1066263" y="1563370"/>
                </a:lnTo>
                <a:cubicBezTo>
                  <a:pt x="1064411" y="1565275"/>
                  <a:pt x="1060707" y="1565275"/>
                  <a:pt x="1058855" y="1563370"/>
                </a:cubicBezTo>
                <a:cubicBezTo>
                  <a:pt x="1058855" y="1563370"/>
                  <a:pt x="1060707" y="1559560"/>
                  <a:pt x="1062559" y="1557655"/>
                </a:cubicBezTo>
                <a:lnTo>
                  <a:pt x="1065029" y="1557020"/>
                </a:lnTo>
                <a:lnTo>
                  <a:pt x="1062559" y="1557020"/>
                </a:lnTo>
                <a:cubicBezTo>
                  <a:pt x="1060707" y="1555115"/>
                  <a:pt x="1058855" y="1553210"/>
                  <a:pt x="1058855" y="1551305"/>
                </a:cubicBezTo>
                <a:close/>
                <a:moveTo>
                  <a:pt x="932965" y="1550943"/>
                </a:moveTo>
                <a:cubicBezTo>
                  <a:pt x="934870" y="1550282"/>
                  <a:pt x="936299" y="1550282"/>
                  <a:pt x="936299" y="1551164"/>
                </a:cubicBezTo>
                <a:cubicBezTo>
                  <a:pt x="938204" y="1554692"/>
                  <a:pt x="936299" y="1558219"/>
                  <a:pt x="932489" y="1561747"/>
                </a:cubicBezTo>
                <a:cubicBezTo>
                  <a:pt x="926774" y="1565275"/>
                  <a:pt x="922964" y="1565275"/>
                  <a:pt x="921059" y="1563511"/>
                </a:cubicBezTo>
                <a:cubicBezTo>
                  <a:pt x="919154" y="1561747"/>
                  <a:pt x="921059" y="1556455"/>
                  <a:pt x="926774" y="1554692"/>
                </a:cubicBezTo>
                <a:cubicBezTo>
                  <a:pt x="928679" y="1552928"/>
                  <a:pt x="931060" y="1551605"/>
                  <a:pt x="932965" y="1550943"/>
                </a:cubicBezTo>
                <a:close/>
                <a:moveTo>
                  <a:pt x="943310" y="1549433"/>
                </a:moveTo>
                <a:cubicBezTo>
                  <a:pt x="945420" y="1548738"/>
                  <a:pt x="948235" y="1548738"/>
                  <a:pt x="951049" y="1549664"/>
                </a:cubicBezTo>
                <a:cubicBezTo>
                  <a:pt x="956677" y="1549664"/>
                  <a:pt x="960430" y="1551516"/>
                  <a:pt x="960430" y="1553368"/>
                </a:cubicBezTo>
                <a:cubicBezTo>
                  <a:pt x="960430" y="1557073"/>
                  <a:pt x="956677" y="1558925"/>
                  <a:pt x="951049" y="1558925"/>
                </a:cubicBezTo>
                <a:lnTo>
                  <a:pt x="948534" y="1558248"/>
                </a:lnTo>
                <a:lnTo>
                  <a:pt x="948921" y="1558492"/>
                </a:lnTo>
                <a:cubicBezTo>
                  <a:pt x="952493" y="1562244"/>
                  <a:pt x="952493" y="1567873"/>
                  <a:pt x="950707" y="1569749"/>
                </a:cubicBezTo>
                <a:cubicBezTo>
                  <a:pt x="948921" y="1571625"/>
                  <a:pt x="945349" y="1567873"/>
                  <a:pt x="941777" y="1564120"/>
                </a:cubicBezTo>
                <a:lnTo>
                  <a:pt x="940123" y="1553695"/>
                </a:lnTo>
                <a:lnTo>
                  <a:pt x="939792" y="1553368"/>
                </a:lnTo>
                <a:lnTo>
                  <a:pt x="940029" y="1553103"/>
                </a:lnTo>
                <a:lnTo>
                  <a:pt x="939991" y="1552863"/>
                </a:lnTo>
                <a:lnTo>
                  <a:pt x="940152" y="1552965"/>
                </a:lnTo>
                <a:close/>
                <a:moveTo>
                  <a:pt x="2810885" y="1547287"/>
                </a:moveTo>
                <a:lnTo>
                  <a:pt x="2808467" y="1550724"/>
                </a:lnTo>
                <a:lnTo>
                  <a:pt x="2806202" y="1549552"/>
                </a:lnTo>
                <a:lnTo>
                  <a:pt x="2806419" y="1550235"/>
                </a:lnTo>
                <a:lnTo>
                  <a:pt x="2796843" y="1553710"/>
                </a:lnTo>
                <a:lnTo>
                  <a:pt x="2804538" y="1554956"/>
                </a:lnTo>
                <a:lnTo>
                  <a:pt x="2804451" y="1555875"/>
                </a:lnTo>
                <a:lnTo>
                  <a:pt x="2808777" y="1559745"/>
                </a:lnTo>
                <a:lnTo>
                  <a:pt x="2809108" y="1557926"/>
                </a:lnTo>
                <a:lnTo>
                  <a:pt x="2812865" y="1558212"/>
                </a:lnTo>
                <a:lnTo>
                  <a:pt x="2811455" y="1556204"/>
                </a:lnTo>
                <a:lnTo>
                  <a:pt x="2816648" y="1551274"/>
                </a:lnTo>
                <a:lnTo>
                  <a:pt x="2812104" y="1552027"/>
                </a:lnTo>
                <a:close/>
                <a:moveTo>
                  <a:pt x="971741" y="1546931"/>
                </a:moveTo>
                <a:cubicBezTo>
                  <a:pt x="973527" y="1543050"/>
                  <a:pt x="982457" y="1556632"/>
                  <a:pt x="984243" y="1560513"/>
                </a:cubicBezTo>
                <a:cubicBezTo>
                  <a:pt x="984243" y="1560513"/>
                  <a:pt x="969955" y="1550811"/>
                  <a:pt x="971741" y="1546931"/>
                </a:cubicBezTo>
                <a:close/>
                <a:moveTo>
                  <a:pt x="2509642" y="1546543"/>
                </a:moveTo>
                <a:cubicBezTo>
                  <a:pt x="2517113" y="1544638"/>
                  <a:pt x="2524584" y="1554163"/>
                  <a:pt x="2528319" y="1569403"/>
                </a:cubicBezTo>
                <a:lnTo>
                  <a:pt x="2528960" y="1578667"/>
                </a:lnTo>
                <a:lnTo>
                  <a:pt x="2531979" y="1571569"/>
                </a:lnTo>
                <a:cubicBezTo>
                  <a:pt x="2539538" y="1558472"/>
                  <a:pt x="2550878" y="1550988"/>
                  <a:pt x="2556548" y="1554730"/>
                </a:cubicBezTo>
                <a:cubicBezTo>
                  <a:pt x="2562217" y="1558472"/>
                  <a:pt x="2560327" y="1571569"/>
                  <a:pt x="2552768" y="1584666"/>
                </a:cubicBezTo>
                <a:lnTo>
                  <a:pt x="2542886" y="1595339"/>
                </a:lnTo>
                <a:lnTo>
                  <a:pt x="2555210" y="1594062"/>
                </a:lnTo>
                <a:cubicBezTo>
                  <a:pt x="2568239" y="1594062"/>
                  <a:pt x="2581267" y="1601259"/>
                  <a:pt x="2581267" y="1608456"/>
                </a:cubicBezTo>
                <a:cubicBezTo>
                  <a:pt x="2579406" y="1613853"/>
                  <a:pt x="2568239" y="1619251"/>
                  <a:pt x="2553349" y="1619251"/>
                </a:cubicBezTo>
                <a:lnTo>
                  <a:pt x="2550259" y="1618392"/>
                </a:lnTo>
                <a:lnTo>
                  <a:pt x="2552624" y="1620498"/>
                </a:lnTo>
                <a:cubicBezTo>
                  <a:pt x="2561942" y="1633595"/>
                  <a:pt x="2563805" y="1646692"/>
                  <a:pt x="2558214" y="1650434"/>
                </a:cubicBezTo>
                <a:cubicBezTo>
                  <a:pt x="2552624" y="1654176"/>
                  <a:pt x="2539578" y="1648563"/>
                  <a:pt x="2532124" y="1635466"/>
                </a:cubicBezTo>
                <a:lnTo>
                  <a:pt x="2531687" y="1634590"/>
                </a:lnTo>
                <a:lnTo>
                  <a:pt x="2528200" y="1650795"/>
                </a:lnTo>
                <a:cubicBezTo>
                  <a:pt x="2525790" y="1655681"/>
                  <a:pt x="2522417" y="1658938"/>
                  <a:pt x="2518561" y="1658938"/>
                </a:cubicBezTo>
                <a:cubicBezTo>
                  <a:pt x="2510850" y="1658938"/>
                  <a:pt x="2505067" y="1645909"/>
                  <a:pt x="2505067" y="1631020"/>
                </a:cubicBezTo>
                <a:lnTo>
                  <a:pt x="2505931" y="1628118"/>
                </a:lnTo>
                <a:lnTo>
                  <a:pt x="2505407" y="1628706"/>
                </a:lnTo>
                <a:cubicBezTo>
                  <a:pt x="2494181" y="1638024"/>
                  <a:pt x="2481084" y="1639888"/>
                  <a:pt x="2475471" y="1634297"/>
                </a:cubicBezTo>
                <a:cubicBezTo>
                  <a:pt x="2471729" y="1628706"/>
                  <a:pt x="2477342" y="1617525"/>
                  <a:pt x="2490439" y="1608207"/>
                </a:cubicBezTo>
                <a:lnTo>
                  <a:pt x="2502876" y="1602013"/>
                </a:lnTo>
                <a:lnTo>
                  <a:pt x="2490616" y="1599448"/>
                </a:lnTo>
                <a:cubicBezTo>
                  <a:pt x="2477587" y="1593934"/>
                  <a:pt x="2470142" y="1582905"/>
                  <a:pt x="2472003" y="1577391"/>
                </a:cubicBezTo>
                <a:cubicBezTo>
                  <a:pt x="2473864" y="1573714"/>
                  <a:pt x="2478052" y="1571876"/>
                  <a:pt x="2483403" y="1571646"/>
                </a:cubicBezTo>
                <a:cubicBezTo>
                  <a:pt x="2488754" y="1571417"/>
                  <a:pt x="2495269" y="1572795"/>
                  <a:pt x="2501783" y="1575552"/>
                </a:cubicBezTo>
                <a:lnTo>
                  <a:pt x="2505573" y="1578458"/>
                </a:lnTo>
                <a:lnTo>
                  <a:pt x="2504040" y="1575118"/>
                </a:lnTo>
                <a:cubicBezTo>
                  <a:pt x="2500304" y="1561783"/>
                  <a:pt x="2502172" y="1548448"/>
                  <a:pt x="2509642" y="1546543"/>
                </a:cubicBezTo>
                <a:close/>
                <a:moveTo>
                  <a:pt x="992973" y="1544990"/>
                </a:moveTo>
                <a:lnTo>
                  <a:pt x="993635" y="1551691"/>
                </a:lnTo>
                <a:lnTo>
                  <a:pt x="999764" y="1546621"/>
                </a:lnTo>
                <a:cubicBezTo>
                  <a:pt x="1001528" y="1548606"/>
                  <a:pt x="999323" y="1551582"/>
                  <a:pt x="996236" y="1554311"/>
                </a:cubicBezTo>
                <a:lnTo>
                  <a:pt x="988909" y="1559463"/>
                </a:lnTo>
                <a:lnTo>
                  <a:pt x="991344" y="1559045"/>
                </a:lnTo>
                <a:lnTo>
                  <a:pt x="993965" y="1557006"/>
                </a:lnTo>
                <a:cubicBezTo>
                  <a:pt x="997458" y="1554691"/>
                  <a:pt x="1001387" y="1552839"/>
                  <a:pt x="1003133" y="1554691"/>
                </a:cubicBezTo>
                <a:lnTo>
                  <a:pt x="998609" y="1558602"/>
                </a:lnTo>
                <a:lnTo>
                  <a:pt x="1006179" y="1559719"/>
                </a:lnTo>
                <a:cubicBezTo>
                  <a:pt x="1007117" y="1561703"/>
                  <a:pt x="1003833" y="1562696"/>
                  <a:pt x="999612" y="1562696"/>
                </a:cubicBezTo>
                <a:lnTo>
                  <a:pt x="992379" y="1560930"/>
                </a:lnTo>
                <a:lnTo>
                  <a:pt x="987417" y="1562100"/>
                </a:lnTo>
                <a:lnTo>
                  <a:pt x="989747" y="1560288"/>
                </a:lnTo>
                <a:lnTo>
                  <a:pt x="988254" y="1559923"/>
                </a:lnTo>
                <a:lnTo>
                  <a:pt x="987418" y="1560511"/>
                </a:lnTo>
                <a:lnTo>
                  <a:pt x="987417" y="1560513"/>
                </a:lnTo>
                <a:lnTo>
                  <a:pt x="987417" y="1560512"/>
                </a:lnTo>
                <a:lnTo>
                  <a:pt x="987417" y="1560512"/>
                </a:lnTo>
                <a:lnTo>
                  <a:pt x="987542" y="1559749"/>
                </a:lnTo>
                <a:lnTo>
                  <a:pt x="987417" y="1559719"/>
                </a:lnTo>
                <a:lnTo>
                  <a:pt x="987551" y="1559696"/>
                </a:lnTo>
                <a:lnTo>
                  <a:pt x="988806" y="1552024"/>
                </a:lnTo>
                <a:cubicBezTo>
                  <a:pt x="989732" y="1547901"/>
                  <a:pt x="991121" y="1544020"/>
                  <a:pt x="992973" y="1544990"/>
                </a:cubicBezTo>
                <a:close/>
                <a:moveTo>
                  <a:pt x="2914050" y="1544105"/>
                </a:moveTo>
                <a:cubicBezTo>
                  <a:pt x="2949123" y="1539636"/>
                  <a:pt x="2975296" y="1563821"/>
                  <a:pt x="2975296" y="1563821"/>
                </a:cubicBezTo>
                <a:cubicBezTo>
                  <a:pt x="3006006" y="1605882"/>
                  <a:pt x="3000073" y="1641634"/>
                  <a:pt x="2964565" y="1668711"/>
                </a:cubicBezTo>
                <a:lnTo>
                  <a:pt x="2954192" y="1674253"/>
                </a:lnTo>
                <a:lnTo>
                  <a:pt x="2952260" y="1676400"/>
                </a:lnTo>
                <a:lnTo>
                  <a:pt x="2952758" y="1675019"/>
                </a:lnTo>
                <a:lnTo>
                  <a:pt x="2919459" y="1692809"/>
                </a:lnTo>
                <a:cubicBezTo>
                  <a:pt x="2901778" y="1699819"/>
                  <a:pt x="2885492" y="1702273"/>
                  <a:pt x="2871010" y="1702010"/>
                </a:cubicBezTo>
                <a:lnTo>
                  <a:pt x="2863021" y="1700503"/>
                </a:lnTo>
                <a:lnTo>
                  <a:pt x="2862255" y="1701801"/>
                </a:lnTo>
                <a:lnTo>
                  <a:pt x="2862959" y="1700491"/>
                </a:lnTo>
                <a:lnTo>
                  <a:pt x="2833379" y="1694912"/>
                </a:lnTo>
                <a:cubicBezTo>
                  <a:pt x="2812440" y="1687201"/>
                  <a:pt x="2800342" y="1675984"/>
                  <a:pt x="2800342" y="1675984"/>
                </a:cubicBezTo>
                <a:lnTo>
                  <a:pt x="2801198" y="1675522"/>
                </a:lnTo>
                <a:lnTo>
                  <a:pt x="2798755" y="1674236"/>
                </a:lnTo>
                <a:lnTo>
                  <a:pt x="2802849" y="1674630"/>
                </a:lnTo>
                <a:lnTo>
                  <a:pt x="2821688" y="1664447"/>
                </a:lnTo>
                <a:cubicBezTo>
                  <a:pt x="2836869" y="1641751"/>
                  <a:pt x="2838962" y="1590927"/>
                  <a:pt x="2876652" y="1560082"/>
                </a:cubicBezTo>
                <a:cubicBezTo>
                  <a:pt x="2889680" y="1550268"/>
                  <a:pt x="2902360" y="1545594"/>
                  <a:pt x="2914050" y="1544105"/>
                </a:cubicBezTo>
                <a:close/>
                <a:moveTo>
                  <a:pt x="1045567" y="1544043"/>
                </a:moveTo>
                <a:cubicBezTo>
                  <a:pt x="1049800" y="1545194"/>
                  <a:pt x="1052622" y="1547495"/>
                  <a:pt x="1052622" y="1547495"/>
                </a:cubicBezTo>
                <a:cubicBezTo>
                  <a:pt x="1057326" y="1553941"/>
                  <a:pt x="1058267" y="1559926"/>
                  <a:pt x="1055915" y="1565220"/>
                </a:cubicBezTo>
                <a:lnTo>
                  <a:pt x="1046720" y="1572805"/>
                </a:lnTo>
                <a:lnTo>
                  <a:pt x="1046472" y="1573213"/>
                </a:lnTo>
                <a:lnTo>
                  <a:pt x="1046493" y="1572993"/>
                </a:lnTo>
                <a:lnTo>
                  <a:pt x="1039452" y="1578801"/>
                </a:lnTo>
                <a:lnTo>
                  <a:pt x="1026786" y="1578374"/>
                </a:lnTo>
                <a:lnTo>
                  <a:pt x="1025517" y="1581150"/>
                </a:lnTo>
                <a:lnTo>
                  <a:pt x="1026367" y="1578360"/>
                </a:lnTo>
                <a:lnTo>
                  <a:pt x="1018991" y="1578111"/>
                </a:lnTo>
                <a:cubicBezTo>
                  <a:pt x="1014052" y="1576039"/>
                  <a:pt x="1011230" y="1573277"/>
                  <a:pt x="1011230" y="1573277"/>
                </a:cubicBezTo>
                <a:lnTo>
                  <a:pt x="1011465" y="1573019"/>
                </a:lnTo>
                <a:lnTo>
                  <a:pt x="1011230" y="1572986"/>
                </a:lnTo>
                <a:lnTo>
                  <a:pt x="1011542" y="1572935"/>
                </a:lnTo>
                <a:lnTo>
                  <a:pt x="1019226" y="1564530"/>
                </a:lnTo>
                <a:lnTo>
                  <a:pt x="1024350" y="1556463"/>
                </a:lnTo>
                <a:lnTo>
                  <a:pt x="1022342" y="1556703"/>
                </a:lnTo>
                <a:lnTo>
                  <a:pt x="1024461" y="1556287"/>
                </a:lnTo>
                <a:lnTo>
                  <a:pt x="1030045" y="1547495"/>
                </a:lnTo>
                <a:cubicBezTo>
                  <a:pt x="1035689" y="1542892"/>
                  <a:pt x="1041333" y="1542892"/>
                  <a:pt x="1045567" y="1544043"/>
                </a:cubicBezTo>
                <a:close/>
                <a:moveTo>
                  <a:pt x="977892" y="1543367"/>
                </a:moveTo>
                <a:cubicBezTo>
                  <a:pt x="981068" y="1541462"/>
                  <a:pt x="984243" y="1556702"/>
                  <a:pt x="984243" y="1560512"/>
                </a:cubicBezTo>
                <a:cubicBezTo>
                  <a:pt x="984243" y="1560512"/>
                  <a:pt x="976305" y="1547177"/>
                  <a:pt x="977892" y="1543367"/>
                </a:cubicBezTo>
                <a:close/>
                <a:moveTo>
                  <a:pt x="1069174" y="1543050"/>
                </a:moveTo>
                <a:lnTo>
                  <a:pt x="1072660" y="1547830"/>
                </a:lnTo>
                <a:lnTo>
                  <a:pt x="1077587" y="1544637"/>
                </a:lnTo>
                <a:cubicBezTo>
                  <a:pt x="1079492" y="1546489"/>
                  <a:pt x="1079492" y="1548341"/>
                  <a:pt x="1077587" y="1552046"/>
                </a:cubicBezTo>
                <a:cubicBezTo>
                  <a:pt x="1075682" y="1553898"/>
                  <a:pt x="1073777" y="1555750"/>
                  <a:pt x="1071872" y="1555750"/>
                </a:cubicBezTo>
                <a:lnTo>
                  <a:pt x="1071872" y="1553141"/>
                </a:lnTo>
                <a:lnTo>
                  <a:pt x="1071158" y="1555750"/>
                </a:lnTo>
                <a:cubicBezTo>
                  <a:pt x="1069174" y="1555750"/>
                  <a:pt x="1067189" y="1553936"/>
                  <a:pt x="1067189" y="1550307"/>
                </a:cubicBezTo>
                <a:cubicBezTo>
                  <a:pt x="1065205" y="1546678"/>
                  <a:pt x="1067189" y="1543050"/>
                  <a:pt x="1069174" y="1543050"/>
                </a:cubicBezTo>
                <a:close/>
                <a:moveTo>
                  <a:pt x="986782" y="1541462"/>
                </a:moveTo>
                <a:cubicBezTo>
                  <a:pt x="990592" y="1541462"/>
                  <a:pt x="988687" y="1556702"/>
                  <a:pt x="984877" y="1560512"/>
                </a:cubicBezTo>
                <a:cubicBezTo>
                  <a:pt x="984877" y="1560512"/>
                  <a:pt x="981067" y="1543367"/>
                  <a:pt x="986782" y="1541462"/>
                </a:cubicBezTo>
                <a:close/>
                <a:moveTo>
                  <a:pt x="18249" y="1540034"/>
                </a:moveTo>
                <a:cubicBezTo>
                  <a:pt x="20233" y="1540034"/>
                  <a:pt x="20233" y="1543963"/>
                  <a:pt x="19737" y="1547893"/>
                </a:cubicBezTo>
                <a:lnTo>
                  <a:pt x="18625" y="1553762"/>
                </a:lnTo>
                <a:lnTo>
                  <a:pt x="19042" y="1555748"/>
                </a:lnTo>
                <a:lnTo>
                  <a:pt x="21357" y="1545273"/>
                </a:lnTo>
                <a:cubicBezTo>
                  <a:pt x="22746" y="1541780"/>
                  <a:pt x="24598" y="1539161"/>
                  <a:pt x="26450" y="1540034"/>
                </a:cubicBezTo>
                <a:cubicBezTo>
                  <a:pt x="28303" y="1541781"/>
                  <a:pt x="26450" y="1545710"/>
                  <a:pt x="24135" y="1549202"/>
                </a:cubicBezTo>
                <a:lnTo>
                  <a:pt x="19043" y="1555750"/>
                </a:lnTo>
                <a:lnTo>
                  <a:pt x="19043" y="1555750"/>
                </a:lnTo>
                <a:lnTo>
                  <a:pt x="19043" y="1555750"/>
                </a:lnTo>
                <a:lnTo>
                  <a:pt x="21731" y="1553935"/>
                </a:lnTo>
                <a:lnTo>
                  <a:pt x="25987" y="1546930"/>
                </a:lnTo>
                <a:cubicBezTo>
                  <a:pt x="28219" y="1543844"/>
                  <a:pt x="30452" y="1541639"/>
                  <a:pt x="31345" y="1543403"/>
                </a:cubicBezTo>
                <a:lnTo>
                  <a:pt x="27948" y="1549739"/>
                </a:lnTo>
                <a:lnTo>
                  <a:pt x="28302" y="1549500"/>
                </a:lnTo>
                <a:cubicBezTo>
                  <a:pt x="31830" y="1547879"/>
                  <a:pt x="34917" y="1547416"/>
                  <a:pt x="34917" y="1550194"/>
                </a:cubicBezTo>
                <a:cubicBezTo>
                  <a:pt x="34917" y="1552047"/>
                  <a:pt x="30948" y="1553436"/>
                  <a:pt x="26979" y="1554362"/>
                </a:cubicBezTo>
                <a:lnTo>
                  <a:pt x="21132" y="1555385"/>
                </a:lnTo>
                <a:lnTo>
                  <a:pt x="20629" y="1555750"/>
                </a:lnTo>
                <a:lnTo>
                  <a:pt x="20817" y="1555440"/>
                </a:lnTo>
                <a:lnTo>
                  <a:pt x="19044" y="1555751"/>
                </a:lnTo>
                <a:lnTo>
                  <a:pt x="20763" y="1556358"/>
                </a:lnTo>
                <a:lnTo>
                  <a:pt x="31345" y="1554242"/>
                </a:lnTo>
                <a:cubicBezTo>
                  <a:pt x="35394" y="1554004"/>
                  <a:pt x="38727" y="1554480"/>
                  <a:pt x="37775" y="1556385"/>
                </a:cubicBezTo>
                <a:cubicBezTo>
                  <a:pt x="37775" y="1559242"/>
                  <a:pt x="33489" y="1559242"/>
                  <a:pt x="29202" y="1558528"/>
                </a:cubicBezTo>
                <a:lnTo>
                  <a:pt x="21340" y="1556563"/>
                </a:lnTo>
                <a:lnTo>
                  <a:pt x="29520" y="1559454"/>
                </a:lnTo>
                <a:cubicBezTo>
                  <a:pt x="33012" y="1561571"/>
                  <a:pt x="35632" y="1564217"/>
                  <a:pt x="34758" y="1566333"/>
                </a:cubicBezTo>
                <a:cubicBezTo>
                  <a:pt x="33012" y="1567392"/>
                  <a:pt x="29083" y="1564746"/>
                  <a:pt x="25590" y="1561835"/>
                </a:cubicBezTo>
                <a:lnTo>
                  <a:pt x="19043" y="1555751"/>
                </a:lnTo>
                <a:lnTo>
                  <a:pt x="19042" y="1555751"/>
                </a:lnTo>
                <a:lnTo>
                  <a:pt x="22314" y="1561082"/>
                </a:lnTo>
                <a:lnTo>
                  <a:pt x="28523" y="1565176"/>
                </a:lnTo>
                <a:cubicBezTo>
                  <a:pt x="31389" y="1567855"/>
                  <a:pt x="33153" y="1570534"/>
                  <a:pt x="31389" y="1571427"/>
                </a:cubicBezTo>
                <a:lnTo>
                  <a:pt x="25208" y="1566825"/>
                </a:lnTo>
                <a:lnTo>
                  <a:pt x="24598" y="1573213"/>
                </a:lnTo>
                <a:cubicBezTo>
                  <a:pt x="22746" y="1573213"/>
                  <a:pt x="21357" y="1568847"/>
                  <a:pt x="20431" y="1564481"/>
                </a:cubicBezTo>
                <a:lnTo>
                  <a:pt x="19695" y="1559857"/>
                </a:lnTo>
                <a:lnTo>
                  <a:pt x="19042" y="1558925"/>
                </a:lnTo>
                <a:lnTo>
                  <a:pt x="19606" y="1559297"/>
                </a:lnTo>
                <a:lnTo>
                  <a:pt x="19042" y="1555751"/>
                </a:lnTo>
                <a:lnTo>
                  <a:pt x="19042" y="1555751"/>
                </a:lnTo>
                <a:lnTo>
                  <a:pt x="18322" y="1555365"/>
                </a:lnTo>
                <a:lnTo>
                  <a:pt x="18249" y="1555751"/>
                </a:lnTo>
                <a:lnTo>
                  <a:pt x="18139" y="1555267"/>
                </a:lnTo>
                <a:lnTo>
                  <a:pt x="8613" y="1550170"/>
                </a:lnTo>
                <a:cubicBezTo>
                  <a:pt x="5460" y="1547714"/>
                  <a:pt x="3520" y="1545035"/>
                  <a:pt x="5460" y="1543249"/>
                </a:cubicBezTo>
                <a:lnTo>
                  <a:pt x="12602" y="1548082"/>
                </a:lnTo>
                <a:lnTo>
                  <a:pt x="12560" y="1548033"/>
                </a:lnTo>
                <a:cubicBezTo>
                  <a:pt x="10708" y="1544726"/>
                  <a:pt x="9782" y="1541639"/>
                  <a:pt x="11634" y="1541639"/>
                </a:cubicBezTo>
                <a:lnTo>
                  <a:pt x="16184" y="1546665"/>
                </a:lnTo>
                <a:lnTo>
                  <a:pt x="16016" y="1545928"/>
                </a:lnTo>
                <a:cubicBezTo>
                  <a:pt x="15768" y="1542217"/>
                  <a:pt x="16264" y="1539161"/>
                  <a:pt x="18249" y="1540034"/>
                </a:cubicBezTo>
                <a:close/>
                <a:moveTo>
                  <a:pt x="2997827" y="1538446"/>
                </a:moveTo>
                <a:cubicBezTo>
                  <a:pt x="2998780" y="1537573"/>
                  <a:pt x="3000209" y="1540192"/>
                  <a:pt x="3001399" y="1543685"/>
                </a:cubicBezTo>
                <a:lnTo>
                  <a:pt x="3003542" y="1554159"/>
                </a:lnTo>
                <a:lnTo>
                  <a:pt x="3003543" y="1554162"/>
                </a:lnTo>
                <a:lnTo>
                  <a:pt x="3003542" y="1554161"/>
                </a:lnTo>
                <a:lnTo>
                  <a:pt x="3003542" y="1554162"/>
                </a:lnTo>
                <a:lnTo>
                  <a:pt x="3003542" y="1554162"/>
                </a:lnTo>
                <a:lnTo>
                  <a:pt x="3003542" y="1554162"/>
                </a:lnTo>
                <a:lnTo>
                  <a:pt x="3003542" y="1554163"/>
                </a:lnTo>
                <a:lnTo>
                  <a:pt x="3003542" y="1554163"/>
                </a:lnTo>
                <a:lnTo>
                  <a:pt x="3003416" y="1554932"/>
                </a:lnTo>
                <a:lnTo>
                  <a:pt x="3003542" y="1554956"/>
                </a:lnTo>
                <a:lnTo>
                  <a:pt x="3003409" y="1554978"/>
                </a:lnTo>
                <a:lnTo>
                  <a:pt x="3003240" y="1556012"/>
                </a:lnTo>
                <a:lnTo>
                  <a:pt x="3003543" y="1555750"/>
                </a:lnTo>
                <a:lnTo>
                  <a:pt x="3003164" y="1556476"/>
                </a:lnTo>
                <a:lnTo>
                  <a:pt x="3002114" y="1562893"/>
                </a:lnTo>
                <a:cubicBezTo>
                  <a:pt x="3001161" y="1567259"/>
                  <a:pt x="2999732" y="1571625"/>
                  <a:pt x="2997827" y="1571625"/>
                </a:cubicBezTo>
                <a:lnTo>
                  <a:pt x="2997827" y="1565011"/>
                </a:lnTo>
                <a:lnTo>
                  <a:pt x="2992827" y="1569640"/>
                </a:lnTo>
                <a:cubicBezTo>
                  <a:pt x="2991041" y="1568648"/>
                  <a:pt x="2992827" y="1565672"/>
                  <a:pt x="2995506" y="1562695"/>
                </a:cubicBezTo>
                <a:lnTo>
                  <a:pt x="3001812" y="1557246"/>
                </a:lnTo>
                <a:lnTo>
                  <a:pt x="3003050" y="1555039"/>
                </a:lnTo>
                <a:lnTo>
                  <a:pt x="3002146" y="1555192"/>
                </a:lnTo>
                <a:lnTo>
                  <a:pt x="2996637" y="1559255"/>
                </a:lnTo>
                <a:cubicBezTo>
                  <a:pt x="2993065" y="1561571"/>
                  <a:pt x="2989255" y="1563423"/>
                  <a:pt x="2988302" y="1561571"/>
                </a:cubicBezTo>
                <a:cubicBezTo>
                  <a:pt x="2986397" y="1560645"/>
                  <a:pt x="2989255" y="1558792"/>
                  <a:pt x="2993065" y="1557172"/>
                </a:cubicBezTo>
                <a:lnTo>
                  <a:pt x="2996831" y="1556090"/>
                </a:lnTo>
                <a:lnTo>
                  <a:pt x="2994732" y="1556444"/>
                </a:lnTo>
                <a:cubicBezTo>
                  <a:pt x="2990207" y="1556940"/>
                  <a:pt x="2985445" y="1556940"/>
                  <a:pt x="2984492" y="1554956"/>
                </a:cubicBezTo>
                <a:cubicBezTo>
                  <a:pt x="2984492" y="1552971"/>
                  <a:pt x="2987826" y="1552475"/>
                  <a:pt x="2991874" y="1552723"/>
                </a:cubicBezTo>
                <a:lnTo>
                  <a:pt x="3001883" y="1554638"/>
                </a:lnTo>
                <a:lnTo>
                  <a:pt x="3003540" y="1554163"/>
                </a:lnTo>
                <a:lnTo>
                  <a:pt x="2995605" y="1552542"/>
                </a:lnTo>
                <a:cubicBezTo>
                  <a:pt x="2991636" y="1551385"/>
                  <a:pt x="2987667" y="1549532"/>
                  <a:pt x="2987667" y="1546754"/>
                </a:cubicBezTo>
                <a:cubicBezTo>
                  <a:pt x="2988549" y="1544902"/>
                  <a:pt x="2991636" y="1545828"/>
                  <a:pt x="2994943" y="1547680"/>
                </a:cubicBezTo>
                <a:lnTo>
                  <a:pt x="2996003" y="1548479"/>
                </a:lnTo>
                <a:lnTo>
                  <a:pt x="2991041" y="1541815"/>
                </a:lnTo>
                <a:cubicBezTo>
                  <a:pt x="2991934" y="1540051"/>
                  <a:pt x="2994613" y="1541815"/>
                  <a:pt x="2997292" y="1544681"/>
                </a:cubicBezTo>
                <a:lnTo>
                  <a:pt x="3003321" y="1553824"/>
                </a:lnTo>
                <a:lnTo>
                  <a:pt x="2999256" y="1547614"/>
                </a:lnTo>
                <a:cubicBezTo>
                  <a:pt x="2997351" y="1544122"/>
                  <a:pt x="2995922" y="1540193"/>
                  <a:pt x="2997827" y="1538446"/>
                </a:cubicBezTo>
                <a:close/>
                <a:moveTo>
                  <a:pt x="873117" y="1538288"/>
                </a:moveTo>
                <a:lnTo>
                  <a:pt x="876503" y="1542366"/>
                </a:lnTo>
                <a:cubicBezTo>
                  <a:pt x="882493" y="1549811"/>
                  <a:pt x="893953" y="1565215"/>
                  <a:pt x="889786" y="1569323"/>
                </a:cubicBezTo>
                <a:cubicBezTo>
                  <a:pt x="886082" y="1572061"/>
                  <a:pt x="881914" y="1566585"/>
                  <a:pt x="878673" y="1559282"/>
                </a:cubicBezTo>
                <a:close/>
                <a:moveTo>
                  <a:pt x="872720" y="1538287"/>
                </a:moveTo>
                <a:cubicBezTo>
                  <a:pt x="872720" y="1538287"/>
                  <a:pt x="882642" y="1571149"/>
                  <a:pt x="874704" y="1572974"/>
                </a:cubicBezTo>
                <a:cubicBezTo>
                  <a:pt x="866767" y="1574800"/>
                  <a:pt x="868751" y="1547415"/>
                  <a:pt x="872720" y="1538287"/>
                </a:cubicBezTo>
                <a:close/>
                <a:moveTo>
                  <a:pt x="871530" y="1538287"/>
                </a:moveTo>
                <a:cubicBezTo>
                  <a:pt x="871530" y="1538287"/>
                  <a:pt x="869625" y="1571625"/>
                  <a:pt x="860100" y="1569773"/>
                </a:cubicBezTo>
                <a:cubicBezTo>
                  <a:pt x="856290" y="1569773"/>
                  <a:pt x="857719" y="1563291"/>
                  <a:pt x="860814" y="1556114"/>
                </a:cubicBezTo>
                <a:lnTo>
                  <a:pt x="862448" y="1553396"/>
                </a:lnTo>
                <a:lnTo>
                  <a:pt x="848908" y="1564679"/>
                </a:lnTo>
                <a:cubicBezTo>
                  <a:pt x="841367" y="1560909"/>
                  <a:pt x="862104" y="1542057"/>
                  <a:pt x="871530" y="1538287"/>
                </a:cubicBezTo>
                <a:close/>
                <a:moveTo>
                  <a:pt x="3004177" y="1536700"/>
                </a:moveTo>
                <a:cubicBezTo>
                  <a:pt x="3007035" y="1536700"/>
                  <a:pt x="3007987" y="1539756"/>
                  <a:pt x="3007749" y="1543467"/>
                </a:cubicBezTo>
                <a:lnTo>
                  <a:pt x="3006949" y="1545864"/>
                </a:lnTo>
                <a:lnTo>
                  <a:pt x="3010845" y="1540051"/>
                </a:lnTo>
                <a:cubicBezTo>
                  <a:pt x="3012750" y="1540051"/>
                  <a:pt x="3012274" y="1542697"/>
                  <a:pt x="3010845" y="1545784"/>
                </a:cubicBezTo>
                <a:lnTo>
                  <a:pt x="3010118" y="1546850"/>
                </a:lnTo>
                <a:lnTo>
                  <a:pt x="3017036" y="1541661"/>
                </a:lnTo>
                <a:cubicBezTo>
                  <a:pt x="3019021" y="1542554"/>
                  <a:pt x="3017037" y="1545233"/>
                  <a:pt x="3014060" y="1547912"/>
                </a:cubicBezTo>
                <a:lnTo>
                  <a:pt x="3005142" y="1554154"/>
                </a:lnTo>
                <a:lnTo>
                  <a:pt x="3012036" y="1549876"/>
                </a:lnTo>
                <a:cubicBezTo>
                  <a:pt x="3015608" y="1547971"/>
                  <a:pt x="3019418" y="1546542"/>
                  <a:pt x="3020370" y="1548447"/>
                </a:cubicBezTo>
                <a:cubicBezTo>
                  <a:pt x="3022275" y="1549399"/>
                  <a:pt x="3019418" y="1550828"/>
                  <a:pt x="3015608" y="1552019"/>
                </a:cubicBezTo>
                <a:lnTo>
                  <a:pt x="3005132" y="1554162"/>
                </a:lnTo>
                <a:lnTo>
                  <a:pt x="3005131" y="1554162"/>
                </a:lnTo>
                <a:lnTo>
                  <a:pt x="3007460" y="1554533"/>
                </a:lnTo>
                <a:lnTo>
                  <a:pt x="3013703" y="1552972"/>
                </a:lnTo>
                <a:cubicBezTo>
                  <a:pt x="3017989" y="1552257"/>
                  <a:pt x="3022275" y="1552257"/>
                  <a:pt x="3022275" y="1555115"/>
                </a:cubicBezTo>
                <a:lnTo>
                  <a:pt x="3017052" y="1557074"/>
                </a:lnTo>
                <a:lnTo>
                  <a:pt x="3022593" y="1559718"/>
                </a:lnTo>
                <a:cubicBezTo>
                  <a:pt x="3021623" y="1562497"/>
                  <a:pt x="3018227" y="1562034"/>
                  <a:pt x="3014589" y="1560413"/>
                </a:cubicBezTo>
                <a:lnTo>
                  <a:pt x="3007144" y="1555492"/>
                </a:lnTo>
                <a:lnTo>
                  <a:pt x="3007012" y="1555468"/>
                </a:lnTo>
                <a:lnTo>
                  <a:pt x="3012820" y="1559498"/>
                </a:lnTo>
                <a:cubicBezTo>
                  <a:pt x="3016540" y="1562408"/>
                  <a:pt x="3020013" y="1565804"/>
                  <a:pt x="3019021" y="1567744"/>
                </a:cubicBezTo>
                <a:cubicBezTo>
                  <a:pt x="3018028" y="1569685"/>
                  <a:pt x="3015052" y="1567744"/>
                  <a:pt x="3012075" y="1564591"/>
                </a:cubicBezTo>
                <a:lnTo>
                  <a:pt x="3010403" y="1562080"/>
                </a:lnTo>
                <a:lnTo>
                  <a:pt x="3012539" y="1571307"/>
                </a:lnTo>
                <a:cubicBezTo>
                  <a:pt x="3010687" y="1572259"/>
                  <a:pt x="3008835" y="1569402"/>
                  <a:pt x="3007446" y="1565592"/>
                </a:cubicBezTo>
                <a:lnTo>
                  <a:pt x="3005331" y="1555153"/>
                </a:lnTo>
                <a:lnTo>
                  <a:pt x="3005130" y="1555115"/>
                </a:lnTo>
                <a:lnTo>
                  <a:pt x="3005314" y="1555069"/>
                </a:lnTo>
                <a:lnTo>
                  <a:pt x="3005130" y="1554163"/>
                </a:lnTo>
                <a:lnTo>
                  <a:pt x="3005130" y="1554163"/>
                </a:lnTo>
                <a:lnTo>
                  <a:pt x="3005130" y="1554162"/>
                </a:lnTo>
                <a:lnTo>
                  <a:pt x="3005131" y="1554163"/>
                </a:lnTo>
                <a:lnTo>
                  <a:pt x="3005131" y="1554162"/>
                </a:lnTo>
                <a:lnTo>
                  <a:pt x="3005131" y="1554162"/>
                </a:lnTo>
                <a:lnTo>
                  <a:pt x="3005131" y="1554162"/>
                </a:lnTo>
                <a:lnTo>
                  <a:pt x="3005130" y="1554162"/>
                </a:lnTo>
                <a:lnTo>
                  <a:pt x="3005131" y="1554161"/>
                </a:lnTo>
                <a:lnTo>
                  <a:pt x="3005142" y="1554145"/>
                </a:lnTo>
                <a:lnTo>
                  <a:pt x="3005130" y="1554162"/>
                </a:lnTo>
                <a:lnTo>
                  <a:pt x="3006316" y="1547759"/>
                </a:lnTo>
                <a:lnTo>
                  <a:pt x="3004177" y="1554163"/>
                </a:lnTo>
                <a:cubicBezTo>
                  <a:pt x="3004177" y="1554163"/>
                  <a:pt x="3000367" y="1538446"/>
                  <a:pt x="3004177" y="1536700"/>
                </a:cubicBezTo>
                <a:close/>
                <a:moveTo>
                  <a:pt x="873122" y="1536693"/>
                </a:moveTo>
                <a:lnTo>
                  <a:pt x="873117" y="1536699"/>
                </a:lnTo>
                <a:lnTo>
                  <a:pt x="873117" y="1536699"/>
                </a:lnTo>
                <a:close/>
                <a:moveTo>
                  <a:pt x="950707" y="1533813"/>
                </a:moveTo>
                <a:cubicBezTo>
                  <a:pt x="952493" y="1533813"/>
                  <a:pt x="952493" y="1539442"/>
                  <a:pt x="948921" y="1545070"/>
                </a:cubicBezTo>
                <a:cubicBezTo>
                  <a:pt x="947135" y="1548823"/>
                  <a:pt x="943563" y="1552575"/>
                  <a:pt x="939991" y="1550699"/>
                </a:cubicBezTo>
                <a:cubicBezTo>
                  <a:pt x="938205" y="1548823"/>
                  <a:pt x="938205" y="1543194"/>
                  <a:pt x="941777" y="1539442"/>
                </a:cubicBezTo>
                <a:cubicBezTo>
                  <a:pt x="945349" y="1533813"/>
                  <a:pt x="948921" y="1531937"/>
                  <a:pt x="950707" y="1533813"/>
                </a:cubicBezTo>
                <a:close/>
                <a:moveTo>
                  <a:pt x="2619169" y="1533789"/>
                </a:moveTo>
                <a:cubicBezTo>
                  <a:pt x="2620955" y="1535641"/>
                  <a:pt x="2619169" y="1537493"/>
                  <a:pt x="2615597" y="1539346"/>
                </a:cubicBezTo>
                <a:cubicBezTo>
                  <a:pt x="2612025" y="1543050"/>
                  <a:pt x="2610239" y="1543050"/>
                  <a:pt x="2608453" y="1541198"/>
                </a:cubicBezTo>
                <a:cubicBezTo>
                  <a:pt x="2606667" y="1539346"/>
                  <a:pt x="2608453" y="1537493"/>
                  <a:pt x="2612025" y="1535641"/>
                </a:cubicBezTo>
                <a:cubicBezTo>
                  <a:pt x="2615597" y="1531937"/>
                  <a:pt x="2617383" y="1531937"/>
                  <a:pt x="2619169" y="1533789"/>
                </a:cubicBezTo>
                <a:close/>
                <a:moveTo>
                  <a:pt x="2619367" y="1533525"/>
                </a:moveTo>
                <a:cubicBezTo>
                  <a:pt x="2620955" y="1533525"/>
                  <a:pt x="2622542" y="1537494"/>
                  <a:pt x="2622542" y="1541462"/>
                </a:cubicBezTo>
                <a:cubicBezTo>
                  <a:pt x="2622542" y="1545431"/>
                  <a:pt x="2620955" y="1549400"/>
                  <a:pt x="2619367" y="1547415"/>
                </a:cubicBezTo>
                <a:cubicBezTo>
                  <a:pt x="2617780" y="1547415"/>
                  <a:pt x="2616192" y="1545431"/>
                  <a:pt x="2616192" y="1541462"/>
                </a:cubicBezTo>
                <a:cubicBezTo>
                  <a:pt x="2616192" y="1537494"/>
                  <a:pt x="2617780" y="1533525"/>
                  <a:pt x="2619367" y="1533525"/>
                </a:cubicBezTo>
                <a:close/>
                <a:moveTo>
                  <a:pt x="2628893" y="1530350"/>
                </a:moveTo>
                <a:cubicBezTo>
                  <a:pt x="2632861" y="1532334"/>
                  <a:pt x="2636830" y="1532334"/>
                  <a:pt x="2636830" y="1534319"/>
                </a:cubicBezTo>
                <a:cubicBezTo>
                  <a:pt x="2636830" y="1536303"/>
                  <a:pt x="2632861" y="1538288"/>
                  <a:pt x="2628893" y="1538288"/>
                </a:cubicBezTo>
                <a:lnTo>
                  <a:pt x="2628628" y="1538156"/>
                </a:lnTo>
                <a:lnTo>
                  <a:pt x="2628628" y="1545772"/>
                </a:lnTo>
                <a:cubicBezTo>
                  <a:pt x="2628628" y="1547813"/>
                  <a:pt x="2624924" y="1545772"/>
                  <a:pt x="2623072" y="1541689"/>
                </a:cubicBezTo>
                <a:lnTo>
                  <a:pt x="2621456" y="1534569"/>
                </a:lnTo>
                <a:lnTo>
                  <a:pt x="2620955" y="1534319"/>
                </a:lnTo>
                <a:lnTo>
                  <a:pt x="2621354" y="1534119"/>
                </a:lnTo>
                <a:lnTo>
                  <a:pt x="2621219" y="1533525"/>
                </a:lnTo>
                <a:lnTo>
                  <a:pt x="2621849" y="1533872"/>
                </a:lnTo>
                <a:close/>
                <a:moveTo>
                  <a:pt x="933971" y="1530350"/>
                </a:moveTo>
                <a:cubicBezTo>
                  <a:pt x="935823" y="1530350"/>
                  <a:pt x="939528" y="1534102"/>
                  <a:pt x="939528" y="1539731"/>
                </a:cubicBezTo>
                <a:lnTo>
                  <a:pt x="937822" y="1550097"/>
                </a:lnTo>
                <a:lnTo>
                  <a:pt x="937940" y="1550761"/>
                </a:lnTo>
                <a:lnTo>
                  <a:pt x="937713" y="1550761"/>
                </a:lnTo>
                <a:lnTo>
                  <a:pt x="937675" y="1550988"/>
                </a:lnTo>
                <a:lnTo>
                  <a:pt x="937496" y="1550761"/>
                </a:lnTo>
                <a:lnTo>
                  <a:pt x="926827" y="1550761"/>
                </a:lnTo>
                <a:cubicBezTo>
                  <a:pt x="921271" y="1547132"/>
                  <a:pt x="917567" y="1543503"/>
                  <a:pt x="919419" y="1541689"/>
                </a:cubicBezTo>
                <a:lnTo>
                  <a:pt x="930332" y="1541689"/>
                </a:lnTo>
                <a:lnTo>
                  <a:pt x="930267" y="1541607"/>
                </a:lnTo>
                <a:cubicBezTo>
                  <a:pt x="930267" y="1535978"/>
                  <a:pt x="930267" y="1530350"/>
                  <a:pt x="933971" y="1530350"/>
                </a:cubicBezTo>
                <a:close/>
                <a:moveTo>
                  <a:pt x="2522530" y="1528763"/>
                </a:moveTo>
                <a:lnTo>
                  <a:pt x="2524382" y="1531938"/>
                </a:lnTo>
                <a:lnTo>
                  <a:pt x="2524382" y="1528989"/>
                </a:lnTo>
                <a:cubicBezTo>
                  <a:pt x="2524382" y="1527175"/>
                  <a:pt x="2528087" y="1528989"/>
                  <a:pt x="2529939" y="1532618"/>
                </a:cubicBezTo>
                <a:cubicBezTo>
                  <a:pt x="2533643" y="1534432"/>
                  <a:pt x="2533643" y="1538061"/>
                  <a:pt x="2531791" y="1539875"/>
                </a:cubicBezTo>
                <a:lnTo>
                  <a:pt x="2524737" y="1536420"/>
                </a:lnTo>
                <a:lnTo>
                  <a:pt x="2522530" y="1541463"/>
                </a:lnTo>
                <a:cubicBezTo>
                  <a:pt x="2520943" y="1541463"/>
                  <a:pt x="2519355" y="1537834"/>
                  <a:pt x="2519355" y="1534206"/>
                </a:cubicBezTo>
                <a:cubicBezTo>
                  <a:pt x="2519355" y="1530577"/>
                  <a:pt x="2520943" y="1528763"/>
                  <a:pt x="2522530" y="1528763"/>
                </a:cubicBezTo>
                <a:close/>
                <a:moveTo>
                  <a:pt x="2522530" y="1527175"/>
                </a:moveTo>
                <a:cubicBezTo>
                  <a:pt x="2522530" y="1529027"/>
                  <a:pt x="2522530" y="1532731"/>
                  <a:pt x="2518902" y="1534584"/>
                </a:cubicBezTo>
                <a:cubicBezTo>
                  <a:pt x="2515273" y="1536436"/>
                  <a:pt x="2511645" y="1538288"/>
                  <a:pt x="2511645" y="1536436"/>
                </a:cubicBezTo>
                <a:cubicBezTo>
                  <a:pt x="2509830" y="1534584"/>
                  <a:pt x="2511645" y="1530879"/>
                  <a:pt x="2515273" y="1529027"/>
                </a:cubicBezTo>
                <a:cubicBezTo>
                  <a:pt x="2517087" y="1527175"/>
                  <a:pt x="2520716" y="1527175"/>
                  <a:pt x="2522530" y="1527175"/>
                </a:cubicBezTo>
                <a:close/>
                <a:moveTo>
                  <a:pt x="2608453" y="1527174"/>
                </a:moveTo>
                <a:cubicBezTo>
                  <a:pt x="2608453" y="1525587"/>
                  <a:pt x="2612025" y="1525587"/>
                  <a:pt x="2615597" y="1527174"/>
                </a:cubicBezTo>
                <a:cubicBezTo>
                  <a:pt x="2619169" y="1528762"/>
                  <a:pt x="2620955" y="1530350"/>
                  <a:pt x="2619169" y="1531937"/>
                </a:cubicBezTo>
                <a:cubicBezTo>
                  <a:pt x="2619169" y="1533525"/>
                  <a:pt x="2615597" y="1533525"/>
                  <a:pt x="2612025" y="1531937"/>
                </a:cubicBezTo>
                <a:cubicBezTo>
                  <a:pt x="2608453" y="1530350"/>
                  <a:pt x="2606667" y="1528762"/>
                  <a:pt x="2608453" y="1527174"/>
                </a:cubicBezTo>
                <a:close/>
                <a:moveTo>
                  <a:pt x="2531374" y="1525588"/>
                </a:moveTo>
                <a:cubicBezTo>
                  <a:pt x="2535003" y="1525588"/>
                  <a:pt x="2536817" y="1527175"/>
                  <a:pt x="2536817" y="1528763"/>
                </a:cubicBezTo>
                <a:cubicBezTo>
                  <a:pt x="2536817" y="1530350"/>
                  <a:pt x="2535003" y="1531938"/>
                  <a:pt x="2531374" y="1531938"/>
                </a:cubicBezTo>
                <a:cubicBezTo>
                  <a:pt x="2527746" y="1530350"/>
                  <a:pt x="2524117" y="1530350"/>
                  <a:pt x="2524117" y="1528763"/>
                </a:cubicBezTo>
                <a:cubicBezTo>
                  <a:pt x="2524117" y="1527175"/>
                  <a:pt x="2527746" y="1525588"/>
                  <a:pt x="2531374" y="1525588"/>
                </a:cubicBezTo>
                <a:close/>
                <a:moveTo>
                  <a:pt x="897763" y="1524041"/>
                </a:moveTo>
                <a:cubicBezTo>
                  <a:pt x="900844" y="1523161"/>
                  <a:pt x="903240" y="1523278"/>
                  <a:pt x="904153" y="1525155"/>
                </a:cubicBezTo>
                <a:cubicBezTo>
                  <a:pt x="905522" y="1526562"/>
                  <a:pt x="904837" y="1528086"/>
                  <a:pt x="902898" y="1529581"/>
                </a:cubicBezTo>
                <a:lnTo>
                  <a:pt x="897829" y="1532033"/>
                </a:lnTo>
                <a:lnTo>
                  <a:pt x="903637" y="1531584"/>
                </a:lnTo>
                <a:cubicBezTo>
                  <a:pt x="907209" y="1531752"/>
                  <a:pt x="909947" y="1532533"/>
                  <a:pt x="910900" y="1534319"/>
                </a:cubicBezTo>
                <a:cubicBezTo>
                  <a:pt x="911852" y="1537891"/>
                  <a:pt x="905185" y="1539230"/>
                  <a:pt x="897089" y="1539230"/>
                </a:cubicBezTo>
                <a:lnTo>
                  <a:pt x="879951" y="1536837"/>
                </a:lnTo>
                <a:lnTo>
                  <a:pt x="873120" y="1538287"/>
                </a:lnTo>
                <a:lnTo>
                  <a:pt x="874804" y="1538420"/>
                </a:lnTo>
                <a:lnTo>
                  <a:pt x="874705" y="1538287"/>
                </a:lnTo>
                <a:lnTo>
                  <a:pt x="874980" y="1538433"/>
                </a:lnTo>
                <a:lnTo>
                  <a:pt x="878326" y="1538696"/>
                </a:lnTo>
                <a:cubicBezTo>
                  <a:pt x="887702" y="1539597"/>
                  <a:pt x="906455" y="1542216"/>
                  <a:pt x="906455" y="1548765"/>
                </a:cubicBezTo>
                <a:cubicBezTo>
                  <a:pt x="906455" y="1552257"/>
                  <a:pt x="899972" y="1551384"/>
                  <a:pt x="892564" y="1548765"/>
                </a:cubicBezTo>
                <a:lnTo>
                  <a:pt x="890241" y="1547513"/>
                </a:lnTo>
                <a:lnTo>
                  <a:pt x="898564" y="1554193"/>
                </a:lnTo>
                <a:cubicBezTo>
                  <a:pt x="900862" y="1556668"/>
                  <a:pt x="902040" y="1559024"/>
                  <a:pt x="901097" y="1560909"/>
                </a:cubicBezTo>
                <a:cubicBezTo>
                  <a:pt x="899212" y="1564680"/>
                  <a:pt x="893557" y="1561381"/>
                  <a:pt x="887901" y="1555961"/>
                </a:cubicBezTo>
                <a:lnTo>
                  <a:pt x="875774" y="1539718"/>
                </a:lnTo>
                <a:lnTo>
                  <a:pt x="873118" y="1538288"/>
                </a:lnTo>
                <a:lnTo>
                  <a:pt x="873117" y="1538288"/>
                </a:lnTo>
                <a:lnTo>
                  <a:pt x="873117" y="1538288"/>
                </a:lnTo>
                <a:lnTo>
                  <a:pt x="873117" y="1538287"/>
                </a:lnTo>
                <a:lnTo>
                  <a:pt x="873117" y="1538288"/>
                </a:lnTo>
                <a:lnTo>
                  <a:pt x="873118" y="1538287"/>
                </a:lnTo>
                <a:lnTo>
                  <a:pt x="873117" y="1538287"/>
                </a:lnTo>
                <a:lnTo>
                  <a:pt x="873118" y="1538287"/>
                </a:lnTo>
                <a:lnTo>
                  <a:pt x="876006" y="1536287"/>
                </a:lnTo>
                <a:lnTo>
                  <a:pt x="874705" y="1536105"/>
                </a:lnTo>
                <a:lnTo>
                  <a:pt x="877156" y="1535490"/>
                </a:lnTo>
                <a:lnTo>
                  <a:pt x="881974" y="1532154"/>
                </a:lnTo>
                <a:cubicBezTo>
                  <a:pt x="886980" y="1528922"/>
                  <a:pt x="893142" y="1525360"/>
                  <a:pt x="897763" y="1524041"/>
                </a:cubicBezTo>
                <a:close/>
                <a:moveTo>
                  <a:pt x="2628628" y="1521023"/>
                </a:moveTo>
                <a:cubicBezTo>
                  <a:pt x="2630480" y="1521023"/>
                  <a:pt x="2630480" y="1524595"/>
                  <a:pt x="2628628" y="1528167"/>
                </a:cubicBezTo>
                <a:cubicBezTo>
                  <a:pt x="2626776" y="1531739"/>
                  <a:pt x="2623072" y="1533525"/>
                  <a:pt x="2621219" y="1531739"/>
                </a:cubicBezTo>
                <a:cubicBezTo>
                  <a:pt x="2619367" y="1531739"/>
                  <a:pt x="2621219" y="1528167"/>
                  <a:pt x="2623072" y="1524595"/>
                </a:cubicBezTo>
                <a:cubicBezTo>
                  <a:pt x="2624924" y="1521023"/>
                  <a:pt x="2626776" y="1519237"/>
                  <a:pt x="2628628" y="1521023"/>
                </a:cubicBezTo>
                <a:close/>
                <a:moveTo>
                  <a:pt x="2690861" y="1519505"/>
                </a:moveTo>
                <a:cubicBezTo>
                  <a:pt x="2739377" y="1517650"/>
                  <a:pt x="2754305" y="1549194"/>
                  <a:pt x="2743109" y="1599293"/>
                </a:cubicBezTo>
                <a:cubicBezTo>
                  <a:pt x="2740310" y="1612281"/>
                  <a:pt x="2735412" y="1622603"/>
                  <a:pt x="2729639" y="1630779"/>
                </a:cubicBezTo>
                <a:lnTo>
                  <a:pt x="2725061" y="1635331"/>
                </a:lnTo>
                <a:lnTo>
                  <a:pt x="2725730" y="1636713"/>
                </a:lnTo>
                <a:lnTo>
                  <a:pt x="2724991" y="1635401"/>
                </a:lnTo>
                <a:lnTo>
                  <a:pt x="2710921" y="1649392"/>
                </a:lnTo>
                <a:cubicBezTo>
                  <a:pt x="2698325" y="1658206"/>
                  <a:pt x="2687129" y="1660525"/>
                  <a:pt x="2687129" y="1660525"/>
                </a:cubicBezTo>
                <a:lnTo>
                  <a:pt x="2687320" y="1659048"/>
                </a:lnTo>
                <a:lnTo>
                  <a:pt x="2684455" y="1660526"/>
                </a:lnTo>
                <a:lnTo>
                  <a:pt x="2688115" y="1652915"/>
                </a:lnTo>
                <a:lnTo>
                  <a:pt x="2689199" y="1644550"/>
                </a:lnTo>
                <a:cubicBezTo>
                  <a:pt x="2682464" y="1627589"/>
                  <a:pt x="2654473" y="1606715"/>
                  <a:pt x="2651674" y="1573315"/>
                </a:cubicBezTo>
                <a:cubicBezTo>
                  <a:pt x="2647942" y="1528783"/>
                  <a:pt x="2690861" y="1519505"/>
                  <a:pt x="2690861" y="1519505"/>
                </a:cubicBezTo>
                <a:close/>
                <a:moveTo>
                  <a:pt x="2616827" y="1519237"/>
                </a:moveTo>
                <a:cubicBezTo>
                  <a:pt x="2618732" y="1519237"/>
                  <a:pt x="2620637" y="1521051"/>
                  <a:pt x="2620637" y="1524680"/>
                </a:cubicBezTo>
                <a:cubicBezTo>
                  <a:pt x="2622542" y="1528308"/>
                  <a:pt x="2622542" y="1531937"/>
                  <a:pt x="2620637" y="1531937"/>
                </a:cubicBezTo>
                <a:cubicBezTo>
                  <a:pt x="2618732" y="1531937"/>
                  <a:pt x="2614922" y="1530123"/>
                  <a:pt x="2614922" y="1526494"/>
                </a:cubicBezTo>
                <a:cubicBezTo>
                  <a:pt x="2613017" y="1522865"/>
                  <a:pt x="2614922" y="1519237"/>
                  <a:pt x="2616827" y="1519237"/>
                </a:cubicBezTo>
                <a:close/>
                <a:moveTo>
                  <a:pt x="2531791" y="1514929"/>
                </a:moveTo>
                <a:cubicBezTo>
                  <a:pt x="2533643" y="1514929"/>
                  <a:pt x="2533643" y="1519011"/>
                  <a:pt x="2529939" y="1523094"/>
                </a:cubicBezTo>
                <a:cubicBezTo>
                  <a:pt x="2528087" y="1525135"/>
                  <a:pt x="2526235" y="1527176"/>
                  <a:pt x="2524382" y="1527176"/>
                </a:cubicBezTo>
                <a:cubicBezTo>
                  <a:pt x="2522530" y="1525135"/>
                  <a:pt x="2522530" y="1523094"/>
                  <a:pt x="2524382" y="1519011"/>
                </a:cubicBezTo>
                <a:cubicBezTo>
                  <a:pt x="2526235" y="1514929"/>
                  <a:pt x="2529939" y="1512888"/>
                  <a:pt x="2531791" y="1514929"/>
                </a:cubicBezTo>
                <a:close/>
                <a:moveTo>
                  <a:pt x="551807" y="1511581"/>
                </a:moveTo>
                <a:cubicBezTo>
                  <a:pt x="555617" y="1509713"/>
                  <a:pt x="561332" y="1515316"/>
                  <a:pt x="563237" y="1524654"/>
                </a:cubicBezTo>
                <a:lnTo>
                  <a:pt x="561878" y="1530650"/>
                </a:lnTo>
                <a:lnTo>
                  <a:pt x="564745" y="1524199"/>
                </a:lnTo>
                <a:cubicBezTo>
                  <a:pt x="568714" y="1516658"/>
                  <a:pt x="574667" y="1512888"/>
                  <a:pt x="578636" y="1514773"/>
                </a:cubicBezTo>
                <a:cubicBezTo>
                  <a:pt x="582605" y="1516658"/>
                  <a:pt x="582605" y="1524199"/>
                  <a:pt x="576652" y="1531740"/>
                </a:cubicBezTo>
                <a:cubicBezTo>
                  <a:pt x="572683" y="1539280"/>
                  <a:pt x="564745" y="1543051"/>
                  <a:pt x="562761" y="1541166"/>
                </a:cubicBezTo>
                <a:lnTo>
                  <a:pt x="560624" y="1536183"/>
                </a:lnTo>
                <a:lnTo>
                  <a:pt x="559427" y="1541463"/>
                </a:lnTo>
                <a:lnTo>
                  <a:pt x="556427" y="1538032"/>
                </a:lnTo>
                <a:lnTo>
                  <a:pt x="557006" y="1541174"/>
                </a:lnTo>
                <a:lnTo>
                  <a:pt x="553893" y="1542684"/>
                </a:lnTo>
                <a:lnTo>
                  <a:pt x="557006" y="1543503"/>
                </a:lnTo>
                <a:lnTo>
                  <a:pt x="556696" y="1545784"/>
                </a:lnTo>
                <a:lnTo>
                  <a:pt x="557998" y="1544918"/>
                </a:lnTo>
                <a:lnTo>
                  <a:pt x="559994" y="1549093"/>
                </a:lnTo>
                <a:lnTo>
                  <a:pt x="561111" y="1544935"/>
                </a:lnTo>
                <a:lnTo>
                  <a:pt x="562059" y="1545393"/>
                </a:lnTo>
                <a:lnTo>
                  <a:pt x="578776" y="1538288"/>
                </a:lnTo>
                <a:cubicBezTo>
                  <a:pt x="586246" y="1538288"/>
                  <a:pt x="593717" y="1541860"/>
                  <a:pt x="593717" y="1545432"/>
                </a:cubicBezTo>
                <a:cubicBezTo>
                  <a:pt x="593717" y="1550790"/>
                  <a:pt x="586246" y="1552576"/>
                  <a:pt x="578776" y="1552576"/>
                </a:cubicBezTo>
                <a:lnTo>
                  <a:pt x="575789" y="1552016"/>
                </a:lnTo>
                <a:lnTo>
                  <a:pt x="576742" y="1552476"/>
                </a:lnTo>
                <a:cubicBezTo>
                  <a:pt x="582604" y="1560017"/>
                  <a:pt x="582604" y="1567557"/>
                  <a:pt x="580650" y="1569442"/>
                </a:cubicBezTo>
                <a:cubicBezTo>
                  <a:pt x="576742" y="1573213"/>
                  <a:pt x="568927" y="1569442"/>
                  <a:pt x="565019" y="1561902"/>
                </a:cubicBezTo>
                <a:lnTo>
                  <a:pt x="564570" y="1561054"/>
                </a:lnTo>
                <a:lnTo>
                  <a:pt x="557998" y="1574800"/>
                </a:lnTo>
                <a:cubicBezTo>
                  <a:pt x="552640" y="1574800"/>
                  <a:pt x="550854" y="1567329"/>
                  <a:pt x="550854" y="1559859"/>
                </a:cubicBezTo>
                <a:lnTo>
                  <a:pt x="551637" y="1555764"/>
                </a:lnTo>
                <a:lnTo>
                  <a:pt x="549862" y="1558018"/>
                </a:lnTo>
                <a:cubicBezTo>
                  <a:pt x="542718" y="1563461"/>
                  <a:pt x="535575" y="1565275"/>
                  <a:pt x="533789" y="1561646"/>
                </a:cubicBezTo>
                <a:cubicBezTo>
                  <a:pt x="530217" y="1558018"/>
                  <a:pt x="533789" y="1552575"/>
                  <a:pt x="540932" y="1547132"/>
                </a:cubicBezTo>
                <a:lnTo>
                  <a:pt x="548755" y="1543071"/>
                </a:lnTo>
                <a:lnTo>
                  <a:pt x="540932" y="1541174"/>
                </a:lnTo>
                <a:cubicBezTo>
                  <a:pt x="533789" y="1537711"/>
                  <a:pt x="530217" y="1532515"/>
                  <a:pt x="530217" y="1529052"/>
                </a:cubicBezTo>
                <a:cubicBezTo>
                  <a:pt x="531110" y="1527320"/>
                  <a:pt x="533342" y="1526454"/>
                  <a:pt x="536468" y="1526454"/>
                </a:cubicBezTo>
                <a:cubicBezTo>
                  <a:pt x="539593" y="1526454"/>
                  <a:pt x="543611" y="1527320"/>
                  <a:pt x="548076" y="1529052"/>
                </a:cubicBezTo>
                <a:lnTo>
                  <a:pt x="549629" y="1530256"/>
                </a:lnTo>
                <a:lnTo>
                  <a:pt x="547997" y="1528389"/>
                </a:lnTo>
                <a:cubicBezTo>
                  <a:pt x="546092" y="1519051"/>
                  <a:pt x="547997" y="1511581"/>
                  <a:pt x="551807" y="1511581"/>
                </a:cubicBezTo>
                <a:close/>
                <a:moveTo>
                  <a:pt x="2518085" y="1511300"/>
                </a:moveTo>
                <a:cubicBezTo>
                  <a:pt x="2519990" y="1511300"/>
                  <a:pt x="2523800" y="1515269"/>
                  <a:pt x="2523800" y="1519237"/>
                </a:cubicBezTo>
                <a:lnTo>
                  <a:pt x="2522084" y="1526389"/>
                </a:lnTo>
                <a:lnTo>
                  <a:pt x="2522530" y="1526858"/>
                </a:lnTo>
                <a:lnTo>
                  <a:pt x="2521971" y="1526858"/>
                </a:lnTo>
                <a:lnTo>
                  <a:pt x="2521895" y="1527175"/>
                </a:lnTo>
                <a:lnTo>
                  <a:pt x="2521692" y="1526858"/>
                </a:lnTo>
                <a:lnTo>
                  <a:pt x="2515273" y="1526858"/>
                </a:lnTo>
                <a:cubicBezTo>
                  <a:pt x="2511645" y="1524953"/>
                  <a:pt x="2509830" y="1523048"/>
                  <a:pt x="2509830" y="1521143"/>
                </a:cubicBezTo>
                <a:cubicBezTo>
                  <a:pt x="2511645" y="1519238"/>
                  <a:pt x="2515273" y="1519238"/>
                  <a:pt x="2517087" y="1521143"/>
                </a:cubicBezTo>
                <a:lnTo>
                  <a:pt x="2519976" y="1524176"/>
                </a:lnTo>
                <a:lnTo>
                  <a:pt x="2518085" y="1521222"/>
                </a:lnTo>
                <a:cubicBezTo>
                  <a:pt x="2516180" y="1517253"/>
                  <a:pt x="2516180" y="1513284"/>
                  <a:pt x="2518085" y="1511300"/>
                </a:cubicBezTo>
                <a:close/>
                <a:moveTo>
                  <a:pt x="858108" y="1504315"/>
                </a:moveTo>
                <a:cubicBezTo>
                  <a:pt x="861861" y="1501457"/>
                  <a:pt x="865613" y="1507172"/>
                  <a:pt x="868193" y="1514792"/>
                </a:cubicBezTo>
                <a:lnTo>
                  <a:pt x="871206" y="1536444"/>
                </a:lnTo>
                <a:lnTo>
                  <a:pt x="871530" y="1536700"/>
                </a:lnTo>
                <a:lnTo>
                  <a:pt x="871234" y="1536643"/>
                </a:lnTo>
                <a:lnTo>
                  <a:pt x="871242" y="1536700"/>
                </a:lnTo>
                <a:lnTo>
                  <a:pt x="871203" y="1536637"/>
                </a:lnTo>
                <a:lnTo>
                  <a:pt x="869737" y="1536355"/>
                </a:lnTo>
                <a:lnTo>
                  <a:pt x="869942" y="1536700"/>
                </a:lnTo>
                <a:lnTo>
                  <a:pt x="869318" y="1536274"/>
                </a:lnTo>
                <a:lnTo>
                  <a:pt x="866350" y="1535703"/>
                </a:lnTo>
                <a:lnTo>
                  <a:pt x="863182" y="1534928"/>
                </a:lnTo>
                <a:lnTo>
                  <a:pt x="869234" y="1537303"/>
                </a:lnTo>
                <a:lnTo>
                  <a:pt x="871530" y="1536700"/>
                </a:lnTo>
                <a:cubicBezTo>
                  <a:pt x="871530" y="1536700"/>
                  <a:pt x="846547" y="1558925"/>
                  <a:pt x="840782" y="1553369"/>
                </a:cubicBezTo>
                <a:cubicBezTo>
                  <a:pt x="837899" y="1549665"/>
                  <a:pt x="843184" y="1545497"/>
                  <a:pt x="850391" y="1542256"/>
                </a:cubicBezTo>
                <a:lnTo>
                  <a:pt x="864221" y="1538621"/>
                </a:lnTo>
                <a:lnTo>
                  <a:pt x="853368" y="1540007"/>
                </a:lnTo>
                <a:cubicBezTo>
                  <a:pt x="844960" y="1540668"/>
                  <a:pt x="836312" y="1540227"/>
                  <a:pt x="835351" y="1535817"/>
                </a:cubicBezTo>
                <a:cubicBezTo>
                  <a:pt x="834391" y="1532290"/>
                  <a:pt x="841117" y="1531408"/>
                  <a:pt x="849044" y="1532069"/>
                </a:cubicBezTo>
                <a:lnTo>
                  <a:pt x="856879" y="1533385"/>
                </a:lnTo>
                <a:lnTo>
                  <a:pt x="855092" y="1532948"/>
                </a:lnTo>
                <a:cubicBezTo>
                  <a:pt x="846989" y="1530602"/>
                  <a:pt x="839118" y="1527319"/>
                  <a:pt x="840044" y="1523567"/>
                </a:cubicBezTo>
                <a:cubicBezTo>
                  <a:pt x="840507" y="1521690"/>
                  <a:pt x="842359" y="1521104"/>
                  <a:pt x="844963" y="1521397"/>
                </a:cubicBezTo>
                <a:lnTo>
                  <a:pt x="854640" y="1525275"/>
                </a:lnTo>
                <a:lnTo>
                  <a:pt x="847439" y="1518578"/>
                </a:lnTo>
                <a:cubicBezTo>
                  <a:pt x="845296" y="1516039"/>
                  <a:pt x="844224" y="1513821"/>
                  <a:pt x="845177" y="1512420"/>
                </a:cubicBezTo>
                <a:cubicBezTo>
                  <a:pt x="848034" y="1508685"/>
                  <a:pt x="853749" y="1512421"/>
                  <a:pt x="858988" y="1518257"/>
                </a:cubicBezTo>
                <a:lnTo>
                  <a:pt x="868533" y="1534328"/>
                </a:lnTo>
                <a:lnTo>
                  <a:pt x="870966" y="1536254"/>
                </a:lnTo>
                <a:lnTo>
                  <a:pt x="862564" y="1522651"/>
                </a:lnTo>
                <a:cubicBezTo>
                  <a:pt x="858577" y="1515269"/>
                  <a:pt x="855294" y="1507172"/>
                  <a:pt x="858108" y="1504315"/>
                </a:cubicBezTo>
                <a:close/>
                <a:moveTo>
                  <a:pt x="2954066" y="1501775"/>
                </a:moveTo>
                <a:cubicBezTo>
                  <a:pt x="2955918" y="1503816"/>
                  <a:pt x="2954066" y="1507898"/>
                  <a:pt x="2952214" y="1511981"/>
                </a:cubicBezTo>
                <a:lnTo>
                  <a:pt x="2949395" y="1514051"/>
                </a:lnTo>
                <a:lnTo>
                  <a:pt x="2953649" y="1512888"/>
                </a:lnTo>
                <a:cubicBezTo>
                  <a:pt x="2957278" y="1512888"/>
                  <a:pt x="2959092" y="1514872"/>
                  <a:pt x="2959092" y="1516857"/>
                </a:cubicBezTo>
                <a:cubicBezTo>
                  <a:pt x="2959092" y="1518841"/>
                  <a:pt x="2955464" y="1520826"/>
                  <a:pt x="2951835" y="1518841"/>
                </a:cubicBezTo>
                <a:lnTo>
                  <a:pt x="2947338" y="1515562"/>
                </a:lnTo>
                <a:lnTo>
                  <a:pt x="2946657" y="1516063"/>
                </a:lnTo>
                <a:lnTo>
                  <a:pt x="2946657" y="1515066"/>
                </a:lnTo>
                <a:lnTo>
                  <a:pt x="2946392" y="1514872"/>
                </a:lnTo>
                <a:lnTo>
                  <a:pt x="2946657" y="1514800"/>
                </a:lnTo>
                <a:lnTo>
                  <a:pt x="2946657" y="1507898"/>
                </a:lnTo>
                <a:cubicBezTo>
                  <a:pt x="2948510" y="1503816"/>
                  <a:pt x="2952214" y="1501775"/>
                  <a:pt x="2954066" y="1501775"/>
                </a:cubicBezTo>
                <a:close/>
                <a:moveTo>
                  <a:pt x="873117" y="1500505"/>
                </a:moveTo>
                <a:cubicBezTo>
                  <a:pt x="877086" y="1499552"/>
                  <a:pt x="878078" y="1506220"/>
                  <a:pt x="877582" y="1514316"/>
                </a:cubicBezTo>
                <a:lnTo>
                  <a:pt x="873120" y="1536685"/>
                </a:lnTo>
                <a:lnTo>
                  <a:pt x="876821" y="1520825"/>
                </a:lnTo>
                <a:cubicBezTo>
                  <a:pt x="879136" y="1512887"/>
                  <a:pt x="882377" y="1504950"/>
                  <a:pt x="886081" y="1504950"/>
                </a:cubicBezTo>
                <a:cubicBezTo>
                  <a:pt x="890712" y="1505884"/>
                  <a:pt x="889323" y="1512421"/>
                  <a:pt x="885850" y="1519424"/>
                </a:cubicBezTo>
                <a:lnTo>
                  <a:pt x="884921" y="1520684"/>
                </a:lnTo>
                <a:lnTo>
                  <a:pt x="891869" y="1513636"/>
                </a:lnTo>
                <a:cubicBezTo>
                  <a:pt x="894648" y="1511603"/>
                  <a:pt x="897194" y="1510779"/>
                  <a:pt x="899046" y="1512192"/>
                </a:cubicBezTo>
                <a:cubicBezTo>
                  <a:pt x="902751" y="1514078"/>
                  <a:pt x="898583" y="1519262"/>
                  <a:pt x="892332" y="1524446"/>
                </a:cubicBezTo>
                <a:lnTo>
                  <a:pt x="873117" y="1536700"/>
                </a:lnTo>
                <a:lnTo>
                  <a:pt x="873117" y="1536700"/>
                </a:lnTo>
                <a:lnTo>
                  <a:pt x="873117" y="1536699"/>
                </a:lnTo>
                <a:lnTo>
                  <a:pt x="870141" y="1519317"/>
                </a:lnTo>
                <a:cubicBezTo>
                  <a:pt x="869149" y="1510506"/>
                  <a:pt x="869149" y="1501457"/>
                  <a:pt x="873117" y="1500505"/>
                </a:cubicBezTo>
                <a:close/>
                <a:moveTo>
                  <a:pt x="2940440" y="1500188"/>
                </a:moveTo>
                <a:cubicBezTo>
                  <a:pt x="2942424" y="1500188"/>
                  <a:pt x="2944409" y="1502172"/>
                  <a:pt x="2946393" y="1506141"/>
                </a:cubicBezTo>
                <a:lnTo>
                  <a:pt x="2944612" y="1515045"/>
                </a:lnTo>
                <a:lnTo>
                  <a:pt x="2944805" y="1515005"/>
                </a:lnTo>
                <a:lnTo>
                  <a:pt x="2944582" y="1515467"/>
                </a:lnTo>
                <a:lnTo>
                  <a:pt x="2944805" y="1515745"/>
                </a:lnTo>
                <a:lnTo>
                  <a:pt x="2944472" y="1515745"/>
                </a:lnTo>
                <a:lnTo>
                  <a:pt x="2944409" y="1516063"/>
                </a:lnTo>
                <a:lnTo>
                  <a:pt x="2944340" y="1515971"/>
                </a:lnTo>
                <a:lnTo>
                  <a:pt x="2944283" y="1516088"/>
                </a:lnTo>
                <a:lnTo>
                  <a:pt x="2944815" y="1517882"/>
                </a:lnTo>
                <a:lnTo>
                  <a:pt x="2952214" y="1521506"/>
                </a:lnTo>
                <a:cubicBezTo>
                  <a:pt x="2954066" y="1523320"/>
                  <a:pt x="2955918" y="1526949"/>
                  <a:pt x="2954066" y="1528763"/>
                </a:cubicBezTo>
                <a:cubicBezTo>
                  <a:pt x="2952214" y="1528763"/>
                  <a:pt x="2948510" y="1526949"/>
                  <a:pt x="2946657" y="1525134"/>
                </a:cubicBezTo>
                <a:lnTo>
                  <a:pt x="2946234" y="1523475"/>
                </a:lnTo>
                <a:lnTo>
                  <a:pt x="2942159" y="1530351"/>
                </a:lnTo>
                <a:lnTo>
                  <a:pt x="2940164" y="1523616"/>
                </a:lnTo>
                <a:lnTo>
                  <a:pt x="2932558" y="1525588"/>
                </a:lnTo>
                <a:cubicBezTo>
                  <a:pt x="2930517" y="1523471"/>
                  <a:pt x="2932558" y="1519238"/>
                  <a:pt x="2934600" y="1517121"/>
                </a:cubicBezTo>
                <a:lnTo>
                  <a:pt x="2941236" y="1515745"/>
                </a:lnTo>
                <a:lnTo>
                  <a:pt x="2936641" y="1515745"/>
                </a:lnTo>
                <a:cubicBezTo>
                  <a:pt x="2932558" y="1513840"/>
                  <a:pt x="2930517" y="1510030"/>
                  <a:pt x="2930517" y="1510030"/>
                </a:cubicBezTo>
                <a:lnTo>
                  <a:pt x="2938489" y="1508170"/>
                </a:lnTo>
                <a:lnTo>
                  <a:pt x="2938455" y="1508125"/>
                </a:lnTo>
                <a:cubicBezTo>
                  <a:pt x="2938455" y="1504157"/>
                  <a:pt x="2938455" y="1502172"/>
                  <a:pt x="2940440" y="1500188"/>
                </a:cubicBezTo>
                <a:close/>
                <a:moveTo>
                  <a:pt x="2268212" y="1493838"/>
                </a:moveTo>
                <a:cubicBezTo>
                  <a:pt x="2275832" y="1494754"/>
                  <a:pt x="2281071" y="1497959"/>
                  <a:pt x="2283690" y="1502997"/>
                </a:cubicBezTo>
                <a:lnTo>
                  <a:pt x="2283613" y="1509560"/>
                </a:lnTo>
                <a:lnTo>
                  <a:pt x="2283849" y="1509684"/>
                </a:lnTo>
                <a:cubicBezTo>
                  <a:pt x="2285992" y="1513001"/>
                  <a:pt x="2285992" y="1516063"/>
                  <a:pt x="2285992" y="1516063"/>
                </a:cubicBezTo>
                <a:lnTo>
                  <a:pt x="2283565" y="1513648"/>
                </a:lnTo>
                <a:lnTo>
                  <a:pt x="2283452" y="1523146"/>
                </a:lnTo>
                <a:lnTo>
                  <a:pt x="2275873" y="1531712"/>
                </a:lnTo>
                <a:lnTo>
                  <a:pt x="2276468" y="1533525"/>
                </a:lnTo>
                <a:lnTo>
                  <a:pt x="2275628" y="1531989"/>
                </a:lnTo>
                <a:lnTo>
                  <a:pt x="2269879" y="1538486"/>
                </a:lnTo>
                <a:cubicBezTo>
                  <a:pt x="2264878" y="1541005"/>
                  <a:pt x="2260592" y="1541463"/>
                  <a:pt x="2260592" y="1541463"/>
                </a:cubicBezTo>
                <a:cubicBezTo>
                  <a:pt x="2268212" y="1535968"/>
                  <a:pt x="2251067" y="1526809"/>
                  <a:pt x="2251067" y="1510323"/>
                </a:cubicBezTo>
                <a:cubicBezTo>
                  <a:pt x="2252972" y="1495670"/>
                  <a:pt x="2268212" y="1493838"/>
                  <a:pt x="2268212" y="1493838"/>
                </a:cubicBezTo>
                <a:close/>
                <a:moveTo>
                  <a:pt x="21360" y="1491182"/>
                </a:moveTo>
                <a:cubicBezTo>
                  <a:pt x="25804" y="1489808"/>
                  <a:pt x="31884" y="1489808"/>
                  <a:pt x="38433" y="1495303"/>
                </a:cubicBezTo>
                <a:lnTo>
                  <a:pt x="44098" y="1504461"/>
                </a:lnTo>
                <a:lnTo>
                  <a:pt x="44443" y="1504553"/>
                </a:lnTo>
                <a:lnTo>
                  <a:pt x="44109" y="1504478"/>
                </a:lnTo>
                <a:lnTo>
                  <a:pt x="48489" y="1511560"/>
                </a:lnTo>
                <a:cubicBezTo>
                  <a:pt x="50594" y="1516826"/>
                  <a:pt x="52465" y="1520947"/>
                  <a:pt x="57143" y="1520947"/>
                </a:cubicBezTo>
                <a:lnTo>
                  <a:pt x="56987" y="1521030"/>
                </a:lnTo>
                <a:lnTo>
                  <a:pt x="57142" y="1521052"/>
                </a:lnTo>
                <a:lnTo>
                  <a:pt x="56887" y="1521083"/>
                </a:lnTo>
                <a:lnTo>
                  <a:pt x="48489" y="1525527"/>
                </a:lnTo>
                <a:lnTo>
                  <a:pt x="41916" y="1525244"/>
                </a:lnTo>
                <a:lnTo>
                  <a:pt x="42855" y="1527176"/>
                </a:lnTo>
                <a:lnTo>
                  <a:pt x="41460" y="1525224"/>
                </a:lnTo>
                <a:lnTo>
                  <a:pt x="27207" y="1524611"/>
                </a:lnTo>
                <a:lnTo>
                  <a:pt x="21943" y="1520783"/>
                </a:lnTo>
                <a:lnTo>
                  <a:pt x="21953" y="1520826"/>
                </a:lnTo>
                <a:lnTo>
                  <a:pt x="21909" y="1520758"/>
                </a:lnTo>
                <a:lnTo>
                  <a:pt x="10836" y="1512705"/>
                </a:lnTo>
                <a:cubicBezTo>
                  <a:pt x="8497" y="1507668"/>
                  <a:pt x="9432" y="1501714"/>
                  <a:pt x="14110" y="1495303"/>
                </a:cubicBezTo>
                <a:cubicBezTo>
                  <a:pt x="14110" y="1495303"/>
                  <a:pt x="16916" y="1492556"/>
                  <a:pt x="21360" y="1491182"/>
                </a:cubicBezTo>
                <a:close/>
                <a:moveTo>
                  <a:pt x="3000294" y="1489365"/>
                </a:moveTo>
                <a:lnTo>
                  <a:pt x="3004589" y="1492099"/>
                </a:lnTo>
                <a:lnTo>
                  <a:pt x="3005364" y="1491854"/>
                </a:lnTo>
                <a:lnTo>
                  <a:pt x="3005032" y="1492381"/>
                </a:lnTo>
                <a:lnTo>
                  <a:pt x="3007129" y="1493715"/>
                </a:lnTo>
                <a:cubicBezTo>
                  <a:pt x="3011685" y="1500126"/>
                  <a:pt x="3012597" y="1506080"/>
                  <a:pt x="3010319" y="1511117"/>
                </a:cubicBezTo>
                <a:lnTo>
                  <a:pt x="3004791" y="1515243"/>
                </a:lnTo>
                <a:lnTo>
                  <a:pt x="3002219" y="1519238"/>
                </a:lnTo>
                <a:lnTo>
                  <a:pt x="3002431" y="1517005"/>
                </a:lnTo>
                <a:lnTo>
                  <a:pt x="2994370" y="1523023"/>
                </a:lnTo>
                <a:lnTo>
                  <a:pt x="2982539" y="1523570"/>
                </a:lnTo>
                <a:lnTo>
                  <a:pt x="2981317" y="1525588"/>
                </a:lnTo>
                <a:lnTo>
                  <a:pt x="2982026" y="1523593"/>
                </a:lnTo>
                <a:lnTo>
                  <a:pt x="2974548" y="1523939"/>
                </a:lnTo>
                <a:cubicBezTo>
                  <a:pt x="2969763" y="1522107"/>
                  <a:pt x="2967029" y="1519359"/>
                  <a:pt x="2967029" y="1519359"/>
                </a:cubicBezTo>
                <a:lnTo>
                  <a:pt x="2967119" y="1519240"/>
                </a:lnTo>
                <a:lnTo>
                  <a:pt x="2967029" y="1519238"/>
                </a:lnTo>
                <a:lnTo>
                  <a:pt x="2967134" y="1519220"/>
                </a:lnTo>
                <a:lnTo>
                  <a:pt x="2974776" y="1509056"/>
                </a:lnTo>
                <a:lnTo>
                  <a:pt x="2978548" y="1502875"/>
                </a:lnTo>
                <a:lnTo>
                  <a:pt x="2978142" y="1502966"/>
                </a:lnTo>
                <a:lnTo>
                  <a:pt x="2978565" y="1502848"/>
                </a:lnTo>
                <a:lnTo>
                  <a:pt x="2985256" y="1491884"/>
                </a:lnTo>
                <a:cubicBezTo>
                  <a:pt x="2990724" y="1487304"/>
                  <a:pt x="2996193" y="1487762"/>
                  <a:pt x="3000294" y="1489365"/>
                </a:cubicBezTo>
                <a:close/>
                <a:moveTo>
                  <a:pt x="2671529" y="1481428"/>
                </a:moveTo>
                <a:cubicBezTo>
                  <a:pt x="2675837" y="1483031"/>
                  <a:pt x="2678559" y="1485778"/>
                  <a:pt x="2678559" y="1485778"/>
                </a:cubicBezTo>
                <a:cubicBezTo>
                  <a:pt x="2683095" y="1492189"/>
                  <a:pt x="2684002" y="1498143"/>
                  <a:pt x="2681734" y="1503180"/>
                </a:cubicBezTo>
                <a:lnTo>
                  <a:pt x="2673059" y="1509686"/>
                </a:lnTo>
                <a:lnTo>
                  <a:pt x="2672019" y="1511301"/>
                </a:lnTo>
                <a:lnTo>
                  <a:pt x="2672249" y="1510294"/>
                </a:lnTo>
                <a:lnTo>
                  <a:pt x="2665859" y="1515086"/>
                </a:lnTo>
                <a:lnTo>
                  <a:pt x="2652248" y="1515671"/>
                </a:lnTo>
                <a:lnTo>
                  <a:pt x="2651117" y="1517650"/>
                </a:lnTo>
                <a:lnTo>
                  <a:pt x="2652104" y="1515677"/>
                </a:lnTo>
                <a:lnTo>
                  <a:pt x="2644541" y="1516002"/>
                </a:lnTo>
                <a:lnTo>
                  <a:pt x="2637314" y="1511710"/>
                </a:lnTo>
                <a:lnTo>
                  <a:pt x="2636830" y="1511698"/>
                </a:lnTo>
                <a:lnTo>
                  <a:pt x="2637200" y="1511642"/>
                </a:lnTo>
                <a:lnTo>
                  <a:pt x="2636830" y="1511422"/>
                </a:lnTo>
                <a:cubicBezTo>
                  <a:pt x="2645902" y="1511422"/>
                  <a:pt x="2644087" y="1493105"/>
                  <a:pt x="2654973" y="1483947"/>
                </a:cubicBezTo>
                <a:cubicBezTo>
                  <a:pt x="2661323" y="1479367"/>
                  <a:pt x="2667220" y="1479825"/>
                  <a:pt x="2671529" y="1481428"/>
                </a:cubicBezTo>
                <a:close/>
                <a:moveTo>
                  <a:pt x="2738232" y="1479815"/>
                </a:moveTo>
                <a:cubicBezTo>
                  <a:pt x="2740018" y="1481667"/>
                  <a:pt x="2738232" y="1485372"/>
                  <a:pt x="2734660" y="1487224"/>
                </a:cubicBezTo>
                <a:cubicBezTo>
                  <a:pt x="2731088" y="1489076"/>
                  <a:pt x="2729302" y="1489076"/>
                  <a:pt x="2727516" y="1489076"/>
                </a:cubicBezTo>
                <a:cubicBezTo>
                  <a:pt x="2725730" y="1487224"/>
                  <a:pt x="2727516" y="1483519"/>
                  <a:pt x="2731088" y="1481667"/>
                </a:cubicBezTo>
                <a:cubicBezTo>
                  <a:pt x="2734660" y="1479815"/>
                  <a:pt x="2736446" y="1477963"/>
                  <a:pt x="2738232" y="1479815"/>
                </a:cubicBezTo>
                <a:close/>
                <a:moveTo>
                  <a:pt x="2739224" y="1479550"/>
                </a:moveTo>
                <a:lnTo>
                  <a:pt x="2740313" y="1481728"/>
                </a:lnTo>
                <a:lnTo>
                  <a:pt x="2740282" y="1481591"/>
                </a:lnTo>
                <a:cubicBezTo>
                  <a:pt x="2742135" y="1479550"/>
                  <a:pt x="2743987" y="1481591"/>
                  <a:pt x="2747691" y="1485673"/>
                </a:cubicBezTo>
                <a:cubicBezTo>
                  <a:pt x="2749543" y="1487714"/>
                  <a:pt x="2749543" y="1491797"/>
                  <a:pt x="2747691" y="1493838"/>
                </a:cubicBezTo>
                <a:cubicBezTo>
                  <a:pt x="2747691" y="1493838"/>
                  <a:pt x="2743987" y="1491797"/>
                  <a:pt x="2742135" y="1489756"/>
                </a:cubicBezTo>
                <a:lnTo>
                  <a:pt x="2742111" y="1489652"/>
                </a:lnTo>
                <a:lnTo>
                  <a:pt x="2739224" y="1495425"/>
                </a:lnTo>
                <a:cubicBezTo>
                  <a:pt x="2737033" y="1495425"/>
                  <a:pt x="2735255" y="1491870"/>
                  <a:pt x="2735255" y="1487487"/>
                </a:cubicBezTo>
                <a:cubicBezTo>
                  <a:pt x="2735255" y="1483104"/>
                  <a:pt x="2737033" y="1479550"/>
                  <a:pt x="2739224" y="1479550"/>
                </a:cubicBezTo>
                <a:close/>
                <a:moveTo>
                  <a:pt x="2876543" y="1477963"/>
                </a:moveTo>
                <a:cubicBezTo>
                  <a:pt x="2876543" y="1477963"/>
                  <a:pt x="2892418" y="1524493"/>
                  <a:pt x="2880512" y="1528215"/>
                </a:cubicBezTo>
                <a:cubicBezTo>
                  <a:pt x="2868605" y="1531938"/>
                  <a:pt x="2870590" y="1490991"/>
                  <a:pt x="2876543" y="1477963"/>
                </a:cubicBezTo>
                <a:close/>
                <a:moveTo>
                  <a:pt x="2747955" y="1477963"/>
                </a:moveTo>
                <a:cubicBezTo>
                  <a:pt x="2751923" y="1477963"/>
                  <a:pt x="2755892" y="1479947"/>
                  <a:pt x="2755892" y="1481932"/>
                </a:cubicBezTo>
                <a:cubicBezTo>
                  <a:pt x="2755892" y="1483916"/>
                  <a:pt x="2751923" y="1485901"/>
                  <a:pt x="2747955" y="1483916"/>
                </a:cubicBezTo>
                <a:cubicBezTo>
                  <a:pt x="2743986" y="1483916"/>
                  <a:pt x="2740017" y="1481932"/>
                  <a:pt x="2740017" y="1479947"/>
                </a:cubicBezTo>
                <a:cubicBezTo>
                  <a:pt x="2740017" y="1477963"/>
                  <a:pt x="2743986" y="1477963"/>
                  <a:pt x="2747955" y="1477963"/>
                </a:cubicBezTo>
                <a:close/>
                <a:moveTo>
                  <a:pt x="2878130" y="1476375"/>
                </a:moveTo>
                <a:cubicBezTo>
                  <a:pt x="2878130" y="1476375"/>
                  <a:pt x="2909880" y="1513599"/>
                  <a:pt x="2900542" y="1521044"/>
                </a:cubicBezTo>
                <a:cubicBezTo>
                  <a:pt x="2891204" y="1530350"/>
                  <a:pt x="2878130" y="1491265"/>
                  <a:pt x="2878130" y="1476375"/>
                </a:cubicBezTo>
                <a:close/>
                <a:moveTo>
                  <a:pt x="2874955" y="1476375"/>
                </a:moveTo>
                <a:lnTo>
                  <a:pt x="2874782" y="1478091"/>
                </a:lnTo>
                <a:lnTo>
                  <a:pt x="2874955" y="1477963"/>
                </a:lnTo>
                <a:lnTo>
                  <a:pt x="2874759" y="1478316"/>
                </a:lnTo>
                <a:lnTo>
                  <a:pt x="2874181" y="1484035"/>
                </a:lnTo>
                <a:cubicBezTo>
                  <a:pt x="2872574" y="1497787"/>
                  <a:pt x="2868288" y="1525115"/>
                  <a:pt x="2859715" y="1523695"/>
                </a:cubicBezTo>
                <a:cubicBezTo>
                  <a:pt x="2853048" y="1523695"/>
                  <a:pt x="2854477" y="1514231"/>
                  <a:pt x="2858763" y="1503584"/>
                </a:cubicBezTo>
                <a:lnTo>
                  <a:pt x="2859974" y="1501548"/>
                </a:lnTo>
                <a:lnTo>
                  <a:pt x="2851369" y="1511770"/>
                </a:lnTo>
                <a:lnTo>
                  <a:pt x="2842822" y="1514744"/>
                </a:lnTo>
                <a:lnTo>
                  <a:pt x="2843674" y="1516897"/>
                </a:lnTo>
                <a:cubicBezTo>
                  <a:pt x="2843223" y="1522248"/>
                  <a:pt x="2840968" y="1528762"/>
                  <a:pt x="2837360" y="1535277"/>
                </a:cubicBezTo>
                <a:lnTo>
                  <a:pt x="2827384" y="1546855"/>
                </a:lnTo>
                <a:lnTo>
                  <a:pt x="2839373" y="1544638"/>
                </a:lnTo>
                <a:cubicBezTo>
                  <a:pt x="2854263" y="1546566"/>
                  <a:pt x="2865430" y="1552349"/>
                  <a:pt x="2865430" y="1560060"/>
                </a:cubicBezTo>
                <a:cubicBezTo>
                  <a:pt x="2865430" y="1567770"/>
                  <a:pt x="2852402" y="1571626"/>
                  <a:pt x="2837512" y="1571626"/>
                </a:cubicBezTo>
                <a:lnTo>
                  <a:pt x="2835089" y="1570998"/>
                </a:lnTo>
                <a:lnTo>
                  <a:pt x="2835199" y="1571096"/>
                </a:lnTo>
                <a:cubicBezTo>
                  <a:pt x="2844517" y="1584267"/>
                  <a:pt x="2846380" y="1597437"/>
                  <a:pt x="2840789" y="1601200"/>
                </a:cubicBezTo>
                <a:cubicBezTo>
                  <a:pt x="2837994" y="1603081"/>
                  <a:pt x="2833801" y="1602611"/>
                  <a:pt x="2829142" y="1600259"/>
                </a:cubicBezTo>
                <a:lnTo>
                  <a:pt x="2816371" y="1589446"/>
                </a:lnTo>
                <a:lnTo>
                  <a:pt x="2812263" y="1603649"/>
                </a:lnTo>
                <a:cubicBezTo>
                  <a:pt x="2809612" y="1608439"/>
                  <a:pt x="2806239" y="1611313"/>
                  <a:pt x="2802384" y="1611313"/>
                </a:cubicBezTo>
                <a:cubicBezTo>
                  <a:pt x="2794673" y="1611313"/>
                  <a:pt x="2790817" y="1597901"/>
                  <a:pt x="2790817" y="1582573"/>
                </a:cubicBezTo>
                <a:lnTo>
                  <a:pt x="2791552" y="1578924"/>
                </a:lnTo>
                <a:lnTo>
                  <a:pt x="2789570" y="1580885"/>
                </a:lnTo>
                <a:cubicBezTo>
                  <a:pt x="2778344" y="1590146"/>
                  <a:pt x="2765247" y="1593850"/>
                  <a:pt x="2761505" y="1588294"/>
                </a:cubicBezTo>
                <a:cubicBezTo>
                  <a:pt x="2755892" y="1580885"/>
                  <a:pt x="2763376" y="1569773"/>
                  <a:pt x="2774602" y="1560512"/>
                </a:cubicBezTo>
                <a:lnTo>
                  <a:pt x="2790566" y="1553369"/>
                </a:lnTo>
                <a:lnTo>
                  <a:pt x="2776640" y="1550235"/>
                </a:lnTo>
                <a:cubicBezTo>
                  <a:pt x="2763611" y="1544721"/>
                  <a:pt x="2754305" y="1533692"/>
                  <a:pt x="2758028" y="1528178"/>
                </a:cubicBezTo>
                <a:cubicBezTo>
                  <a:pt x="2758958" y="1525420"/>
                  <a:pt x="2762681" y="1523582"/>
                  <a:pt x="2768032" y="1523352"/>
                </a:cubicBezTo>
                <a:cubicBezTo>
                  <a:pt x="2773383" y="1523123"/>
                  <a:pt x="2780362" y="1524501"/>
                  <a:pt x="2787807" y="1528178"/>
                </a:cubicBezTo>
                <a:lnTo>
                  <a:pt x="2790542" y="1530077"/>
                </a:lnTo>
                <a:lnTo>
                  <a:pt x="2789791" y="1528499"/>
                </a:lnTo>
                <a:cubicBezTo>
                  <a:pt x="2786055" y="1513682"/>
                  <a:pt x="2787923" y="1500717"/>
                  <a:pt x="2795393" y="1498865"/>
                </a:cubicBezTo>
                <a:cubicBezTo>
                  <a:pt x="2800996" y="1497013"/>
                  <a:pt x="2810335" y="1506273"/>
                  <a:pt x="2814070" y="1521090"/>
                </a:cubicBezTo>
                <a:lnTo>
                  <a:pt x="2814412" y="1525902"/>
                </a:lnTo>
                <a:lnTo>
                  <a:pt x="2815712" y="1522248"/>
                </a:lnTo>
                <a:cubicBezTo>
                  <a:pt x="2822928" y="1509220"/>
                  <a:pt x="2833752" y="1501775"/>
                  <a:pt x="2839164" y="1505497"/>
                </a:cubicBezTo>
                <a:lnTo>
                  <a:pt x="2841060" y="1510289"/>
                </a:lnTo>
                <a:lnTo>
                  <a:pt x="2840886" y="1507839"/>
                </a:lnTo>
                <a:cubicBezTo>
                  <a:pt x="2842575" y="1504519"/>
                  <a:pt x="2845836" y="1500559"/>
                  <a:pt x="2849796" y="1496599"/>
                </a:cubicBezTo>
                <a:lnTo>
                  <a:pt x="2873265" y="1479215"/>
                </a:lnTo>
                <a:close/>
                <a:moveTo>
                  <a:pt x="2789229" y="1473200"/>
                </a:moveTo>
                <a:cubicBezTo>
                  <a:pt x="2790982" y="1473200"/>
                  <a:pt x="2792404" y="1476399"/>
                  <a:pt x="2792404" y="1480344"/>
                </a:cubicBezTo>
                <a:cubicBezTo>
                  <a:pt x="2792404" y="1484289"/>
                  <a:pt x="2790982" y="1487488"/>
                  <a:pt x="2789229" y="1487488"/>
                </a:cubicBezTo>
                <a:cubicBezTo>
                  <a:pt x="2787476" y="1487488"/>
                  <a:pt x="2786054" y="1484289"/>
                  <a:pt x="2786054" y="1480344"/>
                </a:cubicBezTo>
                <a:cubicBezTo>
                  <a:pt x="2786054" y="1476399"/>
                  <a:pt x="2787476" y="1473200"/>
                  <a:pt x="2789229" y="1473200"/>
                </a:cubicBezTo>
                <a:close/>
                <a:moveTo>
                  <a:pt x="2725730" y="1471930"/>
                </a:moveTo>
                <a:cubicBezTo>
                  <a:pt x="2727516" y="1471930"/>
                  <a:pt x="2731088" y="1470025"/>
                  <a:pt x="2734660" y="1471930"/>
                </a:cubicBezTo>
                <a:cubicBezTo>
                  <a:pt x="2738232" y="1473835"/>
                  <a:pt x="2740018" y="1477645"/>
                  <a:pt x="2738232" y="1477645"/>
                </a:cubicBezTo>
                <a:cubicBezTo>
                  <a:pt x="2738232" y="1479550"/>
                  <a:pt x="2734660" y="1479550"/>
                  <a:pt x="2731088" y="1479550"/>
                </a:cubicBezTo>
                <a:cubicBezTo>
                  <a:pt x="2727516" y="1477645"/>
                  <a:pt x="2725730" y="1473835"/>
                  <a:pt x="2725730" y="1471930"/>
                </a:cubicBezTo>
                <a:close/>
                <a:moveTo>
                  <a:pt x="2502891" y="1471903"/>
                </a:moveTo>
                <a:cubicBezTo>
                  <a:pt x="2507124" y="1473506"/>
                  <a:pt x="2509947" y="1476253"/>
                  <a:pt x="2509947" y="1476253"/>
                </a:cubicBezTo>
                <a:cubicBezTo>
                  <a:pt x="2514651" y="1482664"/>
                  <a:pt x="2515591" y="1488618"/>
                  <a:pt x="2513239" y="1493655"/>
                </a:cubicBezTo>
                <a:lnTo>
                  <a:pt x="2505508" y="1499246"/>
                </a:lnTo>
                <a:lnTo>
                  <a:pt x="2503744" y="1501775"/>
                </a:lnTo>
                <a:lnTo>
                  <a:pt x="2503883" y="1500421"/>
                </a:lnTo>
                <a:lnTo>
                  <a:pt x="2496776" y="1505561"/>
                </a:lnTo>
                <a:lnTo>
                  <a:pt x="2484287" y="1506120"/>
                </a:lnTo>
                <a:lnTo>
                  <a:pt x="2482842" y="1508125"/>
                </a:lnTo>
                <a:lnTo>
                  <a:pt x="2483610" y="1506150"/>
                </a:lnTo>
                <a:lnTo>
                  <a:pt x="2476315" y="1506477"/>
                </a:lnTo>
                <a:lnTo>
                  <a:pt x="2469064" y="1502198"/>
                </a:lnTo>
                <a:lnTo>
                  <a:pt x="2468554" y="1502173"/>
                </a:lnTo>
                <a:lnTo>
                  <a:pt x="2468929" y="1502119"/>
                </a:lnTo>
                <a:lnTo>
                  <a:pt x="2468554" y="1501897"/>
                </a:lnTo>
                <a:cubicBezTo>
                  <a:pt x="2473258" y="1501897"/>
                  <a:pt x="2475140" y="1497776"/>
                  <a:pt x="2477256" y="1492281"/>
                </a:cubicBezTo>
                <a:lnTo>
                  <a:pt x="2481288" y="1485162"/>
                </a:lnTo>
                <a:lnTo>
                  <a:pt x="2479667" y="1485503"/>
                </a:lnTo>
                <a:lnTo>
                  <a:pt x="2481364" y="1485026"/>
                </a:lnTo>
                <a:lnTo>
                  <a:pt x="2487369" y="1474422"/>
                </a:lnTo>
                <a:cubicBezTo>
                  <a:pt x="2493013" y="1469842"/>
                  <a:pt x="2498658" y="1470300"/>
                  <a:pt x="2502891" y="1471903"/>
                </a:cubicBezTo>
                <a:close/>
                <a:moveTo>
                  <a:pt x="806283" y="1470290"/>
                </a:moveTo>
                <a:cubicBezTo>
                  <a:pt x="808188" y="1470025"/>
                  <a:pt x="809617" y="1470555"/>
                  <a:pt x="809617" y="1470555"/>
                </a:cubicBezTo>
                <a:lnTo>
                  <a:pt x="803318" y="1473354"/>
                </a:lnTo>
                <a:lnTo>
                  <a:pt x="811999" y="1474470"/>
                </a:lnTo>
                <a:lnTo>
                  <a:pt x="813337" y="1477963"/>
                </a:lnTo>
                <a:lnTo>
                  <a:pt x="815008" y="1482328"/>
                </a:lnTo>
                <a:cubicBezTo>
                  <a:pt x="814777" y="1484471"/>
                  <a:pt x="813851" y="1485900"/>
                  <a:pt x="813851" y="1485900"/>
                </a:cubicBezTo>
                <a:lnTo>
                  <a:pt x="813799" y="1485878"/>
                </a:lnTo>
                <a:lnTo>
                  <a:pt x="813802" y="1485900"/>
                </a:lnTo>
                <a:lnTo>
                  <a:pt x="813790" y="1485874"/>
                </a:lnTo>
                <a:lnTo>
                  <a:pt x="809452" y="1483995"/>
                </a:lnTo>
                <a:lnTo>
                  <a:pt x="805717" y="1483164"/>
                </a:lnTo>
                <a:lnTo>
                  <a:pt x="806443" y="1484313"/>
                </a:lnTo>
                <a:lnTo>
                  <a:pt x="804436" y="1482879"/>
                </a:lnTo>
                <a:lnTo>
                  <a:pt x="800886" y="1482090"/>
                </a:lnTo>
                <a:cubicBezTo>
                  <a:pt x="798108" y="1480185"/>
                  <a:pt x="797182" y="1477804"/>
                  <a:pt x="796950" y="1475899"/>
                </a:cubicBezTo>
                <a:lnTo>
                  <a:pt x="797009" y="1475049"/>
                </a:lnTo>
                <a:lnTo>
                  <a:pt x="796917" y="1475014"/>
                </a:lnTo>
                <a:lnTo>
                  <a:pt x="797019" y="1474916"/>
                </a:lnTo>
                <a:lnTo>
                  <a:pt x="797182" y="1472565"/>
                </a:lnTo>
                <a:lnTo>
                  <a:pt x="802254" y="1473217"/>
                </a:lnTo>
                <a:close/>
                <a:moveTo>
                  <a:pt x="2870662" y="1468965"/>
                </a:moveTo>
                <a:lnTo>
                  <a:pt x="2872489" y="1472898"/>
                </a:lnTo>
                <a:lnTo>
                  <a:pt x="2874329" y="1474308"/>
                </a:lnTo>
                <a:close/>
                <a:moveTo>
                  <a:pt x="832160" y="1468438"/>
                </a:moveTo>
                <a:cubicBezTo>
                  <a:pt x="840375" y="1468438"/>
                  <a:pt x="845852" y="1471277"/>
                  <a:pt x="848591" y="1476246"/>
                </a:cubicBezTo>
                <a:lnTo>
                  <a:pt x="848591" y="1486988"/>
                </a:lnTo>
                <a:lnTo>
                  <a:pt x="849305" y="1489075"/>
                </a:lnTo>
                <a:lnTo>
                  <a:pt x="848591" y="1488331"/>
                </a:lnTo>
                <a:lnTo>
                  <a:pt x="848591" y="1496830"/>
                </a:lnTo>
                <a:lnTo>
                  <a:pt x="840451" y="1507787"/>
                </a:lnTo>
                <a:lnTo>
                  <a:pt x="841368" y="1509713"/>
                </a:lnTo>
                <a:lnTo>
                  <a:pt x="840195" y="1508130"/>
                </a:lnTo>
                <a:lnTo>
                  <a:pt x="835583" y="1514339"/>
                </a:lnTo>
                <a:lnTo>
                  <a:pt x="827283" y="1517427"/>
                </a:lnTo>
                <a:lnTo>
                  <a:pt x="827080" y="1517650"/>
                </a:lnTo>
                <a:lnTo>
                  <a:pt x="827182" y="1517465"/>
                </a:lnTo>
                <a:lnTo>
                  <a:pt x="826683" y="1517651"/>
                </a:lnTo>
                <a:cubicBezTo>
                  <a:pt x="830334" y="1513865"/>
                  <a:pt x="828052" y="1509607"/>
                  <a:pt x="824857" y="1504401"/>
                </a:cubicBezTo>
                <a:lnTo>
                  <a:pt x="821533" y="1495784"/>
                </a:lnTo>
                <a:lnTo>
                  <a:pt x="820730" y="1497013"/>
                </a:lnTo>
                <a:lnTo>
                  <a:pt x="821462" y="1495601"/>
                </a:lnTo>
                <a:lnTo>
                  <a:pt x="817555" y="1485473"/>
                </a:lnTo>
                <a:cubicBezTo>
                  <a:pt x="817555" y="1470331"/>
                  <a:pt x="832160" y="1468438"/>
                  <a:pt x="832160" y="1468438"/>
                </a:cubicBezTo>
                <a:close/>
                <a:moveTo>
                  <a:pt x="2737477" y="1465263"/>
                </a:moveTo>
                <a:cubicBezTo>
                  <a:pt x="2739382" y="1465263"/>
                  <a:pt x="2741287" y="1467049"/>
                  <a:pt x="2741287" y="1470621"/>
                </a:cubicBezTo>
                <a:lnTo>
                  <a:pt x="2741287" y="1475613"/>
                </a:lnTo>
                <a:lnTo>
                  <a:pt x="2742135" y="1472293"/>
                </a:lnTo>
                <a:cubicBezTo>
                  <a:pt x="2743987" y="1468664"/>
                  <a:pt x="2745839" y="1466850"/>
                  <a:pt x="2747691" y="1466850"/>
                </a:cubicBezTo>
                <a:cubicBezTo>
                  <a:pt x="2749543" y="1468664"/>
                  <a:pt x="2749543" y="1472293"/>
                  <a:pt x="2747691" y="1475921"/>
                </a:cubicBezTo>
                <a:cubicBezTo>
                  <a:pt x="2745839" y="1477736"/>
                  <a:pt x="2742135" y="1479550"/>
                  <a:pt x="2740282" y="1479550"/>
                </a:cubicBezTo>
                <a:lnTo>
                  <a:pt x="2740844" y="1477349"/>
                </a:lnTo>
                <a:lnTo>
                  <a:pt x="2735572" y="1472407"/>
                </a:lnTo>
                <a:cubicBezTo>
                  <a:pt x="2733667" y="1468835"/>
                  <a:pt x="2735572" y="1465263"/>
                  <a:pt x="2737477" y="1465263"/>
                </a:cubicBezTo>
                <a:close/>
                <a:moveTo>
                  <a:pt x="17851" y="1463674"/>
                </a:moveTo>
                <a:cubicBezTo>
                  <a:pt x="17851" y="1462087"/>
                  <a:pt x="21820" y="1462087"/>
                  <a:pt x="25789" y="1463674"/>
                </a:cubicBezTo>
                <a:cubicBezTo>
                  <a:pt x="29757" y="1465262"/>
                  <a:pt x="31742" y="1468437"/>
                  <a:pt x="29757" y="1470025"/>
                </a:cubicBezTo>
                <a:cubicBezTo>
                  <a:pt x="29757" y="1470025"/>
                  <a:pt x="25789" y="1470025"/>
                  <a:pt x="21820" y="1468437"/>
                </a:cubicBezTo>
                <a:cubicBezTo>
                  <a:pt x="17851" y="1466850"/>
                  <a:pt x="15867" y="1465262"/>
                  <a:pt x="17851" y="1463674"/>
                </a:cubicBezTo>
                <a:close/>
                <a:moveTo>
                  <a:pt x="573080" y="1462087"/>
                </a:moveTo>
                <a:cubicBezTo>
                  <a:pt x="573080" y="1462087"/>
                  <a:pt x="604830" y="1463833"/>
                  <a:pt x="604830" y="1472565"/>
                </a:cubicBezTo>
                <a:cubicBezTo>
                  <a:pt x="604830" y="1476057"/>
                  <a:pt x="598293" y="1475184"/>
                  <a:pt x="591056" y="1472565"/>
                </a:cubicBezTo>
                <a:lnTo>
                  <a:pt x="586572" y="1470497"/>
                </a:lnTo>
                <a:lnTo>
                  <a:pt x="586921" y="1470725"/>
                </a:lnTo>
                <a:cubicBezTo>
                  <a:pt x="593618" y="1475627"/>
                  <a:pt x="599869" y="1481697"/>
                  <a:pt x="598083" y="1486366"/>
                </a:cubicBezTo>
                <a:cubicBezTo>
                  <a:pt x="594511" y="1493837"/>
                  <a:pt x="576652" y="1471425"/>
                  <a:pt x="573080" y="1462087"/>
                </a:cubicBezTo>
                <a:close/>
                <a:moveTo>
                  <a:pt x="2798490" y="1458913"/>
                </a:moveTo>
                <a:cubicBezTo>
                  <a:pt x="2800342" y="1460954"/>
                  <a:pt x="2800342" y="1465036"/>
                  <a:pt x="2798490" y="1467077"/>
                </a:cubicBezTo>
                <a:lnTo>
                  <a:pt x="2793099" y="1471533"/>
                </a:lnTo>
                <a:lnTo>
                  <a:pt x="2798755" y="1470025"/>
                </a:lnTo>
                <a:cubicBezTo>
                  <a:pt x="2802723" y="1470025"/>
                  <a:pt x="2806692" y="1472142"/>
                  <a:pt x="2806692" y="1474258"/>
                </a:cubicBezTo>
                <a:cubicBezTo>
                  <a:pt x="2806692" y="1476375"/>
                  <a:pt x="2802723" y="1476375"/>
                  <a:pt x="2798755" y="1476375"/>
                </a:cubicBezTo>
                <a:lnTo>
                  <a:pt x="2791757" y="1472643"/>
                </a:lnTo>
                <a:lnTo>
                  <a:pt x="2791082" y="1473200"/>
                </a:lnTo>
                <a:lnTo>
                  <a:pt x="2796638" y="1476828"/>
                </a:lnTo>
                <a:cubicBezTo>
                  <a:pt x="2800342" y="1480457"/>
                  <a:pt x="2800342" y="1484086"/>
                  <a:pt x="2798490" y="1485900"/>
                </a:cubicBezTo>
                <a:cubicBezTo>
                  <a:pt x="2796638" y="1485900"/>
                  <a:pt x="2794786" y="1484086"/>
                  <a:pt x="2792934" y="1482271"/>
                </a:cubicBezTo>
                <a:lnTo>
                  <a:pt x="2791081" y="1473201"/>
                </a:lnTo>
                <a:lnTo>
                  <a:pt x="2791081" y="1473200"/>
                </a:lnTo>
                <a:lnTo>
                  <a:pt x="2791081" y="1473200"/>
                </a:lnTo>
                <a:lnTo>
                  <a:pt x="2791267" y="1472382"/>
                </a:lnTo>
                <a:lnTo>
                  <a:pt x="2790817" y="1472142"/>
                </a:lnTo>
                <a:lnTo>
                  <a:pt x="2791354" y="1471999"/>
                </a:lnTo>
                <a:lnTo>
                  <a:pt x="2792934" y="1465036"/>
                </a:lnTo>
                <a:cubicBezTo>
                  <a:pt x="2794786" y="1460954"/>
                  <a:pt x="2796638" y="1458913"/>
                  <a:pt x="2798490" y="1458913"/>
                </a:cubicBezTo>
                <a:close/>
                <a:moveTo>
                  <a:pt x="21820" y="1457642"/>
                </a:moveTo>
                <a:cubicBezTo>
                  <a:pt x="25789" y="1455737"/>
                  <a:pt x="29757" y="1455737"/>
                  <a:pt x="31742" y="1457642"/>
                </a:cubicBezTo>
                <a:cubicBezTo>
                  <a:pt x="31742" y="1459547"/>
                  <a:pt x="29757" y="1461452"/>
                  <a:pt x="25789" y="1463357"/>
                </a:cubicBezTo>
                <a:cubicBezTo>
                  <a:pt x="21820" y="1465262"/>
                  <a:pt x="17851" y="1465262"/>
                  <a:pt x="17851" y="1463357"/>
                </a:cubicBezTo>
                <a:cubicBezTo>
                  <a:pt x="15867" y="1461452"/>
                  <a:pt x="17851" y="1457642"/>
                  <a:pt x="21820" y="1457642"/>
                </a:cubicBezTo>
                <a:close/>
                <a:moveTo>
                  <a:pt x="2786689" y="1457325"/>
                </a:moveTo>
                <a:cubicBezTo>
                  <a:pt x="2788594" y="1457325"/>
                  <a:pt x="2790499" y="1459309"/>
                  <a:pt x="2790499" y="1463278"/>
                </a:cubicBezTo>
                <a:lnTo>
                  <a:pt x="2788732" y="1470643"/>
                </a:lnTo>
                <a:lnTo>
                  <a:pt x="2788918" y="1472233"/>
                </a:lnTo>
                <a:lnTo>
                  <a:pt x="2789229" y="1472142"/>
                </a:lnTo>
                <a:lnTo>
                  <a:pt x="2788976" y="1472732"/>
                </a:lnTo>
                <a:lnTo>
                  <a:pt x="2789031" y="1473200"/>
                </a:lnTo>
                <a:lnTo>
                  <a:pt x="2788776" y="1473200"/>
                </a:lnTo>
                <a:lnTo>
                  <a:pt x="2785601" y="1480608"/>
                </a:lnTo>
                <a:cubicBezTo>
                  <a:pt x="2781972" y="1482725"/>
                  <a:pt x="2780158" y="1482725"/>
                  <a:pt x="2778344" y="1482725"/>
                </a:cubicBezTo>
                <a:cubicBezTo>
                  <a:pt x="2776529" y="1480608"/>
                  <a:pt x="2778344" y="1476375"/>
                  <a:pt x="2781972" y="1474258"/>
                </a:cubicBezTo>
                <a:lnTo>
                  <a:pt x="2785601" y="1473200"/>
                </a:lnTo>
                <a:lnTo>
                  <a:pt x="2781887" y="1473200"/>
                </a:lnTo>
                <a:cubicBezTo>
                  <a:pt x="2778315" y="1471295"/>
                  <a:pt x="2776529" y="1467485"/>
                  <a:pt x="2776529" y="1465580"/>
                </a:cubicBezTo>
                <a:lnTo>
                  <a:pt x="2784987" y="1465580"/>
                </a:lnTo>
                <a:lnTo>
                  <a:pt x="2784784" y="1465262"/>
                </a:lnTo>
                <a:cubicBezTo>
                  <a:pt x="2782879" y="1461294"/>
                  <a:pt x="2784784" y="1457325"/>
                  <a:pt x="2786689" y="1457325"/>
                </a:cubicBezTo>
                <a:close/>
                <a:moveTo>
                  <a:pt x="546866" y="1456090"/>
                </a:moveTo>
                <a:cubicBezTo>
                  <a:pt x="554626" y="1456531"/>
                  <a:pt x="563754" y="1458736"/>
                  <a:pt x="568318" y="1461381"/>
                </a:cubicBezTo>
                <a:cubicBezTo>
                  <a:pt x="568318" y="1461381"/>
                  <a:pt x="535456" y="1468437"/>
                  <a:pt x="533630" y="1461381"/>
                </a:cubicBezTo>
                <a:cubicBezTo>
                  <a:pt x="532718" y="1456972"/>
                  <a:pt x="539107" y="1455649"/>
                  <a:pt x="546866" y="1456090"/>
                </a:cubicBezTo>
                <a:close/>
                <a:moveTo>
                  <a:pt x="2999687" y="1454150"/>
                </a:moveTo>
                <a:cubicBezTo>
                  <a:pt x="3003316" y="1456134"/>
                  <a:pt x="3005130" y="1458119"/>
                  <a:pt x="3005130" y="1460103"/>
                </a:cubicBezTo>
                <a:lnTo>
                  <a:pt x="3002518" y="1460818"/>
                </a:lnTo>
                <a:lnTo>
                  <a:pt x="3005130" y="1460818"/>
                </a:lnTo>
                <a:cubicBezTo>
                  <a:pt x="3005130" y="1460818"/>
                  <a:pt x="3003316" y="1464628"/>
                  <a:pt x="3001502" y="1466533"/>
                </a:cubicBezTo>
                <a:cubicBezTo>
                  <a:pt x="2997873" y="1468438"/>
                  <a:pt x="2994245" y="1468438"/>
                  <a:pt x="2992430" y="1466533"/>
                </a:cubicBezTo>
                <a:lnTo>
                  <a:pt x="2997281" y="1461440"/>
                </a:lnTo>
                <a:lnTo>
                  <a:pt x="2992430" y="1456134"/>
                </a:lnTo>
                <a:cubicBezTo>
                  <a:pt x="2992430" y="1454150"/>
                  <a:pt x="2996059" y="1454150"/>
                  <a:pt x="2999687" y="1454150"/>
                </a:cubicBezTo>
                <a:close/>
                <a:moveTo>
                  <a:pt x="6606" y="1452789"/>
                </a:moveTo>
                <a:cubicBezTo>
                  <a:pt x="8458" y="1450975"/>
                  <a:pt x="10310" y="1452789"/>
                  <a:pt x="14015" y="1456418"/>
                </a:cubicBezTo>
                <a:lnTo>
                  <a:pt x="14015" y="1461852"/>
                </a:lnTo>
                <a:lnTo>
                  <a:pt x="15867" y="1462881"/>
                </a:lnTo>
                <a:lnTo>
                  <a:pt x="12669" y="1464658"/>
                </a:lnTo>
                <a:lnTo>
                  <a:pt x="16612" y="1463763"/>
                </a:lnTo>
                <a:lnTo>
                  <a:pt x="16661" y="1463675"/>
                </a:lnTo>
                <a:lnTo>
                  <a:pt x="16699" y="1463743"/>
                </a:lnTo>
                <a:lnTo>
                  <a:pt x="17001" y="1463675"/>
                </a:lnTo>
                <a:lnTo>
                  <a:pt x="16832" y="1463982"/>
                </a:lnTo>
                <a:lnTo>
                  <a:pt x="20630" y="1470819"/>
                </a:lnTo>
                <a:cubicBezTo>
                  <a:pt x="20630" y="1474391"/>
                  <a:pt x="18645" y="1477963"/>
                  <a:pt x="16661" y="1477963"/>
                </a:cubicBezTo>
                <a:lnTo>
                  <a:pt x="12848" y="1471100"/>
                </a:lnTo>
                <a:lnTo>
                  <a:pt x="4754" y="1472936"/>
                </a:lnTo>
                <a:lnTo>
                  <a:pt x="8252" y="1466588"/>
                </a:lnTo>
                <a:lnTo>
                  <a:pt x="1579" y="1462881"/>
                </a:lnTo>
                <a:lnTo>
                  <a:pt x="8238" y="1459182"/>
                </a:lnTo>
                <a:close/>
                <a:moveTo>
                  <a:pt x="2270117" y="1450975"/>
                </a:moveTo>
                <a:lnTo>
                  <a:pt x="2271945" y="1451532"/>
                </a:lnTo>
                <a:lnTo>
                  <a:pt x="2282955" y="1451173"/>
                </a:lnTo>
                <a:cubicBezTo>
                  <a:pt x="2288221" y="1453772"/>
                  <a:pt x="2291426" y="1459441"/>
                  <a:pt x="2292342" y="1468891"/>
                </a:cubicBezTo>
                <a:lnTo>
                  <a:pt x="2292314" y="1468998"/>
                </a:lnTo>
                <a:lnTo>
                  <a:pt x="2293165" y="1469584"/>
                </a:lnTo>
                <a:lnTo>
                  <a:pt x="2291936" y="1470429"/>
                </a:lnTo>
                <a:lnTo>
                  <a:pt x="2290282" y="1476687"/>
                </a:lnTo>
                <a:cubicBezTo>
                  <a:pt x="2288221" y="1480703"/>
                  <a:pt x="2284100" y="1484955"/>
                  <a:pt x="2275857" y="1485900"/>
                </a:cubicBezTo>
                <a:lnTo>
                  <a:pt x="2266169" y="1482046"/>
                </a:lnTo>
                <a:lnTo>
                  <a:pt x="2265355" y="1482725"/>
                </a:lnTo>
                <a:lnTo>
                  <a:pt x="2266146" y="1482037"/>
                </a:lnTo>
                <a:lnTo>
                  <a:pt x="2256852" y="1478340"/>
                </a:lnTo>
                <a:cubicBezTo>
                  <a:pt x="2251586" y="1475033"/>
                  <a:pt x="2247465" y="1472671"/>
                  <a:pt x="2244717" y="1476450"/>
                </a:cubicBezTo>
                <a:lnTo>
                  <a:pt x="2244737" y="1476362"/>
                </a:lnTo>
                <a:lnTo>
                  <a:pt x="2244717" y="1476375"/>
                </a:lnTo>
                <a:lnTo>
                  <a:pt x="2244787" y="1476130"/>
                </a:lnTo>
                <a:lnTo>
                  <a:pt x="2246778" y="1467001"/>
                </a:lnTo>
                <a:lnTo>
                  <a:pt x="2252819" y="1460669"/>
                </a:lnTo>
                <a:lnTo>
                  <a:pt x="2249480" y="1458912"/>
                </a:lnTo>
                <a:lnTo>
                  <a:pt x="2253032" y="1460446"/>
                </a:lnTo>
                <a:lnTo>
                  <a:pt x="2261203" y="1451882"/>
                </a:lnTo>
                <a:lnTo>
                  <a:pt x="2270793" y="1451569"/>
                </a:lnTo>
                <a:close/>
                <a:moveTo>
                  <a:pt x="596908" y="1447841"/>
                </a:moveTo>
                <a:cubicBezTo>
                  <a:pt x="600246" y="1446961"/>
                  <a:pt x="602984" y="1447078"/>
                  <a:pt x="604353" y="1448955"/>
                </a:cubicBezTo>
                <a:cubicBezTo>
                  <a:pt x="605266" y="1450362"/>
                  <a:pt x="604239" y="1451886"/>
                  <a:pt x="602043" y="1453381"/>
                </a:cubicBezTo>
                <a:lnTo>
                  <a:pt x="595687" y="1456277"/>
                </a:lnTo>
                <a:lnTo>
                  <a:pt x="600807" y="1455605"/>
                </a:lnTo>
                <a:cubicBezTo>
                  <a:pt x="604230" y="1455605"/>
                  <a:pt x="606854" y="1456267"/>
                  <a:pt x="607767" y="1458030"/>
                </a:cubicBezTo>
                <a:cubicBezTo>
                  <a:pt x="608680" y="1462440"/>
                  <a:pt x="602290" y="1464204"/>
                  <a:pt x="594531" y="1464425"/>
                </a:cubicBezTo>
                <a:lnTo>
                  <a:pt x="573651" y="1461635"/>
                </a:lnTo>
                <a:lnTo>
                  <a:pt x="571493" y="1462088"/>
                </a:lnTo>
                <a:lnTo>
                  <a:pt x="571493" y="1462088"/>
                </a:lnTo>
                <a:lnTo>
                  <a:pt x="574878" y="1466166"/>
                </a:lnTo>
                <a:cubicBezTo>
                  <a:pt x="580868" y="1473611"/>
                  <a:pt x="592328" y="1489015"/>
                  <a:pt x="588161" y="1493123"/>
                </a:cubicBezTo>
                <a:cubicBezTo>
                  <a:pt x="584457" y="1495861"/>
                  <a:pt x="580289" y="1490385"/>
                  <a:pt x="577048" y="1483082"/>
                </a:cubicBezTo>
                <a:lnTo>
                  <a:pt x="571492" y="1462090"/>
                </a:lnTo>
                <a:lnTo>
                  <a:pt x="571052" y="1464662"/>
                </a:lnTo>
                <a:lnTo>
                  <a:pt x="574072" y="1478746"/>
                </a:lnTo>
                <a:cubicBezTo>
                  <a:pt x="575411" y="1487190"/>
                  <a:pt x="575858" y="1495861"/>
                  <a:pt x="572286" y="1496774"/>
                </a:cubicBezTo>
                <a:cubicBezTo>
                  <a:pt x="568714" y="1497687"/>
                  <a:pt x="567374" y="1491297"/>
                  <a:pt x="567374" y="1483538"/>
                </a:cubicBezTo>
                <a:lnTo>
                  <a:pt x="567632" y="1481770"/>
                </a:lnTo>
                <a:lnTo>
                  <a:pt x="565161" y="1489435"/>
                </a:lnTo>
                <a:cubicBezTo>
                  <a:pt x="563754" y="1492300"/>
                  <a:pt x="562112" y="1494036"/>
                  <a:pt x="560236" y="1493573"/>
                </a:cubicBezTo>
                <a:cubicBezTo>
                  <a:pt x="555545" y="1493573"/>
                  <a:pt x="556483" y="1487091"/>
                  <a:pt x="559532" y="1479914"/>
                </a:cubicBezTo>
                <a:lnTo>
                  <a:pt x="570224" y="1463978"/>
                </a:lnTo>
                <a:lnTo>
                  <a:pt x="570380" y="1462906"/>
                </a:lnTo>
                <a:lnTo>
                  <a:pt x="567235" y="1465224"/>
                </a:lnTo>
                <a:lnTo>
                  <a:pt x="566034" y="1466018"/>
                </a:lnTo>
                <a:lnTo>
                  <a:pt x="560280" y="1475928"/>
                </a:lnTo>
                <a:cubicBezTo>
                  <a:pt x="555815" y="1482625"/>
                  <a:pt x="550458" y="1488876"/>
                  <a:pt x="546886" y="1487090"/>
                </a:cubicBezTo>
                <a:cubicBezTo>
                  <a:pt x="543314" y="1485304"/>
                  <a:pt x="546886" y="1479946"/>
                  <a:pt x="552243" y="1474589"/>
                </a:cubicBezTo>
                <a:lnTo>
                  <a:pt x="553287" y="1473777"/>
                </a:lnTo>
                <a:lnTo>
                  <a:pt x="546578" y="1477126"/>
                </a:lnTo>
                <a:cubicBezTo>
                  <a:pt x="543274" y="1478269"/>
                  <a:pt x="540536" y="1478504"/>
                  <a:pt x="539107" y="1477096"/>
                </a:cubicBezTo>
                <a:cubicBezTo>
                  <a:pt x="536249" y="1474282"/>
                  <a:pt x="541488" y="1470530"/>
                  <a:pt x="548870" y="1467481"/>
                </a:cubicBezTo>
                <a:lnTo>
                  <a:pt x="566913" y="1463179"/>
                </a:lnTo>
                <a:lnTo>
                  <a:pt x="568317" y="1462087"/>
                </a:lnTo>
                <a:lnTo>
                  <a:pt x="567807" y="1462966"/>
                </a:lnTo>
                <a:lnTo>
                  <a:pt x="570464" y="1462332"/>
                </a:lnTo>
                <a:lnTo>
                  <a:pt x="570500" y="1462087"/>
                </a:lnTo>
                <a:lnTo>
                  <a:pt x="570548" y="1462312"/>
                </a:lnTo>
                <a:lnTo>
                  <a:pt x="571492" y="1462087"/>
                </a:lnTo>
                <a:lnTo>
                  <a:pt x="570635" y="1462718"/>
                </a:lnTo>
                <a:lnTo>
                  <a:pt x="570740" y="1463209"/>
                </a:lnTo>
                <a:lnTo>
                  <a:pt x="571492" y="1462088"/>
                </a:lnTo>
                <a:lnTo>
                  <a:pt x="571492" y="1462088"/>
                </a:lnTo>
                <a:lnTo>
                  <a:pt x="571492" y="1462088"/>
                </a:lnTo>
                <a:lnTo>
                  <a:pt x="571492" y="1462088"/>
                </a:lnTo>
                <a:lnTo>
                  <a:pt x="571492" y="1462087"/>
                </a:lnTo>
                <a:lnTo>
                  <a:pt x="571492" y="1462088"/>
                </a:lnTo>
                <a:lnTo>
                  <a:pt x="571492" y="1462087"/>
                </a:lnTo>
                <a:lnTo>
                  <a:pt x="571493" y="1462087"/>
                </a:lnTo>
                <a:lnTo>
                  <a:pt x="571493" y="1462087"/>
                </a:lnTo>
                <a:lnTo>
                  <a:pt x="580445" y="1455954"/>
                </a:lnTo>
                <a:cubicBezTo>
                  <a:pt x="585548" y="1452722"/>
                  <a:pt x="591902" y="1449160"/>
                  <a:pt x="596908" y="1447841"/>
                </a:cubicBezTo>
                <a:close/>
                <a:moveTo>
                  <a:pt x="802474" y="1447800"/>
                </a:moveTo>
                <a:cubicBezTo>
                  <a:pt x="806046" y="1447800"/>
                  <a:pt x="809618" y="1449784"/>
                  <a:pt x="809618" y="1451769"/>
                </a:cubicBezTo>
                <a:cubicBezTo>
                  <a:pt x="809618" y="1453753"/>
                  <a:pt x="806046" y="1455738"/>
                  <a:pt x="802474" y="1453753"/>
                </a:cubicBezTo>
                <a:cubicBezTo>
                  <a:pt x="798902" y="1453753"/>
                  <a:pt x="795330" y="1453753"/>
                  <a:pt x="795330" y="1451769"/>
                </a:cubicBezTo>
                <a:cubicBezTo>
                  <a:pt x="797116" y="1449784"/>
                  <a:pt x="798902" y="1447800"/>
                  <a:pt x="802474" y="1447800"/>
                </a:cubicBezTo>
                <a:close/>
                <a:moveTo>
                  <a:pt x="21899" y="1447800"/>
                </a:moveTo>
                <a:cubicBezTo>
                  <a:pt x="23804" y="1449784"/>
                  <a:pt x="23804" y="1453753"/>
                  <a:pt x="21899" y="1455737"/>
                </a:cubicBezTo>
                <a:cubicBezTo>
                  <a:pt x="19994" y="1459706"/>
                  <a:pt x="18089" y="1463675"/>
                  <a:pt x="16184" y="1461690"/>
                </a:cubicBezTo>
                <a:cubicBezTo>
                  <a:pt x="14279" y="1461690"/>
                  <a:pt x="14279" y="1457722"/>
                  <a:pt x="16184" y="1453753"/>
                </a:cubicBezTo>
                <a:cubicBezTo>
                  <a:pt x="18089" y="1449784"/>
                  <a:pt x="19994" y="1447800"/>
                  <a:pt x="21899" y="1447800"/>
                </a:cubicBezTo>
                <a:close/>
                <a:moveTo>
                  <a:pt x="3002272" y="1446213"/>
                </a:moveTo>
                <a:cubicBezTo>
                  <a:pt x="3004177" y="1446213"/>
                  <a:pt x="3006082" y="1448027"/>
                  <a:pt x="3007987" y="1451656"/>
                </a:cubicBezTo>
                <a:lnTo>
                  <a:pt x="3007987" y="1456783"/>
                </a:lnTo>
                <a:lnTo>
                  <a:pt x="3009213" y="1451882"/>
                </a:lnTo>
                <a:cubicBezTo>
                  <a:pt x="3011254" y="1449841"/>
                  <a:pt x="3015336" y="1447800"/>
                  <a:pt x="3017377" y="1449841"/>
                </a:cubicBezTo>
                <a:lnTo>
                  <a:pt x="3015429" y="1457634"/>
                </a:lnTo>
                <a:lnTo>
                  <a:pt x="3022592" y="1460500"/>
                </a:lnTo>
                <a:lnTo>
                  <a:pt x="3015428" y="1463365"/>
                </a:lnTo>
                <a:lnTo>
                  <a:pt x="3017377" y="1471160"/>
                </a:lnTo>
                <a:lnTo>
                  <a:pt x="3009866" y="1469282"/>
                </a:lnTo>
                <a:lnTo>
                  <a:pt x="3005924" y="1476376"/>
                </a:lnTo>
                <a:cubicBezTo>
                  <a:pt x="3003940" y="1476376"/>
                  <a:pt x="3003940" y="1472804"/>
                  <a:pt x="3001955" y="1469232"/>
                </a:cubicBezTo>
                <a:lnTo>
                  <a:pt x="3005805" y="1462303"/>
                </a:lnTo>
                <a:lnTo>
                  <a:pt x="3005130" y="1460954"/>
                </a:lnTo>
                <a:lnTo>
                  <a:pt x="3010575" y="1462043"/>
                </a:lnTo>
                <a:lnTo>
                  <a:pt x="3006717" y="1460500"/>
                </a:lnTo>
                <a:lnTo>
                  <a:pt x="3008982" y="1459594"/>
                </a:lnTo>
                <a:lnTo>
                  <a:pt x="3007171" y="1460047"/>
                </a:lnTo>
                <a:lnTo>
                  <a:pt x="3007535" y="1458590"/>
                </a:lnTo>
                <a:lnTo>
                  <a:pt x="3000367" y="1453470"/>
                </a:lnTo>
                <a:cubicBezTo>
                  <a:pt x="3000367" y="1449841"/>
                  <a:pt x="3000367" y="1446213"/>
                  <a:pt x="3002272" y="1446213"/>
                </a:cubicBezTo>
                <a:close/>
                <a:moveTo>
                  <a:pt x="488801" y="1443491"/>
                </a:moveTo>
                <a:lnTo>
                  <a:pt x="499858" y="1449431"/>
                </a:lnTo>
                <a:lnTo>
                  <a:pt x="503229" y="1447800"/>
                </a:lnTo>
                <a:lnTo>
                  <a:pt x="500212" y="1449622"/>
                </a:lnTo>
                <a:lnTo>
                  <a:pt x="512019" y="1455965"/>
                </a:lnTo>
                <a:lnTo>
                  <a:pt x="524306" y="1460602"/>
                </a:lnTo>
                <a:lnTo>
                  <a:pt x="527042" y="1459177"/>
                </a:lnTo>
                <a:lnTo>
                  <a:pt x="526023" y="1461250"/>
                </a:lnTo>
                <a:lnTo>
                  <a:pt x="527042" y="1461634"/>
                </a:lnTo>
                <a:cubicBezTo>
                  <a:pt x="527042" y="1461634"/>
                  <a:pt x="526131" y="1466624"/>
                  <a:pt x="522489" y="1472293"/>
                </a:cubicBezTo>
                <a:lnTo>
                  <a:pt x="515160" y="1477453"/>
                </a:lnTo>
                <a:lnTo>
                  <a:pt x="515929" y="1477963"/>
                </a:lnTo>
                <a:lnTo>
                  <a:pt x="515036" y="1477540"/>
                </a:lnTo>
                <a:lnTo>
                  <a:pt x="501548" y="1487034"/>
                </a:lnTo>
                <a:lnTo>
                  <a:pt x="488992" y="1485417"/>
                </a:lnTo>
                <a:lnTo>
                  <a:pt x="490530" y="1487488"/>
                </a:lnTo>
                <a:lnTo>
                  <a:pt x="485589" y="1484978"/>
                </a:lnTo>
                <a:lnTo>
                  <a:pt x="475144" y="1483633"/>
                </a:lnTo>
                <a:cubicBezTo>
                  <a:pt x="468771" y="1479324"/>
                  <a:pt x="465129" y="1471613"/>
                  <a:pt x="465129" y="1459820"/>
                </a:cubicBezTo>
                <a:cubicBezTo>
                  <a:pt x="465129" y="1459820"/>
                  <a:pt x="470592" y="1439863"/>
                  <a:pt x="488801" y="1443491"/>
                </a:cubicBezTo>
                <a:close/>
                <a:moveTo>
                  <a:pt x="2379063" y="1443071"/>
                </a:moveTo>
                <a:cubicBezTo>
                  <a:pt x="2414136" y="1437862"/>
                  <a:pt x="2440309" y="1461823"/>
                  <a:pt x="2440309" y="1461823"/>
                </a:cubicBezTo>
                <a:cubicBezTo>
                  <a:pt x="2481255" y="1519237"/>
                  <a:pt x="2457060" y="1563687"/>
                  <a:pt x="2384472" y="1591469"/>
                </a:cubicBezTo>
                <a:cubicBezTo>
                  <a:pt x="2371211" y="1596678"/>
                  <a:pt x="2358735" y="1599282"/>
                  <a:pt x="2347217" y="1600076"/>
                </a:cubicBezTo>
                <a:lnTo>
                  <a:pt x="2325730" y="1598536"/>
                </a:lnTo>
                <a:lnTo>
                  <a:pt x="2325680" y="1598613"/>
                </a:lnTo>
                <a:lnTo>
                  <a:pt x="2325725" y="1598536"/>
                </a:lnTo>
                <a:lnTo>
                  <a:pt x="2315702" y="1597817"/>
                </a:lnTo>
                <a:cubicBezTo>
                  <a:pt x="2296836" y="1593748"/>
                  <a:pt x="2282484" y="1585609"/>
                  <a:pt x="2274021" y="1579749"/>
                </a:cubicBezTo>
                <a:lnTo>
                  <a:pt x="2268892" y="1575723"/>
                </a:lnTo>
                <a:lnTo>
                  <a:pt x="2263767" y="1573068"/>
                </a:lnTo>
                <a:lnTo>
                  <a:pt x="2265684" y="1573206"/>
                </a:lnTo>
                <a:lnTo>
                  <a:pt x="2265355" y="1572948"/>
                </a:lnTo>
                <a:cubicBezTo>
                  <a:pt x="2304441" y="1576652"/>
                  <a:pt x="2291412" y="1498864"/>
                  <a:pt x="2341665" y="1459971"/>
                </a:cubicBezTo>
                <a:cubicBezTo>
                  <a:pt x="2354693" y="1449784"/>
                  <a:pt x="2367373" y="1444807"/>
                  <a:pt x="2379063" y="1443071"/>
                </a:cubicBezTo>
                <a:close/>
                <a:moveTo>
                  <a:pt x="2693980" y="1441450"/>
                </a:moveTo>
                <a:lnTo>
                  <a:pt x="2695727" y="1442041"/>
                </a:lnTo>
                <a:lnTo>
                  <a:pt x="2707031" y="1441648"/>
                </a:lnTo>
                <a:cubicBezTo>
                  <a:pt x="2712297" y="1444247"/>
                  <a:pt x="2715960" y="1449916"/>
                  <a:pt x="2717792" y="1459366"/>
                </a:cubicBezTo>
                <a:cubicBezTo>
                  <a:pt x="2717792" y="1459366"/>
                  <a:pt x="2715961" y="1476375"/>
                  <a:pt x="2701307" y="1476375"/>
                </a:cubicBezTo>
                <a:lnTo>
                  <a:pt x="2690244" y="1471975"/>
                </a:lnTo>
                <a:lnTo>
                  <a:pt x="2687630" y="1473200"/>
                </a:lnTo>
                <a:lnTo>
                  <a:pt x="2689954" y="1471859"/>
                </a:lnTo>
                <a:lnTo>
                  <a:pt x="2682302" y="1468815"/>
                </a:lnTo>
                <a:cubicBezTo>
                  <a:pt x="2677036" y="1465508"/>
                  <a:pt x="2672915" y="1463146"/>
                  <a:pt x="2670167" y="1466925"/>
                </a:cubicBezTo>
                <a:lnTo>
                  <a:pt x="2670187" y="1466836"/>
                </a:lnTo>
                <a:lnTo>
                  <a:pt x="2670167" y="1466850"/>
                </a:lnTo>
                <a:lnTo>
                  <a:pt x="2670231" y="1466631"/>
                </a:lnTo>
                <a:lnTo>
                  <a:pt x="2672228" y="1457476"/>
                </a:lnTo>
                <a:lnTo>
                  <a:pt x="2676513" y="1452984"/>
                </a:lnTo>
                <a:lnTo>
                  <a:pt x="2674930" y="1452562"/>
                </a:lnTo>
                <a:lnTo>
                  <a:pt x="2676546" y="1452950"/>
                </a:lnTo>
                <a:lnTo>
                  <a:pt x="2686653" y="1442357"/>
                </a:lnTo>
                <a:lnTo>
                  <a:pt x="2694639" y="1442079"/>
                </a:lnTo>
                <a:close/>
                <a:moveTo>
                  <a:pt x="2468557" y="1436688"/>
                </a:moveTo>
                <a:lnTo>
                  <a:pt x="2469470" y="1437393"/>
                </a:lnTo>
                <a:lnTo>
                  <a:pt x="2469563" y="1437367"/>
                </a:lnTo>
                <a:close/>
                <a:moveTo>
                  <a:pt x="2466966" y="1436688"/>
                </a:moveTo>
                <a:lnTo>
                  <a:pt x="2466113" y="1437317"/>
                </a:lnTo>
                <a:lnTo>
                  <a:pt x="2466219" y="1437338"/>
                </a:lnTo>
                <a:close/>
                <a:moveTo>
                  <a:pt x="2466964" y="1436685"/>
                </a:moveTo>
                <a:lnTo>
                  <a:pt x="2466966" y="1436687"/>
                </a:lnTo>
                <a:lnTo>
                  <a:pt x="2466966" y="1436686"/>
                </a:lnTo>
                <a:close/>
                <a:moveTo>
                  <a:pt x="2466351" y="1435746"/>
                </a:moveTo>
                <a:lnTo>
                  <a:pt x="2466327" y="1435813"/>
                </a:lnTo>
                <a:lnTo>
                  <a:pt x="2466961" y="1436679"/>
                </a:lnTo>
                <a:close/>
                <a:moveTo>
                  <a:pt x="2477366" y="1435259"/>
                </a:moveTo>
                <a:cubicBezTo>
                  <a:pt x="2481890" y="1434306"/>
                  <a:pt x="2486653" y="1433830"/>
                  <a:pt x="2487605" y="1435735"/>
                </a:cubicBezTo>
                <a:cubicBezTo>
                  <a:pt x="2487605" y="1438592"/>
                  <a:pt x="2484272" y="1439545"/>
                  <a:pt x="2480223" y="1439545"/>
                </a:cubicBezTo>
                <a:lnTo>
                  <a:pt x="2478869" y="1439324"/>
                </a:lnTo>
                <a:lnTo>
                  <a:pt x="2484430" y="1442243"/>
                </a:lnTo>
                <a:cubicBezTo>
                  <a:pt x="2484430" y="1445022"/>
                  <a:pt x="2481344" y="1444559"/>
                  <a:pt x="2477816" y="1442938"/>
                </a:cubicBezTo>
                <a:lnTo>
                  <a:pt x="2470417" y="1437944"/>
                </a:lnTo>
                <a:lnTo>
                  <a:pt x="2470123" y="1437896"/>
                </a:lnTo>
                <a:lnTo>
                  <a:pt x="2475476" y="1442023"/>
                </a:lnTo>
                <a:cubicBezTo>
                  <a:pt x="2478825" y="1444933"/>
                  <a:pt x="2481950" y="1448329"/>
                  <a:pt x="2481057" y="1450269"/>
                </a:cubicBezTo>
                <a:cubicBezTo>
                  <a:pt x="2480164" y="1452210"/>
                  <a:pt x="2477485" y="1450269"/>
                  <a:pt x="2474806" y="1447116"/>
                </a:cubicBezTo>
                <a:lnTo>
                  <a:pt x="2474159" y="1446037"/>
                </a:lnTo>
                <a:lnTo>
                  <a:pt x="2475964" y="1453832"/>
                </a:lnTo>
                <a:cubicBezTo>
                  <a:pt x="2474112" y="1454784"/>
                  <a:pt x="2472260" y="1451927"/>
                  <a:pt x="2470870" y="1448117"/>
                </a:cubicBezTo>
                <a:lnTo>
                  <a:pt x="2468755" y="1437673"/>
                </a:lnTo>
                <a:lnTo>
                  <a:pt x="2468555" y="1437640"/>
                </a:lnTo>
                <a:lnTo>
                  <a:pt x="2468738" y="1437590"/>
                </a:lnTo>
                <a:lnTo>
                  <a:pt x="2468555" y="1436687"/>
                </a:lnTo>
                <a:lnTo>
                  <a:pt x="2468556" y="1436687"/>
                </a:lnTo>
                <a:lnTo>
                  <a:pt x="2470695" y="1437062"/>
                </a:lnTo>
                <a:close/>
                <a:moveTo>
                  <a:pt x="790964" y="1435100"/>
                </a:moveTo>
                <a:lnTo>
                  <a:pt x="796882" y="1442990"/>
                </a:lnTo>
                <a:lnTo>
                  <a:pt x="796917" y="1442810"/>
                </a:lnTo>
                <a:cubicBezTo>
                  <a:pt x="798505" y="1438728"/>
                  <a:pt x="801680" y="1436687"/>
                  <a:pt x="801680" y="1436687"/>
                </a:cubicBezTo>
                <a:cubicBezTo>
                  <a:pt x="803268" y="1438728"/>
                  <a:pt x="803268" y="1442810"/>
                  <a:pt x="801680" y="1446893"/>
                </a:cubicBezTo>
                <a:cubicBezTo>
                  <a:pt x="800093" y="1448934"/>
                  <a:pt x="796917" y="1450975"/>
                  <a:pt x="795330" y="1450975"/>
                </a:cubicBezTo>
                <a:lnTo>
                  <a:pt x="796717" y="1443841"/>
                </a:lnTo>
                <a:lnTo>
                  <a:pt x="795090" y="1450350"/>
                </a:lnTo>
                <a:lnTo>
                  <a:pt x="795330" y="1450657"/>
                </a:lnTo>
                <a:lnTo>
                  <a:pt x="795013" y="1450657"/>
                </a:lnTo>
                <a:lnTo>
                  <a:pt x="794933" y="1450975"/>
                </a:lnTo>
                <a:lnTo>
                  <a:pt x="794695" y="1450657"/>
                </a:lnTo>
                <a:lnTo>
                  <a:pt x="792881" y="1450657"/>
                </a:lnTo>
                <a:lnTo>
                  <a:pt x="790679" y="1455060"/>
                </a:lnTo>
                <a:lnTo>
                  <a:pt x="792949" y="1450975"/>
                </a:lnTo>
                <a:lnTo>
                  <a:pt x="794049" y="1452956"/>
                </a:lnTo>
                <a:lnTo>
                  <a:pt x="794007" y="1452789"/>
                </a:lnTo>
                <a:cubicBezTo>
                  <a:pt x="795859" y="1450975"/>
                  <a:pt x="799563" y="1452789"/>
                  <a:pt x="801416" y="1456418"/>
                </a:cubicBezTo>
                <a:cubicBezTo>
                  <a:pt x="803268" y="1458232"/>
                  <a:pt x="803268" y="1461861"/>
                  <a:pt x="803268" y="1463675"/>
                </a:cubicBezTo>
                <a:cubicBezTo>
                  <a:pt x="801416" y="1463675"/>
                  <a:pt x="797711" y="1461861"/>
                  <a:pt x="795859" y="1460046"/>
                </a:cubicBezTo>
                <a:lnTo>
                  <a:pt x="795855" y="1460031"/>
                </a:lnTo>
                <a:lnTo>
                  <a:pt x="792949" y="1465263"/>
                </a:lnTo>
                <a:cubicBezTo>
                  <a:pt x="790964" y="1465263"/>
                  <a:pt x="788980" y="1461691"/>
                  <a:pt x="788980" y="1458119"/>
                </a:cubicBezTo>
                <a:lnTo>
                  <a:pt x="789016" y="1458053"/>
                </a:lnTo>
                <a:lnTo>
                  <a:pt x="781042" y="1460047"/>
                </a:lnTo>
                <a:cubicBezTo>
                  <a:pt x="781042" y="1458006"/>
                  <a:pt x="783083" y="1453923"/>
                  <a:pt x="785124" y="1451882"/>
                </a:cubicBezTo>
                <a:lnTo>
                  <a:pt x="790026" y="1450657"/>
                </a:lnTo>
                <a:lnTo>
                  <a:pt x="785408" y="1450657"/>
                </a:lnTo>
                <a:cubicBezTo>
                  <a:pt x="783424" y="1448752"/>
                  <a:pt x="779455" y="1444942"/>
                  <a:pt x="781439" y="1444942"/>
                </a:cubicBezTo>
                <a:lnTo>
                  <a:pt x="789040" y="1443118"/>
                </a:lnTo>
                <a:lnTo>
                  <a:pt x="788980" y="1443037"/>
                </a:lnTo>
                <a:cubicBezTo>
                  <a:pt x="788980" y="1439069"/>
                  <a:pt x="788980" y="1437084"/>
                  <a:pt x="790964" y="1435100"/>
                </a:cubicBezTo>
                <a:close/>
                <a:moveTo>
                  <a:pt x="543314" y="1434632"/>
                </a:moveTo>
                <a:cubicBezTo>
                  <a:pt x="545993" y="1430897"/>
                  <a:pt x="551350" y="1434632"/>
                  <a:pt x="556485" y="1440469"/>
                </a:cubicBezTo>
                <a:lnTo>
                  <a:pt x="568316" y="1458911"/>
                </a:lnTo>
                <a:lnTo>
                  <a:pt x="568318" y="1458912"/>
                </a:lnTo>
                <a:lnTo>
                  <a:pt x="568317" y="1458912"/>
                </a:lnTo>
                <a:lnTo>
                  <a:pt x="563138" y="1458235"/>
                </a:lnTo>
                <a:cubicBezTo>
                  <a:pt x="553848" y="1456855"/>
                  <a:pt x="535443" y="1453283"/>
                  <a:pt x="536832" y="1446789"/>
                </a:cubicBezTo>
                <a:cubicBezTo>
                  <a:pt x="537295" y="1445057"/>
                  <a:pt x="539147" y="1444516"/>
                  <a:pt x="541751" y="1444787"/>
                </a:cubicBezTo>
                <a:lnTo>
                  <a:pt x="554328" y="1449438"/>
                </a:lnTo>
                <a:lnTo>
                  <a:pt x="545714" y="1441578"/>
                </a:lnTo>
                <a:cubicBezTo>
                  <a:pt x="543537" y="1438951"/>
                  <a:pt x="542421" y="1436500"/>
                  <a:pt x="543314" y="1434632"/>
                </a:cubicBezTo>
                <a:close/>
                <a:moveTo>
                  <a:pt x="2897086" y="1429056"/>
                </a:moveTo>
                <a:cubicBezTo>
                  <a:pt x="2902689" y="1430002"/>
                  <a:pt x="2900355" y="1439466"/>
                  <a:pt x="2895219" y="1449877"/>
                </a:cubicBezTo>
                <a:lnTo>
                  <a:pt x="2892590" y="1453606"/>
                </a:lnTo>
                <a:lnTo>
                  <a:pt x="2903848" y="1441767"/>
                </a:lnTo>
                <a:cubicBezTo>
                  <a:pt x="2907777" y="1438797"/>
                  <a:pt x="2911468" y="1437516"/>
                  <a:pt x="2914325" y="1439379"/>
                </a:cubicBezTo>
                <a:cubicBezTo>
                  <a:pt x="2920040" y="1442175"/>
                  <a:pt x="2914325" y="1449629"/>
                  <a:pt x="2905515" y="1457084"/>
                </a:cubicBezTo>
                <a:lnTo>
                  <a:pt x="2899099" y="1461775"/>
                </a:lnTo>
                <a:lnTo>
                  <a:pt x="2912661" y="1455698"/>
                </a:lnTo>
                <a:cubicBezTo>
                  <a:pt x="2917372" y="1454461"/>
                  <a:pt x="2921211" y="1454696"/>
                  <a:pt x="2923072" y="1457524"/>
                </a:cubicBezTo>
                <a:cubicBezTo>
                  <a:pt x="2926795" y="1462237"/>
                  <a:pt x="2918885" y="1466950"/>
                  <a:pt x="2908183" y="1470485"/>
                </a:cubicBezTo>
                <a:lnTo>
                  <a:pt x="2907699" y="1470606"/>
                </a:lnTo>
                <a:lnTo>
                  <a:pt x="2922135" y="1469091"/>
                </a:lnTo>
                <a:cubicBezTo>
                  <a:pt x="2927021" y="1469265"/>
                  <a:pt x="2930627" y="1470422"/>
                  <a:pt x="2931558" y="1473200"/>
                </a:cubicBezTo>
                <a:cubicBezTo>
                  <a:pt x="2933419" y="1478757"/>
                  <a:pt x="2924113" y="1480609"/>
                  <a:pt x="2912713" y="1480609"/>
                </a:cubicBezTo>
                <a:lnTo>
                  <a:pt x="2902377" y="1479926"/>
                </a:lnTo>
                <a:lnTo>
                  <a:pt x="2902500" y="1479947"/>
                </a:lnTo>
                <a:cubicBezTo>
                  <a:pt x="2914567" y="1482566"/>
                  <a:pt x="2926397" y="1486852"/>
                  <a:pt x="2925450" y="1493520"/>
                </a:cubicBezTo>
                <a:cubicBezTo>
                  <a:pt x="2925450" y="1496377"/>
                  <a:pt x="2923084" y="1497449"/>
                  <a:pt x="2919387" y="1497270"/>
                </a:cubicBezTo>
                <a:lnTo>
                  <a:pt x="2908641" y="1494402"/>
                </a:lnTo>
                <a:lnTo>
                  <a:pt x="2915112" y="1499815"/>
                </a:lnTo>
                <a:cubicBezTo>
                  <a:pt x="2918344" y="1503462"/>
                  <a:pt x="2919975" y="1506934"/>
                  <a:pt x="2918577" y="1509712"/>
                </a:cubicBezTo>
                <a:cubicBezTo>
                  <a:pt x="2914384" y="1518047"/>
                  <a:pt x="2898660" y="1503462"/>
                  <a:pt x="2888702" y="1489397"/>
                </a:cubicBezTo>
                <a:lnTo>
                  <a:pt x="2883949" y="1481029"/>
                </a:lnTo>
                <a:lnTo>
                  <a:pt x="2878130" y="1476375"/>
                </a:lnTo>
                <a:lnTo>
                  <a:pt x="2881507" y="1476729"/>
                </a:lnTo>
                <a:lnTo>
                  <a:pt x="2881305" y="1476375"/>
                </a:lnTo>
                <a:lnTo>
                  <a:pt x="2881933" y="1476721"/>
                </a:lnTo>
                <a:lnTo>
                  <a:pt x="2887139" y="1475200"/>
                </a:lnTo>
                <a:lnTo>
                  <a:pt x="2876542" y="1476376"/>
                </a:lnTo>
                <a:lnTo>
                  <a:pt x="2880554" y="1473452"/>
                </a:lnTo>
                <a:lnTo>
                  <a:pt x="2878130" y="1474788"/>
                </a:lnTo>
                <a:lnTo>
                  <a:pt x="2881347" y="1469559"/>
                </a:lnTo>
                <a:lnTo>
                  <a:pt x="2876542" y="1476376"/>
                </a:lnTo>
                <a:cubicBezTo>
                  <a:pt x="2876542" y="1476376"/>
                  <a:pt x="2884013" y="1427163"/>
                  <a:pt x="2897086" y="1429056"/>
                </a:cubicBezTo>
                <a:close/>
                <a:moveTo>
                  <a:pt x="2855806" y="1428258"/>
                </a:moveTo>
                <a:cubicBezTo>
                  <a:pt x="2860519" y="1424535"/>
                  <a:pt x="2865703" y="1432445"/>
                  <a:pt x="2869474" y="1443147"/>
                </a:cubicBezTo>
                <a:lnTo>
                  <a:pt x="2874616" y="1474528"/>
                </a:lnTo>
                <a:lnTo>
                  <a:pt x="2874955" y="1474788"/>
                </a:lnTo>
                <a:lnTo>
                  <a:pt x="2874649" y="1474734"/>
                </a:lnTo>
                <a:lnTo>
                  <a:pt x="2874658" y="1474788"/>
                </a:lnTo>
                <a:lnTo>
                  <a:pt x="2874618" y="1474729"/>
                </a:lnTo>
                <a:lnTo>
                  <a:pt x="2873227" y="1474485"/>
                </a:lnTo>
                <a:lnTo>
                  <a:pt x="2873367" y="1474788"/>
                </a:lnTo>
                <a:lnTo>
                  <a:pt x="2872814" y="1474413"/>
                </a:lnTo>
                <a:lnTo>
                  <a:pt x="2867295" y="1473446"/>
                </a:lnTo>
                <a:lnTo>
                  <a:pt x="2860065" y="1471804"/>
                </a:lnTo>
                <a:lnTo>
                  <a:pt x="2873367" y="1476497"/>
                </a:lnTo>
                <a:lnTo>
                  <a:pt x="2870566" y="1477088"/>
                </a:lnTo>
                <a:lnTo>
                  <a:pt x="2874955" y="1476375"/>
                </a:lnTo>
                <a:cubicBezTo>
                  <a:pt x="2874955" y="1476375"/>
                  <a:pt x="2839406" y="1506538"/>
                  <a:pt x="2830051" y="1498997"/>
                </a:cubicBezTo>
                <a:cubicBezTo>
                  <a:pt x="2826309" y="1494284"/>
                  <a:pt x="2834261" y="1488629"/>
                  <a:pt x="2844785" y="1484151"/>
                </a:cubicBezTo>
                <a:lnTo>
                  <a:pt x="2860279" y="1478948"/>
                </a:lnTo>
                <a:lnTo>
                  <a:pt x="2849637" y="1480619"/>
                </a:lnTo>
                <a:cubicBezTo>
                  <a:pt x="2837539" y="1481993"/>
                  <a:pt x="2824976" y="1481993"/>
                  <a:pt x="2823115" y="1476497"/>
                </a:cubicBezTo>
                <a:cubicBezTo>
                  <a:pt x="2821253" y="1470086"/>
                  <a:pt x="2830559" y="1468254"/>
                  <a:pt x="2841959" y="1468941"/>
                </a:cubicBezTo>
                <a:lnTo>
                  <a:pt x="2858543" y="1471459"/>
                </a:lnTo>
                <a:lnTo>
                  <a:pt x="2850585" y="1469652"/>
                </a:lnTo>
                <a:cubicBezTo>
                  <a:pt x="2838519" y="1466384"/>
                  <a:pt x="2826689" y="1461714"/>
                  <a:pt x="2827635" y="1456111"/>
                </a:cubicBezTo>
                <a:cubicBezTo>
                  <a:pt x="2828108" y="1452843"/>
                  <a:pt x="2830711" y="1451676"/>
                  <a:pt x="2834497" y="1451938"/>
                </a:cubicBezTo>
                <a:lnTo>
                  <a:pt x="2851861" y="1458755"/>
                </a:lnTo>
                <a:lnTo>
                  <a:pt x="2840916" y="1448267"/>
                </a:lnTo>
                <a:cubicBezTo>
                  <a:pt x="2837838" y="1444427"/>
                  <a:pt x="2836314" y="1440974"/>
                  <a:pt x="2837721" y="1438593"/>
                </a:cubicBezTo>
                <a:cubicBezTo>
                  <a:pt x="2839128" y="1435735"/>
                  <a:pt x="2841825" y="1435616"/>
                  <a:pt x="2845137" y="1437283"/>
                </a:cubicBezTo>
                <a:lnTo>
                  <a:pt x="2863514" y="1457294"/>
                </a:lnTo>
                <a:lnTo>
                  <a:pt x="2861697" y="1454315"/>
                </a:lnTo>
                <a:cubicBezTo>
                  <a:pt x="2855806" y="1443613"/>
                  <a:pt x="2851093" y="1431980"/>
                  <a:pt x="2855806" y="1428258"/>
                </a:cubicBezTo>
                <a:close/>
                <a:moveTo>
                  <a:pt x="556483" y="1427877"/>
                </a:moveTo>
                <a:cubicBezTo>
                  <a:pt x="563988" y="1422400"/>
                  <a:pt x="571493" y="1449785"/>
                  <a:pt x="569617" y="1458913"/>
                </a:cubicBezTo>
                <a:cubicBezTo>
                  <a:pt x="569617" y="1458913"/>
                  <a:pt x="550855" y="1433354"/>
                  <a:pt x="556483" y="1427877"/>
                </a:cubicBezTo>
                <a:close/>
                <a:moveTo>
                  <a:pt x="584456" y="1427162"/>
                </a:moveTo>
                <a:cubicBezTo>
                  <a:pt x="589087" y="1428132"/>
                  <a:pt x="587698" y="1434923"/>
                  <a:pt x="584225" y="1442442"/>
                </a:cubicBezTo>
                <a:lnTo>
                  <a:pt x="582245" y="1445496"/>
                </a:lnTo>
                <a:lnTo>
                  <a:pt x="597421" y="1435523"/>
                </a:lnTo>
                <a:cubicBezTo>
                  <a:pt x="601126" y="1437323"/>
                  <a:pt x="596958" y="1442270"/>
                  <a:pt x="590707" y="1447218"/>
                </a:cubicBezTo>
                <a:lnTo>
                  <a:pt x="574889" y="1456845"/>
                </a:lnTo>
                <a:lnTo>
                  <a:pt x="571492" y="1462087"/>
                </a:lnTo>
                <a:lnTo>
                  <a:pt x="572135" y="1458522"/>
                </a:lnTo>
                <a:lnTo>
                  <a:pt x="571492" y="1458913"/>
                </a:lnTo>
                <a:lnTo>
                  <a:pt x="572236" y="1457960"/>
                </a:lnTo>
                <a:lnTo>
                  <a:pt x="572476" y="1456630"/>
                </a:lnTo>
                <a:cubicBezTo>
                  <a:pt x="574386" y="1446807"/>
                  <a:pt x="578900" y="1427162"/>
                  <a:pt x="584456" y="1427162"/>
                </a:cubicBezTo>
                <a:close/>
                <a:moveTo>
                  <a:pt x="2876543" y="1424555"/>
                </a:moveTo>
                <a:cubicBezTo>
                  <a:pt x="2887655" y="1420813"/>
                  <a:pt x="2882099" y="1461975"/>
                  <a:pt x="2876543" y="1473201"/>
                </a:cubicBezTo>
                <a:cubicBezTo>
                  <a:pt x="2876543" y="1473201"/>
                  <a:pt x="2865430" y="1426426"/>
                  <a:pt x="2876543" y="1424555"/>
                </a:cubicBezTo>
                <a:close/>
                <a:moveTo>
                  <a:pt x="570699" y="1424226"/>
                </a:moveTo>
                <a:cubicBezTo>
                  <a:pt x="577843" y="1422400"/>
                  <a:pt x="574271" y="1449785"/>
                  <a:pt x="570699" y="1458913"/>
                </a:cubicBezTo>
                <a:cubicBezTo>
                  <a:pt x="570699" y="1458913"/>
                  <a:pt x="563555" y="1426051"/>
                  <a:pt x="570699" y="1424226"/>
                </a:cubicBezTo>
                <a:close/>
                <a:moveTo>
                  <a:pt x="751674" y="1423988"/>
                </a:moveTo>
                <a:lnTo>
                  <a:pt x="751770" y="1424219"/>
                </a:lnTo>
                <a:lnTo>
                  <a:pt x="752465" y="1423988"/>
                </a:lnTo>
                <a:close/>
                <a:moveTo>
                  <a:pt x="2474112" y="1420812"/>
                </a:moveTo>
                <a:cubicBezTo>
                  <a:pt x="2476890" y="1421694"/>
                  <a:pt x="2476427" y="1424781"/>
                  <a:pt x="2474806" y="1428088"/>
                </a:cubicBezTo>
                <a:lnTo>
                  <a:pt x="2473722" y="1429579"/>
                </a:lnTo>
                <a:lnTo>
                  <a:pt x="2481057" y="1424186"/>
                </a:lnTo>
                <a:cubicBezTo>
                  <a:pt x="2481950" y="1425079"/>
                  <a:pt x="2479718" y="1427758"/>
                  <a:pt x="2476815" y="1430437"/>
                </a:cubicBezTo>
                <a:lnTo>
                  <a:pt x="2468562" y="1436683"/>
                </a:lnTo>
                <a:lnTo>
                  <a:pt x="2475461" y="1432401"/>
                </a:lnTo>
                <a:cubicBezTo>
                  <a:pt x="2479033" y="1430496"/>
                  <a:pt x="2482843" y="1429067"/>
                  <a:pt x="2483795" y="1430972"/>
                </a:cubicBezTo>
                <a:cubicBezTo>
                  <a:pt x="2485700" y="1431924"/>
                  <a:pt x="2482843" y="1433353"/>
                  <a:pt x="2479033" y="1434544"/>
                </a:cubicBezTo>
                <a:lnTo>
                  <a:pt x="2468557" y="1436687"/>
                </a:lnTo>
                <a:lnTo>
                  <a:pt x="2468556" y="1436687"/>
                </a:lnTo>
                <a:lnTo>
                  <a:pt x="2468556" y="1436687"/>
                </a:lnTo>
                <a:lnTo>
                  <a:pt x="2468555" y="1436687"/>
                </a:lnTo>
                <a:lnTo>
                  <a:pt x="2468556" y="1436686"/>
                </a:lnTo>
                <a:lnTo>
                  <a:pt x="2468584" y="1436647"/>
                </a:lnTo>
                <a:lnTo>
                  <a:pt x="2468555" y="1436687"/>
                </a:lnTo>
                <a:cubicBezTo>
                  <a:pt x="2468555" y="1436687"/>
                  <a:pt x="2470407" y="1420812"/>
                  <a:pt x="2474112" y="1420812"/>
                </a:cubicBezTo>
                <a:close/>
                <a:moveTo>
                  <a:pt x="777257" y="1419771"/>
                </a:moveTo>
                <a:cubicBezTo>
                  <a:pt x="778966" y="1420515"/>
                  <a:pt x="779943" y="1422003"/>
                  <a:pt x="779943" y="1422003"/>
                </a:cubicBezTo>
                <a:cubicBezTo>
                  <a:pt x="782874" y="1424980"/>
                  <a:pt x="783363" y="1427956"/>
                  <a:pt x="782141" y="1430437"/>
                </a:cubicBezTo>
                <a:lnTo>
                  <a:pt x="778064" y="1433198"/>
                </a:lnTo>
                <a:lnTo>
                  <a:pt x="777867" y="1433513"/>
                </a:lnTo>
                <a:lnTo>
                  <a:pt x="777867" y="1433331"/>
                </a:lnTo>
                <a:lnTo>
                  <a:pt x="774082" y="1435894"/>
                </a:lnTo>
                <a:lnTo>
                  <a:pt x="768688" y="1436168"/>
                </a:lnTo>
                <a:lnTo>
                  <a:pt x="768342" y="1436688"/>
                </a:lnTo>
                <a:lnTo>
                  <a:pt x="768512" y="1436177"/>
                </a:lnTo>
                <a:lnTo>
                  <a:pt x="764312" y="1436390"/>
                </a:lnTo>
                <a:lnTo>
                  <a:pt x="760904" y="1434227"/>
                </a:lnTo>
                <a:lnTo>
                  <a:pt x="760405" y="1434148"/>
                </a:lnTo>
                <a:lnTo>
                  <a:pt x="760629" y="1434052"/>
                </a:lnTo>
                <a:lnTo>
                  <a:pt x="760405" y="1433910"/>
                </a:lnTo>
                <a:cubicBezTo>
                  <a:pt x="763336" y="1433910"/>
                  <a:pt x="764312" y="1431925"/>
                  <a:pt x="765289" y="1429445"/>
                </a:cubicBezTo>
                <a:lnTo>
                  <a:pt x="767704" y="1425765"/>
                </a:lnTo>
                <a:lnTo>
                  <a:pt x="766755" y="1425575"/>
                </a:lnTo>
                <a:lnTo>
                  <a:pt x="767829" y="1425575"/>
                </a:lnTo>
                <a:lnTo>
                  <a:pt x="770174" y="1422003"/>
                </a:lnTo>
                <a:cubicBezTo>
                  <a:pt x="773105" y="1419027"/>
                  <a:pt x="775547" y="1419027"/>
                  <a:pt x="777257" y="1419771"/>
                </a:cubicBezTo>
                <a:close/>
                <a:moveTo>
                  <a:pt x="2467920" y="1419225"/>
                </a:moveTo>
                <a:cubicBezTo>
                  <a:pt x="2469825" y="1419225"/>
                  <a:pt x="2470302" y="1422281"/>
                  <a:pt x="2469825" y="1425992"/>
                </a:cubicBezTo>
                <a:lnTo>
                  <a:pt x="2466620" y="1434990"/>
                </a:lnTo>
                <a:lnTo>
                  <a:pt x="2466967" y="1436687"/>
                </a:lnTo>
                <a:lnTo>
                  <a:pt x="2466967" y="1436687"/>
                </a:lnTo>
                <a:lnTo>
                  <a:pt x="2466967" y="1436687"/>
                </a:lnTo>
                <a:lnTo>
                  <a:pt x="2466968" y="1436688"/>
                </a:lnTo>
                <a:lnTo>
                  <a:pt x="2466967" y="1436688"/>
                </a:lnTo>
                <a:lnTo>
                  <a:pt x="2466903" y="1437469"/>
                </a:lnTo>
                <a:lnTo>
                  <a:pt x="2466967" y="1437481"/>
                </a:lnTo>
                <a:lnTo>
                  <a:pt x="2466901" y="1437492"/>
                </a:lnTo>
                <a:lnTo>
                  <a:pt x="2466326" y="1444528"/>
                </a:lnTo>
                <a:lnTo>
                  <a:pt x="2467761" y="1436687"/>
                </a:lnTo>
                <a:cubicBezTo>
                  <a:pt x="2467761" y="1436687"/>
                  <a:pt x="2471730" y="1453573"/>
                  <a:pt x="2467761" y="1455449"/>
                </a:cubicBezTo>
                <a:cubicBezTo>
                  <a:pt x="2465777" y="1456387"/>
                  <a:pt x="2465281" y="1453104"/>
                  <a:pt x="2465529" y="1448882"/>
                </a:cubicBezTo>
                <a:lnTo>
                  <a:pt x="2466120" y="1445650"/>
                </a:lnTo>
                <a:lnTo>
                  <a:pt x="2461252" y="1454150"/>
                </a:lnTo>
                <a:cubicBezTo>
                  <a:pt x="2459347" y="1454150"/>
                  <a:pt x="2459824" y="1450754"/>
                  <a:pt x="2461252" y="1446874"/>
                </a:cubicBezTo>
                <a:lnTo>
                  <a:pt x="2461869" y="1445775"/>
                </a:lnTo>
                <a:lnTo>
                  <a:pt x="2455061" y="1452210"/>
                </a:lnTo>
                <a:cubicBezTo>
                  <a:pt x="2453077" y="1451239"/>
                  <a:pt x="2455061" y="1447844"/>
                  <a:pt x="2458038" y="1444448"/>
                </a:cubicBezTo>
                <a:lnTo>
                  <a:pt x="2465833" y="1437673"/>
                </a:lnTo>
                <a:lnTo>
                  <a:pt x="2465571" y="1437717"/>
                </a:lnTo>
                <a:lnTo>
                  <a:pt x="2460062" y="1441780"/>
                </a:lnTo>
                <a:cubicBezTo>
                  <a:pt x="2456490" y="1444096"/>
                  <a:pt x="2452680" y="1445948"/>
                  <a:pt x="2451727" y="1444096"/>
                </a:cubicBezTo>
                <a:cubicBezTo>
                  <a:pt x="2449822" y="1443170"/>
                  <a:pt x="2452680" y="1441317"/>
                  <a:pt x="2456490" y="1439697"/>
                </a:cubicBezTo>
                <a:lnTo>
                  <a:pt x="2460256" y="1438615"/>
                </a:lnTo>
                <a:lnTo>
                  <a:pt x="2458157" y="1438969"/>
                </a:lnTo>
                <a:cubicBezTo>
                  <a:pt x="2453632" y="1439465"/>
                  <a:pt x="2448870" y="1439465"/>
                  <a:pt x="2447917" y="1437481"/>
                </a:cubicBezTo>
                <a:cubicBezTo>
                  <a:pt x="2447917" y="1435496"/>
                  <a:pt x="2451251" y="1435000"/>
                  <a:pt x="2455299" y="1435248"/>
                </a:cubicBezTo>
                <a:lnTo>
                  <a:pt x="2465308" y="1437163"/>
                </a:lnTo>
                <a:lnTo>
                  <a:pt x="2466965" y="1436688"/>
                </a:lnTo>
                <a:lnTo>
                  <a:pt x="2466076" y="1436518"/>
                </a:lnTo>
                <a:lnTo>
                  <a:pt x="2466015" y="1436688"/>
                </a:lnTo>
                <a:lnTo>
                  <a:pt x="2465988" y="1436501"/>
                </a:lnTo>
                <a:lnTo>
                  <a:pt x="2458479" y="1435067"/>
                </a:lnTo>
                <a:cubicBezTo>
                  <a:pt x="2454356" y="1433910"/>
                  <a:pt x="2450476" y="1432057"/>
                  <a:pt x="2451446" y="1429279"/>
                </a:cubicBezTo>
                <a:cubicBezTo>
                  <a:pt x="2451446" y="1427427"/>
                  <a:pt x="2454356" y="1428353"/>
                  <a:pt x="2457752" y="1430205"/>
                </a:cubicBezTo>
                <a:lnTo>
                  <a:pt x="2458175" y="1430503"/>
                </a:lnTo>
                <a:lnTo>
                  <a:pt x="2453077" y="1424340"/>
                </a:lnTo>
                <a:cubicBezTo>
                  <a:pt x="2454069" y="1422576"/>
                  <a:pt x="2457046" y="1424340"/>
                  <a:pt x="2460022" y="1427206"/>
                </a:cubicBezTo>
                <a:lnTo>
                  <a:pt x="2465775" y="1435060"/>
                </a:lnTo>
                <a:lnTo>
                  <a:pt x="2465738" y="1434811"/>
                </a:lnTo>
                <a:lnTo>
                  <a:pt x="2462681" y="1430139"/>
                </a:lnTo>
                <a:cubicBezTo>
                  <a:pt x="2460776" y="1426647"/>
                  <a:pt x="2459347" y="1422718"/>
                  <a:pt x="2461252" y="1420971"/>
                </a:cubicBezTo>
                <a:cubicBezTo>
                  <a:pt x="2462205" y="1420098"/>
                  <a:pt x="2463633" y="1422717"/>
                  <a:pt x="2464824" y="1426210"/>
                </a:cubicBezTo>
                <a:lnTo>
                  <a:pt x="2465128" y="1427693"/>
                </a:lnTo>
                <a:close/>
                <a:moveTo>
                  <a:pt x="2912148" y="1414780"/>
                </a:moveTo>
                <a:cubicBezTo>
                  <a:pt x="2915777" y="1412875"/>
                  <a:pt x="2919405" y="1412875"/>
                  <a:pt x="2919405" y="1414780"/>
                </a:cubicBezTo>
                <a:cubicBezTo>
                  <a:pt x="2919405" y="1416685"/>
                  <a:pt x="2917591" y="1418590"/>
                  <a:pt x="2915777" y="1420495"/>
                </a:cubicBezTo>
                <a:cubicBezTo>
                  <a:pt x="2912148" y="1422400"/>
                  <a:pt x="2908520" y="1422400"/>
                  <a:pt x="2908520" y="1420495"/>
                </a:cubicBezTo>
                <a:cubicBezTo>
                  <a:pt x="2906705" y="1420495"/>
                  <a:pt x="2908520" y="1416685"/>
                  <a:pt x="2912148" y="1414780"/>
                </a:cubicBezTo>
                <a:close/>
                <a:moveTo>
                  <a:pt x="749821" y="1414462"/>
                </a:moveTo>
                <a:lnTo>
                  <a:pt x="754055" y="1418272"/>
                </a:lnTo>
                <a:lnTo>
                  <a:pt x="757229" y="1416367"/>
                </a:lnTo>
                <a:cubicBezTo>
                  <a:pt x="758817" y="1416367"/>
                  <a:pt x="758817" y="1418272"/>
                  <a:pt x="757229" y="1420177"/>
                </a:cubicBezTo>
                <a:cubicBezTo>
                  <a:pt x="755642" y="1423987"/>
                  <a:pt x="754054" y="1423987"/>
                  <a:pt x="754054" y="1423987"/>
                </a:cubicBezTo>
                <a:lnTo>
                  <a:pt x="754054" y="1418273"/>
                </a:lnTo>
                <a:lnTo>
                  <a:pt x="752063" y="1423651"/>
                </a:lnTo>
                <a:lnTo>
                  <a:pt x="752466" y="1423987"/>
                </a:lnTo>
                <a:lnTo>
                  <a:pt x="752468" y="1423987"/>
                </a:lnTo>
                <a:lnTo>
                  <a:pt x="752115" y="1425046"/>
                </a:lnTo>
                <a:lnTo>
                  <a:pt x="754054" y="1429701"/>
                </a:lnTo>
                <a:lnTo>
                  <a:pt x="754054" y="1423987"/>
                </a:lnTo>
                <a:lnTo>
                  <a:pt x="754055" y="1423988"/>
                </a:lnTo>
                <a:lnTo>
                  <a:pt x="757865" y="1422400"/>
                </a:lnTo>
                <a:cubicBezTo>
                  <a:pt x="761675" y="1422400"/>
                  <a:pt x="763580" y="1423988"/>
                  <a:pt x="763580" y="1425575"/>
                </a:cubicBezTo>
                <a:cubicBezTo>
                  <a:pt x="763580" y="1425575"/>
                  <a:pt x="759770" y="1427163"/>
                  <a:pt x="757865" y="1427163"/>
                </a:cubicBezTo>
                <a:lnTo>
                  <a:pt x="754055" y="1423988"/>
                </a:lnTo>
                <a:lnTo>
                  <a:pt x="757229" y="1427797"/>
                </a:lnTo>
                <a:cubicBezTo>
                  <a:pt x="758817" y="1429702"/>
                  <a:pt x="758817" y="1431607"/>
                  <a:pt x="757229" y="1431607"/>
                </a:cubicBezTo>
                <a:lnTo>
                  <a:pt x="754055" y="1429702"/>
                </a:lnTo>
                <a:lnTo>
                  <a:pt x="751673" y="1433512"/>
                </a:lnTo>
                <a:lnTo>
                  <a:pt x="749441" y="1429940"/>
                </a:lnTo>
                <a:lnTo>
                  <a:pt x="744530" y="1429940"/>
                </a:lnTo>
                <a:cubicBezTo>
                  <a:pt x="744530" y="1429940"/>
                  <a:pt x="744530" y="1425971"/>
                  <a:pt x="746514" y="1425971"/>
                </a:cubicBezTo>
                <a:lnTo>
                  <a:pt x="751545" y="1424294"/>
                </a:lnTo>
                <a:lnTo>
                  <a:pt x="751673" y="1423988"/>
                </a:lnTo>
                <a:lnTo>
                  <a:pt x="746752" y="1423988"/>
                </a:lnTo>
                <a:cubicBezTo>
                  <a:pt x="744847" y="1422400"/>
                  <a:pt x="742942" y="1420813"/>
                  <a:pt x="744847" y="1420813"/>
                </a:cubicBezTo>
                <a:cubicBezTo>
                  <a:pt x="744847" y="1419225"/>
                  <a:pt x="746752" y="1419225"/>
                  <a:pt x="748657" y="1420813"/>
                </a:cubicBezTo>
                <a:lnTo>
                  <a:pt x="751483" y="1423168"/>
                </a:lnTo>
                <a:lnTo>
                  <a:pt x="749821" y="1420177"/>
                </a:lnTo>
                <a:cubicBezTo>
                  <a:pt x="747705" y="1416367"/>
                  <a:pt x="747705" y="1414462"/>
                  <a:pt x="749821" y="1414462"/>
                </a:cubicBezTo>
                <a:close/>
                <a:moveTo>
                  <a:pt x="623245" y="1412875"/>
                </a:moveTo>
                <a:cubicBezTo>
                  <a:pt x="640390" y="1414768"/>
                  <a:pt x="646105" y="1424232"/>
                  <a:pt x="640390" y="1443160"/>
                </a:cubicBezTo>
                <a:lnTo>
                  <a:pt x="631562" y="1453470"/>
                </a:lnTo>
                <a:lnTo>
                  <a:pt x="631817" y="1454150"/>
                </a:lnTo>
                <a:lnTo>
                  <a:pt x="631478" y="1453569"/>
                </a:lnTo>
                <a:lnTo>
                  <a:pt x="626817" y="1459012"/>
                </a:lnTo>
                <a:cubicBezTo>
                  <a:pt x="621816" y="1461615"/>
                  <a:pt x="617530" y="1462088"/>
                  <a:pt x="617530" y="1462088"/>
                </a:cubicBezTo>
                <a:cubicBezTo>
                  <a:pt x="621340" y="1458302"/>
                  <a:pt x="618959" y="1454044"/>
                  <a:pt x="615625" y="1448838"/>
                </a:cubicBezTo>
                <a:lnTo>
                  <a:pt x="612465" y="1440991"/>
                </a:lnTo>
                <a:lnTo>
                  <a:pt x="611180" y="1443038"/>
                </a:lnTo>
                <a:lnTo>
                  <a:pt x="612330" y="1440653"/>
                </a:lnTo>
                <a:lnTo>
                  <a:pt x="608005" y="1429910"/>
                </a:lnTo>
                <a:cubicBezTo>
                  <a:pt x="608005" y="1414768"/>
                  <a:pt x="623245" y="1412875"/>
                  <a:pt x="623245" y="1412875"/>
                </a:cubicBezTo>
                <a:close/>
                <a:moveTo>
                  <a:pt x="2373569" y="1411514"/>
                </a:moveTo>
                <a:cubicBezTo>
                  <a:pt x="2375422" y="1409700"/>
                  <a:pt x="2377274" y="1411514"/>
                  <a:pt x="2380978" y="1415143"/>
                </a:cubicBezTo>
                <a:cubicBezTo>
                  <a:pt x="2382830" y="1416957"/>
                  <a:pt x="2382830" y="1420586"/>
                  <a:pt x="2380978" y="1422400"/>
                </a:cubicBezTo>
                <a:cubicBezTo>
                  <a:pt x="2379126" y="1422400"/>
                  <a:pt x="2377274" y="1422400"/>
                  <a:pt x="2375422" y="1418771"/>
                </a:cubicBezTo>
                <a:cubicBezTo>
                  <a:pt x="2371717" y="1415143"/>
                  <a:pt x="2371717" y="1411514"/>
                  <a:pt x="2373569" y="1411514"/>
                </a:cubicBezTo>
                <a:close/>
                <a:moveTo>
                  <a:pt x="2928930" y="1411288"/>
                </a:moveTo>
                <a:cubicBezTo>
                  <a:pt x="2932898" y="1411288"/>
                  <a:pt x="2936867" y="1413272"/>
                  <a:pt x="2936867" y="1415257"/>
                </a:cubicBezTo>
                <a:lnTo>
                  <a:pt x="2929711" y="1418835"/>
                </a:lnTo>
                <a:lnTo>
                  <a:pt x="2932105" y="1423724"/>
                </a:lnTo>
                <a:lnTo>
                  <a:pt x="2923989" y="1422067"/>
                </a:lnTo>
                <a:lnTo>
                  <a:pt x="2924167" y="1422400"/>
                </a:lnTo>
                <a:cubicBezTo>
                  <a:pt x="2924167" y="1426369"/>
                  <a:pt x="2924167" y="1430338"/>
                  <a:pt x="2922051" y="1430338"/>
                </a:cubicBezTo>
                <a:cubicBezTo>
                  <a:pt x="2919934" y="1430338"/>
                  <a:pt x="2917817" y="1426369"/>
                  <a:pt x="2917817" y="1422400"/>
                </a:cubicBezTo>
                <a:cubicBezTo>
                  <a:pt x="2917817" y="1418432"/>
                  <a:pt x="2917817" y="1414463"/>
                  <a:pt x="2919934" y="1414463"/>
                </a:cubicBezTo>
                <a:lnTo>
                  <a:pt x="2922311" y="1418920"/>
                </a:lnTo>
                <a:lnTo>
                  <a:pt x="2921473" y="1415497"/>
                </a:lnTo>
                <a:lnTo>
                  <a:pt x="2920992" y="1415257"/>
                </a:lnTo>
                <a:lnTo>
                  <a:pt x="2921368" y="1415069"/>
                </a:lnTo>
                <a:lnTo>
                  <a:pt x="2921220" y="1414463"/>
                </a:lnTo>
                <a:lnTo>
                  <a:pt x="2922120" y="1414693"/>
                </a:lnTo>
                <a:close/>
                <a:moveTo>
                  <a:pt x="2371321" y="1409700"/>
                </a:moveTo>
                <a:lnTo>
                  <a:pt x="2369216" y="1413630"/>
                </a:lnTo>
                <a:lnTo>
                  <a:pt x="2370924" y="1411287"/>
                </a:lnTo>
                <a:cubicBezTo>
                  <a:pt x="2372909" y="1411287"/>
                  <a:pt x="2374893" y="1413101"/>
                  <a:pt x="2374893" y="1416730"/>
                </a:cubicBezTo>
                <a:cubicBezTo>
                  <a:pt x="2374893" y="1422173"/>
                  <a:pt x="2372909" y="1423987"/>
                  <a:pt x="2370924" y="1423987"/>
                </a:cubicBezTo>
                <a:lnTo>
                  <a:pt x="2367184" y="1417148"/>
                </a:lnTo>
                <a:lnTo>
                  <a:pt x="2359415" y="1418961"/>
                </a:lnTo>
                <a:cubicBezTo>
                  <a:pt x="2357430" y="1417109"/>
                  <a:pt x="2359415" y="1415256"/>
                  <a:pt x="2363383" y="1411552"/>
                </a:cubicBezTo>
                <a:cubicBezTo>
                  <a:pt x="2367352" y="1409700"/>
                  <a:pt x="2369336" y="1409700"/>
                  <a:pt x="2371321" y="1409700"/>
                </a:cubicBezTo>
                <a:close/>
                <a:moveTo>
                  <a:pt x="2913962" y="1408113"/>
                </a:moveTo>
                <a:cubicBezTo>
                  <a:pt x="2917591" y="1409700"/>
                  <a:pt x="2919405" y="1412876"/>
                  <a:pt x="2919405" y="1412876"/>
                </a:cubicBezTo>
                <a:cubicBezTo>
                  <a:pt x="2919405" y="1414463"/>
                  <a:pt x="2915777" y="1416051"/>
                  <a:pt x="2912148" y="1414463"/>
                </a:cubicBezTo>
                <a:cubicBezTo>
                  <a:pt x="2908520" y="1412876"/>
                  <a:pt x="2906705" y="1411288"/>
                  <a:pt x="2906705" y="1409700"/>
                </a:cubicBezTo>
                <a:cubicBezTo>
                  <a:pt x="2908520" y="1408113"/>
                  <a:pt x="2910334" y="1408113"/>
                  <a:pt x="2913962" y="1408113"/>
                </a:cubicBezTo>
                <a:close/>
                <a:moveTo>
                  <a:pt x="2380449" y="1408112"/>
                </a:moveTo>
                <a:cubicBezTo>
                  <a:pt x="2384394" y="1408112"/>
                  <a:pt x="2387593" y="1409534"/>
                  <a:pt x="2387593" y="1411287"/>
                </a:cubicBezTo>
                <a:cubicBezTo>
                  <a:pt x="2387593" y="1413040"/>
                  <a:pt x="2384394" y="1414462"/>
                  <a:pt x="2380449" y="1414462"/>
                </a:cubicBezTo>
                <a:cubicBezTo>
                  <a:pt x="2376504" y="1414462"/>
                  <a:pt x="2373305" y="1413040"/>
                  <a:pt x="2373305" y="1411287"/>
                </a:cubicBezTo>
                <a:cubicBezTo>
                  <a:pt x="2373305" y="1409534"/>
                  <a:pt x="2376504" y="1408112"/>
                  <a:pt x="2380449" y="1408112"/>
                </a:cubicBezTo>
                <a:close/>
                <a:moveTo>
                  <a:pt x="46823" y="1404938"/>
                </a:moveTo>
                <a:cubicBezTo>
                  <a:pt x="56287" y="1410551"/>
                  <a:pt x="52502" y="1419906"/>
                  <a:pt x="52502" y="1419906"/>
                </a:cubicBezTo>
                <a:cubicBezTo>
                  <a:pt x="58180" y="1412422"/>
                  <a:pt x="69537" y="1418035"/>
                  <a:pt x="69537" y="1418035"/>
                </a:cubicBezTo>
                <a:cubicBezTo>
                  <a:pt x="71430" y="1425519"/>
                  <a:pt x="61966" y="1431132"/>
                  <a:pt x="61966" y="1431132"/>
                </a:cubicBezTo>
                <a:cubicBezTo>
                  <a:pt x="71430" y="1438616"/>
                  <a:pt x="69537" y="1446100"/>
                  <a:pt x="69537" y="1446100"/>
                </a:cubicBezTo>
                <a:cubicBezTo>
                  <a:pt x="60073" y="1447971"/>
                  <a:pt x="54394" y="1444229"/>
                  <a:pt x="54394" y="1444229"/>
                </a:cubicBezTo>
                <a:cubicBezTo>
                  <a:pt x="54394" y="1453584"/>
                  <a:pt x="44930" y="1457326"/>
                  <a:pt x="44930" y="1457326"/>
                </a:cubicBezTo>
                <a:cubicBezTo>
                  <a:pt x="37359" y="1455455"/>
                  <a:pt x="41145" y="1444229"/>
                  <a:pt x="41145" y="1444229"/>
                </a:cubicBezTo>
                <a:cubicBezTo>
                  <a:pt x="31681" y="1447971"/>
                  <a:pt x="24110" y="1444229"/>
                  <a:pt x="24110" y="1444229"/>
                </a:cubicBezTo>
                <a:cubicBezTo>
                  <a:pt x="24110" y="1433003"/>
                  <a:pt x="33574" y="1431132"/>
                  <a:pt x="33574" y="1431132"/>
                </a:cubicBezTo>
                <a:cubicBezTo>
                  <a:pt x="24110" y="1429261"/>
                  <a:pt x="22217" y="1419906"/>
                  <a:pt x="22217" y="1419906"/>
                </a:cubicBezTo>
                <a:cubicBezTo>
                  <a:pt x="35466" y="1414293"/>
                  <a:pt x="39252" y="1419906"/>
                  <a:pt x="39252" y="1419906"/>
                </a:cubicBezTo>
                <a:cubicBezTo>
                  <a:pt x="37359" y="1408680"/>
                  <a:pt x="46823" y="1404938"/>
                  <a:pt x="46823" y="1404938"/>
                </a:cubicBezTo>
                <a:close/>
                <a:moveTo>
                  <a:pt x="2320282" y="1404937"/>
                </a:moveTo>
                <a:cubicBezTo>
                  <a:pt x="2322187" y="1404937"/>
                  <a:pt x="2324092" y="1408689"/>
                  <a:pt x="2324092" y="1416194"/>
                </a:cubicBezTo>
                <a:cubicBezTo>
                  <a:pt x="2324092" y="1421823"/>
                  <a:pt x="2322187" y="1425575"/>
                  <a:pt x="2318377" y="1425575"/>
                </a:cubicBezTo>
                <a:cubicBezTo>
                  <a:pt x="2316472" y="1425575"/>
                  <a:pt x="2314567" y="1421823"/>
                  <a:pt x="2314567" y="1414318"/>
                </a:cubicBezTo>
                <a:cubicBezTo>
                  <a:pt x="2314567" y="1408689"/>
                  <a:pt x="2316472" y="1404937"/>
                  <a:pt x="2320282" y="1404937"/>
                </a:cubicBezTo>
                <a:close/>
                <a:moveTo>
                  <a:pt x="2315523" y="1403460"/>
                </a:moveTo>
                <a:cubicBezTo>
                  <a:pt x="2317634" y="1402732"/>
                  <a:pt x="2319041" y="1402732"/>
                  <a:pt x="2319041" y="1403702"/>
                </a:cubicBezTo>
                <a:cubicBezTo>
                  <a:pt x="2320917" y="1405643"/>
                  <a:pt x="2319041" y="1411464"/>
                  <a:pt x="2313413" y="1415344"/>
                </a:cubicBezTo>
                <a:cubicBezTo>
                  <a:pt x="2309660" y="1419225"/>
                  <a:pt x="2304032" y="1419225"/>
                  <a:pt x="2302155" y="1417285"/>
                </a:cubicBezTo>
                <a:cubicBezTo>
                  <a:pt x="2300279" y="1415344"/>
                  <a:pt x="2304032" y="1409523"/>
                  <a:pt x="2307784" y="1407583"/>
                </a:cubicBezTo>
                <a:cubicBezTo>
                  <a:pt x="2310598" y="1405643"/>
                  <a:pt x="2313413" y="1404187"/>
                  <a:pt x="2315523" y="1403460"/>
                </a:cubicBezTo>
                <a:close/>
                <a:moveTo>
                  <a:pt x="2977496" y="1403350"/>
                </a:moveTo>
                <a:cubicBezTo>
                  <a:pt x="2977496" y="1403350"/>
                  <a:pt x="2986903" y="1407092"/>
                  <a:pt x="2983140" y="1418318"/>
                </a:cubicBezTo>
                <a:cubicBezTo>
                  <a:pt x="2983140" y="1418318"/>
                  <a:pt x="2988785" y="1410834"/>
                  <a:pt x="3001955" y="1418318"/>
                </a:cubicBezTo>
                <a:cubicBezTo>
                  <a:pt x="3001955" y="1418318"/>
                  <a:pt x="3000074" y="1427673"/>
                  <a:pt x="2990666" y="1429544"/>
                </a:cubicBezTo>
                <a:cubicBezTo>
                  <a:pt x="2990666" y="1429544"/>
                  <a:pt x="2998192" y="1431415"/>
                  <a:pt x="3000074" y="1442641"/>
                </a:cubicBezTo>
                <a:cubicBezTo>
                  <a:pt x="3000074" y="1442641"/>
                  <a:pt x="2992548" y="1446383"/>
                  <a:pt x="2983140" y="1442641"/>
                </a:cubicBezTo>
                <a:cubicBezTo>
                  <a:pt x="2983140" y="1442641"/>
                  <a:pt x="2985022" y="1451996"/>
                  <a:pt x="2977496" y="1455738"/>
                </a:cubicBezTo>
                <a:cubicBezTo>
                  <a:pt x="2977496" y="1455738"/>
                  <a:pt x="2968089" y="1450125"/>
                  <a:pt x="2968089" y="1442641"/>
                </a:cubicBezTo>
                <a:cubicBezTo>
                  <a:pt x="2968089" y="1442641"/>
                  <a:pt x="2962444" y="1444512"/>
                  <a:pt x="2954918" y="1442641"/>
                </a:cubicBezTo>
                <a:cubicBezTo>
                  <a:pt x="2954918" y="1442641"/>
                  <a:pt x="2953037" y="1437028"/>
                  <a:pt x="2960563" y="1429544"/>
                </a:cubicBezTo>
                <a:cubicBezTo>
                  <a:pt x="2960563" y="1429544"/>
                  <a:pt x="2951155" y="1423931"/>
                  <a:pt x="2953037" y="1414576"/>
                </a:cubicBezTo>
                <a:cubicBezTo>
                  <a:pt x="2953037" y="1414576"/>
                  <a:pt x="2964326" y="1410834"/>
                  <a:pt x="2971852" y="1418318"/>
                </a:cubicBezTo>
                <a:cubicBezTo>
                  <a:pt x="2971852" y="1418318"/>
                  <a:pt x="2966207" y="1408963"/>
                  <a:pt x="2977496" y="1403350"/>
                </a:cubicBezTo>
                <a:close/>
                <a:moveTo>
                  <a:pt x="2916547" y="1400175"/>
                </a:moveTo>
                <a:cubicBezTo>
                  <a:pt x="2918452" y="1400175"/>
                  <a:pt x="2920357" y="1401989"/>
                  <a:pt x="2922262" y="1405618"/>
                </a:cubicBezTo>
                <a:lnTo>
                  <a:pt x="2922262" y="1408478"/>
                </a:lnTo>
                <a:lnTo>
                  <a:pt x="2923034" y="1405391"/>
                </a:lnTo>
                <a:cubicBezTo>
                  <a:pt x="2924848" y="1403577"/>
                  <a:pt x="2928477" y="1401763"/>
                  <a:pt x="2930291" y="1403577"/>
                </a:cubicBezTo>
                <a:cubicBezTo>
                  <a:pt x="2932105" y="1403577"/>
                  <a:pt x="2930291" y="1407206"/>
                  <a:pt x="2928477" y="1410834"/>
                </a:cubicBezTo>
                <a:lnTo>
                  <a:pt x="2922262" y="1412388"/>
                </a:lnTo>
                <a:lnTo>
                  <a:pt x="2922262" y="1412875"/>
                </a:lnTo>
                <a:lnTo>
                  <a:pt x="2921857" y="1412489"/>
                </a:lnTo>
                <a:lnTo>
                  <a:pt x="2921220" y="1412649"/>
                </a:lnTo>
                <a:lnTo>
                  <a:pt x="2921375" y="1412030"/>
                </a:lnTo>
                <a:lnTo>
                  <a:pt x="2916547" y="1407432"/>
                </a:lnTo>
                <a:cubicBezTo>
                  <a:pt x="2914642" y="1403803"/>
                  <a:pt x="2914642" y="1401989"/>
                  <a:pt x="2916547" y="1400175"/>
                </a:cubicBezTo>
                <a:close/>
                <a:moveTo>
                  <a:pt x="2333617" y="1400175"/>
                </a:moveTo>
                <a:cubicBezTo>
                  <a:pt x="2339173" y="1400175"/>
                  <a:pt x="2344729" y="1403879"/>
                  <a:pt x="2344729" y="1405731"/>
                </a:cubicBezTo>
                <a:cubicBezTo>
                  <a:pt x="2344729" y="1407584"/>
                  <a:pt x="2343340" y="1408973"/>
                  <a:pt x="2341257" y="1409899"/>
                </a:cubicBezTo>
                <a:lnTo>
                  <a:pt x="2334545" y="1411119"/>
                </a:lnTo>
                <a:lnTo>
                  <a:pt x="2336440" y="1422112"/>
                </a:lnTo>
                <a:cubicBezTo>
                  <a:pt x="2334500" y="1423988"/>
                  <a:pt x="2328679" y="1422112"/>
                  <a:pt x="2324798" y="1416483"/>
                </a:cubicBezTo>
                <a:lnTo>
                  <a:pt x="2323037" y="1406264"/>
                </a:lnTo>
                <a:lnTo>
                  <a:pt x="2322504" y="1405731"/>
                </a:lnTo>
                <a:lnTo>
                  <a:pt x="2322869" y="1405293"/>
                </a:lnTo>
                <a:lnTo>
                  <a:pt x="2322858" y="1405226"/>
                </a:lnTo>
                <a:lnTo>
                  <a:pt x="2322906" y="1405249"/>
                </a:lnTo>
                <a:lnTo>
                  <a:pt x="2325977" y="1401564"/>
                </a:lnTo>
                <a:cubicBezTo>
                  <a:pt x="2328060" y="1400638"/>
                  <a:pt x="2330838" y="1400175"/>
                  <a:pt x="2333617" y="1400175"/>
                </a:cubicBezTo>
                <a:close/>
                <a:moveTo>
                  <a:pt x="2380978" y="1398786"/>
                </a:moveTo>
                <a:cubicBezTo>
                  <a:pt x="2382830" y="1398786"/>
                  <a:pt x="2382830" y="1402358"/>
                  <a:pt x="2380978" y="1405930"/>
                </a:cubicBezTo>
                <a:cubicBezTo>
                  <a:pt x="2379126" y="1409502"/>
                  <a:pt x="2375422" y="1411288"/>
                  <a:pt x="2373569" y="1409502"/>
                </a:cubicBezTo>
                <a:cubicBezTo>
                  <a:pt x="2371717" y="1409502"/>
                  <a:pt x="2373569" y="1405930"/>
                  <a:pt x="2375422" y="1402358"/>
                </a:cubicBezTo>
                <a:cubicBezTo>
                  <a:pt x="2377274" y="1398786"/>
                  <a:pt x="2379126" y="1397000"/>
                  <a:pt x="2380978" y="1398786"/>
                </a:cubicBezTo>
                <a:close/>
                <a:moveTo>
                  <a:pt x="2257418" y="1397000"/>
                </a:moveTo>
                <a:lnTo>
                  <a:pt x="2257418" y="1397001"/>
                </a:lnTo>
                <a:lnTo>
                  <a:pt x="2257766" y="1397415"/>
                </a:lnTo>
                <a:lnTo>
                  <a:pt x="2257794" y="1397179"/>
                </a:lnTo>
                <a:close/>
                <a:moveTo>
                  <a:pt x="2257417" y="1397000"/>
                </a:moveTo>
                <a:lnTo>
                  <a:pt x="2257418" y="1397000"/>
                </a:lnTo>
                <a:lnTo>
                  <a:pt x="2257809" y="1397050"/>
                </a:lnTo>
                <a:lnTo>
                  <a:pt x="2257815" y="1397000"/>
                </a:lnTo>
                <a:lnTo>
                  <a:pt x="2257831" y="1397053"/>
                </a:lnTo>
                <a:lnTo>
                  <a:pt x="2259185" y="1397227"/>
                </a:lnTo>
                <a:lnTo>
                  <a:pt x="2259004" y="1397000"/>
                </a:lnTo>
                <a:lnTo>
                  <a:pt x="2259520" y="1397270"/>
                </a:lnTo>
                <a:lnTo>
                  <a:pt x="2266704" y="1398191"/>
                </a:lnTo>
                <a:cubicBezTo>
                  <a:pt x="2271229" y="1398984"/>
                  <a:pt x="2275515" y="1400175"/>
                  <a:pt x="2274562" y="1401763"/>
                </a:cubicBezTo>
                <a:cubicBezTo>
                  <a:pt x="2274562" y="1403350"/>
                  <a:pt x="2271229" y="1402953"/>
                  <a:pt x="2267419" y="1401763"/>
                </a:cubicBezTo>
                <a:lnTo>
                  <a:pt x="2267355" y="1401733"/>
                </a:lnTo>
                <a:lnTo>
                  <a:pt x="2272895" y="1407716"/>
                </a:lnTo>
                <a:cubicBezTo>
                  <a:pt x="2271903" y="1409502"/>
                  <a:pt x="2268926" y="1408162"/>
                  <a:pt x="2265950" y="1405707"/>
                </a:cubicBezTo>
                <a:lnTo>
                  <a:pt x="2259977" y="1398219"/>
                </a:lnTo>
                <a:lnTo>
                  <a:pt x="2257883" y="1397222"/>
                </a:lnTo>
                <a:lnTo>
                  <a:pt x="2258043" y="1397744"/>
                </a:lnTo>
                <a:lnTo>
                  <a:pt x="2262742" y="1403330"/>
                </a:lnTo>
                <a:cubicBezTo>
                  <a:pt x="2265289" y="1406605"/>
                  <a:pt x="2267604" y="1410097"/>
                  <a:pt x="2266678" y="1410970"/>
                </a:cubicBezTo>
                <a:cubicBezTo>
                  <a:pt x="2264826" y="1412717"/>
                  <a:pt x="2262511" y="1410534"/>
                  <a:pt x="2260659" y="1407260"/>
                </a:cubicBezTo>
                <a:lnTo>
                  <a:pt x="2260249" y="1405962"/>
                </a:lnTo>
                <a:lnTo>
                  <a:pt x="2259799" y="1414463"/>
                </a:lnTo>
                <a:cubicBezTo>
                  <a:pt x="2257815" y="1414463"/>
                  <a:pt x="2256823" y="1411407"/>
                  <a:pt x="2256574" y="1407696"/>
                </a:cubicBezTo>
                <a:lnTo>
                  <a:pt x="2257708" y="1397920"/>
                </a:lnTo>
                <a:lnTo>
                  <a:pt x="2257418" y="1397001"/>
                </a:lnTo>
                <a:lnTo>
                  <a:pt x="2257417" y="1397002"/>
                </a:lnTo>
                <a:lnTo>
                  <a:pt x="2255989" y="1404937"/>
                </a:lnTo>
                <a:cubicBezTo>
                  <a:pt x="2255036" y="1408906"/>
                  <a:pt x="2253607" y="1412875"/>
                  <a:pt x="2251702" y="1412875"/>
                </a:cubicBezTo>
                <a:cubicBezTo>
                  <a:pt x="2249797" y="1412875"/>
                  <a:pt x="2250274" y="1409788"/>
                  <a:pt x="2251702" y="1406260"/>
                </a:cubicBezTo>
                <a:lnTo>
                  <a:pt x="2252878" y="1404356"/>
                </a:lnTo>
                <a:lnTo>
                  <a:pt x="2246702" y="1409502"/>
                </a:lnTo>
                <a:cubicBezTo>
                  <a:pt x="2244916" y="1408609"/>
                  <a:pt x="2246256" y="1405930"/>
                  <a:pt x="2248711" y="1403251"/>
                </a:cubicBezTo>
                <a:lnTo>
                  <a:pt x="2250205" y="1402179"/>
                </a:lnTo>
                <a:lnTo>
                  <a:pt x="2242177" y="1404409"/>
                </a:lnTo>
                <a:cubicBezTo>
                  <a:pt x="2238367" y="1400704"/>
                  <a:pt x="2251702" y="1397000"/>
                  <a:pt x="2257417" y="1397000"/>
                </a:cubicBezTo>
                <a:lnTo>
                  <a:pt x="2257388" y="1397021"/>
                </a:lnTo>
                <a:lnTo>
                  <a:pt x="2257416" y="1397001"/>
                </a:lnTo>
                <a:lnTo>
                  <a:pt x="2257417" y="1397000"/>
                </a:lnTo>
                <a:lnTo>
                  <a:pt x="2257418" y="1397000"/>
                </a:lnTo>
                <a:lnTo>
                  <a:pt x="2257418" y="1397000"/>
                </a:lnTo>
                <a:close/>
                <a:moveTo>
                  <a:pt x="459197" y="1397000"/>
                </a:moveTo>
                <a:cubicBezTo>
                  <a:pt x="467469" y="1397916"/>
                  <a:pt x="472524" y="1401121"/>
                  <a:pt x="474821" y="1406159"/>
                </a:cubicBezTo>
                <a:lnTo>
                  <a:pt x="474547" y="1412174"/>
                </a:lnTo>
                <a:lnTo>
                  <a:pt x="476243" y="1416050"/>
                </a:lnTo>
                <a:lnTo>
                  <a:pt x="474447" y="1414371"/>
                </a:lnTo>
                <a:lnTo>
                  <a:pt x="473902" y="1426308"/>
                </a:lnTo>
                <a:lnTo>
                  <a:pt x="466409" y="1435747"/>
                </a:lnTo>
                <a:lnTo>
                  <a:pt x="466718" y="1436688"/>
                </a:lnTo>
                <a:lnTo>
                  <a:pt x="466287" y="1435901"/>
                </a:lnTo>
                <a:lnTo>
                  <a:pt x="461725" y="1441648"/>
                </a:lnTo>
                <a:cubicBezTo>
                  <a:pt x="457359" y="1444167"/>
                  <a:pt x="453683" y="1444625"/>
                  <a:pt x="453683" y="1444625"/>
                </a:cubicBezTo>
                <a:lnTo>
                  <a:pt x="454260" y="1441470"/>
                </a:lnTo>
                <a:lnTo>
                  <a:pt x="450842" y="1444625"/>
                </a:lnTo>
                <a:lnTo>
                  <a:pt x="454471" y="1439562"/>
                </a:lnTo>
                <a:lnTo>
                  <a:pt x="451155" y="1433177"/>
                </a:lnTo>
                <a:lnTo>
                  <a:pt x="448267" y="1424642"/>
                </a:lnTo>
                <a:lnTo>
                  <a:pt x="447894" y="1425575"/>
                </a:lnTo>
                <a:lnTo>
                  <a:pt x="448265" y="1424636"/>
                </a:lnTo>
                <a:lnTo>
                  <a:pt x="444492" y="1413485"/>
                </a:lnTo>
                <a:cubicBezTo>
                  <a:pt x="444492" y="1398832"/>
                  <a:pt x="459197" y="1397000"/>
                  <a:pt x="459197" y="1397000"/>
                </a:cubicBezTo>
                <a:close/>
                <a:moveTo>
                  <a:pt x="2257415" y="1396995"/>
                </a:moveTo>
                <a:lnTo>
                  <a:pt x="2257417" y="1396999"/>
                </a:lnTo>
                <a:lnTo>
                  <a:pt x="2257417" y="1396998"/>
                </a:lnTo>
                <a:close/>
                <a:moveTo>
                  <a:pt x="2256573" y="1396349"/>
                </a:moveTo>
                <a:lnTo>
                  <a:pt x="2256532" y="1396355"/>
                </a:lnTo>
                <a:lnTo>
                  <a:pt x="2257417" y="1396999"/>
                </a:lnTo>
                <a:lnTo>
                  <a:pt x="2257417" y="1396999"/>
                </a:lnTo>
                <a:close/>
                <a:moveTo>
                  <a:pt x="2369177" y="1395809"/>
                </a:moveTo>
                <a:cubicBezTo>
                  <a:pt x="2371082" y="1393825"/>
                  <a:pt x="2372987" y="1397794"/>
                  <a:pt x="2372987" y="1401762"/>
                </a:cubicBezTo>
                <a:lnTo>
                  <a:pt x="2371253" y="1408990"/>
                </a:lnTo>
                <a:lnTo>
                  <a:pt x="2371321" y="1409382"/>
                </a:lnTo>
                <a:lnTo>
                  <a:pt x="2371159" y="1409382"/>
                </a:lnTo>
                <a:lnTo>
                  <a:pt x="2371082" y="1409700"/>
                </a:lnTo>
                <a:lnTo>
                  <a:pt x="2370879" y="1409382"/>
                </a:lnTo>
                <a:lnTo>
                  <a:pt x="2363383" y="1409382"/>
                </a:lnTo>
                <a:cubicBezTo>
                  <a:pt x="2359415" y="1407477"/>
                  <a:pt x="2357430" y="1405572"/>
                  <a:pt x="2357430" y="1403667"/>
                </a:cubicBezTo>
                <a:lnTo>
                  <a:pt x="2367291" y="1403667"/>
                </a:lnTo>
                <a:close/>
                <a:moveTo>
                  <a:pt x="2688764" y="1389062"/>
                </a:moveTo>
                <a:lnTo>
                  <a:pt x="2687257" y="1394530"/>
                </a:lnTo>
                <a:lnTo>
                  <a:pt x="2690276" y="1390650"/>
                </a:lnTo>
                <a:lnTo>
                  <a:pt x="2691648" y="1394179"/>
                </a:lnTo>
                <a:lnTo>
                  <a:pt x="2690805" y="1390876"/>
                </a:lnTo>
                <a:cubicBezTo>
                  <a:pt x="2692657" y="1389062"/>
                  <a:pt x="2696362" y="1390876"/>
                  <a:pt x="2698214" y="1394505"/>
                </a:cubicBezTo>
                <a:cubicBezTo>
                  <a:pt x="2700066" y="1396319"/>
                  <a:pt x="2701918" y="1399948"/>
                  <a:pt x="2700066" y="1401762"/>
                </a:cubicBezTo>
                <a:cubicBezTo>
                  <a:pt x="2698214" y="1401762"/>
                  <a:pt x="2694510" y="1401762"/>
                  <a:pt x="2692657" y="1398133"/>
                </a:cubicBezTo>
                <a:lnTo>
                  <a:pt x="2692214" y="1396398"/>
                </a:lnTo>
                <a:lnTo>
                  <a:pt x="2688159" y="1403350"/>
                </a:lnTo>
                <a:lnTo>
                  <a:pt x="2686181" y="1396569"/>
                </a:lnTo>
                <a:lnTo>
                  <a:pt x="2676517" y="1398323"/>
                </a:lnTo>
                <a:cubicBezTo>
                  <a:pt x="2676517" y="1396471"/>
                  <a:pt x="2678558" y="1392766"/>
                  <a:pt x="2680600" y="1390914"/>
                </a:cubicBezTo>
                <a:cubicBezTo>
                  <a:pt x="2684682" y="1389062"/>
                  <a:pt x="2688764" y="1389062"/>
                  <a:pt x="2688764" y="1389062"/>
                </a:cubicBezTo>
                <a:close/>
                <a:moveTo>
                  <a:pt x="2274562" y="1388533"/>
                </a:moveTo>
                <a:lnTo>
                  <a:pt x="2268964" y="1394235"/>
                </a:lnTo>
                <a:lnTo>
                  <a:pt x="2276149" y="1394619"/>
                </a:lnTo>
                <a:cubicBezTo>
                  <a:pt x="2277102" y="1396603"/>
                  <a:pt x="2273768" y="1397596"/>
                  <a:pt x="2269720" y="1397844"/>
                </a:cubicBezTo>
                <a:lnTo>
                  <a:pt x="2259088" y="1396613"/>
                </a:lnTo>
                <a:lnTo>
                  <a:pt x="2257418" y="1397000"/>
                </a:lnTo>
                <a:lnTo>
                  <a:pt x="2265275" y="1391179"/>
                </a:lnTo>
                <a:cubicBezTo>
                  <a:pt x="2269324" y="1388533"/>
                  <a:pt x="2273610" y="1386417"/>
                  <a:pt x="2274562" y="1388533"/>
                </a:cubicBezTo>
                <a:close/>
                <a:moveTo>
                  <a:pt x="2871779" y="1387475"/>
                </a:moveTo>
                <a:cubicBezTo>
                  <a:pt x="2871779" y="1387475"/>
                  <a:pt x="2882892" y="1399699"/>
                  <a:pt x="2881040" y="1401445"/>
                </a:cubicBezTo>
                <a:cubicBezTo>
                  <a:pt x="2877336" y="1404938"/>
                  <a:pt x="2871779" y="1390967"/>
                  <a:pt x="2871779" y="1387475"/>
                </a:cubicBezTo>
                <a:close/>
                <a:moveTo>
                  <a:pt x="2871779" y="1387475"/>
                </a:moveTo>
                <a:lnTo>
                  <a:pt x="2873487" y="1387629"/>
                </a:lnTo>
                <a:lnTo>
                  <a:pt x="2873367" y="1387475"/>
                </a:lnTo>
                <a:lnTo>
                  <a:pt x="2873659" y="1387644"/>
                </a:lnTo>
                <a:lnTo>
                  <a:pt x="2879717" y="1388189"/>
                </a:lnTo>
                <a:cubicBezTo>
                  <a:pt x="2883686" y="1388904"/>
                  <a:pt x="2887654" y="1390332"/>
                  <a:pt x="2887654" y="1393190"/>
                </a:cubicBezTo>
                <a:lnTo>
                  <a:pt x="2881702" y="1393190"/>
                </a:lnTo>
                <a:lnTo>
                  <a:pt x="2885869" y="1398191"/>
                </a:lnTo>
                <a:cubicBezTo>
                  <a:pt x="2884976" y="1399977"/>
                  <a:pt x="2882297" y="1398191"/>
                  <a:pt x="2879618" y="1395512"/>
                </a:cubicBezTo>
                <a:lnTo>
                  <a:pt x="2874833" y="1389360"/>
                </a:lnTo>
                <a:close/>
                <a:moveTo>
                  <a:pt x="2697835" y="1387475"/>
                </a:moveTo>
                <a:cubicBezTo>
                  <a:pt x="2703278" y="1387475"/>
                  <a:pt x="2705092" y="1389062"/>
                  <a:pt x="2705092" y="1390650"/>
                </a:cubicBezTo>
                <a:cubicBezTo>
                  <a:pt x="2705092" y="1392237"/>
                  <a:pt x="2701464" y="1393825"/>
                  <a:pt x="2697835" y="1393825"/>
                </a:cubicBezTo>
                <a:cubicBezTo>
                  <a:pt x="2694207" y="1393825"/>
                  <a:pt x="2692392" y="1392237"/>
                  <a:pt x="2692392" y="1390650"/>
                </a:cubicBezTo>
                <a:cubicBezTo>
                  <a:pt x="2692392" y="1389062"/>
                  <a:pt x="2694207" y="1387475"/>
                  <a:pt x="2697835" y="1387475"/>
                </a:cubicBezTo>
                <a:close/>
                <a:moveTo>
                  <a:pt x="2334500" y="1384588"/>
                </a:moveTo>
                <a:cubicBezTo>
                  <a:pt x="2338380" y="1386464"/>
                  <a:pt x="2336440" y="1390217"/>
                  <a:pt x="2334500" y="1395845"/>
                </a:cubicBezTo>
                <a:cubicBezTo>
                  <a:pt x="2330619" y="1401474"/>
                  <a:pt x="2326738" y="1403350"/>
                  <a:pt x="2322858" y="1403350"/>
                </a:cubicBezTo>
                <a:cubicBezTo>
                  <a:pt x="2320917" y="1401474"/>
                  <a:pt x="2320917" y="1395845"/>
                  <a:pt x="2324798" y="1390217"/>
                </a:cubicBezTo>
                <a:cubicBezTo>
                  <a:pt x="2328679" y="1384588"/>
                  <a:pt x="2332559" y="1382712"/>
                  <a:pt x="2334500" y="1384588"/>
                </a:cubicBezTo>
                <a:close/>
                <a:moveTo>
                  <a:pt x="2779869" y="1384317"/>
                </a:moveTo>
                <a:lnTo>
                  <a:pt x="2776716" y="1388799"/>
                </a:lnTo>
                <a:lnTo>
                  <a:pt x="2774205" y="1387500"/>
                </a:lnTo>
                <a:lnTo>
                  <a:pt x="2774413" y="1388310"/>
                </a:lnTo>
                <a:lnTo>
                  <a:pt x="2765211" y="1391665"/>
                </a:lnTo>
                <a:lnTo>
                  <a:pt x="2772766" y="1393031"/>
                </a:lnTo>
                <a:lnTo>
                  <a:pt x="2772696" y="1393942"/>
                </a:lnTo>
                <a:lnTo>
                  <a:pt x="2778508" y="1398992"/>
                </a:lnTo>
                <a:lnTo>
                  <a:pt x="2779440" y="1396263"/>
                </a:lnTo>
                <a:lnTo>
                  <a:pt x="2782967" y="1396332"/>
                </a:lnTo>
                <a:lnTo>
                  <a:pt x="2781565" y="1394279"/>
                </a:lnTo>
                <a:lnTo>
                  <a:pt x="2785731" y="1389425"/>
                </a:lnTo>
                <a:lnTo>
                  <a:pt x="2782158" y="1390102"/>
                </a:lnTo>
                <a:close/>
                <a:moveTo>
                  <a:pt x="2871779" y="1384300"/>
                </a:moveTo>
                <a:cubicBezTo>
                  <a:pt x="2871779" y="1384300"/>
                  <a:pt x="2858444" y="1397000"/>
                  <a:pt x="2854634" y="1394883"/>
                </a:cubicBezTo>
                <a:cubicBezTo>
                  <a:pt x="2852729" y="1390650"/>
                  <a:pt x="2866064" y="1384300"/>
                  <a:pt x="2871779" y="1384300"/>
                </a:cubicBezTo>
                <a:close/>
                <a:moveTo>
                  <a:pt x="2871779" y="1384300"/>
                </a:moveTo>
                <a:lnTo>
                  <a:pt x="2871198" y="1387850"/>
                </a:lnTo>
                <a:lnTo>
                  <a:pt x="2871779" y="1387475"/>
                </a:lnTo>
                <a:lnTo>
                  <a:pt x="2871083" y="1388554"/>
                </a:lnTo>
                <a:lnTo>
                  <a:pt x="2871044" y="1388796"/>
                </a:lnTo>
                <a:lnTo>
                  <a:pt x="2873069" y="1394678"/>
                </a:lnTo>
                <a:cubicBezTo>
                  <a:pt x="2874062" y="1398389"/>
                  <a:pt x="2874558" y="1402319"/>
                  <a:pt x="2872573" y="1403192"/>
                </a:cubicBezTo>
                <a:cubicBezTo>
                  <a:pt x="2870589" y="1404065"/>
                  <a:pt x="2869596" y="1401009"/>
                  <a:pt x="2869348" y="1397298"/>
                </a:cubicBezTo>
                <a:lnTo>
                  <a:pt x="2869727" y="1394302"/>
                </a:lnTo>
                <a:lnTo>
                  <a:pt x="2866064" y="1401763"/>
                </a:lnTo>
                <a:lnTo>
                  <a:pt x="2866064" y="1395333"/>
                </a:lnTo>
                <a:lnTo>
                  <a:pt x="2859873" y="1399977"/>
                </a:lnTo>
                <a:cubicBezTo>
                  <a:pt x="2857889" y="1399084"/>
                  <a:pt x="2859377" y="1396405"/>
                  <a:pt x="2862105" y="1393726"/>
                </a:cubicBezTo>
                <a:lnTo>
                  <a:pt x="2868985" y="1389280"/>
                </a:lnTo>
                <a:close/>
                <a:moveTo>
                  <a:pt x="2871166" y="1383510"/>
                </a:moveTo>
                <a:lnTo>
                  <a:pt x="2871083" y="1383872"/>
                </a:lnTo>
                <a:lnTo>
                  <a:pt x="2871779" y="1384299"/>
                </a:lnTo>
                <a:lnTo>
                  <a:pt x="2871779" y="1384299"/>
                </a:lnTo>
                <a:close/>
                <a:moveTo>
                  <a:pt x="2858782" y="1382792"/>
                </a:moveTo>
                <a:cubicBezTo>
                  <a:pt x="2862493" y="1383030"/>
                  <a:pt x="2866859" y="1383982"/>
                  <a:pt x="2868605" y="1384935"/>
                </a:cubicBezTo>
                <a:cubicBezTo>
                  <a:pt x="2868605" y="1384935"/>
                  <a:pt x="2854635" y="1390650"/>
                  <a:pt x="2852889" y="1384935"/>
                </a:cubicBezTo>
                <a:cubicBezTo>
                  <a:pt x="2852016" y="1383030"/>
                  <a:pt x="2855072" y="1382554"/>
                  <a:pt x="2858782" y="1382792"/>
                </a:cubicBezTo>
                <a:close/>
                <a:moveTo>
                  <a:pt x="2315021" y="1381125"/>
                </a:moveTo>
                <a:cubicBezTo>
                  <a:pt x="2318649" y="1381125"/>
                  <a:pt x="2322278" y="1384829"/>
                  <a:pt x="2324092" y="1390385"/>
                </a:cubicBezTo>
                <a:lnTo>
                  <a:pt x="2320590" y="1401111"/>
                </a:lnTo>
                <a:lnTo>
                  <a:pt x="2320652" y="1401366"/>
                </a:lnTo>
                <a:lnTo>
                  <a:pt x="2320507" y="1401366"/>
                </a:lnTo>
                <a:lnTo>
                  <a:pt x="2320464" y="1401498"/>
                </a:lnTo>
                <a:lnTo>
                  <a:pt x="2320360" y="1401366"/>
                </a:lnTo>
                <a:lnTo>
                  <a:pt x="2307688" y="1401366"/>
                </a:lnTo>
                <a:cubicBezTo>
                  <a:pt x="2303983" y="1399580"/>
                  <a:pt x="2300279" y="1396008"/>
                  <a:pt x="2300279" y="1394222"/>
                </a:cubicBezTo>
                <a:cubicBezTo>
                  <a:pt x="2302131" y="1390650"/>
                  <a:pt x="2307688" y="1390650"/>
                  <a:pt x="2313244" y="1392436"/>
                </a:cubicBezTo>
                <a:lnTo>
                  <a:pt x="2313556" y="1392684"/>
                </a:lnTo>
                <a:lnTo>
                  <a:pt x="2313207" y="1392237"/>
                </a:lnTo>
                <a:cubicBezTo>
                  <a:pt x="2311392" y="1386681"/>
                  <a:pt x="2313207" y="1381125"/>
                  <a:pt x="2315021" y="1381125"/>
                </a:cubicBezTo>
                <a:close/>
                <a:moveTo>
                  <a:pt x="2887496" y="1380066"/>
                </a:moveTo>
                <a:lnTo>
                  <a:pt x="2883320" y="1383941"/>
                </a:lnTo>
                <a:lnTo>
                  <a:pt x="2890512" y="1385094"/>
                </a:lnTo>
                <a:cubicBezTo>
                  <a:pt x="2891465" y="1387078"/>
                  <a:pt x="2888131" y="1387575"/>
                  <a:pt x="2884083" y="1387327"/>
                </a:cubicBezTo>
                <a:lnTo>
                  <a:pt x="2874909" y="1385415"/>
                </a:lnTo>
                <a:lnTo>
                  <a:pt x="2871779" y="1385623"/>
                </a:lnTo>
                <a:cubicBezTo>
                  <a:pt x="2871779" y="1385623"/>
                  <a:pt x="2885750" y="1376362"/>
                  <a:pt x="2887496" y="1380066"/>
                </a:cubicBezTo>
                <a:close/>
                <a:moveTo>
                  <a:pt x="2264826" y="1379537"/>
                </a:moveTo>
                <a:cubicBezTo>
                  <a:pt x="2266678" y="1379537"/>
                  <a:pt x="2265752" y="1382932"/>
                  <a:pt x="2263900" y="1386813"/>
                </a:cubicBezTo>
                <a:lnTo>
                  <a:pt x="2263672" y="1387171"/>
                </a:lnTo>
                <a:lnTo>
                  <a:pt x="2271000" y="1382939"/>
                </a:lnTo>
                <a:cubicBezTo>
                  <a:pt x="2272940" y="1383846"/>
                  <a:pt x="2271000" y="1386568"/>
                  <a:pt x="2267847" y="1389062"/>
                </a:cubicBezTo>
                <a:lnTo>
                  <a:pt x="2260265" y="1392524"/>
                </a:lnTo>
                <a:lnTo>
                  <a:pt x="2257418" y="1396999"/>
                </a:lnTo>
                <a:lnTo>
                  <a:pt x="2257418" y="1397000"/>
                </a:lnTo>
                <a:lnTo>
                  <a:pt x="2257418" y="1397000"/>
                </a:lnTo>
                <a:lnTo>
                  <a:pt x="2257418" y="1397000"/>
                </a:lnTo>
                <a:lnTo>
                  <a:pt x="2257417" y="1397000"/>
                </a:lnTo>
                <a:lnTo>
                  <a:pt x="2257418" y="1397000"/>
                </a:lnTo>
                <a:lnTo>
                  <a:pt x="2257417" y="1397000"/>
                </a:lnTo>
                <a:lnTo>
                  <a:pt x="2255736" y="1396490"/>
                </a:lnTo>
                <a:lnTo>
                  <a:pt x="2248607" y="1397694"/>
                </a:lnTo>
                <a:cubicBezTo>
                  <a:pt x="2244082" y="1398190"/>
                  <a:pt x="2239320" y="1398190"/>
                  <a:pt x="2238367" y="1396206"/>
                </a:cubicBezTo>
                <a:cubicBezTo>
                  <a:pt x="2238367" y="1394221"/>
                  <a:pt x="2241701" y="1393725"/>
                  <a:pt x="2245749" y="1393973"/>
                </a:cubicBezTo>
                <a:lnTo>
                  <a:pt x="2250311" y="1394846"/>
                </a:lnTo>
                <a:lnTo>
                  <a:pt x="2248687" y="1394354"/>
                </a:lnTo>
                <a:cubicBezTo>
                  <a:pt x="2244321" y="1392767"/>
                  <a:pt x="2239955" y="1390650"/>
                  <a:pt x="2239955" y="1388533"/>
                </a:cubicBezTo>
                <a:cubicBezTo>
                  <a:pt x="2239955" y="1386417"/>
                  <a:pt x="2243351" y="1387475"/>
                  <a:pt x="2247232" y="1389592"/>
                </a:cubicBezTo>
                <a:lnTo>
                  <a:pt x="2255937" y="1395923"/>
                </a:lnTo>
                <a:lnTo>
                  <a:pt x="2256049" y="1395944"/>
                </a:lnTo>
                <a:lnTo>
                  <a:pt x="2250498" y="1391664"/>
                </a:lnTo>
                <a:cubicBezTo>
                  <a:pt x="2247149" y="1388754"/>
                  <a:pt x="2244023" y="1385358"/>
                  <a:pt x="2244916" y="1383418"/>
                </a:cubicBezTo>
                <a:cubicBezTo>
                  <a:pt x="2245809" y="1381477"/>
                  <a:pt x="2248488" y="1383418"/>
                  <a:pt x="2251167" y="1386571"/>
                </a:cubicBezTo>
                <a:lnTo>
                  <a:pt x="2252052" y="1388046"/>
                </a:lnTo>
                <a:lnTo>
                  <a:pt x="2250010" y="1379855"/>
                </a:lnTo>
                <a:cubicBezTo>
                  <a:pt x="2251862" y="1378902"/>
                  <a:pt x="2253714" y="1381760"/>
                  <a:pt x="2255103" y="1385570"/>
                </a:cubicBezTo>
                <a:lnTo>
                  <a:pt x="2257251" y="1396174"/>
                </a:lnTo>
                <a:lnTo>
                  <a:pt x="2257417" y="1396206"/>
                </a:lnTo>
                <a:lnTo>
                  <a:pt x="2257263" y="1396232"/>
                </a:lnTo>
                <a:lnTo>
                  <a:pt x="2257418" y="1396997"/>
                </a:lnTo>
                <a:lnTo>
                  <a:pt x="2258375" y="1393388"/>
                </a:lnTo>
                <a:lnTo>
                  <a:pt x="2257417" y="1393825"/>
                </a:lnTo>
                <a:lnTo>
                  <a:pt x="2258627" y="1392436"/>
                </a:lnTo>
                <a:lnTo>
                  <a:pt x="2259733" y="1388268"/>
                </a:lnTo>
                <a:cubicBezTo>
                  <a:pt x="2261122" y="1383903"/>
                  <a:pt x="2262974" y="1379537"/>
                  <a:pt x="2264826" y="1379537"/>
                </a:cubicBezTo>
                <a:close/>
                <a:moveTo>
                  <a:pt x="2432409" y="1379050"/>
                </a:moveTo>
                <a:cubicBezTo>
                  <a:pt x="2437446" y="1381630"/>
                  <a:pt x="2440651" y="1387258"/>
                  <a:pt x="2441567" y="1395701"/>
                </a:cubicBezTo>
                <a:lnTo>
                  <a:pt x="2441405" y="1396450"/>
                </a:lnTo>
                <a:lnTo>
                  <a:pt x="2442390" y="1397220"/>
                </a:lnTo>
                <a:cubicBezTo>
                  <a:pt x="2442861" y="1397881"/>
                  <a:pt x="2442861" y="1398763"/>
                  <a:pt x="2440979" y="1399645"/>
                </a:cubicBezTo>
                <a:lnTo>
                  <a:pt x="2440721" y="1399600"/>
                </a:lnTo>
                <a:lnTo>
                  <a:pt x="2439735" y="1404143"/>
                </a:lnTo>
                <a:cubicBezTo>
                  <a:pt x="2437904" y="1408364"/>
                  <a:pt x="2434240" y="1412586"/>
                  <a:pt x="2426913" y="1412586"/>
                </a:cubicBezTo>
                <a:lnTo>
                  <a:pt x="2415517" y="1409214"/>
                </a:lnTo>
                <a:lnTo>
                  <a:pt x="2414580" y="1409700"/>
                </a:lnTo>
                <a:lnTo>
                  <a:pt x="2415385" y="1409175"/>
                </a:lnTo>
                <a:lnTo>
                  <a:pt x="2406306" y="1406488"/>
                </a:lnTo>
                <a:lnTo>
                  <a:pt x="2395742" y="1403683"/>
                </a:lnTo>
                <a:lnTo>
                  <a:pt x="2393942" y="1404937"/>
                </a:lnTo>
                <a:lnTo>
                  <a:pt x="2394438" y="1403337"/>
                </a:lnTo>
                <a:lnTo>
                  <a:pt x="2393942" y="1403205"/>
                </a:lnTo>
                <a:cubicBezTo>
                  <a:pt x="2393942" y="1403205"/>
                  <a:pt x="2394400" y="1398984"/>
                  <a:pt x="2396919" y="1394059"/>
                </a:cubicBezTo>
                <a:lnTo>
                  <a:pt x="2401845" y="1389766"/>
                </a:lnTo>
                <a:lnTo>
                  <a:pt x="2400292" y="1389062"/>
                </a:lnTo>
                <a:lnTo>
                  <a:pt x="2402061" y="1389578"/>
                </a:lnTo>
                <a:lnTo>
                  <a:pt x="2412260" y="1380691"/>
                </a:lnTo>
                <a:lnTo>
                  <a:pt x="2419949" y="1380065"/>
                </a:lnTo>
                <a:lnTo>
                  <a:pt x="2419342" y="1379537"/>
                </a:lnTo>
                <a:lnTo>
                  <a:pt x="2420738" y="1380001"/>
                </a:lnTo>
                <a:close/>
                <a:moveTo>
                  <a:pt x="2700330" y="1378148"/>
                </a:moveTo>
                <a:cubicBezTo>
                  <a:pt x="2700330" y="1378148"/>
                  <a:pt x="2700330" y="1381720"/>
                  <a:pt x="2698425" y="1385292"/>
                </a:cubicBezTo>
                <a:cubicBezTo>
                  <a:pt x="2696520" y="1387078"/>
                  <a:pt x="2694615" y="1390650"/>
                  <a:pt x="2692710" y="1388864"/>
                </a:cubicBezTo>
                <a:cubicBezTo>
                  <a:pt x="2690805" y="1387078"/>
                  <a:pt x="2690805" y="1385292"/>
                  <a:pt x="2692710" y="1381720"/>
                </a:cubicBezTo>
                <a:cubicBezTo>
                  <a:pt x="2694615" y="1378148"/>
                  <a:pt x="2698425" y="1376362"/>
                  <a:pt x="2700330" y="1378148"/>
                </a:cubicBezTo>
                <a:close/>
                <a:moveTo>
                  <a:pt x="2257417" y="1378108"/>
                </a:moveTo>
                <a:cubicBezTo>
                  <a:pt x="2260592" y="1376362"/>
                  <a:pt x="2259005" y="1390332"/>
                  <a:pt x="2257417" y="1393825"/>
                </a:cubicBezTo>
                <a:cubicBezTo>
                  <a:pt x="2257417" y="1393825"/>
                  <a:pt x="2254242" y="1379854"/>
                  <a:pt x="2257417" y="1378108"/>
                </a:cubicBezTo>
                <a:close/>
                <a:moveTo>
                  <a:pt x="2686440" y="1373187"/>
                </a:moveTo>
                <a:cubicBezTo>
                  <a:pt x="2688424" y="1373187"/>
                  <a:pt x="2690409" y="1377156"/>
                  <a:pt x="2692393" y="1381124"/>
                </a:cubicBezTo>
                <a:lnTo>
                  <a:pt x="2690548" y="1388505"/>
                </a:lnTo>
                <a:lnTo>
                  <a:pt x="2690805" y="1388745"/>
                </a:lnTo>
                <a:lnTo>
                  <a:pt x="2690488" y="1388745"/>
                </a:lnTo>
                <a:lnTo>
                  <a:pt x="2690409" y="1389062"/>
                </a:lnTo>
                <a:lnTo>
                  <a:pt x="2690092" y="1388745"/>
                </a:lnTo>
                <a:lnTo>
                  <a:pt x="2682641" y="1388745"/>
                </a:lnTo>
                <a:cubicBezTo>
                  <a:pt x="2678558" y="1386840"/>
                  <a:pt x="2676517" y="1384935"/>
                  <a:pt x="2676517" y="1383030"/>
                </a:cubicBezTo>
                <a:lnTo>
                  <a:pt x="2684471" y="1383030"/>
                </a:lnTo>
                <a:close/>
                <a:moveTo>
                  <a:pt x="2864372" y="1368583"/>
                </a:moveTo>
                <a:cubicBezTo>
                  <a:pt x="2866224" y="1367710"/>
                  <a:pt x="2868076" y="1370766"/>
                  <a:pt x="2869465" y="1374477"/>
                </a:cubicBezTo>
                <a:lnTo>
                  <a:pt x="2869689" y="1375429"/>
                </a:lnTo>
                <a:lnTo>
                  <a:pt x="2870986" y="1368583"/>
                </a:lnTo>
                <a:cubicBezTo>
                  <a:pt x="2872971" y="1367710"/>
                  <a:pt x="2873467" y="1370766"/>
                  <a:pt x="2873219" y="1374477"/>
                </a:cubicBezTo>
                <a:lnTo>
                  <a:pt x="2871376" y="1382585"/>
                </a:lnTo>
                <a:lnTo>
                  <a:pt x="2871780" y="1384298"/>
                </a:lnTo>
                <a:lnTo>
                  <a:pt x="2874095" y="1376583"/>
                </a:lnTo>
                <a:cubicBezTo>
                  <a:pt x="2875484" y="1372835"/>
                  <a:pt x="2877336" y="1369307"/>
                  <a:pt x="2879188" y="1370189"/>
                </a:cubicBezTo>
                <a:lnTo>
                  <a:pt x="2878330" y="1376114"/>
                </a:lnTo>
                <a:lnTo>
                  <a:pt x="2884126" y="1371798"/>
                </a:lnTo>
                <a:cubicBezTo>
                  <a:pt x="2885890" y="1373584"/>
                  <a:pt x="2884126" y="1376263"/>
                  <a:pt x="2881260" y="1378719"/>
                </a:cubicBezTo>
                <a:lnTo>
                  <a:pt x="2871780" y="1384299"/>
                </a:lnTo>
                <a:lnTo>
                  <a:pt x="2871780" y="1384300"/>
                </a:lnTo>
                <a:lnTo>
                  <a:pt x="2871779" y="1384300"/>
                </a:lnTo>
                <a:lnTo>
                  <a:pt x="2871014" y="1384178"/>
                </a:lnTo>
                <a:lnTo>
                  <a:pt x="2870986" y="1384300"/>
                </a:lnTo>
                <a:lnTo>
                  <a:pt x="2870962" y="1384170"/>
                </a:lnTo>
                <a:lnTo>
                  <a:pt x="2868306" y="1383747"/>
                </a:lnTo>
                <a:lnTo>
                  <a:pt x="2868604" y="1384300"/>
                </a:lnTo>
                <a:lnTo>
                  <a:pt x="2867806" y="1383668"/>
                </a:lnTo>
                <a:lnTo>
                  <a:pt x="2863049" y="1382911"/>
                </a:lnTo>
                <a:cubicBezTo>
                  <a:pt x="2858683" y="1381985"/>
                  <a:pt x="2854317" y="1380596"/>
                  <a:pt x="2854317" y="1378743"/>
                </a:cubicBezTo>
                <a:lnTo>
                  <a:pt x="2861592" y="1378049"/>
                </a:lnTo>
                <a:lnTo>
                  <a:pt x="2857719" y="1371953"/>
                </a:lnTo>
                <a:cubicBezTo>
                  <a:pt x="2858626" y="1370189"/>
                  <a:pt x="2861347" y="1372394"/>
                  <a:pt x="2863842" y="1375481"/>
                </a:cubicBezTo>
                <a:lnTo>
                  <a:pt x="2867030" y="1381385"/>
                </a:lnTo>
                <a:lnTo>
                  <a:pt x="2870882" y="1383749"/>
                </a:lnTo>
                <a:lnTo>
                  <a:pt x="2870731" y="1382950"/>
                </a:lnTo>
                <a:lnTo>
                  <a:pt x="2866687" y="1377751"/>
                </a:lnTo>
                <a:cubicBezTo>
                  <a:pt x="2864372" y="1374259"/>
                  <a:pt x="2862519" y="1370330"/>
                  <a:pt x="2864372" y="1368583"/>
                </a:cubicBezTo>
                <a:close/>
                <a:moveTo>
                  <a:pt x="22217" y="1365250"/>
                </a:moveTo>
                <a:cubicBezTo>
                  <a:pt x="28038" y="1367036"/>
                  <a:pt x="39680" y="1375966"/>
                  <a:pt x="35799" y="1377752"/>
                </a:cubicBezTo>
                <a:lnTo>
                  <a:pt x="27783" y="1372767"/>
                </a:lnTo>
                <a:lnTo>
                  <a:pt x="27932" y="1372967"/>
                </a:lnTo>
                <a:cubicBezTo>
                  <a:pt x="29361" y="1376274"/>
                  <a:pt x="29837" y="1379361"/>
                  <a:pt x="27932" y="1379361"/>
                </a:cubicBezTo>
                <a:cubicBezTo>
                  <a:pt x="24122" y="1381125"/>
                  <a:pt x="22217" y="1365250"/>
                  <a:pt x="22217" y="1365250"/>
                </a:cubicBezTo>
                <a:close/>
                <a:moveTo>
                  <a:pt x="3001954" y="1362075"/>
                </a:moveTo>
                <a:cubicBezTo>
                  <a:pt x="3001954" y="1362075"/>
                  <a:pt x="3005129" y="1377315"/>
                  <a:pt x="3001954" y="1379220"/>
                </a:cubicBezTo>
                <a:cubicBezTo>
                  <a:pt x="2998779" y="1381125"/>
                  <a:pt x="3000367" y="1365885"/>
                  <a:pt x="3001954" y="1362075"/>
                </a:cubicBezTo>
                <a:close/>
                <a:moveTo>
                  <a:pt x="3001954" y="1362075"/>
                </a:moveTo>
                <a:cubicBezTo>
                  <a:pt x="3001954" y="1362075"/>
                  <a:pt x="3016242" y="1370012"/>
                  <a:pt x="3014456" y="1373981"/>
                </a:cubicBezTo>
                <a:cubicBezTo>
                  <a:pt x="3013563" y="1375966"/>
                  <a:pt x="3010884" y="1373981"/>
                  <a:pt x="3008205" y="1371005"/>
                </a:cubicBezTo>
                <a:lnTo>
                  <a:pt x="3007428" y="1369894"/>
                </a:lnTo>
                <a:lnTo>
                  <a:pt x="3009363" y="1377598"/>
                </a:lnTo>
                <a:cubicBezTo>
                  <a:pt x="3005659" y="1379538"/>
                  <a:pt x="3001954" y="1365956"/>
                  <a:pt x="3001954" y="1362075"/>
                </a:cubicBezTo>
                <a:close/>
                <a:moveTo>
                  <a:pt x="3000366" y="1360488"/>
                </a:moveTo>
                <a:lnTo>
                  <a:pt x="2999513" y="1361117"/>
                </a:lnTo>
                <a:lnTo>
                  <a:pt x="2999965" y="1361204"/>
                </a:lnTo>
                <a:lnTo>
                  <a:pt x="3000367" y="1360488"/>
                </a:lnTo>
                <a:close/>
                <a:moveTo>
                  <a:pt x="2371162" y="1357868"/>
                </a:moveTo>
                <a:lnTo>
                  <a:pt x="2381022" y="1360887"/>
                </a:lnTo>
                <a:lnTo>
                  <a:pt x="2382830" y="1360487"/>
                </a:lnTo>
                <a:lnTo>
                  <a:pt x="2381917" y="1361161"/>
                </a:lnTo>
                <a:lnTo>
                  <a:pt x="2381951" y="1361171"/>
                </a:lnTo>
                <a:lnTo>
                  <a:pt x="2382830" y="1360487"/>
                </a:lnTo>
                <a:lnTo>
                  <a:pt x="2382754" y="1361417"/>
                </a:lnTo>
                <a:lnTo>
                  <a:pt x="2382830" y="1361440"/>
                </a:lnTo>
                <a:lnTo>
                  <a:pt x="2382751" y="1361453"/>
                </a:lnTo>
                <a:lnTo>
                  <a:pt x="2382116" y="1369218"/>
                </a:lnTo>
                <a:cubicBezTo>
                  <a:pt x="2381401" y="1373584"/>
                  <a:pt x="2379973" y="1377950"/>
                  <a:pt x="2377115" y="1377950"/>
                </a:cubicBezTo>
                <a:cubicBezTo>
                  <a:pt x="2375210" y="1376980"/>
                  <a:pt x="2375687" y="1373584"/>
                  <a:pt x="2377115" y="1369946"/>
                </a:cubicBezTo>
                <a:lnTo>
                  <a:pt x="2378001" y="1368480"/>
                </a:lnTo>
                <a:lnTo>
                  <a:pt x="2370924" y="1374377"/>
                </a:lnTo>
                <a:cubicBezTo>
                  <a:pt x="2368940" y="1373385"/>
                  <a:pt x="2370924" y="1370409"/>
                  <a:pt x="2373901" y="1367432"/>
                </a:cubicBezTo>
                <a:lnTo>
                  <a:pt x="2381282" y="1361691"/>
                </a:lnTo>
                <a:lnTo>
                  <a:pt x="2381174" y="1361709"/>
                </a:lnTo>
                <a:lnTo>
                  <a:pt x="2375925" y="1365580"/>
                </a:lnTo>
                <a:cubicBezTo>
                  <a:pt x="2372353" y="1367896"/>
                  <a:pt x="2368543" y="1369748"/>
                  <a:pt x="2367590" y="1367896"/>
                </a:cubicBezTo>
                <a:cubicBezTo>
                  <a:pt x="2365685" y="1366043"/>
                  <a:pt x="2368543" y="1364191"/>
                  <a:pt x="2372353" y="1362802"/>
                </a:cubicBezTo>
                <a:lnTo>
                  <a:pt x="2372813" y="1362700"/>
                </a:lnTo>
                <a:lnTo>
                  <a:pt x="2363780" y="1361440"/>
                </a:lnTo>
                <a:cubicBezTo>
                  <a:pt x="2363780" y="1358582"/>
                  <a:pt x="2367114" y="1357630"/>
                  <a:pt x="2371162" y="1357868"/>
                </a:cubicBezTo>
                <a:close/>
                <a:moveTo>
                  <a:pt x="5072" y="1357842"/>
                </a:moveTo>
                <a:cubicBezTo>
                  <a:pt x="6024" y="1355990"/>
                  <a:pt x="10311" y="1357842"/>
                  <a:pt x="14359" y="1360157"/>
                </a:cubicBezTo>
                <a:lnTo>
                  <a:pt x="17680" y="1362311"/>
                </a:lnTo>
                <a:lnTo>
                  <a:pt x="20629" y="1362869"/>
                </a:lnTo>
                <a:lnTo>
                  <a:pt x="19050" y="1363198"/>
                </a:lnTo>
                <a:lnTo>
                  <a:pt x="22215" y="1365250"/>
                </a:lnTo>
                <a:lnTo>
                  <a:pt x="22217" y="1365250"/>
                </a:lnTo>
                <a:lnTo>
                  <a:pt x="22216" y="1365250"/>
                </a:lnTo>
                <a:lnTo>
                  <a:pt x="22216" y="1365251"/>
                </a:lnTo>
                <a:lnTo>
                  <a:pt x="22217" y="1365250"/>
                </a:lnTo>
                <a:lnTo>
                  <a:pt x="22217" y="1365251"/>
                </a:lnTo>
                <a:lnTo>
                  <a:pt x="22216" y="1365251"/>
                </a:lnTo>
                <a:lnTo>
                  <a:pt x="22215" y="1365251"/>
                </a:lnTo>
                <a:lnTo>
                  <a:pt x="21635" y="1365522"/>
                </a:lnTo>
                <a:lnTo>
                  <a:pt x="21705" y="1365886"/>
                </a:lnTo>
                <a:lnTo>
                  <a:pt x="22216" y="1365251"/>
                </a:lnTo>
                <a:lnTo>
                  <a:pt x="21825" y="1366501"/>
                </a:lnTo>
                <a:lnTo>
                  <a:pt x="23487" y="1375073"/>
                </a:lnTo>
                <a:cubicBezTo>
                  <a:pt x="23487" y="1378784"/>
                  <a:pt x="22534" y="1381840"/>
                  <a:pt x="19677" y="1380967"/>
                </a:cubicBezTo>
                <a:lnTo>
                  <a:pt x="19290" y="1374588"/>
                </a:lnTo>
                <a:lnTo>
                  <a:pt x="19207" y="1374855"/>
                </a:lnTo>
                <a:cubicBezTo>
                  <a:pt x="17586" y="1378347"/>
                  <a:pt x="15734" y="1380967"/>
                  <a:pt x="14808" y="1379220"/>
                </a:cubicBezTo>
                <a:cubicBezTo>
                  <a:pt x="12956" y="1378347"/>
                  <a:pt x="14808" y="1374855"/>
                  <a:pt x="17123" y="1371580"/>
                </a:cubicBezTo>
                <a:lnTo>
                  <a:pt x="21198" y="1366516"/>
                </a:lnTo>
                <a:lnTo>
                  <a:pt x="21477" y="1365596"/>
                </a:lnTo>
                <a:lnTo>
                  <a:pt x="19552" y="1366496"/>
                </a:lnTo>
                <a:lnTo>
                  <a:pt x="13684" y="1373287"/>
                </a:lnTo>
                <a:cubicBezTo>
                  <a:pt x="10707" y="1375966"/>
                  <a:pt x="7731" y="1377752"/>
                  <a:pt x="6738" y="1375966"/>
                </a:cubicBezTo>
                <a:lnTo>
                  <a:pt x="12418" y="1369832"/>
                </a:lnTo>
                <a:lnTo>
                  <a:pt x="12030" y="1370013"/>
                </a:lnTo>
                <a:cubicBezTo>
                  <a:pt x="8149" y="1371203"/>
                  <a:pt x="4754" y="1371600"/>
                  <a:pt x="4754" y="1370013"/>
                </a:cubicBezTo>
                <a:cubicBezTo>
                  <a:pt x="4754" y="1367631"/>
                  <a:pt x="9120" y="1366441"/>
                  <a:pt x="13485" y="1365845"/>
                </a:cubicBezTo>
                <a:lnTo>
                  <a:pt x="20390" y="1365375"/>
                </a:lnTo>
                <a:lnTo>
                  <a:pt x="20629" y="1365250"/>
                </a:lnTo>
                <a:lnTo>
                  <a:pt x="20529" y="1365365"/>
                </a:lnTo>
                <a:lnTo>
                  <a:pt x="21568" y="1365294"/>
                </a:lnTo>
                <a:lnTo>
                  <a:pt x="21582" y="1365250"/>
                </a:lnTo>
                <a:lnTo>
                  <a:pt x="21590" y="1365293"/>
                </a:lnTo>
                <a:lnTo>
                  <a:pt x="22213" y="1365250"/>
                </a:lnTo>
                <a:lnTo>
                  <a:pt x="15615" y="1363914"/>
                </a:lnTo>
                <a:lnTo>
                  <a:pt x="9913" y="1365102"/>
                </a:lnTo>
                <a:cubicBezTo>
                  <a:pt x="5865" y="1365350"/>
                  <a:pt x="2531" y="1364853"/>
                  <a:pt x="3484" y="1362869"/>
                </a:cubicBezTo>
                <a:lnTo>
                  <a:pt x="9610" y="1361887"/>
                </a:lnTo>
                <a:close/>
                <a:moveTo>
                  <a:pt x="2399657" y="1353079"/>
                </a:moveTo>
                <a:cubicBezTo>
                  <a:pt x="2401562" y="1354931"/>
                  <a:pt x="2398705" y="1356784"/>
                  <a:pt x="2394895" y="1358173"/>
                </a:cubicBezTo>
                <a:lnTo>
                  <a:pt x="2393374" y="1358509"/>
                </a:lnTo>
                <a:lnTo>
                  <a:pt x="2403467" y="1358900"/>
                </a:lnTo>
                <a:cubicBezTo>
                  <a:pt x="2403467" y="1360487"/>
                  <a:pt x="2400133" y="1361281"/>
                  <a:pt x="2396085" y="1361480"/>
                </a:cubicBezTo>
                <a:lnTo>
                  <a:pt x="2384424" y="1360488"/>
                </a:lnTo>
                <a:lnTo>
                  <a:pt x="2392355" y="1361916"/>
                </a:lnTo>
                <a:cubicBezTo>
                  <a:pt x="2396323" y="1362868"/>
                  <a:pt x="2400292" y="1364297"/>
                  <a:pt x="2400292" y="1366202"/>
                </a:cubicBezTo>
                <a:cubicBezTo>
                  <a:pt x="2400292" y="1368107"/>
                  <a:pt x="2397205" y="1367631"/>
                  <a:pt x="2393678" y="1366202"/>
                </a:cubicBezTo>
                <a:lnTo>
                  <a:pt x="2384419" y="1360488"/>
                </a:lnTo>
                <a:lnTo>
                  <a:pt x="2384418" y="1360488"/>
                </a:lnTo>
                <a:lnTo>
                  <a:pt x="2391338" y="1364952"/>
                </a:lnTo>
                <a:cubicBezTo>
                  <a:pt x="2394687" y="1367432"/>
                  <a:pt x="2397812" y="1370409"/>
                  <a:pt x="2396919" y="1372393"/>
                </a:cubicBezTo>
                <a:cubicBezTo>
                  <a:pt x="2396026" y="1374378"/>
                  <a:pt x="2393347" y="1372393"/>
                  <a:pt x="2390668" y="1369417"/>
                </a:cubicBezTo>
                <a:lnTo>
                  <a:pt x="2389681" y="1368007"/>
                </a:lnTo>
                <a:lnTo>
                  <a:pt x="2391826" y="1375727"/>
                </a:lnTo>
                <a:cubicBezTo>
                  <a:pt x="2389974" y="1377632"/>
                  <a:pt x="2388122" y="1375251"/>
                  <a:pt x="2386733" y="1371679"/>
                </a:cubicBezTo>
                <a:lnTo>
                  <a:pt x="2384417" y="1360488"/>
                </a:lnTo>
                <a:lnTo>
                  <a:pt x="2385608" y="1369059"/>
                </a:lnTo>
                <a:cubicBezTo>
                  <a:pt x="2386005" y="1373346"/>
                  <a:pt x="2386005" y="1377632"/>
                  <a:pt x="2384417" y="1377632"/>
                </a:cubicBezTo>
                <a:cubicBezTo>
                  <a:pt x="2381242" y="1379537"/>
                  <a:pt x="2381242" y="1366202"/>
                  <a:pt x="2384417" y="1360487"/>
                </a:cubicBezTo>
                <a:lnTo>
                  <a:pt x="2384418" y="1360488"/>
                </a:lnTo>
                <a:lnTo>
                  <a:pt x="2384418" y="1360487"/>
                </a:lnTo>
                <a:lnTo>
                  <a:pt x="2384417" y="1360487"/>
                </a:lnTo>
                <a:lnTo>
                  <a:pt x="2384418" y="1360487"/>
                </a:lnTo>
                <a:lnTo>
                  <a:pt x="2391323" y="1355394"/>
                </a:lnTo>
                <a:cubicBezTo>
                  <a:pt x="2394895" y="1353079"/>
                  <a:pt x="2398705" y="1351227"/>
                  <a:pt x="2399657" y="1353079"/>
                </a:cubicBezTo>
                <a:close/>
                <a:moveTo>
                  <a:pt x="34689" y="1349574"/>
                </a:moveTo>
                <a:cubicBezTo>
                  <a:pt x="35597" y="1351360"/>
                  <a:pt x="32875" y="1354485"/>
                  <a:pt x="29927" y="1357164"/>
                </a:cubicBezTo>
                <a:lnTo>
                  <a:pt x="28972" y="1357931"/>
                </a:lnTo>
                <a:lnTo>
                  <a:pt x="32403" y="1355825"/>
                </a:lnTo>
                <a:cubicBezTo>
                  <a:pt x="36284" y="1354204"/>
                  <a:pt x="39680" y="1353741"/>
                  <a:pt x="39680" y="1356519"/>
                </a:cubicBezTo>
                <a:cubicBezTo>
                  <a:pt x="39680" y="1358372"/>
                  <a:pt x="35314" y="1359761"/>
                  <a:pt x="30948" y="1360687"/>
                </a:cubicBezTo>
                <a:lnTo>
                  <a:pt x="24196" y="1361761"/>
                </a:lnTo>
                <a:lnTo>
                  <a:pt x="23804" y="1362076"/>
                </a:lnTo>
                <a:lnTo>
                  <a:pt x="23990" y="1361794"/>
                </a:lnTo>
                <a:lnTo>
                  <a:pt x="22219" y="1362076"/>
                </a:lnTo>
                <a:lnTo>
                  <a:pt x="24186" y="1362633"/>
                </a:lnTo>
                <a:lnTo>
                  <a:pt x="34519" y="1360567"/>
                </a:lnTo>
                <a:cubicBezTo>
                  <a:pt x="38568" y="1360329"/>
                  <a:pt x="41901" y="1360805"/>
                  <a:pt x="40949" y="1362710"/>
                </a:cubicBezTo>
                <a:cubicBezTo>
                  <a:pt x="40949" y="1365567"/>
                  <a:pt x="36663" y="1365567"/>
                  <a:pt x="32376" y="1364853"/>
                </a:cubicBezTo>
                <a:lnTo>
                  <a:pt x="29313" y="1364087"/>
                </a:lnTo>
                <a:lnTo>
                  <a:pt x="33647" y="1365316"/>
                </a:lnTo>
                <a:cubicBezTo>
                  <a:pt x="37457" y="1367168"/>
                  <a:pt x="40314" y="1369484"/>
                  <a:pt x="39362" y="1371336"/>
                </a:cubicBezTo>
                <a:cubicBezTo>
                  <a:pt x="37457" y="1372262"/>
                  <a:pt x="33171" y="1369947"/>
                  <a:pt x="29361" y="1367400"/>
                </a:cubicBezTo>
                <a:lnTo>
                  <a:pt x="22218" y="1362076"/>
                </a:lnTo>
                <a:lnTo>
                  <a:pt x="22217" y="1362076"/>
                </a:lnTo>
                <a:lnTo>
                  <a:pt x="22218" y="1362076"/>
                </a:lnTo>
                <a:lnTo>
                  <a:pt x="22217" y="1362075"/>
                </a:lnTo>
                <a:lnTo>
                  <a:pt x="22217" y="1362076"/>
                </a:lnTo>
                <a:lnTo>
                  <a:pt x="22217" y="1362075"/>
                </a:lnTo>
                <a:lnTo>
                  <a:pt x="22217" y="1362075"/>
                </a:lnTo>
                <a:lnTo>
                  <a:pt x="22217" y="1362075"/>
                </a:lnTo>
                <a:lnTo>
                  <a:pt x="22218" y="1362075"/>
                </a:lnTo>
                <a:lnTo>
                  <a:pt x="24881" y="1360441"/>
                </a:lnTo>
                <a:lnTo>
                  <a:pt x="29247" y="1353816"/>
                </a:lnTo>
                <a:cubicBezTo>
                  <a:pt x="31515" y="1350913"/>
                  <a:pt x="33782" y="1348681"/>
                  <a:pt x="34689" y="1349574"/>
                </a:cubicBezTo>
                <a:close/>
                <a:moveTo>
                  <a:pt x="29625" y="1348105"/>
                </a:moveTo>
                <a:cubicBezTo>
                  <a:pt x="31478" y="1348979"/>
                  <a:pt x="29625" y="1352471"/>
                  <a:pt x="27310" y="1355746"/>
                </a:cubicBezTo>
                <a:lnTo>
                  <a:pt x="22217" y="1362075"/>
                </a:lnTo>
                <a:lnTo>
                  <a:pt x="24532" y="1352471"/>
                </a:lnTo>
                <a:cubicBezTo>
                  <a:pt x="25921" y="1348979"/>
                  <a:pt x="27773" y="1346359"/>
                  <a:pt x="29625" y="1348105"/>
                </a:cubicBezTo>
                <a:close/>
                <a:moveTo>
                  <a:pt x="3007511" y="1346376"/>
                </a:moveTo>
                <a:lnTo>
                  <a:pt x="3008186" y="1352596"/>
                </a:lnTo>
                <a:lnTo>
                  <a:pt x="3014456" y="1347986"/>
                </a:lnTo>
                <a:cubicBezTo>
                  <a:pt x="3015349" y="1348879"/>
                  <a:pt x="3013117" y="1351558"/>
                  <a:pt x="3010214" y="1354237"/>
                </a:cubicBezTo>
                <a:lnTo>
                  <a:pt x="3003684" y="1359179"/>
                </a:lnTo>
                <a:lnTo>
                  <a:pt x="3008860" y="1356055"/>
                </a:lnTo>
                <a:cubicBezTo>
                  <a:pt x="3012432" y="1354203"/>
                  <a:pt x="3016242" y="1352814"/>
                  <a:pt x="3017194" y="1354666"/>
                </a:cubicBezTo>
                <a:cubicBezTo>
                  <a:pt x="3019099" y="1356518"/>
                  <a:pt x="3016242" y="1358371"/>
                  <a:pt x="3012432" y="1359528"/>
                </a:cubicBezTo>
                <a:lnTo>
                  <a:pt x="3012005" y="1359556"/>
                </a:lnTo>
                <a:lnTo>
                  <a:pt x="3021004" y="1361440"/>
                </a:lnTo>
                <a:cubicBezTo>
                  <a:pt x="3021004" y="1363345"/>
                  <a:pt x="3017671" y="1363821"/>
                  <a:pt x="3013622" y="1363583"/>
                </a:cubicBezTo>
                <a:lnTo>
                  <a:pt x="3013171" y="1363500"/>
                </a:lnTo>
                <a:lnTo>
                  <a:pt x="3019417" y="1365885"/>
                </a:lnTo>
                <a:cubicBezTo>
                  <a:pt x="3019417" y="1371600"/>
                  <a:pt x="3005835" y="1363980"/>
                  <a:pt x="3001954" y="1362075"/>
                </a:cubicBezTo>
                <a:lnTo>
                  <a:pt x="3006872" y="1362343"/>
                </a:lnTo>
                <a:lnTo>
                  <a:pt x="3001954" y="1361440"/>
                </a:lnTo>
                <a:lnTo>
                  <a:pt x="3008833" y="1359767"/>
                </a:lnTo>
                <a:lnTo>
                  <a:pt x="3002338" y="1360197"/>
                </a:lnTo>
                <a:lnTo>
                  <a:pt x="3001954" y="1360488"/>
                </a:lnTo>
                <a:lnTo>
                  <a:pt x="3001960" y="1360480"/>
                </a:lnTo>
                <a:lnTo>
                  <a:pt x="3001954" y="1360487"/>
                </a:lnTo>
                <a:lnTo>
                  <a:pt x="3002002" y="1360220"/>
                </a:lnTo>
                <a:lnTo>
                  <a:pt x="3001954" y="1360223"/>
                </a:lnTo>
                <a:lnTo>
                  <a:pt x="3002008" y="1360191"/>
                </a:lnTo>
                <a:lnTo>
                  <a:pt x="3003343" y="1352770"/>
                </a:lnTo>
                <a:cubicBezTo>
                  <a:pt x="3004269" y="1349022"/>
                  <a:pt x="3005659" y="1345494"/>
                  <a:pt x="3007511" y="1346376"/>
                </a:cubicBezTo>
                <a:close/>
                <a:moveTo>
                  <a:pt x="22217" y="1346359"/>
                </a:moveTo>
                <a:cubicBezTo>
                  <a:pt x="23804" y="1346359"/>
                  <a:pt x="23804" y="1350288"/>
                  <a:pt x="23407" y="1354218"/>
                </a:cubicBezTo>
                <a:lnTo>
                  <a:pt x="22217" y="1362075"/>
                </a:lnTo>
                <a:lnTo>
                  <a:pt x="22217" y="1362075"/>
                </a:lnTo>
                <a:lnTo>
                  <a:pt x="22197" y="1362051"/>
                </a:lnTo>
                <a:lnTo>
                  <a:pt x="22217" y="1362076"/>
                </a:lnTo>
                <a:cubicBezTo>
                  <a:pt x="16396" y="1360290"/>
                  <a:pt x="4754" y="1353146"/>
                  <a:pt x="8634" y="1351360"/>
                </a:cubicBezTo>
                <a:lnTo>
                  <a:pt x="16391" y="1355140"/>
                </a:lnTo>
                <a:lnTo>
                  <a:pt x="15734" y="1354358"/>
                </a:lnTo>
                <a:cubicBezTo>
                  <a:pt x="13882" y="1351051"/>
                  <a:pt x="12956" y="1347964"/>
                  <a:pt x="14808" y="1347964"/>
                </a:cubicBezTo>
                <a:cubicBezTo>
                  <a:pt x="16660" y="1347082"/>
                  <a:pt x="18512" y="1350610"/>
                  <a:pt x="19902" y="1354358"/>
                </a:cubicBezTo>
                <a:lnTo>
                  <a:pt x="22216" y="1362073"/>
                </a:lnTo>
                <a:lnTo>
                  <a:pt x="20431" y="1352253"/>
                </a:lnTo>
                <a:cubicBezTo>
                  <a:pt x="20232" y="1348542"/>
                  <a:pt x="20629" y="1345486"/>
                  <a:pt x="22217" y="1346359"/>
                </a:cubicBezTo>
                <a:close/>
                <a:moveTo>
                  <a:pt x="2389974" y="1344612"/>
                </a:moveTo>
                <a:cubicBezTo>
                  <a:pt x="2392752" y="1344612"/>
                  <a:pt x="2392289" y="1347699"/>
                  <a:pt x="2390668" y="1351227"/>
                </a:cubicBezTo>
                <a:lnTo>
                  <a:pt x="2390212" y="1351902"/>
                </a:lnTo>
                <a:lnTo>
                  <a:pt x="2395133" y="1348014"/>
                </a:lnTo>
                <a:cubicBezTo>
                  <a:pt x="2396919" y="1348921"/>
                  <a:pt x="2395133" y="1351189"/>
                  <a:pt x="2392454" y="1353457"/>
                </a:cubicBezTo>
                <a:lnTo>
                  <a:pt x="2386391" y="1357563"/>
                </a:lnTo>
                <a:lnTo>
                  <a:pt x="2384417" y="1360487"/>
                </a:lnTo>
                <a:lnTo>
                  <a:pt x="2384732" y="1358687"/>
                </a:lnTo>
                <a:lnTo>
                  <a:pt x="2384417" y="1358900"/>
                </a:lnTo>
                <a:lnTo>
                  <a:pt x="2384777" y="1358430"/>
                </a:lnTo>
                <a:lnTo>
                  <a:pt x="2385806" y="1352549"/>
                </a:lnTo>
                <a:cubicBezTo>
                  <a:pt x="2386732" y="1348581"/>
                  <a:pt x="2388122" y="1344612"/>
                  <a:pt x="2389974" y="1344612"/>
                </a:cubicBezTo>
                <a:close/>
                <a:moveTo>
                  <a:pt x="2383782" y="1341755"/>
                </a:moveTo>
                <a:cubicBezTo>
                  <a:pt x="2385687" y="1340802"/>
                  <a:pt x="2386164" y="1344136"/>
                  <a:pt x="2385687" y="1348184"/>
                </a:cubicBezTo>
                <a:lnTo>
                  <a:pt x="2382482" y="1357199"/>
                </a:lnTo>
                <a:lnTo>
                  <a:pt x="2382830" y="1358900"/>
                </a:lnTo>
                <a:lnTo>
                  <a:pt x="2382224" y="1357924"/>
                </a:lnTo>
                <a:lnTo>
                  <a:pt x="2382155" y="1358119"/>
                </a:lnTo>
                <a:lnTo>
                  <a:pt x="2382830" y="1358900"/>
                </a:lnTo>
                <a:lnTo>
                  <a:pt x="2381930" y="1358753"/>
                </a:lnTo>
                <a:lnTo>
                  <a:pt x="2381877" y="1358900"/>
                </a:lnTo>
                <a:lnTo>
                  <a:pt x="2381855" y="1358740"/>
                </a:lnTo>
                <a:lnTo>
                  <a:pt x="2374099" y="1357471"/>
                </a:lnTo>
                <a:cubicBezTo>
                  <a:pt x="2369733" y="1356519"/>
                  <a:pt x="2365367" y="1355090"/>
                  <a:pt x="2365367" y="1353185"/>
                </a:cubicBezTo>
                <a:cubicBezTo>
                  <a:pt x="2366337" y="1351280"/>
                  <a:pt x="2369733" y="1351756"/>
                  <a:pt x="2373371" y="1353185"/>
                </a:cubicBezTo>
                <a:lnTo>
                  <a:pt x="2373823" y="1353458"/>
                </a:lnTo>
                <a:lnTo>
                  <a:pt x="2368940" y="1348184"/>
                </a:lnTo>
                <a:cubicBezTo>
                  <a:pt x="2369932" y="1346398"/>
                  <a:pt x="2372909" y="1348184"/>
                  <a:pt x="2375885" y="1350863"/>
                </a:cubicBezTo>
                <a:lnTo>
                  <a:pt x="2381695" y="1357586"/>
                </a:lnTo>
                <a:lnTo>
                  <a:pt x="2381603" y="1356922"/>
                </a:lnTo>
                <a:lnTo>
                  <a:pt x="2378544" y="1351994"/>
                </a:lnTo>
                <a:cubicBezTo>
                  <a:pt x="2376639" y="1348422"/>
                  <a:pt x="2375210" y="1344612"/>
                  <a:pt x="2377115" y="1343660"/>
                </a:cubicBezTo>
                <a:cubicBezTo>
                  <a:pt x="2378068" y="1341755"/>
                  <a:pt x="2379496" y="1344612"/>
                  <a:pt x="2380687" y="1348422"/>
                </a:cubicBezTo>
                <a:lnTo>
                  <a:pt x="2380936" y="1349638"/>
                </a:lnTo>
                <a:close/>
                <a:moveTo>
                  <a:pt x="3001319" y="1341437"/>
                </a:moveTo>
                <a:cubicBezTo>
                  <a:pt x="3003224" y="1341437"/>
                  <a:pt x="3003700" y="1345247"/>
                  <a:pt x="3003224" y="1349533"/>
                </a:cubicBezTo>
                <a:lnTo>
                  <a:pt x="3000034" y="1358707"/>
                </a:lnTo>
                <a:lnTo>
                  <a:pt x="3000367" y="1360487"/>
                </a:lnTo>
                <a:lnTo>
                  <a:pt x="2999764" y="1359482"/>
                </a:lnTo>
                <a:lnTo>
                  <a:pt x="2999721" y="1359605"/>
                </a:lnTo>
                <a:lnTo>
                  <a:pt x="3000367" y="1360487"/>
                </a:lnTo>
                <a:lnTo>
                  <a:pt x="3000354" y="1360479"/>
                </a:lnTo>
                <a:lnTo>
                  <a:pt x="3000366" y="1360487"/>
                </a:lnTo>
                <a:lnTo>
                  <a:pt x="3000367" y="1360487"/>
                </a:lnTo>
                <a:lnTo>
                  <a:pt x="3000366" y="1360488"/>
                </a:lnTo>
                <a:lnTo>
                  <a:pt x="3000367" y="1360488"/>
                </a:lnTo>
                <a:lnTo>
                  <a:pt x="3000367" y="1360487"/>
                </a:lnTo>
                <a:lnTo>
                  <a:pt x="3000367" y="1360488"/>
                </a:lnTo>
                <a:lnTo>
                  <a:pt x="3000303" y="1361269"/>
                </a:lnTo>
                <a:lnTo>
                  <a:pt x="3000367" y="1361281"/>
                </a:lnTo>
                <a:lnTo>
                  <a:pt x="3000301" y="1361292"/>
                </a:lnTo>
                <a:lnTo>
                  <a:pt x="3000228" y="1362183"/>
                </a:lnTo>
                <a:lnTo>
                  <a:pt x="3000367" y="1362075"/>
                </a:lnTo>
                <a:lnTo>
                  <a:pt x="3000216" y="1362336"/>
                </a:lnTo>
                <a:lnTo>
                  <a:pt x="2999653" y="1369218"/>
                </a:lnTo>
                <a:cubicBezTo>
                  <a:pt x="2998939" y="1373584"/>
                  <a:pt x="2997510" y="1377950"/>
                  <a:pt x="2994652" y="1377950"/>
                </a:cubicBezTo>
                <a:lnTo>
                  <a:pt x="2994652" y="1370806"/>
                </a:lnTo>
                <a:lnTo>
                  <a:pt x="2988461" y="1375965"/>
                </a:lnTo>
                <a:cubicBezTo>
                  <a:pt x="2986477" y="1374973"/>
                  <a:pt x="2988461" y="1371997"/>
                  <a:pt x="2991438" y="1369020"/>
                </a:cubicBezTo>
                <a:lnTo>
                  <a:pt x="2998787" y="1363304"/>
                </a:lnTo>
                <a:lnTo>
                  <a:pt x="2999875" y="1361364"/>
                </a:lnTo>
                <a:lnTo>
                  <a:pt x="2998971" y="1361517"/>
                </a:lnTo>
                <a:lnTo>
                  <a:pt x="2993462" y="1365580"/>
                </a:lnTo>
                <a:cubicBezTo>
                  <a:pt x="2989890" y="1367896"/>
                  <a:pt x="2986080" y="1369748"/>
                  <a:pt x="2985127" y="1367896"/>
                </a:cubicBezTo>
                <a:cubicBezTo>
                  <a:pt x="2983222" y="1366970"/>
                  <a:pt x="2986080" y="1365117"/>
                  <a:pt x="2989890" y="1363497"/>
                </a:cubicBezTo>
                <a:lnTo>
                  <a:pt x="2993656" y="1362415"/>
                </a:lnTo>
                <a:lnTo>
                  <a:pt x="2991557" y="1362769"/>
                </a:lnTo>
                <a:cubicBezTo>
                  <a:pt x="2987032" y="1363265"/>
                  <a:pt x="2982270" y="1363265"/>
                  <a:pt x="2981317" y="1361281"/>
                </a:cubicBezTo>
                <a:cubicBezTo>
                  <a:pt x="2981317" y="1359296"/>
                  <a:pt x="2984651" y="1358800"/>
                  <a:pt x="2988699" y="1359048"/>
                </a:cubicBezTo>
                <a:lnTo>
                  <a:pt x="2998708" y="1360963"/>
                </a:lnTo>
                <a:lnTo>
                  <a:pt x="3000365" y="1360488"/>
                </a:lnTo>
                <a:lnTo>
                  <a:pt x="2999473" y="1360317"/>
                </a:lnTo>
                <a:lnTo>
                  <a:pt x="2999414" y="1360487"/>
                </a:lnTo>
                <a:lnTo>
                  <a:pt x="2999389" y="1360301"/>
                </a:lnTo>
                <a:lnTo>
                  <a:pt x="2991878" y="1358867"/>
                </a:lnTo>
                <a:cubicBezTo>
                  <a:pt x="2987755" y="1357710"/>
                  <a:pt x="2983875" y="1355857"/>
                  <a:pt x="2984845" y="1353079"/>
                </a:cubicBezTo>
                <a:cubicBezTo>
                  <a:pt x="2984845" y="1351227"/>
                  <a:pt x="2987755" y="1352153"/>
                  <a:pt x="2991151" y="1354005"/>
                </a:cubicBezTo>
                <a:lnTo>
                  <a:pt x="2991577" y="1354305"/>
                </a:lnTo>
                <a:lnTo>
                  <a:pt x="2986477" y="1348140"/>
                </a:lnTo>
                <a:cubicBezTo>
                  <a:pt x="2987469" y="1346376"/>
                  <a:pt x="2990445" y="1348140"/>
                  <a:pt x="2993422" y="1351006"/>
                </a:cubicBezTo>
                <a:lnTo>
                  <a:pt x="2999199" y="1358892"/>
                </a:lnTo>
                <a:lnTo>
                  <a:pt x="2999137" y="1358437"/>
                </a:lnTo>
                <a:lnTo>
                  <a:pt x="2996081" y="1353343"/>
                </a:lnTo>
                <a:cubicBezTo>
                  <a:pt x="2994176" y="1349533"/>
                  <a:pt x="2992747" y="1345247"/>
                  <a:pt x="2994652" y="1343342"/>
                </a:cubicBezTo>
                <a:cubicBezTo>
                  <a:pt x="2995605" y="1342389"/>
                  <a:pt x="2997034" y="1345247"/>
                  <a:pt x="2998224" y="1349057"/>
                </a:cubicBezTo>
                <a:lnTo>
                  <a:pt x="2998527" y="1350673"/>
                </a:lnTo>
                <a:close/>
                <a:moveTo>
                  <a:pt x="2763642" y="1336940"/>
                </a:moveTo>
                <a:cubicBezTo>
                  <a:pt x="2771113" y="1335088"/>
                  <a:pt x="2778584" y="1344348"/>
                  <a:pt x="2782319" y="1359165"/>
                </a:cubicBezTo>
                <a:lnTo>
                  <a:pt x="2782669" y="1364087"/>
                </a:lnTo>
                <a:lnTo>
                  <a:pt x="2783962" y="1360323"/>
                </a:lnTo>
                <a:cubicBezTo>
                  <a:pt x="2791178" y="1347295"/>
                  <a:pt x="2802002" y="1339850"/>
                  <a:pt x="2809218" y="1343572"/>
                </a:cubicBezTo>
                <a:cubicBezTo>
                  <a:pt x="2814630" y="1347295"/>
                  <a:pt x="2812826" y="1360323"/>
                  <a:pt x="2805610" y="1373352"/>
                </a:cubicBezTo>
                <a:lnTo>
                  <a:pt x="2796185" y="1384490"/>
                </a:lnTo>
                <a:lnTo>
                  <a:pt x="2807622" y="1382713"/>
                </a:lnTo>
                <a:cubicBezTo>
                  <a:pt x="2822512" y="1384641"/>
                  <a:pt x="2833679" y="1390424"/>
                  <a:pt x="2833679" y="1398135"/>
                </a:cubicBezTo>
                <a:cubicBezTo>
                  <a:pt x="2833679" y="1405845"/>
                  <a:pt x="2820651" y="1409701"/>
                  <a:pt x="2807622" y="1409701"/>
                </a:cubicBezTo>
                <a:lnTo>
                  <a:pt x="2806227" y="1409301"/>
                </a:lnTo>
                <a:lnTo>
                  <a:pt x="2806296" y="1409360"/>
                </a:lnTo>
                <a:cubicBezTo>
                  <a:pt x="2813969" y="1422457"/>
                  <a:pt x="2817805" y="1435554"/>
                  <a:pt x="2812050" y="1439296"/>
                </a:cubicBezTo>
                <a:cubicBezTo>
                  <a:pt x="2808214" y="1441167"/>
                  <a:pt x="2803418" y="1440699"/>
                  <a:pt x="2798383" y="1438127"/>
                </a:cubicBezTo>
                <a:lnTo>
                  <a:pt x="2784982" y="1425886"/>
                </a:lnTo>
                <a:lnTo>
                  <a:pt x="2781236" y="1440355"/>
                </a:lnTo>
                <a:cubicBezTo>
                  <a:pt x="2778344" y="1445008"/>
                  <a:pt x="2774489" y="1447800"/>
                  <a:pt x="2770634" y="1447800"/>
                </a:cubicBezTo>
                <a:cubicBezTo>
                  <a:pt x="2764850" y="1447800"/>
                  <a:pt x="2759067" y="1434771"/>
                  <a:pt x="2759067" y="1419882"/>
                </a:cubicBezTo>
                <a:lnTo>
                  <a:pt x="2759253" y="1419127"/>
                </a:lnTo>
                <a:lnTo>
                  <a:pt x="2741016" y="1427989"/>
                </a:lnTo>
                <a:cubicBezTo>
                  <a:pt x="2735607" y="1429147"/>
                  <a:pt x="2731374" y="1428221"/>
                  <a:pt x="2729492" y="1424517"/>
                </a:cubicBezTo>
                <a:cubicBezTo>
                  <a:pt x="2725729" y="1418960"/>
                  <a:pt x="2731374" y="1407848"/>
                  <a:pt x="2742663" y="1398587"/>
                </a:cubicBezTo>
                <a:lnTo>
                  <a:pt x="2759539" y="1391648"/>
                </a:lnTo>
                <a:lnTo>
                  <a:pt x="2744779" y="1388310"/>
                </a:lnTo>
                <a:cubicBezTo>
                  <a:pt x="2731815" y="1382796"/>
                  <a:pt x="2722554" y="1371767"/>
                  <a:pt x="2726258" y="1366253"/>
                </a:cubicBezTo>
                <a:cubicBezTo>
                  <a:pt x="2727184" y="1362576"/>
                  <a:pt x="2731352" y="1360738"/>
                  <a:pt x="2736908" y="1360738"/>
                </a:cubicBezTo>
                <a:cubicBezTo>
                  <a:pt x="2742464" y="1360738"/>
                  <a:pt x="2749410" y="1362576"/>
                  <a:pt x="2755892" y="1366253"/>
                </a:cubicBezTo>
                <a:lnTo>
                  <a:pt x="2758814" y="1368201"/>
                </a:lnTo>
                <a:lnTo>
                  <a:pt x="2758040" y="1366574"/>
                </a:lnTo>
                <a:cubicBezTo>
                  <a:pt x="2754304" y="1351757"/>
                  <a:pt x="2756172" y="1338792"/>
                  <a:pt x="2763642" y="1336940"/>
                </a:cubicBezTo>
                <a:close/>
                <a:moveTo>
                  <a:pt x="421314" y="1330325"/>
                </a:moveTo>
                <a:cubicBezTo>
                  <a:pt x="427029" y="1330325"/>
                  <a:pt x="430839" y="1335928"/>
                  <a:pt x="432744" y="1343398"/>
                </a:cubicBezTo>
                <a:lnTo>
                  <a:pt x="433505" y="1348156"/>
                </a:lnTo>
                <a:lnTo>
                  <a:pt x="434112" y="1346399"/>
                </a:lnTo>
                <a:cubicBezTo>
                  <a:pt x="437776" y="1338858"/>
                  <a:pt x="445103" y="1335088"/>
                  <a:pt x="448766" y="1336973"/>
                </a:cubicBezTo>
                <a:cubicBezTo>
                  <a:pt x="452430" y="1338858"/>
                  <a:pt x="450598" y="1346399"/>
                  <a:pt x="446934" y="1353940"/>
                </a:cubicBezTo>
                <a:cubicBezTo>
                  <a:pt x="441439" y="1361480"/>
                  <a:pt x="435944" y="1365251"/>
                  <a:pt x="432280" y="1363366"/>
                </a:cubicBezTo>
                <a:lnTo>
                  <a:pt x="431227" y="1359707"/>
                </a:lnTo>
                <a:lnTo>
                  <a:pt x="430839" y="1360207"/>
                </a:lnTo>
                <a:lnTo>
                  <a:pt x="426318" y="1355037"/>
                </a:lnTo>
                <a:lnTo>
                  <a:pt x="428336" y="1361440"/>
                </a:lnTo>
                <a:lnTo>
                  <a:pt x="424156" y="1363493"/>
                </a:lnTo>
                <a:lnTo>
                  <a:pt x="426632" y="1364151"/>
                </a:lnTo>
                <a:lnTo>
                  <a:pt x="426948" y="1368361"/>
                </a:lnTo>
                <a:lnTo>
                  <a:pt x="429014" y="1365250"/>
                </a:lnTo>
                <a:lnTo>
                  <a:pt x="430095" y="1368303"/>
                </a:lnTo>
                <a:lnTo>
                  <a:pt x="430449" y="1365845"/>
                </a:lnTo>
                <a:lnTo>
                  <a:pt x="437105" y="1368890"/>
                </a:lnTo>
                <a:lnTo>
                  <a:pt x="433379" y="1364258"/>
                </a:lnTo>
                <a:cubicBezTo>
                  <a:pt x="433379" y="1360686"/>
                  <a:pt x="440849" y="1358900"/>
                  <a:pt x="448320" y="1358900"/>
                </a:cubicBezTo>
                <a:cubicBezTo>
                  <a:pt x="457658" y="1358900"/>
                  <a:pt x="465129" y="1362472"/>
                  <a:pt x="465129" y="1366044"/>
                </a:cubicBezTo>
                <a:cubicBezTo>
                  <a:pt x="463261" y="1369616"/>
                  <a:pt x="457658" y="1373188"/>
                  <a:pt x="448320" y="1373188"/>
                </a:cubicBezTo>
                <a:lnTo>
                  <a:pt x="442888" y="1371535"/>
                </a:lnTo>
                <a:lnTo>
                  <a:pt x="446934" y="1373386"/>
                </a:lnTo>
                <a:cubicBezTo>
                  <a:pt x="450598" y="1380927"/>
                  <a:pt x="452430" y="1388467"/>
                  <a:pt x="448766" y="1390353"/>
                </a:cubicBezTo>
                <a:lnTo>
                  <a:pt x="434469" y="1382996"/>
                </a:lnTo>
                <a:lnTo>
                  <a:pt x="427029" y="1397000"/>
                </a:lnTo>
                <a:cubicBezTo>
                  <a:pt x="423061" y="1397000"/>
                  <a:pt x="419092" y="1389529"/>
                  <a:pt x="419092" y="1380191"/>
                </a:cubicBezTo>
                <a:lnTo>
                  <a:pt x="421681" y="1376292"/>
                </a:lnTo>
                <a:lnTo>
                  <a:pt x="419488" y="1378806"/>
                </a:lnTo>
                <a:cubicBezTo>
                  <a:pt x="414130" y="1384301"/>
                  <a:pt x="406987" y="1384301"/>
                  <a:pt x="403415" y="1382469"/>
                </a:cubicBezTo>
                <a:cubicBezTo>
                  <a:pt x="401629" y="1378806"/>
                  <a:pt x="405201" y="1371478"/>
                  <a:pt x="410558" y="1367815"/>
                </a:cubicBezTo>
                <a:lnTo>
                  <a:pt x="417742" y="1364049"/>
                </a:lnTo>
                <a:lnTo>
                  <a:pt x="411527" y="1363345"/>
                </a:lnTo>
                <a:cubicBezTo>
                  <a:pt x="404057" y="1359535"/>
                  <a:pt x="398454" y="1353820"/>
                  <a:pt x="400321" y="1350010"/>
                </a:cubicBezTo>
                <a:cubicBezTo>
                  <a:pt x="401255" y="1348105"/>
                  <a:pt x="403590" y="1347152"/>
                  <a:pt x="406625" y="1346914"/>
                </a:cubicBezTo>
                <a:cubicBezTo>
                  <a:pt x="409660" y="1346676"/>
                  <a:pt x="413395" y="1347152"/>
                  <a:pt x="417130" y="1348105"/>
                </a:cubicBezTo>
                <a:lnTo>
                  <a:pt x="425824" y="1354472"/>
                </a:lnTo>
                <a:lnTo>
                  <a:pt x="419409" y="1347134"/>
                </a:lnTo>
                <a:cubicBezTo>
                  <a:pt x="417504" y="1339663"/>
                  <a:pt x="417504" y="1332193"/>
                  <a:pt x="421314" y="1330325"/>
                </a:cubicBezTo>
                <a:close/>
                <a:moveTo>
                  <a:pt x="2325092" y="1318618"/>
                </a:moveTo>
                <a:cubicBezTo>
                  <a:pt x="2329325" y="1319769"/>
                  <a:pt x="2332148" y="1322070"/>
                  <a:pt x="2332148" y="1322070"/>
                </a:cubicBezTo>
                <a:cubicBezTo>
                  <a:pt x="2336852" y="1328516"/>
                  <a:pt x="2337792" y="1334501"/>
                  <a:pt x="2335440" y="1339565"/>
                </a:cubicBezTo>
                <a:lnTo>
                  <a:pt x="2328059" y="1344932"/>
                </a:lnTo>
                <a:lnTo>
                  <a:pt x="2325944" y="1347788"/>
                </a:lnTo>
                <a:lnTo>
                  <a:pt x="2326202" y="1346282"/>
                </a:lnTo>
                <a:lnTo>
                  <a:pt x="2318977" y="1351535"/>
                </a:lnTo>
                <a:lnTo>
                  <a:pt x="2308443" y="1352009"/>
                </a:lnTo>
                <a:lnTo>
                  <a:pt x="2306630" y="1355725"/>
                </a:lnTo>
                <a:lnTo>
                  <a:pt x="2307470" y="1352053"/>
                </a:lnTo>
                <a:lnTo>
                  <a:pt x="2298516" y="1352456"/>
                </a:lnTo>
                <a:cubicBezTo>
                  <a:pt x="2293578" y="1350614"/>
                  <a:pt x="2290755" y="1347852"/>
                  <a:pt x="2290755" y="1347852"/>
                </a:cubicBezTo>
                <a:lnTo>
                  <a:pt x="2291011" y="1347595"/>
                </a:lnTo>
                <a:lnTo>
                  <a:pt x="2290755" y="1347561"/>
                </a:lnTo>
                <a:lnTo>
                  <a:pt x="2291095" y="1347511"/>
                </a:lnTo>
                <a:lnTo>
                  <a:pt x="2299457" y="1339105"/>
                </a:lnTo>
                <a:lnTo>
                  <a:pt x="2304248" y="1331034"/>
                </a:lnTo>
                <a:lnTo>
                  <a:pt x="2301867" y="1331278"/>
                </a:lnTo>
                <a:lnTo>
                  <a:pt x="2304399" y="1330781"/>
                </a:lnTo>
                <a:lnTo>
                  <a:pt x="2309570" y="1322070"/>
                </a:lnTo>
                <a:cubicBezTo>
                  <a:pt x="2315214" y="1317467"/>
                  <a:pt x="2320859" y="1317467"/>
                  <a:pt x="2325092" y="1318618"/>
                </a:cubicBezTo>
                <a:close/>
                <a:moveTo>
                  <a:pt x="2847174" y="1316037"/>
                </a:moveTo>
                <a:lnTo>
                  <a:pt x="2847293" y="1316275"/>
                </a:lnTo>
                <a:lnTo>
                  <a:pt x="2847679" y="1316214"/>
                </a:lnTo>
                <a:lnTo>
                  <a:pt x="2847464" y="1316618"/>
                </a:lnTo>
                <a:lnTo>
                  <a:pt x="2848648" y="1318986"/>
                </a:lnTo>
                <a:lnTo>
                  <a:pt x="2848285" y="1317913"/>
                </a:lnTo>
                <a:cubicBezTo>
                  <a:pt x="2852095" y="1316037"/>
                  <a:pt x="2855905" y="1317913"/>
                  <a:pt x="2859715" y="1323542"/>
                </a:cubicBezTo>
                <a:cubicBezTo>
                  <a:pt x="2863525" y="1327294"/>
                  <a:pt x="2865430" y="1332923"/>
                  <a:pt x="2861620" y="1334799"/>
                </a:cubicBezTo>
                <a:cubicBezTo>
                  <a:pt x="2859715" y="1336675"/>
                  <a:pt x="2855905" y="1332923"/>
                  <a:pt x="2852095" y="1329170"/>
                </a:cubicBezTo>
                <a:lnTo>
                  <a:pt x="2851944" y="1328722"/>
                </a:lnTo>
                <a:lnTo>
                  <a:pt x="2847174" y="1338262"/>
                </a:lnTo>
                <a:cubicBezTo>
                  <a:pt x="2843469" y="1338262"/>
                  <a:pt x="2841617" y="1332706"/>
                  <a:pt x="2841617" y="1327149"/>
                </a:cubicBezTo>
                <a:lnTo>
                  <a:pt x="2841772" y="1326841"/>
                </a:lnTo>
                <a:lnTo>
                  <a:pt x="2830793" y="1328561"/>
                </a:lnTo>
                <a:cubicBezTo>
                  <a:pt x="2828917" y="1326797"/>
                  <a:pt x="2830793" y="1321505"/>
                  <a:pt x="2836422" y="1317978"/>
                </a:cubicBezTo>
                <a:lnTo>
                  <a:pt x="2847035" y="1316315"/>
                </a:lnTo>
                <a:close/>
                <a:moveTo>
                  <a:pt x="2862255" y="1312862"/>
                </a:moveTo>
                <a:cubicBezTo>
                  <a:pt x="2867811" y="1312862"/>
                  <a:pt x="2873367" y="1314714"/>
                  <a:pt x="2871515" y="1318418"/>
                </a:cubicBezTo>
                <a:cubicBezTo>
                  <a:pt x="2871515" y="1320271"/>
                  <a:pt x="2867811" y="1323975"/>
                  <a:pt x="2862255" y="1322123"/>
                </a:cubicBezTo>
                <a:cubicBezTo>
                  <a:pt x="2854846" y="1322123"/>
                  <a:pt x="2851142" y="1320271"/>
                  <a:pt x="2851142" y="1316566"/>
                </a:cubicBezTo>
                <a:cubicBezTo>
                  <a:pt x="2851142" y="1314714"/>
                  <a:pt x="2856698" y="1312862"/>
                  <a:pt x="2862255" y="1312862"/>
                </a:cubicBezTo>
                <a:close/>
                <a:moveTo>
                  <a:pt x="2798755" y="1301750"/>
                </a:moveTo>
                <a:lnTo>
                  <a:pt x="2800358" y="1302292"/>
                </a:lnTo>
                <a:lnTo>
                  <a:pt x="2811280" y="1301948"/>
                </a:lnTo>
                <a:cubicBezTo>
                  <a:pt x="2816721" y="1304546"/>
                  <a:pt x="2820034" y="1310216"/>
                  <a:pt x="2820980" y="1319666"/>
                </a:cubicBezTo>
                <a:cubicBezTo>
                  <a:pt x="2820980" y="1319666"/>
                  <a:pt x="2820980" y="1334785"/>
                  <a:pt x="2803945" y="1336675"/>
                </a:cubicBezTo>
                <a:lnTo>
                  <a:pt x="2793445" y="1332633"/>
                </a:lnTo>
                <a:lnTo>
                  <a:pt x="2792405" y="1333500"/>
                </a:lnTo>
                <a:lnTo>
                  <a:pt x="2793415" y="1332621"/>
                </a:lnTo>
                <a:lnTo>
                  <a:pt x="2784307" y="1329115"/>
                </a:lnTo>
                <a:cubicBezTo>
                  <a:pt x="2778865" y="1325808"/>
                  <a:pt x="2774607" y="1323446"/>
                  <a:pt x="2771767" y="1327225"/>
                </a:cubicBezTo>
                <a:lnTo>
                  <a:pt x="2771787" y="1327138"/>
                </a:lnTo>
                <a:lnTo>
                  <a:pt x="2771767" y="1327150"/>
                </a:lnTo>
                <a:lnTo>
                  <a:pt x="2771828" y="1326957"/>
                </a:lnTo>
                <a:lnTo>
                  <a:pt x="2773897" y="1317776"/>
                </a:lnTo>
                <a:lnTo>
                  <a:pt x="2778606" y="1312999"/>
                </a:lnTo>
                <a:lnTo>
                  <a:pt x="2778117" y="1312862"/>
                </a:lnTo>
                <a:lnTo>
                  <a:pt x="2778621" y="1312984"/>
                </a:lnTo>
                <a:lnTo>
                  <a:pt x="2788803" y="1302657"/>
                </a:lnTo>
                <a:lnTo>
                  <a:pt x="2799343" y="1302324"/>
                </a:lnTo>
                <a:close/>
                <a:moveTo>
                  <a:pt x="2862057" y="1295400"/>
                </a:moveTo>
                <a:cubicBezTo>
                  <a:pt x="2863843" y="1297276"/>
                  <a:pt x="2863843" y="1302905"/>
                  <a:pt x="2860271" y="1308533"/>
                </a:cubicBezTo>
                <a:cubicBezTo>
                  <a:pt x="2858485" y="1314162"/>
                  <a:pt x="2853127" y="1316038"/>
                  <a:pt x="2851341" y="1314162"/>
                </a:cubicBezTo>
                <a:cubicBezTo>
                  <a:pt x="2849555" y="1314162"/>
                  <a:pt x="2849555" y="1308533"/>
                  <a:pt x="2853127" y="1302905"/>
                </a:cubicBezTo>
                <a:cubicBezTo>
                  <a:pt x="2854913" y="1297276"/>
                  <a:pt x="2860271" y="1295400"/>
                  <a:pt x="2862057" y="1295400"/>
                </a:cubicBezTo>
                <a:close/>
                <a:moveTo>
                  <a:pt x="2843659" y="1294077"/>
                </a:moveTo>
                <a:cubicBezTo>
                  <a:pt x="2845473" y="1292225"/>
                  <a:pt x="2849102" y="1295929"/>
                  <a:pt x="2850916" y="1303337"/>
                </a:cubicBezTo>
                <a:cubicBezTo>
                  <a:pt x="2852730" y="1308894"/>
                  <a:pt x="2850916" y="1314450"/>
                  <a:pt x="2849102" y="1314450"/>
                </a:cubicBezTo>
                <a:lnTo>
                  <a:pt x="2847047" y="1311828"/>
                </a:lnTo>
                <a:lnTo>
                  <a:pt x="2847571" y="1314223"/>
                </a:lnTo>
                <a:cubicBezTo>
                  <a:pt x="2847571" y="1316037"/>
                  <a:pt x="2841618" y="1316037"/>
                  <a:pt x="2835664" y="1314223"/>
                </a:cubicBezTo>
                <a:cubicBezTo>
                  <a:pt x="2829711" y="1312408"/>
                  <a:pt x="2825742" y="1308780"/>
                  <a:pt x="2827727" y="1305151"/>
                </a:cubicBezTo>
                <a:cubicBezTo>
                  <a:pt x="2827727" y="1304244"/>
                  <a:pt x="2829215" y="1303791"/>
                  <a:pt x="2831447" y="1303791"/>
                </a:cubicBezTo>
                <a:cubicBezTo>
                  <a:pt x="2833680" y="1303791"/>
                  <a:pt x="2836656" y="1304244"/>
                  <a:pt x="2839633" y="1305151"/>
                </a:cubicBezTo>
                <a:lnTo>
                  <a:pt x="2844102" y="1308069"/>
                </a:lnTo>
                <a:lnTo>
                  <a:pt x="2841845" y="1305189"/>
                </a:lnTo>
                <a:cubicBezTo>
                  <a:pt x="2840030" y="1299633"/>
                  <a:pt x="2840030" y="1294077"/>
                  <a:pt x="2843659" y="1294077"/>
                </a:cubicBezTo>
                <a:close/>
                <a:moveTo>
                  <a:pt x="2939725" y="1293813"/>
                </a:moveTo>
                <a:cubicBezTo>
                  <a:pt x="2939725" y="1293813"/>
                  <a:pt x="2973380" y="1301317"/>
                  <a:pt x="2969641" y="1333212"/>
                </a:cubicBezTo>
                <a:lnTo>
                  <a:pt x="2958529" y="1356292"/>
                </a:lnTo>
                <a:lnTo>
                  <a:pt x="2958774" y="1357313"/>
                </a:lnTo>
                <a:lnTo>
                  <a:pt x="2958416" y="1356527"/>
                </a:lnTo>
                <a:lnTo>
                  <a:pt x="2955081" y="1363454"/>
                </a:lnTo>
                <a:cubicBezTo>
                  <a:pt x="2948321" y="1371885"/>
                  <a:pt x="2941200" y="1378899"/>
                  <a:pt x="2938352" y="1385187"/>
                </a:cubicBezTo>
                <a:lnTo>
                  <a:pt x="2939308" y="1393411"/>
                </a:lnTo>
                <a:lnTo>
                  <a:pt x="2940962" y="1397001"/>
                </a:lnTo>
                <a:lnTo>
                  <a:pt x="2939648" y="1396339"/>
                </a:lnTo>
                <a:lnTo>
                  <a:pt x="2939725" y="1397001"/>
                </a:lnTo>
                <a:cubicBezTo>
                  <a:pt x="2939725" y="1397001"/>
                  <a:pt x="2931311" y="1395125"/>
                  <a:pt x="2921729" y="1388793"/>
                </a:cubicBezTo>
                <a:lnTo>
                  <a:pt x="2910507" y="1378495"/>
                </a:lnTo>
                <a:lnTo>
                  <a:pt x="2909879" y="1379538"/>
                </a:lnTo>
                <a:lnTo>
                  <a:pt x="2910428" y="1378423"/>
                </a:lnTo>
                <a:lnTo>
                  <a:pt x="2907385" y="1375631"/>
                </a:lnTo>
                <a:cubicBezTo>
                  <a:pt x="2902915" y="1369914"/>
                  <a:pt x="2899058" y="1362761"/>
                  <a:pt x="2896721" y="1353850"/>
                </a:cubicBezTo>
                <a:cubicBezTo>
                  <a:pt x="2889242" y="1316327"/>
                  <a:pt x="2902330" y="1293813"/>
                  <a:pt x="2939725" y="1293813"/>
                </a:cubicBezTo>
                <a:close/>
                <a:moveTo>
                  <a:pt x="2411763" y="1287203"/>
                </a:moveTo>
                <a:lnTo>
                  <a:pt x="2408416" y="1291961"/>
                </a:lnTo>
                <a:lnTo>
                  <a:pt x="2405941" y="1290591"/>
                </a:lnTo>
                <a:lnTo>
                  <a:pt x="2406113" y="1291222"/>
                </a:lnTo>
                <a:lnTo>
                  <a:pt x="2398395" y="1295219"/>
                </a:lnTo>
                <a:lnTo>
                  <a:pt x="2404466" y="1296194"/>
                </a:lnTo>
                <a:lnTo>
                  <a:pt x="2404245" y="1299129"/>
                </a:lnTo>
                <a:lnTo>
                  <a:pt x="2406869" y="1296988"/>
                </a:lnTo>
                <a:lnTo>
                  <a:pt x="2411414" y="1302499"/>
                </a:lnTo>
                <a:lnTo>
                  <a:pt x="2412233" y="1299142"/>
                </a:lnTo>
                <a:lnTo>
                  <a:pt x="2415004" y="1299420"/>
                </a:lnTo>
                <a:lnTo>
                  <a:pt x="2414844" y="1299210"/>
                </a:lnTo>
                <a:lnTo>
                  <a:pt x="2420379" y="1292093"/>
                </a:lnTo>
                <a:lnTo>
                  <a:pt x="2413899" y="1293265"/>
                </a:lnTo>
                <a:close/>
                <a:moveTo>
                  <a:pt x="386072" y="1281113"/>
                </a:moveTo>
                <a:cubicBezTo>
                  <a:pt x="394287" y="1281113"/>
                  <a:pt x="399764" y="1283861"/>
                  <a:pt x="402503" y="1288898"/>
                </a:cubicBezTo>
                <a:lnTo>
                  <a:pt x="402503" y="1299401"/>
                </a:lnTo>
                <a:lnTo>
                  <a:pt x="403218" y="1301751"/>
                </a:lnTo>
                <a:lnTo>
                  <a:pt x="402503" y="1300913"/>
                </a:lnTo>
                <a:lnTo>
                  <a:pt x="402503" y="1310421"/>
                </a:lnTo>
                <a:lnTo>
                  <a:pt x="394316" y="1320075"/>
                </a:lnTo>
                <a:lnTo>
                  <a:pt x="395280" y="1322388"/>
                </a:lnTo>
                <a:lnTo>
                  <a:pt x="394013" y="1320433"/>
                </a:lnTo>
                <a:lnTo>
                  <a:pt x="389495" y="1325761"/>
                </a:lnTo>
                <a:lnTo>
                  <a:pt x="381175" y="1328544"/>
                </a:lnTo>
                <a:lnTo>
                  <a:pt x="380992" y="1328738"/>
                </a:lnTo>
                <a:lnTo>
                  <a:pt x="381095" y="1328571"/>
                </a:lnTo>
                <a:lnTo>
                  <a:pt x="380595" y="1328738"/>
                </a:lnTo>
                <a:cubicBezTo>
                  <a:pt x="384246" y="1325074"/>
                  <a:pt x="381964" y="1320953"/>
                  <a:pt x="378769" y="1315916"/>
                </a:cubicBezTo>
                <a:lnTo>
                  <a:pt x="375270" y="1307139"/>
                </a:lnTo>
                <a:lnTo>
                  <a:pt x="374642" y="1308101"/>
                </a:lnTo>
                <a:lnTo>
                  <a:pt x="375214" y="1306998"/>
                </a:lnTo>
                <a:lnTo>
                  <a:pt x="371467" y="1297598"/>
                </a:lnTo>
                <a:cubicBezTo>
                  <a:pt x="371467" y="1282945"/>
                  <a:pt x="386072" y="1281113"/>
                  <a:pt x="386072" y="1281113"/>
                </a:cubicBezTo>
                <a:close/>
                <a:moveTo>
                  <a:pt x="2817011" y="1281112"/>
                </a:moveTo>
                <a:cubicBezTo>
                  <a:pt x="2817011" y="1281112"/>
                  <a:pt x="2820980" y="1297998"/>
                  <a:pt x="2817011" y="1299874"/>
                </a:cubicBezTo>
                <a:cubicBezTo>
                  <a:pt x="2813042" y="1301750"/>
                  <a:pt x="2815027" y="1286740"/>
                  <a:pt x="2817011" y="1281112"/>
                </a:cubicBezTo>
                <a:close/>
                <a:moveTo>
                  <a:pt x="2818463" y="1280594"/>
                </a:moveTo>
                <a:lnTo>
                  <a:pt x="2817807" y="1281111"/>
                </a:lnTo>
                <a:lnTo>
                  <a:pt x="2818548" y="1280609"/>
                </a:lnTo>
                <a:close/>
                <a:moveTo>
                  <a:pt x="2722944" y="1274539"/>
                </a:moveTo>
                <a:lnTo>
                  <a:pt x="2719566" y="1279252"/>
                </a:lnTo>
                <a:lnTo>
                  <a:pt x="2718297" y="1278634"/>
                </a:lnTo>
                <a:lnTo>
                  <a:pt x="2718744" y="1280360"/>
                </a:lnTo>
                <a:lnTo>
                  <a:pt x="2709972" y="1283673"/>
                </a:lnTo>
                <a:lnTo>
                  <a:pt x="2715735" y="1285116"/>
                </a:lnTo>
                <a:lnTo>
                  <a:pt x="2715530" y="1287732"/>
                </a:lnTo>
                <a:lnTo>
                  <a:pt x="2718019" y="1285875"/>
                </a:lnTo>
                <a:lnTo>
                  <a:pt x="2722531" y="1290364"/>
                </a:lnTo>
                <a:lnTo>
                  <a:pt x="2723383" y="1286442"/>
                </a:lnTo>
                <a:lnTo>
                  <a:pt x="2726266" y="1286905"/>
                </a:lnTo>
                <a:lnTo>
                  <a:pt x="2725994" y="1286510"/>
                </a:lnTo>
                <a:lnTo>
                  <a:pt x="2731596" y="1279488"/>
                </a:lnTo>
                <a:lnTo>
                  <a:pt x="2725049" y="1280546"/>
                </a:lnTo>
                <a:close/>
                <a:moveTo>
                  <a:pt x="775779" y="1270000"/>
                </a:moveTo>
                <a:cubicBezTo>
                  <a:pt x="784427" y="1270000"/>
                  <a:pt x="789711" y="1272748"/>
                  <a:pt x="792113" y="1277556"/>
                </a:cubicBezTo>
                <a:lnTo>
                  <a:pt x="791582" y="1288568"/>
                </a:lnTo>
                <a:lnTo>
                  <a:pt x="792155" y="1290638"/>
                </a:lnTo>
                <a:lnTo>
                  <a:pt x="791522" y="1289822"/>
                </a:lnTo>
                <a:lnTo>
                  <a:pt x="791153" y="1297476"/>
                </a:lnTo>
                <a:lnTo>
                  <a:pt x="783860" y="1307181"/>
                </a:lnTo>
                <a:lnTo>
                  <a:pt x="785805" y="1311275"/>
                </a:lnTo>
                <a:lnTo>
                  <a:pt x="783444" y="1307734"/>
                </a:lnTo>
                <a:lnTo>
                  <a:pt x="778421" y="1314419"/>
                </a:lnTo>
                <a:cubicBezTo>
                  <a:pt x="773857" y="1317167"/>
                  <a:pt x="770013" y="1317625"/>
                  <a:pt x="770013" y="1317625"/>
                </a:cubicBezTo>
                <a:lnTo>
                  <a:pt x="770046" y="1317516"/>
                </a:lnTo>
                <a:lnTo>
                  <a:pt x="769930" y="1317626"/>
                </a:lnTo>
                <a:lnTo>
                  <a:pt x="771558" y="1311357"/>
                </a:lnTo>
                <a:lnTo>
                  <a:pt x="768092" y="1304803"/>
                </a:lnTo>
                <a:cubicBezTo>
                  <a:pt x="764729" y="1299766"/>
                  <a:pt x="760405" y="1293812"/>
                  <a:pt x="760405" y="1286485"/>
                </a:cubicBezTo>
                <a:cubicBezTo>
                  <a:pt x="760405" y="1271832"/>
                  <a:pt x="775779" y="1270000"/>
                  <a:pt x="775779" y="1270000"/>
                </a:cubicBezTo>
                <a:close/>
                <a:moveTo>
                  <a:pt x="2802128" y="1267531"/>
                </a:moveTo>
                <a:cubicBezTo>
                  <a:pt x="2803021" y="1265590"/>
                  <a:pt x="2805700" y="1267531"/>
                  <a:pt x="2808379" y="1270684"/>
                </a:cubicBezTo>
                <a:lnTo>
                  <a:pt x="2814079" y="1280194"/>
                </a:lnTo>
                <a:lnTo>
                  <a:pt x="2814630" y="1280319"/>
                </a:lnTo>
                <a:lnTo>
                  <a:pt x="2814203" y="1280400"/>
                </a:lnTo>
                <a:lnTo>
                  <a:pt x="2814630" y="1281112"/>
                </a:lnTo>
                <a:lnTo>
                  <a:pt x="2814630" y="1281112"/>
                </a:lnTo>
                <a:lnTo>
                  <a:pt x="2814630" y="1281113"/>
                </a:lnTo>
                <a:lnTo>
                  <a:pt x="2814035" y="1289050"/>
                </a:lnTo>
                <a:cubicBezTo>
                  <a:pt x="2813439" y="1293018"/>
                  <a:pt x="2812249" y="1296987"/>
                  <a:pt x="2809867" y="1296987"/>
                </a:cubicBezTo>
                <a:cubicBezTo>
                  <a:pt x="2808280" y="1296987"/>
                  <a:pt x="2809074" y="1293900"/>
                  <a:pt x="2810463" y="1290372"/>
                </a:cubicBezTo>
                <a:lnTo>
                  <a:pt x="2814630" y="1281113"/>
                </a:lnTo>
                <a:lnTo>
                  <a:pt x="2810612" y="1288829"/>
                </a:lnTo>
                <a:cubicBezTo>
                  <a:pt x="2808379" y="1292577"/>
                  <a:pt x="2805700" y="1296105"/>
                  <a:pt x="2803914" y="1295223"/>
                </a:cubicBezTo>
                <a:cubicBezTo>
                  <a:pt x="2802128" y="1294341"/>
                  <a:pt x="2803914" y="1291254"/>
                  <a:pt x="2806593" y="1288168"/>
                </a:cubicBezTo>
                <a:lnTo>
                  <a:pt x="2808770" y="1286257"/>
                </a:lnTo>
                <a:lnTo>
                  <a:pt x="2800660" y="1288521"/>
                </a:lnTo>
                <a:cubicBezTo>
                  <a:pt x="2798913" y="1287595"/>
                  <a:pt x="2801533" y="1285742"/>
                  <a:pt x="2805026" y="1284122"/>
                </a:cubicBezTo>
                <a:lnTo>
                  <a:pt x="2814628" y="1281113"/>
                </a:lnTo>
                <a:lnTo>
                  <a:pt x="2812642" y="1280695"/>
                </a:lnTo>
                <a:lnTo>
                  <a:pt x="2806772" y="1281807"/>
                </a:lnTo>
                <a:cubicBezTo>
                  <a:pt x="2802843" y="1282303"/>
                  <a:pt x="2798914" y="1282303"/>
                  <a:pt x="2798914" y="1280319"/>
                </a:cubicBezTo>
                <a:cubicBezTo>
                  <a:pt x="2798040" y="1278334"/>
                  <a:pt x="2801096" y="1277838"/>
                  <a:pt x="2804807" y="1278086"/>
                </a:cubicBezTo>
                <a:lnTo>
                  <a:pt x="2805546" y="1278254"/>
                </a:lnTo>
                <a:lnTo>
                  <a:pt x="2800519" y="1273704"/>
                </a:lnTo>
                <a:cubicBezTo>
                  <a:pt x="2800519" y="1271852"/>
                  <a:pt x="2803606" y="1272778"/>
                  <a:pt x="2806913" y="1274630"/>
                </a:cubicBezTo>
                <a:lnTo>
                  <a:pt x="2806960" y="1274670"/>
                </a:lnTo>
                <a:close/>
                <a:moveTo>
                  <a:pt x="2823362" y="1263650"/>
                </a:moveTo>
                <a:cubicBezTo>
                  <a:pt x="2826140" y="1264620"/>
                  <a:pt x="2825677" y="1268016"/>
                  <a:pt x="2824056" y="1271654"/>
                </a:cubicBezTo>
                <a:lnTo>
                  <a:pt x="2823167" y="1273000"/>
                </a:lnTo>
                <a:lnTo>
                  <a:pt x="2830152" y="1267221"/>
                </a:lnTo>
                <a:cubicBezTo>
                  <a:pt x="2831916" y="1268214"/>
                  <a:pt x="2829712" y="1271190"/>
                  <a:pt x="2826625" y="1274167"/>
                </a:cubicBezTo>
                <a:lnTo>
                  <a:pt x="2819095" y="1280097"/>
                </a:lnTo>
                <a:lnTo>
                  <a:pt x="2819467" y="1279987"/>
                </a:lnTo>
                <a:lnTo>
                  <a:pt x="2824136" y="1276826"/>
                </a:lnTo>
                <a:cubicBezTo>
                  <a:pt x="2827410" y="1274921"/>
                  <a:pt x="2830902" y="1273492"/>
                  <a:pt x="2831776" y="1275397"/>
                </a:cubicBezTo>
                <a:lnTo>
                  <a:pt x="2828326" y="1278220"/>
                </a:lnTo>
                <a:lnTo>
                  <a:pt x="2835268" y="1278572"/>
                </a:lnTo>
                <a:cubicBezTo>
                  <a:pt x="2835268" y="1281429"/>
                  <a:pt x="2832212" y="1282382"/>
                  <a:pt x="2828501" y="1282382"/>
                </a:cubicBezTo>
                <a:lnTo>
                  <a:pt x="2819388" y="1280759"/>
                </a:lnTo>
                <a:lnTo>
                  <a:pt x="2817806" y="1281112"/>
                </a:lnTo>
                <a:lnTo>
                  <a:pt x="2817806" y="1281112"/>
                </a:lnTo>
                <a:lnTo>
                  <a:pt x="2825743" y="1282541"/>
                </a:lnTo>
                <a:cubicBezTo>
                  <a:pt x="2829712" y="1283493"/>
                  <a:pt x="2833680" y="1284922"/>
                  <a:pt x="2833680" y="1286827"/>
                </a:cubicBezTo>
                <a:cubicBezTo>
                  <a:pt x="2833680" y="1288732"/>
                  <a:pt x="2830594" y="1288256"/>
                  <a:pt x="2827066" y="1286827"/>
                </a:cubicBezTo>
                <a:lnTo>
                  <a:pt x="2817808" y="1281114"/>
                </a:lnTo>
                <a:lnTo>
                  <a:pt x="2824726" y="1285963"/>
                </a:lnTo>
                <a:cubicBezTo>
                  <a:pt x="2828075" y="1288609"/>
                  <a:pt x="2831200" y="1291695"/>
                  <a:pt x="2830307" y="1293459"/>
                </a:cubicBezTo>
                <a:cubicBezTo>
                  <a:pt x="2829414" y="1295223"/>
                  <a:pt x="2826735" y="1293459"/>
                  <a:pt x="2824056" y="1290593"/>
                </a:cubicBezTo>
                <a:lnTo>
                  <a:pt x="2823380" y="1289568"/>
                </a:lnTo>
                <a:lnTo>
                  <a:pt x="2825214" y="1296829"/>
                </a:lnTo>
                <a:cubicBezTo>
                  <a:pt x="2823362" y="1297702"/>
                  <a:pt x="2821510" y="1295082"/>
                  <a:pt x="2820121" y="1291590"/>
                </a:cubicBezTo>
                <a:lnTo>
                  <a:pt x="2817805" y="1281113"/>
                </a:lnTo>
                <a:lnTo>
                  <a:pt x="2817805" y="1281112"/>
                </a:lnTo>
                <a:lnTo>
                  <a:pt x="2817805" y="1281112"/>
                </a:lnTo>
                <a:lnTo>
                  <a:pt x="2817903" y="1280494"/>
                </a:lnTo>
                <a:lnTo>
                  <a:pt x="2817805" y="1280477"/>
                </a:lnTo>
                <a:lnTo>
                  <a:pt x="2817911" y="1280446"/>
                </a:lnTo>
                <a:lnTo>
                  <a:pt x="2819194" y="1272381"/>
                </a:lnTo>
                <a:cubicBezTo>
                  <a:pt x="2820120" y="1268016"/>
                  <a:pt x="2821509" y="1263650"/>
                  <a:pt x="2823362" y="1263650"/>
                </a:cubicBezTo>
                <a:close/>
                <a:moveTo>
                  <a:pt x="2817170" y="1262062"/>
                </a:moveTo>
                <a:cubicBezTo>
                  <a:pt x="2820980" y="1262062"/>
                  <a:pt x="2819075" y="1275397"/>
                  <a:pt x="2817170" y="1281112"/>
                </a:cubicBezTo>
                <a:lnTo>
                  <a:pt x="2815548" y="1274442"/>
                </a:lnTo>
                <a:lnTo>
                  <a:pt x="2815953" y="1281112"/>
                </a:lnTo>
                <a:cubicBezTo>
                  <a:pt x="2815953" y="1281112"/>
                  <a:pt x="2806692" y="1267777"/>
                  <a:pt x="2810397" y="1263967"/>
                </a:cubicBezTo>
                <a:cubicBezTo>
                  <a:pt x="2812249" y="1263014"/>
                  <a:pt x="2814101" y="1265872"/>
                  <a:pt x="2815259" y="1269682"/>
                </a:cubicBezTo>
                <a:lnTo>
                  <a:pt x="2815330" y="1270855"/>
                </a:lnTo>
                <a:close/>
                <a:moveTo>
                  <a:pt x="19630" y="1257590"/>
                </a:moveTo>
                <a:cubicBezTo>
                  <a:pt x="23863" y="1255987"/>
                  <a:pt x="29508" y="1255529"/>
                  <a:pt x="35152" y="1260109"/>
                </a:cubicBezTo>
                <a:lnTo>
                  <a:pt x="41996" y="1270972"/>
                </a:lnTo>
                <a:lnTo>
                  <a:pt x="42855" y="1271191"/>
                </a:lnTo>
                <a:lnTo>
                  <a:pt x="42027" y="1271022"/>
                </a:lnTo>
                <a:lnTo>
                  <a:pt x="45970" y="1277281"/>
                </a:lnTo>
                <a:cubicBezTo>
                  <a:pt x="47852" y="1283005"/>
                  <a:pt x="49263" y="1287584"/>
                  <a:pt x="53967" y="1287584"/>
                </a:cubicBezTo>
                <a:lnTo>
                  <a:pt x="53594" y="1287805"/>
                </a:lnTo>
                <a:lnTo>
                  <a:pt x="53967" y="1287860"/>
                </a:lnTo>
                <a:lnTo>
                  <a:pt x="53480" y="1287872"/>
                </a:lnTo>
                <a:lnTo>
                  <a:pt x="46206" y="1292164"/>
                </a:lnTo>
                <a:lnTo>
                  <a:pt x="38899" y="1291837"/>
                </a:lnTo>
                <a:lnTo>
                  <a:pt x="39680" y="1293813"/>
                </a:lnTo>
                <a:lnTo>
                  <a:pt x="38334" y="1291812"/>
                </a:lnTo>
                <a:lnTo>
                  <a:pt x="25745" y="1291248"/>
                </a:lnTo>
                <a:lnTo>
                  <a:pt x="18639" y="1286109"/>
                </a:lnTo>
                <a:lnTo>
                  <a:pt x="18778" y="1287463"/>
                </a:lnTo>
                <a:lnTo>
                  <a:pt x="17013" y="1284934"/>
                </a:lnTo>
                <a:lnTo>
                  <a:pt x="9282" y="1279342"/>
                </a:lnTo>
                <a:cubicBezTo>
                  <a:pt x="6930" y="1274305"/>
                  <a:pt x="7871" y="1268351"/>
                  <a:pt x="12574" y="1261940"/>
                </a:cubicBezTo>
                <a:cubicBezTo>
                  <a:pt x="12574" y="1261940"/>
                  <a:pt x="15397" y="1259193"/>
                  <a:pt x="19630" y="1257590"/>
                </a:cubicBezTo>
                <a:close/>
                <a:moveTo>
                  <a:pt x="3004306" y="1255118"/>
                </a:moveTo>
                <a:cubicBezTo>
                  <a:pt x="3008774" y="1256269"/>
                  <a:pt x="3011597" y="1258570"/>
                  <a:pt x="3011597" y="1258570"/>
                </a:cubicBezTo>
                <a:cubicBezTo>
                  <a:pt x="3016300" y="1265937"/>
                  <a:pt x="3017241" y="1271921"/>
                  <a:pt x="3014889" y="1276986"/>
                </a:cubicBezTo>
                <a:lnTo>
                  <a:pt x="3006802" y="1283318"/>
                </a:lnTo>
                <a:lnTo>
                  <a:pt x="3005447" y="1285876"/>
                </a:lnTo>
                <a:lnTo>
                  <a:pt x="3005606" y="1284255"/>
                </a:lnTo>
                <a:lnTo>
                  <a:pt x="2998426" y="1289876"/>
                </a:lnTo>
                <a:lnTo>
                  <a:pt x="2984155" y="1290037"/>
                </a:lnTo>
                <a:lnTo>
                  <a:pt x="2982904" y="1292225"/>
                </a:lnTo>
                <a:lnTo>
                  <a:pt x="2983997" y="1290039"/>
                </a:lnTo>
                <a:lnTo>
                  <a:pt x="2977965" y="1290107"/>
                </a:lnTo>
                <a:cubicBezTo>
                  <a:pt x="2973027" y="1288495"/>
                  <a:pt x="2970204" y="1286193"/>
                  <a:pt x="2970204" y="1286193"/>
                </a:cubicBezTo>
                <a:lnTo>
                  <a:pt x="2971416" y="1284414"/>
                </a:lnTo>
                <a:lnTo>
                  <a:pt x="2968617" y="1284061"/>
                </a:lnTo>
                <a:lnTo>
                  <a:pt x="2971833" y="1283802"/>
                </a:lnTo>
                <a:lnTo>
                  <a:pt x="2977260" y="1275835"/>
                </a:lnTo>
                <a:cubicBezTo>
                  <a:pt x="2979141" y="1270080"/>
                  <a:pt x="2981493" y="1263174"/>
                  <a:pt x="2987138" y="1258570"/>
                </a:cubicBezTo>
                <a:cubicBezTo>
                  <a:pt x="2993723" y="1253967"/>
                  <a:pt x="2999837" y="1253967"/>
                  <a:pt x="3004306" y="1255118"/>
                </a:cubicBezTo>
                <a:close/>
                <a:moveTo>
                  <a:pt x="2904720" y="1254125"/>
                </a:moveTo>
                <a:cubicBezTo>
                  <a:pt x="2904720" y="1254125"/>
                  <a:pt x="2914642" y="1286510"/>
                  <a:pt x="2906705" y="1288415"/>
                </a:cubicBezTo>
                <a:cubicBezTo>
                  <a:pt x="2898767" y="1292225"/>
                  <a:pt x="2900752" y="1261745"/>
                  <a:pt x="2904720" y="1254125"/>
                </a:cubicBezTo>
                <a:close/>
                <a:moveTo>
                  <a:pt x="2903530" y="1252537"/>
                </a:moveTo>
                <a:cubicBezTo>
                  <a:pt x="2903530" y="1252537"/>
                  <a:pt x="2876860" y="1273175"/>
                  <a:pt x="2871145" y="1267546"/>
                </a:cubicBezTo>
                <a:cubicBezTo>
                  <a:pt x="2865430" y="1261918"/>
                  <a:pt x="2894005" y="1252537"/>
                  <a:pt x="2903530" y="1252537"/>
                </a:cubicBezTo>
                <a:close/>
                <a:moveTo>
                  <a:pt x="2903530" y="1252537"/>
                </a:moveTo>
                <a:lnTo>
                  <a:pt x="2903301" y="1254296"/>
                </a:lnTo>
                <a:lnTo>
                  <a:pt x="2903530" y="1254125"/>
                </a:lnTo>
                <a:lnTo>
                  <a:pt x="2903263" y="1254585"/>
                </a:lnTo>
                <a:lnTo>
                  <a:pt x="2901387" y="1268974"/>
                </a:lnTo>
                <a:cubicBezTo>
                  <a:pt x="2899720" y="1277077"/>
                  <a:pt x="2896863" y="1284949"/>
                  <a:pt x="2892100" y="1284023"/>
                </a:cubicBezTo>
                <a:lnTo>
                  <a:pt x="2892100" y="1271191"/>
                </a:lnTo>
                <a:lnTo>
                  <a:pt x="2880908" y="1280517"/>
                </a:lnTo>
                <a:cubicBezTo>
                  <a:pt x="2877138" y="1278632"/>
                  <a:pt x="2880437" y="1272977"/>
                  <a:pt x="2885857" y="1267321"/>
                </a:cubicBezTo>
                <a:lnTo>
                  <a:pt x="2901713" y="1255482"/>
                </a:lnTo>
                <a:close/>
                <a:moveTo>
                  <a:pt x="2915573" y="1250319"/>
                </a:moveTo>
                <a:lnTo>
                  <a:pt x="2905120" y="1252537"/>
                </a:lnTo>
                <a:lnTo>
                  <a:pt x="2906875" y="1252775"/>
                </a:lnTo>
                <a:lnTo>
                  <a:pt x="2906705" y="1252537"/>
                </a:lnTo>
                <a:lnTo>
                  <a:pt x="2907178" y="1252815"/>
                </a:lnTo>
                <a:lnTo>
                  <a:pt x="2907378" y="1252842"/>
                </a:lnTo>
                <a:lnTo>
                  <a:pt x="2911795" y="1251369"/>
                </a:lnTo>
                <a:close/>
                <a:moveTo>
                  <a:pt x="2879132" y="1246893"/>
                </a:moveTo>
                <a:cubicBezTo>
                  <a:pt x="2886663" y="1247378"/>
                  <a:pt x="2895791" y="1249803"/>
                  <a:pt x="2900355" y="1252714"/>
                </a:cubicBezTo>
                <a:cubicBezTo>
                  <a:pt x="2900355" y="1252714"/>
                  <a:pt x="2869319" y="1260475"/>
                  <a:pt x="2867494" y="1252714"/>
                </a:cubicBezTo>
                <a:cubicBezTo>
                  <a:pt x="2865668" y="1247863"/>
                  <a:pt x="2871601" y="1246408"/>
                  <a:pt x="2879132" y="1246893"/>
                </a:cubicBezTo>
                <a:close/>
                <a:moveTo>
                  <a:pt x="466400" y="1230312"/>
                </a:moveTo>
                <a:cubicBezTo>
                  <a:pt x="466400" y="1230312"/>
                  <a:pt x="500055" y="1237720"/>
                  <a:pt x="496315" y="1269206"/>
                </a:cubicBezTo>
                <a:cubicBezTo>
                  <a:pt x="492576" y="1300691"/>
                  <a:pt x="453311" y="1317360"/>
                  <a:pt x="466400" y="1330325"/>
                </a:cubicBezTo>
                <a:lnTo>
                  <a:pt x="464600" y="1329843"/>
                </a:lnTo>
                <a:lnTo>
                  <a:pt x="466215" y="1333500"/>
                </a:lnTo>
                <a:cubicBezTo>
                  <a:pt x="466215" y="1333500"/>
                  <a:pt x="464262" y="1333032"/>
                  <a:pt x="461821" y="1330898"/>
                </a:cubicBezTo>
                <a:lnTo>
                  <a:pt x="460515" y="1328651"/>
                </a:lnTo>
                <a:lnTo>
                  <a:pt x="448403" y="1322917"/>
                </a:lnTo>
                <a:lnTo>
                  <a:pt x="437478" y="1313086"/>
                </a:lnTo>
                <a:lnTo>
                  <a:pt x="436555" y="1314450"/>
                </a:lnTo>
                <a:lnTo>
                  <a:pt x="437329" y="1312952"/>
                </a:lnTo>
                <a:lnTo>
                  <a:pt x="434059" y="1310010"/>
                </a:lnTo>
                <a:cubicBezTo>
                  <a:pt x="429589" y="1304280"/>
                  <a:pt x="425733" y="1296987"/>
                  <a:pt x="423396" y="1287727"/>
                </a:cubicBezTo>
                <a:cubicBezTo>
                  <a:pt x="415917" y="1250685"/>
                  <a:pt x="429005" y="1230312"/>
                  <a:pt x="466400" y="1230312"/>
                </a:cubicBezTo>
                <a:close/>
                <a:moveTo>
                  <a:pt x="2706492" y="1228999"/>
                </a:moveTo>
                <a:cubicBezTo>
                  <a:pt x="2713963" y="1227138"/>
                  <a:pt x="2721434" y="1236444"/>
                  <a:pt x="2725169" y="1251334"/>
                </a:cubicBezTo>
                <a:lnTo>
                  <a:pt x="2725468" y="1255211"/>
                </a:lnTo>
                <a:lnTo>
                  <a:pt x="2726939" y="1250610"/>
                </a:lnTo>
                <a:cubicBezTo>
                  <a:pt x="2736388" y="1239384"/>
                  <a:pt x="2747728" y="1231900"/>
                  <a:pt x="2753398" y="1235642"/>
                </a:cubicBezTo>
                <a:cubicBezTo>
                  <a:pt x="2759067" y="1239384"/>
                  <a:pt x="2757177" y="1252481"/>
                  <a:pt x="2749618" y="1265578"/>
                </a:cubicBezTo>
                <a:lnTo>
                  <a:pt x="2738670" y="1276614"/>
                </a:lnTo>
                <a:lnTo>
                  <a:pt x="2751924" y="1275080"/>
                </a:lnTo>
                <a:cubicBezTo>
                  <a:pt x="2766741" y="1275080"/>
                  <a:pt x="2779705" y="1282700"/>
                  <a:pt x="2777853" y="1288415"/>
                </a:cubicBezTo>
                <a:cubicBezTo>
                  <a:pt x="2777853" y="1296035"/>
                  <a:pt x="2766741" y="1301750"/>
                  <a:pt x="2751924" y="1301750"/>
                </a:cubicBezTo>
                <a:lnTo>
                  <a:pt x="2748897" y="1300887"/>
                </a:lnTo>
                <a:lnTo>
                  <a:pt x="2749474" y="1301410"/>
                </a:lnTo>
                <a:cubicBezTo>
                  <a:pt x="2756928" y="1312636"/>
                  <a:pt x="2760655" y="1325733"/>
                  <a:pt x="2755064" y="1331346"/>
                </a:cubicBezTo>
                <a:cubicBezTo>
                  <a:pt x="2749474" y="1335088"/>
                  <a:pt x="2736428" y="1329475"/>
                  <a:pt x="2728974" y="1316378"/>
                </a:cubicBezTo>
                <a:lnTo>
                  <a:pt x="2728249" y="1314903"/>
                </a:lnTo>
                <a:lnTo>
                  <a:pt x="2724595" y="1331475"/>
                </a:lnTo>
                <a:cubicBezTo>
                  <a:pt x="2722101" y="1336593"/>
                  <a:pt x="2718926" y="1339850"/>
                  <a:pt x="2716204" y="1339850"/>
                </a:cubicBezTo>
                <a:cubicBezTo>
                  <a:pt x="2708947" y="1337989"/>
                  <a:pt x="2703504" y="1326821"/>
                  <a:pt x="2703504" y="1311932"/>
                </a:cubicBezTo>
                <a:lnTo>
                  <a:pt x="2703979" y="1309983"/>
                </a:lnTo>
                <a:lnTo>
                  <a:pt x="2702976" y="1311206"/>
                </a:lnTo>
                <a:cubicBezTo>
                  <a:pt x="2690217" y="1320524"/>
                  <a:pt x="2677458" y="1322388"/>
                  <a:pt x="2673813" y="1316797"/>
                </a:cubicBezTo>
                <a:cubicBezTo>
                  <a:pt x="2670167" y="1311206"/>
                  <a:pt x="2675635" y="1300025"/>
                  <a:pt x="2686572" y="1290707"/>
                </a:cubicBezTo>
                <a:lnTo>
                  <a:pt x="2702367" y="1283347"/>
                </a:lnTo>
                <a:lnTo>
                  <a:pt x="2688264" y="1280360"/>
                </a:lnTo>
                <a:cubicBezTo>
                  <a:pt x="2674929" y="1274846"/>
                  <a:pt x="2665404" y="1263817"/>
                  <a:pt x="2669214" y="1258303"/>
                </a:cubicBezTo>
                <a:cubicBezTo>
                  <a:pt x="2671119" y="1254626"/>
                  <a:pt x="2675406" y="1252788"/>
                  <a:pt x="2680882" y="1252558"/>
                </a:cubicBezTo>
                <a:cubicBezTo>
                  <a:pt x="2686359" y="1252329"/>
                  <a:pt x="2693027" y="1253707"/>
                  <a:pt x="2699694" y="1256464"/>
                </a:cubicBezTo>
                <a:lnTo>
                  <a:pt x="2701238" y="1257620"/>
                </a:lnTo>
                <a:lnTo>
                  <a:pt x="2700890" y="1256917"/>
                </a:lnTo>
                <a:cubicBezTo>
                  <a:pt x="2697154" y="1242028"/>
                  <a:pt x="2699022" y="1228999"/>
                  <a:pt x="2706492" y="1228999"/>
                </a:cubicBezTo>
                <a:close/>
                <a:moveTo>
                  <a:pt x="2918082" y="1221052"/>
                </a:moveTo>
                <a:cubicBezTo>
                  <a:pt x="2922712" y="1221052"/>
                  <a:pt x="2921323" y="1227071"/>
                  <a:pt x="2917850" y="1234017"/>
                </a:cubicBezTo>
                <a:lnTo>
                  <a:pt x="2916319" y="1236244"/>
                </a:lnTo>
                <a:lnTo>
                  <a:pt x="2929397" y="1226185"/>
                </a:lnTo>
                <a:cubicBezTo>
                  <a:pt x="2933132" y="1228090"/>
                  <a:pt x="2929397" y="1233329"/>
                  <a:pt x="2923560" y="1238567"/>
                </a:cubicBezTo>
                <a:lnTo>
                  <a:pt x="2907145" y="1249589"/>
                </a:lnTo>
                <a:lnTo>
                  <a:pt x="2905118" y="1252537"/>
                </a:lnTo>
                <a:lnTo>
                  <a:pt x="2905118" y="1252537"/>
                </a:lnTo>
                <a:lnTo>
                  <a:pt x="2913493" y="1246404"/>
                </a:lnTo>
                <a:cubicBezTo>
                  <a:pt x="2918275" y="1243172"/>
                  <a:pt x="2924244" y="1239610"/>
                  <a:pt x="2928993" y="1238291"/>
                </a:cubicBezTo>
                <a:cubicBezTo>
                  <a:pt x="2932160" y="1237411"/>
                  <a:pt x="2934784" y="1237528"/>
                  <a:pt x="2936153" y="1239405"/>
                </a:cubicBezTo>
                <a:cubicBezTo>
                  <a:pt x="2937523" y="1240812"/>
                  <a:pt x="2936838" y="1242336"/>
                  <a:pt x="2934898" y="1243831"/>
                </a:cubicBezTo>
                <a:lnTo>
                  <a:pt x="2926992" y="1247657"/>
                </a:lnTo>
                <a:lnTo>
                  <a:pt x="2934834" y="1246518"/>
                </a:lnTo>
                <a:cubicBezTo>
                  <a:pt x="2938138" y="1246518"/>
                  <a:pt x="2940519" y="1247246"/>
                  <a:pt x="2940995" y="1249186"/>
                </a:cubicBezTo>
                <a:cubicBezTo>
                  <a:pt x="2942900" y="1254037"/>
                  <a:pt x="2936709" y="1255977"/>
                  <a:pt x="2928851" y="1256220"/>
                </a:cubicBezTo>
                <a:lnTo>
                  <a:pt x="2918508" y="1254747"/>
                </a:lnTo>
                <a:lnTo>
                  <a:pt x="2921786" y="1255351"/>
                </a:lnTo>
                <a:cubicBezTo>
                  <a:pt x="2930121" y="1257227"/>
                  <a:pt x="2938455" y="1260042"/>
                  <a:pt x="2938455" y="1263794"/>
                </a:cubicBezTo>
                <a:cubicBezTo>
                  <a:pt x="2938455" y="1268484"/>
                  <a:pt x="2931973" y="1267546"/>
                  <a:pt x="2924564" y="1264498"/>
                </a:cubicBezTo>
                <a:lnTo>
                  <a:pt x="2923818" y="1264039"/>
                </a:lnTo>
                <a:lnTo>
                  <a:pt x="2930565" y="1269871"/>
                </a:lnTo>
                <a:cubicBezTo>
                  <a:pt x="2932862" y="1272497"/>
                  <a:pt x="2934040" y="1274949"/>
                  <a:pt x="2933098" y="1276816"/>
                </a:cubicBezTo>
                <a:cubicBezTo>
                  <a:pt x="2931212" y="1280552"/>
                  <a:pt x="2925557" y="1276816"/>
                  <a:pt x="2919901" y="1270980"/>
                </a:cubicBezTo>
                <a:lnTo>
                  <a:pt x="2907953" y="1254281"/>
                </a:lnTo>
                <a:lnTo>
                  <a:pt x="2905118" y="1252538"/>
                </a:lnTo>
                <a:lnTo>
                  <a:pt x="2905118" y="1252538"/>
                </a:lnTo>
                <a:lnTo>
                  <a:pt x="2908474" y="1256793"/>
                </a:lnTo>
                <a:cubicBezTo>
                  <a:pt x="2914378" y="1264562"/>
                  <a:pt x="2925490" y="1280636"/>
                  <a:pt x="2919934" y="1284922"/>
                </a:cubicBezTo>
                <a:cubicBezTo>
                  <a:pt x="2917156" y="1287779"/>
                  <a:pt x="2913452" y="1282064"/>
                  <a:pt x="2910442" y="1274444"/>
                </a:cubicBezTo>
                <a:lnTo>
                  <a:pt x="2905117" y="1252538"/>
                </a:lnTo>
                <a:lnTo>
                  <a:pt x="2905117" y="1252537"/>
                </a:lnTo>
                <a:lnTo>
                  <a:pt x="2905539" y="1250667"/>
                </a:lnTo>
                <a:lnTo>
                  <a:pt x="2905117" y="1250950"/>
                </a:lnTo>
                <a:lnTo>
                  <a:pt x="2905636" y="1250236"/>
                </a:lnTo>
                <a:lnTo>
                  <a:pt x="2908821" y="1236100"/>
                </a:lnTo>
                <a:cubicBezTo>
                  <a:pt x="2911136" y="1227997"/>
                  <a:pt x="2914378" y="1220126"/>
                  <a:pt x="2918082" y="1221052"/>
                </a:cubicBezTo>
                <a:close/>
                <a:moveTo>
                  <a:pt x="2420136" y="1219200"/>
                </a:moveTo>
                <a:cubicBezTo>
                  <a:pt x="2423708" y="1219200"/>
                  <a:pt x="2427280" y="1221317"/>
                  <a:pt x="2427280" y="1223433"/>
                </a:cubicBezTo>
                <a:cubicBezTo>
                  <a:pt x="2427280" y="1225550"/>
                  <a:pt x="2423708" y="1225550"/>
                  <a:pt x="2420136" y="1225550"/>
                </a:cubicBezTo>
                <a:lnTo>
                  <a:pt x="2419078" y="1224923"/>
                </a:lnTo>
                <a:lnTo>
                  <a:pt x="2419078" y="1231674"/>
                </a:lnTo>
                <a:lnTo>
                  <a:pt x="2413944" y="1229997"/>
                </a:lnTo>
                <a:lnTo>
                  <a:pt x="2410611" y="1236663"/>
                </a:lnTo>
                <a:cubicBezTo>
                  <a:pt x="2408420" y="1236663"/>
                  <a:pt x="2406642" y="1233108"/>
                  <a:pt x="2406642" y="1228725"/>
                </a:cubicBezTo>
                <a:lnTo>
                  <a:pt x="2406762" y="1228485"/>
                </a:lnTo>
                <a:lnTo>
                  <a:pt x="2398705" y="1230313"/>
                </a:lnTo>
                <a:cubicBezTo>
                  <a:pt x="2398705" y="1228461"/>
                  <a:pt x="2398705" y="1224756"/>
                  <a:pt x="2402788" y="1222904"/>
                </a:cubicBezTo>
                <a:lnTo>
                  <a:pt x="2410419" y="1221173"/>
                </a:lnTo>
                <a:lnTo>
                  <a:pt x="2410611" y="1220788"/>
                </a:lnTo>
                <a:lnTo>
                  <a:pt x="2410765" y="1221095"/>
                </a:lnTo>
                <a:lnTo>
                  <a:pt x="2410952" y="1221052"/>
                </a:lnTo>
                <a:lnTo>
                  <a:pt x="2410843" y="1221251"/>
                </a:lnTo>
                <a:lnTo>
                  <a:pt x="2412400" y="1224364"/>
                </a:lnTo>
                <a:lnTo>
                  <a:pt x="2411669" y="1220788"/>
                </a:lnTo>
                <a:lnTo>
                  <a:pt x="2414152" y="1222004"/>
                </a:lnTo>
                <a:lnTo>
                  <a:pt x="2412992" y="1221317"/>
                </a:lnTo>
                <a:cubicBezTo>
                  <a:pt x="2412992" y="1219200"/>
                  <a:pt x="2416564" y="1219200"/>
                  <a:pt x="2420136" y="1219200"/>
                </a:cubicBezTo>
                <a:close/>
                <a:moveTo>
                  <a:pt x="2343459" y="1219200"/>
                </a:moveTo>
                <a:cubicBezTo>
                  <a:pt x="2351675" y="1220146"/>
                  <a:pt x="2357152" y="1223459"/>
                  <a:pt x="2359890" y="1228664"/>
                </a:cubicBezTo>
                <a:lnTo>
                  <a:pt x="2359890" y="1239336"/>
                </a:lnTo>
                <a:lnTo>
                  <a:pt x="2360605" y="1241425"/>
                </a:lnTo>
                <a:lnTo>
                  <a:pt x="2359890" y="1240680"/>
                </a:lnTo>
                <a:lnTo>
                  <a:pt x="2359890" y="1249485"/>
                </a:lnTo>
                <a:lnTo>
                  <a:pt x="2352015" y="1259083"/>
                </a:lnTo>
                <a:lnTo>
                  <a:pt x="2352667" y="1260475"/>
                </a:lnTo>
                <a:lnTo>
                  <a:pt x="2351741" y="1259416"/>
                </a:lnTo>
                <a:lnTo>
                  <a:pt x="2346882" y="1265337"/>
                </a:lnTo>
                <a:lnTo>
                  <a:pt x="2338595" y="1268201"/>
                </a:lnTo>
                <a:lnTo>
                  <a:pt x="2338379" y="1268413"/>
                </a:lnTo>
                <a:lnTo>
                  <a:pt x="2338482" y="1268240"/>
                </a:lnTo>
                <a:lnTo>
                  <a:pt x="2337982" y="1268413"/>
                </a:lnTo>
                <a:cubicBezTo>
                  <a:pt x="2341634" y="1265574"/>
                  <a:pt x="2339352" y="1261788"/>
                  <a:pt x="2336157" y="1256819"/>
                </a:cubicBezTo>
                <a:lnTo>
                  <a:pt x="2332744" y="1248083"/>
                </a:lnTo>
                <a:lnTo>
                  <a:pt x="2332029" y="1249363"/>
                </a:lnTo>
                <a:lnTo>
                  <a:pt x="2332679" y="1247918"/>
                </a:lnTo>
                <a:lnTo>
                  <a:pt x="2328854" y="1238128"/>
                </a:lnTo>
                <a:cubicBezTo>
                  <a:pt x="2328854" y="1221093"/>
                  <a:pt x="2343459" y="1219200"/>
                  <a:pt x="2343459" y="1219200"/>
                </a:cubicBezTo>
                <a:close/>
                <a:moveTo>
                  <a:pt x="2905294" y="1214755"/>
                </a:moveTo>
                <a:cubicBezTo>
                  <a:pt x="2909174" y="1213802"/>
                  <a:pt x="2910145" y="1220470"/>
                  <a:pt x="2909417" y="1228566"/>
                </a:cubicBezTo>
                <a:lnTo>
                  <a:pt x="2903454" y="1250577"/>
                </a:lnTo>
                <a:lnTo>
                  <a:pt x="2903530" y="1250950"/>
                </a:lnTo>
                <a:lnTo>
                  <a:pt x="2903401" y="1250773"/>
                </a:lnTo>
                <a:lnTo>
                  <a:pt x="2903379" y="1250855"/>
                </a:lnTo>
                <a:lnTo>
                  <a:pt x="2903530" y="1250950"/>
                </a:lnTo>
                <a:lnTo>
                  <a:pt x="2903360" y="1250927"/>
                </a:lnTo>
                <a:lnTo>
                  <a:pt x="2903354" y="1250950"/>
                </a:lnTo>
                <a:lnTo>
                  <a:pt x="2903350" y="1250926"/>
                </a:lnTo>
                <a:lnTo>
                  <a:pt x="2900077" y="1250484"/>
                </a:lnTo>
                <a:lnTo>
                  <a:pt x="2900355" y="1250950"/>
                </a:lnTo>
                <a:lnTo>
                  <a:pt x="2899537" y="1250411"/>
                </a:lnTo>
                <a:lnTo>
                  <a:pt x="2898104" y="1250217"/>
                </a:lnTo>
                <a:cubicBezTo>
                  <a:pt x="2888372" y="1248722"/>
                  <a:pt x="2869090" y="1244852"/>
                  <a:pt x="2870546" y="1237817"/>
                </a:cubicBezTo>
                <a:cubicBezTo>
                  <a:pt x="2870546" y="1234064"/>
                  <a:pt x="2876852" y="1235471"/>
                  <a:pt x="2884128" y="1238755"/>
                </a:cubicBezTo>
                <a:lnTo>
                  <a:pt x="2884834" y="1239199"/>
                </a:lnTo>
                <a:lnTo>
                  <a:pt x="2879102" y="1233616"/>
                </a:lnTo>
                <a:cubicBezTo>
                  <a:pt x="2877078" y="1230989"/>
                  <a:pt x="2876066" y="1228538"/>
                  <a:pt x="2876966" y="1226670"/>
                </a:cubicBezTo>
                <a:cubicBezTo>
                  <a:pt x="2878765" y="1222935"/>
                  <a:pt x="2884163" y="1226670"/>
                  <a:pt x="2889335" y="1232507"/>
                </a:cubicBezTo>
                <a:lnTo>
                  <a:pt x="2898446" y="1247754"/>
                </a:lnTo>
                <a:lnTo>
                  <a:pt x="2903335" y="1250827"/>
                </a:lnTo>
                <a:lnTo>
                  <a:pt x="2903307" y="1250643"/>
                </a:lnTo>
                <a:lnTo>
                  <a:pt x="2900423" y="1246693"/>
                </a:lnTo>
                <a:cubicBezTo>
                  <a:pt x="2894970" y="1238925"/>
                  <a:pt x="2884768" y="1222851"/>
                  <a:pt x="2890397" y="1218565"/>
                </a:cubicBezTo>
                <a:cubicBezTo>
                  <a:pt x="2893211" y="1215707"/>
                  <a:pt x="2896495" y="1221422"/>
                  <a:pt x="2899074" y="1229042"/>
                </a:cubicBezTo>
                <a:lnTo>
                  <a:pt x="2902810" y="1247411"/>
                </a:lnTo>
                <a:lnTo>
                  <a:pt x="2900686" y="1233567"/>
                </a:lnTo>
                <a:cubicBezTo>
                  <a:pt x="2899958" y="1224756"/>
                  <a:pt x="2900443" y="1215707"/>
                  <a:pt x="2905294" y="1214755"/>
                </a:cubicBezTo>
                <a:close/>
                <a:moveTo>
                  <a:pt x="2671755" y="1209675"/>
                </a:moveTo>
                <a:lnTo>
                  <a:pt x="2676780" y="1211530"/>
                </a:lnTo>
                <a:lnTo>
                  <a:pt x="2684806" y="1211262"/>
                </a:lnTo>
                <a:cubicBezTo>
                  <a:pt x="2690072" y="1213757"/>
                  <a:pt x="2693735" y="1219200"/>
                  <a:pt x="2695567" y="1228271"/>
                </a:cubicBezTo>
                <a:cubicBezTo>
                  <a:pt x="2695567" y="1228271"/>
                  <a:pt x="2693736" y="1244600"/>
                  <a:pt x="2679082" y="1244600"/>
                </a:cubicBezTo>
                <a:lnTo>
                  <a:pt x="2667775" y="1240282"/>
                </a:lnTo>
                <a:lnTo>
                  <a:pt x="2665405" y="1241425"/>
                </a:lnTo>
                <a:lnTo>
                  <a:pt x="2667312" y="1240105"/>
                </a:lnTo>
                <a:lnTo>
                  <a:pt x="2660077" y="1237343"/>
                </a:lnTo>
                <a:cubicBezTo>
                  <a:pt x="2654811" y="1234168"/>
                  <a:pt x="2650690" y="1231900"/>
                  <a:pt x="2647942" y="1235528"/>
                </a:cubicBezTo>
                <a:lnTo>
                  <a:pt x="2648220" y="1234307"/>
                </a:lnTo>
                <a:lnTo>
                  <a:pt x="2644767" y="1236663"/>
                </a:lnTo>
                <a:cubicBezTo>
                  <a:pt x="2644767" y="1236663"/>
                  <a:pt x="2644885" y="1235572"/>
                  <a:pt x="2645767" y="1234086"/>
                </a:cubicBezTo>
                <a:lnTo>
                  <a:pt x="2648900" y="1231314"/>
                </a:lnTo>
                <a:lnTo>
                  <a:pt x="2650003" y="1226457"/>
                </a:lnTo>
                <a:lnTo>
                  <a:pt x="2654908" y="1221521"/>
                </a:lnTo>
                <a:lnTo>
                  <a:pt x="2652705" y="1220787"/>
                </a:lnTo>
                <a:lnTo>
                  <a:pt x="2654964" y="1221465"/>
                </a:lnTo>
                <a:lnTo>
                  <a:pt x="2664428" y="1211943"/>
                </a:lnTo>
                <a:lnTo>
                  <a:pt x="2673637" y="1211635"/>
                </a:lnTo>
                <a:close/>
                <a:moveTo>
                  <a:pt x="2408865" y="1206500"/>
                </a:moveTo>
                <a:cubicBezTo>
                  <a:pt x="2410770" y="1206500"/>
                  <a:pt x="2412675" y="1208286"/>
                  <a:pt x="2412675" y="1211858"/>
                </a:cubicBezTo>
                <a:lnTo>
                  <a:pt x="2412675" y="1216847"/>
                </a:lnTo>
                <a:lnTo>
                  <a:pt x="2413522" y="1213531"/>
                </a:lnTo>
                <a:cubicBezTo>
                  <a:pt x="2415374" y="1209902"/>
                  <a:pt x="2417226" y="1208088"/>
                  <a:pt x="2419078" y="1208088"/>
                </a:cubicBezTo>
                <a:cubicBezTo>
                  <a:pt x="2420930" y="1209902"/>
                  <a:pt x="2420930" y="1213531"/>
                  <a:pt x="2419078" y="1215345"/>
                </a:cubicBezTo>
                <a:cubicBezTo>
                  <a:pt x="2417226" y="1218974"/>
                  <a:pt x="2413522" y="1220788"/>
                  <a:pt x="2411669" y="1220788"/>
                </a:cubicBezTo>
                <a:lnTo>
                  <a:pt x="2412231" y="1218586"/>
                </a:lnTo>
                <a:lnTo>
                  <a:pt x="2408134" y="1214744"/>
                </a:lnTo>
                <a:lnTo>
                  <a:pt x="2411008" y="1218883"/>
                </a:lnTo>
                <a:cubicBezTo>
                  <a:pt x="2411008" y="1220788"/>
                  <a:pt x="2407039" y="1220788"/>
                  <a:pt x="2403070" y="1220788"/>
                </a:cubicBezTo>
                <a:cubicBezTo>
                  <a:pt x="2399102" y="1218883"/>
                  <a:pt x="2397117" y="1215073"/>
                  <a:pt x="2399102" y="1213168"/>
                </a:cubicBezTo>
                <a:cubicBezTo>
                  <a:pt x="2399102" y="1211263"/>
                  <a:pt x="2403070" y="1211263"/>
                  <a:pt x="2407039" y="1213168"/>
                </a:cubicBezTo>
                <a:lnTo>
                  <a:pt x="2407074" y="1213218"/>
                </a:lnTo>
                <a:close/>
                <a:moveTo>
                  <a:pt x="2534986" y="1204716"/>
                </a:moveTo>
                <a:cubicBezTo>
                  <a:pt x="2643351" y="1195388"/>
                  <a:pt x="2684455" y="1262547"/>
                  <a:pt x="2665772" y="1380076"/>
                </a:cubicBezTo>
                <a:cubicBezTo>
                  <a:pt x="2662268" y="1402113"/>
                  <a:pt x="2655941" y="1421001"/>
                  <a:pt x="2647971" y="1437148"/>
                </a:cubicBezTo>
                <a:lnTo>
                  <a:pt x="2631270" y="1461679"/>
                </a:lnTo>
                <a:lnTo>
                  <a:pt x="2632068" y="1463675"/>
                </a:lnTo>
                <a:lnTo>
                  <a:pt x="2631102" y="1461924"/>
                </a:lnTo>
                <a:lnTo>
                  <a:pt x="2620318" y="1477765"/>
                </a:lnTo>
                <a:cubicBezTo>
                  <a:pt x="2600174" y="1499900"/>
                  <a:pt x="2578192" y="1512690"/>
                  <a:pt x="2563829" y="1519379"/>
                </a:cubicBezTo>
                <a:lnTo>
                  <a:pt x="2552516" y="1524089"/>
                </a:lnTo>
                <a:lnTo>
                  <a:pt x="2550588" y="1525500"/>
                </a:lnTo>
                <a:cubicBezTo>
                  <a:pt x="2548197" y="1526766"/>
                  <a:pt x="2546715" y="1527175"/>
                  <a:pt x="2546715" y="1527175"/>
                </a:cubicBezTo>
                <a:lnTo>
                  <a:pt x="2548327" y="1524894"/>
                </a:lnTo>
                <a:lnTo>
                  <a:pt x="2554936" y="1507461"/>
                </a:lnTo>
                <a:cubicBezTo>
                  <a:pt x="2557056" y="1465045"/>
                  <a:pt x="2469593" y="1419952"/>
                  <a:pt x="2456514" y="1333438"/>
                </a:cubicBezTo>
                <a:lnTo>
                  <a:pt x="2455900" y="1310795"/>
                </a:lnTo>
                <a:lnTo>
                  <a:pt x="2440774" y="1312545"/>
                </a:lnTo>
                <a:lnTo>
                  <a:pt x="2435349" y="1311268"/>
                </a:lnTo>
                <a:lnTo>
                  <a:pt x="2438324" y="1314110"/>
                </a:lnTo>
                <a:cubicBezTo>
                  <a:pt x="2445778" y="1325336"/>
                  <a:pt x="2449505" y="1338433"/>
                  <a:pt x="2443914" y="1342175"/>
                </a:cubicBezTo>
                <a:cubicBezTo>
                  <a:pt x="2438324" y="1347788"/>
                  <a:pt x="2425278" y="1340304"/>
                  <a:pt x="2417824" y="1329078"/>
                </a:cubicBezTo>
                <a:lnTo>
                  <a:pt x="2417138" y="1327567"/>
                </a:lnTo>
                <a:lnTo>
                  <a:pt x="2413445" y="1343518"/>
                </a:lnTo>
                <a:cubicBezTo>
                  <a:pt x="2410951" y="1348171"/>
                  <a:pt x="2407776" y="1350963"/>
                  <a:pt x="2405054" y="1350963"/>
                </a:cubicBezTo>
                <a:cubicBezTo>
                  <a:pt x="2397797" y="1350963"/>
                  <a:pt x="2392354" y="1337934"/>
                  <a:pt x="2392354" y="1323045"/>
                </a:cubicBezTo>
                <a:lnTo>
                  <a:pt x="2392499" y="1322472"/>
                </a:lnTo>
                <a:lnTo>
                  <a:pt x="2391296" y="1323975"/>
                </a:lnTo>
                <a:cubicBezTo>
                  <a:pt x="2378126" y="1331384"/>
                  <a:pt x="2364955" y="1335088"/>
                  <a:pt x="2361192" y="1329532"/>
                </a:cubicBezTo>
                <a:cubicBezTo>
                  <a:pt x="2357429" y="1323975"/>
                  <a:pt x="2363074" y="1311011"/>
                  <a:pt x="2374363" y="1303602"/>
                </a:cubicBezTo>
                <a:lnTo>
                  <a:pt x="2390835" y="1295392"/>
                </a:lnTo>
                <a:lnTo>
                  <a:pt x="2376479" y="1291222"/>
                </a:lnTo>
                <a:cubicBezTo>
                  <a:pt x="2363515" y="1285708"/>
                  <a:pt x="2354254" y="1276517"/>
                  <a:pt x="2357958" y="1269164"/>
                </a:cubicBezTo>
                <a:cubicBezTo>
                  <a:pt x="2359810" y="1266407"/>
                  <a:pt x="2363978" y="1265029"/>
                  <a:pt x="2369303" y="1265029"/>
                </a:cubicBezTo>
                <a:cubicBezTo>
                  <a:pt x="2374627" y="1265029"/>
                  <a:pt x="2381110" y="1266407"/>
                  <a:pt x="2387592" y="1269164"/>
                </a:cubicBezTo>
                <a:lnTo>
                  <a:pt x="2390524" y="1271249"/>
                </a:lnTo>
                <a:lnTo>
                  <a:pt x="2389740" y="1269736"/>
                </a:lnTo>
                <a:cubicBezTo>
                  <a:pt x="2386004" y="1254919"/>
                  <a:pt x="2387872" y="1241954"/>
                  <a:pt x="2395342" y="1240102"/>
                </a:cubicBezTo>
                <a:cubicBezTo>
                  <a:pt x="2402813" y="1238250"/>
                  <a:pt x="2410284" y="1249362"/>
                  <a:pt x="2414019" y="1262327"/>
                </a:cubicBezTo>
                <a:lnTo>
                  <a:pt x="2414407" y="1267785"/>
                </a:lnTo>
                <a:lnTo>
                  <a:pt x="2415789" y="1263486"/>
                </a:lnTo>
                <a:cubicBezTo>
                  <a:pt x="2425238" y="1250458"/>
                  <a:pt x="2436578" y="1243013"/>
                  <a:pt x="2442248" y="1246735"/>
                </a:cubicBezTo>
                <a:cubicBezTo>
                  <a:pt x="2447917" y="1250458"/>
                  <a:pt x="2446027" y="1265347"/>
                  <a:pt x="2438468" y="1276515"/>
                </a:cubicBezTo>
                <a:lnTo>
                  <a:pt x="2427805" y="1288543"/>
                </a:lnTo>
                <a:lnTo>
                  <a:pt x="2440774" y="1285875"/>
                </a:lnTo>
                <a:lnTo>
                  <a:pt x="2457763" y="1290717"/>
                </a:lnTo>
                <a:lnTo>
                  <a:pt x="2462470" y="1271613"/>
                </a:lnTo>
                <a:cubicBezTo>
                  <a:pt x="2482438" y="1221505"/>
                  <a:pt x="2534986" y="1204716"/>
                  <a:pt x="2534986" y="1204716"/>
                </a:cubicBezTo>
                <a:close/>
                <a:moveTo>
                  <a:pt x="729072" y="1201738"/>
                </a:moveTo>
                <a:cubicBezTo>
                  <a:pt x="737344" y="1201738"/>
                  <a:pt x="742399" y="1204577"/>
                  <a:pt x="744696" y="1209782"/>
                </a:cubicBezTo>
                <a:lnTo>
                  <a:pt x="744385" y="1217312"/>
                </a:lnTo>
                <a:lnTo>
                  <a:pt x="746118" y="1222375"/>
                </a:lnTo>
                <a:lnTo>
                  <a:pt x="744256" y="1220435"/>
                </a:lnTo>
                <a:lnTo>
                  <a:pt x="743777" y="1232023"/>
                </a:lnTo>
                <a:lnTo>
                  <a:pt x="737047" y="1240784"/>
                </a:lnTo>
                <a:lnTo>
                  <a:pt x="738180" y="1243013"/>
                </a:lnTo>
                <a:lnTo>
                  <a:pt x="736941" y="1240922"/>
                </a:lnTo>
                <a:lnTo>
                  <a:pt x="731600" y="1247875"/>
                </a:lnTo>
                <a:lnTo>
                  <a:pt x="724070" y="1250755"/>
                </a:lnTo>
                <a:lnTo>
                  <a:pt x="723892" y="1250950"/>
                </a:lnTo>
                <a:lnTo>
                  <a:pt x="723974" y="1250792"/>
                </a:lnTo>
                <a:lnTo>
                  <a:pt x="723558" y="1250951"/>
                </a:lnTo>
                <a:cubicBezTo>
                  <a:pt x="726315" y="1247165"/>
                  <a:pt x="724017" y="1242907"/>
                  <a:pt x="721030" y="1237701"/>
                </a:cubicBezTo>
                <a:lnTo>
                  <a:pt x="718142" y="1229496"/>
                </a:lnTo>
                <a:lnTo>
                  <a:pt x="717542" y="1230313"/>
                </a:lnTo>
                <a:lnTo>
                  <a:pt x="718095" y="1229364"/>
                </a:lnTo>
                <a:lnTo>
                  <a:pt x="714367" y="1218773"/>
                </a:lnTo>
                <a:cubicBezTo>
                  <a:pt x="714367" y="1203631"/>
                  <a:pt x="729072" y="1201738"/>
                  <a:pt x="729072" y="1201738"/>
                </a:cubicBezTo>
                <a:close/>
                <a:moveTo>
                  <a:pt x="2460617" y="1196975"/>
                </a:moveTo>
                <a:cubicBezTo>
                  <a:pt x="2460617" y="1196975"/>
                  <a:pt x="2493955" y="1200727"/>
                  <a:pt x="2492103" y="1208232"/>
                </a:cubicBezTo>
                <a:cubicBezTo>
                  <a:pt x="2492103" y="1212922"/>
                  <a:pt x="2485621" y="1211984"/>
                  <a:pt x="2478444" y="1208936"/>
                </a:cubicBezTo>
                <a:lnTo>
                  <a:pt x="2477954" y="1208671"/>
                </a:lnTo>
                <a:lnTo>
                  <a:pt x="2484477" y="1214309"/>
                </a:lnTo>
                <a:cubicBezTo>
                  <a:pt x="2486774" y="1216935"/>
                  <a:pt x="2487952" y="1219387"/>
                  <a:pt x="2487010" y="1221254"/>
                </a:cubicBezTo>
                <a:cubicBezTo>
                  <a:pt x="2486067" y="1224990"/>
                  <a:pt x="2480412" y="1221254"/>
                  <a:pt x="2474521" y="1215418"/>
                </a:cubicBezTo>
                <a:lnTo>
                  <a:pt x="2464424" y="1202024"/>
                </a:lnTo>
                <a:lnTo>
                  <a:pt x="2470233" y="1210439"/>
                </a:lnTo>
                <a:cubicBezTo>
                  <a:pt x="2474689" y="1217513"/>
                  <a:pt x="2478441" y="1225272"/>
                  <a:pt x="2475627" y="1228011"/>
                </a:cubicBezTo>
                <a:cubicBezTo>
                  <a:pt x="2469998" y="1233488"/>
                  <a:pt x="2460617" y="1207929"/>
                  <a:pt x="2460617" y="1196975"/>
                </a:cubicBezTo>
                <a:close/>
                <a:moveTo>
                  <a:pt x="2459030" y="1196975"/>
                </a:moveTo>
                <a:cubicBezTo>
                  <a:pt x="2459030" y="1196975"/>
                  <a:pt x="2432360" y="1217613"/>
                  <a:pt x="2426645" y="1211984"/>
                </a:cubicBezTo>
                <a:cubicBezTo>
                  <a:pt x="2420930" y="1206356"/>
                  <a:pt x="2447600" y="1196975"/>
                  <a:pt x="2459030" y="1196975"/>
                </a:cubicBezTo>
                <a:close/>
                <a:moveTo>
                  <a:pt x="2459030" y="1196975"/>
                </a:moveTo>
                <a:lnTo>
                  <a:pt x="2458725" y="1198781"/>
                </a:lnTo>
                <a:lnTo>
                  <a:pt x="2459030" y="1198563"/>
                </a:lnTo>
                <a:lnTo>
                  <a:pt x="2458666" y="1199133"/>
                </a:lnTo>
                <a:lnTo>
                  <a:pt x="2458664" y="1199144"/>
                </a:lnTo>
                <a:lnTo>
                  <a:pt x="2463110" y="1214994"/>
                </a:lnTo>
                <a:cubicBezTo>
                  <a:pt x="2464807" y="1223328"/>
                  <a:pt x="2465292" y="1231900"/>
                  <a:pt x="2460442" y="1232853"/>
                </a:cubicBezTo>
                <a:cubicBezTo>
                  <a:pt x="2456561" y="1234758"/>
                  <a:pt x="2455106" y="1228567"/>
                  <a:pt x="2455106" y="1220709"/>
                </a:cubicBezTo>
                <a:lnTo>
                  <a:pt x="2456177" y="1213720"/>
                </a:lnTo>
                <a:lnTo>
                  <a:pt x="2447773" y="1230313"/>
                </a:lnTo>
                <a:cubicBezTo>
                  <a:pt x="2443083" y="1229387"/>
                  <a:pt x="2444021" y="1222905"/>
                  <a:pt x="2447070" y="1215728"/>
                </a:cubicBezTo>
                <a:lnTo>
                  <a:pt x="2447694" y="1214749"/>
                </a:lnTo>
                <a:lnTo>
                  <a:pt x="2434751" y="1224955"/>
                </a:lnTo>
                <a:cubicBezTo>
                  <a:pt x="2431016" y="1223070"/>
                  <a:pt x="2434751" y="1217415"/>
                  <a:pt x="2440587" y="1211759"/>
                </a:cubicBezTo>
                <a:lnTo>
                  <a:pt x="2457167" y="1199896"/>
                </a:lnTo>
                <a:close/>
                <a:moveTo>
                  <a:pt x="2435059" y="1191331"/>
                </a:moveTo>
                <a:cubicBezTo>
                  <a:pt x="2443155" y="1191816"/>
                  <a:pt x="2452680" y="1194241"/>
                  <a:pt x="2457442" y="1197152"/>
                </a:cubicBezTo>
                <a:cubicBezTo>
                  <a:pt x="2457442" y="1197152"/>
                  <a:pt x="2423152" y="1204913"/>
                  <a:pt x="2421247" y="1197152"/>
                </a:cubicBezTo>
                <a:cubicBezTo>
                  <a:pt x="2420295" y="1192301"/>
                  <a:pt x="2426962" y="1190846"/>
                  <a:pt x="2435059" y="1191331"/>
                </a:cubicBezTo>
                <a:close/>
                <a:moveTo>
                  <a:pt x="2344730" y="1189302"/>
                </a:moveTo>
                <a:cubicBezTo>
                  <a:pt x="2344730" y="1191154"/>
                  <a:pt x="2342916" y="1194859"/>
                  <a:pt x="2341102" y="1196711"/>
                </a:cubicBezTo>
                <a:cubicBezTo>
                  <a:pt x="2337473" y="1198563"/>
                  <a:pt x="2333845" y="1198563"/>
                  <a:pt x="2333845" y="1198563"/>
                </a:cubicBezTo>
                <a:cubicBezTo>
                  <a:pt x="2332030" y="1196711"/>
                  <a:pt x="2333845" y="1193006"/>
                  <a:pt x="2337473" y="1191154"/>
                </a:cubicBezTo>
                <a:cubicBezTo>
                  <a:pt x="2339287" y="1189302"/>
                  <a:pt x="2342916" y="1187450"/>
                  <a:pt x="2344730" y="1189302"/>
                </a:cubicBezTo>
                <a:close/>
                <a:moveTo>
                  <a:pt x="2345524" y="1189038"/>
                </a:moveTo>
                <a:lnTo>
                  <a:pt x="2346582" y="1191154"/>
                </a:lnTo>
                <a:lnTo>
                  <a:pt x="2346582" y="1190852"/>
                </a:lnTo>
                <a:cubicBezTo>
                  <a:pt x="2346582" y="1189038"/>
                  <a:pt x="2350287" y="1190852"/>
                  <a:pt x="2352139" y="1194481"/>
                </a:cubicBezTo>
                <a:cubicBezTo>
                  <a:pt x="2355843" y="1196295"/>
                  <a:pt x="2355843" y="1199924"/>
                  <a:pt x="2353991" y="1201738"/>
                </a:cubicBezTo>
                <a:lnTo>
                  <a:pt x="2348465" y="1199032"/>
                </a:lnTo>
                <a:lnTo>
                  <a:pt x="2345524" y="1204913"/>
                </a:lnTo>
                <a:cubicBezTo>
                  <a:pt x="2343540" y="1204913"/>
                  <a:pt x="2341555" y="1200944"/>
                  <a:pt x="2341555" y="1196975"/>
                </a:cubicBezTo>
                <a:cubicBezTo>
                  <a:pt x="2341555" y="1193007"/>
                  <a:pt x="2343540" y="1189038"/>
                  <a:pt x="2345524" y="1189038"/>
                </a:cubicBezTo>
                <a:close/>
                <a:moveTo>
                  <a:pt x="2354482" y="1187450"/>
                </a:moveTo>
                <a:cubicBezTo>
                  <a:pt x="2358564" y="1187450"/>
                  <a:pt x="2360605" y="1189434"/>
                  <a:pt x="2360605" y="1191419"/>
                </a:cubicBezTo>
                <a:cubicBezTo>
                  <a:pt x="2360605" y="1193403"/>
                  <a:pt x="2358564" y="1195388"/>
                  <a:pt x="2354482" y="1193403"/>
                </a:cubicBezTo>
                <a:cubicBezTo>
                  <a:pt x="2350400" y="1193403"/>
                  <a:pt x="2346317" y="1191419"/>
                  <a:pt x="2346317" y="1189434"/>
                </a:cubicBezTo>
                <a:cubicBezTo>
                  <a:pt x="2346317" y="1187450"/>
                  <a:pt x="2350400" y="1187450"/>
                  <a:pt x="2354482" y="1187450"/>
                </a:cubicBezTo>
                <a:close/>
                <a:moveTo>
                  <a:pt x="2484447" y="1182729"/>
                </a:moveTo>
                <a:cubicBezTo>
                  <a:pt x="2487784" y="1181849"/>
                  <a:pt x="2490523" y="1181967"/>
                  <a:pt x="2491892" y="1183843"/>
                </a:cubicBezTo>
                <a:cubicBezTo>
                  <a:pt x="2492805" y="1185250"/>
                  <a:pt x="2491892" y="1186774"/>
                  <a:pt x="2489838" y="1188269"/>
                </a:cubicBezTo>
                <a:lnTo>
                  <a:pt x="2482218" y="1191909"/>
                </a:lnTo>
                <a:lnTo>
                  <a:pt x="2490353" y="1191237"/>
                </a:lnTo>
                <a:cubicBezTo>
                  <a:pt x="2493836" y="1191485"/>
                  <a:pt x="2496336" y="1192478"/>
                  <a:pt x="2496812" y="1194682"/>
                </a:cubicBezTo>
                <a:cubicBezTo>
                  <a:pt x="2497765" y="1198210"/>
                  <a:pt x="2491097" y="1199533"/>
                  <a:pt x="2483001" y="1199533"/>
                </a:cubicBezTo>
                <a:lnTo>
                  <a:pt x="2461224" y="1196530"/>
                </a:lnTo>
                <a:lnTo>
                  <a:pt x="2459030" y="1196976"/>
                </a:lnTo>
                <a:cubicBezTo>
                  <a:pt x="2459030" y="1196976"/>
                  <a:pt x="2474434" y="1185367"/>
                  <a:pt x="2484447" y="1182729"/>
                </a:cubicBezTo>
                <a:close/>
                <a:moveTo>
                  <a:pt x="2332030" y="1182688"/>
                </a:moveTo>
                <a:cubicBezTo>
                  <a:pt x="2333845" y="1182688"/>
                  <a:pt x="2335659" y="1182688"/>
                  <a:pt x="2339287" y="1182688"/>
                </a:cubicBezTo>
                <a:cubicBezTo>
                  <a:pt x="2342916" y="1184275"/>
                  <a:pt x="2344730" y="1187451"/>
                  <a:pt x="2344730" y="1189038"/>
                </a:cubicBezTo>
                <a:cubicBezTo>
                  <a:pt x="2344730" y="1189038"/>
                  <a:pt x="2341102" y="1190626"/>
                  <a:pt x="2337473" y="1189038"/>
                </a:cubicBezTo>
                <a:cubicBezTo>
                  <a:pt x="2333845" y="1187451"/>
                  <a:pt x="2332030" y="1184275"/>
                  <a:pt x="2332030" y="1182688"/>
                </a:cubicBezTo>
                <a:close/>
                <a:moveTo>
                  <a:pt x="395597" y="1176338"/>
                </a:moveTo>
                <a:cubicBezTo>
                  <a:pt x="403812" y="1176338"/>
                  <a:pt x="409289" y="1179177"/>
                  <a:pt x="412028" y="1184382"/>
                </a:cubicBezTo>
                <a:lnTo>
                  <a:pt x="412028" y="1191231"/>
                </a:lnTo>
                <a:lnTo>
                  <a:pt x="412187" y="1191305"/>
                </a:lnTo>
                <a:cubicBezTo>
                  <a:pt x="414330" y="1194253"/>
                  <a:pt x="414330" y="1196975"/>
                  <a:pt x="414330" y="1196975"/>
                </a:cubicBezTo>
                <a:lnTo>
                  <a:pt x="412028" y="1194939"/>
                </a:lnTo>
                <a:lnTo>
                  <a:pt x="412028" y="1206623"/>
                </a:lnTo>
                <a:lnTo>
                  <a:pt x="404292" y="1216050"/>
                </a:lnTo>
                <a:lnTo>
                  <a:pt x="404805" y="1217613"/>
                </a:lnTo>
                <a:lnTo>
                  <a:pt x="403960" y="1216455"/>
                </a:lnTo>
                <a:lnTo>
                  <a:pt x="399020" y="1222475"/>
                </a:lnTo>
                <a:lnTo>
                  <a:pt x="390699" y="1225351"/>
                </a:lnTo>
                <a:lnTo>
                  <a:pt x="390517" y="1225550"/>
                </a:lnTo>
                <a:lnTo>
                  <a:pt x="390620" y="1225378"/>
                </a:lnTo>
                <a:lnTo>
                  <a:pt x="390120" y="1225551"/>
                </a:lnTo>
                <a:cubicBezTo>
                  <a:pt x="393771" y="1221765"/>
                  <a:pt x="391489" y="1217507"/>
                  <a:pt x="388294" y="1212301"/>
                </a:cubicBezTo>
                <a:lnTo>
                  <a:pt x="384970" y="1203684"/>
                </a:lnTo>
                <a:lnTo>
                  <a:pt x="384167" y="1204913"/>
                </a:lnTo>
                <a:lnTo>
                  <a:pt x="384899" y="1203501"/>
                </a:lnTo>
                <a:lnTo>
                  <a:pt x="380992" y="1193373"/>
                </a:lnTo>
                <a:cubicBezTo>
                  <a:pt x="382817" y="1178231"/>
                  <a:pt x="395597" y="1176338"/>
                  <a:pt x="395597" y="1176338"/>
                </a:cubicBezTo>
                <a:close/>
                <a:moveTo>
                  <a:pt x="2341872" y="1174750"/>
                </a:moveTo>
                <a:cubicBezTo>
                  <a:pt x="2343777" y="1174750"/>
                  <a:pt x="2347587" y="1176536"/>
                  <a:pt x="2347587" y="1180108"/>
                </a:cubicBezTo>
                <a:lnTo>
                  <a:pt x="2347351" y="1181216"/>
                </a:lnTo>
                <a:lnTo>
                  <a:pt x="2353991" y="1176338"/>
                </a:lnTo>
                <a:cubicBezTo>
                  <a:pt x="2355843" y="1178152"/>
                  <a:pt x="2355843" y="1181781"/>
                  <a:pt x="2352139" y="1185409"/>
                </a:cubicBezTo>
                <a:cubicBezTo>
                  <a:pt x="2350287" y="1187224"/>
                  <a:pt x="2348435" y="1189038"/>
                  <a:pt x="2346582" y="1189038"/>
                </a:cubicBezTo>
                <a:lnTo>
                  <a:pt x="2346582" y="1184819"/>
                </a:lnTo>
                <a:lnTo>
                  <a:pt x="2345682" y="1189038"/>
                </a:lnTo>
                <a:cubicBezTo>
                  <a:pt x="2343777" y="1189038"/>
                  <a:pt x="2341872" y="1185466"/>
                  <a:pt x="2341872" y="1181894"/>
                </a:cubicBezTo>
                <a:cubicBezTo>
                  <a:pt x="2339967" y="1178322"/>
                  <a:pt x="2339967" y="1176536"/>
                  <a:pt x="2341872" y="1174750"/>
                </a:cubicBezTo>
                <a:close/>
                <a:moveTo>
                  <a:pt x="718336" y="1174750"/>
                </a:moveTo>
                <a:cubicBezTo>
                  <a:pt x="722281" y="1174750"/>
                  <a:pt x="725480" y="1176527"/>
                  <a:pt x="725480" y="1178719"/>
                </a:cubicBezTo>
                <a:lnTo>
                  <a:pt x="718600" y="1182541"/>
                </a:lnTo>
                <a:lnTo>
                  <a:pt x="718600" y="1189038"/>
                </a:lnTo>
                <a:cubicBezTo>
                  <a:pt x="718600" y="1189038"/>
                  <a:pt x="714367" y="1189038"/>
                  <a:pt x="712250" y="1185409"/>
                </a:cubicBezTo>
                <a:lnTo>
                  <a:pt x="712046" y="1184709"/>
                </a:lnTo>
                <a:lnTo>
                  <a:pt x="708811" y="1190625"/>
                </a:lnTo>
                <a:lnTo>
                  <a:pt x="705071" y="1183786"/>
                </a:lnTo>
                <a:lnTo>
                  <a:pt x="697301" y="1185599"/>
                </a:lnTo>
                <a:cubicBezTo>
                  <a:pt x="695317" y="1183747"/>
                  <a:pt x="697301" y="1180042"/>
                  <a:pt x="701270" y="1178190"/>
                </a:cubicBezTo>
                <a:cubicBezTo>
                  <a:pt x="705239" y="1176338"/>
                  <a:pt x="707223" y="1176338"/>
                  <a:pt x="709207" y="1176338"/>
                </a:cubicBezTo>
                <a:lnTo>
                  <a:pt x="707102" y="1180268"/>
                </a:lnTo>
                <a:lnTo>
                  <a:pt x="708811" y="1177925"/>
                </a:lnTo>
                <a:lnTo>
                  <a:pt x="710905" y="1180796"/>
                </a:lnTo>
                <a:lnTo>
                  <a:pt x="710133" y="1178152"/>
                </a:lnTo>
                <a:lnTo>
                  <a:pt x="711307" y="1178655"/>
                </a:lnTo>
                <a:close/>
                <a:moveTo>
                  <a:pt x="2432936" y="1171108"/>
                </a:moveTo>
                <a:cubicBezTo>
                  <a:pt x="2436706" y="1163638"/>
                  <a:pt x="2453673" y="1186050"/>
                  <a:pt x="2457443" y="1195388"/>
                </a:cubicBezTo>
                <a:lnTo>
                  <a:pt x="2457439" y="1195386"/>
                </a:lnTo>
                <a:lnTo>
                  <a:pt x="2457442" y="1195388"/>
                </a:lnTo>
                <a:cubicBezTo>
                  <a:pt x="2457442" y="1195388"/>
                  <a:pt x="2425692" y="1191636"/>
                  <a:pt x="2425692" y="1182255"/>
                </a:cubicBezTo>
                <a:cubicBezTo>
                  <a:pt x="2426159" y="1180379"/>
                  <a:pt x="2428027" y="1179792"/>
                  <a:pt x="2430653" y="1180085"/>
                </a:cubicBezTo>
                <a:lnTo>
                  <a:pt x="2441097" y="1184235"/>
                </a:lnTo>
                <a:lnTo>
                  <a:pt x="2434379" y="1178054"/>
                </a:lnTo>
                <a:cubicBezTo>
                  <a:pt x="2432347" y="1175427"/>
                  <a:pt x="2431522" y="1172976"/>
                  <a:pt x="2432936" y="1171108"/>
                </a:cubicBezTo>
                <a:close/>
                <a:moveTo>
                  <a:pt x="2484897" y="1170623"/>
                </a:moveTo>
                <a:cubicBezTo>
                  <a:pt x="2492367" y="1174433"/>
                  <a:pt x="2469955" y="1191578"/>
                  <a:pt x="2460617" y="1195388"/>
                </a:cubicBezTo>
                <a:cubicBezTo>
                  <a:pt x="2460617" y="1195388"/>
                  <a:pt x="2477426" y="1166813"/>
                  <a:pt x="2484897" y="1170623"/>
                </a:cubicBezTo>
                <a:close/>
                <a:moveTo>
                  <a:pt x="2720332" y="1168400"/>
                </a:moveTo>
                <a:cubicBezTo>
                  <a:pt x="2737477" y="1170281"/>
                  <a:pt x="2743192" y="1181570"/>
                  <a:pt x="2737477" y="1198504"/>
                </a:cubicBezTo>
                <a:lnTo>
                  <a:pt x="2728492" y="1210025"/>
                </a:lnTo>
                <a:lnTo>
                  <a:pt x="2728904" y="1211263"/>
                </a:lnTo>
                <a:lnTo>
                  <a:pt x="2728309" y="1210259"/>
                </a:lnTo>
                <a:lnTo>
                  <a:pt x="2723904" y="1215907"/>
                </a:lnTo>
                <a:cubicBezTo>
                  <a:pt x="2718904" y="1218730"/>
                  <a:pt x="2714617" y="1219200"/>
                  <a:pt x="2714617" y="1219200"/>
                </a:cubicBezTo>
                <a:cubicBezTo>
                  <a:pt x="2718427" y="1215437"/>
                  <a:pt x="2716046" y="1211204"/>
                  <a:pt x="2712712" y="1206030"/>
                </a:cubicBezTo>
                <a:lnTo>
                  <a:pt x="2709183" y="1197316"/>
                </a:lnTo>
                <a:lnTo>
                  <a:pt x="2708267" y="1198563"/>
                </a:lnTo>
                <a:lnTo>
                  <a:pt x="2709106" y="1197125"/>
                </a:lnTo>
                <a:lnTo>
                  <a:pt x="2705092" y="1187215"/>
                </a:lnTo>
                <a:cubicBezTo>
                  <a:pt x="2705092" y="1172163"/>
                  <a:pt x="2720332" y="1168400"/>
                  <a:pt x="2720332" y="1168400"/>
                </a:cubicBezTo>
                <a:close/>
                <a:moveTo>
                  <a:pt x="2473847" y="1165490"/>
                </a:moveTo>
                <a:cubicBezTo>
                  <a:pt x="2481255" y="1165490"/>
                  <a:pt x="2466439" y="1189567"/>
                  <a:pt x="2459030" y="1196976"/>
                </a:cubicBezTo>
                <a:cubicBezTo>
                  <a:pt x="2459030" y="1196976"/>
                  <a:pt x="2464586" y="1163638"/>
                  <a:pt x="2473847" y="1165490"/>
                </a:cubicBezTo>
                <a:close/>
                <a:moveTo>
                  <a:pt x="2505332" y="1165451"/>
                </a:moveTo>
                <a:cubicBezTo>
                  <a:pt x="2507185" y="1163637"/>
                  <a:pt x="2510889" y="1165451"/>
                  <a:pt x="2512741" y="1169080"/>
                </a:cubicBezTo>
                <a:cubicBezTo>
                  <a:pt x="2514593" y="1170894"/>
                  <a:pt x="2514593" y="1174523"/>
                  <a:pt x="2514593" y="1176337"/>
                </a:cubicBezTo>
                <a:cubicBezTo>
                  <a:pt x="2512741" y="1176337"/>
                  <a:pt x="2509037" y="1174523"/>
                  <a:pt x="2507185" y="1172708"/>
                </a:cubicBezTo>
                <a:cubicBezTo>
                  <a:pt x="2505332" y="1169080"/>
                  <a:pt x="2503480" y="1165451"/>
                  <a:pt x="2505332" y="1165451"/>
                </a:cubicBezTo>
                <a:close/>
                <a:moveTo>
                  <a:pt x="2503480" y="1165423"/>
                </a:moveTo>
                <a:cubicBezTo>
                  <a:pt x="2505068" y="1165423"/>
                  <a:pt x="2506655" y="1167209"/>
                  <a:pt x="2506655" y="1170781"/>
                </a:cubicBezTo>
                <a:cubicBezTo>
                  <a:pt x="2506655" y="1174353"/>
                  <a:pt x="2505068" y="1177925"/>
                  <a:pt x="2503480" y="1177925"/>
                </a:cubicBezTo>
                <a:cubicBezTo>
                  <a:pt x="2501893" y="1177925"/>
                  <a:pt x="2500305" y="1174353"/>
                  <a:pt x="2501893" y="1170781"/>
                </a:cubicBezTo>
                <a:cubicBezTo>
                  <a:pt x="2501893" y="1167209"/>
                  <a:pt x="2501893" y="1163637"/>
                  <a:pt x="2503480" y="1165423"/>
                </a:cubicBezTo>
                <a:close/>
                <a:moveTo>
                  <a:pt x="2503253" y="1163864"/>
                </a:moveTo>
                <a:cubicBezTo>
                  <a:pt x="2505067" y="1165678"/>
                  <a:pt x="2503253" y="1169307"/>
                  <a:pt x="2499624" y="1171121"/>
                </a:cubicBezTo>
                <a:cubicBezTo>
                  <a:pt x="2497810" y="1172936"/>
                  <a:pt x="2494182" y="1174750"/>
                  <a:pt x="2492367" y="1172936"/>
                </a:cubicBezTo>
                <a:cubicBezTo>
                  <a:pt x="2492367" y="1171121"/>
                  <a:pt x="2494182" y="1167493"/>
                  <a:pt x="2495996" y="1165678"/>
                </a:cubicBezTo>
                <a:cubicBezTo>
                  <a:pt x="2499624" y="1163864"/>
                  <a:pt x="2503253" y="1162050"/>
                  <a:pt x="2503253" y="1163864"/>
                </a:cubicBezTo>
                <a:close/>
                <a:moveTo>
                  <a:pt x="707064" y="1163836"/>
                </a:moveTo>
                <a:cubicBezTo>
                  <a:pt x="708969" y="1162050"/>
                  <a:pt x="710874" y="1165622"/>
                  <a:pt x="710874" y="1169194"/>
                </a:cubicBezTo>
                <a:lnTo>
                  <a:pt x="710874" y="1173641"/>
                </a:lnTo>
                <a:lnTo>
                  <a:pt x="712250" y="1168996"/>
                </a:lnTo>
                <a:cubicBezTo>
                  <a:pt x="714367" y="1165424"/>
                  <a:pt x="716483" y="1163638"/>
                  <a:pt x="718600" y="1165424"/>
                </a:cubicBezTo>
                <a:cubicBezTo>
                  <a:pt x="720717" y="1165424"/>
                  <a:pt x="720717" y="1168996"/>
                  <a:pt x="718600" y="1172568"/>
                </a:cubicBezTo>
                <a:lnTo>
                  <a:pt x="710874" y="1175828"/>
                </a:lnTo>
                <a:lnTo>
                  <a:pt x="710874" y="1176338"/>
                </a:lnTo>
                <a:lnTo>
                  <a:pt x="710498" y="1175986"/>
                </a:lnTo>
                <a:lnTo>
                  <a:pt x="710133" y="1176140"/>
                </a:lnTo>
                <a:lnTo>
                  <a:pt x="710248" y="1175752"/>
                </a:lnTo>
                <a:lnTo>
                  <a:pt x="706731" y="1172454"/>
                </a:lnTo>
                <a:lnTo>
                  <a:pt x="709207" y="1176020"/>
                </a:lnTo>
                <a:cubicBezTo>
                  <a:pt x="709207" y="1177925"/>
                  <a:pt x="705239" y="1177925"/>
                  <a:pt x="701270" y="1176020"/>
                </a:cubicBezTo>
                <a:cubicBezTo>
                  <a:pt x="697301" y="1174115"/>
                  <a:pt x="695317" y="1172210"/>
                  <a:pt x="695317" y="1170305"/>
                </a:cubicBezTo>
                <a:cubicBezTo>
                  <a:pt x="697301" y="1168400"/>
                  <a:pt x="701270" y="1168400"/>
                  <a:pt x="705239" y="1170305"/>
                </a:cubicBezTo>
                <a:lnTo>
                  <a:pt x="705311" y="1170409"/>
                </a:lnTo>
                <a:close/>
                <a:moveTo>
                  <a:pt x="2513005" y="1162050"/>
                </a:moveTo>
                <a:cubicBezTo>
                  <a:pt x="2516973" y="1162050"/>
                  <a:pt x="2520942" y="1163637"/>
                  <a:pt x="2520942" y="1165225"/>
                </a:cubicBezTo>
                <a:cubicBezTo>
                  <a:pt x="2520942" y="1166812"/>
                  <a:pt x="2516973" y="1168400"/>
                  <a:pt x="2513005" y="1168400"/>
                </a:cubicBezTo>
                <a:cubicBezTo>
                  <a:pt x="2509036" y="1166812"/>
                  <a:pt x="2505067" y="1166812"/>
                  <a:pt x="2505067" y="1165225"/>
                </a:cubicBezTo>
                <a:cubicBezTo>
                  <a:pt x="2507052" y="1163637"/>
                  <a:pt x="2509036" y="1162050"/>
                  <a:pt x="2513005" y="1162050"/>
                </a:cubicBezTo>
                <a:close/>
                <a:moveTo>
                  <a:pt x="2401291" y="1159868"/>
                </a:moveTo>
                <a:cubicBezTo>
                  <a:pt x="2405525" y="1161019"/>
                  <a:pt x="2408347" y="1163320"/>
                  <a:pt x="2408347" y="1163320"/>
                </a:cubicBezTo>
                <a:cubicBezTo>
                  <a:pt x="2413051" y="1170687"/>
                  <a:pt x="2414462" y="1176672"/>
                  <a:pt x="2412345" y="1181736"/>
                </a:cubicBezTo>
                <a:lnTo>
                  <a:pt x="2404759" y="1187431"/>
                </a:lnTo>
                <a:lnTo>
                  <a:pt x="2402409" y="1190626"/>
                </a:lnTo>
                <a:lnTo>
                  <a:pt x="2402709" y="1188971"/>
                </a:lnTo>
                <a:lnTo>
                  <a:pt x="2395176" y="1194626"/>
                </a:lnTo>
                <a:lnTo>
                  <a:pt x="2384211" y="1194256"/>
                </a:lnTo>
                <a:lnTo>
                  <a:pt x="2382829" y="1196976"/>
                </a:lnTo>
                <a:lnTo>
                  <a:pt x="2383526" y="1194233"/>
                </a:lnTo>
                <a:lnTo>
                  <a:pt x="2374715" y="1193936"/>
                </a:lnTo>
                <a:lnTo>
                  <a:pt x="2367280" y="1189305"/>
                </a:lnTo>
                <a:lnTo>
                  <a:pt x="2366954" y="1189264"/>
                </a:lnTo>
                <a:lnTo>
                  <a:pt x="2367166" y="1189234"/>
                </a:lnTo>
                <a:lnTo>
                  <a:pt x="2366954" y="1189102"/>
                </a:lnTo>
                <a:cubicBezTo>
                  <a:pt x="2371658" y="1190023"/>
                  <a:pt x="2373540" y="1185879"/>
                  <a:pt x="2375656" y="1180355"/>
                </a:cubicBezTo>
                <a:lnTo>
                  <a:pt x="2380458" y="1172267"/>
                </a:lnTo>
                <a:lnTo>
                  <a:pt x="2378067" y="1172369"/>
                </a:lnTo>
                <a:lnTo>
                  <a:pt x="2380470" y="1172246"/>
                </a:lnTo>
                <a:lnTo>
                  <a:pt x="2385769" y="1163320"/>
                </a:lnTo>
                <a:cubicBezTo>
                  <a:pt x="2391413" y="1158717"/>
                  <a:pt x="2397058" y="1158717"/>
                  <a:pt x="2401291" y="1159868"/>
                </a:cubicBezTo>
                <a:close/>
                <a:moveTo>
                  <a:pt x="2458854" y="1159193"/>
                </a:moveTo>
                <a:cubicBezTo>
                  <a:pt x="2463705" y="1158240"/>
                  <a:pt x="2464675" y="1164908"/>
                  <a:pt x="2463947" y="1173004"/>
                </a:cubicBezTo>
                <a:lnTo>
                  <a:pt x="2458945" y="1194988"/>
                </a:lnTo>
                <a:lnTo>
                  <a:pt x="2459030" y="1195388"/>
                </a:lnTo>
                <a:lnTo>
                  <a:pt x="2458895" y="1195205"/>
                </a:lnTo>
                <a:lnTo>
                  <a:pt x="2458854" y="1195388"/>
                </a:lnTo>
                <a:lnTo>
                  <a:pt x="2458799" y="1195074"/>
                </a:lnTo>
                <a:lnTo>
                  <a:pt x="2455894" y="1191131"/>
                </a:lnTo>
                <a:cubicBezTo>
                  <a:pt x="2450353" y="1183363"/>
                  <a:pt x="2439799" y="1167289"/>
                  <a:pt x="2444021" y="1163003"/>
                </a:cubicBezTo>
                <a:cubicBezTo>
                  <a:pt x="2447773" y="1160145"/>
                  <a:pt x="2451526" y="1165860"/>
                  <a:pt x="2454340" y="1173480"/>
                </a:cubicBezTo>
                <a:lnTo>
                  <a:pt x="2458073" y="1190918"/>
                </a:lnTo>
                <a:lnTo>
                  <a:pt x="2455943" y="1178719"/>
                </a:lnTo>
                <a:cubicBezTo>
                  <a:pt x="2454973" y="1170147"/>
                  <a:pt x="2454973" y="1161098"/>
                  <a:pt x="2458854" y="1159193"/>
                </a:cubicBezTo>
                <a:close/>
                <a:moveTo>
                  <a:pt x="645470" y="1157288"/>
                </a:moveTo>
                <a:cubicBezTo>
                  <a:pt x="662615" y="1159181"/>
                  <a:pt x="668330" y="1168645"/>
                  <a:pt x="662615" y="1187573"/>
                </a:cubicBezTo>
                <a:lnTo>
                  <a:pt x="653787" y="1197883"/>
                </a:lnTo>
                <a:lnTo>
                  <a:pt x="654042" y="1198563"/>
                </a:lnTo>
                <a:lnTo>
                  <a:pt x="653703" y="1197982"/>
                </a:lnTo>
                <a:lnTo>
                  <a:pt x="649042" y="1203425"/>
                </a:lnTo>
                <a:cubicBezTo>
                  <a:pt x="644041" y="1206028"/>
                  <a:pt x="639755" y="1206501"/>
                  <a:pt x="639755" y="1206501"/>
                </a:cubicBezTo>
                <a:lnTo>
                  <a:pt x="639755" y="1206499"/>
                </a:lnTo>
                <a:lnTo>
                  <a:pt x="639755" y="1206500"/>
                </a:lnTo>
                <a:lnTo>
                  <a:pt x="639755" y="1206499"/>
                </a:lnTo>
                <a:lnTo>
                  <a:pt x="641481" y="1201207"/>
                </a:lnTo>
                <a:cubicBezTo>
                  <a:pt x="640678" y="1198057"/>
                  <a:pt x="637865" y="1194175"/>
                  <a:pt x="635253" y="1189662"/>
                </a:cubicBezTo>
                <a:lnTo>
                  <a:pt x="634143" y="1186274"/>
                </a:lnTo>
                <a:lnTo>
                  <a:pt x="633405" y="1187450"/>
                </a:lnTo>
                <a:lnTo>
                  <a:pt x="634074" y="1186062"/>
                </a:lnTo>
                <a:lnTo>
                  <a:pt x="630230" y="1174323"/>
                </a:lnTo>
                <a:cubicBezTo>
                  <a:pt x="630230" y="1159181"/>
                  <a:pt x="645470" y="1157288"/>
                  <a:pt x="645470" y="1157288"/>
                </a:cubicBezTo>
                <a:close/>
                <a:moveTo>
                  <a:pt x="465955" y="1156844"/>
                </a:moveTo>
                <a:lnTo>
                  <a:pt x="461954" y="1161786"/>
                </a:lnTo>
                <a:lnTo>
                  <a:pt x="460898" y="1161270"/>
                </a:lnTo>
                <a:lnTo>
                  <a:pt x="452576" y="1165912"/>
                </a:lnTo>
                <a:lnTo>
                  <a:pt x="459517" y="1167641"/>
                </a:lnTo>
                <a:lnTo>
                  <a:pt x="459481" y="1169399"/>
                </a:lnTo>
                <a:lnTo>
                  <a:pt x="460472" y="1168674"/>
                </a:lnTo>
                <a:lnTo>
                  <a:pt x="465076" y="1172582"/>
                </a:lnTo>
                <a:lnTo>
                  <a:pt x="465958" y="1168967"/>
                </a:lnTo>
                <a:lnTo>
                  <a:pt x="468458" y="1169218"/>
                </a:lnTo>
                <a:lnTo>
                  <a:pt x="468304" y="1169035"/>
                </a:lnTo>
                <a:lnTo>
                  <a:pt x="474871" y="1161753"/>
                </a:lnTo>
                <a:lnTo>
                  <a:pt x="467623" y="1163071"/>
                </a:lnTo>
                <a:close/>
                <a:moveTo>
                  <a:pt x="2512687" y="1150937"/>
                </a:moveTo>
                <a:cubicBezTo>
                  <a:pt x="2514592" y="1152751"/>
                  <a:pt x="2514592" y="1156380"/>
                  <a:pt x="2512687" y="1160008"/>
                </a:cubicBezTo>
                <a:cubicBezTo>
                  <a:pt x="2510782" y="1161823"/>
                  <a:pt x="2506972" y="1163637"/>
                  <a:pt x="2506972" y="1163637"/>
                </a:cubicBezTo>
                <a:cubicBezTo>
                  <a:pt x="2505067" y="1161823"/>
                  <a:pt x="2505067" y="1160008"/>
                  <a:pt x="2506972" y="1156380"/>
                </a:cubicBezTo>
                <a:cubicBezTo>
                  <a:pt x="2508877" y="1152751"/>
                  <a:pt x="2512687" y="1150937"/>
                  <a:pt x="2512687" y="1150937"/>
                </a:cubicBezTo>
                <a:close/>
                <a:moveTo>
                  <a:pt x="2501893" y="1147762"/>
                </a:moveTo>
                <a:cubicBezTo>
                  <a:pt x="2503480" y="1147762"/>
                  <a:pt x="2505068" y="1151731"/>
                  <a:pt x="2506655" y="1155699"/>
                </a:cubicBezTo>
                <a:cubicBezTo>
                  <a:pt x="2506655" y="1159668"/>
                  <a:pt x="2506655" y="1161652"/>
                  <a:pt x="2505068" y="1163637"/>
                </a:cubicBezTo>
                <a:lnTo>
                  <a:pt x="2504878" y="1163320"/>
                </a:lnTo>
                <a:lnTo>
                  <a:pt x="2496138" y="1163320"/>
                </a:lnTo>
                <a:cubicBezTo>
                  <a:pt x="2494352" y="1161415"/>
                  <a:pt x="2490780" y="1157605"/>
                  <a:pt x="2492566" y="1157605"/>
                </a:cubicBezTo>
                <a:cubicBezTo>
                  <a:pt x="2492566" y="1155700"/>
                  <a:pt x="2496138" y="1155700"/>
                  <a:pt x="2499710" y="1155700"/>
                </a:cubicBezTo>
                <a:lnTo>
                  <a:pt x="2503768" y="1161471"/>
                </a:lnTo>
                <a:lnTo>
                  <a:pt x="2500305" y="1155699"/>
                </a:lnTo>
                <a:cubicBezTo>
                  <a:pt x="2500305" y="1151731"/>
                  <a:pt x="2500305" y="1149746"/>
                  <a:pt x="2501893" y="1147762"/>
                </a:cubicBezTo>
                <a:close/>
                <a:moveTo>
                  <a:pt x="2362192" y="1144589"/>
                </a:moveTo>
                <a:lnTo>
                  <a:pt x="2361488" y="1145502"/>
                </a:lnTo>
                <a:lnTo>
                  <a:pt x="2361532" y="1145665"/>
                </a:lnTo>
                <a:close/>
                <a:moveTo>
                  <a:pt x="2362191" y="1144588"/>
                </a:moveTo>
                <a:lnTo>
                  <a:pt x="2362186" y="1144592"/>
                </a:lnTo>
                <a:lnTo>
                  <a:pt x="2362192" y="1144588"/>
                </a:lnTo>
                <a:close/>
                <a:moveTo>
                  <a:pt x="2361580" y="1143641"/>
                </a:moveTo>
                <a:lnTo>
                  <a:pt x="2361485" y="1144137"/>
                </a:lnTo>
                <a:lnTo>
                  <a:pt x="2362192" y="1144587"/>
                </a:lnTo>
                <a:lnTo>
                  <a:pt x="2362192" y="1144587"/>
                </a:lnTo>
                <a:lnTo>
                  <a:pt x="2362192" y="1144587"/>
                </a:lnTo>
                <a:lnTo>
                  <a:pt x="2362193" y="1144587"/>
                </a:lnTo>
                <a:lnTo>
                  <a:pt x="2362193" y="1144587"/>
                </a:lnTo>
                <a:lnTo>
                  <a:pt x="2362193" y="1144587"/>
                </a:lnTo>
                <a:lnTo>
                  <a:pt x="2362193" y="1144586"/>
                </a:lnTo>
                <a:close/>
                <a:moveTo>
                  <a:pt x="560742" y="1143283"/>
                </a:moveTo>
                <a:lnTo>
                  <a:pt x="574267" y="1150728"/>
                </a:lnTo>
                <a:lnTo>
                  <a:pt x="576255" y="1149668"/>
                </a:lnTo>
                <a:lnTo>
                  <a:pt x="574327" y="1150762"/>
                </a:lnTo>
                <a:lnTo>
                  <a:pt x="585383" y="1156848"/>
                </a:lnTo>
                <a:lnTo>
                  <a:pt x="600323" y="1161572"/>
                </a:lnTo>
                <a:lnTo>
                  <a:pt x="601655" y="1160859"/>
                </a:lnTo>
                <a:lnTo>
                  <a:pt x="601180" y="1161843"/>
                </a:lnTo>
                <a:lnTo>
                  <a:pt x="601655" y="1161993"/>
                </a:lnTo>
                <a:cubicBezTo>
                  <a:pt x="601655" y="1161993"/>
                  <a:pt x="600260" y="1167606"/>
                  <a:pt x="596076" y="1173687"/>
                </a:cubicBezTo>
                <a:lnTo>
                  <a:pt x="588683" y="1178490"/>
                </a:lnTo>
                <a:lnTo>
                  <a:pt x="590542" y="1179513"/>
                </a:lnTo>
                <a:lnTo>
                  <a:pt x="588670" y="1178499"/>
                </a:lnTo>
                <a:lnTo>
                  <a:pt x="573760" y="1188187"/>
                </a:lnTo>
                <a:lnTo>
                  <a:pt x="562065" y="1187062"/>
                </a:lnTo>
                <a:lnTo>
                  <a:pt x="563554" y="1189038"/>
                </a:lnTo>
                <a:lnTo>
                  <a:pt x="559063" y="1186773"/>
                </a:lnTo>
                <a:lnTo>
                  <a:pt x="547027" y="1185614"/>
                </a:lnTo>
                <a:cubicBezTo>
                  <a:pt x="540751" y="1181171"/>
                  <a:pt x="537497" y="1173219"/>
                  <a:pt x="538426" y="1161993"/>
                </a:cubicBezTo>
                <a:lnTo>
                  <a:pt x="539215" y="1160097"/>
                </a:lnTo>
                <a:lnTo>
                  <a:pt x="538891" y="1159867"/>
                </a:lnTo>
                <a:lnTo>
                  <a:pt x="539487" y="1159444"/>
                </a:lnTo>
                <a:lnTo>
                  <a:pt x="542611" y="1151936"/>
                </a:lnTo>
                <a:cubicBezTo>
                  <a:pt x="545865" y="1147025"/>
                  <a:pt x="551444" y="1142347"/>
                  <a:pt x="560742" y="1143283"/>
                </a:cubicBezTo>
                <a:close/>
                <a:moveTo>
                  <a:pt x="63228" y="1143000"/>
                </a:moveTo>
                <a:cubicBezTo>
                  <a:pt x="63228" y="1143000"/>
                  <a:pt x="94714" y="1146694"/>
                  <a:pt x="96566" y="1178098"/>
                </a:cubicBezTo>
                <a:cubicBezTo>
                  <a:pt x="98418" y="1211349"/>
                  <a:pt x="65080" y="1231669"/>
                  <a:pt x="79897" y="1244600"/>
                </a:cubicBezTo>
                <a:lnTo>
                  <a:pt x="79305" y="1244508"/>
                </a:lnTo>
                <a:lnTo>
                  <a:pt x="79367" y="1244601"/>
                </a:lnTo>
                <a:lnTo>
                  <a:pt x="78984" y="1244459"/>
                </a:lnTo>
                <a:lnTo>
                  <a:pt x="74485" y="1243763"/>
                </a:lnTo>
                <a:cubicBezTo>
                  <a:pt x="69493" y="1242681"/>
                  <a:pt x="61702" y="1240234"/>
                  <a:pt x="53942" y="1234768"/>
                </a:cubicBezTo>
                <a:lnTo>
                  <a:pt x="51102" y="1230984"/>
                </a:lnTo>
                <a:lnTo>
                  <a:pt x="50792" y="1231901"/>
                </a:lnTo>
                <a:lnTo>
                  <a:pt x="51044" y="1230907"/>
                </a:lnTo>
                <a:lnTo>
                  <a:pt x="33594" y="1207654"/>
                </a:lnTo>
                <a:lnTo>
                  <a:pt x="29194" y="1188517"/>
                </a:lnTo>
                <a:lnTo>
                  <a:pt x="28885" y="1189038"/>
                </a:lnTo>
                <a:lnTo>
                  <a:pt x="29124" y="1188215"/>
                </a:lnTo>
                <a:lnTo>
                  <a:pt x="27807" y="1182485"/>
                </a:lnTo>
                <a:cubicBezTo>
                  <a:pt x="26070" y="1159972"/>
                  <a:pt x="36836" y="1145771"/>
                  <a:pt x="63228" y="1143000"/>
                </a:cubicBezTo>
                <a:close/>
                <a:moveTo>
                  <a:pt x="2371278" y="1142694"/>
                </a:moveTo>
                <a:lnTo>
                  <a:pt x="2362194" y="1144587"/>
                </a:lnTo>
                <a:lnTo>
                  <a:pt x="2362194" y="1144587"/>
                </a:lnTo>
                <a:lnTo>
                  <a:pt x="2364016" y="1144915"/>
                </a:lnTo>
                <a:lnTo>
                  <a:pt x="2363781" y="1144587"/>
                </a:lnTo>
                <a:close/>
                <a:moveTo>
                  <a:pt x="2960945" y="1141413"/>
                </a:moveTo>
                <a:cubicBezTo>
                  <a:pt x="2994283" y="1145107"/>
                  <a:pt x="3003543" y="1169122"/>
                  <a:pt x="2990579" y="1204220"/>
                </a:cubicBezTo>
                <a:lnTo>
                  <a:pt x="2972348" y="1225336"/>
                </a:lnTo>
                <a:lnTo>
                  <a:pt x="2973380" y="1228726"/>
                </a:lnTo>
                <a:lnTo>
                  <a:pt x="2972185" y="1225525"/>
                </a:lnTo>
                <a:lnTo>
                  <a:pt x="2961871" y="1237471"/>
                </a:lnTo>
                <a:cubicBezTo>
                  <a:pt x="2952148" y="1242551"/>
                  <a:pt x="2944276" y="1243013"/>
                  <a:pt x="2944276" y="1243013"/>
                </a:cubicBezTo>
                <a:lnTo>
                  <a:pt x="2944521" y="1241939"/>
                </a:lnTo>
                <a:lnTo>
                  <a:pt x="2941630" y="1243013"/>
                </a:lnTo>
                <a:lnTo>
                  <a:pt x="2945653" y="1236971"/>
                </a:lnTo>
                <a:lnTo>
                  <a:pt x="2946881" y="1231583"/>
                </a:lnTo>
                <a:cubicBezTo>
                  <a:pt x="2945231" y="1225002"/>
                  <a:pt x="2940066" y="1217122"/>
                  <a:pt x="2935486" y="1207944"/>
                </a:cubicBezTo>
                <a:lnTo>
                  <a:pt x="2933365" y="1199481"/>
                </a:lnTo>
                <a:lnTo>
                  <a:pt x="2932105" y="1201738"/>
                </a:lnTo>
                <a:lnTo>
                  <a:pt x="2933153" y="1198637"/>
                </a:lnTo>
                <a:lnTo>
                  <a:pt x="2927607" y="1176511"/>
                </a:lnTo>
                <a:cubicBezTo>
                  <a:pt x="2929459" y="1145107"/>
                  <a:pt x="2960945" y="1141413"/>
                  <a:pt x="2960945" y="1141413"/>
                </a:cubicBezTo>
                <a:close/>
                <a:moveTo>
                  <a:pt x="2660624" y="1137276"/>
                </a:moveTo>
                <a:lnTo>
                  <a:pt x="2656066" y="1142727"/>
                </a:lnTo>
                <a:lnTo>
                  <a:pt x="2654442" y="1141936"/>
                </a:lnTo>
                <a:lnTo>
                  <a:pt x="2655244" y="1145173"/>
                </a:lnTo>
                <a:lnTo>
                  <a:pt x="2649484" y="1147605"/>
                </a:lnTo>
                <a:lnTo>
                  <a:pt x="2653442" y="1148591"/>
                </a:lnTo>
                <a:lnTo>
                  <a:pt x="2653377" y="1151852"/>
                </a:lnTo>
                <a:lnTo>
                  <a:pt x="2654519" y="1150938"/>
                </a:lnTo>
                <a:lnTo>
                  <a:pt x="2658745" y="1155153"/>
                </a:lnTo>
                <a:lnTo>
                  <a:pt x="2659883" y="1149917"/>
                </a:lnTo>
                <a:lnTo>
                  <a:pt x="2662498" y="1150337"/>
                </a:lnTo>
                <a:lnTo>
                  <a:pt x="2662229" y="1149985"/>
                </a:lnTo>
                <a:lnTo>
                  <a:pt x="2667971" y="1143618"/>
                </a:lnTo>
                <a:lnTo>
                  <a:pt x="2662910" y="1144134"/>
                </a:lnTo>
                <a:close/>
                <a:moveTo>
                  <a:pt x="2423311" y="1133475"/>
                </a:moveTo>
                <a:cubicBezTo>
                  <a:pt x="2426883" y="1133475"/>
                  <a:pt x="2430455" y="1135459"/>
                  <a:pt x="2428669" y="1137444"/>
                </a:cubicBezTo>
                <a:cubicBezTo>
                  <a:pt x="2428669" y="1139428"/>
                  <a:pt x="2426883" y="1141413"/>
                  <a:pt x="2423311" y="1141413"/>
                </a:cubicBezTo>
                <a:lnTo>
                  <a:pt x="2422039" y="1140706"/>
                </a:lnTo>
                <a:lnTo>
                  <a:pt x="2423840" y="1147763"/>
                </a:lnTo>
                <a:lnTo>
                  <a:pt x="2417039" y="1144432"/>
                </a:lnTo>
                <a:lnTo>
                  <a:pt x="2413786" y="1150938"/>
                </a:lnTo>
                <a:cubicBezTo>
                  <a:pt x="2411802" y="1150938"/>
                  <a:pt x="2409817" y="1146969"/>
                  <a:pt x="2409817" y="1143000"/>
                </a:cubicBezTo>
                <a:lnTo>
                  <a:pt x="2409988" y="1142660"/>
                </a:lnTo>
                <a:lnTo>
                  <a:pt x="2402333" y="1144361"/>
                </a:lnTo>
                <a:cubicBezTo>
                  <a:pt x="2400292" y="1142546"/>
                  <a:pt x="2402333" y="1138918"/>
                  <a:pt x="2406416" y="1137103"/>
                </a:cubicBezTo>
                <a:lnTo>
                  <a:pt x="2413560" y="1135516"/>
                </a:lnTo>
                <a:lnTo>
                  <a:pt x="2413786" y="1135063"/>
                </a:lnTo>
                <a:lnTo>
                  <a:pt x="2413967" y="1135425"/>
                </a:lnTo>
                <a:lnTo>
                  <a:pt x="2414580" y="1135289"/>
                </a:lnTo>
                <a:lnTo>
                  <a:pt x="2414220" y="1135930"/>
                </a:lnTo>
                <a:lnTo>
                  <a:pt x="2416431" y="1140353"/>
                </a:lnTo>
                <a:lnTo>
                  <a:pt x="2416431" y="1137591"/>
                </a:lnTo>
                <a:lnTo>
                  <a:pt x="2416167" y="1137444"/>
                </a:lnTo>
                <a:lnTo>
                  <a:pt x="2416431" y="1137297"/>
                </a:lnTo>
                <a:lnTo>
                  <a:pt x="2416431" y="1136877"/>
                </a:lnTo>
                <a:lnTo>
                  <a:pt x="2416779" y="1137104"/>
                </a:lnTo>
                <a:close/>
                <a:moveTo>
                  <a:pt x="678648" y="1127125"/>
                </a:moveTo>
                <a:lnTo>
                  <a:pt x="678808" y="1127445"/>
                </a:lnTo>
                <a:lnTo>
                  <a:pt x="679044" y="1127390"/>
                </a:lnTo>
                <a:lnTo>
                  <a:pt x="678908" y="1127645"/>
                </a:lnTo>
                <a:lnTo>
                  <a:pt x="682617" y="1135062"/>
                </a:lnTo>
                <a:cubicBezTo>
                  <a:pt x="682617" y="1139445"/>
                  <a:pt x="680839" y="1143000"/>
                  <a:pt x="678648" y="1143000"/>
                </a:cubicBezTo>
                <a:cubicBezTo>
                  <a:pt x="676456" y="1143000"/>
                  <a:pt x="674679" y="1139445"/>
                  <a:pt x="674679" y="1135062"/>
                </a:cubicBezTo>
                <a:lnTo>
                  <a:pt x="674811" y="1134799"/>
                </a:lnTo>
                <a:lnTo>
                  <a:pt x="667138" y="1134799"/>
                </a:lnTo>
                <a:cubicBezTo>
                  <a:pt x="665154" y="1134799"/>
                  <a:pt x="667138" y="1131094"/>
                  <a:pt x="671107" y="1129242"/>
                </a:cubicBezTo>
                <a:lnTo>
                  <a:pt x="678445" y="1127530"/>
                </a:lnTo>
                <a:close/>
                <a:moveTo>
                  <a:pt x="688173" y="1125934"/>
                </a:moveTo>
                <a:cubicBezTo>
                  <a:pt x="691745" y="1125934"/>
                  <a:pt x="695317" y="1127919"/>
                  <a:pt x="695317" y="1129903"/>
                </a:cubicBezTo>
                <a:lnTo>
                  <a:pt x="688703" y="1131741"/>
                </a:lnTo>
                <a:lnTo>
                  <a:pt x="688703" y="1139372"/>
                </a:lnTo>
                <a:cubicBezTo>
                  <a:pt x="688703" y="1141413"/>
                  <a:pt x="684998" y="1139372"/>
                  <a:pt x="683146" y="1135289"/>
                </a:cubicBezTo>
                <a:lnTo>
                  <a:pt x="681538" y="1128202"/>
                </a:lnTo>
                <a:lnTo>
                  <a:pt x="681029" y="1127919"/>
                </a:lnTo>
                <a:lnTo>
                  <a:pt x="681448" y="1127803"/>
                </a:lnTo>
                <a:lnTo>
                  <a:pt x="681294" y="1127125"/>
                </a:lnTo>
                <a:lnTo>
                  <a:pt x="682163" y="1127604"/>
                </a:lnTo>
                <a:close/>
                <a:moveTo>
                  <a:pt x="2361399" y="1125537"/>
                </a:moveTo>
                <a:cubicBezTo>
                  <a:pt x="2363384" y="1125537"/>
                  <a:pt x="2363880" y="1128871"/>
                  <a:pt x="2363632" y="1132919"/>
                </a:cubicBezTo>
                <a:lnTo>
                  <a:pt x="2361785" y="1142571"/>
                </a:lnTo>
                <a:lnTo>
                  <a:pt x="2362193" y="1144586"/>
                </a:lnTo>
                <a:lnTo>
                  <a:pt x="2364508" y="1135856"/>
                </a:lnTo>
                <a:cubicBezTo>
                  <a:pt x="2365897" y="1131491"/>
                  <a:pt x="2367749" y="1127125"/>
                  <a:pt x="2369601" y="1127125"/>
                </a:cubicBezTo>
                <a:cubicBezTo>
                  <a:pt x="2371453" y="1128095"/>
                  <a:pt x="2370527" y="1131491"/>
                  <a:pt x="2368675" y="1135129"/>
                </a:cubicBezTo>
                <a:lnTo>
                  <a:pt x="2362193" y="1144586"/>
                </a:lnTo>
                <a:lnTo>
                  <a:pt x="2367043" y="1137667"/>
                </a:lnTo>
                <a:cubicBezTo>
                  <a:pt x="2369689" y="1134318"/>
                  <a:pt x="2372776" y="1131193"/>
                  <a:pt x="2374539" y="1132086"/>
                </a:cubicBezTo>
                <a:cubicBezTo>
                  <a:pt x="2376303" y="1132979"/>
                  <a:pt x="2374539" y="1135658"/>
                  <a:pt x="2371673" y="1138337"/>
                </a:cubicBezTo>
                <a:lnTo>
                  <a:pt x="2362229" y="1144564"/>
                </a:lnTo>
                <a:lnTo>
                  <a:pt x="2369336" y="1140063"/>
                </a:lnTo>
                <a:cubicBezTo>
                  <a:pt x="2373146" y="1137919"/>
                  <a:pt x="2377432" y="1136014"/>
                  <a:pt x="2379337" y="1136967"/>
                </a:cubicBezTo>
                <a:cubicBezTo>
                  <a:pt x="2380290" y="1138872"/>
                  <a:pt x="2377432" y="1140777"/>
                  <a:pt x="2373622" y="1142206"/>
                </a:cubicBezTo>
                <a:lnTo>
                  <a:pt x="2371702" y="1142606"/>
                </a:lnTo>
                <a:lnTo>
                  <a:pt x="2380925" y="1143000"/>
                </a:lnTo>
                <a:cubicBezTo>
                  <a:pt x="2381878" y="1144587"/>
                  <a:pt x="2378544" y="1145381"/>
                  <a:pt x="2374496" y="1145580"/>
                </a:cubicBezTo>
                <a:lnTo>
                  <a:pt x="2363781" y="1144588"/>
                </a:lnTo>
                <a:lnTo>
                  <a:pt x="2364494" y="1145001"/>
                </a:lnTo>
                <a:lnTo>
                  <a:pt x="2370130" y="1146016"/>
                </a:lnTo>
                <a:cubicBezTo>
                  <a:pt x="2374098" y="1146968"/>
                  <a:pt x="2378067" y="1148397"/>
                  <a:pt x="2378067" y="1150302"/>
                </a:cubicBezTo>
                <a:lnTo>
                  <a:pt x="2372115" y="1150302"/>
                </a:lnTo>
                <a:lnTo>
                  <a:pt x="2376282" y="1155303"/>
                </a:lnTo>
                <a:cubicBezTo>
                  <a:pt x="2375389" y="1157089"/>
                  <a:pt x="2372710" y="1155749"/>
                  <a:pt x="2370031" y="1153294"/>
                </a:cubicBezTo>
                <a:lnTo>
                  <a:pt x="2365044" y="1146347"/>
                </a:lnTo>
                <a:lnTo>
                  <a:pt x="2362193" y="1144588"/>
                </a:lnTo>
                <a:lnTo>
                  <a:pt x="2362193" y="1144588"/>
                </a:lnTo>
                <a:lnTo>
                  <a:pt x="2367286" y="1151731"/>
                </a:lnTo>
                <a:cubicBezTo>
                  <a:pt x="2369601" y="1155541"/>
                  <a:pt x="2371453" y="1159827"/>
                  <a:pt x="2369601" y="1161732"/>
                </a:cubicBezTo>
                <a:cubicBezTo>
                  <a:pt x="2368675" y="1162684"/>
                  <a:pt x="2366823" y="1159827"/>
                  <a:pt x="2365202" y="1156017"/>
                </a:cubicBezTo>
                <a:lnTo>
                  <a:pt x="2362193" y="1144590"/>
                </a:lnTo>
                <a:lnTo>
                  <a:pt x="2361840" y="1146807"/>
                </a:lnTo>
                <a:lnTo>
                  <a:pt x="2363621" y="1153398"/>
                </a:lnTo>
                <a:cubicBezTo>
                  <a:pt x="2364574" y="1157922"/>
                  <a:pt x="2365050" y="1162684"/>
                  <a:pt x="2363145" y="1163637"/>
                </a:cubicBezTo>
                <a:lnTo>
                  <a:pt x="2359370" y="1156323"/>
                </a:lnTo>
                <a:lnTo>
                  <a:pt x="2356637" y="1162050"/>
                </a:lnTo>
                <a:cubicBezTo>
                  <a:pt x="2353859" y="1162050"/>
                  <a:pt x="2354322" y="1158654"/>
                  <a:pt x="2355942" y="1154774"/>
                </a:cubicBezTo>
                <a:lnTo>
                  <a:pt x="2360895" y="1146703"/>
                </a:lnTo>
                <a:lnTo>
                  <a:pt x="2360984" y="1146155"/>
                </a:lnTo>
                <a:lnTo>
                  <a:pt x="2356857" y="1151508"/>
                </a:lnTo>
                <a:cubicBezTo>
                  <a:pt x="2353947" y="1154856"/>
                  <a:pt x="2350551" y="1157982"/>
                  <a:pt x="2348611" y="1157089"/>
                </a:cubicBezTo>
                <a:cubicBezTo>
                  <a:pt x="2346671" y="1156196"/>
                  <a:pt x="2348611" y="1153517"/>
                  <a:pt x="2351764" y="1150838"/>
                </a:cubicBezTo>
                <a:lnTo>
                  <a:pt x="2352843" y="1150191"/>
                </a:lnTo>
                <a:lnTo>
                  <a:pt x="2345047" y="1151996"/>
                </a:lnTo>
                <a:cubicBezTo>
                  <a:pt x="2344095" y="1150143"/>
                  <a:pt x="2346952" y="1148291"/>
                  <a:pt x="2350762" y="1146902"/>
                </a:cubicBezTo>
                <a:lnTo>
                  <a:pt x="2361208" y="1144786"/>
                </a:lnTo>
                <a:lnTo>
                  <a:pt x="2361240" y="1144587"/>
                </a:lnTo>
                <a:lnTo>
                  <a:pt x="2361290" y="1144770"/>
                </a:lnTo>
                <a:lnTo>
                  <a:pt x="2362191" y="1144587"/>
                </a:lnTo>
                <a:lnTo>
                  <a:pt x="2361437" y="1144388"/>
                </a:lnTo>
                <a:lnTo>
                  <a:pt x="2361399" y="1144587"/>
                </a:lnTo>
                <a:lnTo>
                  <a:pt x="2361362" y="1144368"/>
                </a:lnTo>
                <a:lnTo>
                  <a:pt x="2360313" y="1144089"/>
                </a:lnTo>
                <a:lnTo>
                  <a:pt x="2360605" y="1144587"/>
                </a:lnTo>
                <a:lnTo>
                  <a:pt x="2360605" y="1144587"/>
                </a:lnTo>
                <a:lnTo>
                  <a:pt x="2360605" y="1144587"/>
                </a:lnTo>
                <a:lnTo>
                  <a:pt x="2360605" y="1144588"/>
                </a:lnTo>
                <a:lnTo>
                  <a:pt x="2360604" y="1144587"/>
                </a:lnTo>
                <a:lnTo>
                  <a:pt x="2352033" y="1145778"/>
                </a:lnTo>
                <a:cubicBezTo>
                  <a:pt x="2347747" y="1146174"/>
                  <a:pt x="2343460" y="1146174"/>
                  <a:pt x="2343460" y="1144587"/>
                </a:cubicBezTo>
                <a:cubicBezTo>
                  <a:pt x="2342508" y="1142999"/>
                  <a:pt x="2345841" y="1142603"/>
                  <a:pt x="2349890" y="1142801"/>
                </a:cubicBezTo>
                <a:lnTo>
                  <a:pt x="2360604" y="1144587"/>
                </a:lnTo>
                <a:lnTo>
                  <a:pt x="2359779" y="1143948"/>
                </a:lnTo>
                <a:lnTo>
                  <a:pt x="2353462" y="1142273"/>
                </a:lnTo>
                <a:cubicBezTo>
                  <a:pt x="2349096" y="1140884"/>
                  <a:pt x="2344730" y="1139031"/>
                  <a:pt x="2344730" y="1137179"/>
                </a:cubicBezTo>
                <a:cubicBezTo>
                  <a:pt x="2344730" y="1135327"/>
                  <a:pt x="2348126" y="1136253"/>
                  <a:pt x="2352007" y="1138105"/>
                </a:cubicBezTo>
                <a:lnTo>
                  <a:pt x="2353652" y="1139152"/>
                </a:lnTo>
                <a:lnTo>
                  <a:pt x="2348358" y="1131006"/>
                </a:lnTo>
                <a:cubicBezTo>
                  <a:pt x="2349379" y="1129065"/>
                  <a:pt x="2351931" y="1131006"/>
                  <a:pt x="2354482" y="1134159"/>
                </a:cubicBezTo>
                <a:lnTo>
                  <a:pt x="2359658" y="1142975"/>
                </a:lnTo>
                <a:lnTo>
                  <a:pt x="2361304" y="1144022"/>
                </a:lnTo>
                <a:lnTo>
                  <a:pt x="2361119" y="1142930"/>
                </a:lnTo>
                <a:lnTo>
                  <a:pt x="2357100" y="1136729"/>
                </a:lnTo>
                <a:cubicBezTo>
                  <a:pt x="2354785" y="1132681"/>
                  <a:pt x="2352933" y="1128394"/>
                  <a:pt x="2354785" y="1127442"/>
                </a:cubicBezTo>
                <a:cubicBezTo>
                  <a:pt x="2356637" y="1126489"/>
                  <a:pt x="2358489" y="1129347"/>
                  <a:pt x="2359878" y="1133157"/>
                </a:cubicBezTo>
                <a:lnTo>
                  <a:pt x="2360119" y="1134346"/>
                </a:lnTo>
                <a:close/>
                <a:moveTo>
                  <a:pt x="2423840" y="1122363"/>
                </a:moveTo>
                <a:cubicBezTo>
                  <a:pt x="2425692" y="1124177"/>
                  <a:pt x="2425692" y="1127806"/>
                  <a:pt x="2423840" y="1131434"/>
                </a:cubicBezTo>
                <a:cubicBezTo>
                  <a:pt x="2420136" y="1133249"/>
                  <a:pt x="2418284" y="1135063"/>
                  <a:pt x="2416431" y="1135063"/>
                </a:cubicBezTo>
                <a:cubicBezTo>
                  <a:pt x="2414579" y="1133249"/>
                  <a:pt x="2414579" y="1131434"/>
                  <a:pt x="2416431" y="1127806"/>
                </a:cubicBezTo>
                <a:cubicBezTo>
                  <a:pt x="2420136" y="1124177"/>
                  <a:pt x="2421988" y="1122363"/>
                  <a:pt x="2423840" y="1122363"/>
                </a:cubicBezTo>
                <a:close/>
                <a:moveTo>
                  <a:pt x="2410134" y="1120775"/>
                </a:moveTo>
                <a:cubicBezTo>
                  <a:pt x="2412039" y="1120775"/>
                  <a:pt x="2415849" y="1124347"/>
                  <a:pt x="2415849" y="1127919"/>
                </a:cubicBezTo>
                <a:lnTo>
                  <a:pt x="2414166" y="1134230"/>
                </a:lnTo>
                <a:lnTo>
                  <a:pt x="2414580" y="1134745"/>
                </a:lnTo>
                <a:lnTo>
                  <a:pt x="2414029" y="1134745"/>
                </a:lnTo>
                <a:lnTo>
                  <a:pt x="2413944" y="1135063"/>
                </a:lnTo>
                <a:lnTo>
                  <a:pt x="2413775" y="1134745"/>
                </a:lnTo>
                <a:lnTo>
                  <a:pt x="2406416" y="1134745"/>
                </a:lnTo>
                <a:cubicBezTo>
                  <a:pt x="2402333" y="1132840"/>
                  <a:pt x="2400292" y="1129030"/>
                  <a:pt x="2400292" y="1129030"/>
                </a:cubicBezTo>
                <a:cubicBezTo>
                  <a:pt x="2402333" y="1127125"/>
                  <a:pt x="2406416" y="1127125"/>
                  <a:pt x="2408457" y="1127125"/>
                </a:cubicBezTo>
                <a:lnTo>
                  <a:pt x="2412185" y="1131765"/>
                </a:lnTo>
                <a:lnTo>
                  <a:pt x="2410134" y="1127919"/>
                </a:lnTo>
                <a:cubicBezTo>
                  <a:pt x="2408229" y="1124347"/>
                  <a:pt x="2408229" y="1122561"/>
                  <a:pt x="2410134" y="1120775"/>
                </a:cubicBezTo>
                <a:close/>
                <a:moveTo>
                  <a:pt x="2931708" y="1116186"/>
                </a:moveTo>
                <a:cubicBezTo>
                  <a:pt x="2935450" y="1118049"/>
                  <a:pt x="2937321" y="1120845"/>
                  <a:pt x="2937321" y="1120845"/>
                </a:cubicBezTo>
                <a:cubicBezTo>
                  <a:pt x="2941063" y="1129231"/>
                  <a:pt x="2941063" y="1135754"/>
                  <a:pt x="2937789" y="1140413"/>
                </a:cubicBezTo>
                <a:lnTo>
                  <a:pt x="2928999" y="1144256"/>
                </a:lnTo>
                <a:lnTo>
                  <a:pt x="2927342" y="1146176"/>
                </a:lnTo>
                <a:lnTo>
                  <a:pt x="2927684" y="1144832"/>
                </a:lnTo>
                <a:lnTo>
                  <a:pt x="2918611" y="1148799"/>
                </a:lnTo>
                <a:lnTo>
                  <a:pt x="2906089" y="1146695"/>
                </a:lnTo>
                <a:lnTo>
                  <a:pt x="2905117" y="1147763"/>
                </a:lnTo>
                <a:lnTo>
                  <a:pt x="2906076" y="1146693"/>
                </a:lnTo>
                <a:lnTo>
                  <a:pt x="2899200" y="1145537"/>
                </a:lnTo>
                <a:lnTo>
                  <a:pt x="2892815" y="1139836"/>
                </a:lnTo>
                <a:lnTo>
                  <a:pt x="2892417" y="1139732"/>
                </a:lnTo>
                <a:lnTo>
                  <a:pt x="2892705" y="1139738"/>
                </a:lnTo>
                <a:lnTo>
                  <a:pt x="2892417" y="1139481"/>
                </a:lnTo>
                <a:cubicBezTo>
                  <a:pt x="2897095" y="1140412"/>
                  <a:pt x="2899433" y="1136219"/>
                  <a:pt x="2902240" y="1131094"/>
                </a:cubicBezTo>
                <a:lnTo>
                  <a:pt x="2908156" y="1124548"/>
                </a:lnTo>
                <a:lnTo>
                  <a:pt x="2906705" y="1124479"/>
                </a:lnTo>
                <a:lnTo>
                  <a:pt x="2908217" y="1124479"/>
                </a:lnTo>
                <a:lnTo>
                  <a:pt x="2914869" y="1117117"/>
                </a:lnTo>
                <a:cubicBezTo>
                  <a:pt x="2922353" y="1113390"/>
                  <a:pt x="2927966" y="1114322"/>
                  <a:pt x="2931708" y="1116186"/>
                </a:cubicBezTo>
                <a:close/>
                <a:moveTo>
                  <a:pt x="688703" y="1114425"/>
                </a:moveTo>
                <a:cubicBezTo>
                  <a:pt x="690555" y="1116239"/>
                  <a:pt x="690555" y="1118053"/>
                  <a:pt x="688703" y="1121682"/>
                </a:cubicBezTo>
                <a:cubicBezTo>
                  <a:pt x="686850" y="1125311"/>
                  <a:pt x="683146" y="1127125"/>
                  <a:pt x="681294" y="1125311"/>
                </a:cubicBezTo>
                <a:cubicBezTo>
                  <a:pt x="679442" y="1125311"/>
                  <a:pt x="681294" y="1121682"/>
                  <a:pt x="683146" y="1118053"/>
                </a:cubicBezTo>
                <a:cubicBezTo>
                  <a:pt x="684998" y="1116239"/>
                  <a:pt x="686850" y="1114425"/>
                  <a:pt x="688703" y="1114425"/>
                </a:cubicBezTo>
                <a:close/>
                <a:moveTo>
                  <a:pt x="676902" y="1112838"/>
                </a:moveTo>
                <a:cubicBezTo>
                  <a:pt x="678807" y="1112838"/>
                  <a:pt x="680712" y="1114652"/>
                  <a:pt x="680712" y="1118281"/>
                </a:cubicBezTo>
                <a:cubicBezTo>
                  <a:pt x="682617" y="1121909"/>
                  <a:pt x="680712" y="1125538"/>
                  <a:pt x="680712" y="1125538"/>
                </a:cubicBezTo>
                <a:lnTo>
                  <a:pt x="678631" y="1123557"/>
                </a:lnTo>
                <a:lnTo>
                  <a:pt x="679044" y="1125538"/>
                </a:lnTo>
                <a:cubicBezTo>
                  <a:pt x="679044" y="1127126"/>
                  <a:pt x="675076" y="1127126"/>
                  <a:pt x="671107" y="1125538"/>
                </a:cubicBezTo>
                <a:cubicBezTo>
                  <a:pt x="667138" y="1123951"/>
                  <a:pt x="665154" y="1122363"/>
                  <a:pt x="665154" y="1120775"/>
                </a:cubicBezTo>
                <a:cubicBezTo>
                  <a:pt x="667138" y="1119188"/>
                  <a:pt x="671107" y="1119188"/>
                  <a:pt x="675076" y="1120775"/>
                </a:cubicBezTo>
                <a:lnTo>
                  <a:pt x="677346" y="1122332"/>
                </a:lnTo>
                <a:lnTo>
                  <a:pt x="674997" y="1120095"/>
                </a:lnTo>
                <a:cubicBezTo>
                  <a:pt x="673092" y="1116466"/>
                  <a:pt x="674997" y="1112838"/>
                  <a:pt x="676902" y="1112838"/>
                </a:cubicBezTo>
                <a:close/>
                <a:moveTo>
                  <a:pt x="448989" y="1109927"/>
                </a:moveTo>
                <a:cubicBezTo>
                  <a:pt x="456398" y="1108075"/>
                  <a:pt x="465658" y="1119187"/>
                  <a:pt x="469363" y="1134004"/>
                </a:cubicBezTo>
                <a:lnTo>
                  <a:pt x="469474" y="1138338"/>
                </a:lnTo>
                <a:lnTo>
                  <a:pt x="471403" y="1133135"/>
                </a:lnTo>
                <a:cubicBezTo>
                  <a:pt x="478963" y="1120038"/>
                  <a:pt x="490302" y="1114425"/>
                  <a:pt x="495972" y="1118167"/>
                </a:cubicBezTo>
                <a:cubicBezTo>
                  <a:pt x="501642" y="1121909"/>
                  <a:pt x="501642" y="1135006"/>
                  <a:pt x="492192" y="1146232"/>
                </a:cubicBezTo>
                <a:lnTo>
                  <a:pt x="480658" y="1159312"/>
                </a:lnTo>
                <a:lnTo>
                  <a:pt x="496222" y="1157605"/>
                </a:lnTo>
                <a:cubicBezTo>
                  <a:pt x="511112" y="1157605"/>
                  <a:pt x="522279" y="1163320"/>
                  <a:pt x="522279" y="1170940"/>
                </a:cubicBezTo>
                <a:cubicBezTo>
                  <a:pt x="520418" y="1178560"/>
                  <a:pt x="509250" y="1184275"/>
                  <a:pt x="494361" y="1182370"/>
                </a:cubicBezTo>
                <a:lnTo>
                  <a:pt x="489062" y="1181082"/>
                </a:lnTo>
                <a:lnTo>
                  <a:pt x="492048" y="1183935"/>
                </a:lnTo>
                <a:cubicBezTo>
                  <a:pt x="501366" y="1195161"/>
                  <a:pt x="503230" y="1208258"/>
                  <a:pt x="497639" y="1212000"/>
                </a:cubicBezTo>
                <a:cubicBezTo>
                  <a:pt x="492048" y="1217613"/>
                  <a:pt x="480866" y="1210129"/>
                  <a:pt x="471548" y="1198903"/>
                </a:cubicBezTo>
                <a:lnTo>
                  <a:pt x="470786" y="1197223"/>
                </a:lnTo>
                <a:lnTo>
                  <a:pt x="467669" y="1213343"/>
                </a:lnTo>
                <a:cubicBezTo>
                  <a:pt x="465420" y="1217996"/>
                  <a:pt x="462272" y="1220788"/>
                  <a:pt x="458673" y="1220788"/>
                </a:cubicBezTo>
                <a:cubicBezTo>
                  <a:pt x="451476" y="1220788"/>
                  <a:pt x="446079" y="1209621"/>
                  <a:pt x="446079" y="1194731"/>
                </a:cubicBezTo>
                <a:lnTo>
                  <a:pt x="446335" y="1193773"/>
                </a:lnTo>
                <a:lnTo>
                  <a:pt x="429347" y="1202118"/>
                </a:lnTo>
                <a:cubicBezTo>
                  <a:pt x="423968" y="1203049"/>
                  <a:pt x="419290" y="1202118"/>
                  <a:pt x="416484" y="1199322"/>
                </a:cubicBezTo>
                <a:cubicBezTo>
                  <a:pt x="412742" y="1193731"/>
                  <a:pt x="418355" y="1182550"/>
                  <a:pt x="431452" y="1173232"/>
                </a:cubicBezTo>
                <a:lnTo>
                  <a:pt x="446223" y="1165875"/>
                </a:lnTo>
                <a:lnTo>
                  <a:pt x="430642" y="1162885"/>
                </a:lnTo>
                <a:cubicBezTo>
                  <a:pt x="417231" y="1155533"/>
                  <a:pt x="409567" y="1146342"/>
                  <a:pt x="411483" y="1138989"/>
                </a:cubicBezTo>
                <a:cubicBezTo>
                  <a:pt x="413399" y="1136232"/>
                  <a:pt x="417710" y="1134854"/>
                  <a:pt x="423218" y="1134854"/>
                </a:cubicBezTo>
                <a:cubicBezTo>
                  <a:pt x="428726" y="1134854"/>
                  <a:pt x="435432" y="1136232"/>
                  <a:pt x="442138" y="1138989"/>
                </a:cubicBezTo>
                <a:lnTo>
                  <a:pt x="443671" y="1140043"/>
                </a:lnTo>
                <a:lnTo>
                  <a:pt x="443433" y="1139561"/>
                </a:lnTo>
                <a:cubicBezTo>
                  <a:pt x="439729" y="1124744"/>
                  <a:pt x="443433" y="1111779"/>
                  <a:pt x="448989" y="1109927"/>
                </a:cubicBezTo>
                <a:close/>
                <a:moveTo>
                  <a:pt x="2744707" y="1103603"/>
                </a:moveTo>
                <a:cubicBezTo>
                  <a:pt x="2748808" y="1105206"/>
                  <a:pt x="2751542" y="1107953"/>
                  <a:pt x="2751542" y="1107953"/>
                </a:cubicBezTo>
                <a:cubicBezTo>
                  <a:pt x="2756099" y="1114364"/>
                  <a:pt x="2757010" y="1120318"/>
                  <a:pt x="2754732" y="1125355"/>
                </a:cubicBezTo>
                <a:lnTo>
                  <a:pt x="2749204" y="1129481"/>
                </a:lnTo>
                <a:lnTo>
                  <a:pt x="2746632" y="1133476"/>
                </a:lnTo>
                <a:lnTo>
                  <a:pt x="2747039" y="1131098"/>
                </a:lnTo>
                <a:lnTo>
                  <a:pt x="2738783" y="1137261"/>
                </a:lnTo>
                <a:lnTo>
                  <a:pt x="2727181" y="1137797"/>
                </a:lnTo>
                <a:lnTo>
                  <a:pt x="2725730" y="1139826"/>
                </a:lnTo>
                <a:lnTo>
                  <a:pt x="2726376" y="1137834"/>
                </a:lnTo>
                <a:lnTo>
                  <a:pt x="2718961" y="1138177"/>
                </a:lnTo>
                <a:cubicBezTo>
                  <a:pt x="2714176" y="1136345"/>
                  <a:pt x="2711442" y="1133597"/>
                  <a:pt x="2711442" y="1133597"/>
                </a:cubicBezTo>
                <a:lnTo>
                  <a:pt x="2711540" y="1133478"/>
                </a:lnTo>
                <a:lnTo>
                  <a:pt x="2711442" y="1133475"/>
                </a:lnTo>
                <a:lnTo>
                  <a:pt x="2711557" y="1133457"/>
                </a:lnTo>
                <a:lnTo>
                  <a:pt x="2719872" y="1123294"/>
                </a:lnTo>
                <a:lnTo>
                  <a:pt x="2723455" y="1117014"/>
                </a:lnTo>
                <a:lnTo>
                  <a:pt x="2722555" y="1117203"/>
                </a:lnTo>
                <a:lnTo>
                  <a:pt x="2723498" y="1116938"/>
                </a:lnTo>
                <a:lnTo>
                  <a:pt x="2729669" y="1106122"/>
                </a:lnTo>
                <a:cubicBezTo>
                  <a:pt x="2735137" y="1101542"/>
                  <a:pt x="2740606" y="1102000"/>
                  <a:pt x="2744707" y="1103603"/>
                </a:cubicBezTo>
                <a:close/>
                <a:moveTo>
                  <a:pt x="746117" y="1103312"/>
                </a:moveTo>
                <a:lnTo>
                  <a:pt x="753313" y="1106778"/>
                </a:lnTo>
                <a:lnTo>
                  <a:pt x="763719" y="1107428"/>
                </a:lnTo>
                <a:cubicBezTo>
                  <a:pt x="770023" y="1111426"/>
                  <a:pt x="773758" y="1118952"/>
                  <a:pt x="774692" y="1130241"/>
                </a:cubicBezTo>
                <a:cubicBezTo>
                  <a:pt x="774692" y="1130241"/>
                  <a:pt x="770956" y="1150937"/>
                  <a:pt x="750412" y="1149055"/>
                </a:cubicBezTo>
                <a:lnTo>
                  <a:pt x="736098" y="1142210"/>
                </a:lnTo>
                <a:lnTo>
                  <a:pt x="735005" y="1142682"/>
                </a:lnTo>
                <a:lnTo>
                  <a:pt x="736072" y="1142197"/>
                </a:lnTo>
                <a:lnTo>
                  <a:pt x="727300" y="1138002"/>
                </a:lnTo>
                <a:cubicBezTo>
                  <a:pt x="720997" y="1133063"/>
                  <a:pt x="715861" y="1129300"/>
                  <a:pt x="711192" y="1134004"/>
                </a:cubicBezTo>
                <a:lnTo>
                  <a:pt x="711410" y="1133346"/>
                </a:lnTo>
                <a:lnTo>
                  <a:pt x="711192" y="1133475"/>
                </a:lnTo>
                <a:lnTo>
                  <a:pt x="712157" y="1131086"/>
                </a:lnTo>
                <a:lnTo>
                  <a:pt x="715160" y="1122009"/>
                </a:lnTo>
                <a:lnTo>
                  <a:pt x="721246" y="1114693"/>
                </a:lnTo>
                <a:lnTo>
                  <a:pt x="720717" y="1114425"/>
                </a:lnTo>
                <a:lnTo>
                  <a:pt x="721255" y="1114682"/>
                </a:lnTo>
                <a:lnTo>
                  <a:pt x="723010" y="1112573"/>
                </a:lnTo>
                <a:cubicBezTo>
                  <a:pt x="726600" y="1109662"/>
                  <a:pt x="731269" y="1107193"/>
                  <a:pt x="737339" y="1105781"/>
                </a:cubicBezTo>
                <a:lnTo>
                  <a:pt x="749293" y="1106527"/>
                </a:lnTo>
                <a:close/>
                <a:moveTo>
                  <a:pt x="957027" y="1100402"/>
                </a:moveTo>
                <a:cubicBezTo>
                  <a:pt x="958842" y="1102254"/>
                  <a:pt x="957027" y="1104106"/>
                  <a:pt x="955213" y="1107811"/>
                </a:cubicBezTo>
                <a:cubicBezTo>
                  <a:pt x="951585" y="1109663"/>
                  <a:pt x="947956" y="1109663"/>
                  <a:pt x="946142" y="1107811"/>
                </a:cubicBezTo>
                <a:cubicBezTo>
                  <a:pt x="946142" y="1107811"/>
                  <a:pt x="947956" y="1104106"/>
                  <a:pt x="949770" y="1102254"/>
                </a:cubicBezTo>
                <a:cubicBezTo>
                  <a:pt x="953399" y="1100402"/>
                  <a:pt x="957027" y="1098550"/>
                  <a:pt x="957027" y="1100402"/>
                </a:cubicBezTo>
                <a:close/>
                <a:moveTo>
                  <a:pt x="958842" y="1100138"/>
                </a:moveTo>
                <a:lnTo>
                  <a:pt x="958842" y="1100138"/>
                </a:lnTo>
                <a:lnTo>
                  <a:pt x="966250" y="1103766"/>
                </a:lnTo>
                <a:cubicBezTo>
                  <a:pt x="968103" y="1107395"/>
                  <a:pt x="969955" y="1111024"/>
                  <a:pt x="968103" y="1111024"/>
                </a:cubicBezTo>
                <a:cubicBezTo>
                  <a:pt x="966250" y="1112838"/>
                  <a:pt x="962546" y="1111024"/>
                  <a:pt x="960694" y="1107395"/>
                </a:cubicBezTo>
                <a:lnTo>
                  <a:pt x="958846" y="1100154"/>
                </a:lnTo>
                <a:lnTo>
                  <a:pt x="960430" y="1107282"/>
                </a:lnTo>
                <a:cubicBezTo>
                  <a:pt x="960430" y="1110854"/>
                  <a:pt x="958842" y="1114426"/>
                  <a:pt x="957254" y="1114426"/>
                </a:cubicBezTo>
                <a:cubicBezTo>
                  <a:pt x="955667" y="1114426"/>
                  <a:pt x="955667" y="1110854"/>
                  <a:pt x="955667" y="1107282"/>
                </a:cubicBezTo>
                <a:lnTo>
                  <a:pt x="958842" y="1100139"/>
                </a:lnTo>
                <a:close/>
                <a:moveTo>
                  <a:pt x="73281" y="1095727"/>
                </a:moveTo>
                <a:cubicBezTo>
                  <a:pt x="75133" y="1093787"/>
                  <a:pt x="80689" y="1093787"/>
                  <a:pt x="86245" y="1097668"/>
                </a:cubicBezTo>
                <a:cubicBezTo>
                  <a:pt x="89950" y="1101548"/>
                  <a:pt x="93654" y="1107369"/>
                  <a:pt x="91802" y="1109310"/>
                </a:cubicBezTo>
                <a:cubicBezTo>
                  <a:pt x="89950" y="1111250"/>
                  <a:pt x="84393" y="1111250"/>
                  <a:pt x="78837" y="1107369"/>
                </a:cubicBezTo>
                <a:cubicBezTo>
                  <a:pt x="75133" y="1103489"/>
                  <a:pt x="71429" y="1097668"/>
                  <a:pt x="73281" y="1095727"/>
                </a:cubicBezTo>
                <a:close/>
                <a:moveTo>
                  <a:pt x="2949279" y="1094140"/>
                </a:moveTo>
                <a:cubicBezTo>
                  <a:pt x="2951155" y="1096081"/>
                  <a:pt x="2949279" y="1101902"/>
                  <a:pt x="2943651" y="1105782"/>
                </a:cubicBezTo>
                <a:cubicBezTo>
                  <a:pt x="2939898" y="1109663"/>
                  <a:pt x="2934270" y="1109663"/>
                  <a:pt x="2932393" y="1107723"/>
                </a:cubicBezTo>
                <a:cubicBezTo>
                  <a:pt x="2930517" y="1105782"/>
                  <a:pt x="2932393" y="1099961"/>
                  <a:pt x="2938022" y="1096081"/>
                </a:cubicBezTo>
                <a:cubicBezTo>
                  <a:pt x="2941774" y="1092200"/>
                  <a:pt x="2947403" y="1092200"/>
                  <a:pt x="2949279" y="1094140"/>
                </a:cubicBezTo>
                <a:close/>
                <a:moveTo>
                  <a:pt x="2950362" y="1093787"/>
                </a:moveTo>
                <a:lnTo>
                  <a:pt x="2952297" y="1097658"/>
                </a:lnTo>
                <a:lnTo>
                  <a:pt x="2953377" y="1095663"/>
                </a:lnTo>
                <a:cubicBezTo>
                  <a:pt x="2955282" y="1093787"/>
                  <a:pt x="2959092" y="1095663"/>
                  <a:pt x="2962902" y="1101292"/>
                </a:cubicBezTo>
                <a:cubicBezTo>
                  <a:pt x="2966712" y="1105044"/>
                  <a:pt x="2968617" y="1110673"/>
                  <a:pt x="2964807" y="1112549"/>
                </a:cubicBezTo>
                <a:cubicBezTo>
                  <a:pt x="2962902" y="1114425"/>
                  <a:pt x="2959092" y="1110673"/>
                  <a:pt x="2955282" y="1106920"/>
                </a:cubicBezTo>
                <a:lnTo>
                  <a:pt x="2955096" y="1106543"/>
                </a:lnTo>
                <a:lnTo>
                  <a:pt x="2950362" y="1116012"/>
                </a:lnTo>
                <a:cubicBezTo>
                  <a:pt x="2946657" y="1116012"/>
                  <a:pt x="2944805" y="1110456"/>
                  <a:pt x="2944805" y="1104899"/>
                </a:cubicBezTo>
                <a:cubicBezTo>
                  <a:pt x="2944805" y="1099343"/>
                  <a:pt x="2948510" y="1093787"/>
                  <a:pt x="2950362" y="1093787"/>
                </a:cubicBezTo>
                <a:close/>
                <a:moveTo>
                  <a:pt x="2642992" y="1092474"/>
                </a:moveTo>
                <a:cubicBezTo>
                  <a:pt x="2650463" y="1090613"/>
                  <a:pt x="2657934" y="1099919"/>
                  <a:pt x="2661669" y="1114809"/>
                </a:cubicBezTo>
                <a:lnTo>
                  <a:pt x="2662476" y="1126062"/>
                </a:lnTo>
                <a:lnTo>
                  <a:pt x="2666539" y="1116920"/>
                </a:lnTo>
                <a:cubicBezTo>
                  <a:pt x="2673796" y="1104220"/>
                  <a:pt x="2684682" y="1096963"/>
                  <a:pt x="2690124" y="1100591"/>
                </a:cubicBezTo>
                <a:cubicBezTo>
                  <a:pt x="2695567" y="1104220"/>
                  <a:pt x="2693753" y="1116920"/>
                  <a:pt x="2686496" y="1129620"/>
                </a:cubicBezTo>
                <a:lnTo>
                  <a:pt x="2676803" y="1140018"/>
                </a:lnTo>
                <a:lnTo>
                  <a:pt x="2690147" y="1138555"/>
                </a:lnTo>
                <a:cubicBezTo>
                  <a:pt x="2703176" y="1138555"/>
                  <a:pt x="2716204" y="1146175"/>
                  <a:pt x="2716204" y="1151890"/>
                </a:cubicBezTo>
                <a:cubicBezTo>
                  <a:pt x="2714343" y="1159510"/>
                  <a:pt x="2703176" y="1165225"/>
                  <a:pt x="2688286" y="1165225"/>
                </a:cubicBezTo>
                <a:lnTo>
                  <a:pt x="2685418" y="1164381"/>
                </a:lnTo>
                <a:lnTo>
                  <a:pt x="2685974" y="1164885"/>
                </a:lnTo>
                <a:cubicBezTo>
                  <a:pt x="2695292" y="1176111"/>
                  <a:pt x="2697155" y="1191079"/>
                  <a:pt x="2691564" y="1194821"/>
                </a:cubicBezTo>
                <a:cubicBezTo>
                  <a:pt x="2685974" y="1198563"/>
                  <a:pt x="2672928" y="1192950"/>
                  <a:pt x="2665474" y="1179853"/>
                </a:cubicBezTo>
                <a:lnTo>
                  <a:pt x="2665038" y="1178966"/>
                </a:lnTo>
                <a:lnTo>
                  <a:pt x="2661776" y="1196537"/>
                </a:lnTo>
                <a:cubicBezTo>
                  <a:pt x="2659508" y="1201656"/>
                  <a:pt x="2656333" y="1204913"/>
                  <a:pt x="2652704" y="1204913"/>
                </a:cubicBezTo>
                <a:cubicBezTo>
                  <a:pt x="2645447" y="1203052"/>
                  <a:pt x="2640004" y="1191884"/>
                  <a:pt x="2640004" y="1176995"/>
                </a:cubicBezTo>
                <a:lnTo>
                  <a:pt x="2640794" y="1174178"/>
                </a:lnTo>
                <a:lnTo>
                  <a:pt x="2640345" y="1174681"/>
                </a:lnTo>
                <a:cubicBezTo>
                  <a:pt x="2627248" y="1183999"/>
                  <a:pt x="2614151" y="1185863"/>
                  <a:pt x="2610409" y="1180272"/>
                </a:cubicBezTo>
                <a:cubicBezTo>
                  <a:pt x="2606667" y="1174681"/>
                  <a:pt x="2612280" y="1163500"/>
                  <a:pt x="2625377" y="1154182"/>
                </a:cubicBezTo>
                <a:lnTo>
                  <a:pt x="2637852" y="1147969"/>
                </a:lnTo>
                <a:lnTo>
                  <a:pt x="2624764" y="1145173"/>
                </a:lnTo>
                <a:cubicBezTo>
                  <a:pt x="2611429" y="1139407"/>
                  <a:pt x="2601904" y="1127877"/>
                  <a:pt x="2605714" y="1122112"/>
                </a:cubicBezTo>
                <a:cubicBezTo>
                  <a:pt x="2607619" y="1118268"/>
                  <a:pt x="2611906" y="1116347"/>
                  <a:pt x="2617382" y="1116106"/>
                </a:cubicBezTo>
                <a:cubicBezTo>
                  <a:pt x="2622859" y="1115866"/>
                  <a:pt x="2629527" y="1117308"/>
                  <a:pt x="2636194" y="1120190"/>
                </a:cubicBezTo>
                <a:lnTo>
                  <a:pt x="2637983" y="1121591"/>
                </a:lnTo>
                <a:lnTo>
                  <a:pt x="2637390" y="1120392"/>
                </a:lnTo>
                <a:cubicBezTo>
                  <a:pt x="2633654" y="1107364"/>
                  <a:pt x="2635522" y="1094335"/>
                  <a:pt x="2642992" y="1092474"/>
                </a:cubicBezTo>
                <a:close/>
                <a:moveTo>
                  <a:pt x="358479" y="1090930"/>
                </a:moveTo>
                <a:cubicBezTo>
                  <a:pt x="360355" y="1094740"/>
                  <a:pt x="358479" y="1098550"/>
                  <a:pt x="352850" y="1102360"/>
                </a:cubicBezTo>
                <a:cubicBezTo>
                  <a:pt x="349098" y="1106170"/>
                  <a:pt x="343469" y="1108075"/>
                  <a:pt x="341593" y="1104265"/>
                </a:cubicBezTo>
                <a:cubicBezTo>
                  <a:pt x="339717" y="1102360"/>
                  <a:pt x="341593" y="1098550"/>
                  <a:pt x="347221" y="1094740"/>
                </a:cubicBezTo>
                <a:cubicBezTo>
                  <a:pt x="352850" y="1090930"/>
                  <a:pt x="356602" y="1089025"/>
                  <a:pt x="358479" y="1090930"/>
                </a:cubicBezTo>
                <a:close/>
                <a:moveTo>
                  <a:pt x="2963855" y="1090612"/>
                </a:moveTo>
                <a:cubicBezTo>
                  <a:pt x="2969411" y="1090612"/>
                  <a:pt x="2974967" y="1092464"/>
                  <a:pt x="2974967" y="1096168"/>
                </a:cubicBezTo>
                <a:cubicBezTo>
                  <a:pt x="2974967" y="1098021"/>
                  <a:pt x="2969411" y="1101725"/>
                  <a:pt x="2963855" y="1099873"/>
                </a:cubicBezTo>
                <a:cubicBezTo>
                  <a:pt x="2956446" y="1099873"/>
                  <a:pt x="2952742" y="1098021"/>
                  <a:pt x="2952742" y="1094316"/>
                </a:cubicBezTo>
                <a:cubicBezTo>
                  <a:pt x="2952742" y="1092464"/>
                  <a:pt x="2958298" y="1090612"/>
                  <a:pt x="2963855" y="1090612"/>
                </a:cubicBezTo>
                <a:close/>
                <a:moveTo>
                  <a:pt x="2874409" y="1090194"/>
                </a:moveTo>
                <a:cubicBezTo>
                  <a:pt x="2895970" y="1092286"/>
                  <a:pt x="2909880" y="1099723"/>
                  <a:pt x="2909880" y="1099723"/>
                </a:cubicBezTo>
                <a:lnTo>
                  <a:pt x="2908900" y="1100615"/>
                </a:lnTo>
                <a:lnTo>
                  <a:pt x="2913055" y="1101597"/>
                </a:lnTo>
                <a:lnTo>
                  <a:pt x="2906697" y="1102621"/>
                </a:lnTo>
                <a:lnTo>
                  <a:pt x="2892492" y="1115555"/>
                </a:lnTo>
                <a:cubicBezTo>
                  <a:pt x="2883451" y="1140393"/>
                  <a:pt x="2893188" y="1188501"/>
                  <a:pt x="2865367" y="1226151"/>
                </a:cubicBezTo>
                <a:cubicBezTo>
                  <a:pt x="2828273" y="1276350"/>
                  <a:pt x="2774487" y="1246602"/>
                  <a:pt x="2774487" y="1246602"/>
                </a:cubicBezTo>
                <a:cubicBezTo>
                  <a:pt x="2722555" y="1203840"/>
                  <a:pt x="2733683" y="1155500"/>
                  <a:pt x="2793034" y="1112737"/>
                </a:cubicBezTo>
                <a:cubicBezTo>
                  <a:pt x="2808335" y="1102047"/>
                  <a:pt x="2823289" y="1095888"/>
                  <a:pt x="2837112" y="1092664"/>
                </a:cubicBezTo>
                <a:lnTo>
                  <a:pt x="2844369" y="1092183"/>
                </a:lnTo>
                <a:lnTo>
                  <a:pt x="2844793" y="1090613"/>
                </a:lnTo>
                <a:lnTo>
                  <a:pt x="2844445" y="1092178"/>
                </a:lnTo>
                <a:close/>
                <a:moveTo>
                  <a:pt x="2565248" y="1087438"/>
                </a:moveTo>
                <a:cubicBezTo>
                  <a:pt x="2565248" y="1087438"/>
                  <a:pt x="2597142" y="1094827"/>
                  <a:pt x="2593390" y="1126231"/>
                </a:cubicBezTo>
                <a:lnTo>
                  <a:pt x="2582093" y="1150063"/>
                </a:lnTo>
                <a:lnTo>
                  <a:pt x="2582219" y="1150938"/>
                </a:lnTo>
                <a:lnTo>
                  <a:pt x="2581988" y="1150283"/>
                </a:lnTo>
                <a:lnTo>
                  <a:pt x="2579275" y="1156007"/>
                </a:lnTo>
                <a:cubicBezTo>
                  <a:pt x="2572723" y="1164309"/>
                  <a:pt x="2565776" y="1171215"/>
                  <a:pt x="2562785" y="1177406"/>
                </a:cubicBezTo>
                <a:lnTo>
                  <a:pt x="2563188" y="1185398"/>
                </a:lnTo>
                <a:lnTo>
                  <a:pt x="2564916" y="1189038"/>
                </a:lnTo>
                <a:lnTo>
                  <a:pt x="2563332" y="1188251"/>
                </a:lnTo>
                <a:lnTo>
                  <a:pt x="2563372" y="1189038"/>
                </a:lnTo>
                <a:cubicBezTo>
                  <a:pt x="2563372" y="1189038"/>
                  <a:pt x="2529601" y="1181649"/>
                  <a:pt x="2522097" y="1146551"/>
                </a:cubicBezTo>
                <a:cubicBezTo>
                  <a:pt x="2514592" y="1109605"/>
                  <a:pt x="2527725" y="1087438"/>
                  <a:pt x="2565248" y="1087438"/>
                </a:cubicBezTo>
                <a:close/>
                <a:moveTo>
                  <a:pt x="968367" y="1087438"/>
                </a:moveTo>
                <a:cubicBezTo>
                  <a:pt x="968367" y="1089252"/>
                  <a:pt x="968367" y="1092881"/>
                  <a:pt x="966462" y="1094695"/>
                </a:cubicBezTo>
                <a:lnTo>
                  <a:pt x="960887" y="1100004"/>
                </a:lnTo>
                <a:lnTo>
                  <a:pt x="965872" y="1098550"/>
                </a:lnTo>
                <a:cubicBezTo>
                  <a:pt x="971314" y="1098550"/>
                  <a:pt x="973129" y="1100138"/>
                  <a:pt x="973129" y="1101725"/>
                </a:cubicBezTo>
                <a:cubicBezTo>
                  <a:pt x="973129" y="1103313"/>
                  <a:pt x="969500" y="1103313"/>
                  <a:pt x="965872" y="1103313"/>
                </a:cubicBezTo>
                <a:cubicBezTo>
                  <a:pt x="962243" y="1103313"/>
                  <a:pt x="960429" y="1101725"/>
                  <a:pt x="960429" y="1100138"/>
                </a:cubicBezTo>
                <a:lnTo>
                  <a:pt x="960747" y="1100045"/>
                </a:lnTo>
                <a:lnTo>
                  <a:pt x="960747" y="1092881"/>
                </a:lnTo>
                <a:cubicBezTo>
                  <a:pt x="962652" y="1089252"/>
                  <a:pt x="966462" y="1087438"/>
                  <a:pt x="968367" y="1087438"/>
                </a:cubicBezTo>
                <a:close/>
                <a:moveTo>
                  <a:pt x="373054" y="1087437"/>
                </a:moveTo>
                <a:cubicBezTo>
                  <a:pt x="378611" y="1089289"/>
                  <a:pt x="384167" y="1091141"/>
                  <a:pt x="384167" y="1092993"/>
                </a:cubicBezTo>
                <a:cubicBezTo>
                  <a:pt x="384167" y="1096698"/>
                  <a:pt x="378611" y="1098550"/>
                  <a:pt x="373054" y="1098550"/>
                </a:cubicBezTo>
                <a:lnTo>
                  <a:pt x="370642" y="1097892"/>
                </a:lnTo>
                <a:lnTo>
                  <a:pt x="370991" y="1098117"/>
                </a:lnTo>
                <a:cubicBezTo>
                  <a:pt x="374483" y="1103745"/>
                  <a:pt x="376230" y="1109374"/>
                  <a:pt x="374483" y="1109374"/>
                </a:cubicBezTo>
                <a:cubicBezTo>
                  <a:pt x="370991" y="1111250"/>
                  <a:pt x="367498" y="1109374"/>
                  <a:pt x="364006" y="1103745"/>
                </a:cubicBezTo>
                <a:lnTo>
                  <a:pt x="360831" y="1097989"/>
                </a:lnTo>
                <a:lnTo>
                  <a:pt x="363530" y="1103457"/>
                </a:lnTo>
                <a:cubicBezTo>
                  <a:pt x="363530" y="1109086"/>
                  <a:pt x="361678" y="1112838"/>
                  <a:pt x="357973" y="1112838"/>
                </a:cubicBezTo>
                <a:cubicBezTo>
                  <a:pt x="356121" y="1112838"/>
                  <a:pt x="352417" y="1109086"/>
                  <a:pt x="354269" y="1103457"/>
                </a:cubicBezTo>
                <a:cubicBezTo>
                  <a:pt x="354269" y="1095952"/>
                  <a:pt x="356121" y="1092200"/>
                  <a:pt x="357973" y="1092200"/>
                </a:cubicBezTo>
                <a:lnTo>
                  <a:pt x="360527" y="1097374"/>
                </a:lnTo>
                <a:lnTo>
                  <a:pt x="362044" y="1093096"/>
                </a:lnTo>
                <a:lnTo>
                  <a:pt x="361942" y="1092993"/>
                </a:lnTo>
                <a:lnTo>
                  <a:pt x="362183" y="1092704"/>
                </a:lnTo>
                <a:lnTo>
                  <a:pt x="362259" y="1092488"/>
                </a:lnTo>
                <a:lnTo>
                  <a:pt x="362327" y="1092532"/>
                </a:lnTo>
                <a:lnTo>
                  <a:pt x="365414" y="1088826"/>
                </a:lnTo>
                <a:cubicBezTo>
                  <a:pt x="367498" y="1087900"/>
                  <a:pt x="370276" y="1087437"/>
                  <a:pt x="373054" y="1087437"/>
                </a:cubicBezTo>
                <a:close/>
                <a:moveTo>
                  <a:pt x="954476" y="1084263"/>
                </a:moveTo>
                <a:cubicBezTo>
                  <a:pt x="956461" y="1084263"/>
                  <a:pt x="958445" y="1086247"/>
                  <a:pt x="960430" y="1090216"/>
                </a:cubicBezTo>
                <a:lnTo>
                  <a:pt x="958512" y="1097887"/>
                </a:lnTo>
                <a:lnTo>
                  <a:pt x="958842" y="1098233"/>
                </a:lnTo>
                <a:cubicBezTo>
                  <a:pt x="957027" y="1100138"/>
                  <a:pt x="953399" y="1100138"/>
                  <a:pt x="951585" y="1098233"/>
                </a:cubicBezTo>
                <a:cubicBezTo>
                  <a:pt x="947956" y="1098233"/>
                  <a:pt x="946142" y="1094423"/>
                  <a:pt x="946142" y="1092518"/>
                </a:cubicBezTo>
                <a:lnTo>
                  <a:pt x="952809" y="1092518"/>
                </a:lnTo>
                <a:lnTo>
                  <a:pt x="952492" y="1092200"/>
                </a:lnTo>
                <a:cubicBezTo>
                  <a:pt x="952492" y="1088232"/>
                  <a:pt x="952492" y="1084263"/>
                  <a:pt x="954476" y="1084263"/>
                </a:cubicBezTo>
                <a:close/>
                <a:moveTo>
                  <a:pt x="522280" y="1084262"/>
                </a:moveTo>
                <a:lnTo>
                  <a:pt x="522280" y="1084262"/>
                </a:lnTo>
                <a:lnTo>
                  <a:pt x="522280" y="1084263"/>
                </a:lnTo>
                <a:lnTo>
                  <a:pt x="525666" y="1088518"/>
                </a:lnTo>
                <a:cubicBezTo>
                  <a:pt x="531656" y="1096287"/>
                  <a:pt x="543116" y="1112361"/>
                  <a:pt x="538949" y="1116647"/>
                </a:cubicBezTo>
                <a:cubicBezTo>
                  <a:pt x="535245" y="1119504"/>
                  <a:pt x="531077" y="1113789"/>
                  <a:pt x="527836" y="1106169"/>
                </a:cubicBezTo>
                <a:lnTo>
                  <a:pt x="522280" y="1084263"/>
                </a:lnTo>
                <a:close/>
                <a:moveTo>
                  <a:pt x="615770" y="1083055"/>
                </a:moveTo>
                <a:lnTo>
                  <a:pt x="613031" y="1087438"/>
                </a:lnTo>
                <a:lnTo>
                  <a:pt x="611981" y="1086847"/>
                </a:lnTo>
                <a:lnTo>
                  <a:pt x="605640" y="1089081"/>
                </a:lnTo>
                <a:lnTo>
                  <a:pt x="608742" y="1089854"/>
                </a:lnTo>
                <a:lnTo>
                  <a:pt x="608678" y="1093044"/>
                </a:lnTo>
                <a:lnTo>
                  <a:pt x="609697" y="1092200"/>
                </a:lnTo>
                <a:lnTo>
                  <a:pt x="614619" y="1096900"/>
                </a:lnTo>
                <a:lnTo>
                  <a:pt x="615183" y="1094638"/>
                </a:lnTo>
                <a:lnTo>
                  <a:pt x="618962" y="1094714"/>
                </a:lnTo>
                <a:lnTo>
                  <a:pt x="617529" y="1092835"/>
                </a:lnTo>
                <a:lnTo>
                  <a:pt x="623372" y="1086356"/>
                </a:lnTo>
                <a:lnTo>
                  <a:pt x="616807" y="1086616"/>
                </a:lnTo>
                <a:close/>
                <a:moveTo>
                  <a:pt x="2930782" y="1082901"/>
                </a:moveTo>
                <a:cubicBezTo>
                  <a:pt x="2932634" y="1081087"/>
                  <a:pt x="2938191" y="1081087"/>
                  <a:pt x="2941895" y="1082901"/>
                </a:cubicBezTo>
                <a:cubicBezTo>
                  <a:pt x="2947451" y="1084715"/>
                  <a:pt x="2951155" y="1090158"/>
                  <a:pt x="2951155" y="1091973"/>
                </a:cubicBezTo>
                <a:cubicBezTo>
                  <a:pt x="2949303" y="1093787"/>
                  <a:pt x="2943747" y="1093787"/>
                  <a:pt x="2938191" y="1091973"/>
                </a:cubicBezTo>
                <a:cubicBezTo>
                  <a:pt x="2932634" y="1090158"/>
                  <a:pt x="2928930" y="1086530"/>
                  <a:pt x="2930782" y="1082901"/>
                </a:cubicBezTo>
                <a:close/>
                <a:moveTo>
                  <a:pt x="530879" y="1082577"/>
                </a:moveTo>
                <a:lnTo>
                  <a:pt x="522281" y="1084262"/>
                </a:lnTo>
                <a:lnTo>
                  <a:pt x="522281" y="1084262"/>
                </a:lnTo>
                <a:lnTo>
                  <a:pt x="523975" y="1084407"/>
                </a:lnTo>
                <a:lnTo>
                  <a:pt x="523867" y="1084262"/>
                </a:lnTo>
                <a:lnTo>
                  <a:pt x="524172" y="1084424"/>
                </a:lnTo>
                <a:lnTo>
                  <a:pt x="524811" y="1084479"/>
                </a:lnTo>
                <a:lnTo>
                  <a:pt x="528986" y="1083094"/>
                </a:lnTo>
                <a:close/>
                <a:moveTo>
                  <a:pt x="498308" y="1079853"/>
                </a:moveTo>
                <a:lnTo>
                  <a:pt x="519445" y="1084850"/>
                </a:lnTo>
                <a:lnTo>
                  <a:pt x="520083" y="1084718"/>
                </a:lnTo>
                <a:lnTo>
                  <a:pt x="520693" y="1084262"/>
                </a:lnTo>
                <a:lnTo>
                  <a:pt x="520476" y="1084636"/>
                </a:lnTo>
                <a:lnTo>
                  <a:pt x="521870" y="1084347"/>
                </a:lnTo>
                <a:lnTo>
                  <a:pt x="521883" y="1084262"/>
                </a:lnTo>
                <a:lnTo>
                  <a:pt x="521901" y="1084341"/>
                </a:lnTo>
                <a:lnTo>
                  <a:pt x="522280" y="1084262"/>
                </a:lnTo>
                <a:lnTo>
                  <a:pt x="521940" y="1084512"/>
                </a:lnTo>
                <a:lnTo>
                  <a:pt x="521987" y="1084719"/>
                </a:lnTo>
                <a:lnTo>
                  <a:pt x="522280" y="1084262"/>
                </a:lnTo>
                <a:lnTo>
                  <a:pt x="522136" y="1085371"/>
                </a:lnTo>
                <a:lnTo>
                  <a:pt x="525852" y="1101645"/>
                </a:lnTo>
                <a:cubicBezTo>
                  <a:pt x="527340" y="1110456"/>
                  <a:pt x="527836" y="1119504"/>
                  <a:pt x="523867" y="1120457"/>
                </a:cubicBezTo>
                <a:cubicBezTo>
                  <a:pt x="519899" y="1121409"/>
                  <a:pt x="518410" y="1114742"/>
                  <a:pt x="518410" y="1106646"/>
                </a:cubicBezTo>
                <a:lnTo>
                  <a:pt x="518953" y="1103146"/>
                </a:lnTo>
                <a:lnTo>
                  <a:pt x="515948" y="1112911"/>
                </a:lnTo>
                <a:cubicBezTo>
                  <a:pt x="514541" y="1115913"/>
                  <a:pt x="512899" y="1117732"/>
                  <a:pt x="511023" y="1117247"/>
                </a:cubicBezTo>
                <a:cubicBezTo>
                  <a:pt x="506332" y="1117247"/>
                  <a:pt x="507270" y="1110456"/>
                  <a:pt x="510319" y="1102937"/>
                </a:cubicBezTo>
                <a:lnTo>
                  <a:pt x="521756" y="1085080"/>
                </a:lnTo>
                <a:lnTo>
                  <a:pt x="521832" y="1084592"/>
                </a:lnTo>
                <a:lnTo>
                  <a:pt x="519506" y="1086306"/>
                </a:lnTo>
                <a:lnTo>
                  <a:pt x="512209" y="1098872"/>
                </a:lnTo>
                <a:cubicBezTo>
                  <a:pt x="507497" y="1105942"/>
                  <a:pt x="501841" y="1112540"/>
                  <a:pt x="498071" y="1110654"/>
                </a:cubicBezTo>
                <a:cubicBezTo>
                  <a:pt x="494300" y="1108769"/>
                  <a:pt x="497599" y="1103114"/>
                  <a:pt x="503019" y="1097458"/>
                </a:cubicBezTo>
                <a:lnTo>
                  <a:pt x="506978" y="1094503"/>
                </a:lnTo>
                <a:lnTo>
                  <a:pt x="497366" y="1099301"/>
                </a:lnTo>
                <a:cubicBezTo>
                  <a:pt x="494062" y="1100444"/>
                  <a:pt x="491324" y="1100679"/>
                  <a:pt x="489895" y="1099271"/>
                </a:cubicBezTo>
                <a:cubicBezTo>
                  <a:pt x="487037" y="1095519"/>
                  <a:pt x="492276" y="1091767"/>
                  <a:pt x="499658" y="1088952"/>
                </a:cubicBezTo>
                <a:lnTo>
                  <a:pt x="510722" y="1086658"/>
                </a:lnTo>
                <a:lnTo>
                  <a:pt x="496786" y="1088245"/>
                </a:lnTo>
                <a:cubicBezTo>
                  <a:pt x="490480" y="1088452"/>
                  <a:pt x="485211" y="1087790"/>
                  <a:pt x="484497" y="1085144"/>
                </a:cubicBezTo>
                <a:cubicBezTo>
                  <a:pt x="483544" y="1080735"/>
                  <a:pt x="490212" y="1079412"/>
                  <a:pt x="498308" y="1079853"/>
                </a:cubicBezTo>
                <a:close/>
                <a:moveTo>
                  <a:pt x="455604" y="1076327"/>
                </a:moveTo>
                <a:lnTo>
                  <a:pt x="454896" y="1077244"/>
                </a:lnTo>
                <a:lnTo>
                  <a:pt x="454921" y="1077338"/>
                </a:lnTo>
                <a:close/>
                <a:moveTo>
                  <a:pt x="454652" y="1076325"/>
                </a:moveTo>
                <a:lnTo>
                  <a:pt x="454700" y="1076508"/>
                </a:lnTo>
                <a:lnTo>
                  <a:pt x="455604" y="1076325"/>
                </a:lnTo>
                <a:lnTo>
                  <a:pt x="455599" y="1076329"/>
                </a:lnTo>
                <a:lnTo>
                  <a:pt x="455604" y="1076326"/>
                </a:lnTo>
                <a:lnTo>
                  <a:pt x="455604" y="1076325"/>
                </a:lnTo>
                <a:lnTo>
                  <a:pt x="455605" y="1076325"/>
                </a:lnTo>
                <a:lnTo>
                  <a:pt x="463541" y="1077516"/>
                </a:lnTo>
                <a:cubicBezTo>
                  <a:pt x="467510" y="1078309"/>
                  <a:pt x="471479" y="1079500"/>
                  <a:pt x="471479" y="1081088"/>
                </a:cubicBezTo>
                <a:cubicBezTo>
                  <a:pt x="471479" y="1082675"/>
                  <a:pt x="468392" y="1082278"/>
                  <a:pt x="464864" y="1081088"/>
                </a:cubicBezTo>
                <a:lnTo>
                  <a:pt x="455605" y="1076325"/>
                </a:lnTo>
                <a:lnTo>
                  <a:pt x="463321" y="1080343"/>
                </a:lnTo>
                <a:cubicBezTo>
                  <a:pt x="467069" y="1082576"/>
                  <a:pt x="470597" y="1085255"/>
                  <a:pt x="469715" y="1087041"/>
                </a:cubicBezTo>
                <a:cubicBezTo>
                  <a:pt x="468833" y="1088827"/>
                  <a:pt x="465746" y="1087487"/>
                  <a:pt x="462659" y="1085032"/>
                </a:cubicBezTo>
                <a:lnTo>
                  <a:pt x="455605" y="1076326"/>
                </a:lnTo>
                <a:lnTo>
                  <a:pt x="460697" y="1082874"/>
                </a:lnTo>
                <a:cubicBezTo>
                  <a:pt x="463012" y="1086366"/>
                  <a:pt x="464865" y="1090295"/>
                  <a:pt x="463012" y="1092042"/>
                </a:cubicBezTo>
                <a:cubicBezTo>
                  <a:pt x="462086" y="1092915"/>
                  <a:pt x="460234" y="1090295"/>
                  <a:pt x="458614" y="1086803"/>
                </a:cubicBezTo>
                <a:lnTo>
                  <a:pt x="455605" y="1076328"/>
                </a:lnTo>
                <a:lnTo>
                  <a:pt x="455226" y="1078489"/>
                </a:lnTo>
                <a:lnTo>
                  <a:pt x="456795" y="1084402"/>
                </a:lnTo>
                <a:cubicBezTo>
                  <a:pt x="457509" y="1088549"/>
                  <a:pt x="457509" y="1092915"/>
                  <a:pt x="454652" y="1093788"/>
                </a:cubicBezTo>
                <a:lnTo>
                  <a:pt x="452606" y="1087328"/>
                </a:lnTo>
                <a:lnTo>
                  <a:pt x="450048" y="1092200"/>
                </a:lnTo>
                <a:cubicBezTo>
                  <a:pt x="447270" y="1092200"/>
                  <a:pt x="447733" y="1089113"/>
                  <a:pt x="449354" y="1085585"/>
                </a:cubicBezTo>
                <a:lnTo>
                  <a:pt x="454250" y="1078333"/>
                </a:lnTo>
                <a:lnTo>
                  <a:pt x="454317" y="1077995"/>
                </a:lnTo>
                <a:lnTo>
                  <a:pt x="450269" y="1083246"/>
                </a:lnTo>
                <a:cubicBezTo>
                  <a:pt x="447358" y="1086594"/>
                  <a:pt x="443963" y="1089720"/>
                  <a:pt x="442022" y="1088827"/>
                </a:cubicBezTo>
                <a:cubicBezTo>
                  <a:pt x="440082" y="1087934"/>
                  <a:pt x="442022" y="1085255"/>
                  <a:pt x="445175" y="1082576"/>
                </a:cubicBezTo>
                <a:lnTo>
                  <a:pt x="446255" y="1081929"/>
                </a:lnTo>
                <a:lnTo>
                  <a:pt x="438459" y="1083734"/>
                </a:lnTo>
                <a:cubicBezTo>
                  <a:pt x="437506" y="1081881"/>
                  <a:pt x="440364" y="1080029"/>
                  <a:pt x="444174" y="1078640"/>
                </a:cubicBezTo>
                <a:lnTo>
                  <a:pt x="454612" y="1076526"/>
                </a:lnTo>
                <a:close/>
                <a:moveTo>
                  <a:pt x="75662" y="1073516"/>
                </a:moveTo>
                <a:cubicBezTo>
                  <a:pt x="79367" y="1073516"/>
                  <a:pt x="79367" y="1079377"/>
                  <a:pt x="79367" y="1085239"/>
                </a:cubicBezTo>
                <a:lnTo>
                  <a:pt x="78892" y="1086242"/>
                </a:lnTo>
                <a:lnTo>
                  <a:pt x="80689" y="1084659"/>
                </a:lnTo>
                <a:cubicBezTo>
                  <a:pt x="86245" y="1082675"/>
                  <a:pt x="91802" y="1082675"/>
                  <a:pt x="93654" y="1084659"/>
                </a:cubicBezTo>
                <a:cubicBezTo>
                  <a:pt x="93654" y="1088628"/>
                  <a:pt x="89950" y="1092597"/>
                  <a:pt x="84393" y="1094581"/>
                </a:cubicBezTo>
                <a:cubicBezTo>
                  <a:pt x="78837" y="1098550"/>
                  <a:pt x="75133" y="1098550"/>
                  <a:pt x="73281" y="1094581"/>
                </a:cubicBezTo>
                <a:lnTo>
                  <a:pt x="73348" y="1094275"/>
                </a:lnTo>
                <a:lnTo>
                  <a:pt x="71958" y="1095008"/>
                </a:lnTo>
                <a:lnTo>
                  <a:pt x="69136" y="1086078"/>
                </a:lnTo>
                <a:lnTo>
                  <a:pt x="69136" y="1096686"/>
                </a:lnTo>
                <a:lnTo>
                  <a:pt x="71430" y="1097756"/>
                </a:lnTo>
                <a:lnTo>
                  <a:pt x="68835" y="1099694"/>
                </a:lnTo>
                <a:lnTo>
                  <a:pt x="71076" y="1098694"/>
                </a:lnTo>
                <a:lnTo>
                  <a:pt x="70215" y="1103308"/>
                </a:lnTo>
                <a:lnTo>
                  <a:pt x="72064" y="1098814"/>
                </a:lnTo>
                <a:cubicBezTo>
                  <a:pt x="75874" y="1096962"/>
                  <a:pt x="77779" y="1102518"/>
                  <a:pt x="77779" y="1108074"/>
                </a:cubicBezTo>
                <a:cubicBezTo>
                  <a:pt x="77779" y="1113631"/>
                  <a:pt x="75874" y="1119187"/>
                  <a:pt x="73969" y="1119187"/>
                </a:cubicBezTo>
                <a:lnTo>
                  <a:pt x="68841" y="1109216"/>
                </a:lnTo>
                <a:lnTo>
                  <a:pt x="57494" y="1114280"/>
                </a:lnTo>
                <a:cubicBezTo>
                  <a:pt x="55554" y="1112548"/>
                  <a:pt x="55554" y="1107353"/>
                  <a:pt x="59434" y="1103889"/>
                </a:cubicBezTo>
                <a:lnTo>
                  <a:pt x="64544" y="1101609"/>
                </a:lnTo>
                <a:lnTo>
                  <a:pt x="59523" y="1103313"/>
                </a:lnTo>
                <a:cubicBezTo>
                  <a:pt x="53570" y="1103313"/>
                  <a:pt x="47617" y="1101461"/>
                  <a:pt x="47617" y="1097756"/>
                </a:cubicBezTo>
                <a:cubicBezTo>
                  <a:pt x="47617" y="1095904"/>
                  <a:pt x="51586" y="1092200"/>
                  <a:pt x="59523" y="1092200"/>
                </a:cubicBezTo>
                <a:lnTo>
                  <a:pt x="68234" y="1096265"/>
                </a:lnTo>
                <a:lnTo>
                  <a:pt x="59434" y="1089458"/>
                </a:lnTo>
                <a:cubicBezTo>
                  <a:pt x="55554" y="1083830"/>
                  <a:pt x="55554" y="1078201"/>
                  <a:pt x="57494" y="1078201"/>
                </a:cubicBezTo>
                <a:lnTo>
                  <a:pt x="68298" y="1083424"/>
                </a:lnTo>
                <a:lnTo>
                  <a:pt x="68254" y="1083285"/>
                </a:lnTo>
                <a:cubicBezTo>
                  <a:pt x="70106" y="1077423"/>
                  <a:pt x="73810" y="1071562"/>
                  <a:pt x="75662" y="1073516"/>
                </a:cubicBezTo>
                <a:close/>
                <a:moveTo>
                  <a:pt x="788752" y="1073415"/>
                </a:moveTo>
                <a:cubicBezTo>
                  <a:pt x="790567" y="1075267"/>
                  <a:pt x="788752" y="1077119"/>
                  <a:pt x="785124" y="1080824"/>
                </a:cubicBezTo>
                <a:cubicBezTo>
                  <a:pt x="783310" y="1082676"/>
                  <a:pt x="779681" y="1082676"/>
                  <a:pt x="777867" y="1080824"/>
                </a:cubicBezTo>
                <a:cubicBezTo>
                  <a:pt x="777867" y="1080824"/>
                  <a:pt x="779681" y="1077119"/>
                  <a:pt x="781495" y="1075267"/>
                </a:cubicBezTo>
                <a:cubicBezTo>
                  <a:pt x="785124" y="1071563"/>
                  <a:pt x="788752" y="1071563"/>
                  <a:pt x="788752" y="1073415"/>
                </a:cubicBezTo>
                <a:close/>
                <a:moveTo>
                  <a:pt x="859023" y="1073373"/>
                </a:moveTo>
                <a:cubicBezTo>
                  <a:pt x="893310" y="1068122"/>
                  <a:pt x="919483" y="1092274"/>
                  <a:pt x="919483" y="1092274"/>
                </a:cubicBezTo>
                <a:cubicBezTo>
                  <a:pt x="960430" y="1150144"/>
                  <a:pt x="936234" y="1194947"/>
                  <a:pt x="865508" y="1222949"/>
                </a:cubicBezTo>
                <a:cubicBezTo>
                  <a:pt x="847362" y="1229950"/>
                  <a:pt x="830727" y="1232400"/>
                  <a:pt x="815983" y="1232137"/>
                </a:cubicBezTo>
                <a:lnTo>
                  <a:pt x="808671" y="1230780"/>
                </a:lnTo>
                <a:lnTo>
                  <a:pt x="808030" y="1231901"/>
                </a:lnTo>
                <a:lnTo>
                  <a:pt x="808554" y="1230758"/>
                </a:lnTo>
                <a:lnTo>
                  <a:pt x="777799" y="1225049"/>
                </a:lnTo>
                <a:cubicBezTo>
                  <a:pt x="756628" y="1217349"/>
                  <a:pt x="744530" y="1206148"/>
                  <a:pt x="744530" y="1206148"/>
                </a:cubicBezTo>
                <a:lnTo>
                  <a:pt x="745486" y="1205639"/>
                </a:lnTo>
                <a:lnTo>
                  <a:pt x="742942" y="1204336"/>
                </a:lnTo>
                <a:lnTo>
                  <a:pt x="747168" y="1204743"/>
                </a:lnTo>
                <a:lnTo>
                  <a:pt x="766166" y="1194626"/>
                </a:lnTo>
                <a:cubicBezTo>
                  <a:pt x="781870" y="1171963"/>
                  <a:pt x="785011" y="1121209"/>
                  <a:pt x="822700" y="1090407"/>
                </a:cubicBezTo>
                <a:cubicBezTo>
                  <a:pt x="835264" y="1080140"/>
                  <a:pt x="847594" y="1075123"/>
                  <a:pt x="859023" y="1073373"/>
                </a:cubicBezTo>
                <a:close/>
                <a:moveTo>
                  <a:pt x="2965046" y="1073150"/>
                </a:moveTo>
                <a:cubicBezTo>
                  <a:pt x="2967030" y="1075026"/>
                  <a:pt x="2967030" y="1080655"/>
                  <a:pt x="2963061" y="1086283"/>
                </a:cubicBezTo>
                <a:cubicBezTo>
                  <a:pt x="2961077" y="1091912"/>
                  <a:pt x="2955124" y="1093788"/>
                  <a:pt x="2953140" y="1091912"/>
                </a:cubicBezTo>
                <a:cubicBezTo>
                  <a:pt x="2951155" y="1091912"/>
                  <a:pt x="2951155" y="1086283"/>
                  <a:pt x="2955124" y="1080655"/>
                </a:cubicBezTo>
                <a:cubicBezTo>
                  <a:pt x="2957108" y="1075026"/>
                  <a:pt x="2963061" y="1073150"/>
                  <a:pt x="2965046" y="1073150"/>
                </a:cubicBezTo>
                <a:close/>
                <a:moveTo>
                  <a:pt x="788979" y="1073150"/>
                </a:moveTo>
                <a:cubicBezTo>
                  <a:pt x="790566" y="1073150"/>
                  <a:pt x="792154" y="1077119"/>
                  <a:pt x="792154" y="1081087"/>
                </a:cubicBezTo>
                <a:cubicBezTo>
                  <a:pt x="792154" y="1085056"/>
                  <a:pt x="790566" y="1089025"/>
                  <a:pt x="788979" y="1089025"/>
                </a:cubicBezTo>
                <a:cubicBezTo>
                  <a:pt x="787391" y="1089025"/>
                  <a:pt x="785804" y="1085056"/>
                  <a:pt x="787391" y="1081087"/>
                </a:cubicBezTo>
                <a:cubicBezTo>
                  <a:pt x="787391" y="1077119"/>
                  <a:pt x="787391" y="1073150"/>
                  <a:pt x="788979" y="1073150"/>
                </a:cubicBezTo>
                <a:close/>
                <a:moveTo>
                  <a:pt x="798504" y="1071959"/>
                </a:moveTo>
                <a:cubicBezTo>
                  <a:pt x="802473" y="1071959"/>
                  <a:pt x="806442" y="1073944"/>
                  <a:pt x="806442" y="1075928"/>
                </a:cubicBezTo>
                <a:cubicBezTo>
                  <a:pt x="806442" y="1077913"/>
                  <a:pt x="802473" y="1077913"/>
                  <a:pt x="798504" y="1077913"/>
                </a:cubicBezTo>
                <a:lnTo>
                  <a:pt x="798380" y="1077851"/>
                </a:lnTo>
                <a:lnTo>
                  <a:pt x="800092" y="1085397"/>
                </a:lnTo>
                <a:cubicBezTo>
                  <a:pt x="798240" y="1087438"/>
                  <a:pt x="794535" y="1085397"/>
                  <a:pt x="792683" y="1081314"/>
                </a:cubicBezTo>
                <a:lnTo>
                  <a:pt x="791068" y="1074194"/>
                </a:lnTo>
                <a:lnTo>
                  <a:pt x="790567" y="1073944"/>
                </a:lnTo>
                <a:lnTo>
                  <a:pt x="790987" y="1073839"/>
                </a:lnTo>
                <a:lnTo>
                  <a:pt x="790831" y="1073150"/>
                </a:lnTo>
                <a:lnTo>
                  <a:pt x="791740" y="1073651"/>
                </a:lnTo>
                <a:close/>
                <a:moveTo>
                  <a:pt x="2945713" y="1071827"/>
                </a:moveTo>
                <a:cubicBezTo>
                  <a:pt x="2949795" y="1069975"/>
                  <a:pt x="2951836" y="1075531"/>
                  <a:pt x="2953877" y="1081087"/>
                </a:cubicBezTo>
                <a:cubicBezTo>
                  <a:pt x="2955918" y="1086644"/>
                  <a:pt x="2953877" y="1092200"/>
                  <a:pt x="2951836" y="1092200"/>
                </a:cubicBezTo>
                <a:cubicBezTo>
                  <a:pt x="2947754" y="1092200"/>
                  <a:pt x="2945713" y="1088496"/>
                  <a:pt x="2943671" y="1082939"/>
                </a:cubicBezTo>
                <a:cubicBezTo>
                  <a:pt x="2941630" y="1077383"/>
                  <a:pt x="2943671" y="1071827"/>
                  <a:pt x="2945713" y="1071827"/>
                </a:cubicBezTo>
                <a:close/>
                <a:moveTo>
                  <a:pt x="372701" y="1071827"/>
                </a:moveTo>
                <a:cubicBezTo>
                  <a:pt x="376229" y="1073679"/>
                  <a:pt x="374465" y="1079235"/>
                  <a:pt x="372701" y="1082939"/>
                </a:cubicBezTo>
                <a:cubicBezTo>
                  <a:pt x="369173" y="1088496"/>
                  <a:pt x="365645" y="1092200"/>
                  <a:pt x="362118" y="1090348"/>
                </a:cubicBezTo>
                <a:cubicBezTo>
                  <a:pt x="360354" y="1088496"/>
                  <a:pt x="360354" y="1082939"/>
                  <a:pt x="363882" y="1077383"/>
                </a:cubicBezTo>
                <a:cubicBezTo>
                  <a:pt x="367409" y="1073679"/>
                  <a:pt x="370937" y="1069975"/>
                  <a:pt x="372701" y="1071827"/>
                </a:cubicBezTo>
                <a:close/>
                <a:moveTo>
                  <a:pt x="2671755" y="1071562"/>
                </a:moveTo>
                <a:cubicBezTo>
                  <a:pt x="2671755" y="1071562"/>
                  <a:pt x="2676518" y="1086802"/>
                  <a:pt x="2673343" y="1088707"/>
                </a:cubicBezTo>
                <a:cubicBezTo>
                  <a:pt x="2668580" y="1090612"/>
                  <a:pt x="2670168" y="1075372"/>
                  <a:pt x="2671755" y="1071562"/>
                </a:cubicBezTo>
                <a:close/>
                <a:moveTo>
                  <a:pt x="2671755" y="1071562"/>
                </a:moveTo>
                <a:cubicBezTo>
                  <a:pt x="2671755" y="1071562"/>
                  <a:pt x="2682868" y="1082992"/>
                  <a:pt x="2679164" y="1086802"/>
                </a:cubicBezTo>
                <a:cubicBezTo>
                  <a:pt x="2677312" y="1090612"/>
                  <a:pt x="2671755" y="1075372"/>
                  <a:pt x="2671755" y="1071562"/>
                </a:cubicBezTo>
                <a:close/>
                <a:moveTo>
                  <a:pt x="2671755" y="1071562"/>
                </a:moveTo>
                <a:lnTo>
                  <a:pt x="2673449" y="1071714"/>
                </a:lnTo>
                <a:lnTo>
                  <a:pt x="2673342" y="1071562"/>
                </a:lnTo>
                <a:lnTo>
                  <a:pt x="2673600" y="1071728"/>
                </a:lnTo>
                <a:lnTo>
                  <a:pt x="2679693" y="1072276"/>
                </a:lnTo>
                <a:cubicBezTo>
                  <a:pt x="2683662" y="1072991"/>
                  <a:pt x="2687630" y="1074419"/>
                  <a:pt x="2687630" y="1077277"/>
                </a:cubicBezTo>
                <a:cubicBezTo>
                  <a:pt x="2687630" y="1079182"/>
                  <a:pt x="2684543" y="1078229"/>
                  <a:pt x="2681016" y="1076563"/>
                </a:cubicBezTo>
                <a:lnTo>
                  <a:pt x="2680426" y="1076244"/>
                </a:lnTo>
                <a:lnTo>
                  <a:pt x="2685844" y="1083468"/>
                </a:lnTo>
                <a:cubicBezTo>
                  <a:pt x="2684951" y="1085453"/>
                  <a:pt x="2682272" y="1083468"/>
                  <a:pt x="2679593" y="1080492"/>
                </a:cubicBezTo>
                <a:lnTo>
                  <a:pt x="2674307" y="1072940"/>
                </a:lnTo>
                <a:close/>
                <a:moveTo>
                  <a:pt x="2671755" y="1069975"/>
                </a:moveTo>
                <a:lnTo>
                  <a:pt x="2671473" y="1071750"/>
                </a:lnTo>
                <a:lnTo>
                  <a:pt x="2671755" y="1071562"/>
                </a:lnTo>
                <a:lnTo>
                  <a:pt x="2671428" y="1072034"/>
                </a:lnTo>
                <a:lnTo>
                  <a:pt x="2670366" y="1078706"/>
                </a:lnTo>
                <a:cubicBezTo>
                  <a:pt x="2669440" y="1083072"/>
                  <a:pt x="2668051" y="1087438"/>
                  <a:pt x="2666199" y="1087438"/>
                </a:cubicBezTo>
                <a:cubicBezTo>
                  <a:pt x="2663420" y="1087438"/>
                  <a:pt x="2663883" y="1084042"/>
                  <a:pt x="2665504" y="1080162"/>
                </a:cubicBezTo>
                <a:lnTo>
                  <a:pt x="2665757" y="1079749"/>
                </a:lnTo>
                <a:lnTo>
                  <a:pt x="2658173" y="1085452"/>
                </a:lnTo>
                <a:cubicBezTo>
                  <a:pt x="2656233" y="1084460"/>
                  <a:pt x="2658173" y="1081484"/>
                  <a:pt x="2661326" y="1078507"/>
                </a:cubicBezTo>
                <a:lnTo>
                  <a:pt x="2670108" y="1072659"/>
                </a:lnTo>
                <a:close/>
                <a:moveTo>
                  <a:pt x="2659452" y="1068467"/>
                </a:moveTo>
                <a:lnTo>
                  <a:pt x="2669785" y="1070534"/>
                </a:lnTo>
                <a:lnTo>
                  <a:pt x="2671755" y="1069975"/>
                </a:lnTo>
                <a:cubicBezTo>
                  <a:pt x="2671755" y="1069975"/>
                  <a:pt x="2658420" y="1081088"/>
                  <a:pt x="2654610" y="1079236"/>
                </a:cubicBezTo>
                <a:cubicBezTo>
                  <a:pt x="2653658" y="1077384"/>
                  <a:pt x="2656515" y="1075068"/>
                  <a:pt x="2660325" y="1073216"/>
                </a:cubicBezTo>
                <a:lnTo>
                  <a:pt x="2664667" y="1071985"/>
                </a:lnTo>
                <a:lnTo>
                  <a:pt x="2661595" y="1072753"/>
                </a:lnTo>
                <a:cubicBezTo>
                  <a:pt x="2657309" y="1073467"/>
                  <a:pt x="2653022" y="1073467"/>
                  <a:pt x="2653022" y="1070610"/>
                </a:cubicBezTo>
                <a:cubicBezTo>
                  <a:pt x="2652070" y="1068705"/>
                  <a:pt x="2655403" y="1068229"/>
                  <a:pt x="2659452" y="1068467"/>
                </a:cubicBezTo>
                <a:close/>
                <a:moveTo>
                  <a:pt x="354457" y="1068387"/>
                </a:moveTo>
                <a:cubicBezTo>
                  <a:pt x="358086" y="1068387"/>
                  <a:pt x="361714" y="1072091"/>
                  <a:pt x="361714" y="1077647"/>
                </a:cubicBezTo>
                <a:cubicBezTo>
                  <a:pt x="363529" y="1083204"/>
                  <a:pt x="363529" y="1088760"/>
                  <a:pt x="359900" y="1088760"/>
                </a:cubicBezTo>
                <a:lnTo>
                  <a:pt x="353898" y="1082633"/>
                </a:lnTo>
                <a:lnTo>
                  <a:pt x="360354" y="1090414"/>
                </a:lnTo>
                <a:cubicBezTo>
                  <a:pt x="358502" y="1092200"/>
                  <a:pt x="352945" y="1092200"/>
                  <a:pt x="347389" y="1090414"/>
                </a:cubicBezTo>
                <a:cubicBezTo>
                  <a:pt x="341833" y="1086842"/>
                  <a:pt x="338129" y="1083270"/>
                  <a:pt x="339981" y="1081484"/>
                </a:cubicBezTo>
                <a:lnTo>
                  <a:pt x="352773" y="1081484"/>
                </a:lnTo>
                <a:lnTo>
                  <a:pt x="352643" y="1081351"/>
                </a:lnTo>
                <a:cubicBezTo>
                  <a:pt x="350829" y="1073943"/>
                  <a:pt x="352643" y="1070239"/>
                  <a:pt x="354457" y="1068387"/>
                </a:cubicBezTo>
                <a:close/>
                <a:moveTo>
                  <a:pt x="778065" y="1066800"/>
                </a:moveTo>
                <a:cubicBezTo>
                  <a:pt x="778065" y="1065213"/>
                  <a:pt x="781637" y="1065213"/>
                  <a:pt x="785209" y="1066800"/>
                </a:cubicBezTo>
                <a:cubicBezTo>
                  <a:pt x="788781" y="1068388"/>
                  <a:pt x="790567" y="1069976"/>
                  <a:pt x="790567" y="1071563"/>
                </a:cubicBezTo>
                <a:cubicBezTo>
                  <a:pt x="788781" y="1073151"/>
                  <a:pt x="785209" y="1073151"/>
                  <a:pt x="781637" y="1071563"/>
                </a:cubicBezTo>
                <a:cubicBezTo>
                  <a:pt x="779851" y="1069976"/>
                  <a:pt x="776279" y="1068388"/>
                  <a:pt x="778065" y="1066800"/>
                </a:cubicBezTo>
                <a:close/>
                <a:moveTo>
                  <a:pt x="2544755" y="1066800"/>
                </a:moveTo>
                <a:cubicBezTo>
                  <a:pt x="2544755" y="1066800"/>
                  <a:pt x="2547930" y="1080770"/>
                  <a:pt x="2544755" y="1082517"/>
                </a:cubicBezTo>
                <a:cubicBezTo>
                  <a:pt x="2541580" y="1084263"/>
                  <a:pt x="2543168" y="1070292"/>
                  <a:pt x="2544755" y="1066800"/>
                </a:cubicBezTo>
                <a:close/>
                <a:moveTo>
                  <a:pt x="2544755" y="1066800"/>
                </a:moveTo>
                <a:cubicBezTo>
                  <a:pt x="2544755" y="1066800"/>
                  <a:pt x="2559043" y="1073944"/>
                  <a:pt x="2557257" y="1077516"/>
                </a:cubicBezTo>
                <a:cubicBezTo>
                  <a:pt x="2556364" y="1079302"/>
                  <a:pt x="2553685" y="1077516"/>
                  <a:pt x="2551006" y="1074837"/>
                </a:cubicBezTo>
                <a:lnTo>
                  <a:pt x="2550198" y="1073798"/>
                </a:lnTo>
                <a:lnTo>
                  <a:pt x="2552164" y="1080911"/>
                </a:lnTo>
                <a:cubicBezTo>
                  <a:pt x="2548460" y="1082675"/>
                  <a:pt x="2544755" y="1070328"/>
                  <a:pt x="2544755" y="1066800"/>
                </a:cubicBezTo>
                <a:close/>
                <a:moveTo>
                  <a:pt x="2544755" y="1066800"/>
                </a:moveTo>
                <a:cubicBezTo>
                  <a:pt x="2544755" y="1066800"/>
                  <a:pt x="2562218" y="1066800"/>
                  <a:pt x="2562218" y="1070610"/>
                </a:cubicBezTo>
                <a:cubicBezTo>
                  <a:pt x="2562218" y="1076325"/>
                  <a:pt x="2548636" y="1068705"/>
                  <a:pt x="2544755" y="1066800"/>
                </a:cubicBezTo>
                <a:close/>
                <a:moveTo>
                  <a:pt x="2542565" y="1064208"/>
                </a:moveTo>
                <a:lnTo>
                  <a:pt x="2542542" y="1064274"/>
                </a:lnTo>
                <a:lnTo>
                  <a:pt x="2542561" y="1064303"/>
                </a:lnTo>
                <a:lnTo>
                  <a:pt x="2542630" y="1064316"/>
                </a:lnTo>
                <a:close/>
                <a:moveTo>
                  <a:pt x="439928" y="1062743"/>
                </a:moveTo>
                <a:cubicBezTo>
                  <a:pt x="441714" y="1060802"/>
                  <a:pt x="444393" y="1062743"/>
                  <a:pt x="446849" y="1065896"/>
                </a:cubicBezTo>
                <a:lnTo>
                  <a:pt x="451946" y="1075421"/>
                </a:lnTo>
                <a:lnTo>
                  <a:pt x="452430" y="1075531"/>
                </a:lnTo>
                <a:lnTo>
                  <a:pt x="452044" y="1075604"/>
                </a:lnTo>
                <a:lnTo>
                  <a:pt x="452430" y="1076325"/>
                </a:lnTo>
                <a:lnTo>
                  <a:pt x="450807" y="1075838"/>
                </a:lnTo>
                <a:lnTo>
                  <a:pt x="444572" y="1077019"/>
                </a:lnTo>
                <a:cubicBezTo>
                  <a:pt x="440642" y="1077515"/>
                  <a:pt x="436713" y="1077515"/>
                  <a:pt x="436713" y="1075531"/>
                </a:cubicBezTo>
                <a:cubicBezTo>
                  <a:pt x="435840" y="1073546"/>
                  <a:pt x="438896" y="1073050"/>
                  <a:pt x="442607" y="1073298"/>
                </a:cubicBezTo>
                <a:lnTo>
                  <a:pt x="444304" y="1073684"/>
                </a:lnTo>
                <a:lnTo>
                  <a:pt x="438319" y="1068916"/>
                </a:lnTo>
                <a:cubicBezTo>
                  <a:pt x="438319" y="1067064"/>
                  <a:pt x="441406" y="1067990"/>
                  <a:pt x="444713" y="1069842"/>
                </a:cubicBezTo>
                <a:lnTo>
                  <a:pt x="444760" y="1069882"/>
                </a:lnTo>
                <a:close/>
                <a:moveTo>
                  <a:pt x="412107" y="1062038"/>
                </a:moveTo>
                <a:cubicBezTo>
                  <a:pt x="429252" y="1063931"/>
                  <a:pt x="434967" y="1075288"/>
                  <a:pt x="429252" y="1092323"/>
                </a:cubicBezTo>
                <a:lnTo>
                  <a:pt x="420425" y="1102632"/>
                </a:lnTo>
                <a:lnTo>
                  <a:pt x="420680" y="1103313"/>
                </a:lnTo>
                <a:lnTo>
                  <a:pt x="420303" y="1102774"/>
                </a:lnTo>
                <a:lnTo>
                  <a:pt x="415679" y="1108175"/>
                </a:lnTo>
                <a:cubicBezTo>
                  <a:pt x="410678" y="1110778"/>
                  <a:pt x="406392" y="1111251"/>
                  <a:pt x="406392" y="1111251"/>
                </a:cubicBezTo>
                <a:cubicBezTo>
                  <a:pt x="414012" y="1105572"/>
                  <a:pt x="396867" y="1096108"/>
                  <a:pt x="396867" y="1080966"/>
                </a:cubicBezTo>
                <a:cubicBezTo>
                  <a:pt x="396867" y="1063931"/>
                  <a:pt x="412107" y="1062038"/>
                  <a:pt x="412107" y="1062038"/>
                </a:cubicBezTo>
                <a:close/>
                <a:moveTo>
                  <a:pt x="787391" y="1058863"/>
                </a:moveTo>
                <a:cubicBezTo>
                  <a:pt x="788979" y="1058863"/>
                  <a:pt x="790566" y="1060677"/>
                  <a:pt x="792154" y="1064306"/>
                </a:cubicBezTo>
                <a:lnTo>
                  <a:pt x="790862" y="1070210"/>
                </a:lnTo>
                <a:lnTo>
                  <a:pt x="792472" y="1064078"/>
                </a:lnTo>
                <a:cubicBezTo>
                  <a:pt x="794377" y="1062264"/>
                  <a:pt x="798187" y="1060450"/>
                  <a:pt x="798187" y="1060450"/>
                </a:cubicBezTo>
                <a:cubicBezTo>
                  <a:pt x="800092" y="1062264"/>
                  <a:pt x="800092" y="1064078"/>
                  <a:pt x="798187" y="1067707"/>
                </a:cubicBezTo>
                <a:lnTo>
                  <a:pt x="790622" y="1071309"/>
                </a:lnTo>
                <a:lnTo>
                  <a:pt x="790566" y="1071563"/>
                </a:lnTo>
                <a:cubicBezTo>
                  <a:pt x="788979" y="1071563"/>
                  <a:pt x="787391" y="1069749"/>
                  <a:pt x="785804" y="1066120"/>
                </a:cubicBezTo>
                <a:cubicBezTo>
                  <a:pt x="785804" y="1062491"/>
                  <a:pt x="785804" y="1058863"/>
                  <a:pt x="787391" y="1058863"/>
                </a:cubicBezTo>
                <a:close/>
                <a:moveTo>
                  <a:pt x="463013" y="1058862"/>
                </a:moveTo>
                <a:cubicBezTo>
                  <a:pt x="464866" y="1059832"/>
                  <a:pt x="463940" y="1063228"/>
                  <a:pt x="462087" y="1066866"/>
                </a:cubicBezTo>
                <a:lnTo>
                  <a:pt x="461423" y="1067835"/>
                </a:lnTo>
                <a:lnTo>
                  <a:pt x="467952" y="1062434"/>
                </a:lnTo>
                <a:cubicBezTo>
                  <a:pt x="469716" y="1063427"/>
                  <a:pt x="467952" y="1066403"/>
                  <a:pt x="465086" y="1069380"/>
                </a:cubicBezTo>
                <a:lnTo>
                  <a:pt x="456493" y="1075674"/>
                </a:lnTo>
                <a:lnTo>
                  <a:pt x="456584" y="1075648"/>
                </a:lnTo>
                <a:lnTo>
                  <a:pt x="462153" y="1071801"/>
                </a:lnTo>
                <a:cubicBezTo>
                  <a:pt x="465646" y="1069657"/>
                  <a:pt x="469575" y="1067752"/>
                  <a:pt x="471321" y="1068705"/>
                </a:cubicBezTo>
                <a:lnTo>
                  <a:pt x="466471" y="1073556"/>
                </a:lnTo>
                <a:lnTo>
                  <a:pt x="474366" y="1073944"/>
                </a:lnTo>
                <a:cubicBezTo>
                  <a:pt x="475304" y="1075928"/>
                  <a:pt x="472020" y="1076921"/>
                  <a:pt x="467799" y="1077169"/>
                </a:cubicBezTo>
                <a:lnTo>
                  <a:pt x="456810" y="1076051"/>
                </a:lnTo>
                <a:lnTo>
                  <a:pt x="455605" y="1076325"/>
                </a:lnTo>
                <a:lnTo>
                  <a:pt x="456105" y="1075979"/>
                </a:lnTo>
                <a:lnTo>
                  <a:pt x="456080" y="1075977"/>
                </a:lnTo>
                <a:lnTo>
                  <a:pt x="455605" y="1076325"/>
                </a:lnTo>
                <a:lnTo>
                  <a:pt x="455677" y="1075936"/>
                </a:lnTo>
                <a:lnTo>
                  <a:pt x="455604" y="1075928"/>
                </a:lnTo>
                <a:lnTo>
                  <a:pt x="455683" y="1075906"/>
                </a:lnTo>
                <a:lnTo>
                  <a:pt x="457225" y="1067593"/>
                </a:lnTo>
                <a:cubicBezTo>
                  <a:pt x="458383" y="1063228"/>
                  <a:pt x="460235" y="1058862"/>
                  <a:pt x="463013" y="1058862"/>
                </a:cubicBezTo>
                <a:close/>
                <a:moveTo>
                  <a:pt x="2658261" y="1057628"/>
                </a:moveTo>
                <a:cubicBezTo>
                  <a:pt x="2659253" y="1055864"/>
                  <a:pt x="2661734" y="1058069"/>
                  <a:pt x="2664214" y="1061156"/>
                </a:cubicBezTo>
                <a:lnTo>
                  <a:pt x="2669044" y="1068311"/>
                </a:lnTo>
                <a:lnTo>
                  <a:pt x="2671755" y="1069975"/>
                </a:lnTo>
                <a:lnTo>
                  <a:pt x="2669976" y="1069692"/>
                </a:lnTo>
                <a:lnTo>
                  <a:pt x="2670167" y="1069975"/>
                </a:lnTo>
                <a:lnTo>
                  <a:pt x="2669655" y="1069641"/>
                </a:lnTo>
                <a:lnTo>
                  <a:pt x="2663024" y="1068586"/>
                </a:lnTo>
                <a:cubicBezTo>
                  <a:pt x="2658658" y="1067660"/>
                  <a:pt x="2654292" y="1066271"/>
                  <a:pt x="2654292" y="1064418"/>
                </a:cubicBezTo>
                <a:cubicBezTo>
                  <a:pt x="2654292" y="1061640"/>
                  <a:pt x="2657688" y="1062103"/>
                  <a:pt x="2661569" y="1063724"/>
                </a:cubicBezTo>
                <a:lnTo>
                  <a:pt x="2662078" y="1064036"/>
                </a:lnTo>
                <a:close/>
                <a:moveTo>
                  <a:pt x="2613436" y="1057275"/>
                </a:moveTo>
                <a:cubicBezTo>
                  <a:pt x="2621707" y="1058191"/>
                  <a:pt x="2626762" y="1060938"/>
                  <a:pt x="2629060" y="1065747"/>
                </a:cubicBezTo>
                <a:lnTo>
                  <a:pt x="2628747" y="1072847"/>
                </a:lnTo>
                <a:lnTo>
                  <a:pt x="2630480" y="1077913"/>
                </a:lnTo>
                <a:lnTo>
                  <a:pt x="2628609" y="1075963"/>
                </a:lnTo>
                <a:lnTo>
                  <a:pt x="2628141" y="1086583"/>
                </a:lnTo>
                <a:lnTo>
                  <a:pt x="2620271" y="1096497"/>
                </a:lnTo>
                <a:lnTo>
                  <a:pt x="2620955" y="1098551"/>
                </a:lnTo>
                <a:lnTo>
                  <a:pt x="2620194" y="1096594"/>
                </a:lnTo>
                <a:lnTo>
                  <a:pt x="2615963" y="1101923"/>
                </a:lnTo>
                <a:lnTo>
                  <a:pt x="2608436" y="1104709"/>
                </a:lnTo>
                <a:lnTo>
                  <a:pt x="2608255" y="1104901"/>
                </a:lnTo>
                <a:lnTo>
                  <a:pt x="2608287" y="1104765"/>
                </a:lnTo>
                <a:lnTo>
                  <a:pt x="2607921" y="1104900"/>
                </a:lnTo>
                <a:cubicBezTo>
                  <a:pt x="2610678" y="1101236"/>
                  <a:pt x="2608381" y="1097115"/>
                  <a:pt x="2605394" y="1092078"/>
                </a:cubicBezTo>
                <a:lnTo>
                  <a:pt x="2602337" y="1083675"/>
                </a:lnTo>
                <a:lnTo>
                  <a:pt x="2601905" y="1084263"/>
                </a:lnTo>
                <a:lnTo>
                  <a:pt x="2602303" y="1083581"/>
                </a:lnTo>
                <a:lnTo>
                  <a:pt x="2598730" y="1073760"/>
                </a:lnTo>
                <a:cubicBezTo>
                  <a:pt x="2598730" y="1059107"/>
                  <a:pt x="2613436" y="1057275"/>
                  <a:pt x="2613436" y="1057275"/>
                </a:cubicBezTo>
                <a:close/>
                <a:moveTo>
                  <a:pt x="454811" y="1057275"/>
                </a:moveTo>
                <a:cubicBezTo>
                  <a:pt x="456795" y="1057275"/>
                  <a:pt x="457291" y="1060609"/>
                  <a:pt x="457043" y="1064657"/>
                </a:cubicBezTo>
                <a:lnTo>
                  <a:pt x="455196" y="1074309"/>
                </a:lnTo>
                <a:lnTo>
                  <a:pt x="455605" y="1076325"/>
                </a:lnTo>
                <a:lnTo>
                  <a:pt x="454992" y="1075379"/>
                </a:lnTo>
                <a:lnTo>
                  <a:pt x="454811" y="1076325"/>
                </a:lnTo>
                <a:lnTo>
                  <a:pt x="454531" y="1074668"/>
                </a:lnTo>
                <a:lnTo>
                  <a:pt x="450511" y="1068467"/>
                </a:lnTo>
                <a:cubicBezTo>
                  <a:pt x="448196" y="1064419"/>
                  <a:pt x="446344" y="1060132"/>
                  <a:pt x="448196" y="1059180"/>
                </a:cubicBezTo>
                <a:cubicBezTo>
                  <a:pt x="450048" y="1058227"/>
                  <a:pt x="451900" y="1061085"/>
                  <a:pt x="453290" y="1064895"/>
                </a:cubicBezTo>
                <a:lnTo>
                  <a:pt x="453530" y="1066084"/>
                </a:lnTo>
                <a:close/>
                <a:moveTo>
                  <a:pt x="2671755" y="1052830"/>
                </a:moveTo>
                <a:cubicBezTo>
                  <a:pt x="2673343" y="1051877"/>
                  <a:pt x="2673740" y="1055211"/>
                  <a:pt x="2673541" y="1059259"/>
                </a:cubicBezTo>
                <a:lnTo>
                  <a:pt x="2671804" y="1069682"/>
                </a:lnTo>
                <a:lnTo>
                  <a:pt x="2671818" y="1069674"/>
                </a:lnTo>
                <a:lnTo>
                  <a:pt x="2673376" y="1062258"/>
                </a:lnTo>
                <a:cubicBezTo>
                  <a:pt x="2674533" y="1058510"/>
                  <a:pt x="2676385" y="1054982"/>
                  <a:pt x="2679164" y="1055864"/>
                </a:cubicBezTo>
                <a:lnTo>
                  <a:pt x="2678306" y="1061789"/>
                </a:lnTo>
                <a:lnTo>
                  <a:pt x="2684102" y="1057473"/>
                </a:lnTo>
                <a:cubicBezTo>
                  <a:pt x="2685866" y="1059259"/>
                  <a:pt x="2684102" y="1061938"/>
                  <a:pt x="2681236" y="1064394"/>
                </a:cubicBezTo>
                <a:lnTo>
                  <a:pt x="2679402" y="1065474"/>
                </a:lnTo>
                <a:lnTo>
                  <a:pt x="2688900" y="1064154"/>
                </a:lnTo>
                <a:cubicBezTo>
                  <a:pt x="2689853" y="1066006"/>
                  <a:pt x="2686995" y="1067859"/>
                  <a:pt x="2683185" y="1069016"/>
                </a:cubicBezTo>
                <a:lnTo>
                  <a:pt x="2683066" y="1069023"/>
                </a:lnTo>
                <a:lnTo>
                  <a:pt x="2690487" y="1069975"/>
                </a:lnTo>
                <a:cubicBezTo>
                  <a:pt x="2692392" y="1073150"/>
                  <a:pt x="2677152" y="1071562"/>
                  <a:pt x="2673342" y="1069975"/>
                </a:cubicBezTo>
                <a:lnTo>
                  <a:pt x="2677315" y="1069373"/>
                </a:lnTo>
                <a:lnTo>
                  <a:pt x="2672256" y="1069680"/>
                </a:lnTo>
                <a:lnTo>
                  <a:pt x="2671755" y="1069975"/>
                </a:lnTo>
                <a:lnTo>
                  <a:pt x="2671811" y="1069707"/>
                </a:lnTo>
                <a:lnTo>
                  <a:pt x="2671800" y="1069708"/>
                </a:lnTo>
                <a:lnTo>
                  <a:pt x="2671755" y="1069975"/>
                </a:lnTo>
                <a:cubicBezTo>
                  <a:pt x="2671755" y="1069975"/>
                  <a:pt x="2668580" y="1052830"/>
                  <a:pt x="2671755" y="1052830"/>
                </a:cubicBezTo>
                <a:close/>
                <a:moveTo>
                  <a:pt x="2664347" y="1052830"/>
                </a:moveTo>
                <a:cubicBezTo>
                  <a:pt x="2668051" y="1050925"/>
                  <a:pt x="2671755" y="1064260"/>
                  <a:pt x="2671755" y="1069975"/>
                </a:cubicBezTo>
                <a:cubicBezTo>
                  <a:pt x="2671755" y="1069975"/>
                  <a:pt x="2660642" y="1056640"/>
                  <a:pt x="2664347" y="1052830"/>
                </a:cubicBezTo>
                <a:close/>
                <a:moveTo>
                  <a:pt x="507270" y="1051639"/>
                </a:moveTo>
                <a:cubicBezTo>
                  <a:pt x="511023" y="1048900"/>
                  <a:pt x="514775" y="1054377"/>
                  <a:pt x="517355" y="1061680"/>
                </a:cubicBezTo>
                <a:lnTo>
                  <a:pt x="520325" y="1082132"/>
                </a:lnTo>
                <a:lnTo>
                  <a:pt x="520693" y="1082675"/>
                </a:lnTo>
                <a:lnTo>
                  <a:pt x="520395" y="1082618"/>
                </a:lnTo>
                <a:lnTo>
                  <a:pt x="520404" y="1082675"/>
                </a:lnTo>
                <a:lnTo>
                  <a:pt x="520363" y="1082611"/>
                </a:lnTo>
                <a:lnTo>
                  <a:pt x="515513" y="1081678"/>
                </a:lnTo>
                <a:cubicBezTo>
                  <a:pt x="506223" y="1079743"/>
                  <a:pt x="487818" y="1075170"/>
                  <a:pt x="489207" y="1069542"/>
                </a:cubicBezTo>
                <a:cubicBezTo>
                  <a:pt x="489670" y="1067666"/>
                  <a:pt x="491522" y="1067079"/>
                  <a:pt x="494126" y="1067372"/>
                </a:cubicBezTo>
                <a:lnTo>
                  <a:pt x="503553" y="1071149"/>
                </a:lnTo>
                <a:lnTo>
                  <a:pt x="496833" y="1065341"/>
                </a:lnTo>
                <a:cubicBezTo>
                  <a:pt x="494536" y="1062714"/>
                  <a:pt x="493358" y="1060263"/>
                  <a:pt x="494300" y="1058395"/>
                </a:cubicBezTo>
                <a:cubicBezTo>
                  <a:pt x="497128" y="1054660"/>
                  <a:pt x="502784" y="1058396"/>
                  <a:pt x="508203" y="1064232"/>
                </a:cubicBezTo>
                <a:lnTo>
                  <a:pt x="514708" y="1073837"/>
                </a:lnTo>
                <a:lnTo>
                  <a:pt x="511726" y="1069211"/>
                </a:lnTo>
                <a:cubicBezTo>
                  <a:pt x="507739" y="1062136"/>
                  <a:pt x="504456" y="1054377"/>
                  <a:pt x="507270" y="1051639"/>
                </a:cubicBezTo>
                <a:close/>
                <a:moveTo>
                  <a:pt x="535244" y="1050925"/>
                </a:moveTo>
                <a:cubicBezTo>
                  <a:pt x="539875" y="1051851"/>
                  <a:pt x="538486" y="1058333"/>
                  <a:pt x="535013" y="1065510"/>
                </a:cubicBezTo>
                <a:lnTo>
                  <a:pt x="532702" y="1068913"/>
                </a:lnTo>
                <a:lnTo>
                  <a:pt x="548209" y="1059458"/>
                </a:lnTo>
                <a:cubicBezTo>
                  <a:pt x="551914" y="1061244"/>
                  <a:pt x="547746" y="1066155"/>
                  <a:pt x="541495" y="1071066"/>
                </a:cubicBezTo>
                <a:lnTo>
                  <a:pt x="524108" y="1081570"/>
                </a:lnTo>
                <a:lnTo>
                  <a:pt x="522281" y="1084261"/>
                </a:lnTo>
                <a:lnTo>
                  <a:pt x="526616" y="1081394"/>
                </a:lnTo>
                <a:cubicBezTo>
                  <a:pt x="534489" y="1076361"/>
                  <a:pt x="550578" y="1066944"/>
                  <a:pt x="553316" y="1072139"/>
                </a:cubicBezTo>
                <a:cubicBezTo>
                  <a:pt x="554685" y="1073438"/>
                  <a:pt x="554000" y="1074845"/>
                  <a:pt x="552061" y="1076225"/>
                </a:cubicBezTo>
                <a:lnTo>
                  <a:pt x="545180" y="1079298"/>
                </a:lnTo>
                <a:lnTo>
                  <a:pt x="552799" y="1078243"/>
                </a:lnTo>
                <a:cubicBezTo>
                  <a:pt x="556371" y="1078243"/>
                  <a:pt x="559109" y="1078971"/>
                  <a:pt x="560062" y="1080911"/>
                </a:cubicBezTo>
                <a:cubicBezTo>
                  <a:pt x="561014" y="1085762"/>
                  <a:pt x="554347" y="1087702"/>
                  <a:pt x="546251" y="1087945"/>
                </a:cubicBezTo>
                <a:lnTo>
                  <a:pt x="542086" y="1087358"/>
                </a:lnTo>
                <a:lnTo>
                  <a:pt x="550409" y="1089888"/>
                </a:lnTo>
                <a:cubicBezTo>
                  <a:pt x="553534" y="1091406"/>
                  <a:pt x="555618" y="1093311"/>
                  <a:pt x="555618" y="1095692"/>
                </a:cubicBezTo>
                <a:cubicBezTo>
                  <a:pt x="555618" y="1097597"/>
                  <a:pt x="553997" y="1098311"/>
                  <a:pt x="551450" y="1098192"/>
                </a:cubicBezTo>
                <a:lnTo>
                  <a:pt x="542347" y="1095852"/>
                </a:lnTo>
                <a:lnTo>
                  <a:pt x="547726" y="1100168"/>
                </a:lnTo>
                <a:cubicBezTo>
                  <a:pt x="550024" y="1102643"/>
                  <a:pt x="551202" y="1104999"/>
                  <a:pt x="550259" y="1106884"/>
                </a:cubicBezTo>
                <a:cubicBezTo>
                  <a:pt x="548374" y="1110655"/>
                  <a:pt x="542719" y="1107355"/>
                  <a:pt x="537063" y="1101936"/>
                </a:cubicBezTo>
                <a:lnTo>
                  <a:pt x="525108" y="1085924"/>
                </a:lnTo>
                <a:lnTo>
                  <a:pt x="522280" y="1084262"/>
                </a:lnTo>
                <a:lnTo>
                  <a:pt x="522280" y="1084262"/>
                </a:lnTo>
                <a:lnTo>
                  <a:pt x="522280" y="1084262"/>
                </a:lnTo>
                <a:lnTo>
                  <a:pt x="522687" y="1082429"/>
                </a:lnTo>
                <a:lnTo>
                  <a:pt x="522280" y="1082675"/>
                </a:lnTo>
                <a:lnTo>
                  <a:pt x="522782" y="1082004"/>
                </a:lnTo>
                <a:lnTo>
                  <a:pt x="525984" y="1067594"/>
                </a:lnTo>
                <a:cubicBezTo>
                  <a:pt x="528299" y="1059259"/>
                  <a:pt x="531540" y="1050925"/>
                  <a:pt x="535244" y="1050925"/>
                </a:cubicBezTo>
                <a:close/>
                <a:moveTo>
                  <a:pt x="2550312" y="1049690"/>
                </a:moveTo>
                <a:lnTo>
                  <a:pt x="2550979" y="1056450"/>
                </a:lnTo>
                <a:lnTo>
                  <a:pt x="2557257" y="1051321"/>
                </a:lnTo>
                <a:cubicBezTo>
                  <a:pt x="2558150" y="1052314"/>
                  <a:pt x="2555918" y="1055290"/>
                  <a:pt x="2553015" y="1058267"/>
                </a:cubicBezTo>
                <a:lnTo>
                  <a:pt x="2545869" y="1064275"/>
                </a:lnTo>
                <a:lnTo>
                  <a:pt x="2551661" y="1060780"/>
                </a:lnTo>
                <a:cubicBezTo>
                  <a:pt x="2555233" y="1058928"/>
                  <a:pt x="2559043" y="1057539"/>
                  <a:pt x="2559995" y="1059391"/>
                </a:cubicBezTo>
                <a:lnTo>
                  <a:pt x="2556428" y="1063033"/>
                </a:lnTo>
                <a:lnTo>
                  <a:pt x="2563805" y="1064577"/>
                </a:lnTo>
                <a:cubicBezTo>
                  <a:pt x="2563805" y="1066482"/>
                  <a:pt x="2560471" y="1066958"/>
                  <a:pt x="2556423" y="1066720"/>
                </a:cubicBezTo>
                <a:lnTo>
                  <a:pt x="2546239" y="1064849"/>
                </a:lnTo>
                <a:lnTo>
                  <a:pt x="2545097" y="1064925"/>
                </a:lnTo>
                <a:lnTo>
                  <a:pt x="2544757" y="1065210"/>
                </a:lnTo>
                <a:lnTo>
                  <a:pt x="2544755" y="1065213"/>
                </a:lnTo>
                <a:lnTo>
                  <a:pt x="2544755" y="1065212"/>
                </a:lnTo>
                <a:lnTo>
                  <a:pt x="2544755" y="1065212"/>
                </a:lnTo>
                <a:lnTo>
                  <a:pt x="2544799" y="1064945"/>
                </a:lnTo>
                <a:lnTo>
                  <a:pt x="2544755" y="1064948"/>
                </a:lnTo>
                <a:lnTo>
                  <a:pt x="2544803" y="1064919"/>
                </a:lnTo>
                <a:lnTo>
                  <a:pt x="2544856" y="1064595"/>
                </a:lnTo>
                <a:lnTo>
                  <a:pt x="2544755" y="1064577"/>
                </a:lnTo>
                <a:lnTo>
                  <a:pt x="2544863" y="1064551"/>
                </a:lnTo>
                <a:lnTo>
                  <a:pt x="2546144" y="1056724"/>
                </a:lnTo>
                <a:cubicBezTo>
                  <a:pt x="2547070" y="1052601"/>
                  <a:pt x="2548459" y="1048720"/>
                  <a:pt x="2550312" y="1049690"/>
                </a:cubicBezTo>
                <a:close/>
                <a:moveTo>
                  <a:pt x="2798437" y="1049338"/>
                </a:moveTo>
                <a:cubicBezTo>
                  <a:pt x="2806057" y="1050284"/>
                  <a:pt x="2811296" y="1053124"/>
                  <a:pt x="2813915" y="1058092"/>
                </a:cubicBezTo>
                <a:lnTo>
                  <a:pt x="2813810" y="1067634"/>
                </a:lnTo>
                <a:lnTo>
                  <a:pt x="2814629" y="1069975"/>
                </a:lnTo>
                <a:lnTo>
                  <a:pt x="2813793" y="1069115"/>
                </a:lnTo>
                <a:lnTo>
                  <a:pt x="2813677" y="1079623"/>
                </a:lnTo>
                <a:lnTo>
                  <a:pt x="2806177" y="1089043"/>
                </a:lnTo>
                <a:lnTo>
                  <a:pt x="2806692" y="1090613"/>
                </a:lnTo>
                <a:lnTo>
                  <a:pt x="2805974" y="1089299"/>
                </a:lnTo>
                <a:lnTo>
                  <a:pt x="2801057" y="1095475"/>
                </a:lnTo>
                <a:cubicBezTo>
                  <a:pt x="2796532" y="1098078"/>
                  <a:pt x="2792722" y="1098551"/>
                  <a:pt x="2792722" y="1098551"/>
                </a:cubicBezTo>
                <a:lnTo>
                  <a:pt x="2792976" y="1096504"/>
                </a:lnTo>
                <a:lnTo>
                  <a:pt x="2790817" y="1098550"/>
                </a:lnTo>
                <a:lnTo>
                  <a:pt x="2793157" y="1095037"/>
                </a:lnTo>
                <a:lnTo>
                  <a:pt x="2793377" y="1093257"/>
                </a:lnTo>
                <a:cubicBezTo>
                  <a:pt x="2792216" y="1090107"/>
                  <a:pt x="2789314" y="1086226"/>
                  <a:pt x="2786881" y="1081712"/>
                </a:cubicBezTo>
                <a:lnTo>
                  <a:pt x="2786265" y="1079148"/>
                </a:lnTo>
                <a:lnTo>
                  <a:pt x="2786054" y="1079500"/>
                </a:lnTo>
                <a:lnTo>
                  <a:pt x="2786261" y="1079130"/>
                </a:lnTo>
                <a:lnTo>
                  <a:pt x="2783197" y="1066373"/>
                </a:lnTo>
                <a:cubicBezTo>
                  <a:pt x="2783197" y="1051231"/>
                  <a:pt x="2798437" y="1049338"/>
                  <a:pt x="2798437" y="1049338"/>
                </a:cubicBezTo>
                <a:close/>
                <a:moveTo>
                  <a:pt x="522279" y="1047988"/>
                </a:moveTo>
                <a:cubicBezTo>
                  <a:pt x="530217" y="1046162"/>
                  <a:pt x="526248" y="1073547"/>
                  <a:pt x="522279" y="1082675"/>
                </a:cubicBezTo>
                <a:cubicBezTo>
                  <a:pt x="522279" y="1082675"/>
                  <a:pt x="514342" y="1049813"/>
                  <a:pt x="522279" y="1047988"/>
                </a:cubicBezTo>
                <a:close/>
                <a:moveTo>
                  <a:pt x="2482698" y="1046163"/>
                </a:moveTo>
                <a:cubicBezTo>
                  <a:pt x="2482698" y="1046163"/>
                  <a:pt x="2514592" y="1053552"/>
                  <a:pt x="2510840" y="1084956"/>
                </a:cubicBezTo>
                <a:lnTo>
                  <a:pt x="2499731" y="1108557"/>
                </a:lnTo>
                <a:lnTo>
                  <a:pt x="2499882" y="1109663"/>
                </a:lnTo>
                <a:lnTo>
                  <a:pt x="2499603" y="1108827"/>
                </a:lnTo>
                <a:lnTo>
                  <a:pt x="2496824" y="1114732"/>
                </a:lnTo>
                <a:cubicBezTo>
                  <a:pt x="2490371" y="1123034"/>
                  <a:pt x="2483621" y="1129940"/>
                  <a:pt x="2481027" y="1136131"/>
                </a:cubicBezTo>
                <a:lnTo>
                  <a:pt x="2482259" y="1144711"/>
                </a:lnTo>
                <a:lnTo>
                  <a:pt x="2483794" y="1147763"/>
                </a:lnTo>
                <a:lnTo>
                  <a:pt x="2482618" y="1147208"/>
                </a:lnTo>
                <a:lnTo>
                  <a:pt x="2482698" y="1147763"/>
                </a:lnTo>
                <a:cubicBezTo>
                  <a:pt x="2482698" y="1147763"/>
                  <a:pt x="2473786" y="1145916"/>
                  <a:pt x="2463936" y="1139681"/>
                </a:cubicBezTo>
                <a:lnTo>
                  <a:pt x="2452934" y="1129835"/>
                </a:lnTo>
                <a:lnTo>
                  <a:pt x="2452679" y="1130301"/>
                </a:lnTo>
                <a:lnTo>
                  <a:pt x="2452923" y="1129825"/>
                </a:lnTo>
                <a:lnTo>
                  <a:pt x="2449455" y="1126721"/>
                </a:lnTo>
                <a:cubicBezTo>
                  <a:pt x="2445058" y="1121093"/>
                  <a:pt x="2441423" y="1114050"/>
                  <a:pt x="2439547" y="1105276"/>
                </a:cubicBezTo>
                <a:cubicBezTo>
                  <a:pt x="2432042" y="1068330"/>
                  <a:pt x="2445175" y="1046163"/>
                  <a:pt x="2482698" y="1046163"/>
                </a:cubicBezTo>
                <a:close/>
                <a:moveTo>
                  <a:pt x="2544120" y="1046162"/>
                </a:moveTo>
                <a:cubicBezTo>
                  <a:pt x="2546025" y="1046162"/>
                  <a:pt x="2546502" y="1049972"/>
                  <a:pt x="2546025" y="1054258"/>
                </a:cubicBezTo>
                <a:lnTo>
                  <a:pt x="2542834" y="1063434"/>
                </a:lnTo>
                <a:lnTo>
                  <a:pt x="2543013" y="1064390"/>
                </a:lnTo>
                <a:lnTo>
                  <a:pt x="2543167" y="1064419"/>
                </a:lnTo>
                <a:lnTo>
                  <a:pt x="2543023" y="1064443"/>
                </a:lnTo>
                <a:lnTo>
                  <a:pt x="2543167" y="1065212"/>
                </a:lnTo>
                <a:lnTo>
                  <a:pt x="2542735" y="1064492"/>
                </a:lnTo>
                <a:lnTo>
                  <a:pt x="2542692" y="1064499"/>
                </a:lnTo>
                <a:lnTo>
                  <a:pt x="2543166" y="1065212"/>
                </a:lnTo>
                <a:lnTo>
                  <a:pt x="2543167" y="1065212"/>
                </a:lnTo>
                <a:lnTo>
                  <a:pt x="2543167" y="1065212"/>
                </a:lnTo>
                <a:lnTo>
                  <a:pt x="2543167" y="1065212"/>
                </a:lnTo>
                <a:lnTo>
                  <a:pt x="2543167" y="1065212"/>
                </a:lnTo>
                <a:lnTo>
                  <a:pt x="2543168" y="1065213"/>
                </a:lnTo>
                <a:lnTo>
                  <a:pt x="2543167" y="1065213"/>
                </a:lnTo>
                <a:lnTo>
                  <a:pt x="2543167" y="1065213"/>
                </a:lnTo>
                <a:lnTo>
                  <a:pt x="2543015" y="1066907"/>
                </a:lnTo>
                <a:lnTo>
                  <a:pt x="2543167" y="1066800"/>
                </a:lnTo>
                <a:lnTo>
                  <a:pt x="2543001" y="1067057"/>
                </a:lnTo>
                <a:lnTo>
                  <a:pt x="2542453" y="1073150"/>
                </a:lnTo>
                <a:cubicBezTo>
                  <a:pt x="2541739" y="1077118"/>
                  <a:pt x="2540310" y="1081087"/>
                  <a:pt x="2537452" y="1081087"/>
                </a:cubicBezTo>
                <a:lnTo>
                  <a:pt x="2537452" y="1074658"/>
                </a:lnTo>
                <a:lnTo>
                  <a:pt x="2531261" y="1079302"/>
                </a:lnTo>
                <a:cubicBezTo>
                  <a:pt x="2529277" y="1078409"/>
                  <a:pt x="2531261" y="1075730"/>
                  <a:pt x="2534238" y="1073051"/>
                </a:cubicBezTo>
                <a:lnTo>
                  <a:pt x="2541442" y="1068008"/>
                </a:lnTo>
                <a:lnTo>
                  <a:pt x="2543167" y="1065213"/>
                </a:lnTo>
                <a:lnTo>
                  <a:pt x="2543166" y="1065213"/>
                </a:lnTo>
                <a:lnTo>
                  <a:pt x="2536262" y="1070305"/>
                </a:lnTo>
                <a:cubicBezTo>
                  <a:pt x="2532690" y="1072621"/>
                  <a:pt x="2528880" y="1074473"/>
                  <a:pt x="2527927" y="1072621"/>
                </a:cubicBezTo>
                <a:cubicBezTo>
                  <a:pt x="2526022" y="1071695"/>
                  <a:pt x="2528880" y="1069842"/>
                  <a:pt x="2532690" y="1068222"/>
                </a:cubicBezTo>
                <a:lnTo>
                  <a:pt x="2543165" y="1065212"/>
                </a:lnTo>
                <a:lnTo>
                  <a:pt x="2542274" y="1065042"/>
                </a:lnTo>
                <a:lnTo>
                  <a:pt x="2542215" y="1065212"/>
                </a:lnTo>
                <a:lnTo>
                  <a:pt x="2542190" y="1065026"/>
                </a:lnTo>
                <a:lnTo>
                  <a:pt x="2540962" y="1064792"/>
                </a:lnTo>
                <a:lnTo>
                  <a:pt x="2534357" y="1065907"/>
                </a:lnTo>
                <a:cubicBezTo>
                  <a:pt x="2529832" y="1066403"/>
                  <a:pt x="2525070" y="1066403"/>
                  <a:pt x="2524117" y="1064419"/>
                </a:cubicBezTo>
                <a:cubicBezTo>
                  <a:pt x="2524117" y="1062434"/>
                  <a:pt x="2527451" y="1061938"/>
                  <a:pt x="2531499" y="1062186"/>
                </a:cubicBezTo>
                <a:lnTo>
                  <a:pt x="2533417" y="1062553"/>
                </a:lnTo>
                <a:lnTo>
                  <a:pt x="2527646" y="1057804"/>
                </a:lnTo>
                <a:cubicBezTo>
                  <a:pt x="2527646" y="1055952"/>
                  <a:pt x="2530556" y="1056878"/>
                  <a:pt x="2533952" y="1058730"/>
                </a:cubicBezTo>
                <a:lnTo>
                  <a:pt x="2535361" y="1059722"/>
                </a:lnTo>
                <a:lnTo>
                  <a:pt x="2529277" y="1051631"/>
                </a:lnTo>
                <a:cubicBezTo>
                  <a:pt x="2530269" y="1049690"/>
                  <a:pt x="2533245" y="1051631"/>
                  <a:pt x="2536222" y="1054784"/>
                </a:cubicBezTo>
                <a:lnTo>
                  <a:pt x="2541973" y="1063419"/>
                </a:lnTo>
                <a:lnTo>
                  <a:pt x="2541938" y="1063164"/>
                </a:lnTo>
                <a:lnTo>
                  <a:pt x="2538881" y="1058068"/>
                </a:lnTo>
                <a:cubicBezTo>
                  <a:pt x="2536976" y="1054258"/>
                  <a:pt x="2535547" y="1049972"/>
                  <a:pt x="2537452" y="1048067"/>
                </a:cubicBezTo>
                <a:cubicBezTo>
                  <a:pt x="2538405" y="1047114"/>
                  <a:pt x="2539834" y="1049972"/>
                  <a:pt x="2541024" y="1053782"/>
                </a:cubicBezTo>
                <a:lnTo>
                  <a:pt x="2541328" y="1055400"/>
                </a:lnTo>
                <a:close/>
                <a:moveTo>
                  <a:pt x="2870703" y="1045679"/>
                </a:moveTo>
                <a:cubicBezTo>
                  <a:pt x="2877252" y="1041952"/>
                  <a:pt x="2882865" y="1043350"/>
                  <a:pt x="2886841" y="1045679"/>
                </a:cubicBezTo>
                <a:cubicBezTo>
                  <a:pt x="2890817" y="1048009"/>
                  <a:pt x="2893155" y="1051270"/>
                  <a:pt x="2893155" y="1051270"/>
                </a:cubicBezTo>
                <a:cubicBezTo>
                  <a:pt x="2895962" y="1058725"/>
                  <a:pt x="2895494" y="1064781"/>
                  <a:pt x="2891986" y="1069440"/>
                </a:cubicBezTo>
                <a:lnTo>
                  <a:pt x="2886931" y="1071988"/>
                </a:lnTo>
                <a:lnTo>
                  <a:pt x="2886940" y="1072574"/>
                </a:lnTo>
                <a:cubicBezTo>
                  <a:pt x="2885273" y="1075388"/>
                  <a:pt x="2882892" y="1076326"/>
                  <a:pt x="2882892" y="1076326"/>
                </a:cubicBezTo>
                <a:lnTo>
                  <a:pt x="2883809" y="1073562"/>
                </a:lnTo>
                <a:lnTo>
                  <a:pt x="2872574" y="1079224"/>
                </a:lnTo>
                <a:lnTo>
                  <a:pt x="2861708" y="1076486"/>
                </a:lnTo>
                <a:lnTo>
                  <a:pt x="2860667" y="1077913"/>
                </a:lnTo>
                <a:lnTo>
                  <a:pt x="2861526" y="1076440"/>
                </a:lnTo>
                <a:lnTo>
                  <a:pt x="2853163" y="1074332"/>
                </a:lnTo>
                <a:cubicBezTo>
                  <a:pt x="2848719" y="1071304"/>
                  <a:pt x="2846380" y="1068043"/>
                  <a:pt x="2846380" y="1068043"/>
                </a:cubicBezTo>
                <a:lnTo>
                  <a:pt x="2846407" y="1068024"/>
                </a:lnTo>
                <a:lnTo>
                  <a:pt x="2846380" y="1068014"/>
                </a:lnTo>
                <a:lnTo>
                  <a:pt x="2846415" y="1068018"/>
                </a:lnTo>
                <a:lnTo>
                  <a:pt x="2856437" y="1061054"/>
                </a:lnTo>
                <a:lnTo>
                  <a:pt x="2862299" y="1054737"/>
                </a:lnTo>
                <a:lnTo>
                  <a:pt x="2862255" y="1054735"/>
                </a:lnTo>
                <a:lnTo>
                  <a:pt x="2862300" y="1054735"/>
                </a:lnTo>
                <a:close/>
                <a:moveTo>
                  <a:pt x="915980" y="1039812"/>
                </a:moveTo>
                <a:cubicBezTo>
                  <a:pt x="915980" y="1039812"/>
                  <a:pt x="946143" y="1054893"/>
                  <a:pt x="942372" y="1062434"/>
                </a:cubicBezTo>
                <a:cubicBezTo>
                  <a:pt x="938602" y="1069975"/>
                  <a:pt x="919750" y="1047353"/>
                  <a:pt x="915980" y="1039812"/>
                </a:cubicBezTo>
                <a:close/>
                <a:moveTo>
                  <a:pt x="914392" y="1038225"/>
                </a:moveTo>
                <a:lnTo>
                  <a:pt x="914393" y="1038226"/>
                </a:lnTo>
                <a:lnTo>
                  <a:pt x="914393" y="1038226"/>
                </a:lnTo>
                <a:lnTo>
                  <a:pt x="917778" y="1042481"/>
                </a:lnTo>
                <a:cubicBezTo>
                  <a:pt x="923768" y="1050250"/>
                  <a:pt x="935228" y="1066324"/>
                  <a:pt x="931061" y="1070610"/>
                </a:cubicBezTo>
                <a:cubicBezTo>
                  <a:pt x="927357" y="1073467"/>
                  <a:pt x="923189" y="1068229"/>
                  <a:pt x="919948" y="1060847"/>
                </a:cubicBezTo>
                <a:lnTo>
                  <a:pt x="914392" y="1038228"/>
                </a:lnTo>
                <a:lnTo>
                  <a:pt x="914071" y="1040129"/>
                </a:lnTo>
                <a:lnTo>
                  <a:pt x="917964" y="1056243"/>
                </a:lnTo>
                <a:cubicBezTo>
                  <a:pt x="919452" y="1064577"/>
                  <a:pt x="919948" y="1073149"/>
                  <a:pt x="915979" y="1074102"/>
                </a:cubicBezTo>
                <a:cubicBezTo>
                  <a:pt x="912011" y="1076007"/>
                  <a:pt x="910522" y="1069816"/>
                  <a:pt x="910522" y="1061958"/>
                </a:cubicBezTo>
                <a:lnTo>
                  <a:pt x="912300" y="1050619"/>
                </a:lnTo>
                <a:lnTo>
                  <a:pt x="911578" y="1054894"/>
                </a:lnTo>
                <a:cubicBezTo>
                  <a:pt x="909702" y="1063228"/>
                  <a:pt x="906888" y="1071563"/>
                  <a:pt x="903136" y="1071563"/>
                </a:cubicBezTo>
                <a:cubicBezTo>
                  <a:pt x="898445" y="1070637"/>
                  <a:pt x="899383" y="1064155"/>
                  <a:pt x="902432" y="1056978"/>
                </a:cubicBezTo>
                <a:lnTo>
                  <a:pt x="903768" y="1054883"/>
                </a:lnTo>
                <a:lnTo>
                  <a:pt x="890183" y="1066204"/>
                </a:lnTo>
                <a:cubicBezTo>
                  <a:pt x="882642" y="1062434"/>
                  <a:pt x="903379" y="1043582"/>
                  <a:pt x="912805" y="1039812"/>
                </a:cubicBezTo>
                <a:lnTo>
                  <a:pt x="906955" y="1049886"/>
                </a:lnTo>
                <a:lnTo>
                  <a:pt x="914392" y="1038226"/>
                </a:lnTo>
                <a:close/>
                <a:moveTo>
                  <a:pt x="598214" y="1035324"/>
                </a:moveTo>
                <a:cubicBezTo>
                  <a:pt x="605623" y="1033463"/>
                  <a:pt x="614883" y="1042769"/>
                  <a:pt x="618588" y="1057659"/>
                </a:cubicBezTo>
                <a:lnTo>
                  <a:pt x="618784" y="1063252"/>
                </a:lnTo>
                <a:lnTo>
                  <a:pt x="620559" y="1058698"/>
                </a:lnTo>
                <a:cubicBezTo>
                  <a:pt x="628064" y="1045670"/>
                  <a:pt x="639321" y="1038225"/>
                  <a:pt x="644949" y="1041947"/>
                </a:cubicBezTo>
                <a:cubicBezTo>
                  <a:pt x="652454" y="1045670"/>
                  <a:pt x="650578" y="1058698"/>
                  <a:pt x="643073" y="1071727"/>
                </a:cubicBezTo>
                <a:lnTo>
                  <a:pt x="631810" y="1082900"/>
                </a:lnTo>
                <a:lnTo>
                  <a:pt x="645447" y="1081405"/>
                </a:lnTo>
                <a:cubicBezTo>
                  <a:pt x="660337" y="1081405"/>
                  <a:pt x="671504" y="1089025"/>
                  <a:pt x="671504" y="1096645"/>
                </a:cubicBezTo>
                <a:cubicBezTo>
                  <a:pt x="671504" y="1102360"/>
                  <a:pt x="658475" y="1108075"/>
                  <a:pt x="643586" y="1108075"/>
                </a:cubicBezTo>
                <a:lnTo>
                  <a:pt x="640702" y="1107226"/>
                </a:lnTo>
                <a:lnTo>
                  <a:pt x="641273" y="1107735"/>
                </a:lnTo>
                <a:cubicBezTo>
                  <a:pt x="650591" y="1120832"/>
                  <a:pt x="652455" y="1133929"/>
                  <a:pt x="646864" y="1137671"/>
                </a:cubicBezTo>
                <a:cubicBezTo>
                  <a:pt x="641273" y="1141413"/>
                  <a:pt x="630091" y="1135800"/>
                  <a:pt x="620773" y="1122703"/>
                </a:cubicBezTo>
                <a:lnTo>
                  <a:pt x="620203" y="1121559"/>
                </a:lnTo>
                <a:lnTo>
                  <a:pt x="616894" y="1138032"/>
                </a:lnTo>
                <a:cubicBezTo>
                  <a:pt x="614645" y="1142918"/>
                  <a:pt x="611497" y="1146175"/>
                  <a:pt x="607898" y="1146175"/>
                </a:cubicBezTo>
                <a:cubicBezTo>
                  <a:pt x="600701" y="1146175"/>
                  <a:pt x="595304" y="1133146"/>
                  <a:pt x="597103" y="1118257"/>
                </a:cubicBezTo>
                <a:lnTo>
                  <a:pt x="598078" y="1113212"/>
                </a:lnTo>
                <a:lnTo>
                  <a:pt x="595645" y="1115944"/>
                </a:lnTo>
                <a:cubicBezTo>
                  <a:pt x="584419" y="1125262"/>
                  <a:pt x="571322" y="1127126"/>
                  <a:pt x="565709" y="1121535"/>
                </a:cubicBezTo>
                <a:cubicBezTo>
                  <a:pt x="561967" y="1115944"/>
                  <a:pt x="569451" y="1104763"/>
                  <a:pt x="580677" y="1095445"/>
                </a:cubicBezTo>
                <a:lnTo>
                  <a:pt x="593237" y="1089189"/>
                </a:lnTo>
                <a:lnTo>
                  <a:pt x="581783" y="1086685"/>
                </a:lnTo>
                <a:cubicBezTo>
                  <a:pt x="566456" y="1081171"/>
                  <a:pt x="558792" y="1070142"/>
                  <a:pt x="560708" y="1064628"/>
                </a:cubicBezTo>
                <a:cubicBezTo>
                  <a:pt x="562624" y="1060951"/>
                  <a:pt x="566935" y="1059113"/>
                  <a:pt x="572443" y="1058883"/>
                </a:cubicBezTo>
                <a:cubicBezTo>
                  <a:pt x="577951" y="1058654"/>
                  <a:pt x="584657" y="1060032"/>
                  <a:pt x="591363" y="1062789"/>
                </a:cubicBezTo>
                <a:lnTo>
                  <a:pt x="593007" y="1063945"/>
                </a:lnTo>
                <a:lnTo>
                  <a:pt x="592658" y="1063242"/>
                </a:lnTo>
                <a:cubicBezTo>
                  <a:pt x="588954" y="1050214"/>
                  <a:pt x="592658" y="1037185"/>
                  <a:pt x="598214" y="1035324"/>
                </a:cubicBezTo>
                <a:close/>
                <a:moveTo>
                  <a:pt x="890421" y="1033308"/>
                </a:moveTo>
                <a:lnTo>
                  <a:pt x="912436" y="1038318"/>
                </a:lnTo>
                <a:lnTo>
                  <a:pt x="912805" y="1038225"/>
                </a:lnTo>
                <a:lnTo>
                  <a:pt x="912639" y="1038364"/>
                </a:lnTo>
                <a:lnTo>
                  <a:pt x="912805" y="1038402"/>
                </a:lnTo>
                <a:lnTo>
                  <a:pt x="912528" y="1038458"/>
                </a:lnTo>
                <a:lnTo>
                  <a:pt x="908811" y="1041582"/>
                </a:lnTo>
                <a:cubicBezTo>
                  <a:pt x="901515" y="1047485"/>
                  <a:pt x="886381" y="1058598"/>
                  <a:pt x="882057" y="1053042"/>
                </a:cubicBezTo>
                <a:cubicBezTo>
                  <a:pt x="879174" y="1050264"/>
                  <a:pt x="884459" y="1046559"/>
                  <a:pt x="891666" y="1043550"/>
                </a:cubicBezTo>
                <a:lnTo>
                  <a:pt x="909220" y="1039128"/>
                </a:lnTo>
                <a:lnTo>
                  <a:pt x="907417" y="1039493"/>
                </a:lnTo>
                <a:cubicBezTo>
                  <a:pt x="897684" y="1041312"/>
                  <a:pt x="878039" y="1044223"/>
                  <a:pt x="876610" y="1038402"/>
                </a:cubicBezTo>
                <a:cubicBezTo>
                  <a:pt x="875657" y="1033551"/>
                  <a:pt x="882325" y="1032581"/>
                  <a:pt x="890421" y="1033308"/>
                </a:cubicBezTo>
                <a:close/>
                <a:moveTo>
                  <a:pt x="832309" y="1030571"/>
                </a:moveTo>
                <a:cubicBezTo>
                  <a:pt x="852853" y="1034313"/>
                  <a:pt x="862192" y="1056765"/>
                  <a:pt x="871530" y="1049281"/>
                </a:cubicBezTo>
                <a:lnTo>
                  <a:pt x="870975" y="1050671"/>
                </a:lnTo>
                <a:lnTo>
                  <a:pt x="873118" y="1049602"/>
                </a:lnTo>
                <a:cubicBezTo>
                  <a:pt x="873118" y="1049602"/>
                  <a:pt x="872885" y="1050875"/>
                  <a:pt x="871636" y="1052467"/>
                </a:cubicBezTo>
                <a:lnTo>
                  <a:pt x="869795" y="1053626"/>
                </a:lnTo>
                <a:lnTo>
                  <a:pt x="866861" y="1060975"/>
                </a:lnTo>
                <a:lnTo>
                  <a:pt x="857998" y="1066958"/>
                </a:lnTo>
                <a:lnTo>
                  <a:pt x="860418" y="1068387"/>
                </a:lnTo>
                <a:lnTo>
                  <a:pt x="857966" y="1066980"/>
                </a:lnTo>
                <a:lnTo>
                  <a:pt x="845383" y="1075475"/>
                </a:lnTo>
                <a:lnTo>
                  <a:pt x="830756" y="1074085"/>
                </a:lnTo>
                <a:lnTo>
                  <a:pt x="833430" y="1077913"/>
                </a:lnTo>
                <a:cubicBezTo>
                  <a:pt x="833430" y="1077913"/>
                  <a:pt x="829858" y="1077431"/>
                  <a:pt x="826286" y="1074058"/>
                </a:cubicBezTo>
                <a:lnTo>
                  <a:pt x="826148" y="1073648"/>
                </a:lnTo>
                <a:lnTo>
                  <a:pt x="818302" y="1072902"/>
                </a:lnTo>
                <a:cubicBezTo>
                  <a:pt x="811765" y="1068459"/>
                  <a:pt x="808030" y="1060507"/>
                  <a:pt x="808030" y="1049281"/>
                </a:cubicBezTo>
                <a:cubicBezTo>
                  <a:pt x="808030" y="1049281"/>
                  <a:pt x="813633" y="1028700"/>
                  <a:pt x="832309" y="1030571"/>
                </a:cubicBezTo>
                <a:close/>
                <a:moveTo>
                  <a:pt x="1050917" y="1030287"/>
                </a:moveTo>
                <a:lnTo>
                  <a:pt x="1055023" y="1032146"/>
                </a:lnTo>
                <a:lnTo>
                  <a:pt x="1066045" y="1032816"/>
                </a:lnTo>
                <a:cubicBezTo>
                  <a:pt x="1072582" y="1036814"/>
                  <a:pt x="1076317" y="1044340"/>
                  <a:pt x="1076317" y="1055629"/>
                </a:cubicBezTo>
                <a:cubicBezTo>
                  <a:pt x="1076317" y="1055629"/>
                  <a:pt x="1072581" y="1076325"/>
                  <a:pt x="1053905" y="1076325"/>
                </a:cubicBezTo>
                <a:cubicBezTo>
                  <a:pt x="1033361" y="1074443"/>
                  <a:pt x="1022155" y="1051866"/>
                  <a:pt x="1012817" y="1059392"/>
                </a:cubicBezTo>
                <a:lnTo>
                  <a:pt x="1013090" y="1058732"/>
                </a:lnTo>
                <a:lnTo>
                  <a:pt x="1012817" y="1058863"/>
                </a:lnTo>
                <a:cubicBezTo>
                  <a:pt x="1012817" y="1058863"/>
                  <a:pt x="1012933" y="1057573"/>
                  <a:pt x="1014037" y="1055902"/>
                </a:cubicBezTo>
                <a:lnTo>
                  <a:pt x="1014357" y="1055667"/>
                </a:lnTo>
                <a:lnTo>
                  <a:pt x="1017486" y="1048103"/>
                </a:lnTo>
                <a:lnTo>
                  <a:pt x="1026324" y="1041135"/>
                </a:lnTo>
                <a:lnTo>
                  <a:pt x="1023930" y="1039812"/>
                </a:lnTo>
                <a:lnTo>
                  <a:pt x="1026507" y="1040991"/>
                </a:lnTo>
                <a:lnTo>
                  <a:pt x="1038964" y="1031169"/>
                </a:lnTo>
                <a:lnTo>
                  <a:pt x="1052232" y="1031976"/>
                </a:lnTo>
                <a:close/>
                <a:moveTo>
                  <a:pt x="705159" y="1028700"/>
                </a:moveTo>
                <a:cubicBezTo>
                  <a:pt x="713374" y="1029646"/>
                  <a:pt x="718851" y="1032485"/>
                  <a:pt x="721590" y="1037454"/>
                </a:cubicBezTo>
                <a:lnTo>
                  <a:pt x="721590" y="1043594"/>
                </a:lnTo>
                <a:lnTo>
                  <a:pt x="721749" y="1043668"/>
                </a:lnTo>
                <a:cubicBezTo>
                  <a:pt x="723892" y="1046616"/>
                  <a:pt x="723892" y="1049338"/>
                  <a:pt x="723892" y="1049338"/>
                </a:cubicBezTo>
                <a:lnTo>
                  <a:pt x="721590" y="1047302"/>
                </a:lnTo>
                <a:lnTo>
                  <a:pt x="721590" y="1058985"/>
                </a:lnTo>
                <a:lnTo>
                  <a:pt x="713854" y="1068412"/>
                </a:lnTo>
                <a:lnTo>
                  <a:pt x="714367" y="1069975"/>
                </a:lnTo>
                <a:lnTo>
                  <a:pt x="713522" y="1068817"/>
                </a:lnTo>
                <a:lnTo>
                  <a:pt x="708582" y="1074837"/>
                </a:lnTo>
                <a:lnTo>
                  <a:pt x="700262" y="1077712"/>
                </a:lnTo>
                <a:lnTo>
                  <a:pt x="700079" y="1077913"/>
                </a:lnTo>
                <a:lnTo>
                  <a:pt x="700183" y="1077740"/>
                </a:lnTo>
                <a:lnTo>
                  <a:pt x="699682" y="1077913"/>
                </a:lnTo>
                <a:cubicBezTo>
                  <a:pt x="703333" y="1074127"/>
                  <a:pt x="701051" y="1069869"/>
                  <a:pt x="697856" y="1064663"/>
                </a:cubicBezTo>
                <a:lnTo>
                  <a:pt x="694532" y="1056046"/>
                </a:lnTo>
                <a:lnTo>
                  <a:pt x="693729" y="1057276"/>
                </a:lnTo>
                <a:lnTo>
                  <a:pt x="694461" y="1055863"/>
                </a:lnTo>
                <a:lnTo>
                  <a:pt x="690554" y="1045735"/>
                </a:lnTo>
                <a:cubicBezTo>
                  <a:pt x="690554" y="1030593"/>
                  <a:pt x="705159" y="1028700"/>
                  <a:pt x="705159" y="1028700"/>
                </a:cubicBezTo>
                <a:close/>
                <a:moveTo>
                  <a:pt x="2473771" y="1027377"/>
                </a:moveTo>
                <a:cubicBezTo>
                  <a:pt x="2477399" y="1025525"/>
                  <a:pt x="2481028" y="1025525"/>
                  <a:pt x="2481028" y="1027377"/>
                </a:cubicBezTo>
                <a:cubicBezTo>
                  <a:pt x="2482842" y="1027377"/>
                  <a:pt x="2481028" y="1031081"/>
                  <a:pt x="2477399" y="1032934"/>
                </a:cubicBezTo>
                <a:cubicBezTo>
                  <a:pt x="2475585" y="1036638"/>
                  <a:pt x="2471957" y="1036638"/>
                  <a:pt x="2470142" y="1034786"/>
                </a:cubicBezTo>
                <a:cubicBezTo>
                  <a:pt x="2470142" y="1032934"/>
                  <a:pt x="2471957" y="1031081"/>
                  <a:pt x="2473771" y="1027377"/>
                </a:cubicBezTo>
                <a:close/>
                <a:moveTo>
                  <a:pt x="2481255" y="1027112"/>
                </a:moveTo>
                <a:cubicBezTo>
                  <a:pt x="2482843" y="1027112"/>
                  <a:pt x="2484430" y="1030740"/>
                  <a:pt x="2484430" y="1034369"/>
                </a:cubicBezTo>
                <a:cubicBezTo>
                  <a:pt x="2484430" y="1037998"/>
                  <a:pt x="2482843" y="1039812"/>
                  <a:pt x="2481255" y="1039812"/>
                </a:cubicBezTo>
                <a:cubicBezTo>
                  <a:pt x="2479667" y="1039812"/>
                  <a:pt x="2479667" y="1037998"/>
                  <a:pt x="2479667" y="1034369"/>
                </a:cubicBezTo>
                <a:cubicBezTo>
                  <a:pt x="2479667" y="1028926"/>
                  <a:pt x="2481255" y="1027112"/>
                  <a:pt x="2481255" y="1027112"/>
                </a:cubicBezTo>
                <a:close/>
                <a:moveTo>
                  <a:pt x="2314567" y="1025752"/>
                </a:moveTo>
                <a:cubicBezTo>
                  <a:pt x="2314567" y="1027566"/>
                  <a:pt x="2314567" y="1031195"/>
                  <a:pt x="2310939" y="1033009"/>
                </a:cubicBezTo>
                <a:cubicBezTo>
                  <a:pt x="2307310" y="1034824"/>
                  <a:pt x="2305496" y="1036638"/>
                  <a:pt x="2303682" y="1034824"/>
                </a:cubicBezTo>
                <a:cubicBezTo>
                  <a:pt x="2301867" y="1033009"/>
                  <a:pt x="2303682" y="1029381"/>
                  <a:pt x="2307310" y="1027566"/>
                </a:cubicBezTo>
                <a:cubicBezTo>
                  <a:pt x="2309124" y="1025752"/>
                  <a:pt x="2312753" y="1023938"/>
                  <a:pt x="2314567" y="1025752"/>
                </a:cubicBezTo>
                <a:close/>
                <a:moveTo>
                  <a:pt x="2315361" y="1025525"/>
                </a:moveTo>
                <a:lnTo>
                  <a:pt x="2316462" y="1027506"/>
                </a:lnTo>
                <a:lnTo>
                  <a:pt x="2316419" y="1027339"/>
                </a:lnTo>
                <a:cubicBezTo>
                  <a:pt x="2318272" y="1025525"/>
                  <a:pt x="2320124" y="1027339"/>
                  <a:pt x="2321976" y="1030968"/>
                </a:cubicBezTo>
                <a:cubicBezTo>
                  <a:pt x="2325680" y="1032782"/>
                  <a:pt x="2325680" y="1036411"/>
                  <a:pt x="2323828" y="1038225"/>
                </a:cubicBezTo>
                <a:cubicBezTo>
                  <a:pt x="2321976" y="1038225"/>
                  <a:pt x="2320124" y="1036411"/>
                  <a:pt x="2318272" y="1034596"/>
                </a:cubicBezTo>
                <a:lnTo>
                  <a:pt x="2318268" y="1034581"/>
                </a:lnTo>
                <a:lnTo>
                  <a:pt x="2315361" y="1039813"/>
                </a:lnTo>
                <a:cubicBezTo>
                  <a:pt x="2313377" y="1039813"/>
                  <a:pt x="2311392" y="1036241"/>
                  <a:pt x="2311392" y="1032669"/>
                </a:cubicBezTo>
                <a:cubicBezTo>
                  <a:pt x="2311392" y="1029097"/>
                  <a:pt x="2313377" y="1025525"/>
                  <a:pt x="2315361" y="1025525"/>
                </a:cubicBezTo>
                <a:close/>
                <a:moveTo>
                  <a:pt x="939038" y="1023978"/>
                </a:moveTo>
                <a:cubicBezTo>
                  <a:pt x="942119" y="1023098"/>
                  <a:pt x="944515" y="1023215"/>
                  <a:pt x="945428" y="1025092"/>
                </a:cubicBezTo>
                <a:cubicBezTo>
                  <a:pt x="948166" y="1027906"/>
                  <a:pt x="942689" y="1031189"/>
                  <a:pt x="935387" y="1033769"/>
                </a:cubicBezTo>
                <a:lnTo>
                  <a:pt x="934966" y="1033858"/>
                </a:lnTo>
                <a:lnTo>
                  <a:pt x="943707" y="1033024"/>
                </a:lnTo>
                <a:cubicBezTo>
                  <a:pt x="947130" y="1033297"/>
                  <a:pt x="949754" y="1034388"/>
                  <a:pt x="950667" y="1036814"/>
                </a:cubicBezTo>
                <a:cubicBezTo>
                  <a:pt x="951580" y="1040694"/>
                  <a:pt x="945190" y="1042150"/>
                  <a:pt x="937431" y="1042150"/>
                </a:cubicBezTo>
                <a:lnTo>
                  <a:pt x="931747" y="1041250"/>
                </a:lnTo>
                <a:lnTo>
                  <a:pt x="942521" y="1044557"/>
                </a:lnTo>
                <a:cubicBezTo>
                  <a:pt x="945646" y="1045964"/>
                  <a:pt x="947730" y="1047606"/>
                  <a:pt x="947730" y="1049482"/>
                </a:cubicBezTo>
                <a:cubicBezTo>
                  <a:pt x="947730" y="1054172"/>
                  <a:pt x="941247" y="1053234"/>
                  <a:pt x="933839" y="1050186"/>
                </a:cubicBezTo>
                <a:lnTo>
                  <a:pt x="914393" y="1038225"/>
                </a:lnTo>
                <a:lnTo>
                  <a:pt x="914392" y="1038225"/>
                </a:lnTo>
                <a:lnTo>
                  <a:pt x="914393" y="1038225"/>
                </a:lnTo>
                <a:lnTo>
                  <a:pt x="916642" y="1038529"/>
                </a:lnTo>
                <a:lnTo>
                  <a:pt x="920886" y="1037086"/>
                </a:lnTo>
                <a:lnTo>
                  <a:pt x="925374" y="1035894"/>
                </a:lnTo>
                <a:lnTo>
                  <a:pt x="914392" y="1038225"/>
                </a:lnTo>
                <a:cubicBezTo>
                  <a:pt x="914392" y="1038225"/>
                  <a:pt x="929796" y="1026616"/>
                  <a:pt x="939038" y="1023978"/>
                </a:cubicBezTo>
                <a:close/>
                <a:moveTo>
                  <a:pt x="2324886" y="1023938"/>
                </a:moveTo>
                <a:cubicBezTo>
                  <a:pt x="2328458" y="1023938"/>
                  <a:pt x="2332030" y="1025525"/>
                  <a:pt x="2332030" y="1027113"/>
                </a:cubicBezTo>
                <a:cubicBezTo>
                  <a:pt x="2332030" y="1028700"/>
                  <a:pt x="2328458" y="1030288"/>
                  <a:pt x="2324886" y="1028700"/>
                </a:cubicBezTo>
                <a:cubicBezTo>
                  <a:pt x="2321314" y="1028700"/>
                  <a:pt x="2317742" y="1028700"/>
                  <a:pt x="2317742" y="1027113"/>
                </a:cubicBezTo>
                <a:cubicBezTo>
                  <a:pt x="2317742" y="1025525"/>
                  <a:pt x="2321314" y="1023938"/>
                  <a:pt x="2324886" y="1023938"/>
                </a:cubicBezTo>
                <a:close/>
                <a:moveTo>
                  <a:pt x="96829" y="1023938"/>
                </a:moveTo>
                <a:cubicBezTo>
                  <a:pt x="96829" y="1034892"/>
                  <a:pt x="85716" y="1060451"/>
                  <a:pt x="80160" y="1054974"/>
                </a:cubicBezTo>
                <a:cubicBezTo>
                  <a:pt x="74604" y="1049497"/>
                  <a:pt x="96829" y="1023938"/>
                  <a:pt x="96829" y="1023938"/>
                </a:cubicBezTo>
                <a:close/>
                <a:moveTo>
                  <a:pt x="96829" y="1023938"/>
                </a:moveTo>
                <a:lnTo>
                  <a:pt x="104266" y="1035598"/>
                </a:lnTo>
                <a:lnTo>
                  <a:pt x="98417" y="1025525"/>
                </a:lnTo>
                <a:cubicBezTo>
                  <a:pt x="105958" y="1029295"/>
                  <a:pt x="128580" y="1048147"/>
                  <a:pt x="121039" y="1051917"/>
                </a:cubicBezTo>
                <a:cubicBezTo>
                  <a:pt x="119154" y="1052860"/>
                  <a:pt x="116797" y="1051682"/>
                  <a:pt x="114323" y="1049384"/>
                </a:cubicBezTo>
                <a:lnTo>
                  <a:pt x="108164" y="1041710"/>
                </a:lnTo>
                <a:lnTo>
                  <a:pt x="108789" y="1042691"/>
                </a:lnTo>
                <a:cubicBezTo>
                  <a:pt x="111838" y="1049868"/>
                  <a:pt x="112776" y="1056350"/>
                  <a:pt x="108086" y="1057276"/>
                </a:cubicBezTo>
                <a:cubicBezTo>
                  <a:pt x="106210" y="1057276"/>
                  <a:pt x="104568" y="1055192"/>
                  <a:pt x="103161" y="1052067"/>
                </a:cubicBezTo>
                <a:lnTo>
                  <a:pt x="99912" y="1041482"/>
                </a:lnTo>
                <a:lnTo>
                  <a:pt x="100754" y="1046748"/>
                </a:lnTo>
                <a:cubicBezTo>
                  <a:pt x="100754" y="1054279"/>
                  <a:pt x="99299" y="1060212"/>
                  <a:pt x="95418" y="1058387"/>
                </a:cubicBezTo>
                <a:cubicBezTo>
                  <a:pt x="88142" y="1057017"/>
                  <a:pt x="92872" y="1039217"/>
                  <a:pt x="95691" y="1030403"/>
                </a:cubicBezTo>
                <a:lnTo>
                  <a:pt x="97133" y="1026187"/>
                </a:lnTo>
                <a:close/>
                <a:moveTo>
                  <a:pt x="96829" y="1023938"/>
                </a:moveTo>
                <a:cubicBezTo>
                  <a:pt x="107783" y="1023938"/>
                  <a:pt x="133342" y="1033319"/>
                  <a:pt x="127865" y="1038947"/>
                </a:cubicBezTo>
                <a:cubicBezTo>
                  <a:pt x="122388" y="1044576"/>
                  <a:pt x="96829" y="1023938"/>
                  <a:pt x="96829" y="1023938"/>
                </a:cubicBezTo>
                <a:close/>
                <a:moveTo>
                  <a:pt x="95242" y="1023938"/>
                </a:moveTo>
                <a:cubicBezTo>
                  <a:pt x="91471" y="1033276"/>
                  <a:pt x="72620" y="1055688"/>
                  <a:pt x="68849" y="1048217"/>
                </a:cubicBezTo>
                <a:cubicBezTo>
                  <a:pt x="67907" y="1046350"/>
                  <a:pt x="69085" y="1043898"/>
                  <a:pt x="71382" y="1041272"/>
                </a:cubicBezTo>
                <a:lnTo>
                  <a:pt x="77904" y="1035634"/>
                </a:lnTo>
                <a:lnTo>
                  <a:pt x="77415" y="1035899"/>
                </a:lnTo>
                <a:cubicBezTo>
                  <a:pt x="70238" y="1038947"/>
                  <a:pt x="63756" y="1039885"/>
                  <a:pt x="63756" y="1035195"/>
                </a:cubicBezTo>
                <a:cubicBezTo>
                  <a:pt x="61904" y="1027690"/>
                  <a:pt x="95242" y="1023938"/>
                  <a:pt x="95242" y="1023938"/>
                </a:cubicBezTo>
                <a:close/>
                <a:moveTo>
                  <a:pt x="2490780" y="1023937"/>
                </a:moveTo>
                <a:cubicBezTo>
                  <a:pt x="2494748" y="1023937"/>
                  <a:pt x="2498717" y="1025524"/>
                  <a:pt x="2498717" y="1027112"/>
                </a:cubicBezTo>
                <a:cubicBezTo>
                  <a:pt x="2498717" y="1028699"/>
                  <a:pt x="2494748" y="1030287"/>
                  <a:pt x="2490780" y="1030287"/>
                </a:cubicBezTo>
                <a:lnTo>
                  <a:pt x="2487862" y="1029731"/>
                </a:lnTo>
                <a:lnTo>
                  <a:pt x="2490251" y="1030883"/>
                </a:lnTo>
                <a:cubicBezTo>
                  <a:pt x="2492103" y="1034455"/>
                  <a:pt x="2493955" y="1038027"/>
                  <a:pt x="2492103" y="1038027"/>
                </a:cubicBezTo>
                <a:cubicBezTo>
                  <a:pt x="2490251" y="1039813"/>
                  <a:pt x="2486547" y="1038027"/>
                  <a:pt x="2484694" y="1034455"/>
                </a:cubicBezTo>
                <a:cubicBezTo>
                  <a:pt x="2482842" y="1030883"/>
                  <a:pt x="2482842" y="1029097"/>
                  <a:pt x="2482842" y="1027311"/>
                </a:cubicBezTo>
                <a:lnTo>
                  <a:pt x="2485298" y="1028495"/>
                </a:lnTo>
                <a:lnTo>
                  <a:pt x="2484827" y="1027112"/>
                </a:lnTo>
                <a:cubicBezTo>
                  <a:pt x="2484827" y="1025524"/>
                  <a:pt x="2486811" y="1023937"/>
                  <a:pt x="2490780" y="1023937"/>
                </a:cubicBezTo>
                <a:close/>
                <a:moveTo>
                  <a:pt x="2927342" y="1022350"/>
                </a:moveTo>
                <a:cubicBezTo>
                  <a:pt x="2927342" y="1022350"/>
                  <a:pt x="2949567" y="1047909"/>
                  <a:pt x="2942159" y="1053386"/>
                </a:cubicBezTo>
                <a:cubicBezTo>
                  <a:pt x="2936603" y="1058863"/>
                  <a:pt x="2927342" y="1031478"/>
                  <a:pt x="2927342" y="1022350"/>
                </a:cubicBezTo>
                <a:close/>
                <a:moveTo>
                  <a:pt x="2927342" y="1022350"/>
                </a:moveTo>
                <a:lnTo>
                  <a:pt x="2929024" y="1022482"/>
                </a:lnTo>
                <a:lnTo>
                  <a:pt x="2928929" y="1022350"/>
                </a:lnTo>
                <a:lnTo>
                  <a:pt x="2929204" y="1022496"/>
                </a:lnTo>
                <a:lnTo>
                  <a:pt x="2932551" y="1022759"/>
                </a:lnTo>
                <a:cubicBezTo>
                  <a:pt x="2941928" y="1023660"/>
                  <a:pt x="2960680" y="1026279"/>
                  <a:pt x="2960680" y="1032828"/>
                </a:cubicBezTo>
                <a:cubicBezTo>
                  <a:pt x="2960680" y="1036320"/>
                  <a:pt x="2954198" y="1035447"/>
                  <a:pt x="2946789" y="1032828"/>
                </a:cubicBezTo>
                <a:lnTo>
                  <a:pt x="2943820" y="1031228"/>
                </a:lnTo>
                <a:lnTo>
                  <a:pt x="2952789" y="1038896"/>
                </a:lnTo>
                <a:cubicBezTo>
                  <a:pt x="2955086" y="1041610"/>
                  <a:pt x="2956264" y="1044295"/>
                  <a:pt x="2955322" y="1046629"/>
                </a:cubicBezTo>
                <a:cubicBezTo>
                  <a:pt x="2953436" y="1050365"/>
                  <a:pt x="2947781" y="1046629"/>
                  <a:pt x="2942126" y="1040793"/>
                </a:cubicBezTo>
                <a:lnTo>
                  <a:pt x="2929925" y="1023741"/>
                </a:lnTo>
                <a:close/>
                <a:moveTo>
                  <a:pt x="2926945" y="1022350"/>
                </a:moveTo>
                <a:cubicBezTo>
                  <a:pt x="2926945" y="1022350"/>
                  <a:pt x="2936867" y="1055212"/>
                  <a:pt x="2928930" y="1057037"/>
                </a:cubicBezTo>
                <a:cubicBezTo>
                  <a:pt x="2920992" y="1058863"/>
                  <a:pt x="2922977" y="1031478"/>
                  <a:pt x="2926945" y="1022350"/>
                </a:cubicBezTo>
                <a:close/>
                <a:moveTo>
                  <a:pt x="2925755" y="1022350"/>
                </a:moveTo>
                <a:lnTo>
                  <a:pt x="2925754" y="1022352"/>
                </a:lnTo>
                <a:lnTo>
                  <a:pt x="2923611" y="1038787"/>
                </a:lnTo>
                <a:cubicBezTo>
                  <a:pt x="2921944" y="1046890"/>
                  <a:pt x="2919087" y="1054762"/>
                  <a:pt x="2914324" y="1053836"/>
                </a:cubicBezTo>
                <a:cubicBezTo>
                  <a:pt x="2910514" y="1053836"/>
                  <a:pt x="2911467" y="1047353"/>
                  <a:pt x="2914324" y="1040177"/>
                </a:cubicBezTo>
                <a:lnTo>
                  <a:pt x="2916478" y="1036818"/>
                </a:lnTo>
                <a:lnTo>
                  <a:pt x="2903133" y="1047353"/>
                </a:lnTo>
                <a:cubicBezTo>
                  <a:pt x="2899363" y="1045567"/>
                  <a:pt x="2902662" y="1040209"/>
                  <a:pt x="2908082" y="1034852"/>
                </a:cubicBezTo>
                <a:lnTo>
                  <a:pt x="2925750" y="1022353"/>
                </a:lnTo>
                <a:lnTo>
                  <a:pt x="2921461" y="1025245"/>
                </a:lnTo>
                <a:cubicBezTo>
                  <a:pt x="2913624" y="1030360"/>
                  <a:pt x="2897409" y="1040101"/>
                  <a:pt x="2893086" y="1036204"/>
                </a:cubicBezTo>
                <a:cubicBezTo>
                  <a:pt x="2891164" y="1033607"/>
                  <a:pt x="2896929" y="1030143"/>
                  <a:pt x="2904376" y="1027329"/>
                </a:cubicBezTo>
                <a:lnTo>
                  <a:pt x="2925754" y="1022350"/>
                </a:lnTo>
                <a:close/>
                <a:moveTo>
                  <a:pt x="120801" y="1017941"/>
                </a:moveTo>
                <a:cubicBezTo>
                  <a:pt x="128897" y="1017500"/>
                  <a:pt x="135564" y="1018823"/>
                  <a:pt x="134612" y="1023232"/>
                </a:cubicBezTo>
                <a:cubicBezTo>
                  <a:pt x="132707" y="1030288"/>
                  <a:pt x="98417" y="1023232"/>
                  <a:pt x="98417" y="1023232"/>
                </a:cubicBezTo>
                <a:cubicBezTo>
                  <a:pt x="103179" y="1020587"/>
                  <a:pt x="112704" y="1018382"/>
                  <a:pt x="120801" y="1017941"/>
                </a:cubicBezTo>
                <a:close/>
                <a:moveTo>
                  <a:pt x="2261651" y="1017786"/>
                </a:moveTo>
                <a:cubicBezTo>
                  <a:pt x="2263767" y="1017786"/>
                  <a:pt x="2263767" y="1021358"/>
                  <a:pt x="2261651" y="1024930"/>
                </a:cubicBezTo>
                <a:cubicBezTo>
                  <a:pt x="2259534" y="1028502"/>
                  <a:pt x="2255301" y="1030288"/>
                  <a:pt x="2253184" y="1028502"/>
                </a:cubicBezTo>
                <a:cubicBezTo>
                  <a:pt x="2251067" y="1028502"/>
                  <a:pt x="2253184" y="1024930"/>
                  <a:pt x="2255301" y="1021358"/>
                </a:cubicBezTo>
                <a:cubicBezTo>
                  <a:pt x="2257417" y="1017786"/>
                  <a:pt x="2259534" y="1016000"/>
                  <a:pt x="2261651" y="1017786"/>
                </a:cubicBezTo>
                <a:close/>
                <a:moveTo>
                  <a:pt x="981485" y="1017588"/>
                </a:moveTo>
                <a:cubicBezTo>
                  <a:pt x="989757" y="1017588"/>
                  <a:pt x="994812" y="1020427"/>
                  <a:pt x="997109" y="1025396"/>
                </a:cubicBezTo>
                <a:lnTo>
                  <a:pt x="996744" y="1033586"/>
                </a:lnTo>
                <a:lnTo>
                  <a:pt x="998530" y="1038225"/>
                </a:lnTo>
                <a:lnTo>
                  <a:pt x="996625" y="1036240"/>
                </a:lnTo>
                <a:lnTo>
                  <a:pt x="996190" y="1045980"/>
                </a:lnTo>
                <a:lnTo>
                  <a:pt x="988430" y="1057138"/>
                </a:lnTo>
                <a:lnTo>
                  <a:pt x="989005" y="1058863"/>
                </a:lnTo>
                <a:lnTo>
                  <a:pt x="988217" y="1057444"/>
                </a:lnTo>
                <a:lnTo>
                  <a:pt x="984013" y="1063489"/>
                </a:lnTo>
                <a:lnTo>
                  <a:pt x="976505" y="1066581"/>
                </a:lnTo>
                <a:lnTo>
                  <a:pt x="976305" y="1066800"/>
                </a:lnTo>
                <a:lnTo>
                  <a:pt x="976396" y="1066626"/>
                </a:lnTo>
                <a:lnTo>
                  <a:pt x="975971" y="1066801"/>
                </a:lnTo>
                <a:cubicBezTo>
                  <a:pt x="978728" y="1063015"/>
                  <a:pt x="976430" y="1058756"/>
                  <a:pt x="973443" y="1053551"/>
                </a:cubicBezTo>
                <a:lnTo>
                  <a:pt x="970498" y="1045185"/>
                </a:lnTo>
                <a:lnTo>
                  <a:pt x="969955" y="1046163"/>
                </a:lnTo>
                <a:lnTo>
                  <a:pt x="970488" y="1045156"/>
                </a:lnTo>
                <a:lnTo>
                  <a:pt x="966780" y="1034623"/>
                </a:lnTo>
                <a:cubicBezTo>
                  <a:pt x="966780" y="1019481"/>
                  <a:pt x="981485" y="1017588"/>
                  <a:pt x="981485" y="1017588"/>
                </a:cubicBezTo>
                <a:close/>
                <a:moveTo>
                  <a:pt x="2902022" y="1016353"/>
                </a:moveTo>
                <a:cubicBezTo>
                  <a:pt x="2909880" y="1016794"/>
                  <a:pt x="2919405" y="1018999"/>
                  <a:pt x="2924167" y="1021644"/>
                </a:cubicBezTo>
                <a:cubicBezTo>
                  <a:pt x="2924167" y="1021644"/>
                  <a:pt x="2891782" y="1028700"/>
                  <a:pt x="2889877" y="1021644"/>
                </a:cubicBezTo>
                <a:cubicBezTo>
                  <a:pt x="2887972" y="1017235"/>
                  <a:pt x="2894163" y="1015912"/>
                  <a:pt x="2902022" y="1016353"/>
                </a:cubicBezTo>
                <a:close/>
                <a:moveTo>
                  <a:pt x="2250115" y="1016199"/>
                </a:moveTo>
                <a:cubicBezTo>
                  <a:pt x="2252020" y="1014413"/>
                  <a:pt x="2253925" y="1017985"/>
                  <a:pt x="2253925" y="1021557"/>
                </a:cubicBezTo>
                <a:lnTo>
                  <a:pt x="2252154" y="1028201"/>
                </a:lnTo>
                <a:lnTo>
                  <a:pt x="2252258" y="1028700"/>
                </a:lnTo>
                <a:lnTo>
                  <a:pt x="2252258" y="1028700"/>
                </a:lnTo>
                <a:lnTo>
                  <a:pt x="2252258" y="1028700"/>
                </a:lnTo>
                <a:lnTo>
                  <a:pt x="2252257" y="1028700"/>
                </a:lnTo>
                <a:lnTo>
                  <a:pt x="2249245" y="1034324"/>
                </a:lnTo>
                <a:lnTo>
                  <a:pt x="2251861" y="1030288"/>
                </a:lnTo>
                <a:lnTo>
                  <a:pt x="2255003" y="1036751"/>
                </a:lnTo>
                <a:lnTo>
                  <a:pt x="2253184" y="1030514"/>
                </a:lnTo>
                <a:lnTo>
                  <a:pt x="2254358" y="1031018"/>
                </a:lnTo>
                <a:lnTo>
                  <a:pt x="2261386" y="1027113"/>
                </a:lnTo>
                <a:cubicBezTo>
                  <a:pt x="2265331" y="1027113"/>
                  <a:pt x="2268530" y="1028890"/>
                  <a:pt x="2268530" y="1031082"/>
                </a:cubicBezTo>
                <a:lnTo>
                  <a:pt x="2261651" y="1034904"/>
                </a:lnTo>
                <a:lnTo>
                  <a:pt x="2261651" y="1041400"/>
                </a:lnTo>
                <a:lnTo>
                  <a:pt x="2255576" y="1037928"/>
                </a:lnTo>
                <a:lnTo>
                  <a:pt x="2255830" y="1038452"/>
                </a:lnTo>
                <a:cubicBezTo>
                  <a:pt x="2255830" y="1042535"/>
                  <a:pt x="2253846" y="1044576"/>
                  <a:pt x="2251861" y="1044576"/>
                </a:cubicBezTo>
                <a:cubicBezTo>
                  <a:pt x="2249877" y="1044576"/>
                  <a:pt x="2247892" y="1040494"/>
                  <a:pt x="2247892" y="1036411"/>
                </a:cubicBezTo>
                <a:lnTo>
                  <a:pt x="2248053" y="1036164"/>
                </a:lnTo>
                <a:lnTo>
                  <a:pt x="2240352" y="1037961"/>
                </a:lnTo>
                <a:cubicBezTo>
                  <a:pt x="2238367" y="1036109"/>
                  <a:pt x="2240352" y="1034256"/>
                  <a:pt x="2244320" y="1030552"/>
                </a:cubicBezTo>
                <a:lnTo>
                  <a:pt x="2252256" y="1028700"/>
                </a:lnTo>
                <a:lnTo>
                  <a:pt x="2252020" y="1028700"/>
                </a:lnTo>
                <a:lnTo>
                  <a:pt x="2252020" y="1028701"/>
                </a:lnTo>
                <a:lnTo>
                  <a:pt x="2252020" y="1028700"/>
                </a:lnTo>
                <a:lnTo>
                  <a:pt x="2244320" y="1028700"/>
                </a:lnTo>
                <a:cubicBezTo>
                  <a:pt x="2240352" y="1027113"/>
                  <a:pt x="2238367" y="1025525"/>
                  <a:pt x="2238367" y="1023937"/>
                </a:cubicBezTo>
                <a:cubicBezTo>
                  <a:pt x="2240352" y="1022350"/>
                  <a:pt x="2244320" y="1022350"/>
                  <a:pt x="2248289" y="1023937"/>
                </a:cubicBezTo>
                <a:lnTo>
                  <a:pt x="2248960" y="1024398"/>
                </a:lnTo>
                <a:lnTo>
                  <a:pt x="2248210" y="1023343"/>
                </a:lnTo>
                <a:cubicBezTo>
                  <a:pt x="2246305" y="1019771"/>
                  <a:pt x="2248210" y="1016199"/>
                  <a:pt x="2250115" y="1016199"/>
                </a:cubicBezTo>
                <a:close/>
                <a:moveTo>
                  <a:pt x="2490462" y="1014611"/>
                </a:moveTo>
                <a:cubicBezTo>
                  <a:pt x="2492367" y="1014611"/>
                  <a:pt x="2492367" y="1018183"/>
                  <a:pt x="2490462" y="1021755"/>
                </a:cubicBezTo>
                <a:cubicBezTo>
                  <a:pt x="2488557" y="1025327"/>
                  <a:pt x="2484747" y="1027113"/>
                  <a:pt x="2484747" y="1025327"/>
                </a:cubicBezTo>
                <a:cubicBezTo>
                  <a:pt x="2482842" y="1025327"/>
                  <a:pt x="2482842" y="1021755"/>
                  <a:pt x="2484747" y="1018183"/>
                </a:cubicBezTo>
                <a:cubicBezTo>
                  <a:pt x="2486652" y="1014611"/>
                  <a:pt x="2490462" y="1012825"/>
                  <a:pt x="2490462" y="1014611"/>
                </a:cubicBezTo>
                <a:close/>
                <a:moveTo>
                  <a:pt x="2479668" y="1013023"/>
                </a:moveTo>
                <a:cubicBezTo>
                  <a:pt x="2481255" y="1011237"/>
                  <a:pt x="2482843" y="1014809"/>
                  <a:pt x="2484430" y="1018381"/>
                </a:cubicBezTo>
                <a:cubicBezTo>
                  <a:pt x="2484430" y="1021953"/>
                  <a:pt x="2484430" y="1025525"/>
                  <a:pt x="2482843" y="1025525"/>
                </a:cubicBezTo>
                <a:lnTo>
                  <a:pt x="2482560" y="1025207"/>
                </a:lnTo>
                <a:lnTo>
                  <a:pt x="2473913" y="1025207"/>
                </a:lnTo>
                <a:cubicBezTo>
                  <a:pt x="2472127" y="1023302"/>
                  <a:pt x="2468555" y="1021397"/>
                  <a:pt x="2470341" y="1019492"/>
                </a:cubicBezTo>
                <a:cubicBezTo>
                  <a:pt x="2470341" y="1017587"/>
                  <a:pt x="2473913" y="1017587"/>
                  <a:pt x="2477485" y="1019492"/>
                </a:cubicBezTo>
                <a:lnTo>
                  <a:pt x="2478088" y="1020134"/>
                </a:lnTo>
                <a:close/>
                <a:moveTo>
                  <a:pt x="2323828" y="1012825"/>
                </a:moveTo>
                <a:cubicBezTo>
                  <a:pt x="2325680" y="1014639"/>
                  <a:pt x="2325680" y="1018268"/>
                  <a:pt x="2323828" y="1021896"/>
                </a:cubicBezTo>
                <a:cubicBezTo>
                  <a:pt x="2321976" y="1023711"/>
                  <a:pt x="2318272" y="1025525"/>
                  <a:pt x="2316419" y="1025525"/>
                </a:cubicBezTo>
                <a:cubicBezTo>
                  <a:pt x="2314567" y="1023711"/>
                  <a:pt x="2314567" y="1020082"/>
                  <a:pt x="2318272" y="1018268"/>
                </a:cubicBezTo>
                <a:cubicBezTo>
                  <a:pt x="2320124" y="1014639"/>
                  <a:pt x="2321976" y="1012825"/>
                  <a:pt x="2323828" y="1012825"/>
                </a:cubicBezTo>
                <a:close/>
                <a:moveTo>
                  <a:pt x="2313615" y="1011238"/>
                </a:moveTo>
                <a:cubicBezTo>
                  <a:pt x="2315520" y="1011238"/>
                  <a:pt x="2317425" y="1014810"/>
                  <a:pt x="2317425" y="1018382"/>
                </a:cubicBezTo>
                <a:lnTo>
                  <a:pt x="2315708" y="1024823"/>
                </a:lnTo>
                <a:lnTo>
                  <a:pt x="2315758" y="1025208"/>
                </a:lnTo>
                <a:lnTo>
                  <a:pt x="2315605" y="1025208"/>
                </a:lnTo>
                <a:lnTo>
                  <a:pt x="2315520" y="1025526"/>
                </a:lnTo>
                <a:lnTo>
                  <a:pt x="2315351" y="1025208"/>
                </a:lnTo>
                <a:lnTo>
                  <a:pt x="2307820" y="1025208"/>
                </a:lnTo>
                <a:cubicBezTo>
                  <a:pt x="2303852" y="1023303"/>
                  <a:pt x="2301867" y="1019493"/>
                  <a:pt x="2301867" y="1019493"/>
                </a:cubicBezTo>
                <a:cubicBezTo>
                  <a:pt x="2303852" y="1017588"/>
                  <a:pt x="2307820" y="1017588"/>
                  <a:pt x="2311789" y="1017588"/>
                </a:cubicBezTo>
                <a:lnTo>
                  <a:pt x="2311892" y="1017701"/>
                </a:lnTo>
                <a:close/>
                <a:moveTo>
                  <a:pt x="70308" y="1009691"/>
                </a:moveTo>
                <a:cubicBezTo>
                  <a:pt x="80755" y="1012329"/>
                  <a:pt x="96829" y="1023938"/>
                  <a:pt x="96829" y="1023938"/>
                </a:cubicBezTo>
                <a:lnTo>
                  <a:pt x="94579" y="1023500"/>
                </a:lnTo>
                <a:lnTo>
                  <a:pt x="72858" y="1026495"/>
                </a:lnTo>
                <a:cubicBezTo>
                  <a:pt x="64762" y="1026495"/>
                  <a:pt x="58094" y="1025172"/>
                  <a:pt x="59047" y="1021644"/>
                </a:cubicBezTo>
                <a:cubicBezTo>
                  <a:pt x="59999" y="1019440"/>
                  <a:pt x="62738" y="1018447"/>
                  <a:pt x="66310" y="1018199"/>
                </a:cubicBezTo>
                <a:lnTo>
                  <a:pt x="72245" y="1018693"/>
                </a:lnTo>
                <a:lnTo>
                  <a:pt x="64682" y="1015231"/>
                </a:lnTo>
                <a:cubicBezTo>
                  <a:pt x="62539" y="1013736"/>
                  <a:pt x="61586" y="1012212"/>
                  <a:pt x="62539" y="1010805"/>
                </a:cubicBezTo>
                <a:cubicBezTo>
                  <a:pt x="63968" y="1008928"/>
                  <a:pt x="66825" y="1008811"/>
                  <a:pt x="70308" y="1009691"/>
                </a:cubicBezTo>
                <a:close/>
                <a:moveTo>
                  <a:pt x="2951218" y="1008103"/>
                </a:moveTo>
                <a:cubicBezTo>
                  <a:pt x="2954385" y="1007223"/>
                  <a:pt x="2957009" y="1007340"/>
                  <a:pt x="2958378" y="1009217"/>
                </a:cubicBezTo>
                <a:cubicBezTo>
                  <a:pt x="2959747" y="1010624"/>
                  <a:pt x="2959063" y="1012148"/>
                  <a:pt x="2957123" y="1013643"/>
                </a:cubicBezTo>
                <a:lnTo>
                  <a:pt x="2950828" y="1016689"/>
                </a:lnTo>
                <a:lnTo>
                  <a:pt x="2957058" y="1015867"/>
                </a:lnTo>
                <a:cubicBezTo>
                  <a:pt x="2960362" y="1015867"/>
                  <a:pt x="2962743" y="1016529"/>
                  <a:pt x="2963219" y="1018292"/>
                </a:cubicBezTo>
                <a:cubicBezTo>
                  <a:pt x="2965124" y="1022702"/>
                  <a:pt x="2958933" y="1024466"/>
                  <a:pt x="2951075" y="1024687"/>
                </a:cubicBezTo>
                <a:lnTo>
                  <a:pt x="2929494" y="1021893"/>
                </a:lnTo>
                <a:lnTo>
                  <a:pt x="2927342" y="1022350"/>
                </a:lnTo>
                <a:cubicBezTo>
                  <a:pt x="2927342" y="1022350"/>
                  <a:pt x="2941719" y="1010741"/>
                  <a:pt x="2951218" y="1008103"/>
                </a:cubicBezTo>
                <a:close/>
                <a:moveTo>
                  <a:pt x="2283770" y="1008063"/>
                </a:moveTo>
                <a:cubicBezTo>
                  <a:pt x="2292343" y="1009009"/>
                  <a:pt x="2298058" y="1012322"/>
                  <a:pt x="2300915" y="1017527"/>
                </a:cubicBezTo>
                <a:lnTo>
                  <a:pt x="2300915" y="1027769"/>
                </a:lnTo>
                <a:lnTo>
                  <a:pt x="2301867" y="1030288"/>
                </a:lnTo>
                <a:lnTo>
                  <a:pt x="2300915" y="1029446"/>
                </a:lnTo>
                <a:lnTo>
                  <a:pt x="2300915" y="1038348"/>
                </a:lnTo>
                <a:lnTo>
                  <a:pt x="2292087" y="1048658"/>
                </a:lnTo>
                <a:lnTo>
                  <a:pt x="2292342" y="1049338"/>
                </a:lnTo>
                <a:lnTo>
                  <a:pt x="2291966" y="1048800"/>
                </a:lnTo>
                <a:lnTo>
                  <a:pt x="2287342" y="1054200"/>
                </a:lnTo>
                <a:cubicBezTo>
                  <a:pt x="2282342" y="1056803"/>
                  <a:pt x="2278055" y="1057276"/>
                  <a:pt x="2278055" y="1057276"/>
                </a:cubicBezTo>
                <a:cubicBezTo>
                  <a:pt x="2281865" y="1054437"/>
                  <a:pt x="2279484" y="1050651"/>
                  <a:pt x="2276150" y="1045682"/>
                </a:cubicBezTo>
                <a:lnTo>
                  <a:pt x="2272609" y="1036996"/>
                </a:lnTo>
                <a:lnTo>
                  <a:pt x="2271705" y="1038226"/>
                </a:lnTo>
                <a:lnTo>
                  <a:pt x="2272532" y="1036808"/>
                </a:lnTo>
                <a:lnTo>
                  <a:pt x="2268530" y="1026991"/>
                </a:lnTo>
                <a:cubicBezTo>
                  <a:pt x="2270435" y="1009956"/>
                  <a:pt x="2283770" y="1008063"/>
                  <a:pt x="2283770" y="1008063"/>
                </a:cubicBezTo>
                <a:close/>
                <a:moveTo>
                  <a:pt x="927356" y="1006739"/>
                </a:moveTo>
                <a:cubicBezTo>
                  <a:pt x="931987" y="1006739"/>
                  <a:pt x="930598" y="1012758"/>
                  <a:pt x="927125" y="1019704"/>
                </a:cubicBezTo>
                <a:lnTo>
                  <a:pt x="925346" y="1022292"/>
                </a:lnTo>
                <a:lnTo>
                  <a:pt x="940321" y="1011872"/>
                </a:lnTo>
                <a:cubicBezTo>
                  <a:pt x="944026" y="1013777"/>
                  <a:pt x="939858" y="1019492"/>
                  <a:pt x="933607" y="1024969"/>
                </a:cubicBezTo>
                <a:lnTo>
                  <a:pt x="916266" y="1035499"/>
                </a:lnTo>
                <a:lnTo>
                  <a:pt x="914392" y="1038225"/>
                </a:lnTo>
                <a:lnTo>
                  <a:pt x="914806" y="1036385"/>
                </a:lnTo>
                <a:lnTo>
                  <a:pt x="914392" y="1036637"/>
                </a:lnTo>
                <a:lnTo>
                  <a:pt x="914907" y="1035938"/>
                </a:lnTo>
                <a:lnTo>
                  <a:pt x="918096" y="1021787"/>
                </a:lnTo>
                <a:cubicBezTo>
                  <a:pt x="920411" y="1013684"/>
                  <a:pt x="923652" y="1005813"/>
                  <a:pt x="927356" y="1006739"/>
                </a:cubicBezTo>
                <a:close/>
                <a:moveTo>
                  <a:pt x="899383" y="1005388"/>
                </a:moveTo>
                <a:cubicBezTo>
                  <a:pt x="903136" y="1003550"/>
                  <a:pt x="906888" y="1009065"/>
                  <a:pt x="909468" y="1016187"/>
                </a:cubicBezTo>
                <a:lnTo>
                  <a:pt x="912436" y="1036092"/>
                </a:lnTo>
                <a:lnTo>
                  <a:pt x="912805" y="1036637"/>
                </a:lnTo>
                <a:lnTo>
                  <a:pt x="912799" y="1036633"/>
                </a:lnTo>
                <a:lnTo>
                  <a:pt x="912805" y="1036638"/>
                </a:lnTo>
                <a:lnTo>
                  <a:pt x="912511" y="1036598"/>
                </a:lnTo>
                <a:lnTo>
                  <a:pt x="912517" y="1036637"/>
                </a:lnTo>
                <a:lnTo>
                  <a:pt x="912490" y="1036595"/>
                </a:lnTo>
                <a:lnTo>
                  <a:pt x="907378" y="1035905"/>
                </a:lnTo>
                <a:cubicBezTo>
                  <a:pt x="897646" y="1034410"/>
                  <a:pt x="878365" y="1030540"/>
                  <a:pt x="879820" y="1023505"/>
                </a:cubicBezTo>
                <a:cubicBezTo>
                  <a:pt x="880305" y="1021629"/>
                  <a:pt x="882245" y="1021042"/>
                  <a:pt x="884974" y="1021335"/>
                </a:cubicBezTo>
                <a:lnTo>
                  <a:pt x="896314" y="1025673"/>
                </a:lnTo>
                <a:lnTo>
                  <a:pt x="888945" y="1019303"/>
                </a:lnTo>
                <a:cubicBezTo>
                  <a:pt x="886648" y="1016676"/>
                  <a:pt x="885470" y="1014225"/>
                  <a:pt x="886412" y="1012357"/>
                </a:cubicBezTo>
                <a:cubicBezTo>
                  <a:pt x="889240" y="1008622"/>
                  <a:pt x="894896" y="1012358"/>
                  <a:pt x="900315" y="1018194"/>
                </a:cubicBezTo>
                <a:lnTo>
                  <a:pt x="907547" y="1028873"/>
                </a:lnTo>
                <a:lnTo>
                  <a:pt x="903839" y="1023081"/>
                </a:lnTo>
                <a:cubicBezTo>
                  <a:pt x="899852" y="1015958"/>
                  <a:pt x="896569" y="1008145"/>
                  <a:pt x="899383" y="1005388"/>
                </a:cubicBezTo>
                <a:close/>
                <a:moveTo>
                  <a:pt x="2735403" y="1004888"/>
                </a:moveTo>
                <a:cubicBezTo>
                  <a:pt x="2761707" y="1009109"/>
                  <a:pt x="2773475" y="1022829"/>
                  <a:pt x="2771485" y="1045254"/>
                </a:cubicBezTo>
                <a:lnTo>
                  <a:pt x="2770085" y="1050663"/>
                </a:lnTo>
                <a:lnTo>
                  <a:pt x="2770180" y="1050926"/>
                </a:lnTo>
                <a:lnTo>
                  <a:pt x="2770068" y="1050730"/>
                </a:lnTo>
                <a:lnTo>
                  <a:pt x="2764938" y="1070553"/>
                </a:lnTo>
                <a:cubicBezTo>
                  <a:pt x="2761707" y="1079465"/>
                  <a:pt x="2757208" y="1086266"/>
                  <a:pt x="2752276" y="1091454"/>
                </a:cubicBezTo>
                <a:lnTo>
                  <a:pt x="2749465" y="1093523"/>
                </a:lnTo>
                <a:lnTo>
                  <a:pt x="2749543" y="1093788"/>
                </a:lnTo>
                <a:lnTo>
                  <a:pt x="2749453" y="1093532"/>
                </a:lnTo>
                <a:lnTo>
                  <a:pt x="2737018" y="1102682"/>
                </a:lnTo>
                <a:cubicBezTo>
                  <a:pt x="2727096" y="1107607"/>
                  <a:pt x="2718790" y="1108076"/>
                  <a:pt x="2718790" y="1108076"/>
                </a:cubicBezTo>
                <a:lnTo>
                  <a:pt x="2718916" y="1107651"/>
                </a:lnTo>
                <a:lnTo>
                  <a:pt x="2717792" y="1108075"/>
                </a:lnTo>
                <a:lnTo>
                  <a:pt x="2719618" y="1105290"/>
                </a:lnTo>
                <a:lnTo>
                  <a:pt x="2722164" y="1096731"/>
                </a:lnTo>
                <a:cubicBezTo>
                  <a:pt x="2720650" y="1090267"/>
                  <a:pt x="2715307" y="1082550"/>
                  <a:pt x="2710515" y="1073283"/>
                </a:cubicBezTo>
                <a:lnTo>
                  <a:pt x="2708682" y="1066084"/>
                </a:lnTo>
                <a:lnTo>
                  <a:pt x="2708267" y="1066800"/>
                </a:lnTo>
                <a:lnTo>
                  <a:pt x="2708609" y="1065795"/>
                </a:lnTo>
                <a:lnTo>
                  <a:pt x="2702176" y="1040535"/>
                </a:lnTo>
                <a:cubicBezTo>
                  <a:pt x="2704022" y="1008640"/>
                  <a:pt x="2735403" y="1004888"/>
                  <a:pt x="2735403" y="1004888"/>
                </a:cubicBezTo>
                <a:close/>
                <a:moveTo>
                  <a:pt x="2522028" y="1001713"/>
                </a:moveTo>
                <a:cubicBezTo>
                  <a:pt x="2530676" y="1002629"/>
                  <a:pt x="2535961" y="1005834"/>
                  <a:pt x="2538363" y="1010872"/>
                </a:cubicBezTo>
                <a:lnTo>
                  <a:pt x="2537828" y="1022086"/>
                </a:lnTo>
                <a:lnTo>
                  <a:pt x="2538404" y="1023938"/>
                </a:lnTo>
                <a:lnTo>
                  <a:pt x="2537774" y="1023216"/>
                </a:lnTo>
                <a:lnTo>
                  <a:pt x="2537402" y="1031021"/>
                </a:lnTo>
                <a:lnTo>
                  <a:pt x="2530035" y="1039897"/>
                </a:lnTo>
                <a:lnTo>
                  <a:pt x="2532055" y="1044575"/>
                </a:lnTo>
                <a:lnTo>
                  <a:pt x="2529426" y="1040631"/>
                </a:lnTo>
                <a:lnTo>
                  <a:pt x="2524670" y="1046361"/>
                </a:lnTo>
                <a:lnTo>
                  <a:pt x="2518783" y="1048446"/>
                </a:lnTo>
                <a:lnTo>
                  <a:pt x="2516179" y="1050926"/>
                </a:lnTo>
                <a:lnTo>
                  <a:pt x="2516612" y="1049214"/>
                </a:lnTo>
                <a:lnTo>
                  <a:pt x="2516263" y="1049338"/>
                </a:lnTo>
                <a:cubicBezTo>
                  <a:pt x="2522028" y="1043843"/>
                  <a:pt x="2506654" y="1034684"/>
                  <a:pt x="2506654" y="1020030"/>
                </a:cubicBezTo>
                <a:cubicBezTo>
                  <a:pt x="2506654" y="1005376"/>
                  <a:pt x="2522028" y="1001713"/>
                  <a:pt x="2522028" y="1001713"/>
                </a:cubicBezTo>
                <a:close/>
                <a:moveTo>
                  <a:pt x="913599" y="1000442"/>
                </a:moveTo>
                <a:cubicBezTo>
                  <a:pt x="920743" y="998537"/>
                  <a:pt x="917171" y="1027112"/>
                  <a:pt x="913599" y="1036637"/>
                </a:cubicBezTo>
                <a:cubicBezTo>
                  <a:pt x="913599" y="1036637"/>
                  <a:pt x="906455" y="1004252"/>
                  <a:pt x="913599" y="1000442"/>
                </a:cubicBezTo>
                <a:close/>
                <a:moveTo>
                  <a:pt x="122924" y="998070"/>
                </a:moveTo>
                <a:cubicBezTo>
                  <a:pt x="124338" y="999938"/>
                  <a:pt x="123513" y="1002389"/>
                  <a:pt x="121481" y="1005016"/>
                </a:cubicBezTo>
                <a:lnTo>
                  <a:pt x="114762" y="1011198"/>
                </a:lnTo>
                <a:lnTo>
                  <a:pt x="125206" y="1007048"/>
                </a:lnTo>
                <a:cubicBezTo>
                  <a:pt x="127832" y="1006755"/>
                  <a:pt x="129700" y="1007342"/>
                  <a:pt x="130167" y="1009218"/>
                </a:cubicBezTo>
                <a:cubicBezTo>
                  <a:pt x="130167" y="1018599"/>
                  <a:pt x="98417" y="1022351"/>
                  <a:pt x="98417" y="1022351"/>
                </a:cubicBezTo>
                <a:lnTo>
                  <a:pt x="98422" y="1022347"/>
                </a:lnTo>
                <a:lnTo>
                  <a:pt x="98417" y="1022350"/>
                </a:lnTo>
                <a:cubicBezTo>
                  <a:pt x="102187" y="1013012"/>
                  <a:pt x="119154" y="990600"/>
                  <a:pt x="122924" y="998070"/>
                </a:cubicBezTo>
                <a:close/>
                <a:moveTo>
                  <a:pt x="70962" y="997585"/>
                </a:moveTo>
                <a:cubicBezTo>
                  <a:pt x="78433" y="993775"/>
                  <a:pt x="95242" y="1022350"/>
                  <a:pt x="95242" y="1022350"/>
                </a:cubicBezTo>
                <a:cubicBezTo>
                  <a:pt x="85904" y="1018540"/>
                  <a:pt x="63492" y="1001395"/>
                  <a:pt x="70962" y="997585"/>
                </a:cubicBezTo>
                <a:close/>
                <a:moveTo>
                  <a:pt x="2239955" y="995363"/>
                </a:moveTo>
                <a:lnTo>
                  <a:pt x="2239955" y="995363"/>
                </a:lnTo>
                <a:lnTo>
                  <a:pt x="2240301" y="995832"/>
                </a:lnTo>
                <a:lnTo>
                  <a:pt x="2240329" y="995572"/>
                </a:lnTo>
                <a:close/>
                <a:moveTo>
                  <a:pt x="2240601" y="994516"/>
                </a:moveTo>
                <a:lnTo>
                  <a:pt x="2239959" y="995357"/>
                </a:lnTo>
                <a:lnTo>
                  <a:pt x="2239956" y="995361"/>
                </a:lnTo>
                <a:lnTo>
                  <a:pt x="2239956" y="995361"/>
                </a:lnTo>
                <a:lnTo>
                  <a:pt x="2239959" y="995357"/>
                </a:lnTo>
                <a:lnTo>
                  <a:pt x="2240609" y="994560"/>
                </a:lnTo>
                <a:close/>
                <a:moveTo>
                  <a:pt x="1192205" y="993776"/>
                </a:moveTo>
                <a:lnTo>
                  <a:pt x="1195591" y="997854"/>
                </a:lnTo>
                <a:cubicBezTo>
                  <a:pt x="1201581" y="1005299"/>
                  <a:pt x="1213041" y="1020703"/>
                  <a:pt x="1208874" y="1024811"/>
                </a:cubicBezTo>
                <a:cubicBezTo>
                  <a:pt x="1205170" y="1027549"/>
                  <a:pt x="1201002" y="1022072"/>
                  <a:pt x="1197761" y="1014770"/>
                </a:cubicBezTo>
                <a:close/>
                <a:moveTo>
                  <a:pt x="1191808" y="993775"/>
                </a:moveTo>
                <a:cubicBezTo>
                  <a:pt x="1191808" y="993775"/>
                  <a:pt x="1201730" y="1024811"/>
                  <a:pt x="1193792" y="1028462"/>
                </a:cubicBezTo>
                <a:cubicBezTo>
                  <a:pt x="1185855" y="1030288"/>
                  <a:pt x="1187839" y="1002903"/>
                  <a:pt x="1191808" y="993775"/>
                </a:cubicBezTo>
                <a:close/>
                <a:moveTo>
                  <a:pt x="1190617" y="993775"/>
                </a:moveTo>
                <a:lnTo>
                  <a:pt x="1190617" y="993776"/>
                </a:lnTo>
                <a:lnTo>
                  <a:pt x="1190618" y="993775"/>
                </a:lnTo>
                <a:lnTo>
                  <a:pt x="1190616" y="993777"/>
                </a:lnTo>
                <a:lnTo>
                  <a:pt x="1188474" y="1010212"/>
                </a:lnTo>
                <a:cubicBezTo>
                  <a:pt x="1186807" y="1018315"/>
                  <a:pt x="1183949" y="1026187"/>
                  <a:pt x="1179187" y="1025261"/>
                </a:cubicBezTo>
                <a:cubicBezTo>
                  <a:pt x="1175377" y="1025261"/>
                  <a:pt x="1176806" y="1018779"/>
                  <a:pt x="1179901" y="1011602"/>
                </a:cubicBezTo>
                <a:lnTo>
                  <a:pt x="1181534" y="1008886"/>
                </a:lnTo>
                <a:lnTo>
                  <a:pt x="1167996" y="1020167"/>
                </a:lnTo>
                <a:cubicBezTo>
                  <a:pt x="1164225" y="1018282"/>
                  <a:pt x="1167524" y="1012627"/>
                  <a:pt x="1172944" y="1006971"/>
                </a:cubicBezTo>
                <a:lnTo>
                  <a:pt x="1190616" y="993776"/>
                </a:lnTo>
                <a:close/>
                <a:moveTo>
                  <a:pt x="82012" y="992452"/>
                </a:moveTo>
                <a:cubicBezTo>
                  <a:pt x="91273" y="990600"/>
                  <a:pt x="96829" y="1023938"/>
                  <a:pt x="96829" y="1023938"/>
                </a:cubicBezTo>
                <a:cubicBezTo>
                  <a:pt x="89420" y="1016529"/>
                  <a:pt x="74604" y="992452"/>
                  <a:pt x="82012" y="992452"/>
                </a:cubicBezTo>
                <a:close/>
                <a:moveTo>
                  <a:pt x="1190618" y="992188"/>
                </a:moveTo>
                <a:cubicBezTo>
                  <a:pt x="1190618" y="992188"/>
                  <a:pt x="1165635" y="1014413"/>
                  <a:pt x="1159870" y="1008857"/>
                </a:cubicBezTo>
                <a:cubicBezTo>
                  <a:pt x="1154105" y="1001448"/>
                  <a:pt x="1181009" y="992188"/>
                  <a:pt x="1190618" y="992188"/>
                </a:cubicBezTo>
                <a:close/>
                <a:moveTo>
                  <a:pt x="1187954" y="991682"/>
                </a:moveTo>
                <a:lnTo>
                  <a:pt x="1188560" y="991867"/>
                </a:lnTo>
                <a:lnTo>
                  <a:pt x="1188417" y="991770"/>
                </a:lnTo>
                <a:close/>
                <a:moveTo>
                  <a:pt x="2347640" y="990600"/>
                </a:moveTo>
                <a:cubicBezTo>
                  <a:pt x="2352270" y="990600"/>
                  <a:pt x="2355511" y="992468"/>
                  <a:pt x="2357132" y="995736"/>
                </a:cubicBezTo>
                <a:lnTo>
                  <a:pt x="2357022" y="1002135"/>
                </a:lnTo>
                <a:lnTo>
                  <a:pt x="2357430" y="1003301"/>
                </a:lnTo>
                <a:lnTo>
                  <a:pt x="2357010" y="1002884"/>
                </a:lnTo>
                <a:lnTo>
                  <a:pt x="2356900" y="1009276"/>
                </a:lnTo>
                <a:lnTo>
                  <a:pt x="2352405" y="1015409"/>
                </a:lnTo>
                <a:lnTo>
                  <a:pt x="2352667" y="1016000"/>
                </a:lnTo>
                <a:lnTo>
                  <a:pt x="2352297" y="1015556"/>
                </a:lnTo>
                <a:lnTo>
                  <a:pt x="2349029" y="1020015"/>
                </a:lnTo>
                <a:cubicBezTo>
                  <a:pt x="2346250" y="1021883"/>
                  <a:pt x="2343935" y="1022350"/>
                  <a:pt x="2343935" y="1022350"/>
                </a:cubicBezTo>
                <a:lnTo>
                  <a:pt x="2343819" y="1021608"/>
                </a:lnTo>
                <a:lnTo>
                  <a:pt x="2343142" y="1022350"/>
                </a:lnTo>
                <a:lnTo>
                  <a:pt x="2343609" y="1020264"/>
                </a:lnTo>
                <a:lnTo>
                  <a:pt x="2342546" y="1013479"/>
                </a:lnTo>
                <a:lnTo>
                  <a:pt x="2340477" y="1007681"/>
                </a:lnTo>
                <a:lnTo>
                  <a:pt x="2339967" y="1008063"/>
                </a:lnTo>
                <a:lnTo>
                  <a:pt x="2340382" y="1007415"/>
                </a:lnTo>
                <a:lnTo>
                  <a:pt x="2338379" y="1001806"/>
                </a:lnTo>
                <a:cubicBezTo>
                  <a:pt x="2338379" y="992468"/>
                  <a:pt x="2347640" y="990600"/>
                  <a:pt x="2347640" y="990600"/>
                </a:cubicBezTo>
                <a:close/>
                <a:moveTo>
                  <a:pt x="2940476" y="987425"/>
                </a:moveTo>
                <a:cubicBezTo>
                  <a:pt x="2944228" y="988395"/>
                  <a:pt x="2942821" y="995186"/>
                  <a:pt x="2939537" y="1002705"/>
                </a:cubicBezTo>
                <a:lnTo>
                  <a:pt x="2937435" y="1006091"/>
                </a:lnTo>
                <a:lnTo>
                  <a:pt x="2951622" y="995785"/>
                </a:lnTo>
                <a:cubicBezTo>
                  <a:pt x="2955357" y="997585"/>
                  <a:pt x="2951622" y="1002532"/>
                  <a:pt x="2945785" y="1007480"/>
                </a:cubicBezTo>
                <a:lnTo>
                  <a:pt x="2930593" y="1017114"/>
                </a:lnTo>
                <a:lnTo>
                  <a:pt x="2927342" y="1022350"/>
                </a:lnTo>
                <a:lnTo>
                  <a:pt x="2927998" y="1018759"/>
                </a:lnTo>
                <a:lnTo>
                  <a:pt x="2927342" y="1019175"/>
                </a:lnTo>
                <a:lnTo>
                  <a:pt x="2928103" y="1018187"/>
                </a:lnTo>
                <a:lnTo>
                  <a:pt x="2928339" y="1016893"/>
                </a:lnTo>
                <a:cubicBezTo>
                  <a:pt x="2930274" y="1007070"/>
                  <a:pt x="2934847" y="987425"/>
                  <a:pt x="2940476" y="987425"/>
                </a:cubicBezTo>
                <a:close/>
                <a:moveTo>
                  <a:pt x="96829" y="986155"/>
                </a:moveTo>
                <a:cubicBezTo>
                  <a:pt x="100798" y="988060"/>
                  <a:pt x="100798" y="997109"/>
                  <a:pt x="99806" y="1005681"/>
                </a:cubicBezTo>
                <a:lnTo>
                  <a:pt x="98008" y="1016842"/>
                </a:lnTo>
                <a:lnTo>
                  <a:pt x="101519" y="1000442"/>
                </a:lnTo>
                <a:cubicBezTo>
                  <a:pt x="104333" y="992822"/>
                  <a:pt x="108086" y="987107"/>
                  <a:pt x="111838" y="989965"/>
                </a:cubicBezTo>
                <a:cubicBezTo>
                  <a:pt x="116060" y="994251"/>
                  <a:pt x="105506" y="1010325"/>
                  <a:pt x="99966" y="1018094"/>
                </a:cubicBezTo>
                <a:lnTo>
                  <a:pt x="96829" y="1022349"/>
                </a:lnTo>
                <a:lnTo>
                  <a:pt x="96829" y="1022349"/>
                </a:lnTo>
                <a:lnTo>
                  <a:pt x="96829" y="1022350"/>
                </a:lnTo>
                <a:lnTo>
                  <a:pt x="96829" y="1022349"/>
                </a:lnTo>
                <a:lnTo>
                  <a:pt x="92365" y="999966"/>
                </a:lnTo>
                <a:cubicBezTo>
                  <a:pt x="91868" y="991870"/>
                  <a:pt x="92861" y="985202"/>
                  <a:pt x="96829" y="986155"/>
                </a:cubicBezTo>
                <a:close/>
                <a:moveTo>
                  <a:pt x="2927519" y="984488"/>
                </a:moveTo>
                <a:cubicBezTo>
                  <a:pt x="2931400" y="983575"/>
                  <a:pt x="2932370" y="989965"/>
                  <a:pt x="2931642" y="997724"/>
                </a:cubicBezTo>
                <a:lnTo>
                  <a:pt x="2925679" y="1018818"/>
                </a:lnTo>
                <a:lnTo>
                  <a:pt x="2925755" y="1019175"/>
                </a:lnTo>
                <a:lnTo>
                  <a:pt x="2925626" y="1019006"/>
                </a:lnTo>
                <a:lnTo>
                  <a:pt x="2925606" y="1019077"/>
                </a:lnTo>
                <a:lnTo>
                  <a:pt x="2925755" y="1019175"/>
                </a:lnTo>
                <a:lnTo>
                  <a:pt x="2925586" y="1019151"/>
                </a:lnTo>
                <a:lnTo>
                  <a:pt x="2925579" y="1019175"/>
                </a:lnTo>
                <a:lnTo>
                  <a:pt x="2925575" y="1019149"/>
                </a:lnTo>
                <a:lnTo>
                  <a:pt x="2924011" y="1018928"/>
                </a:lnTo>
                <a:lnTo>
                  <a:pt x="2924167" y="1019175"/>
                </a:lnTo>
                <a:lnTo>
                  <a:pt x="2923701" y="1018884"/>
                </a:lnTo>
                <a:lnTo>
                  <a:pt x="2920575" y="1018442"/>
                </a:lnTo>
                <a:cubicBezTo>
                  <a:pt x="2911286" y="1016947"/>
                  <a:pt x="2892880" y="1013077"/>
                  <a:pt x="2894269" y="1006042"/>
                </a:cubicBezTo>
                <a:cubicBezTo>
                  <a:pt x="2894269" y="1002289"/>
                  <a:pt x="2900289" y="1003696"/>
                  <a:pt x="2907234" y="1006980"/>
                </a:cubicBezTo>
                <a:lnTo>
                  <a:pt x="2907291" y="1007017"/>
                </a:lnTo>
                <a:lnTo>
                  <a:pt x="2901664" y="1001841"/>
                </a:lnTo>
                <a:cubicBezTo>
                  <a:pt x="2899521" y="999214"/>
                  <a:pt x="2898450" y="996763"/>
                  <a:pt x="2899402" y="994895"/>
                </a:cubicBezTo>
                <a:cubicBezTo>
                  <a:pt x="2901307" y="991160"/>
                  <a:pt x="2907022" y="994895"/>
                  <a:pt x="2912499" y="1000732"/>
                </a:cubicBezTo>
                <a:lnTo>
                  <a:pt x="2923033" y="1017383"/>
                </a:lnTo>
                <a:lnTo>
                  <a:pt x="2925558" y="1019045"/>
                </a:lnTo>
                <a:lnTo>
                  <a:pt x="2925532" y="1018881"/>
                </a:lnTo>
                <a:lnTo>
                  <a:pt x="2922648" y="1015096"/>
                </a:lnTo>
                <a:cubicBezTo>
                  <a:pt x="2917195" y="1007651"/>
                  <a:pt x="2906993" y="992247"/>
                  <a:pt x="2912622" y="988139"/>
                </a:cubicBezTo>
                <a:cubicBezTo>
                  <a:pt x="2915436" y="985400"/>
                  <a:pt x="2918720" y="990877"/>
                  <a:pt x="2921299" y="998180"/>
                </a:cubicBezTo>
                <a:lnTo>
                  <a:pt x="2925036" y="1015784"/>
                </a:lnTo>
                <a:lnTo>
                  <a:pt x="2922911" y="1002516"/>
                </a:lnTo>
                <a:cubicBezTo>
                  <a:pt x="2922183" y="994072"/>
                  <a:pt x="2922668" y="985400"/>
                  <a:pt x="2927519" y="984488"/>
                </a:cubicBezTo>
                <a:close/>
                <a:moveTo>
                  <a:pt x="2826018" y="983923"/>
                </a:moveTo>
                <a:lnTo>
                  <a:pt x="2822754" y="988695"/>
                </a:lnTo>
                <a:lnTo>
                  <a:pt x="2820205" y="987282"/>
                </a:lnTo>
                <a:lnTo>
                  <a:pt x="2820451" y="988260"/>
                </a:lnTo>
                <a:lnTo>
                  <a:pt x="2814575" y="990403"/>
                </a:lnTo>
                <a:lnTo>
                  <a:pt x="2818804" y="991429"/>
                </a:lnTo>
                <a:lnTo>
                  <a:pt x="2818555" y="994518"/>
                </a:lnTo>
                <a:lnTo>
                  <a:pt x="2819392" y="993775"/>
                </a:lnTo>
                <a:lnTo>
                  <a:pt x="2825617" y="999522"/>
                </a:lnTo>
                <a:lnTo>
                  <a:pt x="2826801" y="996043"/>
                </a:lnTo>
                <a:lnTo>
                  <a:pt x="2827920" y="996065"/>
                </a:lnTo>
                <a:lnTo>
                  <a:pt x="2825742" y="993669"/>
                </a:lnTo>
                <a:lnTo>
                  <a:pt x="2829604" y="990043"/>
                </a:lnTo>
                <a:lnTo>
                  <a:pt x="2828484" y="990317"/>
                </a:lnTo>
                <a:close/>
                <a:moveTo>
                  <a:pt x="651185" y="982663"/>
                </a:moveTo>
                <a:cubicBezTo>
                  <a:pt x="659400" y="983579"/>
                  <a:pt x="664877" y="986784"/>
                  <a:pt x="667616" y="991822"/>
                </a:cubicBezTo>
                <a:lnTo>
                  <a:pt x="667616" y="1002802"/>
                </a:lnTo>
                <a:lnTo>
                  <a:pt x="668330" y="1004888"/>
                </a:lnTo>
                <a:lnTo>
                  <a:pt x="667616" y="1004144"/>
                </a:lnTo>
                <a:lnTo>
                  <a:pt x="667616" y="1011971"/>
                </a:lnTo>
                <a:lnTo>
                  <a:pt x="659352" y="1021717"/>
                </a:lnTo>
                <a:lnTo>
                  <a:pt x="660393" y="1023938"/>
                </a:lnTo>
                <a:lnTo>
                  <a:pt x="659041" y="1022084"/>
                </a:lnTo>
                <a:lnTo>
                  <a:pt x="654608" y="1027311"/>
                </a:lnTo>
                <a:lnTo>
                  <a:pt x="646287" y="1030094"/>
                </a:lnTo>
                <a:lnTo>
                  <a:pt x="646105" y="1030288"/>
                </a:lnTo>
                <a:lnTo>
                  <a:pt x="646208" y="1030121"/>
                </a:lnTo>
                <a:lnTo>
                  <a:pt x="645708" y="1030288"/>
                </a:lnTo>
                <a:cubicBezTo>
                  <a:pt x="649359" y="1027540"/>
                  <a:pt x="647077" y="1023877"/>
                  <a:pt x="643882" y="1019069"/>
                </a:cubicBezTo>
                <a:lnTo>
                  <a:pt x="640641" y="1011040"/>
                </a:lnTo>
                <a:lnTo>
                  <a:pt x="639755" y="1012826"/>
                </a:lnTo>
                <a:lnTo>
                  <a:pt x="640555" y="1010826"/>
                </a:lnTo>
                <a:lnTo>
                  <a:pt x="636580" y="1000980"/>
                </a:lnTo>
                <a:cubicBezTo>
                  <a:pt x="636580" y="984495"/>
                  <a:pt x="651185" y="982663"/>
                  <a:pt x="651185" y="982663"/>
                </a:cubicBezTo>
                <a:close/>
                <a:moveTo>
                  <a:pt x="1216851" y="978737"/>
                </a:moveTo>
                <a:cubicBezTo>
                  <a:pt x="1219932" y="977594"/>
                  <a:pt x="1222328" y="977359"/>
                  <a:pt x="1223241" y="978766"/>
                </a:cubicBezTo>
                <a:cubicBezTo>
                  <a:pt x="1224610" y="980643"/>
                  <a:pt x="1223925" y="982519"/>
                  <a:pt x="1221986" y="984278"/>
                </a:cubicBezTo>
                <a:lnTo>
                  <a:pt x="1215916" y="987599"/>
                </a:lnTo>
                <a:lnTo>
                  <a:pt x="1222724" y="987072"/>
                </a:lnTo>
                <a:cubicBezTo>
                  <a:pt x="1226296" y="987240"/>
                  <a:pt x="1229034" y="988021"/>
                  <a:pt x="1229987" y="989807"/>
                </a:cubicBezTo>
                <a:cubicBezTo>
                  <a:pt x="1230939" y="993379"/>
                  <a:pt x="1224272" y="994718"/>
                  <a:pt x="1216176" y="994718"/>
                </a:cubicBezTo>
                <a:lnTo>
                  <a:pt x="1198828" y="992296"/>
                </a:lnTo>
                <a:lnTo>
                  <a:pt x="1192208" y="993775"/>
                </a:lnTo>
                <a:lnTo>
                  <a:pt x="1193900" y="993920"/>
                </a:lnTo>
                <a:lnTo>
                  <a:pt x="1193792" y="993775"/>
                </a:lnTo>
                <a:lnTo>
                  <a:pt x="1194097" y="993937"/>
                </a:lnTo>
                <a:lnTo>
                  <a:pt x="1197414" y="994221"/>
                </a:lnTo>
                <a:cubicBezTo>
                  <a:pt x="1206790" y="995204"/>
                  <a:pt x="1225543" y="998061"/>
                  <a:pt x="1225543" y="1005205"/>
                </a:cubicBezTo>
                <a:cubicBezTo>
                  <a:pt x="1225543" y="1007110"/>
                  <a:pt x="1223922" y="1007824"/>
                  <a:pt x="1221375" y="1007705"/>
                </a:cubicBezTo>
                <a:lnTo>
                  <a:pt x="1212272" y="1005365"/>
                </a:lnTo>
                <a:lnTo>
                  <a:pt x="1217651" y="1009681"/>
                </a:lnTo>
                <a:cubicBezTo>
                  <a:pt x="1219949" y="1012156"/>
                  <a:pt x="1221127" y="1014512"/>
                  <a:pt x="1220184" y="1016397"/>
                </a:cubicBezTo>
                <a:cubicBezTo>
                  <a:pt x="1218299" y="1020168"/>
                  <a:pt x="1212644" y="1016868"/>
                  <a:pt x="1206988" y="1011449"/>
                </a:cubicBezTo>
                <a:lnTo>
                  <a:pt x="1195033" y="995437"/>
                </a:lnTo>
                <a:lnTo>
                  <a:pt x="1192206" y="993776"/>
                </a:lnTo>
                <a:lnTo>
                  <a:pt x="1192205" y="993776"/>
                </a:lnTo>
                <a:lnTo>
                  <a:pt x="1192205" y="993775"/>
                </a:lnTo>
                <a:lnTo>
                  <a:pt x="1192205" y="993776"/>
                </a:lnTo>
                <a:lnTo>
                  <a:pt x="1192206" y="993775"/>
                </a:lnTo>
                <a:lnTo>
                  <a:pt x="1192205" y="993775"/>
                </a:lnTo>
                <a:lnTo>
                  <a:pt x="1192206" y="993775"/>
                </a:lnTo>
                <a:lnTo>
                  <a:pt x="1195056" y="991769"/>
                </a:lnTo>
                <a:lnTo>
                  <a:pt x="1193792" y="991593"/>
                </a:lnTo>
                <a:lnTo>
                  <a:pt x="1196145" y="991003"/>
                </a:lnTo>
                <a:lnTo>
                  <a:pt x="1201062" y="987543"/>
                </a:lnTo>
                <a:cubicBezTo>
                  <a:pt x="1206068" y="984212"/>
                  <a:pt x="1212230" y="980452"/>
                  <a:pt x="1216851" y="978737"/>
                </a:cubicBezTo>
                <a:close/>
                <a:moveTo>
                  <a:pt x="2240748" y="978217"/>
                </a:moveTo>
                <a:cubicBezTo>
                  <a:pt x="2242733" y="977264"/>
                  <a:pt x="2243229" y="980598"/>
                  <a:pt x="2242981" y="984646"/>
                </a:cubicBezTo>
                <a:lnTo>
                  <a:pt x="2242177" y="988505"/>
                </a:lnTo>
                <a:lnTo>
                  <a:pt x="2242270" y="988219"/>
                </a:lnTo>
                <a:cubicBezTo>
                  <a:pt x="2243659" y="984647"/>
                  <a:pt x="2245511" y="981075"/>
                  <a:pt x="2247363" y="981075"/>
                </a:cubicBezTo>
                <a:cubicBezTo>
                  <a:pt x="2249215" y="981075"/>
                  <a:pt x="2248289" y="983754"/>
                  <a:pt x="2246437" y="986879"/>
                </a:cubicBezTo>
                <a:lnTo>
                  <a:pt x="2241046" y="993935"/>
                </a:lnTo>
                <a:lnTo>
                  <a:pt x="2241021" y="994054"/>
                </a:lnTo>
                <a:lnTo>
                  <a:pt x="2245411" y="988665"/>
                </a:lnTo>
                <a:cubicBezTo>
                  <a:pt x="2248388" y="985540"/>
                  <a:pt x="2251860" y="982861"/>
                  <a:pt x="2253845" y="984647"/>
                </a:cubicBezTo>
                <a:cubicBezTo>
                  <a:pt x="2254837" y="985540"/>
                  <a:pt x="2252853" y="987772"/>
                  <a:pt x="2249876" y="990005"/>
                </a:cubicBezTo>
                <a:lnTo>
                  <a:pt x="2248374" y="990816"/>
                </a:lnTo>
                <a:lnTo>
                  <a:pt x="2255194" y="989647"/>
                </a:lnTo>
                <a:cubicBezTo>
                  <a:pt x="2257099" y="990599"/>
                  <a:pt x="2254718" y="992028"/>
                  <a:pt x="2251146" y="993219"/>
                </a:cubicBezTo>
                <a:lnTo>
                  <a:pt x="2240781" y="995204"/>
                </a:lnTo>
                <a:lnTo>
                  <a:pt x="2240748" y="995362"/>
                </a:lnTo>
                <a:lnTo>
                  <a:pt x="2240723" y="995215"/>
                </a:lnTo>
                <a:lnTo>
                  <a:pt x="2239957" y="995361"/>
                </a:lnTo>
                <a:lnTo>
                  <a:pt x="2239956" y="995362"/>
                </a:lnTo>
                <a:lnTo>
                  <a:pt x="2240345" y="995426"/>
                </a:lnTo>
                <a:lnTo>
                  <a:pt x="2240352" y="995362"/>
                </a:lnTo>
                <a:lnTo>
                  <a:pt x="2240371" y="995430"/>
                </a:lnTo>
                <a:lnTo>
                  <a:pt x="2243451" y="995934"/>
                </a:lnTo>
                <a:lnTo>
                  <a:pt x="2243130" y="995363"/>
                </a:lnTo>
                <a:lnTo>
                  <a:pt x="2243129" y="995362"/>
                </a:lnTo>
                <a:lnTo>
                  <a:pt x="2243130" y="995362"/>
                </a:lnTo>
                <a:lnTo>
                  <a:pt x="2250185" y="993577"/>
                </a:lnTo>
                <a:cubicBezTo>
                  <a:pt x="2253713" y="992981"/>
                  <a:pt x="2257240" y="992981"/>
                  <a:pt x="2257240" y="995363"/>
                </a:cubicBezTo>
                <a:cubicBezTo>
                  <a:pt x="2258122" y="996950"/>
                  <a:pt x="2255477" y="997347"/>
                  <a:pt x="2252169" y="997149"/>
                </a:cubicBezTo>
                <a:lnTo>
                  <a:pt x="2243131" y="995363"/>
                </a:lnTo>
                <a:lnTo>
                  <a:pt x="2244048" y="996032"/>
                </a:lnTo>
                <a:lnTo>
                  <a:pt x="2248686" y="996791"/>
                </a:lnTo>
                <a:cubicBezTo>
                  <a:pt x="2253052" y="997743"/>
                  <a:pt x="2257417" y="999172"/>
                  <a:pt x="2257417" y="1001077"/>
                </a:cubicBezTo>
                <a:cubicBezTo>
                  <a:pt x="2257417" y="1002982"/>
                  <a:pt x="2254022" y="1002506"/>
                  <a:pt x="2250141" y="1001077"/>
                </a:cubicBezTo>
                <a:lnTo>
                  <a:pt x="2250003" y="1001000"/>
                </a:lnTo>
                <a:lnTo>
                  <a:pt x="2254015" y="1007268"/>
                </a:lnTo>
                <a:cubicBezTo>
                  <a:pt x="2253108" y="1009253"/>
                  <a:pt x="2250840" y="1007764"/>
                  <a:pt x="2248572" y="1005036"/>
                </a:cubicBezTo>
                <a:lnTo>
                  <a:pt x="2244594" y="997965"/>
                </a:lnTo>
                <a:lnTo>
                  <a:pt x="2240429" y="995628"/>
                </a:lnTo>
                <a:lnTo>
                  <a:pt x="2240608" y="996249"/>
                </a:lnTo>
                <a:lnTo>
                  <a:pt x="2245048" y="1002268"/>
                </a:lnTo>
                <a:cubicBezTo>
                  <a:pt x="2247363" y="1005839"/>
                  <a:pt x="2249215" y="1009649"/>
                  <a:pt x="2247363" y="1010602"/>
                </a:cubicBezTo>
                <a:cubicBezTo>
                  <a:pt x="2246437" y="1012507"/>
                  <a:pt x="2244585" y="1010126"/>
                  <a:pt x="2242964" y="1006554"/>
                </a:cubicBezTo>
                <a:lnTo>
                  <a:pt x="2242731" y="1005687"/>
                </a:lnTo>
                <a:lnTo>
                  <a:pt x="2242336" y="1012507"/>
                </a:lnTo>
                <a:cubicBezTo>
                  <a:pt x="2240352" y="1013459"/>
                  <a:pt x="2239360" y="1010602"/>
                  <a:pt x="2239111" y="1006792"/>
                </a:cubicBezTo>
                <a:lnTo>
                  <a:pt x="2240237" y="996415"/>
                </a:lnTo>
                <a:lnTo>
                  <a:pt x="2239955" y="995365"/>
                </a:lnTo>
                <a:lnTo>
                  <a:pt x="2239719" y="997095"/>
                </a:lnTo>
                <a:lnTo>
                  <a:pt x="2239955" y="996950"/>
                </a:lnTo>
                <a:lnTo>
                  <a:pt x="2239673" y="997434"/>
                </a:lnTo>
                <a:lnTo>
                  <a:pt x="2238765" y="1004093"/>
                </a:lnTo>
                <a:cubicBezTo>
                  <a:pt x="2237971" y="1008459"/>
                  <a:pt x="2236780" y="1012825"/>
                  <a:pt x="2235192" y="1012825"/>
                </a:cubicBezTo>
                <a:cubicBezTo>
                  <a:pt x="2233605" y="1011855"/>
                  <a:pt x="2234002" y="1008459"/>
                  <a:pt x="2235193" y="1004821"/>
                </a:cubicBezTo>
                <a:lnTo>
                  <a:pt x="2235519" y="1004173"/>
                </a:lnTo>
                <a:lnTo>
                  <a:pt x="2229239" y="1009197"/>
                </a:lnTo>
                <a:cubicBezTo>
                  <a:pt x="2227453" y="1008176"/>
                  <a:pt x="2228793" y="1005115"/>
                  <a:pt x="2231248" y="1002308"/>
                </a:cubicBezTo>
                <a:lnTo>
                  <a:pt x="2238797" y="997663"/>
                </a:lnTo>
                <a:lnTo>
                  <a:pt x="2239955" y="995363"/>
                </a:lnTo>
                <a:lnTo>
                  <a:pt x="2239954" y="995363"/>
                </a:lnTo>
                <a:lnTo>
                  <a:pt x="2233625" y="1000455"/>
                </a:lnTo>
                <a:cubicBezTo>
                  <a:pt x="2230351" y="1002771"/>
                  <a:pt x="2226858" y="1004623"/>
                  <a:pt x="2225985" y="1002771"/>
                </a:cubicBezTo>
                <a:cubicBezTo>
                  <a:pt x="2224238" y="1000918"/>
                  <a:pt x="2226421" y="999066"/>
                  <a:pt x="2229696" y="997677"/>
                </a:cubicBezTo>
                <a:lnTo>
                  <a:pt x="2239952" y="995363"/>
                </a:lnTo>
                <a:lnTo>
                  <a:pt x="2238194" y="995046"/>
                </a:lnTo>
                <a:lnTo>
                  <a:pt x="2238367" y="995362"/>
                </a:lnTo>
                <a:lnTo>
                  <a:pt x="2238367" y="995362"/>
                </a:lnTo>
                <a:lnTo>
                  <a:pt x="2238367" y="995362"/>
                </a:lnTo>
                <a:lnTo>
                  <a:pt x="2238367" y="995363"/>
                </a:lnTo>
                <a:lnTo>
                  <a:pt x="2238366" y="995362"/>
                </a:lnTo>
                <a:lnTo>
                  <a:pt x="2231312" y="996553"/>
                </a:lnTo>
                <a:cubicBezTo>
                  <a:pt x="2227784" y="996949"/>
                  <a:pt x="2224256" y="996949"/>
                  <a:pt x="2224256" y="995362"/>
                </a:cubicBezTo>
                <a:cubicBezTo>
                  <a:pt x="2223374" y="993774"/>
                  <a:pt x="2226020" y="993378"/>
                  <a:pt x="2229327" y="993576"/>
                </a:cubicBezTo>
                <a:lnTo>
                  <a:pt x="2238366" y="995362"/>
                </a:lnTo>
                <a:lnTo>
                  <a:pt x="2237879" y="994989"/>
                </a:lnTo>
                <a:lnTo>
                  <a:pt x="2232237" y="993974"/>
                </a:lnTo>
                <a:cubicBezTo>
                  <a:pt x="2228489" y="993048"/>
                  <a:pt x="2224961" y="991659"/>
                  <a:pt x="2225843" y="989806"/>
                </a:cubicBezTo>
                <a:lnTo>
                  <a:pt x="2231059" y="989175"/>
                </a:lnTo>
                <a:lnTo>
                  <a:pt x="2227482" y="984647"/>
                </a:lnTo>
                <a:cubicBezTo>
                  <a:pt x="2228389" y="982861"/>
                  <a:pt x="2231110" y="984200"/>
                  <a:pt x="2233605" y="986656"/>
                </a:cubicBezTo>
                <a:lnTo>
                  <a:pt x="2237273" y="993363"/>
                </a:lnTo>
                <a:lnTo>
                  <a:pt x="2239954" y="995362"/>
                </a:lnTo>
                <a:lnTo>
                  <a:pt x="2239954" y="995362"/>
                </a:lnTo>
                <a:lnTo>
                  <a:pt x="2239955" y="995362"/>
                </a:lnTo>
                <a:lnTo>
                  <a:pt x="2239955" y="995362"/>
                </a:lnTo>
                <a:lnTo>
                  <a:pt x="2239954" y="995362"/>
                </a:lnTo>
                <a:lnTo>
                  <a:pt x="2239955" y="995362"/>
                </a:lnTo>
                <a:lnTo>
                  <a:pt x="2239955" y="995361"/>
                </a:lnTo>
                <a:lnTo>
                  <a:pt x="2236185" y="988456"/>
                </a:lnTo>
                <a:cubicBezTo>
                  <a:pt x="2234399" y="984884"/>
                  <a:pt x="2232811" y="981074"/>
                  <a:pt x="2233605" y="980122"/>
                </a:cubicBezTo>
                <a:cubicBezTo>
                  <a:pt x="2235193" y="978217"/>
                  <a:pt x="2236780" y="980598"/>
                  <a:pt x="2237971" y="984170"/>
                </a:cubicBezTo>
                <a:lnTo>
                  <a:pt x="2239955" y="995361"/>
                </a:lnTo>
                <a:lnTo>
                  <a:pt x="2240471" y="993767"/>
                </a:lnTo>
                <a:lnTo>
                  <a:pt x="2239260" y="986789"/>
                </a:lnTo>
                <a:cubicBezTo>
                  <a:pt x="2238764" y="982503"/>
                  <a:pt x="2238764" y="978217"/>
                  <a:pt x="2240748" y="978217"/>
                </a:cubicBezTo>
                <a:close/>
                <a:moveTo>
                  <a:pt x="524185" y="976313"/>
                </a:moveTo>
                <a:cubicBezTo>
                  <a:pt x="532400" y="977259"/>
                  <a:pt x="537877" y="980572"/>
                  <a:pt x="540616" y="985777"/>
                </a:cubicBezTo>
                <a:lnTo>
                  <a:pt x="540616" y="994864"/>
                </a:lnTo>
                <a:lnTo>
                  <a:pt x="541330" y="996950"/>
                </a:lnTo>
                <a:lnTo>
                  <a:pt x="540616" y="996206"/>
                </a:lnTo>
                <a:lnTo>
                  <a:pt x="540616" y="1006598"/>
                </a:lnTo>
                <a:lnTo>
                  <a:pt x="532740" y="1016196"/>
                </a:lnTo>
                <a:lnTo>
                  <a:pt x="533393" y="1017588"/>
                </a:lnTo>
                <a:lnTo>
                  <a:pt x="532548" y="1016430"/>
                </a:lnTo>
                <a:lnTo>
                  <a:pt x="527608" y="1022450"/>
                </a:lnTo>
                <a:lnTo>
                  <a:pt x="519287" y="1025326"/>
                </a:lnTo>
                <a:lnTo>
                  <a:pt x="519105" y="1025525"/>
                </a:lnTo>
                <a:lnTo>
                  <a:pt x="519208" y="1025353"/>
                </a:lnTo>
                <a:lnTo>
                  <a:pt x="518708" y="1025526"/>
                </a:lnTo>
                <a:cubicBezTo>
                  <a:pt x="522359" y="1022687"/>
                  <a:pt x="520077" y="1018428"/>
                  <a:pt x="516882" y="1012986"/>
                </a:cubicBezTo>
                <a:lnTo>
                  <a:pt x="513779" y="1004640"/>
                </a:lnTo>
                <a:lnTo>
                  <a:pt x="512755" y="1006475"/>
                </a:lnTo>
                <a:lnTo>
                  <a:pt x="513668" y="1004343"/>
                </a:lnTo>
                <a:lnTo>
                  <a:pt x="509580" y="993348"/>
                </a:lnTo>
                <a:cubicBezTo>
                  <a:pt x="509580" y="978206"/>
                  <a:pt x="524185" y="976313"/>
                  <a:pt x="524185" y="976313"/>
                </a:cubicBezTo>
                <a:close/>
                <a:moveTo>
                  <a:pt x="1205169" y="960438"/>
                </a:moveTo>
                <a:cubicBezTo>
                  <a:pt x="1209800" y="961372"/>
                  <a:pt x="1208411" y="967909"/>
                  <a:pt x="1204938" y="974912"/>
                </a:cubicBezTo>
                <a:lnTo>
                  <a:pt x="1204009" y="976172"/>
                </a:lnTo>
                <a:lnTo>
                  <a:pt x="1210957" y="969124"/>
                </a:lnTo>
                <a:cubicBezTo>
                  <a:pt x="1213736" y="967091"/>
                  <a:pt x="1216282" y="966267"/>
                  <a:pt x="1218134" y="967680"/>
                </a:cubicBezTo>
                <a:cubicBezTo>
                  <a:pt x="1225543" y="971451"/>
                  <a:pt x="1201465" y="988417"/>
                  <a:pt x="1192205" y="992188"/>
                </a:cubicBezTo>
                <a:lnTo>
                  <a:pt x="1192290" y="991757"/>
                </a:lnTo>
                <a:lnTo>
                  <a:pt x="1193215" y="987123"/>
                </a:lnTo>
                <a:lnTo>
                  <a:pt x="1195909" y="976313"/>
                </a:lnTo>
                <a:cubicBezTo>
                  <a:pt x="1198224" y="968375"/>
                  <a:pt x="1201465" y="960438"/>
                  <a:pt x="1205169" y="960438"/>
                </a:cubicBezTo>
                <a:close/>
                <a:moveTo>
                  <a:pt x="1177195" y="959803"/>
                </a:moveTo>
                <a:cubicBezTo>
                  <a:pt x="1180948" y="956945"/>
                  <a:pt x="1184700" y="962660"/>
                  <a:pt x="1187280" y="970280"/>
                </a:cubicBezTo>
                <a:lnTo>
                  <a:pt x="1190291" y="991920"/>
                </a:lnTo>
                <a:lnTo>
                  <a:pt x="1190618" y="992188"/>
                </a:lnTo>
                <a:lnTo>
                  <a:pt x="1190321" y="992132"/>
                </a:lnTo>
                <a:lnTo>
                  <a:pt x="1190329" y="992188"/>
                </a:lnTo>
                <a:lnTo>
                  <a:pt x="1190290" y="992126"/>
                </a:lnTo>
                <a:lnTo>
                  <a:pt x="1188828" y="991848"/>
                </a:lnTo>
                <a:lnTo>
                  <a:pt x="1188901" y="991972"/>
                </a:lnTo>
                <a:lnTo>
                  <a:pt x="1189030" y="992011"/>
                </a:lnTo>
                <a:lnTo>
                  <a:pt x="1188939" y="992035"/>
                </a:lnTo>
                <a:lnTo>
                  <a:pt x="1189030" y="992188"/>
                </a:lnTo>
                <a:lnTo>
                  <a:pt x="1188843" y="992061"/>
                </a:lnTo>
                <a:lnTo>
                  <a:pt x="1183895" y="993376"/>
                </a:lnTo>
                <a:cubicBezTo>
                  <a:pt x="1174617" y="995649"/>
                  <a:pt x="1155880" y="999288"/>
                  <a:pt x="1154438" y="992011"/>
                </a:cubicBezTo>
                <a:cubicBezTo>
                  <a:pt x="1153478" y="988131"/>
                  <a:pt x="1160204" y="987160"/>
                  <a:pt x="1168131" y="987646"/>
                </a:cubicBezTo>
                <a:lnTo>
                  <a:pt x="1174132" y="988466"/>
                </a:lnTo>
                <a:lnTo>
                  <a:pt x="1163270" y="984374"/>
                </a:lnTo>
                <a:cubicBezTo>
                  <a:pt x="1160405" y="982812"/>
                  <a:pt x="1158669" y="981075"/>
                  <a:pt x="1159132" y="979223"/>
                </a:cubicBezTo>
                <a:cubicBezTo>
                  <a:pt x="1159595" y="976908"/>
                  <a:pt x="1161447" y="976098"/>
                  <a:pt x="1164051" y="976301"/>
                </a:cubicBezTo>
                <a:lnTo>
                  <a:pt x="1172870" y="979966"/>
                </a:lnTo>
                <a:lnTo>
                  <a:pt x="1166527" y="974066"/>
                </a:lnTo>
                <a:cubicBezTo>
                  <a:pt x="1164384" y="971527"/>
                  <a:pt x="1163312" y="969309"/>
                  <a:pt x="1164265" y="967908"/>
                </a:cubicBezTo>
                <a:cubicBezTo>
                  <a:pt x="1167122" y="964173"/>
                  <a:pt x="1172837" y="967909"/>
                  <a:pt x="1178076" y="973745"/>
                </a:cubicBezTo>
                <a:lnTo>
                  <a:pt x="1187514" y="989635"/>
                </a:lnTo>
                <a:lnTo>
                  <a:pt x="1190031" y="991705"/>
                </a:lnTo>
                <a:lnTo>
                  <a:pt x="1181651" y="978139"/>
                </a:lnTo>
                <a:cubicBezTo>
                  <a:pt x="1177664" y="970757"/>
                  <a:pt x="1174381" y="962660"/>
                  <a:pt x="1177195" y="959803"/>
                </a:cubicBezTo>
                <a:close/>
                <a:moveTo>
                  <a:pt x="1063157" y="956361"/>
                </a:moveTo>
                <a:lnTo>
                  <a:pt x="1060706" y="960174"/>
                </a:lnTo>
                <a:lnTo>
                  <a:pt x="1059871" y="959823"/>
                </a:lnTo>
                <a:lnTo>
                  <a:pt x="1060168" y="960689"/>
                </a:lnTo>
                <a:lnTo>
                  <a:pt x="1052081" y="964949"/>
                </a:lnTo>
                <a:lnTo>
                  <a:pt x="1056417" y="966029"/>
                </a:lnTo>
                <a:lnTo>
                  <a:pt x="1056381" y="967805"/>
                </a:lnTo>
                <a:lnTo>
                  <a:pt x="1057372" y="967061"/>
                </a:lnTo>
                <a:lnTo>
                  <a:pt x="1061976" y="970969"/>
                </a:lnTo>
                <a:lnTo>
                  <a:pt x="1062858" y="967355"/>
                </a:lnTo>
                <a:lnTo>
                  <a:pt x="1065346" y="967605"/>
                </a:lnTo>
                <a:lnTo>
                  <a:pt x="1065204" y="967423"/>
                </a:lnTo>
                <a:lnTo>
                  <a:pt x="1071743" y="960173"/>
                </a:lnTo>
                <a:lnTo>
                  <a:pt x="1064523" y="961459"/>
                </a:lnTo>
                <a:close/>
                <a:moveTo>
                  <a:pt x="1192204" y="955993"/>
                </a:moveTo>
                <a:cubicBezTo>
                  <a:pt x="1196173" y="955040"/>
                  <a:pt x="1197165" y="961708"/>
                  <a:pt x="1196669" y="969804"/>
                </a:cubicBezTo>
                <a:lnTo>
                  <a:pt x="1193215" y="987123"/>
                </a:lnTo>
                <a:lnTo>
                  <a:pt x="1193189" y="987227"/>
                </a:lnTo>
                <a:lnTo>
                  <a:pt x="1192290" y="991757"/>
                </a:lnTo>
                <a:lnTo>
                  <a:pt x="1192204" y="992188"/>
                </a:lnTo>
                <a:cubicBezTo>
                  <a:pt x="1192204" y="992188"/>
                  <a:pt x="1184267" y="957898"/>
                  <a:pt x="1192204" y="955993"/>
                </a:cubicBezTo>
                <a:close/>
                <a:moveTo>
                  <a:pt x="2260836" y="952500"/>
                </a:moveTo>
                <a:cubicBezTo>
                  <a:pt x="2272560" y="952500"/>
                  <a:pt x="2276467" y="960041"/>
                  <a:pt x="2272560" y="971352"/>
                </a:cubicBezTo>
                <a:lnTo>
                  <a:pt x="2266415" y="977905"/>
                </a:lnTo>
                <a:lnTo>
                  <a:pt x="2266942" y="979488"/>
                </a:lnTo>
                <a:lnTo>
                  <a:pt x="2266323" y="978002"/>
                </a:lnTo>
                <a:lnTo>
                  <a:pt x="2263279" y="981249"/>
                </a:lnTo>
                <a:lnTo>
                  <a:pt x="2257573" y="982520"/>
                </a:lnTo>
                <a:lnTo>
                  <a:pt x="2257417" y="982663"/>
                </a:lnTo>
                <a:lnTo>
                  <a:pt x="2257457" y="982545"/>
                </a:lnTo>
                <a:lnTo>
                  <a:pt x="2256929" y="982663"/>
                </a:lnTo>
                <a:cubicBezTo>
                  <a:pt x="2262790" y="978892"/>
                  <a:pt x="2251067" y="973237"/>
                  <a:pt x="2251067" y="963811"/>
                </a:cubicBezTo>
                <a:cubicBezTo>
                  <a:pt x="2251067" y="952500"/>
                  <a:pt x="2260836" y="952500"/>
                  <a:pt x="2260836" y="952500"/>
                </a:cubicBezTo>
                <a:close/>
                <a:moveTo>
                  <a:pt x="1350275" y="943240"/>
                </a:moveTo>
                <a:cubicBezTo>
                  <a:pt x="1354357" y="941388"/>
                  <a:pt x="1358439" y="941388"/>
                  <a:pt x="1358439" y="943240"/>
                </a:cubicBezTo>
                <a:cubicBezTo>
                  <a:pt x="1360480" y="943240"/>
                  <a:pt x="1358439" y="946944"/>
                  <a:pt x="1356398" y="948797"/>
                </a:cubicBezTo>
                <a:cubicBezTo>
                  <a:pt x="1352316" y="952501"/>
                  <a:pt x="1348233" y="952501"/>
                  <a:pt x="1346192" y="950649"/>
                </a:cubicBezTo>
                <a:cubicBezTo>
                  <a:pt x="1346192" y="948797"/>
                  <a:pt x="1348233" y="946944"/>
                  <a:pt x="1350275" y="943240"/>
                </a:cubicBezTo>
                <a:close/>
                <a:moveTo>
                  <a:pt x="1359951" y="942975"/>
                </a:moveTo>
                <a:cubicBezTo>
                  <a:pt x="1362067" y="942975"/>
                  <a:pt x="1362067" y="946603"/>
                  <a:pt x="1362067" y="950232"/>
                </a:cubicBezTo>
                <a:cubicBezTo>
                  <a:pt x="1362067" y="953861"/>
                  <a:pt x="1359951" y="955675"/>
                  <a:pt x="1357834" y="955675"/>
                </a:cubicBezTo>
                <a:cubicBezTo>
                  <a:pt x="1355717" y="955675"/>
                  <a:pt x="1355717" y="953861"/>
                  <a:pt x="1355717" y="950232"/>
                </a:cubicBezTo>
                <a:cubicBezTo>
                  <a:pt x="1355717" y="946603"/>
                  <a:pt x="1357834" y="942975"/>
                  <a:pt x="1359951" y="942975"/>
                </a:cubicBezTo>
                <a:close/>
                <a:moveTo>
                  <a:pt x="1369324" y="939800"/>
                </a:moveTo>
                <a:cubicBezTo>
                  <a:pt x="1372953" y="939800"/>
                  <a:pt x="1374767" y="941784"/>
                  <a:pt x="1374767" y="943769"/>
                </a:cubicBezTo>
                <a:lnTo>
                  <a:pt x="1368097" y="947417"/>
                </a:lnTo>
                <a:lnTo>
                  <a:pt x="1369741" y="953861"/>
                </a:lnTo>
                <a:cubicBezTo>
                  <a:pt x="1367889" y="955675"/>
                  <a:pt x="1364185" y="953861"/>
                  <a:pt x="1362332" y="950232"/>
                </a:cubicBezTo>
                <a:cubicBezTo>
                  <a:pt x="1360480" y="948418"/>
                  <a:pt x="1360480" y="944789"/>
                  <a:pt x="1360480" y="942975"/>
                </a:cubicBezTo>
                <a:lnTo>
                  <a:pt x="1362083" y="943760"/>
                </a:lnTo>
                <a:close/>
                <a:moveTo>
                  <a:pt x="111910" y="936625"/>
                </a:moveTo>
                <a:cubicBezTo>
                  <a:pt x="113762" y="936625"/>
                  <a:pt x="115615" y="942181"/>
                  <a:pt x="115615" y="947737"/>
                </a:cubicBezTo>
                <a:cubicBezTo>
                  <a:pt x="117467" y="953294"/>
                  <a:pt x="113762" y="958850"/>
                  <a:pt x="111910" y="958850"/>
                </a:cubicBezTo>
                <a:cubicBezTo>
                  <a:pt x="108206" y="958850"/>
                  <a:pt x="106354" y="953294"/>
                  <a:pt x="106354" y="947737"/>
                </a:cubicBezTo>
                <a:cubicBezTo>
                  <a:pt x="106354" y="942181"/>
                  <a:pt x="108206" y="936625"/>
                  <a:pt x="111910" y="936625"/>
                </a:cubicBezTo>
                <a:close/>
                <a:moveTo>
                  <a:pt x="2747225" y="936030"/>
                </a:moveTo>
                <a:cubicBezTo>
                  <a:pt x="2751669" y="937181"/>
                  <a:pt x="2754475" y="939482"/>
                  <a:pt x="2754475" y="939482"/>
                </a:cubicBezTo>
                <a:cubicBezTo>
                  <a:pt x="2763830" y="952373"/>
                  <a:pt x="2758217" y="963422"/>
                  <a:pt x="2741378" y="970788"/>
                </a:cubicBezTo>
                <a:lnTo>
                  <a:pt x="2727507" y="970338"/>
                </a:lnTo>
                <a:lnTo>
                  <a:pt x="2725729" y="973138"/>
                </a:lnTo>
                <a:lnTo>
                  <a:pt x="2727069" y="970324"/>
                </a:lnTo>
                <a:lnTo>
                  <a:pt x="2720096" y="970098"/>
                </a:lnTo>
                <a:lnTo>
                  <a:pt x="2711819" y="965475"/>
                </a:lnTo>
                <a:lnTo>
                  <a:pt x="2711442" y="965427"/>
                </a:lnTo>
                <a:lnTo>
                  <a:pt x="2711673" y="965393"/>
                </a:lnTo>
                <a:lnTo>
                  <a:pt x="2711442" y="965264"/>
                </a:lnTo>
                <a:cubicBezTo>
                  <a:pt x="2716120" y="966185"/>
                  <a:pt x="2717991" y="962041"/>
                  <a:pt x="2720096" y="956517"/>
                </a:cubicBezTo>
                <a:lnTo>
                  <a:pt x="2724765" y="948608"/>
                </a:lnTo>
                <a:lnTo>
                  <a:pt x="2724142" y="948690"/>
                </a:lnTo>
                <a:lnTo>
                  <a:pt x="2724805" y="948539"/>
                </a:lnTo>
                <a:lnTo>
                  <a:pt x="2730152" y="939482"/>
                </a:lnTo>
                <a:cubicBezTo>
                  <a:pt x="2736701" y="934879"/>
                  <a:pt x="2742781" y="934879"/>
                  <a:pt x="2747225" y="936030"/>
                </a:cubicBezTo>
                <a:close/>
                <a:moveTo>
                  <a:pt x="111405" y="935390"/>
                </a:moveTo>
                <a:cubicBezTo>
                  <a:pt x="113281" y="933450"/>
                  <a:pt x="117033" y="933450"/>
                  <a:pt x="122662" y="937331"/>
                </a:cubicBezTo>
                <a:cubicBezTo>
                  <a:pt x="128291" y="941211"/>
                  <a:pt x="130167" y="947032"/>
                  <a:pt x="128291" y="948973"/>
                </a:cubicBezTo>
                <a:cubicBezTo>
                  <a:pt x="126414" y="950913"/>
                  <a:pt x="120786" y="948973"/>
                  <a:pt x="117033" y="945092"/>
                </a:cubicBezTo>
                <a:cubicBezTo>
                  <a:pt x="111405" y="943152"/>
                  <a:pt x="109529" y="937331"/>
                  <a:pt x="111405" y="935390"/>
                </a:cubicBezTo>
                <a:close/>
                <a:moveTo>
                  <a:pt x="2809680" y="935355"/>
                </a:moveTo>
                <a:cubicBezTo>
                  <a:pt x="2817151" y="933450"/>
                  <a:pt x="2824622" y="942975"/>
                  <a:pt x="2828357" y="958215"/>
                </a:cubicBezTo>
                <a:lnTo>
                  <a:pt x="2828799" y="964606"/>
                </a:lnTo>
                <a:lnTo>
                  <a:pt x="2830360" y="960381"/>
                </a:lnTo>
                <a:cubicBezTo>
                  <a:pt x="2837864" y="947284"/>
                  <a:pt x="2849121" y="939800"/>
                  <a:pt x="2856626" y="943542"/>
                </a:cubicBezTo>
                <a:cubicBezTo>
                  <a:pt x="2862254" y="947284"/>
                  <a:pt x="2860378" y="960381"/>
                  <a:pt x="2852874" y="973478"/>
                </a:cubicBezTo>
                <a:lnTo>
                  <a:pt x="2843150" y="984057"/>
                </a:lnTo>
                <a:lnTo>
                  <a:pt x="2854482" y="982874"/>
                </a:lnTo>
                <a:cubicBezTo>
                  <a:pt x="2869809" y="982874"/>
                  <a:pt x="2881305" y="990071"/>
                  <a:pt x="2881305" y="997268"/>
                </a:cubicBezTo>
                <a:cubicBezTo>
                  <a:pt x="2881305" y="1002665"/>
                  <a:pt x="2867893" y="1008063"/>
                  <a:pt x="2852566" y="1008063"/>
                </a:cubicBezTo>
                <a:lnTo>
                  <a:pt x="2851653" y="1007807"/>
                </a:lnTo>
                <a:lnTo>
                  <a:pt x="2852730" y="1008743"/>
                </a:lnTo>
                <a:cubicBezTo>
                  <a:pt x="2860138" y="1021443"/>
                  <a:pt x="2863842" y="1034143"/>
                  <a:pt x="2856434" y="1037771"/>
                </a:cubicBezTo>
                <a:cubicBezTo>
                  <a:pt x="2853656" y="1039586"/>
                  <a:pt x="2849489" y="1039132"/>
                  <a:pt x="2844858" y="1036637"/>
                </a:cubicBezTo>
                <a:lnTo>
                  <a:pt x="2831469" y="1024156"/>
                </a:lnTo>
                <a:lnTo>
                  <a:pt x="2827557" y="1039607"/>
                </a:lnTo>
                <a:cubicBezTo>
                  <a:pt x="2824835" y="1044493"/>
                  <a:pt x="2821206" y="1047750"/>
                  <a:pt x="2817578" y="1047750"/>
                </a:cubicBezTo>
                <a:cubicBezTo>
                  <a:pt x="2812135" y="1047750"/>
                  <a:pt x="2806692" y="1034721"/>
                  <a:pt x="2806692" y="1019832"/>
                </a:cubicBezTo>
                <a:lnTo>
                  <a:pt x="2807827" y="1014929"/>
                </a:lnTo>
                <a:lnTo>
                  <a:pt x="2805634" y="1017519"/>
                </a:lnTo>
                <a:cubicBezTo>
                  <a:pt x="2792464" y="1026837"/>
                  <a:pt x="2779293" y="1028701"/>
                  <a:pt x="2775530" y="1023110"/>
                </a:cubicBezTo>
                <a:cubicBezTo>
                  <a:pt x="2771767" y="1017519"/>
                  <a:pt x="2777412" y="1006338"/>
                  <a:pt x="2788701" y="997020"/>
                </a:cubicBezTo>
                <a:lnTo>
                  <a:pt x="2802336" y="990865"/>
                </a:lnTo>
                <a:lnTo>
                  <a:pt x="2790817" y="988260"/>
                </a:lnTo>
                <a:cubicBezTo>
                  <a:pt x="2777853" y="982746"/>
                  <a:pt x="2768592" y="971717"/>
                  <a:pt x="2772296" y="966203"/>
                </a:cubicBezTo>
                <a:cubicBezTo>
                  <a:pt x="2773222" y="962526"/>
                  <a:pt x="2777390" y="960688"/>
                  <a:pt x="2782946" y="960458"/>
                </a:cubicBezTo>
                <a:cubicBezTo>
                  <a:pt x="2788502" y="960229"/>
                  <a:pt x="2795448" y="961607"/>
                  <a:pt x="2801930" y="964364"/>
                </a:cubicBezTo>
                <a:lnTo>
                  <a:pt x="2805383" y="967024"/>
                </a:lnTo>
                <a:lnTo>
                  <a:pt x="2804078" y="963930"/>
                </a:lnTo>
                <a:cubicBezTo>
                  <a:pt x="2800342" y="950595"/>
                  <a:pt x="2802210" y="937260"/>
                  <a:pt x="2809680" y="935355"/>
                </a:cubicBezTo>
                <a:close/>
                <a:moveTo>
                  <a:pt x="2266716" y="931862"/>
                </a:moveTo>
                <a:cubicBezTo>
                  <a:pt x="2270798" y="931862"/>
                  <a:pt x="2274880" y="933846"/>
                  <a:pt x="2274880" y="935831"/>
                </a:cubicBezTo>
                <a:cubicBezTo>
                  <a:pt x="2274880" y="937815"/>
                  <a:pt x="2270798" y="939800"/>
                  <a:pt x="2266716" y="937815"/>
                </a:cubicBezTo>
                <a:cubicBezTo>
                  <a:pt x="2262633" y="937815"/>
                  <a:pt x="2260592" y="935831"/>
                  <a:pt x="2260592" y="933846"/>
                </a:cubicBezTo>
                <a:cubicBezTo>
                  <a:pt x="2260592" y="933846"/>
                  <a:pt x="2262633" y="931862"/>
                  <a:pt x="2266716" y="931862"/>
                </a:cubicBezTo>
                <a:close/>
                <a:moveTo>
                  <a:pt x="96829" y="931862"/>
                </a:moveTo>
                <a:cubicBezTo>
                  <a:pt x="99608" y="931862"/>
                  <a:pt x="102386" y="932338"/>
                  <a:pt x="104469" y="933053"/>
                </a:cubicBezTo>
                <a:lnTo>
                  <a:pt x="107594" y="935410"/>
                </a:lnTo>
                <a:lnTo>
                  <a:pt x="107765" y="935302"/>
                </a:lnTo>
                <a:lnTo>
                  <a:pt x="107736" y="935516"/>
                </a:lnTo>
                <a:lnTo>
                  <a:pt x="107942" y="935672"/>
                </a:lnTo>
                <a:lnTo>
                  <a:pt x="107669" y="936009"/>
                </a:lnTo>
                <a:lnTo>
                  <a:pt x="106001" y="948267"/>
                </a:lnTo>
                <a:cubicBezTo>
                  <a:pt x="102473" y="951971"/>
                  <a:pt x="98945" y="955675"/>
                  <a:pt x="95418" y="953823"/>
                </a:cubicBezTo>
                <a:lnTo>
                  <a:pt x="98907" y="940998"/>
                </a:lnTo>
                <a:lnTo>
                  <a:pt x="96829" y="941387"/>
                </a:lnTo>
                <a:cubicBezTo>
                  <a:pt x="91273" y="941387"/>
                  <a:pt x="85717" y="939482"/>
                  <a:pt x="85717" y="937577"/>
                </a:cubicBezTo>
                <a:cubicBezTo>
                  <a:pt x="85717" y="933767"/>
                  <a:pt x="91273" y="931862"/>
                  <a:pt x="96829" y="931862"/>
                </a:cubicBezTo>
                <a:close/>
                <a:moveTo>
                  <a:pt x="544769" y="930502"/>
                </a:moveTo>
                <a:cubicBezTo>
                  <a:pt x="546621" y="928688"/>
                  <a:pt x="548473" y="930502"/>
                  <a:pt x="550325" y="934131"/>
                </a:cubicBezTo>
                <a:cubicBezTo>
                  <a:pt x="554030" y="935945"/>
                  <a:pt x="554030" y="939574"/>
                  <a:pt x="552178" y="941388"/>
                </a:cubicBezTo>
                <a:cubicBezTo>
                  <a:pt x="550325" y="941388"/>
                  <a:pt x="548473" y="939574"/>
                  <a:pt x="546621" y="937759"/>
                </a:cubicBezTo>
                <a:cubicBezTo>
                  <a:pt x="542917" y="934131"/>
                  <a:pt x="542917" y="930502"/>
                  <a:pt x="544769" y="930502"/>
                </a:cubicBezTo>
                <a:close/>
                <a:moveTo>
                  <a:pt x="1370005" y="930474"/>
                </a:moveTo>
                <a:cubicBezTo>
                  <a:pt x="1370005" y="930474"/>
                  <a:pt x="1370005" y="934046"/>
                  <a:pt x="1368100" y="937618"/>
                </a:cubicBezTo>
                <a:cubicBezTo>
                  <a:pt x="1366195" y="941190"/>
                  <a:pt x="1364290" y="942976"/>
                  <a:pt x="1362385" y="941190"/>
                </a:cubicBezTo>
                <a:cubicBezTo>
                  <a:pt x="1360480" y="941190"/>
                  <a:pt x="1360480" y="937618"/>
                  <a:pt x="1362385" y="934046"/>
                </a:cubicBezTo>
                <a:cubicBezTo>
                  <a:pt x="1364290" y="930474"/>
                  <a:pt x="1368100" y="928688"/>
                  <a:pt x="1370005" y="930474"/>
                </a:cubicBezTo>
                <a:close/>
                <a:moveTo>
                  <a:pt x="542719" y="928952"/>
                </a:moveTo>
                <a:cubicBezTo>
                  <a:pt x="544505" y="930804"/>
                  <a:pt x="542719" y="934509"/>
                  <a:pt x="539147" y="936361"/>
                </a:cubicBezTo>
                <a:cubicBezTo>
                  <a:pt x="535575" y="938213"/>
                  <a:pt x="533789" y="938213"/>
                  <a:pt x="532003" y="938213"/>
                </a:cubicBezTo>
                <a:cubicBezTo>
                  <a:pt x="530217" y="936361"/>
                  <a:pt x="532003" y="932656"/>
                  <a:pt x="535575" y="930804"/>
                </a:cubicBezTo>
                <a:cubicBezTo>
                  <a:pt x="537361" y="928952"/>
                  <a:pt x="540933" y="927100"/>
                  <a:pt x="542719" y="928952"/>
                </a:cubicBezTo>
                <a:close/>
                <a:moveTo>
                  <a:pt x="1356115" y="928688"/>
                </a:moveTo>
                <a:cubicBezTo>
                  <a:pt x="1358099" y="928688"/>
                  <a:pt x="1360084" y="930502"/>
                  <a:pt x="1362068" y="934131"/>
                </a:cubicBezTo>
                <a:lnTo>
                  <a:pt x="1360234" y="940840"/>
                </a:lnTo>
                <a:lnTo>
                  <a:pt x="1360480" y="941070"/>
                </a:lnTo>
                <a:lnTo>
                  <a:pt x="1360171" y="941070"/>
                </a:lnTo>
                <a:lnTo>
                  <a:pt x="1360084" y="941388"/>
                </a:lnTo>
                <a:lnTo>
                  <a:pt x="1359736" y="941070"/>
                </a:lnTo>
                <a:lnTo>
                  <a:pt x="1352316" y="941070"/>
                </a:lnTo>
                <a:cubicBezTo>
                  <a:pt x="1348233" y="939165"/>
                  <a:pt x="1346192" y="937260"/>
                  <a:pt x="1346192" y="935355"/>
                </a:cubicBezTo>
                <a:lnTo>
                  <a:pt x="1354292" y="935355"/>
                </a:lnTo>
                <a:close/>
                <a:moveTo>
                  <a:pt x="542917" y="928688"/>
                </a:moveTo>
                <a:cubicBezTo>
                  <a:pt x="544670" y="928688"/>
                  <a:pt x="546092" y="931887"/>
                  <a:pt x="546092" y="935832"/>
                </a:cubicBezTo>
                <a:cubicBezTo>
                  <a:pt x="546092" y="939777"/>
                  <a:pt x="544670" y="942976"/>
                  <a:pt x="542917" y="942976"/>
                </a:cubicBezTo>
                <a:cubicBezTo>
                  <a:pt x="541164" y="942976"/>
                  <a:pt x="539742" y="939777"/>
                  <a:pt x="539742" y="935832"/>
                </a:cubicBezTo>
                <a:cubicBezTo>
                  <a:pt x="539742" y="931887"/>
                  <a:pt x="541164" y="928688"/>
                  <a:pt x="542917" y="928688"/>
                </a:cubicBezTo>
                <a:close/>
                <a:moveTo>
                  <a:pt x="2927487" y="928687"/>
                </a:moveTo>
                <a:cubicBezTo>
                  <a:pt x="2933116" y="930539"/>
                  <a:pt x="2936868" y="932391"/>
                  <a:pt x="2936868" y="936096"/>
                </a:cubicBezTo>
                <a:cubicBezTo>
                  <a:pt x="2936868" y="937948"/>
                  <a:pt x="2933116" y="939800"/>
                  <a:pt x="2925611" y="939800"/>
                </a:cubicBezTo>
                <a:lnTo>
                  <a:pt x="2925447" y="939703"/>
                </a:lnTo>
                <a:lnTo>
                  <a:pt x="2927166" y="952500"/>
                </a:lnTo>
                <a:lnTo>
                  <a:pt x="2916647" y="946905"/>
                </a:lnTo>
                <a:lnTo>
                  <a:pt x="2912262" y="955675"/>
                </a:lnTo>
                <a:cubicBezTo>
                  <a:pt x="2908557" y="955675"/>
                  <a:pt x="2906705" y="950119"/>
                  <a:pt x="2906705" y="944562"/>
                </a:cubicBezTo>
                <a:lnTo>
                  <a:pt x="2907235" y="943503"/>
                </a:lnTo>
                <a:lnTo>
                  <a:pt x="2907139" y="943610"/>
                </a:lnTo>
                <a:cubicBezTo>
                  <a:pt x="2901510" y="947420"/>
                  <a:pt x="2895881" y="949325"/>
                  <a:pt x="2895881" y="947420"/>
                </a:cubicBezTo>
                <a:cubicBezTo>
                  <a:pt x="2894005" y="943610"/>
                  <a:pt x="2895881" y="939800"/>
                  <a:pt x="2901510" y="935990"/>
                </a:cubicBezTo>
                <a:lnTo>
                  <a:pt x="2911868" y="934237"/>
                </a:lnTo>
                <a:lnTo>
                  <a:pt x="2912262" y="933450"/>
                </a:lnTo>
                <a:lnTo>
                  <a:pt x="2912594" y="934114"/>
                </a:lnTo>
                <a:lnTo>
                  <a:pt x="2912767" y="934085"/>
                </a:lnTo>
                <a:lnTo>
                  <a:pt x="2912719" y="934364"/>
                </a:lnTo>
                <a:lnTo>
                  <a:pt x="2915706" y="940337"/>
                </a:lnTo>
                <a:lnTo>
                  <a:pt x="2914819" y="933738"/>
                </a:lnTo>
                <a:lnTo>
                  <a:pt x="2920285" y="936645"/>
                </a:lnTo>
                <a:lnTo>
                  <a:pt x="2916230" y="934243"/>
                </a:lnTo>
                <a:cubicBezTo>
                  <a:pt x="2916230" y="930539"/>
                  <a:pt x="2919983" y="928687"/>
                  <a:pt x="2927487" y="928687"/>
                </a:cubicBezTo>
                <a:close/>
                <a:moveTo>
                  <a:pt x="2253647" y="927100"/>
                </a:moveTo>
                <a:lnTo>
                  <a:pt x="2258682" y="934260"/>
                </a:lnTo>
                <a:lnTo>
                  <a:pt x="2259006" y="933450"/>
                </a:lnTo>
                <a:lnTo>
                  <a:pt x="2259465" y="935744"/>
                </a:lnTo>
                <a:lnTo>
                  <a:pt x="2266414" y="939573"/>
                </a:lnTo>
                <a:cubicBezTo>
                  <a:pt x="2268266" y="941614"/>
                  <a:pt x="2270118" y="945697"/>
                  <a:pt x="2268266" y="947738"/>
                </a:cubicBezTo>
                <a:cubicBezTo>
                  <a:pt x="2266414" y="947738"/>
                  <a:pt x="2262710" y="945697"/>
                  <a:pt x="2260857" y="943656"/>
                </a:cubicBezTo>
                <a:lnTo>
                  <a:pt x="2260433" y="941787"/>
                </a:lnTo>
                <a:lnTo>
                  <a:pt x="2257418" y="949325"/>
                </a:lnTo>
                <a:cubicBezTo>
                  <a:pt x="2255830" y="949325"/>
                  <a:pt x="2255830" y="945356"/>
                  <a:pt x="2255830" y="941387"/>
                </a:cubicBezTo>
                <a:lnTo>
                  <a:pt x="2258498" y="934720"/>
                </a:lnTo>
                <a:lnTo>
                  <a:pt x="2256698" y="934720"/>
                </a:lnTo>
                <a:lnTo>
                  <a:pt x="2253562" y="941123"/>
                </a:lnTo>
                <a:cubicBezTo>
                  <a:pt x="2251748" y="942975"/>
                  <a:pt x="2248120" y="942975"/>
                  <a:pt x="2246305" y="942975"/>
                </a:cubicBezTo>
                <a:cubicBezTo>
                  <a:pt x="2246305" y="941123"/>
                  <a:pt x="2248120" y="937418"/>
                  <a:pt x="2249934" y="935566"/>
                </a:cubicBezTo>
                <a:lnTo>
                  <a:pt x="2253250" y="934720"/>
                </a:lnTo>
                <a:lnTo>
                  <a:pt x="2250075" y="934720"/>
                </a:lnTo>
                <a:cubicBezTo>
                  <a:pt x="2248289" y="932815"/>
                  <a:pt x="2244717" y="929005"/>
                  <a:pt x="2246503" y="929005"/>
                </a:cubicBezTo>
                <a:cubicBezTo>
                  <a:pt x="2246503" y="927100"/>
                  <a:pt x="2250075" y="927100"/>
                  <a:pt x="2253647" y="927100"/>
                </a:cubicBezTo>
                <a:close/>
                <a:moveTo>
                  <a:pt x="2218148" y="925513"/>
                </a:moveTo>
                <a:cubicBezTo>
                  <a:pt x="2226419" y="926429"/>
                  <a:pt x="2231474" y="929634"/>
                  <a:pt x="2233772" y="934672"/>
                </a:cubicBezTo>
                <a:lnTo>
                  <a:pt x="2233413" y="942536"/>
                </a:lnTo>
                <a:lnTo>
                  <a:pt x="2235193" y="947738"/>
                </a:lnTo>
                <a:lnTo>
                  <a:pt x="2233278" y="945493"/>
                </a:lnTo>
                <a:lnTo>
                  <a:pt x="2232853" y="954821"/>
                </a:lnTo>
                <a:lnTo>
                  <a:pt x="2224754" y="965023"/>
                </a:lnTo>
                <a:lnTo>
                  <a:pt x="2225668" y="968375"/>
                </a:lnTo>
                <a:lnTo>
                  <a:pt x="2224287" y="965612"/>
                </a:lnTo>
                <a:lnTo>
                  <a:pt x="2220675" y="970161"/>
                </a:lnTo>
                <a:lnTo>
                  <a:pt x="2215102" y="972224"/>
                </a:lnTo>
                <a:lnTo>
                  <a:pt x="2212967" y="974726"/>
                </a:lnTo>
                <a:lnTo>
                  <a:pt x="2213400" y="972854"/>
                </a:lnTo>
                <a:lnTo>
                  <a:pt x="2212633" y="973138"/>
                </a:lnTo>
                <a:cubicBezTo>
                  <a:pt x="2215390" y="970390"/>
                  <a:pt x="2213093" y="966727"/>
                  <a:pt x="2210106" y="961919"/>
                </a:cubicBezTo>
                <a:lnTo>
                  <a:pt x="2206980" y="953434"/>
                </a:lnTo>
                <a:lnTo>
                  <a:pt x="2206617" y="954088"/>
                </a:lnTo>
                <a:lnTo>
                  <a:pt x="2206973" y="953415"/>
                </a:lnTo>
                <a:lnTo>
                  <a:pt x="2203442" y="943830"/>
                </a:lnTo>
                <a:cubicBezTo>
                  <a:pt x="2203442" y="929176"/>
                  <a:pt x="2218148" y="925513"/>
                  <a:pt x="2218148" y="925513"/>
                </a:cubicBezTo>
                <a:close/>
                <a:moveTo>
                  <a:pt x="1182680" y="925513"/>
                </a:moveTo>
                <a:cubicBezTo>
                  <a:pt x="1184267" y="925513"/>
                  <a:pt x="1185855" y="927327"/>
                  <a:pt x="1185855" y="930956"/>
                </a:cubicBezTo>
                <a:cubicBezTo>
                  <a:pt x="1185855" y="936399"/>
                  <a:pt x="1184267" y="938213"/>
                  <a:pt x="1182680" y="938213"/>
                </a:cubicBezTo>
                <a:cubicBezTo>
                  <a:pt x="1181092" y="938213"/>
                  <a:pt x="1179505" y="934584"/>
                  <a:pt x="1179505" y="930956"/>
                </a:cubicBezTo>
                <a:cubicBezTo>
                  <a:pt x="1181092" y="927327"/>
                  <a:pt x="1181092" y="925513"/>
                  <a:pt x="1182680" y="925513"/>
                </a:cubicBezTo>
                <a:close/>
                <a:moveTo>
                  <a:pt x="2268530" y="920750"/>
                </a:moveTo>
                <a:cubicBezTo>
                  <a:pt x="2268530" y="922564"/>
                  <a:pt x="2268530" y="926193"/>
                  <a:pt x="2266625" y="929821"/>
                </a:cubicBezTo>
                <a:cubicBezTo>
                  <a:pt x="2264720" y="931636"/>
                  <a:pt x="2260910" y="933450"/>
                  <a:pt x="2260910" y="933450"/>
                </a:cubicBezTo>
                <a:cubicBezTo>
                  <a:pt x="2259005" y="931636"/>
                  <a:pt x="2259005" y="928007"/>
                  <a:pt x="2260910" y="926193"/>
                </a:cubicBezTo>
                <a:cubicBezTo>
                  <a:pt x="2262815" y="922564"/>
                  <a:pt x="2266625" y="920750"/>
                  <a:pt x="2268530" y="920750"/>
                </a:cubicBezTo>
                <a:close/>
                <a:moveTo>
                  <a:pt x="1192204" y="920750"/>
                </a:moveTo>
                <a:cubicBezTo>
                  <a:pt x="1196587" y="920750"/>
                  <a:pt x="1200142" y="922527"/>
                  <a:pt x="1200142" y="924719"/>
                </a:cubicBezTo>
                <a:cubicBezTo>
                  <a:pt x="1200142" y="926911"/>
                  <a:pt x="1196587" y="928688"/>
                  <a:pt x="1192204" y="928688"/>
                </a:cubicBezTo>
                <a:lnTo>
                  <a:pt x="1191965" y="928568"/>
                </a:lnTo>
                <a:lnTo>
                  <a:pt x="1193793" y="936626"/>
                </a:lnTo>
                <a:cubicBezTo>
                  <a:pt x="1191941" y="936626"/>
                  <a:pt x="1188236" y="936626"/>
                  <a:pt x="1186384" y="932544"/>
                </a:cubicBezTo>
                <a:lnTo>
                  <a:pt x="1184653" y="924912"/>
                </a:lnTo>
                <a:lnTo>
                  <a:pt x="1184267" y="924719"/>
                </a:lnTo>
                <a:lnTo>
                  <a:pt x="1184574" y="924565"/>
                </a:lnTo>
                <a:lnTo>
                  <a:pt x="1184532" y="924379"/>
                </a:lnTo>
                <a:lnTo>
                  <a:pt x="1184729" y="924488"/>
                </a:lnTo>
                <a:close/>
                <a:moveTo>
                  <a:pt x="2255830" y="919162"/>
                </a:moveTo>
                <a:cubicBezTo>
                  <a:pt x="2257417" y="919162"/>
                  <a:pt x="2259005" y="922734"/>
                  <a:pt x="2260592" y="926306"/>
                </a:cubicBezTo>
                <a:cubicBezTo>
                  <a:pt x="2260592" y="928092"/>
                  <a:pt x="2260592" y="931664"/>
                  <a:pt x="2259005" y="933450"/>
                </a:cubicBezTo>
                <a:cubicBezTo>
                  <a:pt x="2257417" y="933450"/>
                  <a:pt x="2255830" y="929878"/>
                  <a:pt x="2254242" y="926306"/>
                </a:cubicBezTo>
                <a:cubicBezTo>
                  <a:pt x="2254242" y="922734"/>
                  <a:pt x="2254242" y="920948"/>
                  <a:pt x="2255830" y="919162"/>
                </a:cubicBezTo>
                <a:close/>
                <a:moveTo>
                  <a:pt x="1171766" y="917893"/>
                </a:moveTo>
                <a:cubicBezTo>
                  <a:pt x="1171766" y="915988"/>
                  <a:pt x="1175338" y="915988"/>
                  <a:pt x="1178910" y="917893"/>
                </a:cubicBezTo>
                <a:cubicBezTo>
                  <a:pt x="1182482" y="919798"/>
                  <a:pt x="1184268" y="921703"/>
                  <a:pt x="1184268" y="923608"/>
                </a:cubicBezTo>
                <a:lnTo>
                  <a:pt x="1181830" y="923608"/>
                </a:lnTo>
                <a:lnTo>
                  <a:pt x="1178824" y="929747"/>
                </a:lnTo>
                <a:cubicBezTo>
                  <a:pt x="1177010" y="931599"/>
                  <a:pt x="1173381" y="933451"/>
                  <a:pt x="1171567" y="931599"/>
                </a:cubicBezTo>
                <a:cubicBezTo>
                  <a:pt x="1171567" y="929747"/>
                  <a:pt x="1173381" y="926042"/>
                  <a:pt x="1175195" y="924190"/>
                </a:cubicBezTo>
                <a:lnTo>
                  <a:pt x="1177476" y="923608"/>
                </a:lnTo>
                <a:lnTo>
                  <a:pt x="1175338" y="923608"/>
                </a:lnTo>
                <a:cubicBezTo>
                  <a:pt x="1171766" y="921703"/>
                  <a:pt x="1169980" y="919798"/>
                  <a:pt x="1171766" y="917893"/>
                </a:cubicBezTo>
                <a:close/>
                <a:moveTo>
                  <a:pt x="1138435" y="917707"/>
                </a:moveTo>
                <a:lnTo>
                  <a:pt x="1143494" y="921416"/>
                </a:lnTo>
                <a:lnTo>
                  <a:pt x="1144234" y="920750"/>
                </a:lnTo>
                <a:lnTo>
                  <a:pt x="1144234" y="921959"/>
                </a:lnTo>
                <a:lnTo>
                  <a:pt x="1144750" y="922337"/>
                </a:lnTo>
                <a:cubicBezTo>
                  <a:pt x="1149427" y="928820"/>
                  <a:pt x="1149895" y="934839"/>
                  <a:pt x="1147089" y="939701"/>
                </a:cubicBezTo>
                <a:lnTo>
                  <a:pt x="1141901" y="942823"/>
                </a:lnTo>
                <a:lnTo>
                  <a:pt x="1142040" y="943932"/>
                </a:lnTo>
                <a:cubicBezTo>
                  <a:pt x="1140611" y="947450"/>
                  <a:pt x="1138230" y="949326"/>
                  <a:pt x="1138230" y="949326"/>
                </a:cubicBezTo>
                <a:lnTo>
                  <a:pt x="1139007" y="944566"/>
                </a:lnTo>
                <a:lnTo>
                  <a:pt x="1129782" y="950119"/>
                </a:lnTo>
                <a:lnTo>
                  <a:pt x="1119331" y="949762"/>
                </a:lnTo>
                <a:lnTo>
                  <a:pt x="1117592" y="952501"/>
                </a:lnTo>
                <a:lnTo>
                  <a:pt x="1118615" y="949738"/>
                </a:lnTo>
                <a:lnTo>
                  <a:pt x="1109435" y="949424"/>
                </a:lnTo>
                <a:lnTo>
                  <a:pt x="1101892" y="944673"/>
                </a:lnTo>
                <a:lnTo>
                  <a:pt x="1101717" y="944646"/>
                </a:lnTo>
                <a:lnTo>
                  <a:pt x="1101828" y="944632"/>
                </a:lnTo>
                <a:lnTo>
                  <a:pt x="1101717" y="944562"/>
                </a:lnTo>
                <a:cubicBezTo>
                  <a:pt x="1111072" y="946414"/>
                  <a:pt x="1109201" y="927894"/>
                  <a:pt x="1122298" y="918633"/>
                </a:cubicBezTo>
                <a:cubicBezTo>
                  <a:pt x="1128846" y="914929"/>
                  <a:pt x="1134459" y="915855"/>
                  <a:pt x="1138435" y="917707"/>
                </a:cubicBezTo>
                <a:close/>
                <a:moveTo>
                  <a:pt x="552178" y="915988"/>
                </a:moveTo>
                <a:cubicBezTo>
                  <a:pt x="554030" y="917802"/>
                  <a:pt x="554030" y="921431"/>
                  <a:pt x="552178" y="925059"/>
                </a:cubicBezTo>
                <a:lnTo>
                  <a:pt x="544990" y="928580"/>
                </a:lnTo>
                <a:lnTo>
                  <a:pt x="551649" y="927100"/>
                </a:lnTo>
                <a:cubicBezTo>
                  <a:pt x="555221" y="927100"/>
                  <a:pt x="558793" y="928687"/>
                  <a:pt x="558793" y="930275"/>
                </a:cubicBezTo>
                <a:cubicBezTo>
                  <a:pt x="558793" y="931862"/>
                  <a:pt x="555221" y="933450"/>
                  <a:pt x="551649" y="931862"/>
                </a:cubicBezTo>
                <a:cubicBezTo>
                  <a:pt x="548077" y="931862"/>
                  <a:pt x="544505" y="930275"/>
                  <a:pt x="544505" y="928687"/>
                </a:cubicBezTo>
                <a:lnTo>
                  <a:pt x="544785" y="928625"/>
                </a:lnTo>
                <a:lnTo>
                  <a:pt x="546621" y="921431"/>
                </a:lnTo>
                <a:cubicBezTo>
                  <a:pt x="548473" y="917802"/>
                  <a:pt x="550325" y="915988"/>
                  <a:pt x="552178" y="915988"/>
                </a:cubicBezTo>
                <a:close/>
                <a:moveTo>
                  <a:pt x="97182" y="914796"/>
                </a:moveTo>
                <a:cubicBezTo>
                  <a:pt x="98945" y="912812"/>
                  <a:pt x="102473" y="916781"/>
                  <a:pt x="106001" y="922734"/>
                </a:cubicBezTo>
                <a:cubicBezTo>
                  <a:pt x="109529" y="926703"/>
                  <a:pt x="109529" y="932656"/>
                  <a:pt x="107765" y="934640"/>
                </a:cubicBezTo>
                <a:cubicBezTo>
                  <a:pt x="104237" y="936625"/>
                  <a:pt x="100709" y="932656"/>
                  <a:pt x="97182" y="928687"/>
                </a:cubicBezTo>
                <a:cubicBezTo>
                  <a:pt x="95418" y="922734"/>
                  <a:pt x="93654" y="916781"/>
                  <a:pt x="97182" y="914796"/>
                </a:cubicBezTo>
                <a:close/>
                <a:moveTo>
                  <a:pt x="115425" y="913077"/>
                </a:moveTo>
                <a:cubicBezTo>
                  <a:pt x="117239" y="913077"/>
                  <a:pt x="119054" y="918633"/>
                  <a:pt x="117239" y="924189"/>
                </a:cubicBezTo>
                <a:lnTo>
                  <a:pt x="117091" y="924378"/>
                </a:lnTo>
                <a:lnTo>
                  <a:pt x="130167" y="924378"/>
                </a:lnTo>
                <a:cubicBezTo>
                  <a:pt x="130167" y="926419"/>
                  <a:pt x="128291" y="932543"/>
                  <a:pt x="122662" y="934584"/>
                </a:cubicBezTo>
                <a:cubicBezTo>
                  <a:pt x="117033" y="936625"/>
                  <a:pt x="111405" y="936625"/>
                  <a:pt x="109529" y="934584"/>
                </a:cubicBezTo>
                <a:lnTo>
                  <a:pt x="116149" y="925581"/>
                </a:lnTo>
                <a:lnTo>
                  <a:pt x="109982" y="933450"/>
                </a:lnTo>
                <a:cubicBezTo>
                  <a:pt x="106354" y="931598"/>
                  <a:pt x="106354" y="927894"/>
                  <a:pt x="108168" y="920485"/>
                </a:cubicBezTo>
                <a:cubicBezTo>
                  <a:pt x="108168" y="914929"/>
                  <a:pt x="111797" y="911225"/>
                  <a:pt x="115425" y="913077"/>
                </a:cubicBezTo>
                <a:close/>
                <a:moveTo>
                  <a:pt x="540377" y="912813"/>
                </a:moveTo>
                <a:cubicBezTo>
                  <a:pt x="542282" y="912813"/>
                  <a:pt x="544187" y="914797"/>
                  <a:pt x="544187" y="918766"/>
                </a:cubicBezTo>
                <a:lnTo>
                  <a:pt x="542553" y="927274"/>
                </a:lnTo>
                <a:lnTo>
                  <a:pt x="542719" y="928688"/>
                </a:lnTo>
                <a:lnTo>
                  <a:pt x="542282" y="928688"/>
                </a:lnTo>
                <a:lnTo>
                  <a:pt x="535575" y="928688"/>
                </a:lnTo>
                <a:cubicBezTo>
                  <a:pt x="532003" y="926783"/>
                  <a:pt x="530217" y="922973"/>
                  <a:pt x="530217" y="921068"/>
                </a:cubicBezTo>
                <a:lnTo>
                  <a:pt x="538624" y="921068"/>
                </a:lnTo>
                <a:lnTo>
                  <a:pt x="538472" y="920750"/>
                </a:lnTo>
                <a:cubicBezTo>
                  <a:pt x="536567" y="916782"/>
                  <a:pt x="538472" y="914797"/>
                  <a:pt x="540377" y="912813"/>
                </a:cubicBezTo>
                <a:close/>
                <a:moveTo>
                  <a:pt x="1191887" y="911622"/>
                </a:moveTo>
                <a:cubicBezTo>
                  <a:pt x="1193792" y="911622"/>
                  <a:pt x="1193792" y="915591"/>
                  <a:pt x="1191887" y="919560"/>
                </a:cubicBezTo>
                <a:cubicBezTo>
                  <a:pt x="1189982" y="923528"/>
                  <a:pt x="1186172" y="925513"/>
                  <a:pt x="1184267" y="923528"/>
                </a:cubicBezTo>
                <a:cubicBezTo>
                  <a:pt x="1184267" y="923528"/>
                  <a:pt x="1184267" y="919560"/>
                  <a:pt x="1186172" y="915591"/>
                </a:cubicBezTo>
                <a:cubicBezTo>
                  <a:pt x="1188077" y="911622"/>
                  <a:pt x="1191887" y="909638"/>
                  <a:pt x="1191887" y="911622"/>
                </a:cubicBezTo>
                <a:close/>
                <a:moveTo>
                  <a:pt x="604512" y="911225"/>
                </a:moveTo>
                <a:cubicBezTo>
                  <a:pt x="604512" y="911225"/>
                  <a:pt x="638167" y="918729"/>
                  <a:pt x="634427" y="950624"/>
                </a:cubicBezTo>
                <a:cubicBezTo>
                  <a:pt x="630688" y="982518"/>
                  <a:pt x="591423" y="999404"/>
                  <a:pt x="604512" y="1014413"/>
                </a:cubicBezTo>
                <a:lnTo>
                  <a:pt x="604296" y="1014343"/>
                </a:lnTo>
                <a:lnTo>
                  <a:pt x="604327" y="1014413"/>
                </a:lnTo>
                <a:lnTo>
                  <a:pt x="604037" y="1014258"/>
                </a:lnTo>
                <a:lnTo>
                  <a:pt x="599107" y="1012654"/>
                </a:lnTo>
                <a:cubicBezTo>
                  <a:pt x="594155" y="1010719"/>
                  <a:pt x="586508" y="1006938"/>
                  <a:pt x="579223" y="1000122"/>
                </a:cubicBezTo>
                <a:lnTo>
                  <a:pt x="575606" y="993846"/>
                </a:lnTo>
                <a:lnTo>
                  <a:pt x="574667" y="995363"/>
                </a:lnTo>
                <a:lnTo>
                  <a:pt x="575550" y="993750"/>
                </a:lnTo>
                <a:lnTo>
                  <a:pt x="561508" y="969385"/>
                </a:lnTo>
                <a:cubicBezTo>
                  <a:pt x="554029" y="933739"/>
                  <a:pt x="567117" y="911225"/>
                  <a:pt x="604512" y="911225"/>
                </a:cubicBezTo>
                <a:close/>
                <a:moveTo>
                  <a:pt x="1181092" y="909836"/>
                </a:moveTo>
                <a:cubicBezTo>
                  <a:pt x="1182680" y="908050"/>
                  <a:pt x="1184267" y="911622"/>
                  <a:pt x="1185855" y="915194"/>
                </a:cubicBezTo>
                <a:cubicBezTo>
                  <a:pt x="1185855" y="918766"/>
                  <a:pt x="1185855" y="922338"/>
                  <a:pt x="1184267" y="922338"/>
                </a:cubicBezTo>
                <a:cubicBezTo>
                  <a:pt x="1182680" y="922338"/>
                  <a:pt x="1181092" y="920552"/>
                  <a:pt x="1179505" y="916980"/>
                </a:cubicBezTo>
                <a:cubicBezTo>
                  <a:pt x="1179505" y="913408"/>
                  <a:pt x="1179505" y="909836"/>
                  <a:pt x="1181092" y="909836"/>
                </a:cubicBezTo>
                <a:close/>
                <a:moveTo>
                  <a:pt x="647957" y="909836"/>
                </a:moveTo>
                <a:cubicBezTo>
                  <a:pt x="649809" y="908050"/>
                  <a:pt x="653513" y="909836"/>
                  <a:pt x="655366" y="913408"/>
                </a:cubicBezTo>
                <a:cubicBezTo>
                  <a:pt x="657218" y="916980"/>
                  <a:pt x="657218" y="918766"/>
                  <a:pt x="657218" y="920552"/>
                </a:cubicBezTo>
                <a:cubicBezTo>
                  <a:pt x="655366" y="922338"/>
                  <a:pt x="651661" y="920552"/>
                  <a:pt x="649809" y="916980"/>
                </a:cubicBezTo>
                <a:cubicBezTo>
                  <a:pt x="647957" y="913408"/>
                  <a:pt x="646105" y="911622"/>
                  <a:pt x="647957" y="909836"/>
                </a:cubicBezTo>
                <a:close/>
                <a:moveTo>
                  <a:pt x="645311" y="909638"/>
                </a:moveTo>
                <a:lnTo>
                  <a:pt x="645455" y="909902"/>
                </a:lnTo>
                <a:lnTo>
                  <a:pt x="645652" y="909902"/>
                </a:lnTo>
                <a:lnTo>
                  <a:pt x="645539" y="910055"/>
                </a:lnTo>
                <a:lnTo>
                  <a:pt x="649280" y="916895"/>
                </a:lnTo>
                <a:cubicBezTo>
                  <a:pt x="649280" y="920524"/>
                  <a:pt x="647295" y="922338"/>
                  <a:pt x="645311" y="922338"/>
                </a:cubicBezTo>
                <a:cubicBezTo>
                  <a:pt x="643326" y="922338"/>
                  <a:pt x="641342" y="918709"/>
                  <a:pt x="643326" y="915081"/>
                </a:cubicBezTo>
                <a:lnTo>
                  <a:pt x="644784" y="911084"/>
                </a:lnTo>
                <a:lnTo>
                  <a:pt x="641569" y="915459"/>
                </a:lnTo>
                <a:cubicBezTo>
                  <a:pt x="639528" y="917311"/>
                  <a:pt x="635446" y="919163"/>
                  <a:pt x="633405" y="917311"/>
                </a:cubicBezTo>
                <a:cubicBezTo>
                  <a:pt x="633405" y="915459"/>
                  <a:pt x="635446" y="913606"/>
                  <a:pt x="637487" y="909902"/>
                </a:cubicBezTo>
                <a:lnTo>
                  <a:pt x="645214" y="909902"/>
                </a:lnTo>
                <a:close/>
                <a:moveTo>
                  <a:pt x="2908746" y="909637"/>
                </a:moveTo>
                <a:cubicBezTo>
                  <a:pt x="2910560" y="909637"/>
                  <a:pt x="2914189" y="913341"/>
                  <a:pt x="2916003" y="918897"/>
                </a:cubicBezTo>
                <a:lnTo>
                  <a:pt x="2915148" y="925006"/>
                </a:lnTo>
                <a:lnTo>
                  <a:pt x="2916583" y="920485"/>
                </a:lnTo>
                <a:cubicBezTo>
                  <a:pt x="2920111" y="914929"/>
                  <a:pt x="2925402" y="911225"/>
                  <a:pt x="2927166" y="913077"/>
                </a:cubicBezTo>
                <a:cubicBezTo>
                  <a:pt x="2928930" y="914929"/>
                  <a:pt x="2928930" y="920485"/>
                  <a:pt x="2925402" y="924189"/>
                </a:cubicBezTo>
                <a:cubicBezTo>
                  <a:pt x="2921875" y="929746"/>
                  <a:pt x="2918347" y="933450"/>
                  <a:pt x="2916583" y="931598"/>
                </a:cubicBezTo>
                <a:lnTo>
                  <a:pt x="2914828" y="927297"/>
                </a:lnTo>
                <a:lnTo>
                  <a:pt x="2914189" y="931862"/>
                </a:lnTo>
                <a:lnTo>
                  <a:pt x="2912419" y="929603"/>
                </a:lnTo>
                <a:lnTo>
                  <a:pt x="2912790" y="931664"/>
                </a:lnTo>
                <a:cubicBezTo>
                  <a:pt x="2912790" y="933450"/>
                  <a:pt x="2907234" y="933450"/>
                  <a:pt x="2901678" y="931664"/>
                </a:cubicBezTo>
                <a:cubicBezTo>
                  <a:pt x="2896121" y="928092"/>
                  <a:pt x="2892417" y="924520"/>
                  <a:pt x="2894269" y="922734"/>
                </a:cubicBezTo>
                <a:cubicBezTo>
                  <a:pt x="2894269" y="920948"/>
                  <a:pt x="2895658" y="920055"/>
                  <a:pt x="2897742" y="920055"/>
                </a:cubicBezTo>
                <a:cubicBezTo>
                  <a:pt x="2899826" y="920055"/>
                  <a:pt x="2902604" y="920948"/>
                  <a:pt x="2905382" y="922734"/>
                </a:cubicBezTo>
                <a:lnTo>
                  <a:pt x="2908438" y="924523"/>
                </a:lnTo>
                <a:lnTo>
                  <a:pt x="2906932" y="922601"/>
                </a:lnTo>
                <a:cubicBezTo>
                  <a:pt x="2905117" y="917045"/>
                  <a:pt x="2905117" y="911489"/>
                  <a:pt x="2908746" y="909637"/>
                </a:cubicBezTo>
                <a:close/>
                <a:moveTo>
                  <a:pt x="1045889" y="908315"/>
                </a:moveTo>
                <a:cubicBezTo>
                  <a:pt x="1053298" y="906463"/>
                  <a:pt x="1062558" y="917575"/>
                  <a:pt x="1066263" y="932392"/>
                </a:cubicBezTo>
                <a:lnTo>
                  <a:pt x="1066424" y="936591"/>
                </a:lnTo>
                <a:lnTo>
                  <a:pt x="1068303" y="931523"/>
                </a:lnTo>
                <a:cubicBezTo>
                  <a:pt x="1075863" y="918426"/>
                  <a:pt x="1087202" y="912813"/>
                  <a:pt x="1092872" y="916555"/>
                </a:cubicBezTo>
                <a:cubicBezTo>
                  <a:pt x="1098542" y="920297"/>
                  <a:pt x="1098542" y="933394"/>
                  <a:pt x="1090982" y="944620"/>
                </a:cubicBezTo>
                <a:lnTo>
                  <a:pt x="1078032" y="957648"/>
                </a:lnTo>
                <a:lnTo>
                  <a:pt x="1093122" y="955993"/>
                </a:lnTo>
                <a:cubicBezTo>
                  <a:pt x="1108012" y="955993"/>
                  <a:pt x="1119179" y="961708"/>
                  <a:pt x="1119179" y="969328"/>
                </a:cubicBezTo>
                <a:cubicBezTo>
                  <a:pt x="1119179" y="976948"/>
                  <a:pt x="1106150" y="982663"/>
                  <a:pt x="1091261" y="980758"/>
                </a:cubicBezTo>
                <a:lnTo>
                  <a:pt x="1086233" y="979729"/>
                </a:lnTo>
                <a:lnTo>
                  <a:pt x="1088948" y="982323"/>
                </a:lnTo>
                <a:cubicBezTo>
                  <a:pt x="1098266" y="993549"/>
                  <a:pt x="1100130" y="1006646"/>
                  <a:pt x="1094539" y="1010388"/>
                </a:cubicBezTo>
                <a:cubicBezTo>
                  <a:pt x="1088948" y="1016001"/>
                  <a:pt x="1077766" y="1008517"/>
                  <a:pt x="1068448" y="997291"/>
                </a:cubicBezTo>
                <a:lnTo>
                  <a:pt x="1067686" y="995611"/>
                </a:lnTo>
                <a:lnTo>
                  <a:pt x="1064569" y="1011730"/>
                </a:lnTo>
                <a:cubicBezTo>
                  <a:pt x="1062320" y="1016383"/>
                  <a:pt x="1059172" y="1019175"/>
                  <a:pt x="1055573" y="1019175"/>
                </a:cubicBezTo>
                <a:cubicBezTo>
                  <a:pt x="1048376" y="1019175"/>
                  <a:pt x="1042979" y="1008008"/>
                  <a:pt x="1044778" y="993118"/>
                </a:cubicBezTo>
                <a:lnTo>
                  <a:pt x="1045399" y="989785"/>
                </a:lnTo>
                <a:lnTo>
                  <a:pt x="1043320" y="992119"/>
                </a:lnTo>
                <a:cubicBezTo>
                  <a:pt x="1032094" y="1001437"/>
                  <a:pt x="1018997" y="1003301"/>
                  <a:pt x="1013384" y="997710"/>
                </a:cubicBezTo>
                <a:cubicBezTo>
                  <a:pt x="1009642" y="992119"/>
                  <a:pt x="1015255" y="980938"/>
                  <a:pt x="1028352" y="971620"/>
                </a:cubicBezTo>
                <a:lnTo>
                  <a:pt x="1041489" y="965077"/>
                </a:lnTo>
                <a:lnTo>
                  <a:pt x="1030388" y="962611"/>
                </a:lnTo>
                <a:cubicBezTo>
                  <a:pt x="1015499" y="954924"/>
                  <a:pt x="1008054" y="945315"/>
                  <a:pt x="1009915" y="937628"/>
                </a:cubicBezTo>
                <a:cubicBezTo>
                  <a:pt x="1011776" y="934746"/>
                  <a:pt x="1015964" y="933304"/>
                  <a:pt x="1021315" y="933304"/>
                </a:cubicBezTo>
                <a:cubicBezTo>
                  <a:pt x="1026666" y="933304"/>
                  <a:pt x="1033180" y="934746"/>
                  <a:pt x="1039694" y="937628"/>
                </a:cubicBezTo>
                <a:lnTo>
                  <a:pt x="1040431" y="938142"/>
                </a:lnTo>
                <a:lnTo>
                  <a:pt x="1040333" y="937949"/>
                </a:lnTo>
                <a:cubicBezTo>
                  <a:pt x="1036629" y="923132"/>
                  <a:pt x="1040333" y="910167"/>
                  <a:pt x="1045889" y="908315"/>
                </a:cubicBezTo>
                <a:close/>
                <a:moveTo>
                  <a:pt x="2322188" y="908309"/>
                </a:moveTo>
                <a:cubicBezTo>
                  <a:pt x="2322188" y="908309"/>
                  <a:pt x="2355843" y="915698"/>
                  <a:pt x="2352104" y="945255"/>
                </a:cubicBezTo>
                <a:cubicBezTo>
                  <a:pt x="2351169" y="953106"/>
                  <a:pt x="2348014" y="960033"/>
                  <a:pt x="2344011" y="966238"/>
                </a:cubicBezTo>
                <a:lnTo>
                  <a:pt x="2341201" y="969791"/>
                </a:lnTo>
                <a:lnTo>
                  <a:pt x="2341237" y="969963"/>
                </a:lnTo>
                <a:lnTo>
                  <a:pt x="2341173" y="969826"/>
                </a:lnTo>
                <a:lnTo>
                  <a:pt x="2330836" y="982893"/>
                </a:lnTo>
                <a:cubicBezTo>
                  <a:pt x="2322188" y="992822"/>
                  <a:pt x="2315644" y="1000673"/>
                  <a:pt x="2322188" y="1008062"/>
                </a:cubicBezTo>
                <a:lnTo>
                  <a:pt x="2321978" y="1008006"/>
                </a:lnTo>
                <a:lnTo>
                  <a:pt x="2322004" y="1008062"/>
                </a:lnTo>
                <a:lnTo>
                  <a:pt x="2321808" y="1007960"/>
                </a:lnTo>
                <a:lnTo>
                  <a:pt x="2316783" y="1006619"/>
                </a:lnTo>
                <a:cubicBezTo>
                  <a:pt x="2311832" y="1004974"/>
                  <a:pt x="2304185" y="1001640"/>
                  <a:pt x="2296899" y="995254"/>
                </a:cubicBezTo>
                <a:lnTo>
                  <a:pt x="2293711" y="989913"/>
                </a:lnTo>
                <a:lnTo>
                  <a:pt x="2292342" y="992187"/>
                </a:lnTo>
                <a:lnTo>
                  <a:pt x="2293575" y="989684"/>
                </a:lnTo>
                <a:lnTo>
                  <a:pt x="2279184" y="965575"/>
                </a:lnTo>
                <a:cubicBezTo>
                  <a:pt x="2271705" y="928629"/>
                  <a:pt x="2284793" y="906462"/>
                  <a:pt x="2322188" y="908309"/>
                </a:cubicBezTo>
                <a:close/>
                <a:moveTo>
                  <a:pt x="2365246" y="908050"/>
                </a:moveTo>
                <a:cubicBezTo>
                  <a:pt x="2369825" y="908050"/>
                  <a:pt x="2373031" y="909935"/>
                  <a:pt x="2374634" y="913234"/>
                </a:cubicBezTo>
                <a:lnTo>
                  <a:pt x="2374528" y="919537"/>
                </a:lnTo>
                <a:lnTo>
                  <a:pt x="2374892" y="920751"/>
                </a:lnTo>
                <a:lnTo>
                  <a:pt x="2374516" y="920261"/>
                </a:lnTo>
                <a:lnTo>
                  <a:pt x="2374405" y="926902"/>
                </a:lnTo>
                <a:lnTo>
                  <a:pt x="2369751" y="932819"/>
                </a:lnTo>
                <a:lnTo>
                  <a:pt x="2370130" y="933451"/>
                </a:lnTo>
                <a:lnTo>
                  <a:pt x="2369702" y="932880"/>
                </a:lnTo>
                <a:lnTo>
                  <a:pt x="2366620" y="936799"/>
                </a:lnTo>
                <a:lnTo>
                  <a:pt x="2362710" y="937896"/>
                </a:lnTo>
                <a:lnTo>
                  <a:pt x="2360605" y="939801"/>
                </a:lnTo>
                <a:lnTo>
                  <a:pt x="2361345" y="937455"/>
                </a:lnTo>
                <a:lnTo>
                  <a:pt x="2359293" y="930908"/>
                </a:lnTo>
                <a:lnTo>
                  <a:pt x="2357536" y="926881"/>
                </a:lnTo>
                <a:lnTo>
                  <a:pt x="2357430" y="927101"/>
                </a:lnTo>
                <a:lnTo>
                  <a:pt x="2357504" y="926807"/>
                </a:lnTo>
                <a:lnTo>
                  <a:pt x="2354255" y="919361"/>
                </a:lnTo>
                <a:cubicBezTo>
                  <a:pt x="2354255" y="909935"/>
                  <a:pt x="2365246" y="908050"/>
                  <a:pt x="2365246" y="908050"/>
                </a:cubicBezTo>
                <a:close/>
                <a:moveTo>
                  <a:pt x="654836" y="906463"/>
                </a:moveTo>
                <a:cubicBezTo>
                  <a:pt x="658408" y="906463"/>
                  <a:pt x="661980" y="908050"/>
                  <a:pt x="661980" y="909638"/>
                </a:cubicBezTo>
                <a:cubicBezTo>
                  <a:pt x="661980" y="911225"/>
                  <a:pt x="658408" y="912813"/>
                  <a:pt x="654836" y="912813"/>
                </a:cubicBezTo>
                <a:cubicBezTo>
                  <a:pt x="651264" y="912813"/>
                  <a:pt x="647692" y="911225"/>
                  <a:pt x="647692" y="909638"/>
                </a:cubicBezTo>
                <a:cubicBezTo>
                  <a:pt x="649478" y="908050"/>
                  <a:pt x="651264" y="906463"/>
                  <a:pt x="654836" y="906463"/>
                </a:cubicBezTo>
                <a:close/>
                <a:moveTo>
                  <a:pt x="655312" y="897136"/>
                </a:moveTo>
                <a:cubicBezTo>
                  <a:pt x="657217" y="897136"/>
                  <a:pt x="657217" y="900708"/>
                  <a:pt x="655312" y="904280"/>
                </a:cubicBezTo>
                <a:cubicBezTo>
                  <a:pt x="653407" y="907852"/>
                  <a:pt x="649597" y="909638"/>
                  <a:pt x="649597" y="907852"/>
                </a:cubicBezTo>
                <a:cubicBezTo>
                  <a:pt x="647692" y="907852"/>
                  <a:pt x="647692" y="904280"/>
                  <a:pt x="649597" y="900708"/>
                </a:cubicBezTo>
                <a:cubicBezTo>
                  <a:pt x="651502" y="897136"/>
                  <a:pt x="655312" y="895350"/>
                  <a:pt x="655312" y="897136"/>
                </a:cubicBezTo>
                <a:close/>
                <a:moveTo>
                  <a:pt x="643326" y="895549"/>
                </a:moveTo>
                <a:cubicBezTo>
                  <a:pt x="645311" y="893763"/>
                  <a:pt x="647295" y="897335"/>
                  <a:pt x="649280" y="900907"/>
                </a:cubicBezTo>
                <a:lnTo>
                  <a:pt x="647449" y="907499"/>
                </a:lnTo>
                <a:lnTo>
                  <a:pt x="647692" y="907733"/>
                </a:lnTo>
                <a:lnTo>
                  <a:pt x="647384" y="907733"/>
                </a:lnTo>
                <a:lnTo>
                  <a:pt x="647295" y="908051"/>
                </a:lnTo>
                <a:lnTo>
                  <a:pt x="646942" y="907733"/>
                </a:lnTo>
                <a:lnTo>
                  <a:pt x="637770" y="907733"/>
                </a:lnTo>
                <a:cubicBezTo>
                  <a:pt x="635786" y="905828"/>
                  <a:pt x="631817" y="903923"/>
                  <a:pt x="633801" y="902018"/>
                </a:cubicBezTo>
                <a:lnTo>
                  <a:pt x="641529" y="902018"/>
                </a:lnTo>
                <a:close/>
                <a:moveTo>
                  <a:pt x="2337586" y="893763"/>
                </a:moveTo>
                <a:cubicBezTo>
                  <a:pt x="2339571" y="893763"/>
                  <a:pt x="2341555" y="897391"/>
                  <a:pt x="2341555" y="901020"/>
                </a:cubicBezTo>
                <a:cubicBezTo>
                  <a:pt x="2341555" y="904649"/>
                  <a:pt x="2339571" y="906463"/>
                  <a:pt x="2337586" y="906463"/>
                </a:cubicBezTo>
                <a:cubicBezTo>
                  <a:pt x="2335602" y="906463"/>
                  <a:pt x="2333617" y="904649"/>
                  <a:pt x="2333617" y="901020"/>
                </a:cubicBezTo>
                <a:cubicBezTo>
                  <a:pt x="2333617" y="895577"/>
                  <a:pt x="2335602" y="893763"/>
                  <a:pt x="2337586" y="893763"/>
                </a:cubicBezTo>
                <a:close/>
                <a:moveTo>
                  <a:pt x="2330216" y="892440"/>
                </a:moveTo>
                <a:cubicBezTo>
                  <a:pt x="2332257" y="890588"/>
                  <a:pt x="2336339" y="890588"/>
                  <a:pt x="2338380" y="892440"/>
                </a:cubicBezTo>
                <a:cubicBezTo>
                  <a:pt x="2338380" y="892440"/>
                  <a:pt x="2338380" y="896144"/>
                  <a:pt x="2334298" y="897997"/>
                </a:cubicBezTo>
                <a:cubicBezTo>
                  <a:pt x="2330216" y="901701"/>
                  <a:pt x="2326133" y="901701"/>
                  <a:pt x="2326133" y="899849"/>
                </a:cubicBezTo>
                <a:cubicBezTo>
                  <a:pt x="2324092" y="897997"/>
                  <a:pt x="2326133" y="896144"/>
                  <a:pt x="2330216" y="892440"/>
                </a:cubicBezTo>
                <a:close/>
                <a:moveTo>
                  <a:pt x="1005291" y="890952"/>
                </a:moveTo>
                <a:cubicBezTo>
                  <a:pt x="1009289" y="892572"/>
                  <a:pt x="1011641" y="895350"/>
                  <a:pt x="1011641" y="895350"/>
                </a:cubicBezTo>
                <a:cubicBezTo>
                  <a:pt x="1015404" y="902759"/>
                  <a:pt x="1015874" y="908778"/>
                  <a:pt x="1013287" y="913640"/>
                </a:cubicBezTo>
                <a:lnTo>
                  <a:pt x="1003873" y="920035"/>
                </a:lnTo>
                <a:lnTo>
                  <a:pt x="1003292" y="920751"/>
                </a:lnTo>
                <a:lnTo>
                  <a:pt x="1003356" y="920387"/>
                </a:lnTo>
                <a:lnTo>
                  <a:pt x="996589" y="924984"/>
                </a:lnTo>
                <a:lnTo>
                  <a:pt x="982663" y="923461"/>
                </a:lnTo>
                <a:lnTo>
                  <a:pt x="981067" y="925513"/>
                </a:lnTo>
                <a:lnTo>
                  <a:pt x="982543" y="923448"/>
                </a:lnTo>
                <a:lnTo>
                  <a:pt x="975422" y="922669"/>
                </a:lnTo>
                <a:lnTo>
                  <a:pt x="968523" y="917688"/>
                </a:lnTo>
                <a:lnTo>
                  <a:pt x="968367" y="917659"/>
                </a:lnTo>
                <a:lnTo>
                  <a:pt x="968478" y="917655"/>
                </a:lnTo>
                <a:lnTo>
                  <a:pt x="968367" y="917575"/>
                </a:lnTo>
                <a:cubicBezTo>
                  <a:pt x="973071" y="918501"/>
                  <a:pt x="974952" y="914334"/>
                  <a:pt x="977304" y="909010"/>
                </a:cubicBezTo>
                <a:lnTo>
                  <a:pt x="982228" y="902514"/>
                </a:lnTo>
                <a:lnTo>
                  <a:pt x="981067" y="902653"/>
                </a:lnTo>
                <a:lnTo>
                  <a:pt x="982319" y="902394"/>
                </a:lnTo>
                <a:lnTo>
                  <a:pt x="989063" y="893498"/>
                </a:lnTo>
                <a:cubicBezTo>
                  <a:pt x="995648" y="888868"/>
                  <a:pt x="1001293" y="889331"/>
                  <a:pt x="1005291" y="890952"/>
                </a:cubicBezTo>
                <a:close/>
                <a:moveTo>
                  <a:pt x="2347111" y="889000"/>
                </a:moveTo>
                <a:cubicBezTo>
                  <a:pt x="2350683" y="889000"/>
                  <a:pt x="2354255" y="890984"/>
                  <a:pt x="2352469" y="892969"/>
                </a:cubicBezTo>
                <a:cubicBezTo>
                  <a:pt x="2352469" y="894953"/>
                  <a:pt x="2350683" y="896938"/>
                  <a:pt x="2347111" y="896938"/>
                </a:cubicBezTo>
                <a:lnTo>
                  <a:pt x="2343660" y="895020"/>
                </a:lnTo>
                <a:lnTo>
                  <a:pt x="2345789" y="896541"/>
                </a:lnTo>
                <a:cubicBezTo>
                  <a:pt x="2349493" y="900510"/>
                  <a:pt x="2349493" y="902494"/>
                  <a:pt x="2347641" y="904478"/>
                </a:cubicBezTo>
                <a:cubicBezTo>
                  <a:pt x="2345789" y="906463"/>
                  <a:pt x="2343937" y="904478"/>
                  <a:pt x="2342085" y="900510"/>
                </a:cubicBezTo>
                <a:lnTo>
                  <a:pt x="2340378" y="893197"/>
                </a:lnTo>
                <a:lnTo>
                  <a:pt x="2339967" y="892969"/>
                </a:lnTo>
                <a:lnTo>
                  <a:pt x="2340284" y="892793"/>
                </a:lnTo>
                <a:lnTo>
                  <a:pt x="2340232" y="892572"/>
                </a:lnTo>
                <a:lnTo>
                  <a:pt x="2340429" y="892713"/>
                </a:lnTo>
                <a:close/>
                <a:moveTo>
                  <a:pt x="1328994" y="887639"/>
                </a:moveTo>
                <a:cubicBezTo>
                  <a:pt x="1330847" y="885825"/>
                  <a:pt x="1332699" y="887639"/>
                  <a:pt x="1336403" y="891268"/>
                </a:cubicBezTo>
                <a:cubicBezTo>
                  <a:pt x="1338255" y="893082"/>
                  <a:pt x="1338255" y="896711"/>
                  <a:pt x="1336403" y="898525"/>
                </a:cubicBezTo>
                <a:cubicBezTo>
                  <a:pt x="1336403" y="898525"/>
                  <a:pt x="1332699" y="896711"/>
                  <a:pt x="1330847" y="894896"/>
                </a:cubicBezTo>
                <a:cubicBezTo>
                  <a:pt x="1327142" y="891268"/>
                  <a:pt x="1327142" y="887639"/>
                  <a:pt x="1328994" y="887639"/>
                </a:cubicBezTo>
                <a:close/>
                <a:moveTo>
                  <a:pt x="1112036" y="887413"/>
                </a:moveTo>
                <a:cubicBezTo>
                  <a:pt x="1115608" y="889397"/>
                  <a:pt x="1119180" y="889397"/>
                  <a:pt x="1119180" y="891382"/>
                </a:cubicBezTo>
                <a:lnTo>
                  <a:pt x="1112300" y="895204"/>
                </a:lnTo>
                <a:lnTo>
                  <a:pt x="1112300" y="902835"/>
                </a:lnTo>
                <a:lnTo>
                  <a:pt x="1106215" y="898923"/>
                </a:lnTo>
                <a:lnTo>
                  <a:pt x="1102511" y="904478"/>
                </a:lnTo>
                <a:cubicBezTo>
                  <a:pt x="1100526" y="904478"/>
                  <a:pt x="1098542" y="902494"/>
                  <a:pt x="1098542" y="898525"/>
                </a:cubicBezTo>
                <a:lnTo>
                  <a:pt x="1101144" y="893320"/>
                </a:lnTo>
                <a:lnTo>
                  <a:pt x="1098939" y="896409"/>
                </a:lnTo>
                <a:cubicBezTo>
                  <a:pt x="1094970" y="900113"/>
                  <a:pt x="1092986" y="900113"/>
                  <a:pt x="1091001" y="898261"/>
                </a:cubicBezTo>
                <a:cubicBezTo>
                  <a:pt x="1089017" y="896409"/>
                  <a:pt x="1091001" y="894556"/>
                  <a:pt x="1094970" y="892704"/>
                </a:cubicBezTo>
                <a:lnTo>
                  <a:pt x="1102309" y="890992"/>
                </a:lnTo>
                <a:lnTo>
                  <a:pt x="1102511" y="890588"/>
                </a:lnTo>
                <a:lnTo>
                  <a:pt x="1102671" y="890907"/>
                </a:lnTo>
                <a:lnTo>
                  <a:pt x="1102907" y="890852"/>
                </a:lnTo>
                <a:lnTo>
                  <a:pt x="1102752" y="891070"/>
                </a:lnTo>
                <a:lnTo>
                  <a:pt x="1105258" y="896082"/>
                </a:lnTo>
                <a:lnTo>
                  <a:pt x="1103833" y="890588"/>
                </a:lnTo>
                <a:lnTo>
                  <a:pt x="1105165" y="891230"/>
                </a:lnTo>
                <a:close/>
                <a:moveTo>
                  <a:pt x="1326349" y="885825"/>
                </a:moveTo>
                <a:lnTo>
                  <a:pt x="1326525" y="886142"/>
                </a:lnTo>
                <a:lnTo>
                  <a:pt x="1326746" y="886090"/>
                </a:lnTo>
                <a:lnTo>
                  <a:pt x="1326623" y="886319"/>
                </a:lnTo>
                <a:lnTo>
                  <a:pt x="1330318" y="892969"/>
                </a:lnTo>
                <a:cubicBezTo>
                  <a:pt x="1330318" y="896914"/>
                  <a:pt x="1328541" y="900113"/>
                  <a:pt x="1326349" y="900113"/>
                </a:cubicBezTo>
                <a:lnTo>
                  <a:pt x="1322686" y="893520"/>
                </a:lnTo>
                <a:lnTo>
                  <a:pt x="1314840" y="895351"/>
                </a:lnTo>
                <a:cubicBezTo>
                  <a:pt x="1312855" y="893499"/>
                  <a:pt x="1314840" y="889794"/>
                  <a:pt x="1318808" y="887942"/>
                </a:cubicBezTo>
                <a:lnTo>
                  <a:pt x="1326121" y="886236"/>
                </a:lnTo>
                <a:close/>
                <a:moveTo>
                  <a:pt x="1089017" y="884237"/>
                </a:moveTo>
                <a:cubicBezTo>
                  <a:pt x="1091001" y="882650"/>
                  <a:pt x="1094970" y="882650"/>
                  <a:pt x="1098939" y="884237"/>
                </a:cubicBezTo>
                <a:cubicBezTo>
                  <a:pt x="1102907" y="885825"/>
                  <a:pt x="1104892" y="887413"/>
                  <a:pt x="1102907" y="889000"/>
                </a:cubicBezTo>
                <a:cubicBezTo>
                  <a:pt x="1102907" y="890588"/>
                  <a:pt x="1098939" y="890588"/>
                  <a:pt x="1094970" y="889000"/>
                </a:cubicBezTo>
                <a:cubicBezTo>
                  <a:pt x="1091001" y="887413"/>
                  <a:pt x="1089017" y="885825"/>
                  <a:pt x="1089017" y="884237"/>
                </a:cubicBezTo>
                <a:close/>
                <a:moveTo>
                  <a:pt x="2347641" y="879872"/>
                </a:moveTo>
                <a:cubicBezTo>
                  <a:pt x="2349493" y="879872"/>
                  <a:pt x="2349493" y="883841"/>
                  <a:pt x="2347641" y="887810"/>
                </a:cubicBezTo>
                <a:cubicBezTo>
                  <a:pt x="2343937" y="891778"/>
                  <a:pt x="2342085" y="893763"/>
                  <a:pt x="2340232" y="891778"/>
                </a:cubicBezTo>
                <a:cubicBezTo>
                  <a:pt x="2338380" y="891778"/>
                  <a:pt x="2338380" y="887810"/>
                  <a:pt x="2340232" y="883841"/>
                </a:cubicBezTo>
                <a:cubicBezTo>
                  <a:pt x="2343937" y="879872"/>
                  <a:pt x="2345789" y="877888"/>
                  <a:pt x="2347641" y="879872"/>
                </a:cubicBezTo>
                <a:close/>
                <a:moveTo>
                  <a:pt x="2378067" y="879475"/>
                </a:moveTo>
                <a:cubicBezTo>
                  <a:pt x="2378067" y="879475"/>
                  <a:pt x="2376480" y="896938"/>
                  <a:pt x="2373304" y="896938"/>
                </a:cubicBezTo>
                <a:cubicBezTo>
                  <a:pt x="2370129" y="896938"/>
                  <a:pt x="2374892" y="883356"/>
                  <a:pt x="2378067" y="879475"/>
                </a:cubicBezTo>
                <a:close/>
                <a:moveTo>
                  <a:pt x="501096" y="879213"/>
                </a:moveTo>
                <a:cubicBezTo>
                  <a:pt x="522657" y="881320"/>
                  <a:pt x="536567" y="888815"/>
                  <a:pt x="536567" y="888815"/>
                </a:cubicBezTo>
                <a:lnTo>
                  <a:pt x="535562" y="889737"/>
                </a:lnTo>
                <a:lnTo>
                  <a:pt x="539743" y="890732"/>
                </a:lnTo>
                <a:lnTo>
                  <a:pt x="533343" y="891773"/>
                </a:lnTo>
                <a:lnTo>
                  <a:pt x="519179" y="904769"/>
                </a:lnTo>
                <a:cubicBezTo>
                  <a:pt x="510137" y="929798"/>
                  <a:pt x="519874" y="978276"/>
                  <a:pt x="492054" y="1016215"/>
                </a:cubicBezTo>
                <a:cubicBezTo>
                  <a:pt x="454960" y="1066801"/>
                  <a:pt x="401173" y="1036824"/>
                  <a:pt x="401173" y="1036824"/>
                </a:cubicBezTo>
                <a:cubicBezTo>
                  <a:pt x="349242" y="993733"/>
                  <a:pt x="360370" y="945021"/>
                  <a:pt x="419720" y="901929"/>
                </a:cubicBezTo>
                <a:cubicBezTo>
                  <a:pt x="435022" y="891157"/>
                  <a:pt x="449975" y="884950"/>
                  <a:pt x="463799" y="881701"/>
                </a:cubicBezTo>
                <a:lnTo>
                  <a:pt x="471009" y="881220"/>
                </a:lnTo>
                <a:lnTo>
                  <a:pt x="471480" y="879475"/>
                </a:lnTo>
                <a:lnTo>
                  <a:pt x="471092" y="881214"/>
                </a:lnTo>
                <a:close/>
                <a:moveTo>
                  <a:pt x="1312855" y="878205"/>
                </a:moveTo>
                <a:cubicBezTo>
                  <a:pt x="1314840" y="878205"/>
                  <a:pt x="1318808" y="876300"/>
                  <a:pt x="1322777" y="878205"/>
                </a:cubicBezTo>
                <a:cubicBezTo>
                  <a:pt x="1326746" y="880110"/>
                  <a:pt x="1328730" y="883920"/>
                  <a:pt x="1326746" y="885825"/>
                </a:cubicBezTo>
                <a:lnTo>
                  <a:pt x="1326349" y="885825"/>
                </a:lnTo>
                <a:lnTo>
                  <a:pt x="1318808" y="885825"/>
                </a:lnTo>
                <a:cubicBezTo>
                  <a:pt x="1314840" y="883920"/>
                  <a:pt x="1312855" y="880110"/>
                  <a:pt x="1312855" y="878205"/>
                </a:cubicBezTo>
                <a:close/>
                <a:moveTo>
                  <a:pt x="2388446" y="878185"/>
                </a:moveTo>
                <a:cubicBezTo>
                  <a:pt x="2392157" y="877193"/>
                  <a:pt x="2396086" y="876696"/>
                  <a:pt x="2396959" y="878681"/>
                </a:cubicBezTo>
                <a:cubicBezTo>
                  <a:pt x="2397832" y="880665"/>
                  <a:pt x="2394776" y="881658"/>
                  <a:pt x="2391065" y="881906"/>
                </a:cubicBezTo>
                <a:lnTo>
                  <a:pt x="2390452" y="881828"/>
                </a:lnTo>
                <a:lnTo>
                  <a:pt x="2393337" y="882690"/>
                </a:lnTo>
                <a:cubicBezTo>
                  <a:pt x="2394855" y="883404"/>
                  <a:pt x="2395688" y="884237"/>
                  <a:pt x="2395212" y="885190"/>
                </a:cubicBezTo>
                <a:lnTo>
                  <a:pt x="2389101" y="885190"/>
                </a:lnTo>
                <a:lnTo>
                  <a:pt x="2393744" y="891381"/>
                </a:lnTo>
                <a:cubicBezTo>
                  <a:pt x="2392851" y="893366"/>
                  <a:pt x="2390172" y="891877"/>
                  <a:pt x="2387493" y="889149"/>
                </a:cubicBezTo>
                <a:lnTo>
                  <a:pt x="2383101" y="882351"/>
                </a:lnTo>
                <a:lnTo>
                  <a:pt x="2378540" y="879745"/>
                </a:lnTo>
                <a:lnTo>
                  <a:pt x="2378692" y="880285"/>
                </a:lnTo>
                <a:lnTo>
                  <a:pt x="2383392" y="886381"/>
                </a:lnTo>
                <a:cubicBezTo>
                  <a:pt x="2385939" y="889952"/>
                  <a:pt x="2388254" y="893762"/>
                  <a:pt x="2387328" y="894715"/>
                </a:cubicBezTo>
                <a:cubicBezTo>
                  <a:pt x="2385476" y="896620"/>
                  <a:pt x="2383161" y="894239"/>
                  <a:pt x="2381309" y="890667"/>
                </a:cubicBezTo>
                <a:lnTo>
                  <a:pt x="2380898" y="889248"/>
                </a:lnTo>
                <a:lnTo>
                  <a:pt x="2380448" y="898525"/>
                </a:lnTo>
                <a:cubicBezTo>
                  <a:pt x="2378464" y="898525"/>
                  <a:pt x="2377472" y="895191"/>
                  <a:pt x="2377223" y="891143"/>
                </a:cubicBezTo>
                <a:lnTo>
                  <a:pt x="2378357" y="880477"/>
                </a:lnTo>
                <a:lnTo>
                  <a:pt x="2378067" y="879475"/>
                </a:lnTo>
                <a:lnTo>
                  <a:pt x="2378416" y="879927"/>
                </a:lnTo>
                <a:lnTo>
                  <a:pt x="2378441" y="879689"/>
                </a:lnTo>
                <a:lnTo>
                  <a:pt x="2378067" y="879475"/>
                </a:lnTo>
                <a:lnTo>
                  <a:pt x="2378457" y="879535"/>
                </a:lnTo>
                <a:lnTo>
                  <a:pt x="2378464" y="879475"/>
                </a:lnTo>
                <a:lnTo>
                  <a:pt x="2378482" y="879539"/>
                </a:lnTo>
                <a:lnTo>
                  <a:pt x="2381593" y="880017"/>
                </a:lnTo>
                <a:lnTo>
                  <a:pt x="2381242" y="879475"/>
                </a:lnTo>
                <a:lnTo>
                  <a:pt x="2382236" y="880116"/>
                </a:lnTo>
                <a:lnTo>
                  <a:pt x="2382652" y="880180"/>
                </a:lnTo>
                <a:close/>
                <a:moveTo>
                  <a:pt x="2335840" y="878086"/>
                </a:moveTo>
                <a:cubicBezTo>
                  <a:pt x="2335840" y="876300"/>
                  <a:pt x="2339650" y="879872"/>
                  <a:pt x="2339650" y="883444"/>
                </a:cubicBezTo>
                <a:cubicBezTo>
                  <a:pt x="2341555" y="887016"/>
                  <a:pt x="2339650" y="890588"/>
                  <a:pt x="2337745" y="890588"/>
                </a:cubicBezTo>
                <a:lnTo>
                  <a:pt x="2337598" y="890381"/>
                </a:lnTo>
                <a:lnTo>
                  <a:pt x="2337983" y="891858"/>
                </a:lnTo>
                <a:cubicBezTo>
                  <a:pt x="2337983" y="893763"/>
                  <a:pt x="2334014" y="893763"/>
                  <a:pt x="2330045" y="891858"/>
                </a:cubicBezTo>
                <a:cubicBezTo>
                  <a:pt x="2326077" y="889953"/>
                  <a:pt x="2324092" y="888048"/>
                  <a:pt x="2324092" y="886143"/>
                </a:cubicBezTo>
                <a:cubicBezTo>
                  <a:pt x="2326077" y="884238"/>
                  <a:pt x="2330045" y="884238"/>
                  <a:pt x="2332030" y="886143"/>
                </a:cubicBezTo>
                <a:lnTo>
                  <a:pt x="2336218" y="888441"/>
                </a:lnTo>
                <a:lnTo>
                  <a:pt x="2333935" y="885230"/>
                </a:lnTo>
                <a:cubicBezTo>
                  <a:pt x="2332030" y="881658"/>
                  <a:pt x="2333935" y="878086"/>
                  <a:pt x="2335840" y="878086"/>
                </a:cubicBezTo>
                <a:close/>
                <a:moveTo>
                  <a:pt x="2367219" y="878036"/>
                </a:moveTo>
                <a:lnTo>
                  <a:pt x="2375546" y="880044"/>
                </a:lnTo>
                <a:lnTo>
                  <a:pt x="2378067" y="879475"/>
                </a:lnTo>
                <a:cubicBezTo>
                  <a:pt x="2378067" y="879475"/>
                  <a:pt x="2370923" y="895350"/>
                  <a:pt x="2367351" y="893365"/>
                </a:cubicBezTo>
                <a:cubicBezTo>
                  <a:pt x="2365565" y="892373"/>
                  <a:pt x="2366905" y="889397"/>
                  <a:pt x="2369361" y="886420"/>
                </a:cubicBezTo>
                <a:lnTo>
                  <a:pt x="2371648" y="884595"/>
                </a:lnTo>
                <a:lnTo>
                  <a:pt x="2364097" y="886884"/>
                </a:lnTo>
                <a:cubicBezTo>
                  <a:pt x="2362350" y="885031"/>
                  <a:pt x="2364533" y="883179"/>
                  <a:pt x="2367808" y="881790"/>
                </a:cubicBezTo>
                <a:lnTo>
                  <a:pt x="2368496" y="881635"/>
                </a:lnTo>
                <a:lnTo>
                  <a:pt x="2360604" y="880269"/>
                </a:lnTo>
                <a:cubicBezTo>
                  <a:pt x="2360604" y="878284"/>
                  <a:pt x="2363691" y="877788"/>
                  <a:pt x="2367219" y="878036"/>
                </a:cubicBezTo>
                <a:close/>
                <a:moveTo>
                  <a:pt x="180723" y="877888"/>
                </a:moveTo>
                <a:cubicBezTo>
                  <a:pt x="186584" y="890916"/>
                  <a:pt x="190492" y="931863"/>
                  <a:pt x="178769" y="928140"/>
                </a:cubicBezTo>
                <a:cubicBezTo>
                  <a:pt x="165092" y="924418"/>
                  <a:pt x="180723" y="877888"/>
                  <a:pt x="180723" y="877888"/>
                </a:cubicBezTo>
                <a:close/>
                <a:moveTo>
                  <a:pt x="1100765" y="876300"/>
                </a:moveTo>
                <a:cubicBezTo>
                  <a:pt x="1102670" y="876300"/>
                  <a:pt x="1104575" y="878114"/>
                  <a:pt x="1104575" y="881743"/>
                </a:cubicBezTo>
                <a:lnTo>
                  <a:pt x="1104575" y="886300"/>
                </a:lnTo>
                <a:lnTo>
                  <a:pt x="1105950" y="881658"/>
                </a:lnTo>
                <a:cubicBezTo>
                  <a:pt x="1108067" y="878086"/>
                  <a:pt x="1110183" y="876300"/>
                  <a:pt x="1112300" y="878086"/>
                </a:cubicBezTo>
                <a:cubicBezTo>
                  <a:pt x="1114417" y="879872"/>
                  <a:pt x="1114417" y="881658"/>
                  <a:pt x="1112300" y="885230"/>
                </a:cubicBezTo>
                <a:lnTo>
                  <a:pt x="1104575" y="888489"/>
                </a:lnTo>
                <a:lnTo>
                  <a:pt x="1104575" y="889000"/>
                </a:lnTo>
                <a:lnTo>
                  <a:pt x="1104203" y="888646"/>
                </a:lnTo>
                <a:lnTo>
                  <a:pt x="1103833" y="888802"/>
                </a:lnTo>
                <a:lnTo>
                  <a:pt x="1103951" y="888406"/>
                </a:lnTo>
                <a:lnTo>
                  <a:pt x="1098860" y="883557"/>
                </a:lnTo>
                <a:cubicBezTo>
                  <a:pt x="1096955" y="879928"/>
                  <a:pt x="1098860" y="876300"/>
                  <a:pt x="1100765" y="876300"/>
                </a:cubicBezTo>
                <a:close/>
                <a:moveTo>
                  <a:pt x="182555" y="876300"/>
                </a:moveTo>
                <a:lnTo>
                  <a:pt x="184261" y="879125"/>
                </a:lnTo>
                <a:lnTo>
                  <a:pt x="208252" y="896524"/>
                </a:lnTo>
                <a:cubicBezTo>
                  <a:pt x="216355" y="904444"/>
                  <a:pt x="221449" y="912365"/>
                  <a:pt x="215892" y="915160"/>
                </a:cubicBezTo>
                <a:cubicBezTo>
                  <a:pt x="213114" y="916558"/>
                  <a:pt x="209642" y="914927"/>
                  <a:pt x="205995" y="911695"/>
                </a:cubicBezTo>
                <a:lnTo>
                  <a:pt x="198568" y="902818"/>
                </a:lnTo>
                <a:lnTo>
                  <a:pt x="198985" y="903509"/>
                </a:lnTo>
                <a:cubicBezTo>
                  <a:pt x="203510" y="914156"/>
                  <a:pt x="205415" y="923620"/>
                  <a:pt x="199700" y="923620"/>
                </a:cubicBezTo>
                <a:cubicBezTo>
                  <a:pt x="189699" y="925040"/>
                  <a:pt x="185055" y="897712"/>
                  <a:pt x="183358" y="883960"/>
                </a:cubicBezTo>
                <a:lnTo>
                  <a:pt x="182761" y="878261"/>
                </a:lnTo>
                <a:lnTo>
                  <a:pt x="182555" y="877888"/>
                </a:lnTo>
                <a:lnTo>
                  <a:pt x="182735" y="878019"/>
                </a:lnTo>
                <a:close/>
                <a:moveTo>
                  <a:pt x="177792" y="876300"/>
                </a:moveTo>
                <a:lnTo>
                  <a:pt x="177693" y="876477"/>
                </a:lnTo>
                <a:lnTo>
                  <a:pt x="179380" y="876300"/>
                </a:lnTo>
                <a:lnTo>
                  <a:pt x="176696" y="878258"/>
                </a:lnTo>
                <a:lnTo>
                  <a:pt x="170937" y="888541"/>
                </a:lnTo>
                <a:cubicBezTo>
                  <a:pt x="160882" y="902345"/>
                  <a:pt x="143488" y="917972"/>
                  <a:pt x="139140" y="909637"/>
                </a:cubicBezTo>
                <a:cubicBezTo>
                  <a:pt x="137690" y="906859"/>
                  <a:pt x="139381" y="903387"/>
                  <a:pt x="142733" y="899740"/>
                </a:cubicBezTo>
                <a:lnTo>
                  <a:pt x="150981" y="893086"/>
                </a:lnTo>
                <a:lnTo>
                  <a:pt x="138123" y="896928"/>
                </a:lnTo>
                <a:cubicBezTo>
                  <a:pt x="134426" y="897255"/>
                  <a:pt x="132060" y="896302"/>
                  <a:pt x="132060" y="893445"/>
                </a:cubicBezTo>
                <a:cubicBezTo>
                  <a:pt x="130640" y="883444"/>
                  <a:pt x="157967" y="878800"/>
                  <a:pt x="171720" y="877104"/>
                </a:cubicBezTo>
                <a:lnTo>
                  <a:pt x="177402" y="876508"/>
                </a:lnTo>
                <a:close/>
                <a:moveTo>
                  <a:pt x="185648" y="874171"/>
                </a:moveTo>
                <a:lnTo>
                  <a:pt x="184715" y="874335"/>
                </a:lnTo>
                <a:lnTo>
                  <a:pt x="184463" y="874501"/>
                </a:lnTo>
                <a:close/>
                <a:moveTo>
                  <a:pt x="2841617" y="873125"/>
                </a:moveTo>
                <a:lnTo>
                  <a:pt x="2841349" y="875604"/>
                </a:lnTo>
                <a:lnTo>
                  <a:pt x="2843230" y="882040"/>
                </a:lnTo>
                <a:cubicBezTo>
                  <a:pt x="2846876" y="895302"/>
                  <a:pt x="2853127" y="922173"/>
                  <a:pt x="2844793" y="924964"/>
                </a:cubicBezTo>
                <a:cubicBezTo>
                  <a:pt x="2839236" y="926826"/>
                  <a:pt x="2836921" y="917520"/>
                  <a:pt x="2836690" y="906120"/>
                </a:cubicBezTo>
                <a:lnTo>
                  <a:pt x="2837922" y="897320"/>
                </a:lnTo>
                <a:lnTo>
                  <a:pt x="2832777" y="913309"/>
                </a:lnTo>
                <a:cubicBezTo>
                  <a:pt x="2830544" y="917773"/>
                  <a:pt x="2827806" y="920750"/>
                  <a:pt x="2824472" y="920750"/>
                </a:cubicBezTo>
                <a:cubicBezTo>
                  <a:pt x="2821615" y="920292"/>
                  <a:pt x="2820543" y="917773"/>
                  <a:pt x="2820722" y="914081"/>
                </a:cubicBezTo>
                <a:lnTo>
                  <a:pt x="2824448" y="900462"/>
                </a:lnTo>
                <a:lnTo>
                  <a:pt x="2817230" y="909873"/>
                </a:lnTo>
                <a:cubicBezTo>
                  <a:pt x="2813823" y="913258"/>
                  <a:pt x="2810678" y="914995"/>
                  <a:pt x="2808349" y="913606"/>
                </a:cubicBezTo>
                <a:cubicBezTo>
                  <a:pt x="2797167" y="908049"/>
                  <a:pt x="2826985" y="880268"/>
                  <a:pt x="2840030" y="874712"/>
                </a:cubicBezTo>
                <a:lnTo>
                  <a:pt x="2836861" y="880684"/>
                </a:lnTo>
                <a:close/>
                <a:moveTo>
                  <a:pt x="1336403" y="873125"/>
                </a:moveTo>
                <a:cubicBezTo>
                  <a:pt x="1338255" y="874939"/>
                  <a:pt x="1338255" y="878568"/>
                  <a:pt x="1336403" y="882196"/>
                </a:cubicBezTo>
                <a:lnTo>
                  <a:pt x="1329212" y="885718"/>
                </a:lnTo>
                <a:lnTo>
                  <a:pt x="1335874" y="884238"/>
                </a:lnTo>
                <a:cubicBezTo>
                  <a:pt x="1339446" y="884238"/>
                  <a:pt x="1343018" y="885825"/>
                  <a:pt x="1343018" y="887413"/>
                </a:cubicBezTo>
                <a:cubicBezTo>
                  <a:pt x="1343018" y="889000"/>
                  <a:pt x="1339446" y="890588"/>
                  <a:pt x="1335874" y="889000"/>
                </a:cubicBezTo>
                <a:cubicBezTo>
                  <a:pt x="1332302" y="889000"/>
                  <a:pt x="1328730" y="887413"/>
                  <a:pt x="1328730" y="885825"/>
                </a:cubicBezTo>
                <a:lnTo>
                  <a:pt x="1329010" y="885763"/>
                </a:lnTo>
                <a:lnTo>
                  <a:pt x="1330847" y="878568"/>
                </a:lnTo>
                <a:cubicBezTo>
                  <a:pt x="1332699" y="874939"/>
                  <a:pt x="1334551" y="873125"/>
                  <a:pt x="1336403" y="873125"/>
                </a:cubicBezTo>
                <a:close/>
                <a:moveTo>
                  <a:pt x="2395212" y="872066"/>
                </a:moveTo>
                <a:cubicBezTo>
                  <a:pt x="2397117" y="875771"/>
                  <a:pt x="2383782" y="879475"/>
                  <a:pt x="2378067" y="879475"/>
                </a:cubicBezTo>
                <a:cubicBezTo>
                  <a:pt x="2378067" y="879475"/>
                  <a:pt x="2393307" y="868362"/>
                  <a:pt x="2395212" y="872066"/>
                </a:cubicBezTo>
                <a:close/>
                <a:moveTo>
                  <a:pt x="2362192" y="872066"/>
                </a:moveTo>
                <a:cubicBezTo>
                  <a:pt x="2362192" y="868362"/>
                  <a:pt x="2374539" y="875771"/>
                  <a:pt x="2378067" y="879475"/>
                </a:cubicBezTo>
                <a:cubicBezTo>
                  <a:pt x="2378067" y="879475"/>
                  <a:pt x="2362192" y="875771"/>
                  <a:pt x="2362192" y="872066"/>
                </a:cubicBezTo>
                <a:close/>
                <a:moveTo>
                  <a:pt x="414594" y="871991"/>
                </a:moveTo>
                <a:cubicBezTo>
                  <a:pt x="416446" y="869950"/>
                  <a:pt x="418298" y="871991"/>
                  <a:pt x="422003" y="876073"/>
                </a:cubicBezTo>
                <a:cubicBezTo>
                  <a:pt x="423855" y="878114"/>
                  <a:pt x="423855" y="882197"/>
                  <a:pt x="422003" y="884238"/>
                </a:cubicBezTo>
                <a:cubicBezTo>
                  <a:pt x="422003" y="884238"/>
                  <a:pt x="418298" y="882197"/>
                  <a:pt x="416446" y="880156"/>
                </a:cubicBezTo>
                <a:cubicBezTo>
                  <a:pt x="414594" y="876073"/>
                  <a:pt x="412742" y="871991"/>
                  <a:pt x="414594" y="871991"/>
                </a:cubicBezTo>
                <a:close/>
                <a:moveTo>
                  <a:pt x="1367147" y="869950"/>
                </a:moveTo>
                <a:cubicBezTo>
                  <a:pt x="1375363" y="869950"/>
                  <a:pt x="1380840" y="872789"/>
                  <a:pt x="1383578" y="877994"/>
                </a:cubicBezTo>
                <a:lnTo>
                  <a:pt x="1383578" y="888499"/>
                </a:lnTo>
                <a:lnTo>
                  <a:pt x="1384293" y="890588"/>
                </a:lnTo>
                <a:lnTo>
                  <a:pt x="1383578" y="889843"/>
                </a:lnTo>
                <a:lnTo>
                  <a:pt x="1383578" y="900235"/>
                </a:lnTo>
                <a:lnTo>
                  <a:pt x="1375792" y="909723"/>
                </a:lnTo>
                <a:lnTo>
                  <a:pt x="1376355" y="911225"/>
                </a:lnTo>
                <a:lnTo>
                  <a:pt x="1375609" y="909946"/>
                </a:lnTo>
                <a:lnTo>
                  <a:pt x="1370570" y="916087"/>
                </a:lnTo>
                <a:lnTo>
                  <a:pt x="1362251" y="918962"/>
                </a:lnTo>
                <a:lnTo>
                  <a:pt x="1362067" y="919163"/>
                </a:lnTo>
                <a:lnTo>
                  <a:pt x="1362171" y="918990"/>
                </a:lnTo>
                <a:lnTo>
                  <a:pt x="1361670" y="919163"/>
                </a:lnTo>
                <a:cubicBezTo>
                  <a:pt x="1365322" y="915377"/>
                  <a:pt x="1363040" y="911118"/>
                  <a:pt x="1359845" y="905913"/>
                </a:cubicBezTo>
                <a:lnTo>
                  <a:pt x="1356555" y="897386"/>
                </a:lnTo>
                <a:lnTo>
                  <a:pt x="1355717" y="898526"/>
                </a:lnTo>
                <a:lnTo>
                  <a:pt x="1356486" y="897208"/>
                </a:lnTo>
                <a:lnTo>
                  <a:pt x="1352542" y="886985"/>
                </a:lnTo>
                <a:cubicBezTo>
                  <a:pt x="1352542" y="871843"/>
                  <a:pt x="1367147" y="869950"/>
                  <a:pt x="1367147" y="869950"/>
                </a:cubicBezTo>
                <a:close/>
                <a:moveTo>
                  <a:pt x="1324602" y="869950"/>
                </a:moveTo>
                <a:cubicBezTo>
                  <a:pt x="1326507" y="869950"/>
                  <a:pt x="1328412" y="871934"/>
                  <a:pt x="1328412" y="875903"/>
                </a:cubicBezTo>
                <a:cubicBezTo>
                  <a:pt x="1330317" y="879872"/>
                  <a:pt x="1330317" y="883840"/>
                  <a:pt x="1328412" y="885825"/>
                </a:cubicBezTo>
                <a:cubicBezTo>
                  <a:pt x="1326507" y="885825"/>
                  <a:pt x="1322697" y="881856"/>
                  <a:pt x="1322697" y="877887"/>
                </a:cubicBezTo>
                <a:cubicBezTo>
                  <a:pt x="1320792" y="873919"/>
                  <a:pt x="1322697" y="871934"/>
                  <a:pt x="1324602" y="869950"/>
                </a:cubicBezTo>
                <a:close/>
                <a:moveTo>
                  <a:pt x="421473" y="868363"/>
                </a:moveTo>
                <a:cubicBezTo>
                  <a:pt x="425045" y="868363"/>
                  <a:pt x="428617" y="870347"/>
                  <a:pt x="428617" y="872332"/>
                </a:cubicBezTo>
                <a:cubicBezTo>
                  <a:pt x="428617" y="874316"/>
                  <a:pt x="425045" y="876301"/>
                  <a:pt x="421473" y="874316"/>
                </a:cubicBezTo>
                <a:cubicBezTo>
                  <a:pt x="417901" y="874316"/>
                  <a:pt x="414329" y="872332"/>
                  <a:pt x="414329" y="870347"/>
                </a:cubicBezTo>
                <a:cubicBezTo>
                  <a:pt x="414329" y="868363"/>
                  <a:pt x="417901" y="868363"/>
                  <a:pt x="421473" y="868363"/>
                </a:cubicBezTo>
                <a:close/>
                <a:moveTo>
                  <a:pt x="2365594" y="867172"/>
                </a:moveTo>
                <a:cubicBezTo>
                  <a:pt x="2367408" y="863600"/>
                  <a:pt x="2376479" y="874316"/>
                  <a:pt x="2376479" y="877888"/>
                </a:cubicBezTo>
                <a:cubicBezTo>
                  <a:pt x="2376479" y="877888"/>
                  <a:pt x="2363779" y="870744"/>
                  <a:pt x="2365594" y="867172"/>
                </a:cubicBezTo>
                <a:close/>
                <a:moveTo>
                  <a:pt x="2370659" y="862589"/>
                </a:moveTo>
                <a:cubicBezTo>
                  <a:pt x="2374363" y="858837"/>
                  <a:pt x="2378067" y="873846"/>
                  <a:pt x="2378067" y="879475"/>
                </a:cubicBezTo>
                <a:cubicBezTo>
                  <a:pt x="2378067" y="879475"/>
                  <a:pt x="2366954" y="864465"/>
                  <a:pt x="2370659" y="862589"/>
                </a:cubicBezTo>
                <a:close/>
                <a:moveTo>
                  <a:pt x="2378861" y="860742"/>
                </a:moveTo>
                <a:cubicBezTo>
                  <a:pt x="2380846" y="859789"/>
                  <a:pt x="2381342" y="863123"/>
                  <a:pt x="2381094" y="867171"/>
                </a:cubicBezTo>
                <a:lnTo>
                  <a:pt x="2379688" y="873917"/>
                </a:lnTo>
                <a:lnTo>
                  <a:pt x="2380382" y="871537"/>
                </a:lnTo>
                <a:cubicBezTo>
                  <a:pt x="2381772" y="867569"/>
                  <a:pt x="2383624" y="863600"/>
                  <a:pt x="2385476" y="863600"/>
                </a:cubicBezTo>
                <a:cubicBezTo>
                  <a:pt x="2387328" y="863600"/>
                  <a:pt x="2386402" y="866687"/>
                  <a:pt x="2384550" y="870215"/>
                </a:cubicBezTo>
                <a:lnTo>
                  <a:pt x="2383508" y="871703"/>
                </a:lnTo>
                <a:lnTo>
                  <a:pt x="2391650" y="867001"/>
                </a:lnTo>
                <a:cubicBezTo>
                  <a:pt x="2393590" y="867908"/>
                  <a:pt x="2391650" y="870630"/>
                  <a:pt x="2388497" y="873124"/>
                </a:cubicBezTo>
                <a:lnTo>
                  <a:pt x="2379701" y="877141"/>
                </a:lnTo>
                <a:lnTo>
                  <a:pt x="2378067" y="879475"/>
                </a:lnTo>
                <a:lnTo>
                  <a:pt x="2378602" y="877643"/>
                </a:lnTo>
                <a:lnTo>
                  <a:pt x="2378067" y="877887"/>
                </a:lnTo>
                <a:lnTo>
                  <a:pt x="2378729" y="877127"/>
                </a:lnTo>
                <a:lnTo>
                  <a:pt x="2377373" y="869314"/>
                </a:lnTo>
                <a:cubicBezTo>
                  <a:pt x="2376877" y="865028"/>
                  <a:pt x="2376877" y="860742"/>
                  <a:pt x="2378861" y="860742"/>
                </a:cubicBezTo>
                <a:close/>
                <a:moveTo>
                  <a:pt x="422003" y="857250"/>
                </a:moveTo>
                <a:cubicBezTo>
                  <a:pt x="423855" y="859064"/>
                  <a:pt x="423855" y="862693"/>
                  <a:pt x="422003" y="866321"/>
                </a:cubicBezTo>
                <a:cubicBezTo>
                  <a:pt x="420150" y="868136"/>
                  <a:pt x="416446" y="869950"/>
                  <a:pt x="414594" y="869950"/>
                </a:cubicBezTo>
                <a:cubicBezTo>
                  <a:pt x="412742" y="868136"/>
                  <a:pt x="414594" y="864507"/>
                  <a:pt x="416446" y="862693"/>
                </a:cubicBezTo>
                <a:cubicBezTo>
                  <a:pt x="418298" y="859064"/>
                  <a:pt x="420150" y="857250"/>
                  <a:pt x="422003" y="857250"/>
                </a:cubicBezTo>
                <a:close/>
                <a:moveTo>
                  <a:pt x="410202" y="855663"/>
                </a:moveTo>
                <a:cubicBezTo>
                  <a:pt x="412107" y="855663"/>
                  <a:pt x="414012" y="857449"/>
                  <a:pt x="414012" y="861021"/>
                </a:cubicBezTo>
                <a:cubicBezTo>
                  <a:pt x="415917" y="864593"/>
                  <a:pt x="415917" y="868165"/>
                  <a:pt x="414012" y="869951"/>
                </a:cubicBezTo>
                <a:lnTo>
                  <a:pt x="411940" y="867361"/>
                </a:lnTo>
                <a:lnTo>
                  <a:pt x="412344" y="869951"/>
                </a:lnTo>
                <a:lnTo>
                  <a:pt x="411948" y="869951"/>
                </a:lnTo>
                <a:lnTo>
                  <a:pt x="412108" y="870270"/>
                </a:lnTo>
                <a:lnTo>
                  <a:pt x="412344" y="870215"/>
                </a:lnTo>
                <a:lnTo>
                  <a:pt x="412208" y="870470"/>
                </a:lnTo>
                <a:lnTo>
                  <a:pt x="415917" y="877887"/>
                </a:lnTo>
                <a:cubicBezTo>
                  <a:pt x="415917" y="882270"/>
                  <a:pt x="414139" y="885825"/>
                  <a:pt x="411948" y="885825"/>
                </a:cubicBezTo>
                <a:cubicBezTo>
                  <a:pt x="409756" y="885825"/>
                  <a:pt x="407979" y="882270"/>
                  <a:pt x="407979" y="877887"/>
                </a:cubicBezTo>
                <a:lnTo>
                  <a:pt x="408076" y="877694"/>
                </a:lnTo>
                <a:lnTo>
                  <a:pt x="400438" y="879476"/>
                </a:lnTo>
                <a:cubicBezTo>
                  <a:pt x="398454" y="877624"/>
                  <a:pt x="400438" y="873919"/>
                  <a:pt x="404407" y="872067"/>
                </a:cubicBezTo>
                <a:lnTo>
                  <a:pt x="411745" y="870355"/>
                </a:lnTo>
                <a:lnTo>
                  <a:pt x="411947" y="869951"/>
                </a:lnTo>
                <a:lnTo>
                  <a:pt x="404407" y="869951"/>
                </a:lnTo>
                <a:cubicBezTo>
                  <a:pt x="400438" y="868363"/>
                  <a:pt x="398454" y="865188"/>
                  <a:pt x="398454" y="863600"/>
                </a:cubicBezTo>
                <a:cubicBezTo>
                  <a:pt x="400438" y="863600"/>
                  <a:pt x="404407" y="862013"/>
                  <a:pt x="408376" y="863600"/>
                </a:cubicBezTo>
                <a:lnTo>
                  <a:pt x="410446" y="865493"/>
                </a:lnTo>
                <a:lnTo>
                  <a:pt x="408297" y="862807"/>
                </a:lnTo>
                <a:cubicBezTo>
                  <a:pt x="406392" y="859235"/>
                  <a:pt x="408297" y="857449"/>
                  <a:pt x="410202" y="855663"/>
                </a:cubicBezTo>
                <a:close/>
                <a:moveTo>
                  <a:pt x="144848" y="854828"/>
                </a:moveTo>
                <a:cubicBezTo>
                  <a:pt x="155448" y="858208"/>
                  <a:pt x="170465" y="868596"/>
                  <a:pt x="177311" y="873579"/>
                </a:cubicBezTo>
                <a:lnTo>
                  <a:pt x="180966" y="876301"/>
                </a:lnTo>
                <a:lnTo>
                  <a:pt x="180967" y="876300"/>
                </a:lnTo>
                <a:lnTo>
                  <a:pt x="180967" y="876301"/>
                </a:lnTo>
                <a:lnTo>
                  <a:pt x="172329" y="907171"/>
                </a:lnTo>
                <a:cubicBezTo>
                  <a:pt x="167426" y="917462"/>
                  <a:pt x="161357" y="924946"/>
                  <a:pt x="156687" y="921204"/>
                </a:cubicBezTo>
                <a:cubicBezTo>
                  <a:pt x="151084" y="915591"/>
                  <a:pt x="167543" y="893139"/>
                  <a:pt x="176123" y="882264"/>
                </a:cubicBezTo>
                <a:lnTo>
                  <a:pt x="180966" y="876301"/>
                </a:lnTo>
                <a:lnTo>
                  <a:pt x="173923" y="875505"/>
                </a:lnTo>
                <a:lnTo>
                  <a:pt x="163543" y="878285"/>
                </a:lnTo>
                <a:cubicBezTo>
                  <a:pt x="146299" y="881307"/>
                  <a:pt x="123667" y="881307"/>
                  <a:pt x="127978" y="872515"/>
                </a:cubicBezTo>
                <a:cubicBezTo>
                  <a:pt x="128936" y="869096"/>
                  <a:pt x="132528" y="867508"/>
                  <a:pt x="137378" y="867050"/>
                </a:cubicBezTo>
                <a:lnTo>
                  <a:pt x="144283" y="867585"/>
                </a:lnTo>
                <a:lnTo>
                  <a:pt x="136472" y="863576"/>
                </a:lnTo>
                <a:cubicBezTo>
                  <a:pt x="133622" y="861102"/>
                  <a:pt x="132576" y="858392"/>
                  <a:pt x="134437" y="855564"/>
                </a:cubicBezTo>
                <a:cubicBezTo>
                  <a:pt x="136298" y="853207"/>
                  <a:pt x="140137" y="853325"/>
                  <a:pt x="144848" y="854828"/>
                </a:cubicBezTo>
                <a:close/>
                <a:moveTo>
                  <a:pt x="931401" y="852488"/>
                </a:moveTo>
                <a:lnTo>
                  <a:pt x="928873" y="857075"/>
                </a:lnTo>
                <a:lnTo>
                  <a:pt x="931061" y="854075"/>
                </a:lnTo>
                <a:lnTo>
                  <a:pt x="932975" y="857574"/>
                </a:lnTo>
                <a:lnTo>
                  <a:pt x="932119" y="854274"/>
                </a:lnTo>
                <a:cubicBezTo>
                  <a:pt x="933971" y="852488"/>
                  <a:pt x="937675" y="854274"/>
                  <a:pt x="939528" y="857846"/>
                </a:cubicBezTo>
                <a:cubicBezTo>
                  <a:pt x="941380" y="861418"/>
                  <a:pt x="941380" y="863204"/>
                  <a:pt x="941380" y="864990"/>
                </a:cubicBezTo>
                <a:lnTo>
                  <a:pt x="934708" y="861773"/>
                </a:lnTo>
                <a:lnTo>
                  <a:pt x="931061" y="866775"/>
                </a:lnTo>
                <a:lnTo>
                  <a:pt x="927301" y="859901"/>
                </a:lnTo>
                <a:lnTo>
                  <a:pt x="919154" y="861749"/>
                </a:lnTo>
                <a:cubicBezTo>
                  <a:pt x="919154" y="859897"/>
                  <a:pt x="921195" y="858044"/>
                  <a:pt x="923236" y="854340"/>
                </a:cubicBezTo>
                <a:cubicBezTo>
                  <a:pt x="927318" y="852488"/>
                  <a:pt x="931401" y="852488"/>
                  <a:pt x="931401" y="852488"/>
                </a:cubicBezTo>
                <a:close/>
                <a:moveTo>
                  <a:pt x="940586" y="850900"/>
                </a:moveTo>
                <a:cubicBezTo>
                  <a:pt x="944158" y="850900"/>
                  <a:pt x="947730" y="852487"/>
                  <a:pt x="947730" y="854075"/>
                </a:cubicBezTo>
                <a:cubicBezTo>
                  <a:pt x="947730" y="855662"/>
                  <a:pt x="944158" y="857250"/>
                  <a:pt x="940586" y="857250"/>
                </a:cubicBezTo>
                <a:cubicBezTo>
                  <a:pt x="937014" y="857250"/>
                  <a:pt x="933442" y="855662"/>
                  <a:pt x="933442" y="854075"/>
                </a:cubicBezTo>
                <a:cubicBezTo>
                  <a:pt x="935228" y="852487"/>
                  <a:pt x="937014" y="850900"/>
                  <a:pt x="940586" y="850900"/>
                </a:cubicBezTo>
                <a:close/>
                <a:moveTo>
                  <a:pt x="523867" y="850900"/>
                </a:moveTo>
                <a:lnTo>
                  <a:pt x="523867" y="850900"/>
                </a:lnTo>
                <a:lnTo>
                  <a:pt x="531275" y="854528"/>
                </a:lnTo>
                <a:cubicBezTo>
                  <a:pt x="533128" y="858157"/>
                  <a:pt x="534980" y="861786"/>
                  <a:pt x="533128" y="861786"/>
                </a:cubicBezTo>
                <a:cubicBezTo>
                  <a:pt x="531275" y="863600"/>
                  <a:pt x="527571" y="861786"/>
                  <a:pt x="525719" y="858157"/>
                </a:cubicBezTo>
                <a:lnTo>
                  <a:pt x="523870" y="850914"/>
                </a:lnTo>
                <a:lnTo>
                  <a:pt x="525455" y="858157"/>
                </a:lnTo>
                <a:cubicBezTo>
                  <a:pt x="525455" y="861786"/>
                  <a:pt x="523867" y="863600"/>
                  <a:pt x="522279" y="863600"/>
                </a:cubicBezTo>
                <a:cubicBezTo>
                  <a:pt x="520692" y="863600"/>
                  <a:pt x="520692" y="861786"/>
                  <a:pt x="520692" y="858157"/>
                </a:cubicBezTo>
                <a:lnTo>
                  <a:pt x="523867" y="850901"/>
                </a:lnTo>
                <a:close/>
                <a:moveTo>
                  <a:pt x="522052" y="849577"/>
                </a:moveTo>
                <a:cubicBezTo>
                  <a:pt x="523867" y="851429"/>
                  <a:pt x="522052" y="853281"/>
                  <a:pt x="520238" y="855134"/>
                </a:cubicBezTo>
                <a:cubicBezTo>
                  <a:pt x="516610" y="858838"/>
                  <a:pt x="512981" y="858838"/>
                  <a:pt x="512981" y="856986"/>
                </a:cubicBezTo>
                <a:cubicBezTo>
                  <a:pt x="511167" y="855134"/>
                  <a:pt x="512981" y="853281"/>
                  <a:pt x="514795" y="851429"/>
                </a:cubicBezTo>
                <a:cubicBezTo>
                  <a:pt x="518424" y="847725"/>
                  <a:pt x="522052" y="847725"/>
                  <a:pt x="522052" y="849577"/>
                </a:cubicBezTo>
                <a:close/>
                <a:moveTo>
                  <a:pt x="533618" y="846138"/>
                </a:moveTo>
                <a:cubicBezTo>
                  <a:pt x="537701" y="846138"/>
                  <a:pt x="539742" y="848122"/>
                  <a:pt x="539742" y="850107"/>
                </a:cubicBezTo>
                <a:cubicBezTo>
                  <a:pt x="539742" y="852091"/>
                  <a:pt x="535659" y="854076"/>
                  <a:pt x="531577" y="854076"/>
                </a:cubicBezTo>
                <a:cubicBezTo>
                  <a:pt x="527495" y="854076"/>
                  <a:pt x="525454" y="852091"/>
                  <a:pt x="525454" y="850107"/>
                </a:cubicBezTo>
                <a:cubicBezTo>
                  <a:pt x="525454" y="848122"/>
                  <a:pt x="527495" y="846138"/>
                  <a:pt x="533618" y="846138"/>
                </a:cubicBezTo>
                <a:close/>
                <a:moveTo>
                  <a:pt x="511167" y="843280"/>
                </a:moveTo>
                <a:cubicBezTo>
                  <a:pt x="511167" y="841375"/>
                  <a:pt x="514795" y="841375"/>
                  <a:pt x="518424" y="843280"/>
                </a:cubicBezTo>
                <a:cubicBezTo>
                  <a:pt x="522052" y="845185"/>
                  <a:pt x="523867" y="847090"/>
                  <a:pt x="523867" y="848995"/>
                </a:cubicBezTo>
                <a:cubicBezTo>
                  <a:pt x="522052" y="850900"/>
                  <a:pt x="518424" y="850900"/>
                  <a:pt x="516610" y="848995"/>
                </a:cubicBezTo>
                <a:cubicBezTo>
                  <a:pt x="512981" y="847090"/>
                  <a:pt x="511167" y="845185"/>
                  <a:pt x="511167" y="843280"/>
                </a:cubicBezTo>
                <a:close/>
                <a:moveTo>
                  <a:pt x="2311710" y="842963"/>
                </a:moveTo>
                <a:cubicBezTo>
                  <a:pt x="2319926" y="843879"/>
                  <a:pt x="2325403" y="847084"/>
                  <a:pt x="2328141" y="852122"/>
                </a:cubicBezTo>
                <a:lnTo>
                  <a:pt x="2328141" y="858529"/>
                </a:lnTo>
                <a:lnTo>
                  <a:pt x="2328299" y="858611"/>
                </a:lnTo>
                <a:cubicBezTo>
                  <a:pt x="2330442" y="861332"/>
                  <a:pt x="2330442" y="863600"/>
                  <a:pt x="2330442" y="863600"/>
                </a:cubicBezTo>
                <a:lnTo>
                  <a:pt x="2328141" y="861565"/>
                </a:lnTo>
                <a:lnTo>
                  <a:pt x="2328141" y="872271"/>
                </a:lnTo>
                <a:lnTo>
                  <a:pt x="2320170" y="881672"/>
                </a:lnTo>
                <a:lnTo>
                  <a:pt x="2320918" y="884238"/>
                </a:lnTo>
                <a:lnTo>
                  <a:pt x="2319651" y="882283"/>
                </a:lnTo>
                <a:lnTo>
                  <a:pt x="2315133" y="887611"/>
                </a:lnTo>
                <a:lnTo>
                  <a:pt x="2306822" y="890391"/>
                </a:lnTo>
                <a:lnTo>
                  <a:pt x="2306630" y="890588"/>
                </a:lnTo>
                <a:lnTo>
                  <a:pt x="2306733" y="890421"/>
                </a:lnTo>
                <a:lnTo>
                  <a:pt x="2306233" y="890588"/>
                </a:lnTo>
                <a:cubicBezTo>
                  <a:pt x="2309885" y="887840"/>
                  <a:pt x="2307603" y="884177"/>
                  <a:pt x="2304408" y="879140"/>
                </a:cubicBezTo>
                <a:lnTo>
                  <a:pt x="2301399" y="871027"/>
                </a:lnTo>
                <a:lnTo>
                  <a:pt x="2300280" y="873126"/>
                </a:lnTo>
                <a:lnTo>
                  <a:pt x="2301366" y="870937"/>
                </a:lnTo>
                <a:lnTo>
                  <a:pt x="2297105" y="859448"/>
                </a:lnTo>
                <a:cubicBezTo>
                  <a:pt x="2298931" y="844795"/>
                  <a:pt x="2311710" y="842963"/>
                  <a:pt x="2311710" y="842963"/>
                </a:cubicBezTo>
                <a:close/>
                <a:moveTo>
                  <a:pt x="939792" y="841574"/>
                </a:moveTo>
                <a:cubicBezTo>
                  <a:pt x="941380" y="841574"/>
                  <a:pt x="941380" y="845146"/>
                  <a:pt x="939792" y="848718"/>
                </a:cubicBezTo>
                <a:cubicBezTo>
                  <a:pt x="938205" y="852290"/>
                  <a:pt x="935029" y="854076"/>
                  <a:pt x="933442" y="852290"/>
                </a:cubicBezTo>
                <a:cubicBezTo>
                  <a:pt x="933442" y="852290"/>
                  <a:pt x="933442" y="848718"/>
                  <a:pt x="935029" y="845146"/>
                </a:cubicBezTo>
                <a:cubicBezTo>
                  <a:pt x="936617" y="841574"/>
                  <a:pt x="939792" y="839788"/>
                  <a:pt x="939792" y="841574"/>
                </a:cubicBezTo>
                <a:close/>
                <a:moveTo>
                  <a:pt x="1070920" y="839788"/>
                </a:moveTo>
                <a:cubicBezTo>
                  <a:pt x="1079492" y="840704"/>
                  <a:pt x="1085207" y="843909"/>
                  <a:pt x="1088065" y="848947"/>
                </a:cubicBezTo>
                <a:lnTo>
                  <a:pt x="1088065" y="856622"/>
                </a:lnTo>
                <a:lnTo>
                  <a:pt x="1089017" y="858838"/>
                </a:lnTo>
                <a:lnTo>
                  <a:pt x="1088065" y="858147"/>
                </a:lnTo>
                <a:lnTo>
                  <a:pt x="1088065" y="869096"/>
                </a:lnTo>
                <a:lnTo>
                  <a:pt x="1079310" y="878990"/>
                </a:lnTo>
                <a:lnTo>
                  <a:pt x="1079492" y="879475"/>
                </a:lnTo>
                <a:lnTo>
                  <a:pt x="1079249" y="879059"/>
                </a:lnTo>
                <a:lnTo>
                  <a:pt x="1074492" y="884436"/>
                </a:lnTo>
                <a:cubicBezTo>
                  <a:pt x="1069491" y="886955"/>
                  <a:pt x="1065205" y="887413"/>
                  <a:pt x="1065205" y="887413"/>
                </a:cubicBezTo>
                <a:cubicBezTo>
                  <a:pt x="1069015" y="884665"/>
                  <a:pt x="1066634" y="881002"/>
                  <a:pt x="1063300" y="875965"/>
                </a:cubicBezTo>
                <a:lnTo>
                  <a:pt x="1059785" y="866882"/>
                </a:lnTo>
                <a:lnTo>
                  <a:pt x="1058855" y="868363"/>
                </a:lnTo>
                <a:lnTo>
                  <a:pt x="1059707" y="866680"/>
                </a:lnTo>
                <a:lnTo>
                  <a:pt x="1055680" y="856273"/>
                </a:lnTo>
                <a:cubicBezTo>
                  <a:pt x="1055680" y="841620"/>
                  <a:pt x="1070920" y="839788"/>
                  <a:pt x="1070920" y="839788"/>
                </a:cubicBezTo>
                <a:close/>
                <a:moveTo>
                  <a:pt x="929076" y="838597"/>
                </a:moveTo>
                <a:cubicBezTo>
                  <a:pt x="931061" y="836613"/>
                  <a:pt x="933045" y="840582"/>
                  <a:pt x="935030" y="844550"/>
                </a:cubicBezTo>
                <a:lnTo>
                  <a:pt x="933186" y="851925"/>
                </a:lnTo>
                <a:lnTo>
                  <a:pt x="933442" y="852170"/>
                </a:lnTo>
                <a:lnTo>
                  <a:pt x="933125" y="852170"/>
                </a:lnTo>
                <a:lnTo>
                  <a:pt x="933045" y="852488"/>
                </a:lnTo>
                <a:lnTo>
                  <a:pt x="932727" y="852170"/>
                </a:lnTo>
                <a:lnTo>
                  <a:pt x="923520" y="852170"/>
                </a:lnTo>
                <a:cubicBezTo>
                  <a:pt x="921536" y="850265"/>
                  <a:pt x="917567" y="848360"/>
                  <a:pt x="919551" y="846455"/>
                </a:cubicBezTo>
                <a:lnTo>
                  <a:pt x="927112" y="846455"/>
                </a:lnTo>
                <a:close/>
                <a:moveTo>
                  <a:pt x="533392" y="837009"/>
                </a:moveTo>
                <a:cubicBezTo>
                  <a:pt x="533392" y="837009"/>
                  <a:pt x="533392" y="840978"/>
                  <a:pt x="531487" y="844947"/>
                </a:cubicBezTo>
                <a:cubicBezTo>
                  <a:pt x="529582" y="848915"/>
                  <a:pt x="527677" y="850900"/>
                  <a:pt x="525772" y="848915"/>
                </a:cubicBezTo>
                <a:cubicBezTo>
                  <a:pt x="523867" y="848915"/>
                  <a:pt x="523867" y="844947"/>
                  <a:pt x="525772" y="840978"/>
                </a:cubicBezTo>
                <a:cubicBezTo>
                  <a:pt x="527677" y="837009"/>
                  <a:pt x="531487" y="835025"/>
                  <a:pt x="533392" y="837009"/>
                </a:cubicBezTo>
                <a:close/>
                <a:moveTo>
                  <a:pt x="1258137" y="836938"/>
                </a:moveTo>
                <a:cubicBezTo>
                  <a:pt x="1262010" y="838550"/>
                  <a:pt x="1264289" y="841312"/>
                  <a:pt x="1264289" y="841312"/>
                </a:cubicBezTo>
                <a:cubicBezTo>
                  <a:pt x="1267934" y="848678"/>
                  <a:pt x="1268390" y="854663"/>
                  <a:pt x="1265884" y="859497"/>
                </a:cubicBezTo>
                <a:lnTo>
                  <a:pt x="1259704" y="863806"/>
                </a:lnTo>
                <a:lnTo>
                  <a:pt x="1257292" y="866776"/>
                </a:lnTo>
                <a:lnTo>
                  <a:pt x="1257550" y="865308"/>
                </a:lnTo>
                <a:lnTo>
                  <a:pt x="1249707" y="870776"/>
                </a:lnTo>
                <a:lnTo>
                  <a:pt x="1235332" y="869647"/>
                </a:lnTo>
                <a:lnTo>
                  <a:pt x="1235067" y="869950"/>
                </a:lnTo>
                <a:lnTo>
                  <a:pt x="1235290" y="869643"/>
                </a:lnTo>
                <a:lnTo>
                  <a:pt x="1229202" y="869165"/>
                </a:lnTo>
                <a:lnTo>
                  <a:pt x="1223174" y="864090"/>
                </a:lnTo>
                <a:lnTo>
                  <a:pt x="1220780" y="863684"/>
                </a:lnTo>
                <a:lnTo>
                  <a:pt x="1222628" y="863630"/>
                </a:lnTo>
                <a:lnTo>
                  <a:pt x="1222367" y="863410"/>
                </a:lnTo>
                <a:cubicBezTo>
                  <a:pt x="1226924" y="864331"/>
                  <a:pt x="1228746" y="860188"/>
                  <a:pt x="1231025" y="854893"/>
                </a:cubicBezTo>
                <a:lnTo>
                  <a:pt x="1235674" y="848599"/>
                </a:lnTo>
                <a:lnTo>
                  <a:pt x="1235067" y="848678"/>
                </a:lnTo>
                <a:lnTo>
                  <a:pt x="1235725" y="848530"/>
                </a:lnTo>
                <a:lnTo>
                  <a:pt x="1242416" y="839470"/>
                </a:lnTo>
                <a:cubicBezTo>
                  <a:pt x="1248796" y="834867"/>
                  <a:pt x="1254264" y="835327"/>
                  <a:pt x="1258137" y="836938"/>
                </a:cubicBezTo>
                <a:close/>
                <a:moveTo>
                  <a:pt x="212445" y="836405"/>
                </a:moveTo>
                <a:cubicBezTo>
                  <a:pt x="215590" y="834470"/>
                  <a:pt x="218153" y="834232"/>
                  <a:pt x="219550" y="836613"/>
                </a:cubicBezTo>
                <a:cubicBezTo>
                  <a:pt x="221414" y="839470"/>
                  <a:pt x="220133" y="843280"/>
                  <a:pt x="217163" y="847388"/>
                </a:cubicBezTo>
                <a:lnTo>
                  <a:pt x="206072" y="858515"/>
                </a:lnTo>
                <a:lnTo>
                  <a:pt x="223014" y="851863"/>
                </a:lnTo>
                <a:cubicBezTo>
                  <a:pt x="226799" y="851601"/>
                  <a:pt x="229402" y="852768"/>
                  <a:pt x="229875" y="856036"/>
                </a:cubicBezTo>
                <a:cubicBezTo>
                  <a:pt x="230348" y="858838"/>
                  <a:pt x="227627" y="861406"/>
                  <a:pt x="223280" y="863682"/>
                </a:cubicBezTo>
                <a:lnTo>
                  <a:pt x="207049" y="869532"/>
                </a:lnTo>
                <a:lnTo>
                  <a:pt x="215550" y="868408"/>
                </a:lnTo>
                <a:cubicBezTo>
                  <a:pt x="226950" y="867721"/>
                  <a:pt x="236256" y="869095"/>
                  <a:pt x="234394" y="874590"/>
                </a:cubicBezTo>
                <a:cubicBezTo>
                  <a:pt x="233697" y="879399"/>
                  <a:pt x="226455" y="880601"/>
                  <a:pt x="217676" y="880225"/>
                </a:cubicBezTo>
                <a:lnTo>
                  <a:pt x="192525" y="876511"/>
                </a:lnTo>
                <a:lnTo>
                  <a:pt x="196149" y="877164"/>
                </a:lnTo>
                <a:cubicBezTo>
                  <a:pt x="212374" y="881717"/>
                  <a:pt x="233072" y="891522"/>
                  <a:pt x="227459" y="897125"/>
                </a:cubicBezTo>
                <a:cubicBezTo>
                  <a:pt x="219975" y="906463"/>
                  <a:pt x="182555" y="874713"/>
                  <a:pt x="182555" y="874713"/>
                </a:cubicBezTo>
                <a:lnTo>
                  <a:pt x="191280" y="876286"/>
                </a:lnTo>
                <a:lnTo>
                  <a:pt x="184278" y="874623"/>
                </a:lnTo>
                <a:lnTo>
                  <a:pt x="184142" y="874713"/>
                </a:lnTo>
                <a:lnTo>
                  <a:pt x="184208" y="874606"/>
                </a:lnTo>
                <a:lnTo>
                  <a:pt x="184142" y="874590"/>
                </a:lnTo>
                <a:lnTo>
                  <a:pt x="184234" y="874565"/>
                </a:lnTo>
                <a:lnTo>
                  <a:pt x="184337" y="874401"/>
                </a:lnTo>
                <a:lnTo>
                  <a:pt x="182555" y="874713"/>
                </a:lnTo>
                <a:lnTo>
                  <a:pt x="185600" y="872379"/>
                </a:lnTo>
                <a:lnTo>
                  <a:pt x="201846" y="846376"/>
                </a:lnTo>
                <a:cubicBezTo>
                  <a:pt x="205573" y="841971"/>
                  <a:pt x="209300" y="838339"/>
                  <a:pt x="212445" y="836405"/>
                </a:cubicBezTo>
                <a:close/>
                <a:moveTo>
                  <a:pt x="520691" y="835025"/>
                </a:moveTo>
                <a:cubicBezTo>
                  <a:pt x="522279" y="835025"/>
                  <a:pt x="523866" y="836839"/>
                  <a:pt x="525454" y="840468"/>
                </a:cubicBezTo>
                <a:cubicBezTo>
                  <a:pt x="525454" y="844096"/>
                  <a:pt x="525454" y="847725"/>
                  <a:pt x="523866" y="847725"/>
                </a:cubicBezTo>
                <a:cubicBezTo>
                  <a:pt x="522279" y="847725"/>
                  <a:pt x="520691" y="845911"/>
                  <a:pt x="519104" y="842282"/>
                </a:cubicBezTo>
                <a:cubicBezTo>
                  <a:pt x="519104" y="838653"/>
                  <a:pt x="519104" y="835025"/>
                  <a:pt x="520691" y="835025"/>
                </a:cubicBezTo>
                <a:close/>
                <a:moveTo>
                  <a:pt x="1003821" y="833438"/>
                </a:moveTo>
                <a:cubicBezTo>
                  <a:pt x="1003821" y="833438"/>
                  <a:pt x="1014405" y="864474"/>
                  <a:pt x="1007349" y="866300"/>
                </a:cubicBezTo>
                <a:cubicBezTo>
                  <a:pt x="998530" y="869951"/>
                  <a:pt x="1000294" y="842566"/>
                  <a:pt x="1003821" y="833438"/>
                </a:cubicBezTo>
                <a:close/>
                <a:moveTo>
                  <a:pt x="1004880" y="831850"/>
                </a:moveTo>
                <a:lnTo>
                  <a:pt x="1010337" y="832554"/>
                </a:lnTo>
                <a:cubicBezTo>
                  <a:pt x="1020159" y="833961"/>
                  <a:pt x="1039805" y="837478"/>
                  <a:pt x="1039805" y="843107"/>
                </a:cubicBezTo>
                <a:cubicBezTo>
                  <a:pt x="1038835" y="847797"/>
                  <a:pt x="1032044" y="846859"/>
                  <a:pt x="1024525" y="843811"/>
                </a:cubicBezTo>
                <a:lnTo>
                  <a:pt x="1023107" y="842948"/>
                </a:lnTo>
                <a:lnTo>
                  <a:pt x="1030658" y="849344"/>
                </a:lnTo>
                <a:cubicBezTo>
                  <a:pt x="1032835" y="851819"/>
                  <a:pt x="1033951" y="854175"/>
                  <a:pt x="1033058" y="856060"/>
                </a:cubicBezTo>
                <a:cubicBezTo>
                  <a:pt x="1031272" y="859831"/>
                  <a:pt x="1025914" y="856532"/>
                  <a:pt x="1020556" y="851112"/>
                </a:cubicBezTo>
                <a:lnTo>
                  <a:pt x="1008483" y="834044"/>
                </a:lnTo>
                <a:close/>
                <a:moveTo>
                  <a:pt x="1003293" y="831850"/>
                </a:moveTo>
                <a:cubicBezTo>
                  <a:pt x="1003293" y="831850"/>
                  <a:pt x="977734" y="854075"/>
                  <a:pt x="972257" y="846667"/>
                </a:cubicBezTo>
                <a:cubicBezTo>
                  <a:pt x="966780" y="841110"/>
                  <a:pt x="994165" y="831850"/>
                  <a:pt x="1003293" y="831850"/>
                </a:cubicBezTo>
                <a:close/>
                <a:moveTo>
                  <a:pt x="1003293" y="831850"/>
                </a:moveTo>
                <a:lnTo>
                  <a:pt x="1002988" y="833655"/>
                </a:lnTo>
                <a:lnTo>
                  <a:pt x="1003292" y="833438"/>
                </a:lnTo>
                <a:lnTo>
                  <a:pt x="1002929" y="834006"/>
                </a:lnTo>
                <a:lnTo>
                  <a:pt x="1000478" y="848519"/>
                </a:lnTo>
                <a:cubicBezTo>
                  <a:pt x="998602" y="856853"/>
                  <a:pt x="995788" y="865188"/>
                  <a:pt x="992036" y="865188"/>
                </a:cubicBezTo>
                <a:cubicBezTo>
                  <a:pt x="987345" y="864262"/>
                  <a:pt x="988283" y="857780"/>
                  <a:pt x="991332" y="850603"/>
                </a:cubicBezTo>
                <a:lnTo>
                  <a:pt x="991958" y="849622"/>
                </a:lnTo>
                <a:lnTo>
                  <a:pt x="979012" y="859830"/>
                </a:lnTo>
                <a:cubicBezTo>
                  <a:pt x="975277" y="857945"/>
                  <a:pt x="979012" y="852290"/>
                  <a:pt x="984849" y="846634"/>
                </a:cubicBezTo>
                <a:lnTo>
                  <a:pt x="1001431" y="834770"/>
                </a:lnTo>
                <a:close/>
                <a:moveTo>
                  <a:pt x="2443949" y="830263"/>
                </a:moveTo>
                <a:cubicBezTo>
                  <a:pt x="2445934" y="830263"/>
                  <a:pt x="2447918" y="833891"/>
                  <a:pt x="2447918" y="837520"/>
                </a:cubicBezTo>
                <a:cubicBezTo>
                  <a:pt x="2447918" y="841149"/>
                  <a:pt x="2445934" y="842963"/>
                  <a:pt x="2443949" y="842963"/>
                </a:cubicBezTo>
                <a:cubicBezTo>
                  <a:pt x="2441965" y="842963"/>
                  <a:pt x="2439980" y="841149"/>
                  <a:pt x="2439980" y="837520"/>
                </a:cubicBezTo>
                <a:cubicBezTo>
                  <a:pt x="2439980" y="832077"/>
                  <a:pt x="2441965" y="830263"/>
                  <a:pt x="2443949" y="830263"/>
                </a:cubicBezTo>
                <a:close/>
                <a:moveTo>
                  <a:pt x="2436125" y="829205"/>
                </a:moveTo>
                <a:cubicBezTo>
                  <a:pt x="2440207" y="827088"/>
                  <a:pt x="2444289" y="827088"/>
                  <a:pt x="2444289" y="829205"/>
                </a:cubicBezTo>
                <a:cubicBezTo>
                  <a:pt x="2446330" y="829205"/>
                  <a:pt x="2444289" y="833438"/>
                  <a:pt x="2440207" y="835555"/>
                </a:cubicBezTo>
                <a:cubicBezTo>
                  <a:pt x="2438166" y="839788"/>
                  <a:pt x="2434083" y="839788"/>
                  <a:pt x="2432042" y="837671"/>
                </a:cubicBezTo>
                <a:cubicBezTo>
                  <a:pt x="2432042" y="835555"/>
                  <a:pt x="2432042" y="833438"/>
                  <a:pt x="2436125" y="829205"/>
                </a:cubicBezTo>
                <a:close/>
                <a:moveTo>
                  <a:pt x="160423" y="828993"/>
                </a:moveTo>
                <a:cubicBezTo>
                  <a:pt x="170228" y="827564"/>
                  <a:pt x="176881" y="853996"/>
                  <a:pt x="179595" y="867301"/>
                </a:cubicBezTo>
                <a:lnTo>
                  <a:pt x="180564" y="872535"/>
                </a:lnTo>
                <a:lnTo>
                  <a:pt x="180967" y="873125"/>
                </a:lnTo>
                <a:lnTo>
                  <a:pt x="180638" y="872934"/>
                </a:lnTo>
                <a:lnTo>
                  <a:pt x="180967" y="874713"/>
                </a:lnTo>
                <a:lnTo>
                  <a:pt x="179067" y="872024"/>
                </a:lnTo>
                <a:lnTo>
                  <a:pt x="152630" y="856709"/>
                </a:lnTo>
                <a:cubicBezTo>
                  <a:pt x="143819" y="849204"/>
                  <a:pt x="138104" y="841231"/>
                  <a:pt x="142867" y="837478"/>
                </a:cubicBezTo>
                <a:cubicBezTo>
                  <a:pt x="145724" y="836071"/>
                  <a:pt x="149534" y="837596"/>
                  <a:pt x="153642" y="840674"/>
                </a:cubicBezTo>
                <a:lnTo>
                  <a:pt x="164704" y="851697"/>
                </a:lnTo>
                <a:lnTo>
                  <a:pt x="162290" y="848281"/>
                </a:lnTo>
                <a:cubicBezTo>
                  <a:pt x="157154" y="838042"/>
                  <a:pt x="154820" y="828993"/>
                  <a:pt x="160423" y="828993"/>
                </a:cubicBezTo>
                <a:close/>
                <a:moveTo>
                  <a:pt x="201407" y="828183"/>
                </a:moveTo>
                <a:cubicBezTo>
                  <a:pt x="212718" y="835628"/>
                  <a:pt x="182555" y="874713"/>
                  <a:pt x="182555" y="874713"/>
                </a:cubicBezTo>
                <a:cubicBezTo>
                  <a:pt x="182555" y="859823"/>
                  <a:pt x="191981" y="820738"/>
                  <a:pt x="201407" y="828183"/>
                </a:cubicBezTo>
                <a:close/>
                <a:moveTo>
                  <a:pt x="980253" y="827386"/>
                </a:moveTo>
                <a:cubicBezTo>
                  <a:pt x="988013" y="827882"/>
                  <a:pt x="997141" y="829866"/>
                  <a:pt x="1001705" y="831850"/>
                </a:cubicBezTo>
                <a:cubicBezTo>
                  <a:pt x="1001705" y="831850"/>
                  <a:pt x="968843" y="839788"/>
                  <a:pt x="967017" y="831850"/>
                </a:cubicBezTo>
                <a:cubicBezTo>
                  <a:pt x="966105" y="827882"/>
                  <a:pt x="972494" y="826890"/>
                  <a:pt x="980253" y="827386"/>
                </a:cubicBezTo>
                <a:close/>
                <a:moveTo>
                  <a:pt x="1319204" y="827087"/>
                </a:moveTo>
                <a:cubicBezTo>
                  <a:pt x="1319204" y="827087"/>
                  <a:pt x="1341429" y="853757"/>
                  <a:pt x="1334021" y="859472"/>
                </a:cubicBezTo>
                <a:cubicBezTo>
                  <a:pt x="1328465" y="865187"/>
                  <a:pt x="1319204" y="836612"/>
                  <a:pt x="1319204" y="827087"/>
                </a:cubicBezTo>
                <a:close/>
                <a:moveTo>
                  <a:pt x="1319204" y="827087"/>
                </a:moveTo>
                <a:lnTo>
                  <a:pt x="1320901" y="827232"/>
                </a:lnTo>
                <a:lnTo>
                  <a:pt x="1320792" y="827087"/>
                </a:lnTo>
                <a:lnTo>
                  <a:pt x="1321098" y="827249"/>
                </a:lnTo>
                <a:lnTo>
                  <a:pt x="1324413" y="827533"/>
                </a:lnTo>
                <a:cubicBezTo>
                  <a:pt x="1333790" y="828516"/>
                  <a:pt x="1352542" y="831373"/>
                  <a:pt x="1352542" y="838517"/>
                </a:cubicBezTo>
                <a:cubicBezTo>
                  <a:pt x="1352079" y="840422"/>
                  <a:pt x="1350227" y="841136"/>
                  <a:pt x="1347594" y="841017"/>
                </a:cubicBezTo>
                <a:lnTo>
                  <a:pt x="1339608" y="838945"/>
                </a:lnTo>
                <a:lnTo>
                  <a:pt x="1344652" y="842993"/>
                </a:lnTo>
                <a:cubicBezTo>
                  <a:pt x="1346949" y="845468"/>
                  <a:pt x="1348127" y="847824"/>
                  <a:pt x="1347185" y="849709"/>
                </a:cubicBezTo>
                <a:cubicBezTo>
                  <a:pt x="1345300" y="853480"/>
                  <a:pt x="1339644" y="850180"/>
                  <a:pt x="1333989" y="844761"/>
                </a:cubicBezTo>
                <a:lnTo>
                  <a:pt x="1322119" y="828863"/>
                </a:lnTo>
                <a:close/>
                <a:moveTo>
                  <a:pt x="1319029" y="827087"/>
                </a:moveTo>
                <a:cubicBezTo>
                  <a:pt x="1319029" y="827087"/>
                  <a:pt x="1328730" y="861377"/>
                  <a:pt x="1320969" y="863282"/>
                </a:cubicBezTo>
                <a:cubicBezTo>
                  <a:pt x="1311267" y="865187"/>
                  <a:pt x="1315148" y="836612"/>
                  <a:pt x="1319029" y="827087"/>
                </a:cubicBezTo>
                <a:close/>
                <a:moveTo>
                  <a:pt x="603531" y="826927"/>
                </a:moveTo>
                <a:lnTo>
                  <a:pt x="600254" y="831586"/>
                </a:lnTo>
                <a:lnTo>
                  <a:pt x="597660" y="830412"/>
                </a:lnTo>
                <a:lnTo>
                  <a:pt x="598206" y="832101"/>
                </a:lnTo>
                <a:lnTo>
                  <a:pt x="592230" y="835123"/>
                </a:lnTo>
                <a:lnTo>
                  <a:pt x="596422" y="835818"/>
                </a:lnTo>
                <a:lnTo>
                  <a:pt x="596296" y="837207"/>
                </a:lnTo>
                <a:lnTo>
                  <a:pt x="596892" y="836612"/>
                </a:lnTo>
                <a:lnTo>
                  <a:pt x="602012" y="841339"/>
                </a:lnTo>
                <a:lnTo>
                  <a:pt x="602483" y="838767"/>
                </a:lnTo>
                <a:lnTo>
                  <a:pt x="606384" y="839117"/>
                </a:lnTo>
                <a:lnTo>
                  <a:pt x="604830" y="836930"/>
                </a:lnTo>
                <a:lnTo>
                  <a:pt x="610431" y="832079"/>
                </a:lnTo>
                <a:lnTo>
                  <a:pt x="605984" y="832889"/>
                </a:lnTo>
                <a:close/>
                <a:moveTo>
                  <a:pt x="2820881" y="826595"/>
                </a:moveTo>
                <a:cubicBezTo>
                  <a:pt x="2825594" y="822872"/>
                  <a:pt x="2830779" y="830782"/>
                  <a:pt x="2834549" y="841484"/>
                </a:cubicBezTo>
                <a:lnTo>
                  <a:pt x="2839691" y="872864"/>
                </a:lnTo>
                <a:lnTo>
                  <a:pt x="2840030" y="873125"/>
                </a:lnTo>
                <a:lnTo>
                  <a:pt x="2839724" y="873068"/>
                </a:lnTo>
                <a:lnTo>
                  <a:pt x="2839733" y="873125"/>
                </a:lnTo>
                <a:lnTo>
                  <a:pt x="2839690" y="873062"/>
                </a:lnTo>
                <a:lnTo>
                  <a:pt x="2835559" y="872301"/>
                </a:lnTo>
                <a:lnTo>
                  <a:pt x="2838443" y="873124"/>
                </a:lnTo>
                <a:cubicBezTo>
                  <a:pt x="2838443" y="873124"/>
                  <a:pt x="2835520" y="873819"/>
                  <a:pt x="2831076" y="874687"/>
                </a:cubicBezTo>
                <a:lnTo>
                  <a:pt x="2828336" y="875120"/>
                </a:lnTo>
                <a:lnTo>
                  <a:pt x="2841617" y="873125"/>
                </a:lnTo>
                <a:cubicBezTo>
                  <a:pt x="2841617" y="873125"/>
                  <a:pt x="2804393" y="904875"/>
                  <a:pt x="2796948" y="895537"/>
                </a:cubicBezTo>
                <a:cubicBezTo>
                  <a:pt x="2792295" y="890868"/>
                  <a:pt x="2799740" y="885265"/>
                  <a:pt x="2810209" y="880829"/>
                </a:cubicBezTo>
                <a:lnTo>
                  <a:pt x="2826989" y="875333"/>
                </a:lnTo>
                <a:lnTo>
                  <a:pt x="2814588" y="877292"/>
                </a:lnTo>
                <a:cubicBezTo>
                  <a:pt x="2802426" y="878681"/>
                  <a:pt x="2789797" y="878681"/>
                  <a:pt x="2787926" y="873124"/>
                </a:cubicBezTo>
                <a:cubicBezTo>
                  <a:pt x="2786991" y="867568"/>
                  <a:pt x="2796346" y="866179"/>
                  <a:pt x="2807572" y="866874"/>
                </a:cubicBezTo>
                <a:lnTo>
                  <a:pt x="2818974" y="868428"/>
                </a:lnTo>
                <a:lnTo>
                  <a:pt x="2816218" y="867755"/>
                </a:lnTo>
                <a:cubicBezTo>
                  <a:pt x="2804311" y="864254"/>
                  <a:pt x="2792405" y="859118"/>
                  <a:pt x="2792405" y="852581"/>
                </a:cubicBezTo>
                <a:cubicBezTo>
                  <a:pt x="2792881" y="849779"/>
                  <a:pt x="2795501" y="848962"/>
                  <a:pt x="2799311" y="849488"/>
                </a:cubicBezTo>
                <a:cubicBezTo>
                  <a:pt x="2805026" y="850276"/>
                  <a:pt x="2813420" y="854084"/>
                  <a:pt x="2821278" y="858746"/>
                </a:cubicBezTo>
                <a:lnTo>
                  <a:pt x="2839403" y="872644"/>
                </a:lnTo>
                <a:lnTo>
                  <a:pt x="2836899" y="868995"/>
                </a:lnTo>
                <a:lnTo>
                  <a:pt x="2832081" y="866014"/>
                </a:lnTo>
                <a:cubicBezTo>
                  <a:pt x="2820736" y="858722"/>
                  <a:pt x="2798574" y="843095"/>
                  <a:pt x="2802796" y="834760"/>
                </a:cubicBezTo>
                <a:cubicBezTo>
                  <a:pt x="2804672" y="832445"/>
                  <a:pt x="2807603" y="832677"/>
                  <a:pt x="2811004" y="834529"/>
                </a:cubicBezTo>
                <a:lnTo>
                  <a:pt x="2824680" y="847922"/>
                </a:lnTo>
                <a:lnTo>
                  <a:pt x="2819850" y="837006"/>
                </a:lnTo>
                <a:cubicBezTo>
                  <a:pt x="2818525" y="832295"/>
                  <a:pt x="2818525" y="828456"/>
                  <a:pt x="2820881" y="826595"/>
                </a:cubicBezTo>
                <a:close/>
                <a:moveTo>
                  <a:pt x="2276179" y="826135"/>
                </a:moveTo>
                <a:cubicBezTo>
                  <a:pt x="2278055" y="828040"/>
                  <a:pt x="2276179" y="831850"/>
                  <a:pt x="2270551" y="835660"/>
                </a:cubicBezTo>
                <a:cubicBezTo>
                  <a:pt x="2266798" y="839470"/>
                  <a:pt x="2261170" y="841375"/>
                  <a:pt x="2259293" y="839470"/>
                </a:cubicBezTo>
                <a:cubicBezTo>
                  <a:pt x="2257417" y="835660"/>
                  <a:pt x="2259293" y="831850"/>
                  <a:pt x="2264922" y="828040"/>
                </a:cubicBezTo>
                <a:cubicBezTo>
                  <a:pt x="2270551" y="824230"/>
                  <a:pt x="2274303" y="822325"/>
                  <a:pt x="2276179" y="826135"/>
                </a:cubicBezTo>
                <a:close/>
                <a:moveTo>
                  <a:pt x="2861882" y="825806"/>
                </a:moveTo>
                <a:cubicBezTo>
                  <a:pt x="2868418" y="826752"/>
                  <a:pt x="2866084" y="836216"/>
                  <a:pt x="2860948" y="846627"/>
                </a:cubicBezTo>
                <a:lnTo>
                  <a:pt x="2860255" y="847661"/>
                </a:lnTo>
                <a:lnTo>
                  <a:pt x="2868843" y="838747"/>
                </a:lnTo>
                <a:cubicBezTo>
                  <a:pt x="2872555" y="835788"/>
                  <a:pt x="2875892" y="834322"/>
                  <a:pt x="2878194" y="835675"/>
                </a:cubicBezTo>
                <a:cubicBezTo>
                  <a:pt x="2886481" y="841087"/>
                  <a:pt x="2869907" y="855632"/>
                  <a:pt x="2855664" y="864088"/>
                </a:cubicBezTo>
                <a:lnTo>
                  <a:pt x="2846309" y="868490"/>
                </a:lnTo>
                <a:lnTo>
                  <a:pt x="2843575" y="872574"/>
                </a:lnTo>
                <a:lnTo>
                  <a:pt x="2849429" y="868557"/>
                </a:lnTo>
                <a:cubicBezTo>
                  <a:pt x="2860770" y="861045"/>
                  <a:pt x="2884152" y="846906"/>
                  <a:pt x="2889735" y="853976"/>
                </a:cubicBezTo>
                <a:cubicBezTo>
                  <a:pt x="2892527" y="857511"/>
                  <a:pt x="2888514" y="861311"/>
                  <a:pt x="2881720" y="864580"/>
                </a:cubicBezTo>
                <a:lnTo>
                  <a:pt x="2879140" y="865355"/>
                </a:lnTo>
                <a:lnTo>
                  <a:pt x="2885622" y="864638"/>
                </a:lnTo>
                <a:cubicBezTo>
                  <a:pt x="2890508" y="864821"/>
                  <a:pt x="2894114" y="866042"/>
                  <a:pt x="2895045" y="868973"/>
                </a:cubicBezTo>
                <a:cubicBezTo>
                  <a:pt x="2896906" y="875811"/>
                  <a:pt x="2887600" y="878254"/>
                  <a:pt x="2876200" y="878254"/>
                </a:cubicBezTo>
                <a:lnTo>
                  <a:pt x="2860821" y="876861"/>
                </a:lnTo>
                <a:lnTo>
                  <a:pt x="2867812" y="877861"/>
                </a:lnTo>
                <a:cubicBezTo>
                  <a:pt x="2880115" y="880110"/>
                  <a:pt x="2892418" y="883708"/>
                  <a:pt x="2892418" y="889105"/>
                </a:cubicBezTo>
                <a:cubicBezTo>
                  <a:pt x="2891472" y="895403"/>
                  <a:pt x="2881534" y="894053"/>
                  <a:pt x="2870651" y="890005"/>
                </a:cubicBezTo>
                <a:lnTo>
                  <a:pt x="2866606" y="888118"/>
                </a:lnTo>
                <a:lnTo>
                  <a:pt x="2878599" y="898152"/>
                </a:lnTo>
                <a:cubicBezTo>
                  <a:pt x="2881831" y="901799"/>
                  <a:pt x="2883462" y="905271"/>
                  <a:pt x="2882064" y="908049"/>
                </a:cubicBezTo>
                <a:cubicBezTo>
                  <a:pt x="2880666" y="912217"/>
                  <a:pt x="2875862" y="910394"/>
                  <a:pt x="2870108" y="905803"/>
                </a:cubicBezTo>
                <a:lnTo>
                  <a:pt x="2852927" y="887461"/>
                </a:lnTo>
                <a:lnTo>
                  <a:pt x="2857913" y="894357"/>
                </a:lnTo>
                <a:cubicBezTo>
                  <a:pt x="2864683" y="904648"/>
                  <a:pt x="2870286" y="915874"/>
                  <a:pt x="2865617" y="919616"/>
                </a:cubicBezTo>
                <a:cubicBezTo>
                  <a:pt x="2856279" y="927100"/>
                  <a:pt x="2843205" y="889680"/>
                  <a:pt x="2843205" y="874712"/>
                </a:cubicBezTo>
                <a:cubicBezTo>
                  <a:pt x="2843205" y="874712"/>
                  <a:pt x="2845190" y="877051"/>
                  <a:pt x="2848020" y="880676"/>
                </a:cubicBezTo>
                <a:lnTo>
                  <a:pt x="2851754" y="885839"/>
                </a:lnTo>
                <a:lnTo>
                  <a:pt x="2845981" y="876612"/>
                </a:lnTo>
                <a:lnTo>
                  <a:pt x="2843205" y="874712"/>
                </a:lnTo>
                <a:lnTo>
                  <a:pt x="2844893" y="874872"/>
                </a:lnTo>
                <a:lnTo>
                  <a:pt x="2844792" y="874712"/>
                </a:lnTo>
                <a:lnTo>
                  <a:pt x="2845123" y="874894"/>
                </a:lnTo>
                <a:lnTo>
                  <a:pt x="2850895" y="875443"/>
                </a:lnTo>
                <a:lnTo>
                  <a:pt x="2857795" y="876429"/>
                </a:lnTo>
                <a:lnTo>
                  <a:pt x="2844792" y="872881"/>
                </a:lnTo>
                <a:lnTo>
                  <a:pt x="2845386" y="872698"/>
                </a:lnTo>
                <a:lnTo>
                  <a:pt x="2843413" y="872815"/>
                </a:lnTo>
                <a:lnTo>
                  <a:pt x="2843205" y="873126"/>
                </a:lnTo>
                <a:lnTo>
                  <a:pt x="2843258" y="872825"/>
                </a:lnTo>
                <a:lnTo>
                  <a:pt x="2843205" y="872828"/>
                </a:lnTo>
                <a:lnTo>
                  <a:pt x="2843265" y="872787"/>
                </a:lnTo>
                <a:lnTo>
                  <a:pt x="2843812" y="869666"/>
                </a:lnTo>
                <a:lnTo>
                  <a:pt x="2843205" y="869951"/>
                </a:lnTo>
                <a:lnTo>
                  <a:pt x="2843954" y="868853"/>
                </a:lnTo>
                <a:lnTo>
                  <a:pt x="2844548" y="865466"/>
                </a:lnTo>
                <a:cubicBezTo>
                  <a:pt x="2847174" y="851714"/>
                  <a:pt x="2853477" y="824386"/>
                  <a:pt x="2861882" y="825806"/>
                </a:cubicBezTo>
                <a:close/>
                <a:moveTo>
                  <a:pt x="870623" y="825765"/>
                </a:moveTo>
                <a:cubicBezTo>
                  <a:pt x="872437" y="823913"/>
                  <a:pt x="876065" y="823913"/>
                  <a:pt x="877880" y="825765"/>
                </a:cubicBezTo>
                <a:cubicBezTo>
                  <a:pt x="877880" y="825765"/>
                  <a:pt x="876065" y="829469"/>
                  <a:pt x="874251" y="831322"/>
                </a:cubicBezTo>
                <a:cubicBezTo>
                  <a:pt x="870623" y="833174"/>
                  <a:pt x="866994" y="835026"/>
                  <a:pt x="866994" y="833174"/>
                </a:cubicBezTo>
                <a:cubicBezTo>
                  <a:pt x="865180" y="831322"/>
                  <a:pt x="866994" y="829469"/>
                  <a:pt x="870623" y="825765"/>
                </a:cubicBezTo>
                <a:close/>
                <a:moveTo>
                  <a:pt x="2453474" y="825500"/>
                </a:moveTo>
                <a:cubicBezTo>
                  <a:pt x="2457419" y="825500"/>
                  <a:pt x="2460618" y="827277"/>
                  <a:pt x="2460618" y="829469"/>
                </a:cubicBezTo>
                <a:lnTo>
                  <a:pt x="2454025" y="833132"/>
                </a:lnTo>
                <a:lnTo>
                  <a:pt x="2455855" y="840978"/>
                </a:lnTo>
                <a:cubicBezTo>
                  <a:pt x="2454003" y="842963"/>
                  <a:pt x="2450299" y="840978"/>
                  <a:pt x="2448447" y="837010"/>
                </a:cubicBezTo>
                <a:lnTo>
                  <a:pt x="2446740" y="829697"/>
                </a:lnTo>
                <a:lnTo>
                  <a:pt x="2446330" y="829469"/>
                </a:lnTo>
                <a:lnTo>
                  <a:pt x="2446646" y="829294"/>
                </a:lnTo>
                <a:lnTo>
                  <a:pt x="2446594" y="829072"/>
                </a:lnTo>
                <a:lnTo>
                  <a:pt x="2446823" y="829195"/>
                </a:lnTo>
                <a:close/>
                <a:moveTo>
                  <a:pt x="2277526" y="825500"/>
                </a:moveTo>
                <a:cubicBezTo>
                  <a:pt x="2279378" y="825500"/>
                  <a:pt x="2281230" y="831056"/>
                  <a:pt x="2281230" y="836612"/>
                </a:cubicBezTo>
                <a:cubicBezTo>
                  <a:pt x="2281230" y="842169"/>
                  <a:pt x="2279378" y="847725"/>
                  <a:pt x="2275674" y="847725"/>
                </a:cubicBezTo>
                <a:cubicBezTo>
                  <a:pt x="2273822" y="847725"/>
                  <a:pt x="2270117" y="842169"/>
                  <a:pt x="2271969" y="836612"/>
                </a:cubicBezTo>
                <a:cubicBezTo>
                  <a:pt x="2271969" y="831056"/>
                  <a:pt x="2273822" y="825500"/>
                  <a:pt x="2277526" y="825500"/>
                </a:cubicBezTo>
                <a:close/>
                <a:moveTo>
                  <a:pt x="878674" y="825500"/>
                </a:moveTo>
                <a:lnTo>
                  <a:pt x="879732" y="827676"/>
                </a:lnTo>
                <a:lnTo>
                  <a:pt x="879732" y="825897"/>
                </a:lnTo>
                <a:cubicBezTo>
                  <a:pt x="879732" y="823913"/>
                  <a:pt x="883436" y="825897"/>
                  <a:pt x="885288" y="829866"/>
                </a:cubicBezTo>
                <a:cubicBezTo>
                  <a:pt x="888993" y="833835"/>
                  <a:pt x="888993" y="835819"/>
                  <a:pt x="887141" y="837803"/>
                </a:cubicBezTo>
                <a:lnTo>
                  <a:pt x="881811" y="834948"/>
                </a:lnTo>
                <a:lnTo>
                  <a:pt x="878674" y="839788"/>
                </a:lnTo>
                <a:cubicBezTo>
                  <a:pt x="876689" y="839788"/>
                  <a:pt x="874705" y="837747"/>
                  <a:pt x="874705" y="831623"/>
                </a:cubicBezTo>
                <a:cubicBezTo>
                  <a:pt x="874705" y="827541"/>
                  <a:pt x="876689" y="825500"/>
                  <a:pt x="878674" y="825500"/>
                </a:cubicBezTo>
                <a:close/>
                <a:moveTo>
                  <a:pt x="2432440" y="822643"/>
                </a:moveTo>
                <a:cubicBezTo>
                  <a:pt x="2432440" y="820738"/>
                  <a:pt x="2436408" y="820738"/>
                  <a:pt x="2440377" y="822643"/>
                </a:cubicBezTo>
                <a:cubicBezTo>
                  <a:pt x="2444346" y="824548"/>
                  <a:pt x="2446330" y="826453"/>
                  <a:pt x="2444346" y="828358"/>
                </a:cubicBezTo>
                <a:cubicBezTo>
                  <a:pt x="2444346" y="830263"/>
                  <a:pt x="2440377" y="830263"/>
                  <a:pt x="2436408" y="828358"/>
                </a:cubicBezTo>
                <a:cubicBezTo>
                  <a:pt x="2432440" y="826453"/>
                  <a:pt x="2430455" y="824548"/>
                  <a:pt x="2432440" y="822643"/>
                </a:cubicBezTo>
                <a:close/>
                <a:moveTo>
                  <a:pt x="180845" y="822609"/>
                </a:moveTo>
                <a:cubicBezTo>
                  <a:pt x="193668" y="826351"/>
                  <a:pt x="182677" y="873126"/>
                  <a:pt x="182677" y="873126"/>
                </a:cubicBezTo>
                <a:cubicBezTo>
                  <a:pt x="175350" y="861900"/>
                  <a:pt x="169855" y="820738"/>
                  <a:pt x="180845" y="822609"/>
                </a:cubicBezTo>
                <a:close/>
                <a:moveTo>
                  <a:pt x="2290755" y="822589"/>
                </a:moveTo>
                <a:cubicBezTo>
                  <a:pt x="2296311" y="822589"/>
                  <a:pt x="2301867" y="824441"/>
                  <a:pt x="2301867" y="828146"/>
                </a:cubicBezTo>
                <a:cubicBezTo>
                  <a:pt x="2301867" y="829072"/>
                  <a:pt x="2300478" y="829998"/>
                  <a:pt x="2298395" y="830692"/>
                </a:cubicBezTo>
                <a:lnTo>
                  <a:pt x="2291695" y="831708"/>
                </a:lnTo>
                <a:lnTo>
                  <a:pt x="2293577" y="844285"/>
                </a:lnTo>
                <a:cubicBezTo>
                  <a:pt x="2289696" y="846137"/>
                  <a:pt x="2285816" y="842433"/>
                  <a:pt x="2281935" y="838729"/>
                </a:cubicBezTo>
                <a:lnTo>
                  <a:pt x="2280169" y="826925"/>
                </a:lnTo>
                <a:lnTo>
                  <a:pt x="2279642" y="826293"/>
                </a:lnTo>
                <a:lnTo>
                  <a:pt x="2280021" y="825940"/>
                </a:lnTo>
                <a:lnTo>
                  <a:pt x="2279995" y="825764"/>
                </a:lnTo>
                <a:lnTo>
                  <a:pt x="2280137" y="825832"/>
                </a:lnTo>
                <a:lnTo>
                  <a:pt x="2283115" y="823052"/>
                </a:lnTo>
                <a:cubicBezTo>
                  <a:pt x="2285198" y="822126"/>
                  <a:pt x="2287976" y="821663"/>
                  <a:pt x="2290755" y="822589"/>
                </a:cubicBezTo>
                <a:close/>
                <a:moveTo>
                  <a:pt x="1292991" y="822457"/>
                </a:moveTo>
                <a:lnTo>
                  <a:pt x="1314334" y="827942"/>
                </a:lnTo>
                <a:lnTo>
                  <a:pt x="1317150" y="827436"/>
                </a:lnTo>
                <a:lnTo>
                  <a:pt x="1317617" y="827087"/>
                </a:lnTo>
                <a:lnTo>
                  <a:pt x="1317595" y="827356"/>
                </a:lnTo>
                <a:lnTo>
                  <a:pt x="1317617" y="827352"/>
                </a:lnTo>
                <a:lnTo>
                  <a:pt x="1317594" y="827369"/>
                </a:lnTo>
                <a:lnTo>
                  <a:pt x="1317171" y="832514"/>
                </a:lnTo>
                <a:cubicBezTo>
                  <a:pt x="1316189" y="842245"/>
                  <a:pt x="1313331" y="861527"/>
                  <a:pt x="1306187" y="860072"/>
                </a:cubicBezTo>
                <a:cubicBezTo>
                  <a:pt x="1302377" y="860072"/>
                  <a:pt x="1303330" y="853281"/>
                  <a:pt x="1306187" y="845762"/>
                </a:cubicBezTo>
                <a:lnTo>
                  <a:pt x="1308198" y="842477"/>
                </a:lnTo>
                <a:lnTo>
                  <a:pt x="1294995" y="853479"/>
                </a:lnTo>
                <a:cubicBezTo>
                  <a:pt x="1291224" y="851594"/>
                  <a:pt x="1294523" y="845939"/>
                  <a:pt x="1299943" y="840283"/>
                </a:cubicBezTo>
                <a:lnTo>
                  <a:pt x="1311403" y="831727"/>
                </a:lnTo>
                <a:lnTo>
                  <a:pt x="1303568" y="836844"/>
                </a:lnTo>
                <a:cubicBezTo>
                  <a:pt x="1296186" y="841243"/>
                  <a:pt x="1288089" y="844947"/>
                  <a:pt x="1285232" y="842169"/>
                </a:cubicBezTo>
                <a:cubicBezTo>
                  <a:pt x="1282374" y="838465"/>
                  <a:pt x="1288089" y="834297"/>
                  <a:pt x="1295709" y="831288"/>
                </a:cubicBezTo>
                <a:lnTo>
                  <a:pt x="1306804" y="829295"/>
                </a:lnTo>
                <a:lnTo>
                  <a:pt x="1298467" y="830395"/>
                </a:lnTo>
                <a:cubicBezTo>
                  <a:pt x="1290252" y="831056"/>
                  <a:pt x="1281580" y="830615"/>
                  <a:pt x="1279754" y="826205"/>
                </a:cubicBezTo>
                <a:cubicBezTo>
                  <a:pt x="1278842" y="822678"/>
                  <a:pt x="1285231" y="821796"/>
                  <a:pt x="1292991" y="822457"/>
                </a:cubicBezTo>
                <a:close/>
                <a:moveTo>
                  <a:pt x="888312" y="822325"/>
                </a:moveTo>
                <a:cubicBezTo>
                  <a:pt x="891940" y="822325"/>
                  <a:pt x="893755" y="824309"/>
                  <a:pt x="893755" y="826294"/>
                </a:cubicBezTo>
                <a:cubicBezTo>
                  <a:pt x="893755" y="828278"/>
                  <a:pt x="891940" y="830263"/>
                  <a:pt x="888312" y="830263"/>
                </a:cubicBezTo>
                <a:cubicBezTo>
                  <a:pt x="882869" y="830263"/>
                  <a:pt x="881055" y="828278"/>
                  <a:pt x="881055" y="826294"/>
                </a:cubicBezTo>
                <a:cubicBezTo>
                  <a:pt x="881055" y="824309"/>
                  <a:pt x="884683" y="822325"/>
                  <a:pt x="888312" y="822325"/>
                </a:cubicBezTo>
                <a:close/>
                <a:moveTo>
                  <a:pt x="2841496" y="820964"/>
                </a:moveTo>
                <a:cubicBezTo>
                  <a:pt x="2854318" y="819150"/>
                  <a:pt x="2846991" y="857250"/>
                  <a:pt x="2841496" y="869950"/>
                </a:cubicBezTo>
                <a:cubicBezTo>
                  <a:pt x="2841496" y="869950"/>
                  <a:pt x="2830505" y="824593"/>
                  <a:pt x="2841496" y="820964"/>
                </a:cubicBezTo>
                <a:close/>
                <a:moveTo>
                  <a:pt x="468304" y="819150"/>
                </a:moveTo>
                <a:cubicBezTo>
                  <a:pt x="468304" y="819150"/>
                  <a:pt x="490529" y="843046"/>
                  <a:pt x="483120" y="848560"/>
                </a:cubicBezTo>
                <a:cubicBezTo>
                  <a:pt x="477564" y="854075"/>
                  <a:pt x="468304" y="828341"/>
                  <a:pt x="468304" y="819150"/>
                </a:cubicBezTo>
                <a:close/>
                <a:moveTo>
                  <a:pt x="468304" y="819150"/>
                </a:moveTo>
                <a:lnTo>
                  <a:pt x="469989" y="819274"/>
                </a:lnTo>
                <a:lnTo>
                  <a:pt x="469892" y="819150"/>
                </a:lnTo>
                <a:lnTo>
                  <a:pt x="470162" y="819286"/>
                </a:lnTo>
                <a:lnTo>
                  <a:pt x="473513" y="819532"/>
                </a:lnTo>
                <a:cubicBezTo>
                  <a:pt x="482889" y="820350"/>
                  <a:pt x="501642" y="822643"/>
                  <a:pt x="501642" y="827881"/>
                </a:cubicBezTo>
                <a:cubicBezTo>
                  <a:pt x="501642" y="832247"/>
                  <a:pt x="495159" y="831374"/>
                  <a:pt x="487751" y="828755"/>
                </a:cubicBezTo>
                <a:lnTo>
                  <a:pt x="484032" y="826918"/>
                </a:lnTo>
                <a:lnTo>
                  <a:pt x="484502" y="827187"/>
                </a:lnTo>
                <a:cubicBezTo>
                  <a:pt x="491571" y="831652"/>
                  <a:pt x="498170" y="837009"/>
                  <a:pt x="496284" y="840581"/>
                </a:cubicBezTo>
                <a:cubicBezTo>
                  <a:pt x="494399" y="844153"/>
                  <a:pt x="488744" y="841028"/>
                  <a:pt x="483088" y="835893"/>
                </a:cubicBezTo>
                <a:lnTo>
                  <a:pt x="470904" y="820434"/>
                </a:lnTo>
                <a:close/>
                <a:moveTo>
                  <a:pt x="467907" y="819150"/>
                </a:moveTo>
                <a:cubicBezTo>
                  <a:pt x="467907" y="819150"/>
                  <a:pt x="477829" y="850186"/>
                  <a:pt x="469891" y="853837"/>
                </a:cubicBezTo>
                <a:cubicBezTo>
                  <a:pt x="461954" y="855663"/>
                  <a:pt x="463938" y="828278"/>
                  <a:pt x="467907" y="819150"/>
                </a:cubicBezTo>
                <a:close/>
                <a:moveTo>
                  <a:pt x="791333" y="818990"/>
                </a:moveTo>
                <a:cubicBezTo>
                  <a:pt x="814115" y="821593"/>
                  <a:pt x="839468" y="828847"/>
                  <a:pt x="867040" y="840546"/>
                </a:cubicBezTo>
                <a:cubicBezTo>
                  <a:pt x="977329" y="889213"/>
                  <a:pt x="981068" y="992164"/>
                  <a:pt x="981068" y="992164"/>
                </a:cubicBezTo>
                <a:lnTo>
                  <a:pt x="980466" y="991965"/>
                </a:lnTo>
                <a:lnTo>
                  <a:pt x="981068" y="993775"/>
                </a:lnTo>
                <a:lnTo>
                  <a:pt x="979144" y="991528"/>
                </a:lnTo>
                <a:lnTo>
                  <a:pt x="945697" y="980465"/>
                </a:lnTo>
                <a:cubicBezTo>
                  <a:pt x="904426" y="988186"/>
                  <a:pt x="845543" y="1042235"/>
                  <a:pt x="769836" y="1035216"/>
                </a:cubicBezTo>
                <a:cubicBezTo>
                  <a:pt x="670763" y="1023985"/>
                  <a:pt x="665155" y="926650"/>
                  <a:pt x="665155" y="926650"/>
                </a:cubicBezTo>
                <a:cubicBezTo>
                  <a:pt x="677773" y="845225"/>
                  <a:pt x="722987" y="811181"/>
                  <a:pt x="791333" y="818990"/>
                </a:cubicBezTo>
                <a:close/>
                <a:moveTo>
                  <a:pt x="865180" y="817880"/>
                </a:moveTo>
                <a:cubicBezTo>
                  <a:pt x="866994" y="815975"/>
                  <a:pt x="868808" y="815975"/>
                  <a:pt x="872437" y="817880"/>
                </a:cubicBezTo>
                <a:cubicBezTo>
                  <a:pt x="876065" y="819785"/>
                  <a:pt x="877880" y="821690"/>
                  <a:pt x="877880" y="823595"/>
                </a:cubicBezTo>
                <a:cubicBezTo>
                  <a:pt x="877880" y="825500"/>
                  <a:pt x="874251" y="825500"/>
                  <a:pt x="870623" y="823595"/>
                </a:cubicBezTo>
                <a:cubicBezTo>
                  <a:pt x="866994" y="821690"/>
                  <a:pt x="865180" y="819785"/>
                  <a:pt x="865180" y="817880"/>
                </a:cubicBezTo>
                <a:close/>
                <a:moveTo>
                  <a:pt x="2453950" y="816372"/>
                </a:moveTo>
                <a:cubicBezTo>
                  <a:pt x="2455855" y="816372"/>
                  <a:pt x="2455855" y="820341"/>
                  <a:pt x="2453950" y="824310"/>
                </a:cubicBezTo>
                <a:cubicBezTo>
                  <a:pt x="2452045" y="828278"/>
                  <a:pt x="2448235" y="830263"/>
                  <a:pt x="2446330" y="828278"/>
                </a:cubicBezTo>
                <a:cubicBezTo>
                  <a:pt x="2446330" y="828278"/>
                  <a:pt x="2446330" y="824310"/>
                  <a:pt x="2448235" y="820341"/>
                </a:cubicBezTo>
                <a:cubicBezTo>
                  <a:pt x="2450140" y="816372"/>
                  <a:pt x="2452045" y="814388"/>
                  <a:pt x="2453950" y="816372"/>
                </a:cubicBezTo>
                <a:close/>
                <a:moveTo>
                  <a:pt x="466717" y="815975"/>
                </a:moveTo>
                <a:lnTo>
                  <a:pt x="466441" y="819345"/>
                </a:lnTo>
                <a:lnTo>
                  <a:pt x="466717" y="819150"/>
                </a:lnTo>
                <a:lnTo>
                  <a:pt x="466417" y="819639"/>
                </a:lnTo>
                <a:lnTo>
                  <a:pt x="466270" y="821432"/>
                </a:lnTo>
                <a:cubicBezTo>
                  <a:pt x="465288" y="831255"/>
                  <a:pt x="462431" y="850900"/>
                  <a:pt x="455287" y="850900"/>
                </a:cubicBezTo>
                <a:cubicBezTo>
                  <a:pt x="451477" y="850900"/>
                  <a:pt x="452429" y="844109"/>
                  <a:pt x="455287" y="836348"/>
                </a:cubicBezTo>
                <a:lnTo>
                  <a:pt x="456325" y="834498"/>
                </a:lnTo>
                <a:lnTo>
                  <a:pt x="444095" y="844153"/>
                </a:lnTo>
                <a:cubicBezTo>
                  <a:pt x="440324" y="842367"/>
                  <a:pt x="443623" y="837009"/>
                  <a:pt x="449043" y="831652"/>
                </a:cubicBezTo>
                <a:lnTo>
                  <a:pt x="463763" y="821239"/>
                </a:lnTo>
                <a:close/>
                <a:moveTo>
                  <a:pt x="2774450" y="815264"/>
                </a:moveTo>
                <a:lnTo>
                  <a:pt x="2774431" y="815267"/>
                </a:lnTo>
                <a:lnTo>
                  <a:pt x="2774141" y="815768"/>
                </a:lnTo>
                <a:lnTo>
                  <a:pt x="2774150" y="815800"/>
                </a:lnTo>
                <a:close/>
                <a:moveTo>
                  <a:pt x="2441965" y="814586"/>
                </a:moveTo>
                <a:cubicBezTo>
                  <a:pt x="2443949" y="812800"/>
                  <a:pt x="2445934" y="816372"/>
                  <a:pt x="2447918" y="819944"/>
                </a:cubicBezTo>
                <a:cubicBezTo>
                  <a:pt x="2447918" y="823516"/>
                  <a:pt x="2447918" y="827088"/>
                  <a:pt x="2445934" y="827088"/>
                </a:cubicBezTo>
                <a:cubicBezTo>
                  <a:pt x="2443949" y="827088"/>
                  <a:pt x="2441965" y="825302"/>
                  <a:pt x="2439980" y="821730"/>
                </a:cubicBezTo>
                <a:cubicBezTo>
                  <a:pt x="2439980" y="818158"/>
                  <a:pt x="2439980" y="814586"/>
                  <a:pt x="2441965" y="814586"/>
                </a:cubicBezTo>
                <a:close/>
                <a:moveTo>
                  <a:pt x="2774942" y="814388"/>
                </a:moveTo>
                <a:lnTo>
                  <a:pt x="2774527" y="815102"/>
                </a:lnTo>
                <a:lnTo>
                  <a:pt x="2774540" y="815104"/>
                </a:lnTo>
                <a:close/>
                <a:moveTo>
                  <a:pt x="2774941" y="814388"/>
                </a:moveTo>
                <a:lnTo>
                  <a:pt x="2774087" y="815018"/>
                </a:lnTo>
                <a:lnTo>
                  <a:pt x="2774123" y="815024"/>
                </a:lnTo>
                <a:lnTo>
                  <a:pt x="2774941" y="814388"/>
                </a:lnTo>
                <a:close/>
                <a:moveTo>
                  <a:pt x="1343080" y="813936"/>
                </a:moveTo>
                <a:cubicBezTo>
                  <a:pt x="1346247" y="813124"/>
                  <a:pt x="1348871" y="813232"/>
                  <a:pt x="1350240" y="814964"/>
                </a:cubicBezTo>
                <a:cubicBezTo>
                  <a:pt x="1351610" y="816263"/>
                  <a:pt x="1350925" y="817670"/>
                  <a:pt x="1348985" y="819050"/>
                </a:cubicBezTo>
                <a:lnTo>
                  <a:pt x="1344142" y="821213"/>
                </a:lnTo>
                <a:lnTo>
                  <a:pt x="1347749" y="820874"/>
                </a:lnTo>
                <a:cubicBezTo>
                  <a:pt x="1350915" y="821060"/>
                  <a:pt x="1353197" y="821928"/>
                  <a:pt x="1353654" y="823912"/>
                </a:cubicBezTo>
                <a:cubicBezTo>
                  <a:pt x="1355480" y="827881"/>
                  <a:pt x="1349546" y="829369"/>
                  <a:pt x="1342015" y="829369"/>
                </a:cubicBezTo>
                <a:lnTo>
                  <a:pt x="1323237" y="826297"/>
                </a:lnTo>
                <a:lnTo>
                  <a:pt x="1319204" y="827087"/>
                </a:lnTo>
                <a:lnTo>
                  <a:pt x="1320931" y="825920"/>
                </a:lnTo>
                <a:lnTo>
                  <a:pt x="1320792" y="825897"/>
                </a:lnTo>
                <a:lnTo>
                  <a:pt x="1321096" y="825808"/>
                </a:lnTo>
                <a:lnTo>
                  <a:pt x="1327580" y="821425"/>
                </a:lnTo>
                <a:cubicBezTo>
                  <a:pt x="1332362" y="818441"/>
                  <a:pt x="1338331" y="815154"/>
                  <a:pt x="1343080" y="813936"/>
                </a:cubicBezTo>
                <a:close/>
                <a:moveTo>
                  <a:pt x="442983" y="812750"/>
                </a:moveTo>
                <a:lnTo>
                  <a:pt x="464329" y="816624"/>
                </a:lnTo>
                <a:lnTo>
                  <a:pt x="466717" y="815975"/>
                </a:lnTo>
                <a:cubicBezTo>
                  <a:pt x="466717" y="815975"/>
                  <a:pt x="440047" y="839788"/>
                  <a:pt x="434332" y="833835"/>
                </a:cubicBezTo>
                <a:cubicBezTo>
                  <a:pt x="431474" y="829866"/>
                  <a:pt x="437189" y="825401"/>
                  <a:pt x="444809" y="821928"/>
                </a:cubicBezTo>
                <a:lnTo>
                  <a:pt x="460254" y="817731"/>
                </a:lnTo>
                <a:lnTo>
                  <a:pt x="460039" y="817774"/>
                </a:lnTo>
                <a:cubicBezTo>
                  <a:pt x="450841" y="819448"/>
                  <a:pt x="432268" y="822127"/>
                  <a:pt x="430839" y="816769"/>
                </a:cubicBezTo>
                <a:cubicBezTo>
                  <a:pt x="428934" y="813197"/>
                  <a:pt x="435125" y="812304"/>
                  <a:pt x="442983" y="812750"/>
                </a:cubicBezTo>
                <a:close/>
                <a:moveTo>
                  <a:pt x="875022" y="811411"/>
                </a:moveTo>
                <a:lnTo>
                  <a:pt x="880256" y="816318"/>
                </a:lnTo>
                <a:lnTo>
                  <a:pt x="887141" y="812999"/>
                </a:lnTo>
                <a:cubicBezTo>
                  <a:pt x="888993" y="812999"/>
                  <a:pt x="887141" y="816571"/>
                  <a:pt x="885288" y="820143"/>
                </a:cubicBezTo>
                <a:cubicBezTo>
                  <a:pt x="883436" y="823715"/>
                  <a:pt x="881584" y="825501"/>
                  <a:pt x="879732" y="823715"/>
                </a:cubicBezTo>
                <a:lnTo>
                  <a:pt x="879732" y="820538"/>
                </a:lnTo>
                <a:lnTo>
                  <a:pt x="878832" y="823913"/>
                </a:lnTo>
                <a:cubicBezTo>
                  <a:pt x="876927" y="823913"/>
                  <a:pt x="875022" y="822127"/>
                  <a:pt x="875022" y="818555"/>
                </a:cubicBezTo>
                <a:cubicBezTo>
                  <a:pt x="873117" y="814983"/>
                  <a:pt x="873117" y="811411"/>
                  <a:pt x="875022" y="811411"/>
                </a:cubicBezTo>
                <a:close/>
                <a:moveTo>
                  <a:pt x="2493971" y="808717"/>
                </a:moveTo>
                <a:lnTo>
                  <a:pt x="2500790" y="815763"/>
                </a:lnTo>
                <a:lnTo>
                  <a:pt x="2503480" y="817034"/>
                </a:lnTo>
                <a:lnTo>
                  <a:pt x="2501992" y="817005"/>
                </a:lnTo>
                <a:lnTo>
                  <a:pt x="2508853" y="824096"/>
                </a:lnTo>
                <a:lnTo>
                  <a:pt x="2509876" y="835188"/>
                </a:lnTo>
                <a:lnTo>
                  <a:pt x="2513005" y="836613"/>
                </a:lnTo>
                <a:lnTo>
                  <a:pt x="2509900" y="835451"/>
                </a:lnTo>
                <a:lnTo>
                  <a:pt x="2510685" y="843970"/>
                </a:lnTo>
                <a:lnTo>
                  <a:pt x="2507153" y="852184"/>
                </a:lnTo>
                <a:lnTo>
                  <a:pt x="2507160" y="852488"/>
                </a:lnTo>
                <a:lnTo>
                  <a:pt x="2507107" y="852289"/>
                </a:lnTo>
                <a:lnTo>
                  <a:pt x="2507022" y="852488"/>
                </a:lnTo>
                <a:cubicBezTo>
                  <a:pt x="2507022" y="847756"/>
                  <a:pt x="2502900" y="846810"/>
                  <a:pt x="2497405" y="845627"/>
                </a:cubicBezTo>
                <a:lnTo>
                  <a:pt x="2490630" y="842485"/>
                </a:lnTo>
                <a:lnTo>
                  <a:pt x="2490780" y="842963"/>
                </a:lnTo>
                <a:lnTo>
                  <a:pt x="2490521" y="842434"/>
                </a:lnTo>
                <a:lnTo>
                  <a:pt x="2479546" y="837345"/>
                </a:lnTo>
                <a:cubicBezTo>
                  <a:pt x="2468555" y="825989"/>
                  <a:pt x="2477714" y="814632"/>
                  <a:pt x="2477714" y="814632"/>
                </a:cubicBezTo>
                <a:lnTo>
                  <a:pt x="2478296" y="814420"/>
                </a:lnTo>
                <a:lnTo>
                  <a:pt x="2478296" y="814388"/>
                </a:lnTo>
                <a:lnTo>
                  <a:pt x="2478323" y="814410"/>
                </a:lnTo>
                <a:close/>
                <a:moveTo>
                  <a:pt x="2790500" y="806979"/>
                </a:moveTo>
                <a:cubicBezTo>
                  <a:pt x="2792246" y="808831"/>
                  <a:pt x="2789626" y="810684"/>
                  <a:pt x="2786134" y="812073"/>
                </a:cubicBezTo>
                <a:lnTo>
                  <a:pt x="2784699" y="812419"/>
                </a:lnTo>
                <a:lnTo>
                  <a:pt x="2792246" y="812800"/>
                </a:lnTo>
                <a:cubicBezTo>
                  <a:pt x="2793119" y="814387"/>
                  <a:pt x="2790500" y="815181"/>
                  <a:pt x="2787007" y="815380"/>
                </a:cubicBezTo>
                <a:lnTo>
                  <a:pt x="2776536" y="814388"/>
                </a:lnTo>
                <a:lnTo>
                  <a:pt x="2784467" y="815816"/>
                </a:lnTo>
                <a:cubicBezTo>
                  <a:pt x="2788435" y="816768"/>
                  <a:pt x="2792404" y="818197"/>
                  <a:pt x="2792404" y="820102"/>
                </a:cubicBezTo>
                <a:cubicBezTo>
                  <a:pt x="2792404" y="822007"/>
                  <a:pt x="2789317" y="821531"/>
                  <a:pt x="2785790" y="820102"/>
                </a:cubicBezTo>
                <a:lnTo>
                  <a:pt x="2776531" y="814388"/>
                </a:lnTo>
                <a:lnTo>
                  <a:pt x="2776530" y="814388"/>
                </a:lnTo>
                <a:lnTo>
                  <a:pt x="2783450" y="818852"/>
                </a:lnTo>
                <a:cubicBezTo>
                  <a:pt x="2786799" y="821332"/>
                  <a:pt x="2789924" y="824309"/>
                  <a:pt x="2789031" y="826293"/>
                </a:cubicBezTo>
                <a:cubicBezTo>
                  <a:pt x="2788138" y="828278"/>
                  <a:pt x="2785459" y="826789"/>
                  <a:pt x="2782780" y="824061"/>
                </a:cubicBezTo>
                <a:lnTo>
                  <a:pt x="2782099" y="823006"/>
                </a:lnTo>
                <a:lnTo>
                  <a:pt x="2783938" y="829627"/>
                </a:lnTo>
                <a:cubicBezTo>
                  <a:pt x="2782086" y="831532"/>
                  <a:pt x="2780234" y="829151"/>
                  <a:pt x="2778845" y="825579"/>
                </a:cubicBezTo>
                <a:lnTo>
                  <a:pt x="2776529" y="814388"/>
                </a:lnTo>
                <a:lnTo>
                  <a:pt x="2776529" y="814387"/>
                </a:lnTo>
                <a:lnTo>
                  <a:pt x="2776530" y="814388"/>
                </a:lnTo>
                <a:lnTo>
                  <a:pt x="2776530" y="814387"/>
                </a:lnTo>
                <a:lnTo>
                  <a:pt x="2776529" y="814387"/>
                </a:lnTo>
                <a:lnTo>
                  <a:pt x="2776530" y="814387"/>
                </a:lnTo>
                <a:lnTo>
                  <a:pt x="2782860" y="809294"/>
                </a:lnTo>
                <a:cubicBezTo>
                  <a:pt x="2786134" y="806979"/>
                  <a:pt x="2789626" y="805127"/>
                  <a:pt x="2790500" y="806979"/>
                </a:cubicBezTo>
                <a:close/>
                <a:moveTo>
                  <a:pt x="976940" y="805983"/>
                </a:moveTo>
                <a:cubicBezTo>
                  <a:pt x="980750" y="798513"/>
                  <a:pt x="997895" y="820925"/>
                  <a:pt x="1001705" y="830263"/>
                </a:cubicBezTo>
                <a:lnTo>
                  <a:pt x="998331" y="828162"/>
                </a:lnTo>
                <a:lnTo>
                  <a:pt x="1003293" y="831850"/>
                </a:lnTo>
                <a:cubicBezTo>
                  <a:pt x="1003293" y="831850"/>
                  <a:pt x="969955" y="826294"/>
                  <a:pt x="969955" y="817033"/>
                </a:cubicBezTo>
                <a:cubicBezTo>
                  <a:pt x="970418" y="815181"/>
                  <a:pt x="972270" y="814718"/>
                  <a:pt x="974903" y="815181"/>
                </a:cubicBezTo>
                <a:lnTo>
                  <a:pt x="988260" y="821182"/>
                </a:lnTo>
                <a:lnTo>
                  <a:pt x="987894" y="820925"/>
                </a:lnTo>
                <a:cubicBezTo>
                  <a:pt x="981226" y="815789"/>
                  <a:pt x="975035" y="809719"/>
                  <a:pt x="976940" y="805983"/>
                </a:cubicBezTo>
                <a:close/>
                <a:moveTo>
                  <a:pt x="2291637" y="805127"/>
                </a:moveTo>
                <a:cubicBezTo>
                  <a:pt x="2295517" y="806979"/>
                  <a:pt x="2293577" y="812535"/>
                  <a:pt x="2291637" y="818092"/>
                </a:cubicBezTo>
                <a:cubicBezTo>
                  <a:pt x="2287756" y="821796"/>
                  <a:pt x="2283875" y="825500"/>
                  <a:pt x="2279995" y="823648"/>
                </a:cubicBezTo>
                <a:cubicBezTo>
                  <a:pt x="2278054" y="821796"/>
                  <a:pt x="2278054" y="816239"/>
                  <a:pt x="2281935" y="812535"/>
                </a:cubicBezTo>
                <a:cubicBezTo>
                  <a:pt x="2285816" y="806979"/>
                  <a:pt x="2289696" y="803275"/>
                  <a:pt x="2291637" y="805127"/>
                </a:cubicBezTo>
                <a:close/>
                <a:moveTo>
                  <a:pt x="492180" y="803818"/>
                </a:moveTo>
                <a:cubicBezTo>
                  <a:pt x="495346" y="802851"/>
                  <a:pt x="497971" y="802733"/>
                  <a:pt x="499340" y="804140"/>
                </a:cubicBezTo>
                <a:cubicBezTo>
                  <a:pt x="500709" y="806017"/>
                  <a:pt x="500024" y="807893"/>
                  <a:pt x="498085" y="809622"/>
                </a:cubicBezTo>
                <a:lnTo>
                  <a:pt x="491719" y="812957"/>
                </a:lnTo>
                <a:lnTo>
                  <a:pt x="498020" y="812446"/>
                </a:lnTo>
                <a:cubicBezTo>
                  <a:pt x="501324" y="812614"/>
                  <a:pt x="503706" y="813395"/>
                  <a:pt x="504182" y="815181"/>
                </a:cubicBezTo>
                <a:cubicBezTo>
                  <a:pt x="506087" y="818753"/>
                  <a:pt x="499896" y="820092"/>
                  <a:pt x="492037" y="820092"/>
                </a:cubicBezTo>
                <a:lnTo>
                  <a:pt x="470158" y="817004"/>
                </a:lnTo>
                <a:lnTo>
                  <a:pt x="468304" y="817274"/>
                </a:lnTo>
                <a:cubicBezTo>
                  <a:pt x="468304" y="817274"/>
                  <a:pt x="482681" y="806720"/>
                  <a:pt x="492180" y="803818"/>
                </a:cubicBezTo>
                <a:close/>
                <a:moveTo>
                  <a:pt x="2579681" y="801688"/>
                </a:moveTo>
                <a:lnTo>
                  <a:pt x="2579680" y="801688"/>
                </a:lnTo>
                <a:lnTo>
                  <a:pt x="2580244" y="802403"/>
                </a:lnTo>
                <a:lnTo>
                  <a:pt x="2580309" y="802071"/>
                </a:lnTo>
                <a:close/>
                <a:moveTo>
                  <a:pt x="2578092" y="801687"/>
                </a:moveTo>
                <a:cubicBezTo>
                  <a:pt x="2578092" y="801687"/>
                  <a:pt x="2576187" y="833437"/>
                  <a:pt x="2566662" y="833437"/>
                </a:cubicBezTo>
                <a:cubicBezTo>
                  <a:pt x="2562852" y="833437"/>
                  <a:pt x="2563805" y="826900"/>
                  <a:pt x="2566662" y="819663"/>
                </a:cubicBezTo>
                <a:lnTo>
                  <a:pt x="2567894" y="817727"/>
                </a:lnTo>
                <a:lnTo>
                  <a:pt x="2555470" y="828079"/>
                </a:lnTo>
                <a:cubicBezTo>
                  <a:pt x="2547929" y="824309"/>
                  <a:pt x="2568666" y="805457"/>
                  <a:pt x="2578092" y="801687"/>
                </a:cubicBezTo>
                <a:close/>
                <a:moveTo>
                  <a:pt x="2272158" y="801687"/>
                </a:moveTo>
                <a:cubicBezTo>
                  <a:pt x="2275786" y="801687"/>
                  <a:pt x="2279415" y="805391"/>
                  <a:pt x="2279415" y="810947"/>
                </a:cubicBezTo>
                <a:lnTo>
                  <a:pt x="2277689" y="823279"/>
                </a:lnTo>
                <a:lnTo>
                  <a:pt x="2278055" y="823714"/>
                </a:lnTo>
                <a:lnTo>
                  <a:pt x="2277628" y="823714"/>
                </a:lnTo>
                <a:lnTo>
                  <a:pt x="2277601" y="823912"/>
                </a:lnTo>
                <a:lnTo>
                  <a:pt x="2277446" y="823714"/>
                </a:lnTo>
                <a:lnTo>
                  <a:pt x="2264922" y="823714"/>
                </a:lnTo>
                <a:cubicBezTo>
                  <a:pt x="2259293" y="821928"/>
                  <a:pt x="2257417" y="816570"/>
                  <a:pt x="2257417" y="814784"/>
                </a:cubicBezTo>
                <a:lnTo>
                  <a:pt x="2270448" y="814784"/>
                </a:lnTo>
                <a:lnTo>
                  <a:pt x="2270344" y="814651"/>
                </a:lnTo>
                <a:cubicBezTo>
                  <a:pt x="2268529" y="809095"/>
                  <a:pt x="2270344" y="803539"/>
                  <a:pt x="2272158" y="801687"/>
                </a:cubicBezTo>
                <a:close/>
                <a:moveTo>
                  <a:pt x="1018013" y="800365"/>
                </a:moveTo>
                <a:cubicBezTo>
                  <a:pt x="1021766" y="800365"/>
                  <a:pt x="1020358" y="806847"/>
                  <a:pt x="1017075" y="814024"/>
                </a:cubicBezTo>
                <a:lnTo>
                  <a:pt x="1016618" y="814692"/>
                </a:lnTo>
                <a:lnTo>
                  <a:pt x="1029159" y="805498"/>
                </a:lnTo>
                <a:cubicBezTo>
                  <a:pt x="1032895" y="808355"/>
                  <a:pt x="1029159" y="814070"/>
                  <a:pt x="1023323" y="819309"/>
                </a:cubicBezTo>
                <a:lnTo>
                  <a:pt x="1006710" y="829176"/>
                </a:lnTo>
                <a:lnTo>
                  <a:pt x="1005237" y="831328"/>
                </a:lnTo>
                <a:lnTo>
                  <a:pt x="1009136" y="828518"/>
                </a:lnTo>
                <a:cubicBezTo>
                  <a:pt x="1016905" y="823136"/>
                  <a:pt x="1032979" y="813065"/>
                  <a:pt x="1037265" y="818621"/>
                </a:cubicBezTo>
                <a:cubicBezTo>
                  <a:pt x="1038694" y="820473"/>
                  <a:pt x="1037979" y="822325"/>
                  <a:pt x="1035955" y="824033"/>
                </a:cubicBezTo>
                <a:lnTo>
                  <a:pt x="1031028" y="826475"/>
                </a:lnTo>
                <a:lnTo>
                  <a:pt x="1035012" y="826112"/>
                </a:lnTo>
                <a:cubicBezTo>
                  <a:pt x="1038178" y="826360"/>
                  <a:pt x="1040460" y="827353"/>
                  <a:pt x="1040916" y="829557"/>
                </a:cubicBezTo>
                <a:cubicBezTo>
                  <a:pt x="1044568" y="836613"/>
                  <a:pt x="1015357" y="834849"/>
                  <a:pt x="1008055" y="831321"/>
                </a:cubicBezTo>
                <a:lnTo>
                  <a:pt x="1009043" y="831014"/>
                </a:lnTo>
                <a:lnTo>
                  <a:pt x="1005080" y="831558"/>
                </a:lnTo>
                <a:lnTo>
                  <a:pt x="1004880" y="831850"/>
                </a:lnTo>
                <a:lnTo>
                  <a:pt x="1004880" y="831850"/>
                </a:lnTo>
                <a:lnTo>
                  <a:pt x="1008017" y="835929"/>
                </a:lnTo>
                <a:cubicBezTo>
                  <a:pt x="1013557" y="843374"/>
                  <a:pt x="1024111" y="858778"/>
                  <a:pt x="1019889" y="862886"/>
                </a:cubicBezTo>
                <a:cubicBezTo>
                  <a:pt x="1017075" y="865624"/>
                  <a:pt x="1013323" y="860604"/>
                  <a:pt x="1010274" y="853530"/>
                </a:cubicBezTo>
                <a:lnTo>
                  <a:pt x="1004880" y="831851"/>
                </a:lnTo>
                <a:lnTo>
                  <a:pt x="1004880" y="831850"/>
                </a:lnTo>
                <a:lnTo>
                  <a:pt x="1004880" y="831850"/>
                </a:lnTo>
                <a:lnTo>
                  <a:pt x="1004930" y="831579"/>
                </a:lnTo>
                <a:lnTo>
                  <a:pt x="1004880" y="831586"/>
                </a:lnTo>
                <a:lnTo>
                  <a:pt x="1004937" y="831545"/>
                </a:lnTo>
                <a:lnTo>
                  <a:pt x="1005211" y="830066"/>
                </a:lnTo>
                <a:lnTo>
                  <a:pt x="1004880" y="830263"/>
                </a:lnTo>
                <a:lnTo>
                  <a:pt x="1005286" y="829663"/>
                </a:lnTo>
                <a:lnTo>
                  <a:pt x="1007929" y="815413"/>
                </a:lnTo>
                <a:cubicBezTo>
                  <a:pt x="1010039" y="807310"/>
                  <a:pt x="1013323" y="799439"/>
                  <a:pt x="1018013" y="800365"/>
                </a:cubicBezTo>
                <a:close/>
                <a:moveTo>
                  <a:pt x="2578092" y="800100"/>
                </a:moveTo>
                <a:cubicBezTo>
                  <a:pt x="2578092" y="800100"/>
                  <a:pt x="2552533" y="822325"/>
                  <a:pt x="2547056" y="816769"/>
                </a:cubicBezTo>
                <a:cubicBezTo>
                  <a:pt x="2541579" y="809360"/>
                  <a:pt x="2568964" y="800100"/>
                  <a:pt x="2578092" y="800100"/>
                </a:cubicBezTo>
                <a:close/>
                <a:moveTo>
                  <a:pt x="1071291" y="800100"/>
                </a:moveTo>
                <a:cubicBezTo>
                  <a:pt x="1073143" y="801914"/>
                  <a:pt x="1073143" y="805543"/>
                  <a:pt x="1069438" y="807357"/>
                </a:cubicBezTo>
                <a:lnTo>
                  <a:pt x="1063957" y="812726"/>
                </a:lnTo>
                <a:lnTo>
                  <a:pt x="1070874" y="811213"/>
                </a:lnTo>
                <a:cubicBezTo>
                  <a:pt x="1074502" y="811213"/>
                  <a:pt x="1076317" y="812801"/>
                  <a:pt x="1076317" y="814388"/>
                </a:cubicBezTo>
                <a:cubicBezTo>
                  <a:pt x="1076317" y="815976"/>
                  <a:pt x="1074502" y="815976"/>
                  <a:pt x="1070874" y="815976"/>
                </a:cubicBezTo>
                <a:lnTo>
                  <a:pt x="1064423" y="813154"/>
                </a:lnTo>
                <a:lnTo>
                  <a:pt x="1069438" y="816428"/>
                </a:lnTo>
                <a:cubicBezTo>
                  <a:pt x="1073143" y="820057"/>
                  <a:pt x="1073143" y="823686"/>
                  <a:pt x="1071291" y="823686"/>
                </a:cubicBezTo>
                <a:lnTo>
                  <a:pt x="1064872" y="820542"/>
                </a:lnTo>
                <a:lnTo>
                  <a:pt x="1061236" y="827088"/>
                </a:lnTo>
                <a:lnTo>
                  <a:pt x="1057561" y="820474"/>
                </a:lnTo>
                <a:lnTo>
                  <a:pt x="1049783" y="820474"/>
                </a:lnTo>
                <a:cubicBezTo>
                  <a:pt x="1047742" y="820474"/>
                  <a:pt x="1049783" y="816769"/>
                  <a:pt x="1053865" y="814917"/>
                </a:cubicBezTo>
                <a:lnTo>
                  <a:pt x="1060953" y="813310"/>
                </a:lnTo>
                <a:lnTo>
                  <a:pt x="1061236" y="812800"/>
                </a:lnTo>
                <a:lnTo>
                  <a:pt x="1061456" y="813195"/>
                </a:lnTo>
                <a:lnTo>
                  <a:pt x="1062030" y="813065"/>
                </a:lnTo>
                <a:lnTo>
                  <a:pt x="1061708" y="813650"/>
                </a:lnTo>
                <a:lnTo>
                  <a:pt x="1063882" y="817563"/>
                </a:lnTo>
                <a:lnTo>
                  <a:pt x="1063882" y="812917"/>
                </a:lnTo>
                <a:lnTo>
                  <a:pt x="1063617" y="812801"/>
                </a:lnTo>
                <a:lnTo>
                  <a:pt x="1063882" y="812743"/>
                </a:lnTo>
                <a:lnTo>
                  <a:pt x="1063882" y="803728"/>
                </a:lnTo>
                <a:cubicBezTo>
                  <a:pt x="1067586" y="801914"/>
                  <a:pt x="1069438" y="800100"/>
                  <a:pt x="1071291" y="800100"/>
                </a:cubicBezTo>
                <a:close/>
                <a:moveTo>
                  <a:pt x="1057584" y="798513"/>
                </a:moveTo>
                <a:cubicBezTo>
                  <a:pt x="1059489" y="798513"/>
                  <a:pt x="1063299" y="800299"/>
                  <a:pt x="1063299" y="803871"/>
                </a:cubicBezTo>
                <a:lnTo>
                  <a:pt x="1061546" y="810444"/>
                </a:lnTo>
                <a:lnTo>
                  <a:pt x="1062030" y="810895"/>
                </a:lnTo>
                <a:lnTo>
                  <a:pt x="1061426" y="810895"/>
                </a:lnTo>
                <a:lnTo>
                  <a:pt x="1061394" y="811015"/>
                </a:lnTo>
                <a:lnTo>
                  <a:pt x="1061308" y="810895"/>
                </a:lnTo>
                <a:lnTo>
                  <a:pt x="1053865" y="810895"/>
                </a:lnTo>
                <a:cubicBezTo>
                  <a:pt x="1049783" y="810895"/>
                  <a:pt x="1047742" y="807085"/>
                  <a:pt x="1047742" y="805180"/>
                </a:cubicBezTo>
                <a:cubicBezTo>
                  <a:pt x="1049783" y="803275"/>
                  <a:pt x="1051824" y="803275"/>
                  <a:pt x="1055906" y="805180"/>
                </a:cubicBezTo>
                <a:lnTo>
                  <a:pt x="1059885" y="808893"/>
                </a:lnTo>
                <a:lnTo>
                  <a:pt x="1057584" y="805657"/>
                </a:lnTo>
                <a:cubicBezTo>
                  <a:pt x="1055679" y="802085"/>
                  <a:pt x="1055679" y="798513"/>
                  <a:pt x="1057584" y="798513"/>
                </a:cubicBezTo>
                <a:close/>
                <a:moveTo>
                  <a:pt x="161917" y="798513"/>
                </a:moveTo>
                <a:cubicBezTo>
                  <a:pt x="163504" y="802005"/>
                  <a:pt x="165092" y="815976"/>
                  <a:pt x="160329" y="814230"/>
                </a:cubicBezTo>
                <a:cubicBezTo>
                  <a:pt x="157154" y="812483"/>
                  <a:pt x="161917" y="798513"/>
                  <a:pt x="161917" y="798513"/>
                </a:cubicBezTo>
                <a:close/>
                <a:moveTo>
                  <a:pt x="2782244" y="798512"/>
                </a:moveTo>
                <a:cubicBezTo>
                  <a:pt x="2784149" y="798512"/>
                  <a:pt x="2783673" y="801599"/>
                  <a:pt x="2782244" y="805127"/>
                </a:cubicBezTo>
                <a:lnTo>
                  <a:pt x="2781866" y="805739"/>
                </a:lnTo>
                <a:lnTo>
                  <a:pt x="2787245" y="801914"/>
                </a:lnTo>
                <a:cubicBezTo>
                  <a:pt x="2789031" y="802821"/>
                  <a:pt x="2787245" y="805543"/>
                  <a:pt x="2784566" y="808037"/>
                </a:cubicBezTo>
                <a:lnTo>
                  <a:pt x="2778073" y="811885"/>
                </a:lnTo>
                <a:lnTo>
                  <a:pt x="2776529" y="814387"/>
                </a:lnTo>
                <a:lnTo>
                  <a:pt x="2776849" y="812610"/>
                </a:lnTo>
                <a:lnTo>
                  <a:pt x="2776529" y="812800"/>
                </a:lnTo>
                <a:lnTo>
                  <a:pt x="2776923" y="812200"/>
                </a:lnTo>
                <a:lnTo>
                  <a:pt x="2777958" y="806449"/>
                </a:lnTo>
                <a:cubicBezTo>
                  <a:pt x="2778911" y="802481"/>
                  <a:pt x="2780339" y="798512"/>
                  <a:pt x="2782244" y="798512"/>
                </a:cubicBezTo>
                <a:close/>
                <a:moveTo>
                  <a:pt x="740560" y="798512"/>
                </a:moveTo>
                <a:lnTo>
                  <a:pt x="743067" y="803526"/>
                </a:lnTo>
                <a:lnTo>
                  <a:pt x="741672" y="798777"/>
                </a:lnTo>
                <a:cubicBezTo>
                  <a:pt x="745482" y="796925"/>
                  <a:pt x="749292" y="800629"/>
                  <a:pt x="753102" y="804333"/>
                </a:cubicBezTo>
                <a:cubicBezTo>
                  <a:pt x="756912" y="809889"/>
                  <a:pt x="758817" y="815446"/>
                  <a:pt x="755007" y="817298"/>
                </a:cubicBezTo>
                <a:cubicBezTo>
                  <a:pt x="753102" y="819150"/>
                  <a:pt x="749292" y="815446"/>
                  <a:pt x="745482" y="811742"/>
                </a:cubicBezTo>
                <a:lnTo>
                  <a:pt x="745325" y="811208"/>
                </a:lnTo>
                <a:lnTo>
                  <a:pt x="740560" y="820737"/>
                </a:lnTo>
                <a:cubicBezTo>
                  <a:pt x="736856" y="818885"/>
                  <a:pt x="735004" y="815181"/>
                  <a:pt x="735004" y="809624"/>
                </a:cubicBezTo>
                <a:cubicBezTo>
                  <a:pt x="735004" y="802216"/>
                  <a:pt x="738708" y="798512"/>
                  <a:pt x="740560" y="798512"/>
                </a:cubicBezTo>
                <a:close/>
                <a:moveTo>
                  <a:pt x="990159" y="797560"/>
                </a:moveTo>
                <a:cubicBezTo>
                  <a:pt x="995788" y="793750"/>
                  <a:pt x="1003293" y="820420"/>
                  <a:pt x="1003293" y="831850"/>
                </a:cubicBezTo>
                <a:cubicBezTo>
                  <a:pt x="1003293" y="831850"/>
                  <a:pt x="982655" y="803275"/>
                  <a:pt x="990159" y="797560"/>
                </a:cubicBezTo>
                <a:close/>
                <a:moveTo>
                  <a:pt x="741066" y="797560"/>
                </a:moveTo>
                <a:cubicBezTo>
                  <a:pt x="742942" y="799465"/>
                  <a:pt x="741066" y="803275"/>
                  <a:pt x="735437" y="807085"/>
                </a:cubicBezTo>
                <a:cubicBezTo>
                  <a:pt x="729808" y="810895"/>
                  <a:pt x="726056" y="812800"/>
                  <a:pt x="724180" y="810895"/>
                </a:cubicBezTo>
                <a:cubicBezTo>
                  <a:pt x="722304" y="807085"/>
                  <a:pt x="724180" y="803275"/>
                  <a:pt x="729808" y="799465"/>
                </a:cubicBezTo>
                <a:cubicBezTo>
                  <a:pt x="733561" y="795655"/>
                  <a:pt x="739189" y="793750"/>
                  <a:pt x="741066" y="797560"/>
                </a:cubicBezTo>
                <a:close/>
                <a:moveTo>
                  <a:pt x="161917" y="796925"/>
                </a:moveTo>
                <a:lnTo>
                  <a:pt x="161917" y="796926"/>
                </a:lnTo>
                <a:lnTo>
                  <a:pt x="158675" y="807403"/>
                </a:lnTo>
                <a:cubicBezTo>
                  <a:pt x="156823" y="810895"/>
                  <a:pt x="154508" y="813515"/>
                  <a:pt x="152656" y="812642"/>
                </a:cubicBezTo>
                <a:cubicBezTo>
                  <a:pt x="151730" y="810895"/>
                  <a:pt x="154045" y="806966"/>
                  <a:pt x="156592" y="803474"/>
                </a:cubicBezTo>
                <a:lnTo>
                  <a:pt x="161916" y="796925"/>
                </a:lnTo>
                <a:close/>
                <a:moveTo>
                  <a:pt x="161917" y="796925"/>
                </a:moveTo>
                <a:lnTo>
                  <a:pt x="163494" y="799481"/>
                </a:lnTo>
                <a:lnTo>
                  <a:pt x="172104" y="804764"/>
                </a:lnTo>
                <a:cubicBezTo>
                  <a:pt x="175014" y="807443"/>
                  <a:pt x="176469" y="810122"/>
                  <a:pt x="173559" y="811015"/>
                </a:cubicBezTo>
                <a:lnTo>
                  <a:pt x="167632" y="806469"/>
                </a:lnTo>
                <a:lnTo>
                  <a:pt x="167632" y="812800"/>
                </a:lnTo>
                <a:cubicBezTo>
                  <a:pt x="165727" y="812800"/>
                  <a:pt x="164298" y="808831"/>
                  <a:pt x="163346" y="804862"/>
                </a:cubicBezTo>
                <a:lnTo>
                  <a:pt x="162317" y="799147"/>
                </a:lnTo>
                <a:lnTo>
                  <a:pt x="161917" y="798513"/>
                </a:lnTo>
                <a:lnTo>
                  <a:pt x="162238" y="798710"/>
                </a:lnTo>
                <a:close/>
                <a:moveTo>
                  <a:pt x="161917" y="796925"/>
                </a:moveTo>
                <a:cubicBezTo>
                  <a:pt x="167632" y="796925"/>
                  <a:pt x="180967" y="802481"/>
                  <a:pt x="179062" y="804334"/>
                </a:cubicBezTo>
                <a:cubicBezTo>
                  <a:pt x="175252" y="808038"/>
                  <a:pt x="161917" y="796925"/>
                  <a:pt x="161917" y="796925"/>
                </a:cubicBezTo>
                <a:close/>
                <a:moveTo>
                  <a:pt x="160330" y="796925"/>
                </a:moveTo>
                <a:lnTo>
                  <a:pt x="160123" y="797239"/>
                </a:lnTo>
                <a:lnTo>
                  <a:pt x="161916" y="796925"/>
                </a:lnTo>
                <a:lnTo>
                  <a:pt x="161916" y="796925"/>
                </a:lnTo>
                <a:lnTo>
                  <a:pt x="159057" y="798856"/>
                </a:lnTo>
                <a:lnTo>
                  <a:pt x="154079" y="806406"/>
                </a:lnTo>
                <a:cubicBezTo>
                  <a:pt x="151400" y="809272"/>
                  <a:pt x="148721" y="811036"/>
                  <a:pt x="147828" y="809272"/>
                </a:cubicBezTo>
                <a:lnTo>
                  <a:pt x="152388" y="803148"/>
                </a:lnTo>
                <a:lnTo>
                  <a:pt x="146042" y="802481"/>
                </a:lnTo>
                <a:cubicBezTo>
                  <a:pt x="146042" y="800629"/>
                  <a:pt x="150011" y="799240"/>
                  <a:pt x="153979" y="798314"/>
                </a:cubicBezTo>
                <a:lnTo>
                  <a:pt x="159801" y="797295"/>
                </a:lnTo>
                <a:close/>
                <a:moveTo>
                  <a:pt x="1003116" y="795672"/>
                </a:moveTo>
                <a:cubicBezTo>
                  <a:pt x="1012818" y="793750"/>
                  <a:pt x="1008937" y="822576"/>
                  <a:pt x="1003116" y="830263"/>
                </a:cubicBezTo>
                <a:cubicBezTo>
                  <a:pt x="1003116" y="830263"/>
                  <a:pt x="995355" y="797593"/>
                  <a:pt x="1003116" y="795672"/>
                </a:cubicBezTo>
                <a:close/>
                <a:moveTo>
                  <a:pt x="2773989" y="795655"/>
                </a:moveTo>
                <a:cubicBezTo>
                  <a:pt x="2776847" y="794702"/>
                  <a:pt x="2777799" y="798036"/>
                  <a:pt x="2777561" y="802084"/>
                </a:cubicBezTo>
                <a:lnTo>
                  <a:pt x="2774379" y="811632"/>
                </a:lnTo>
                <a:lnTo>
                  <a:pt x="2774517" y="812307"/>
                </a:lnTo>
                <a:lnTo>
                  <a:pt x="2774942" y="812800"/>
                </a:lnTo>
                <a:lnTo>
                  <a:pt x="2774579" y="812610"/>
                </a:lnTo>
                <a:lnTo>
                  <a:pt x="2774942" y="814387"/>
                </a:lnTo>
                <a:lnTo>
                  <a:pt x="2774942" y="814387"/>
                </a:lnTo>
                <a:lnTo>
                  <a:pt x="2774942" y="814388"/>
                </a:lnTo>
                <a:lnTo>
                  <a:pt x="2774942" y="814388"/>
                </a:lnTo>
                <a:lnTo>
                  <a:pt x="2774816" y="815157"/>
                </a:lnTo>
                <a:lnTo>
                  <a:pt x="2774942" y="815181"/>
                </a:lnTo>
                <a:lnTo>
                  <a:pt x="2774809" y="815204"/>
                </a:lnTo>
                <a:lnTo>
                  <a:pt x="2774505" y="817061"/>
                </a:lnTo>
                <a:lnTo>
                  <a:pt x="2776232" y="823198"/>
                </a:lnTo>
                <a:cubicBezTo>
                  <a:pt x="2777225" y="827722"/>
                  <a:pt x="2777721" y="832484"/>
                  <a:pt x="2775736" y="833437"/>
                </a:cubicBezTo>
                <a:cubicBezTo>
                  <a:pt x="2773752" y="833437"/>
                  <a:pt x="2772759" y="830103"/>
                  <a:pt x="2772511" y="826055"/>
                </a:cubicBezTo>
                <a:lnTo>
                  <a:pt x="2772633" y="824913"/>
                </a:lnTo>
                <a:lnTo>
                  <a:pt x="2769227" y="831850"/>
                </a:lnTo>
                <a:cubicBezTo>
                  <a:pt x="2767322" y="831850"/>
                  <a:pt x="2767799" y="828454"/>
                  <a:pt x="2769227" y="824574"/>
                </a:cubicBezTo>
                <a:lnTo>
                  <a:pt x="2773474" y="817005"/>
                </a:lnTo>
                <a:lnTo>
                  <a:pt x="2773485" y="816896"/>
                </a:lnTo>
                <a:lnTo>
                  <a:pt x="2770477" y="822076"/>
                </a:lnTo>
                <a:cubicBezTo>
                  <a:pt x="2767997" y="825797"/>
                  <a:pt x="2765021" y="829270"/>
                  <a:pt x="2763036" y="828277"/>
                </a:cubicBezTo>
                <a:cubicBezTo>
                  <a:pt x="2761052" y="827285"/>
                  <a:pt x="2763036" y="824309"/>
                  <a:pt x="2766013" y="821332"/>
                </a:cubicBezTo>
                <a:lnTo>
                  <a:pt x="2773638" y="815402"/>
                </a:lnTo>
                <a:lnTo>
                  <a:pt x="2773545" y="815417"/>
                </a:lnTo>
                <a:lnTo>
                  <a:pt x="2768037" y="819480"/>
                </a:lnTo>
                <a:cubicBezTo>
                  <a:pt x="2764465" y="821796"/>
                  <a:pt x="2760655" y="823648"/>
                  <a:pt x="2759702" y="821796"/>
                </a:cubicBezTo>
                <a:cubicBezTo>
                  <a:pt x="2757797" y="819943"/>
                  <a:pt x="2760655" y="818091"/>
                  <a:pt x="2764465" y="816702"/>
                </a:cubicBezTo>
                <a:lnTo>
                  <a:pt x="2765215" y="816536"/>
                </a:lnTo>
                <a:lnTo>
                  <a:pt x="2755892" y="815181"/>
                </a:lnTo>
                <a:cubicBezTo>
                  <a:pt x="2755892" y="813196"/>
                  <a:pt x="2759226" y="812700"/>
                  <a:pt x="2763274" y="812948"/>
                </a:cubicBezTo>
                <a:lnTo>
                  <a:pt x="2773016" y="814813"/>
                </a:lnTo>
                <a:lnTo>
                  <a:pt x="2773723" y="814656"/>
                </a:lnTo>
                <a:lnTo>
                  <a:pt x="2773752" y="814387"/>
                </a:lnTo>
                <a:lnTo>
                  <a:pt x="2773821" y="814635"/>
                </a:lnTo>
                <a:lnTo>
                  <a:pt x="2774940" y="814388"/>
                </a:lnTo>
                <a:lnTo>
                  <a:pt x="2766211" y="812073"/>
                </a:lnTo>
                <a:cubicBezTo>
                  <a:pt x="2761845" y="810684"/>
                  <a:pt x="2757479" y="808831"/>
                  <a:pt x="2757479" y="806979"/>
                </a:cubicBezTo>
                <a:cubicBezTo>
                  <a:pt x="2758449" y="805127"/>
                  <a:pt x="2761845" y="806053"/>
                  <a:pt x="2765483" y="807905"/>
                </a:cubicBezTo>
                <a:lnTo>
                  <a:pt x="2774941" y="814387"/>
                </a:lnTo>
                <a:lnTo>
                  <a:pt x="2774942" y="814387"/>
                </a:lnTo>
                <a:lnTo>
                  <a:pt x="2773992" y="812791"/>
                </a:lnTo>
                <a:lnTo>
                  <a:pt x="2773989" y="812800"/>
                </a:lnTo>
                <a:lnTo>
                  <a:pt x="2773986" y="812780"/>
                </a:lnTo>
                <a:lnTo>
                  <a:pt x="2773571" y="812083"/>
                </a:lnTo>
                <a:lnTo>
                  <a:pt x="2767253" y="808781"/>
                </a:lnTo>
                <a:cubicBezTo>
                  <a:pt x="2763532" y="806549"/>
                  <a:pt x="2760060" y="803870"/>
                  <a:pt x="2761052" y="802084"/>
                </a:cubicBezTo>
                <a:cubicBezTo>
                  <a:pt x="2762044" y="800298"/>
                  <a:pt x="2765021" y="802084"/>
                  <a:pt x="2767997" y="804763"/>
                </a:cubicBezTo>
                <a:lnTo>
                  <a:pt x="2771909" y="809289"/>
                </a:lnTo>
                <a:lnTo>
                  <a:pt x="2770656" y="807184"/>
                </a:lnTo>
                <a:cubicBezTo>
                  <a:pt x="2768751" y="803474"/>
                  <a:pt x="2767322" y="799544"/>
                  <a:pt x="2769227" y="798671"/>
                </a:cubicBezTo>
                <a:lnTo>
                  <a:pt x="2772734" y="803815"/>
                </a:lnTo>
                <a:close/>
                <a:moveTo>
                  <a:pt x="1332338" y="793750"/>
                </a:moveTo>
                <a:cubicBezTo>
                  <a:pt x="1336090" y="794684"/>
                  <a:pt x="1334683" y="801221"/>
                  <a:pt x="1331399" y="808224"/>
                </a:cubicBezTo>
                <a:lnTo>
                  <a:pt x="1329045" y="811559"/>
                </a:lnTo>
                <a:lnTo>
                  <a:pt x="1343484" y="802283"/>
                </a:lnTo>
                <a:cubicBezTo>
                  <a:pt x="1350954" y="805855"/>
                  <a:pt x="1328542" y="821928"/>
                  <a:pt x="1319204" y="825500"/>
                </a:cubicBezTo>
                <a:cubicBezTo>
                  <a:pt x="1319204" y="825500"/>
                  <a:pt x="1324833" y="793750"/>
                  <a:pt x="1332338" y="793750"/>
                </a:cubicBezTo>
                <a:close/>
                <a:moveTo>
                  <a:pt x="2871065" y="792460"/>
                </a:moveTo>
                <a:cubicBezTo>
                  <a:pt x="2875589" y="791468"/>
                  <a:pt x="2880352" y="790971"/>
                  <a:pt x="2881304" y="792956"/>
                </a:cubicBezTo>
                <a:cubicBezTo>
                  <a:pt x="2881304" y="794940"/>
                  <a:pt x="2877970" y="795933"/>
                  <a:pt x="2873922" y="796181"/>
                </a:cubicBezTo>
                <a:lnTo>
                  <a:pt x="2871588" y="795933"/>
                </a:lnTo>
                <a:lnTo>
                  <a:pt x="2878129" y="799465"/>
                </a:lnTo>
                <a:cubicBezTo>
                  <a:pt x="2878129" y="801370"/>
                  <a:pt x="2875042" y="800894"/>
                  <a:pt x="2871515" y="799465"/>
                </a:cubicBezTo>
                <a:lnTo>
                  <a:pt x="2864585" y="795188"/>
                </a:lnTo>
                <a:lnTo>
                  <a:pt x="2864464" y="795175"/>
                </a:lnTo>
                <a:lnTo>
                  <a:pt x="2869175" y="798215"/>
                </a:lnTo>
                <a:cubicBezTo>
                  <a:pt x="2872524" y="800695"/>
                  <a:pt x="2875649" y="803672"/>
                  <a:pt x="2874756" y="805656"/>
                </a:cubicBezTo>
                <a:cubicBezTo>
                  <a:pt x="2873863" y="807641"/>
                  <a:pt x="2871184" y="806152"/>
                  <a:pt x="2868505" y="803424"/>
                </a:cubicBezTo>
                <a:lnTo>
                  <a:pt x="2867614" y="802045"/>
                </a:lnTo>
                <a:lnTo>
                  <a:pt x="2869663" y="810895"/>
                </a:lnTo>
                <a:cubicBezTo>
                  <a:pt x="2867811" y="811847"/>
                  <a:pt x="2865959" y="808990"/>
                  <a:pt x="2864570" y="805180"/>
                </a:cubicBezTo>
                <a:lnTo>
                  <a:pt x="2862501" y="794967"/>
                </a:lnTo>
                <a:lnTo>
                  <a:pt x="2862254" y="794940"/>
                </a:lnTo>
                <a:lnTo>
                  <a:pt x="2862482" y="794876"/>
                </a:lnTo>
                <a:lnTo>
                  <a:pt x="2862254" y="793750"/>
                </a:lnTo>
                <a:lnTo>
                  <a:pt x="2863539" y="794579"/>
                </a:lnTo>
                <a:lnTo>
                  <a:pt x="2863579" y="794567"/>
                </a:lnTo>
                <a:lnTo>
                  <a:pt x="2862254" y="793750"/>
                </a:lnTo>
                <a:lnTo>
                  <a:pt x="2864834" y="794214"/>
                </a:lnTo>
                <a:close/>
                <a:moveTo>
                  <a:pt x="2849714" y="792311"/>
                </a:moveTo>
                <a:lnTo>
                  <a:pt x="2858798" y="794163"/>
                </a:lnTo>
                <a:lnTo>
                  <a:pt x="2860667" y="793750"/>
                </a:lnTo>
                <a:lnTo>
                  <a:pt x="2859824" y="794372"/>
                </a:lnTo>
                <a:lnTo>
                  <a:pt x="2859858" y="794379"/>
                </a:lnTo>
                <a:lnTo>
                  <a:pt x="2860667" y="793750"/>
                </a:lnTo>
                <a:lnTo>
                  <a:pt x="2860255" y="794460"/>
                </a:lnTo>
                <a:lnTo>
                  <a:pt x="2860267" y="794462"/>
                </a:lnTo>
                <a:lnTo>
                  <a:pt x="2860667" y="793750"/>
                </a:lnTo>
                <a:lnTo>
                  <a:pt x="2860603" y="794531"/>
                </a:lnTo>
                <a:lnTo>
                  <a:pt x="2860667" y="794544"/>
                </a:lnTo>
                <a:lnTo>
                  <a:pt x="2860601" y="794555"/>
                </a:lnTo>
                <a:lnTo>
                  <a:pt x="2860074" y="801000"/>
                </a:lnTo>
                <a:lnTo>
                  <a:pt x="2861461" y="793750"/>
                </a:lnTo>
                <a:cubicBezTo>
                  <a:pt x="2861461" y="793750"/>
                  <a:pt x="2865430" y="810895"/>
                  <a:pt x="2861461" y="812800"/>
                </a:cubicBezTo>
                <a:cubicBezTo>
                  <a:pt x="2859477" y="812800"/>
                  <a:pt x="2858981" y="809466"/>
                  <a:pt x="2859229" y="805418"/>
                </a:cubicBezTo>
                <a:lnTo>
                  <a:pt x="2859709" y="802907"/>
                </a:lnTo>
                <a:lnTo>
                  <a:pt x="2854952" y="811213"/>
                </a:lnTo>
                <a:cubicBezTo>
                  <a:pt x="2853047" y="811213"/>
                  <a:pt x="2853524" y="807817"/>
                  <a:pt x="2854952" y="803937"/>
                </a:cubicBezTo>
                <a:lnTo>
                  <a:pt x="2860175" y="794627"/>
                </a:lnTo>
                <a:lnTo>
                  <a:pt x="2860156" y="794630"/>
                </a:lnTo>
                <a:lnTo>
                  <a:pt x="2856202" y="801439"/>
                </a:lnTo>
                <a:cubicBezTo>
                  <a:pt x="2853722" y="805160"/>
                  <a:pt x="2850746" y="808633"/>
                  <a:pt x="2848761" y="807640"/>
                </a:cubicBezTo>
                <a:cubicBezTo>
                  <a:pt x="2846777" y="806648"/>
                  <a:pt x="2848761" y="803672"/>
                  <a:pt x="2851738" y="800695"/>
                </a:cubicBezTo>
                <a:lnTo>
                  <a:pt x="2859363" y="794764"/>
                </a:lnTo>
                <a:lnTo>
                  <a:pt x="2859271" y="794780"/>
                </a:lnTo>
                <a:lnTo>
                  <a:pt x="2853762" y="798843"/>
                </a:lnTo>
                <a:cubicBezTo>
                  <a:pt x="2850190" y="801159"/>
                  <a:pt x="2846380" y="803011"/>
                  <a:pt x="2845427" y="801159"/>
                </a:cubicBezTo>
                <a:cubicBezTo>
                  <a:pt x="2843522" y="799306"/>
                  <a:pt x="2846380" y="797454"/>
                  <a:pt x="2850190" y="796065"/>
                </a:cubicBezTo>
                <a:lnTo>
                  <a:pt x="2850940" y="795899"/>
                </a:lnTo>
                <a:lnTo>
                  <a:pt x="2841617" y="794544"/>
                </a:lnTo>
                <a:cubicBezTo>
                  <a:pt x="2841617" y="792559"/>
                  <a:pt x="2845427" y="792063"/>
                  <a:pt x="2849714" y="792311"/>
                </a:cubicBezTo>
                <a:close/>
                <a:moveTo>
                  <a:pt x="1319381" y="790813"/>
                </a:moveTo>
                <a:cubicBezTo>
                  <a:pt x="1323262" y="789900"/>
                  <a:pt x="1324232" y="796290"/>
                  <a:pt x="1323504" y="804049"/>
                </a:cubicBezTo>
                <a:lnTo>
                  <a:pt x="1317542" y="825143"/>
                </a:lnTo>
                <a:lnTo>
                  <a:pt x="1317617" y="825500"/>
                </a:lnTo>
                <a:lnTo>
                  <a:pt x="1317488" y="825331"/>
                </a:lnTo>
                <a:lnTo>
                  <a:pt x="1317468" y="825402"/>
                </a:lnTo>
                <a:lnTo>
                  <a:pt x="1317617" y="825500"/>
                </a:lnTo>
                <a:lnTo>
                  <a:pt x="1317449" y="825469"/>
                </a:lnTo>
                <a:lnTo>
                  <a:pt x="1317441" y="825500"/>
                </a:lnTo>
                <a:lnTo>
                  <a:pt x="1317436" y="825467"/>
                </a:lnTo>
                <a:lnTo>
                  <a:pt x="1314030" y="824849"/>
                </a:lnTo>
                <a:lnTo>
                  <a:pt x="1314442" y="825500"/>
                </a:lnTo>
                <a:lnTo>
                  <a:pt x="1313238" y="824706"/>
                </a:lnTo>
                <a:lnTo>
                  <a:pt x="1312191" y="824516"/>
                </a:lnTo>
                <a:cubicBezTo>
                  <a:pt x="1302459" y="822606"/>
                  <a:pt x="1283177" y="818092"/>
                  <a:pt x="1284632" y="812535"/>
                </a:cubicBezTo>
                <a:cubicBezTo>
                  <a:pt x="1284632" y="810220"/>
                  <a:pt x="1286209" y="809410"/>
                  <a:pt x="1288695" y="809613"/>
                </a:cubicBezTo>
                <a:lnTo>
                  <a:pt x="1297757" y="812615"/>
                </a:lnTo>
                <a:lnTo>
                  <a:pt x="1293189" y="808166"/>
                </a:lnTo>
                <a:cubicBezTo>
                  <a:pt x="1291165" y="805539"/>
                  <a:pt x="1290153" y="803088"/>
                  <a:pt x="1291052" y="801220"/>
                </a:cubicBezTo>
                <a:cubicBezTo>
                  <a:pt x="1292852" y="797485"/>
                  <a:pt x="1297799" y="801221"/>
                  <a:pt x="1302748" y="807057"/>
                </a:cubicBezTo>
                <a:lnTo>
                  <a:pt x="1312179" y="821931"/>
                </a:lnTo>
                <a:lnTo>
                  <a:pt x="1317420" y="825371"/>
                </a:lnTo>
                <a:lnTo>
                  <a:pt x="1317394" y="825207"/>
                </a:lnTo>
                <a:lnTo>
                  <a:pt x="1314510" y="821421"/>
                </a:lnTo>
                <a:cubicBezTo>
                  <a:pt x="1309057" y="813976"/>
                  <a:pt x="1298855" y="798572"/>
                  <a:pt x="1304484" y="794464"/>
                </a:cubicBezTo>
                <a:cubicBezTo>
                  <a:pt x="1307298" y="791725"/>
                  <a:pt x="1310582" y="797202"/>
                  <a:pt x="1313161" y="804505"/>
                </a:cubicBezTo>
                <a:lnTo>
                  <a:pt x="1316899" y="822114"/>
                </a:lnTo>
                <a:lnTo>
                  <a:pt x="1314773" y="808841"/>
                </a:lnTo>
                <a:cubicBezTo>
                  <a:pt x="1314045" y="800397"/>
                  <a:pt x="1314530" y="791725"/>
                  <a:pt x="1319381" y="790813"/>
                </a:cubicBezTo>
                <a:close/>
                <a:moveTo>
                  <a:pt x="1268669" y="790802"/>
                </a:moveTo>
                <a:cubicBezTo>
                  <a:pt x="1270521" y="788988"/>
                  <a:pt x="1274225" y="790802"/>
                  <a:pt x="1276078" y="794431"/>
                </a:cubicBezTo>
                <a:cubicBezTo>
                  <a:pt x="1277930" y="796245"/>
                  <a:pt x="1277930" y="799874"/>
                  <a:pt x="1277930" y="801688"/>
                </a:cubicBezTo>
                <a:cubicBezTo>
                  <a:pt x="1276078" y="801688"/>
                  <a:pt x="1272373" y="799874"/>
                  <a:pt x="1270521" y="798059"/>
                </a:cubicBezTo>
                <a:cubicBezTo>
                  <a:pt x="1268669" y="794431"/>
                  <a:pt x="1266817" y="790802"/>
                  <a:pt x="1268669" y="790802"/>
                </a:cubicBezTo>
                <a:close/>
                <a:moveTo>
                  <a:pt x="445573" y="789669"/>
                </a:moveTo>
                <a:cubicBezTo>
                  <a:pt x="447924" y="791029"/>
                  <a:pt x="450722" y="793634"/>
                  <a:pt x="453461" y="796759"/>
                </a:cubicBezTo>
                <a:lnTo>
                  <a:pt x="463829" y="813834"/>
                </a:lnTo>
                <a:lnTo>
                  <a:pt x="466717" y="815975"/>
                </a:lnTo>
                <a:lnTo>
                  <a:pt x="464922" y="815634"/>
                </a:lnTo>
                <a:lnTo>
                  <a:pt x="465129" y="815975"/>
                </a:lnTo>
                <a:lnTo>
                  <a:pt x="464517" y="815557"/>
                </a:lnTo>
                <a:lnTo>
                  <a:pt x="461537" y="814991"/>
                </a:lnTo>
                <a:cubicBezTo>
                  <a:pt x="452247" y="813081"/>
                  <a:pt x="433842" y="808567"/>
                  <a:pt x="435231" y="803010"/>
                </a:cubicBezTo>
                <a:cubicBezTo>
                  <a:pt x="435231" y="800695"/>
                  <a:pt x="436736" y="799885"/>
                  <a:pt x="439109" y="800088"/>
                </a:cubicBezTo>
                <a:lnTo>
                  <a:pt x="450366" y="804850"/>
                </a:lnTo>
                <a:lnTo>
                  <a:pt x="442626" y="797222"/>
                </a:lnTo>
                <a:cubicBezTo>
                  <a:pt x="440483" y="794444"/>
                  <a:pt x="439411" y="791898"/>
                  <a:pt x="440364" y="790045"/>
                </a:cubicBezTo>
                <a:cubicBezTo>
                  <a:pt x="441316" y="788193"/>
                  <a:pt x="443221" y="788309"/>
                  <a:pt x="445573" y="789669"/>
                </a:cubicBezTo>
                <a:close/>
                <a:moveTo>
                  <a:pt x="1266590" y="789214"/>
                </a:moveTo>
                <a:cubicBezTo>
                  <a:pt x="1268405" y="791028"/>
                  <a:pt x="1266590" y="794657"/>
                  <a:pt x="1262962" y="796471"/>
                </a:cubicBezTo>
                <a:cubicBezTo>
                  <a:pt x="1261148" y="798286"/>
                  <a:pt x="1257519" y="800100"/>
                  <a:pt x="1255705" y="798286"/>
                </a:cubicBezTo>
                <a:cubicBezTo>
                  <a:pt x="1255705" y="796471"/>
                  <a:pt x="1257519" y="792843"/>
                  <a:pt x="1259333" y="791028"/>
                </a:cubicBezTo>
                <a:cubicBezTo>
                  <a:pt x="1262962" y="789214"/>
                  <a:pt x="1266590" y="787400"/>
                  <a:pt x="1266590" y="789214"/>
                </a:cubicBezTo>
                <a:close/>
                <a:moveTo>
                  <a:pt x="1266817" y="788988"/>
                </a:moveTo>
                <a:cubicBezTo>
                  <a:pt x="1268404" y="790774"/>
                  <a:pt x="1269992" y="792560"/>
                  <a:pt x="1269992" y="796132"/>
                </a:cubicBezTo>
                <a:cubicBezTo>
                  <a:pt x="1269992" y="799704"/>
                  <a:pt x="1268404" y="803276"/>
                  <a:pt x="1266817" y="803276"/>
                </a:cubicBezTo>
                <a:cubicBezTo>
                  <a:pt x="1265229" y="803276"/>
                  <a:pt x="1263642" y="799704"/>
                  <a:pt x="1263642" y="796132"/>
                </a:cubicBezTo>
                <a:cubicBezTo>
                  <a:pt x="1265229" y="792560"/>
                  <a:pt x="1265229" y="788988"/>
                  <a:pt x="1266817" y="788988"/>
                </a:cubicBezTo>
                <a:close/>
                <a:moveTo>
                  <a:pt x="2358233" y="788513"/>
                </a:moveTo>
                <a:lnTo>
                  <a:pt x="2356107" y="791899"/>
                </a:lnTo>
                <a:lnTo>
                  <a:pt x="2353172" y="790490"/>
                </a:lnTo>
                <a:lnTo>
                  <a:pt x="2353981" y="792747"/>
                </a:lnTo>
                <a:lnTo>
                  <a:pt x="2347176" y="795628"/>
                </a:lnTo>
                <a:lnTo>
                  <a:pt x="2350229" y="796131"/>
                </a:lnTo>
                <a:lnTo>
                  <a:pt x="2350144" y="800688"/>
                </a:lnTo>
                <a:lnTo>
                  <a:pt x="2352773" y="798513"/>
                </a:lnTo>
                <a:lnTo>
                  <a:pt x="2357616" y="803137"/>
                </a:lnTo>
                <a:lnTo>
                  <a:pt x="2358258" y="800570"/>
                </a:lnTo>
                <a:lnTo>
                  <a:pt x="2362628" y="800998"/>
                </a:lnTo>
                <a:lnTo>
                  <a:pt x="2360604" y="798286"/>
                </a:lnTo>
                <a:lnTo>
                  <a:pt x="2365652" y="793775"/>
                </a:lnTo>
                <a:lnTo>
                  <a:pt x="2359924" y="794790"/>
                </a:lnTo>
                <a:close/>
                <a:moveTo>
                  <a:pt x="1275549" y="787400"/>
                </a:moveTo>
                <a:cubicBezTo>
                  <a:pt x="1279121" y="787400"/>
                  <a:pt x="1282693" y="788987"/>
                  <a:pt x="1282693" y="790575"/>
                </a:cubicBezTo>
                <a:cubicBezTo>
                  <a:pt x="1282693" y="792162"/>
                  <a:pt x="1279121" y="793750"/>
                  <a:pt x="1275549" y="792162"/>
                </a:cubicBezTo>
                <a:cubicBezTo>
                  <a:pt x="1271977" y="792162"/>
                  <a:pt x="1268405" y="790575"/>
                  <a:pt x="1268405" y="790575"/>
                </a:cubicBezTo>
                <a:cubicBezTo>
                  <a:pt x="1268405" y="788987"/>
                  <a:pt x="1271977" y="787400"/>
                  <a:pt x="1275549" y="787400"/>
                </a:cubicBezTo>
                <a:close/>
                <a:moveTo>
                  <a:pt x="2604593" y="786649"/>
                </a:moveTo>
                <a:cubicBezTo>
                  <a:pt x="2607897" y="785506"/>
                  <a:pt x="2610635" y="785271"/>
                  <a:pt x="2612064" y="786678"/>
                </a:cubicBezTo>
                <a:cubicBezTo>
                  <a:pt x="2613493" y="788555"/>
                  <a:pt x="2612779" y="790431"/>
                  <a:pt x="2610755" y="792190"/>
                </a:cubicBezTo>
                <a:lnTo>
                  <a:pt x="2604700" y="795365"/>
                </a:lnTo>
                <a:lnTo>
                  <a:pt x="2609396" y="794984"/>
                </a:lnTo>
                <a:cubicBezTo>
                  <a:pt x="2612700" y="795152"/>
                  <a:pt x="2615081" y="795933"/>
                  <a:pt x="2615557" y="797719"/>
                </a:cubicBezTo>
                <a:cubicBezTo>
                  <a:pt x="2617462" y="801291"/>
                  <a:pt x="2611271" y="802630"/>
                  <a:pt x="2603413" y="802630"/>
                </a:cubicBezTo>
                <a:lnTo>
                  <a:pt x="2586455" y="800237"/>
                </a:lnTo>
                <a:lnTo>
                  <a:pt x="2579683" y="801687"/>
                </a:lnTo>
                <a:lnTo>
                  <a:pt x="2580373" y="801746"/>
                </a:lnTo>
                <a:lnTo>
                  <a:pt x="2580385" y="801687"/>
                </a:lnTo>
                <a:lnTo>
                  <a:pt x="2580398" y="801749"/>
                </a:lnTo>
                <a:lnTo>
                  <a:pt x="2581376" y="801832"/>
                </a:lnTo>
                <a:lnTo>
                  <a:pt x="2581267" y="801687"/>
                </a:lnTo>
                <a:lnTo>
                  <a:pt x="2581573" y="801849"/>
                </a:lnTo>
                <a:lnTo>
                  <a:pt x="2584888" y="802133"/>
                </a:lnTo>
                <a:cubicBezTo>
                  <a:pt x="2594265" y="803116"/>
                  <a:pt x="2613017" y="805973"/>
                  <a:pt x="2613017" y="813117"/>
                </a:cubicBezTo>
                <a:cubicBezTo>
                  <a:pt x="2612554" y="815022"/>
                  <a:pt x="2610702" y="815736"/>
                  <a:pt x="2608069" y="815617"/>
                </a:cubicBezTo>
                <a:lnTo>
                  <a:pt x="2600083" y="813545"/>
                </a:lnTo>
                <a:lnTo>
                  <a:pt x="2605127" y="817593"/>
                </a:lnTo>
                <a:cubicBezTo>
                  <a:pt x="2607424" y="820068"/>
                  <a:pt x="2608602" y="822424"/>
                  <a:pt x="2607660" y="824309"/>
                </a:cubicBezTo>
                <a:cubicBezTo>
                  <a:pt x="2605774" y="828080"/>
                  <a:pt x="2600119" y="824781"/>
                  <a:pt x="2594463" y="819361"/>
                </a:cubicBezTo>
                <a:lnTo>
                  <a:pt x="2582594" y="803463"/>
                </a:lnTo>
                <a:lnTo>
                  <a:pt x="2580489" y="802181"/>
                </a:lnTo>
                <a:lnTo>
                  <a:pt x="2580644" y="802910"/>
                </a:lnTo>
                <a:lnTo>
                  <a:pt x="2583036" y="805943"/>
                </a:lnTo>
                <a:cubicBezTo>
                  <a:pt x="2588940" y="813712"/>
                  <a:pt x="2600052" y="829786"/>
                  <a:pt x="2594496" y="834072"/>
                </a:cubicBezTo>
                <a:cubicBezTo>
                  <a:pt x="2591718" y="836929"/>
                  <a:pt x="2588014" y="831214"/>
                  <a:pt x="2585004" y="823594"/>
                </a:cubicBezTo>
                <a:lnTo>
                  <a:pt x="2583863" y="818902"/>
                </a:lnTo>
                <a:lnTo>
                  <a:pt x="2582149" y="837882"/>
                </a:lnTo>
                <a:cubicBezTo>
                  <a:pt x="2577739" y="838834"/>
                  <a:pt x="2575975" y="832167"/>
                  <a:pt x="2575975" y="824071"/>
                </a:cubicBezTo>
                <a:lnTo>
                  <a:pt x="2580069" y="803290"/>
                </a:lnTo>
                <a:lnTo>
                  <a:pt x="2579679" y="801688"/>
                </a:lnTo>
                <a:lnTo>
                  <a:pt x="2579679" y="801687"/>
                </a:lnTo>
                <a:lnTo>
                  <a:pt x="2579680" y="801688"/>
                </a:lnTo>
                <a:lnTo>
                  <a:pt x="2579680" y="801687"/>
                </a:lnTo>
                <a:lnTo>
                  <a:pt x="2579679" y="801687"/>
                </a:lnTo>
                <a:lnTo>
                  <a:pt x="2579681" y="801687"/>
                </a:lnTo>
                <a:lnTo>
                  <a:pt x="2582497" y="799678"/>
                </a:lnTo>
                <a:lnTo>
                  <a:pt x="2581267" y="799505"/>
                </a:lnTo>
                <a:lnTo>
                  <a:pt x="2583546" y="798930"/>
                </a:lnTo>
                <a:lnTo>
                  <a:pt x="2588419" y="795455"/>
                </a:lnTo>
                <a:cubicBezTo>
                  <a:pt x="2593409" y="792124"/>
                  <a:pt x="2599637" y="788364"/>
                  <a:pt x="2604593" y="786649"/>
                </a:cubicBezTo>
                <a:close/>
                <a:moveTo>
                  <a:pt x="2438104" y="786447"/>
                </a:moveTo>
                <a:cubicBezTo>
                  <a:pt x="2439980" y="788352"/>
                  <a:pt x="2438104" y="792162"/>
                  <a:pt x="2432476" y="795972"/>
                </a:cubicBezTo>
                <a:cubicBezTo>
                  <a:pt x="2428723" y="799782"/>
                  <a:pt x="2423095" y="801687"/>
                  <a:pt x="2421218" y="799782"/>
                </a:cubicBezTo>
                <a:cubicBezTo>
                  <a:pt x="2419342" y="795972"/>
                  <a:pt x="2423095" y="792162"/>
                  <a:pt x="2426847" y="788352"/>
                </a:cubicBezTo>
                <a:cubicBezTo>
                  <a:pt x="2432476" y="784542"/>
                  <a:pt x="2436228" y="782637"/>
                  <a:pt x="2438104" y="786447"/>
                </a:cubicBezTo>
                <a:close/>
                <a:moveTo>
                  <a:pt x="2877494" y="786130"/>
                </a:moveTo>
                <a:cubicBezTo>
                  <a:pt x="2881304" y="789940"/>
                  <a:pt x="2866064" y="793750"/>
                  <a:pt x="2862254" y="793750"/>
                </a:cubicBezTo>
                <a:cubicBezTo>
                  <a:pt x="2862254" y="793750"/>
                  <a:pt x="2875589" y="784225"/>
                  <a:pt x="2877494" y="786130"/>
                </a:cubicBezTo>
                <a:close/>
                <a:moveTo>
                  <a:pt x="453583" y="784939"/>
                </a:moveTo>
                <a:cubicBezTo>
                  <a:pt x="459212" y="779462"/>
                  <a:pt x="466717" y="805021"/>
                  <a:pt x="466717" y="815975"/>
                </a:cubicBezTo>
                <a:cubicBezTo>
                  <a:pt x="466717" y="815975"/>
                  <a:pt x="446079" y="788590"/>
                  <a:pt x="453583" y="784939"/>
                </a:cubicBezTo>
                <a:close/>
                <a:moveTo>
                  <a:pt x="481268" y="784489"/>
                </a:moveTo>
                <a:cubicBezTo>
                  <a:pt x="485899" y="785415"/>
                  <a:pt x="484510" y="791898"/>
                  <a:pt x="481037" y="798843"/>
                </a:cubicBezTo>
                <a:lnTo>
                  <a:pt x="480159" y="800024"/>
                </a:lnTo>
                <a:lnTo>
                  <a:pt x="492583" y="790998"/>
                </a:lnTo>
                <a:cubicBezTo>
                  <a:pt x="496319" y="793697"/>
                  <a:pt x="492583" y="799095"/>
                  <a:pt x="486747" y="804043"/>
                </a:cubicBezTo>
                <a:lnTo>
                  <a:pt x="470327" y="813253"/>
                </a:lnTo>
                <a:lnTo>
                  <a:pt x="468304" y="815975"/>
                </a:lnTo>
                <a:lnTo>
                  <a:pt x="468713" y="814158"/>
                </a:lnTo>
                <a:lnTo>
                  <a:pt x="468304" y="814388"/>
                </a:lnTo>
                <a:lnTo>
                  <a:pt x="468809" y="813731"/>
                </a:lnTo>
                <a:lnTo>
                  <a:pt x="472008" y="799537"/>
                </a:lnTo>
                <a:cubicBezTo>
                  <a:pt x="474323" y="791434"/>
                  <a:pt x="477564" y="783563"/>
                  <a:pt x="481268" y="784489"/>
                </a:cubicBezTo>
                <a:close/>
                <a:moveTo>
                  <a:pt x="175751" y="783344"/>
                </a:moveTo>
                <a:lnTo>
                  <a:pt x="171414" y="790018"/>
                </a:lnTo>
                <a:lnTo>
                  <a:pt x="172103" y="789517"/>
                </a:lnTo>
                <a:cubicBezTo>
                  <a:pt x="175984" y="787400"/>
                  <a:pt x="179380" y="786342"/>
                  <a:pt x="179380" y="788458"/>
                </a:cubicBezTo>
                <a:lnTo>
                  <a:pt x="171430" y="794481"/>
                </a:lnTo>
                <a:lnTo>
                  <a:pt x="174219" y="793899"/>
                </a:lnTo>
                <a:cubicBezTo>
                  <a:pt x="178268" y="793651"/>
                  <a:pt x="181601" y="794147"/>
                  <a:pt x="180649" y="796132"/>
                </a:cubicBezTo>
                <a:cubicBezTo>
                  <a:pt x="179696" y="798116"/>
                  <a:pt x="175410" y="798116"/>
                  <a:pt x="171362" y="797620"/>
                </a:cubicBezTo>
                <a:lnTo>
                  <a:pt x="164640" y="796347"/>
                </a:lnTo>
                <a:lnTo>
                  <a:pt x="164104" y="796461"/>
                </a:lnTo>
                <a:lnTo>
                  <a:pt x="163504" y="796926"/>
                </a:lnTo>
                <a:lnTo>
                  <a:pt x="163730" y="796540"/>
                </a:lnTo>
                <a:lnTo>
                  <a:pt x="161917" y="796925"/>
                </a:lnTo>
                <a:lnTo>
                  <a:pt x="164687" y="794910"/>
                </a:lnTo>
                <a:lnTo>
                  <a:pt x="169627" y="786497"/>
                </a:lnTo>
                <a:cubicBezTo>
                  <a:pt x="172179" y="783344"/>
                  <a:pt x="174730" y="781403"/>
                  <a:pt x="175751" y="783344"/>
                </a:cubicBezTo>
                <a:close/>
                <a:moveTo>
                  <a:pt x="2846777" y="781403"/>
                </a:moveTo>
                <a:cubicBezTo>
                  <a:pt x="2848761" y="777875"/>
                  <a:pt x="2858683" y="788458"/>
                  <a:pt x="2860667" y="793750"/>
                </a:cubicBezTo>
                <a:cubicBezTo>
                  <a:pt x="2860667" y="793750"/>
                  <a:pt x="2843204" y="790046"/>
                  <a:pt x="2845145" y="786341"/>
                </a:cubicBezTo>
                <a:cubicBezTo>
                  <a:pt x="2845145" y="784489"/>
                  <a:pt x="2848055" y="785415"/>
                  <a:pt x="2851451" y="787267"/>
                </a:cubicBezTo>
                <a:lnTo>
                  <a:pt x="2851874" y="787565"/>
                </a:lnTo>
                <a:close/>
                <a:moveTo>
                  <a:pt x="468480" y="781300"/>
                </a:moveTo>
                <a:cubicBezTo>
                  <a:pt x="476242" y="779462"/>
                  <a:pt x="472361" y="807034"/>
                  <a:pt x="466540" y="814387"/>
                </a:cubicBezTo>
                <a:cubicBezTo>
                  <a:pt x="466540" y="814387"/>
                  <a:pt x="458779" y="783138"/>
                  <a:pt x="468480" y="781300"/>
                </a:cubicBezTo>
                <a:close/>
                <a:moveTo>
                  <a:pt x="169325" y="779780"/>
                </a:moveTo>
                <a:cubicBezTo>
                  <a:pt x="173030" y="783590"/>
                  <a:pt x="161917" y="796925"/>
                  <a:pt x="161917" y="796925"/>
                </a:cubicBezTo>
                <a:cubicBezTo>
                  <a:pt x="161917" y="791210"/>
                  <a:pt x="165621" y="777875"/>
                  <a:pt x="169325" y="779780"/>
                </a:cubicBezTo>
                <a:close/>
                <a:moveTo>
                  <a:pt x="587180" y="779727"/>
                </a:moveTo>
                <a:cubicBezTo>
                  <a:pt x="592783" y="777875"/>
                  <a:pt x="602121" y="788987"/>
                  <a:pt x="605856" y="801952"/>
                </a:cubicBezTo>
                <a:lnTo>
                  <a:pt x="606258" y="807595"/>
                </a:lnTo>
                <a:lnTo>
                  <a:pt x="607860" y="803110"/>
                </a:lnTo>
                <a:cubicBezTo>
                  <a:pt x="615365" y="790082"/>
                  <a:pt x="626622" y="782637"/>
                  <a:pt x="634126" y="786359"/>
                </a:cubicBezTo>
                <a:cubicBezTo>
                  <a:pt x="639755" y="790082"/>
                  <a:pt x="637879" y="803110"/>
                  <a:pt x="630374" y="816139"/>
                </a:cubicBezTo>
                <a:lnTo>
                  <a:pt x="620012" y="827914"/>
                </a:lnTo>
                <a:lnTo>
                  <a:pt x="632748" y="825500"/>
                </a:lnTo>
                <a:cubicBezTo>
                  <a:pt x="647638" y="827405"/>
                  <a:pt x="658805" y="833120"/>
                  <a:pt x="658805" y="840740"/>
                </a:cubicBezTo>
                <a:cubicBezTo>
                  <a:pt x="658805" y="848360"/>
                  <a:pt x="645776" y="854075"/>
                  <a:pt x="630887" y="852170"/>
                </a:cubicBezTo>
                <a:lnTo>
                  <a:pt x="625883" y="850890"/>
                </a:lnTo>
                <a:lnTo>
                  <a:pt x="628573" y="853735"/>
                </a:lnTo>
                <a:cubicBezTo>
                  <a:pt x="637891" y="864961"/>
                  <a:pt x="639755" y="878058"/>
                  <a:pt x="634164" y="881800"/>
                </a:cubicBezTo>
                <a:cubicBezTo>
                  <a:pt x="631369" y="884606"/>
                  <a:pt x="627175" y="884139"/>
                  <a:pt x="622516" y="881566"/>
                </a:cubicBezTo>
                <a:lnTo>
                  <a:pt x="608353" y="868952"/>
                </a:lnTo>
                <a:lnTo>
                  <a:pt x="604376" y="883142"/>
                </a:lnTo>
                <a:cubicBezTo>
                  <a:pt x="601881" y="887795"/>
                  <a:pt x="598706" y="890587"/>
                  <a:pt x="595077" y="890587"/>
                </a:cubicBezTo>
                <a:cubicBezTo>
                  <a:pt x="589635" y="890587"/>
                  <a:pt x="584192" y="877558"/>
                  <a:pt x="584192" y="864530"/>
                </a:cubicBezTo>
                <a:lnTo>
                  <a:pt x="585252" y="859722"/>
                </a:lnTo>
                <a:lnTo>
                  <a:pt x="581841" y="863599"/>
                </a:lnTo>
                <a:cubicBezTo>
                  <a:pt x="570904" y="871008"/>
                  <a:pt x="558146" y="874712"/>
                  <a:pt x="554500" y="869156"/>
                </a:cubicBezTo>
                <a:cubicBezTo>
                  <a:pt x="550855" y="863599"/>
                  <a:pt x="556323" y="850635"/>
                  <a:pt x="567259" y="843226"/>
                </a:cubicBezTo>
                <a:lnTo>
                  <a:pt x="581135" y="836087"/>
                </a:lnTo>
                <a:lnTo>
                  <a:pt x="568426" y="832101"/>
                </a:lnTo>
                <a:cubicBezTo>
                  <a:pt x="555398" y="826336"/>
                  <a:pt x="546092" y="816727"/>
                  <a:pt x="549814" y="809040"/>
                </a:cubicBezTo>
                <a:cubicBezTo>
                  <a:pt x="550745" y="806158"/>
                  <a:pt x="554467" y="804716"/>
                  <a:pt x="559818" y="804716"/>
                </a:cubicBezTo>
                <a:cubicBezTo>
                  <a:pt x="565169" y="804716"/>
                  <a:pt x="572149" y="806158"/>
                  <a:pt x="579593" y="809040"/>
                </a:cubicBezTo>
                <a:lnTo>
                  <a:pt x="582438" y="811243"/>
                </a:lnTo>
                <a:lnTo>
                  <a:pt x="581577" y="809361"/>
                </a:lnTo>
                <a:cubicBezTo>
                  <a:pt x="577842" y="794544"/>
                  <a:pt x="579709" y="781579"/>
                  <a:pt x="587180" y="779727"/>
                </a:cubicBezTo>
                <a:close/>
                <a:moveTo>
                  <a:pt x="154508" y="779463"/>
                </a:moveTo>
                <a:cubicBezTo>
                  <a:pt x="156360" y="779463"/>
                  <a:pt x="158212" y="783829"/>
                  <a:pt x="159602" y="788194"/>
                </a:cubicBezTo>
                <a:lnTo>
                  <a:pt x="161916" y="796924"/>
                </a:lnTo>
                <a:lnTo>
                  <a:pt x="161917" y="796925"/>
                </a:lnTo>
                <a:lnTo>
                  <a:pt x="161916" y="796925"/>
                </a:lnTo>
                <a:lnTo>
                  <a:pt x="161916" y="796925"/>
                </a:lnTo>
                <a:lnTo>
                  <a:pt x="159406" y="796454"/>
                </a:lnTo>
                <a:lnTo>
                  <a:pt x="149613" y="798195"/>
                </a:lnTo>
                <a:cubicBezTo>
                  <a:pt x="145565" y="798195"/>
                  <a:pt x="142231" y="797242"/>
                  <a:pt x="143184" y="794385"/>
                </a:cubicBezTo>
                <a:lnTo>
                  <a:pt x="149346" y="794069"/>
                </a:lnTo>
                <a:lnTo>
                  <a:pt x="144772" y="791210"/>
                </a:lnTo>
                <a:cubicBezTo>
                  <a:pt x="145724" y="789305"/>
                  <a:pt x="150011" y="790734"/>
                  <a:pt x="154059" y="792639"/>
                </a:cubicBezTo>
                <a:lnTo>
                  <a:pt x="161915" y="796924"/>
                </a:lnTo>
                <a:lnTo>
                  <a:pt x="161915" y="796924"/>
                </a:lnTo>
                <a:lnTo>
                  <a:pt x="152436" y="789980"/>
                </a:lnTo>
                <a:cubicBezTo>
                  <a:pt x="149570" y="787003"/>
                  <a:pt x="147806" y="784027"/>
                  <a:pt x="149570" y="783034"/>
                </a:cubicBezTo>
                <a:lnTo>
                  <a:pt x="156097" y="788434"/>
                </a:lnTo>
                <a:lnTo>
                  <a:pt x="155434" y="787467"/>
                </a:lnTo>
                <a:cubicBezTo>
                  <a:pt x="153582" y="783829"/>
                  <a:pt x="152656" y="780433"/>
                  <a:pt x="154508" y="779463"/>
                </a:cubicBezTo>
                <a:close/>
                <a:moveTo>
                  <a:pt x="755444" y="778139"/>
                </a:moveTo>
                <a:cubicBezTo>
                  <a:pt x="757230" y="779991"/>
                  <a:pt x="757230" y="785547"/>
                  <a:pt x="753658" y="789251"/>
                </a:cubicBezTo>
                <a:lnTo>
                  <a:pt x="748189" y="793788"/>
                </a:lnTo>
                <a:lnTo>
                  <a:pt x="755641" y="794014"/>
                </a:lnTo>
                <a:cubicBezTo>
                  <a:pt x="761198" y="794014"/>
                  <a:pt x="766754" y="795866"/>
                  <a:pt x="764902" y="799571"/>
                </a:cubicBezTo>
                <a:cubicBezTo>
                  <a:pt x="764902" y="801423"/>
                  <a:pt x="761198" y="803275"/>
                  <a:pt x="755641" y="803275"/>
                </a:cubicBezTo>
                <a:cubicBezTo>
                  <a:pt x="748233" y="803275"/>
                  <a:pt x="744529" y="801423"/>
                  <a:pt x="744529" y="797718"/>
                </a:cubicBezTo>
                <a:lnTo>
                  <a:pt x="747470" y="794385"/>
                </a:lnTo>
                <a:lnTo>
                  <a:pt x="744728" y="796660"/>
                </a:lnTo>
                <a:cubicBezTo>
                  <a:pt x="742942" y="794808"/>
                  <a:pt x="742942" y="789251"/>
                  <a:pt x="746514" y="785547"/>
                </a:cubicBezTo>
                <a:cubicBezTo>
                  <a:pt x="748300" y="779991"/>
                  <a:pt x="753658" y="776287"/>
                  <a:pt x="755444" y="778139"/>
                </a:cubicBezTo>
                <a:close/>
                <a:moveTo>
                  <a:pt x="2854952" y="778033"/>
                </a:moveTo>
                <a:cubicBezTo>
                  <a:pt x="2856857" y="776287"/>
                  <a:pt x="2860667" y="788511"/>
                  <a:pt x="2860667" y="793750"/>
                </a:cubicBezTo>
                <a:cubicBezTo>
                  <a:pt x="2860667" y="793750"/>
                  <a:pt x="2851142" y="779779"/>
                  <a:pt x="2854952" y="778033"/>
                </a:cubicBezTo>
                <a:close/>
                <a:moveTo>
                  <a:pt x="2867811" y="777875"/>
                </a:moveTo>
                <a:cubicBezTo>
                  <a:pt x="2870589" y="778757"/>
                  <a:pt x="2870126" y="781844"/>
                  <a:pt x="2868505" y="785151"/>
                </a:cubicBezTo>
                <a:lnTo>
                  <a:pt x="2867498" y="786536"/>
                </a:lnTo>
                <a:lnTo>
                  <a:pt x="2874601" y="781248"/>
                </a:lnTo>
                <a:cubicBezTo>
                  <a:pt x="2878129" y="783034"/>
                  <a:pt x="2865782" y="791964"/>
                  <a:pt x="2862254" y="793750"/>
                </a:cubicBezTo>
                <a:cubicBezTo>
                  <a:pt x="2862254" y="793750"/>
                  <a:pt x="2864106" y="777875"/>
                  <a:pt x="2867811" y="777875"/>
                </a:cubicBezTo>
                <a:close/>
                <a:moveTo>
                  <a:pt x="161917" y="777875"/>
                </a:moveTo>
                <a:cubicBezTo>
                  <a:pt x="165092" y="779780"/>
                  <a:pt x="161917" y="796925"/>
                  <a:pt x="161917" y="796925"/>
                </a:cubicBezTo>
                <a:cubicBezTo>
                  <a:pt x="160329" y="791210"/>
                  <a:pt x="158742" y="777875"/>
                  <a:pt x="161917" y="777875"/>
                </a:cubicBezTo>
                <a:close/>
                <a:moveTo>
                  <a:pt x="1276025" y="776288"/>
                </a:moveTo>
                <a:cubicBezTo>
                  <a:pt x="1277930" y="778102"/>
                  <a:pt x="1277930" y="781731"/>
                  <a:pt x="1276025" y="785359"/>
                </a:cubicBezTo>
                <a:cubicBezTo>
                  <a:pt x="1274120" y="787174"/>
                  <a:pt x="1270310" y="788988"/>
                  <a:pt x="1268405" y="788988"/>
                </a:cubicBezTo>
                <a:cubicBezTo>
                  <a:pt x="1268405" y="787174"/>
                  <a:pt x="1268405" y="783545"/>
                  <a:pt x="1270310" y="781731"/>
                </a:cubicBezTo>
                <a:cubicBezTo>
                  <a:pt x="1272215" y="778102"/>
                  <a:pt x="1276025" y="776288"/>
                  <a:pt x="1276025" y="776288"/>
                </a:cubicBezTo>
                <a:close/>
                <a:moveTo>
                  <a:pt x="835017" y="776288"/>
                </a:moveTo>
                <a:cubicBezTo>
                  <a:pt x="835017" y="776288"/>
                  <a:pt x="858830" y="801847"/>
                  <a:pt x="850892" y="807324"/>
                </a:cubicBezTo>
                <a:cubicBezTo>
                  <a:pt x="847916" y="810062"/>
                  <a:pt x="843947" y="805042"/>
                  <a:pt x="840722" y="797968"/>
                </a:cubicBezTo>
                <a:lnTo>
                  <a:pt x="836727" y="782788"/>
                </a:lnTo>
                <a:lnTo>
                  <a:pt x="839185" y="793621"/>
                </a:lnTo>
                <a:cubicBezTo>
                  <a:pt x="840524" y="801608"/>
                  <a:pt x="840971" y="809824"/>
                  <a:pt x="837399" y="810737"/>
                </a:cubicBezTo>
                <a:cubicBezTo>
                  <a:pt x="833827" y="812562"/>
                  <a:pt x="832487" y="806629"/>
                  <a:pt x="832487" y="799098"/>
                </a:cubicBezTo>
                <a:lnTo>
                  <a:pt x="835549" y="778310"/>
                </a:lnTo>
                <a:close/>
                <a:moveTo>
                  <a:pt x="835017" y="776288"/>
                </a:moveTo>
                <a:cubicBezTo>
                  <a:pt x="835017" y="776288"/>
                  <a:pt x="869942" y="780040"/>
                  <a:pt x="869942" y="787545"/>
                </a:cubicBezTo>
                <a:cubicBezTo>
                  <a:pt x="869942" y="792235"/>
                  <a:pt x="863151" y="791297"/>
                  <a:pt x="855390" y="788249"/>
                </a:cubicBezTo>
                <a:lnTo>
                  <a:pt x="850424" y="785333"/>
                </a:lnTo>
                <a:lnTo>
                  <a:pt x="852033" y="786358"/>
                </a:lnTo>
                <a:cubicBezTo>
                  <a:pt x="858730" y="791071"/>
                  <a:pt x="864981" y="796727"/>
                  <a:pt x="863195" y="800497"/>
                </a:cubicBezTo>
                <a:cubicBezTo>
                  <a:pt x="861409" y="804268"/>
                  <a:pt x="856051" y="800497"/>
                  <a:pt x="850693" y="794842"/>
                </a:cubicBezTo>
                <a:lnTo>
                  <a:pt x="838552" y="778363"/>
                </a:lnTo>
                <a:close/>
                <a:moveTo>
                  <a:pt x="833430" y="776288"/>
                </a:moveTo>
                <a:cubicBezTo>
                  <a:pt x="833430" y="776288"/>
                  <a:pt x="809534" y="798513"/>
                  <a:pt x="804019" y="791105"/>
                </a:cubicBezTo>
                <a:cubicBezTo>
                  <a:pt x="798505" y="785548"/>
                  <a:pt x="824239" y="776288"/>
                  <a:pt x="833430" y="776288"/>
                </a:cubicBezTo>
                <a:close/>
                <a:moveTo>
                  <a:pt x="833430" y="776288"/>
                </a:moveTo>
                <a:lnTo>
                  <a:pt x="833204" y="778043"/>
                </a:lnTo>
                <a:lnTo>
                  <a:pt x="833430" y="777875"/>
                </a:lnTo>
                <a:lnTo>
                  <a:pt x="833168" y="778326"/>
                </a:lnTo>
                <a:lnTo>
                  <a:pt x="831287" y="792957"/>
                </a:lnTo>
                <a:cubicBezTo>
                  <a:pt x="829620" y="801291"/>
                  <a:pt x="826762" y="809626"/>
                  <a:pt x="822000" y="809626"/>
                </a:cubicBezTo>
                <a:cubicBezTo>
                  <a:pt x="818190" y="808700"/>
                  <a:pt x="819619" y="802218"/>
                  <a:pt x="822714" y="795041"/>
                </a:cubicBezTo>
                <a:lnTo>
                  <a:pt x="823473" y="793713"/>
                </a:lnTo>
                <a:lnTo>
                  <a:pt x="810808" y="804267"/>
                </a:lnTo>
                <a:cubicBezTo>
                  <a:pt x="807037" y="802382"/>
                  <a:pt x="810336" y="796727"/>
                  <a:pt x="815756" y="791071"/>
                </a:cubicBezTo>
                <a:lnTo>
                  <a:pt x="831848" y="779056"/>
                </a:lnTo>
                <a:close/>
                <a:moveTo>
                  <a:pt x="2861619" y="776287"/>
                </a:moveTo>
                <a:cubicBezTo>
                  <a:pt x="2865429" y="776287"/>
                  <a:pt x="2863524" y="788511"/>
                  <a:pt x="2861619" y="793750"/>
                </a:cubicBezTo>
                <a:cubicBezTo>
                  <a:pt x="2861619" y="793750"/>
                  <a:pt x="2855904" y="778033"/>
                  <a:pt x="2861619" y="776287"/>
                </a:cubicBezTo>
                <a:close/>
                <a:moveTo>
                  <a:pt x="2419342" y="775494"/>
                </a:moveTo>
                <a:cubicBezTo>
                  <a:pt x="2421218" y="771525"/>
                  <a:pt x="2426847" y="771525"/>
                  <a:pt x="2432476" y="775494"/>
                </a:cubicBezTo>
                <a:cubicBezTo>
                  <a:pt x="2438104" y="777478"/>
                  <a:pt x="2439980" y="781447"/>
                  <a:pt x="2439980" y="785415"/>
                </a:cubicBezTo>
                <a:cubicBezTo>
                  <a:pt x="2438104" y="787400"/>
                  <a:pt x="2432476" y="787400"/>
                  <a:pt x="2426847" y="785415"/>
                </a:cubicBezTo>
                <a:cubicBezTo>
                  <a:pt x="2421218" y="781447"/>
                  <a:pt x="2419342" y="777478"/>
                  <a:pt x="2419342" y="775494"/>
                </a:cubicBezTo>
                <a:close/>
                <a:moveTo>
                  <a:pt x="1265229" y="773113"/>
                </a:moveTo>
                <a:cubicBezTo>
                  <a:pt x="1266817" y="773113"/>
                  <a:pt x="1268404" y="775097"/>
                  <a:pt x="1269992" y="781050"/>
                </a:cubicBezTo>
                <a:cubicBezTo>
                  <a:pt x="1269992" y="785019"/>
                  <a:pt x="1269992" y="787003"/>
                  <a:pt x="1268404" y="788988"/>
                </a:cubicBezTo>
                <a:lnTo>
                  <a:pt x="1268214" y="788670"/>
                </a:lnTo>
                <a:lnTo>
                  <a:pt x="1259475" y="788670"/>
                </a:lnTo>
                <a:cubicBezTo>
                  <a:pt x="1255903" y="786765"/>
                  <a:pt x="1254117" y="782955"/>
                  <a:pt x="1255903" y="782955"/>
                </a:cubicBezTo>
                <a:cubicBezTo>
                  <a:pt x="1255903" y="781050"/>
                  <a:pt x="1259475" y="781050"/>
                  <a:pt x="1263047" y="781050"/>
                </a:cubicBezTo>
                <a:lnTo>
                  <a:pt x="1267101" y="786815"/>
                </a:lnTo>
                <a:lnTo>
                  <a:pt x="1263642" y="781050"/>
                </a:lnTo>
                <a:cubicBezTo>
                  <a:pt x="1263642" y="777082"/>
                  <a:pt x="1263642" y="775097"/>
                  <a:pt x="1265229" y="773113"/>
                </a:cubicBezTo>
                <a:close/>
                <a:moveTo>
                  <a:pt x="737045" y="773112"/>
                </a:moveTo>
                <a:cubicBezTo>
                  <a:pt x="738860" y="773112"/>
                  <a:pt x="742488" y="777081"/>
                  <a:pt x="744302" y="783034"/>
                </a:cubicBezTo>
                <a:cubicBezTo>
                  <a:pt x="746117" y="788987"/>
                  <a:pt x="744302" y="794940"/>
                  <a:pt x="742488" y="796925"/>
                </a:cubicBezTo>
                <a:lnTo>
                  <a:pt x="740774" y="794581"/>
                </a:lnTo>
                <a:lnTo>
                  <a:pt x="741090" y="796527"/>
                </a:lnTo>
                <a:cubicBezTo>
                  <a:pt x="741090" y="798512"/>
                  <a:pt x="735533" y="798512"/>
                  <a:pt x="729977" y="796527"/>
                </a:cubicBezTo>
                <a:cubicBezTo>
                  <a:pt x="724421" y="792559"/>
                  <a:pt x="720717" y="788590"/>
                  <a:pt x="722569" y="786606"/>
                </a:cubicBezTo>
                <a:cubicBezTo>
                  <a:pt x="724421" y="782637"/>
                  <a:pt x="728125" y="782637"/>
                  <a:pt x="733681" y="786606"/>
                </a:cubicBezTo>
                <a:lnTo>
                  <a:pt x="736084" y="788168"/>
                </a:lnTo>
                <a:lnTo>
                  <a:pt x="735231" y="787003"/>
                </a:lnTo>
                <a:cubicBezTo>
                  <a:pt x="733417" y="781050"/>
                  <a:pt x="735231" y="775096"/>
                  <a:pt x="737045" y="773112"/>
                </a:cubicBezTo>
                <a:close/>
                <a:moveTo>
                  <a:pt x="527460" y="771525"/>
                </a:moveTo>
                <a:cubicBezTo>
                  <a:pt x="535732" y="772471"/>
                  <a:pt x="540787" y="775784"/>
                  <a:pt x="543084" y="780989"/>
                </a:cubicBezTo>
                <a:lnTo>
                  <a:pt x="542725" y="789128"/>
                </a:lnTo>
                <a:lnTo>
                  <a:pt x="544505" y="793750"/>
                </a:lnTo>
                <a:lnTo>
                  <a:pt x="542608" y="791774"/>
                </a:lnTo>
                <a:lnTo>
                  <a:pt x="542165" y="801810"/>
                </a:lnTo>
                <a:lnTo>
                  <a:pt x="534583" y="811681"/>
                </a:lnTo>
                <a:lnTo>
                  <a:pt x="534980" y="812800"/>
                </a:lnTo>
                <a:lnTo>
                  <a:pt x="534401" y="811918"/>
                </a:lnTo>
                <a:lnTo>
                  <a:pt x="529988" y="817662"/>
                </a:lnTo>
                <a:lnTo>
                  <a:pt x="522493" y="820529"/>
                </a:lnTo>
                <a:lnTo>
                  <a:pt x="522280" y="820738"/>
                </a:lnTo>
                <a:lnTo>
                  <a:pt x="522313" y="820598"/>
                </a:lnTo>
                <a:lnTo>
                  <a:pt x="521946" y="820738"/>
                </a:lnTo>
                <a:cubicBezTo>
                  <a:pt x="524703" y="817899"/>
                  <a:pt x="522405" y="814113"/>
                  <a:pt x="519418" y="809144"/>
                </a:cubicBezTo>
                <a:lnTo>
                  <a:pt x="516436" y="800778"/>
                </a:lnTo>
                <a:lnTo>
                  <a:pt x="515930" y="801688"/>
                </a:lnTo>
                <a:lnTo>
                  <a:pt x="516426" y="800751"/>
                </a:lnTo>
                <a:lnTo>
                  <a:pt x="512755" y="790453"/>
                </a:lnTo>
                <a:cubicBezTo>
                  <a:pt x="512755" y="773418"/>
                  <a:pt x="527460" y="771525"/>
                  <a:pt x="527460" y="771525"/>
                </a:cubicBezTo>
                <a:close/>
                <a:moveTo>
                  <a:pt x="2190037" y="770164"/>
                </a:moveTo>
                <a:cubicBezTo>
                  <a:pt x="2195328" y="768350"/>
                  <a:pt x="2197092" y="773793"/>
                  <a:pt x="2197092" y="773793"/>
                </a:cubicBezTo>
                <a:lnTo>
                  <a:pt x="2192361" y="776226"/>
                </a:lnTo>
                <a:lnTo>
                  <a:pt x="2186509" y="779236"/>
                </a:lnTo>
                <a:lnTo>
                  <a:pt x="2184573" y="777434"/>
                </a:lnTo>
                <a:lnTo>
                  <a:pt x="2182804" y="777876"/>
                </a:lnTo>
                <a:lnTo>
                  <a:pt x="2184403" y="777276"/>
                </a:lnTo>
                <a:lnTo>
                  <a:pt x="2181879" y="774927"/>
                </a:lnTo>
                <a:cubicBezTo>
                  <a:pt x="2181217" y="773339"/>
                  <a:pt x="2181217" y="771978"/>
                  <a:pt x="2181217" y="771978"/>
                </a:cubicBezTo>
                <a:lnTo>
                  <a:pt x="2181546" y="772018"/>
                </a:lnTo>
                <a:lnTo>
                  <a:pt x="2181217" y="771525"/>
                </a:lnTo>
                <a:lnTo>
                  <a:pt x="2182614" y="772147"/>
                </a:lnTo>
                <a:lnTo>
                  <a:pt x="2184965" y="772432"/>
                </a:lnTo>
                <a:lnTo>
                  <a:pt x="2187812" y="771159"/>
                </a:lnTo>
                <a:close/>
                <a:moveTo>
                  <a:pt x="2676518" y="769937"/>
                </a:moveTo>
                <a:cubicBezTo>
                  <a:pt x="2683926" y="769937"/>
                  <a:pt x="2687630" y="771789"/>
                  <a:pt x="2687630" y="775493"/>
                </a:cubicBezTo>
                <a:cubicBezTo>
                  <a:pt x="2687630" y="777346"/>
                  <a:pt x="2682074" y="781050"/>
                  <a:pt x="2676518" y="779198"/>
                </a:cubicBezTo>
                <a:lnTo>
                  <a:pt x="2673227" y="778599"/>
                </a:lnTo>
                <a:lnTo>
                  <a:pt x="2677400" y="780617"/>
                </a:lnTo>
                <a:cubicBezTo>
                  <a:pt x="2681280" y="784369"/>
                  <a:pt x="2681280" y="789998"/>
                  <a:pt x="2679340" y="791874"/>
                </a:cubicBezTo>
                <a:lnTo>
                  <a:pt x="2667735" y="786263"/>
                </a:lnTo>
                <a:lnTo>
                  <a:pt x="2662760" y="796925"/>
                </a:lnTo>
                <a:cubicBezTo>
                  <a:pt x="2660907" y="796925"/>
                  <a:pt x="2659055" y="790972"/>
                  <a:pt x="2659055" y="785018"/>
                </a:cubicBezTo>
                <a:lnTo>
                  <a:pt x="2660735" y="781419"/>
                </a:lnTo>
                <a:lnTo>
                  <a:pt x="2657997" y="785107"/>
                </a:lnTo>
                <a:cubicBezTo>
                  <a:pt x="2652441" y="788988"/>
                  <a:pt x="2646884" y="788988"/>
                  <a:pt x="2645032" y="787048"/>
                </a:cubicBezTo>
                <a:cubicBezTo>
                  <a:pt x="2643180" y="785107"/>
                  <a:pt x="2646884" y="779286"/>
                  <a:pt x="2650589" y="775406"/>
                </a:cubicBezTo>
                <a:cubicBezTo>
                  <a:pt x="2656145" y="771525"/>
                  <a:pt x="2661701" y="771525"/>
                  <a:pt x="2663553" y="773465"/>
                </a:cubicBezTo>
                <a:lnTo>
                  <a:pt x="2663184" y="776171"/>
                </a:lnTo>
                <a:lnTo>
                  <a:pt x="2664612" y="773112"/>
                </a:lnTo>
                <a:lnTo>
                  <a:pt x="2666602" y="775396"/>
                </a:lnTo>
                <a:lnTo>
                  <a:pt x="2667047" y="775612"/>
                </a:lnTo>
                <a:lnTo>
                  <a:pt x="2665405" y="773641"/>
                </a:lnTo>
                <a:cubicBezTo>
                  <a:pt x="2667257" y="771789"/>
                  <a:pt x="2670961" y="769937"/>
                  <a:pt x="2676518" y="769937"/>
                </a:cubicBezTo>
                <a:close/>
                <a:moveTo>
                  <a:pt x="2212741" y="768615"/>
                </a:moveTo>
                <a:cubicBezTo>
                  <a:pt x="2214555" y="770467"/>
                  <a:pt x="2212741" y="772319"/>
                  <a:pt x="2210927" y="776024"/>
                </a:cubicBezTo>
                <a:cubicBezTo>
                  <a:pt x="2207298" y="777876"/>
                  <a:pt x="2203670" y="777876"/>
                  <a:pt x="2201855" y="776024"/>
                </a:cubicBezTo>
                <a:cubicBezTo>
                  <a:pt x="2201855" y="776024"/>
                  <a:pt x="2203670" y="772319"/>
                  <a:pt x="2205484" y="770467"/>
                </a:cubicBezTo>
                <a:cubicBezTo>
                  <a:pt x="2209112" y="766763"/>
                  <a:pt x="2212741" y="766763"/>
                  <a:pt x="2212741" y="768615"/>
                </a:cubicBezTo>
                <a:close/>
                <a:moveTo>
                  <a:pt x="2592813" y="768350"/>
                </a:moveTo>
                <a:cubicBezTo>
                  <a:pt x="2594689" y="768817"/>
                  <a:pt x="2595275" y="770685"/>
                  <a:pt x="2594982" y="773311"/>
                </a:cubicBezTo>
                <a:lnTo>
                  <a:pt x="2591977" y="782509"/>
                </a:lnTo>
                <a:lnTo>
                  <a:pt x="2597013" y="777036"/>
                </a:lnTo>
                <a:cubicBezTo>
                  <a:pt x="2599640" y="775003"/>
                  <a:pt x="2602091" y="774179"/>
                  <a:pt x="2603959" y="775592"/>
                </a:cubicBezTo>
                <a:cubicBezTo>
                  <a:pt x="2611429" y="779363"/>
                  <a:pt x="2589017" y="796329"/>
                  <a:pt x="2579679" y="800100"/>
                </a:cubicBezTo>
                <a:cubicBezTo>
                  <a:pt x="2579679" y="800100"/>
                  <a:pt x="2585308" y="768350"/>
                  <a:pt x="2592813" y="768350"/>
                </a:cubicBezTo>
                <a:close/>
                <a:moveTo>
                  <a:pt x="2214555" y="768350"/>
                </a:moveTo>
                <a:lnTo>
                  <a:pt x="2214556" y="768350"/>
                </a:lnTo>
                <a:lnTo>
                  <a:pt x="2221964" y="771978"/>
                </a:lnTo>
                <a:cubicBezTo>
                  <a:pt x="2223816" y="775607"/>
                  <a:pt x="2225668" y="779236"/>
                  <a:pt x="2223816" y="779236"/>
                </a:cubicBezTo>
                <a:cubicBezTo>
                  <a:pt x="2221964" y="781050"/>
                  <a:pt x="2218260" y="779236"/>
                  <a:pt x="2216407" y="775607"/>
                </a:cubicBezTo>
                <a:lnTo>
                  <a:pt x="2214559" y="768364"/>
                </a:lnTo>
                <a:lnTo>
                  <a:pt x="2216143" y="775494"/>
                </a:lnTo>
                <a:cubicBezTo>
                  <a:pt x="2216143" y="779066"/>
                  <a:pt x="2214556" y="782638"/>
                  <a:pt x="2212968" y="782638"/>
                </a:cubicBezTo>
                <a:cubicBezTo>
                  <a:pt x="2211380" y="782638"/>
                  <a:pt x="2211380" y="779066"/>
                  <a:pt x="2211380" y="775494"/>
                </a:cubicBezTo>
                <a:lnTo>
                  <a:pt x="2214555" y="768351"/>
                </a:lnTo>
                <a:close/>
                <a:moveTo>
                  <a:pt x="2453563" y="767027"/>
                </a:moveTo>
                <a:cubicBezTo>
                  <a:pt x="2457443" y="768879"/>
                  <a:pt x="2455503" y="774435"/>
                  <a:pt x="2453563" y="778139"/>
                </a:cubicBezTo>
                <a:lnTo>
                  <a:pt x="2445384" y="783344"/>
                </a:lnTo>
                <a:lnTo>
                  <a:pt x="2452680" y="782902"/>
                </a:lnTo>
                <a:cubicBezTo>
                  <a:pt x="2458236" y="782902"/>
                  <a:pt x="2463792" y="784754"/>
                  <a:pt x="2463792" y="788459"/>
                </a:cubicBezTo>
                <a:cubicBezTo>
                  <a:pt x="2463792" y="789385"/>
                  <a:pt x="2462403" y="790311"/>
                  <a:pt x="2460320" y="791005"/>
                </a:cubicBezTo>
                <a:lnTo>
                  <a:pt x="2453361" y="792060"/>
                </a:lnTo>
                <a:lnTo>
                  <a:pt x="2453563" y="792163"/>
                </a:lnTo>
                <a:cubicBezTo>
                  <a:pt x="2455503" y="798116"/>
                  <a:pt x="2457443" y="804069"/>
                  <a:pt x="2455503" y="806053"/>
                </a:cubicBezTo>
                <a:cubicBezTo>
                  <a:pt x="2451622" y="808038"/>
                  <a:pt x="2447742" y="804069"/>
                  <a:pt x="2443861" y="800100"/>
                </a:cubicBezTo>
                <a:lnTo>
                  <a:pt x="2443856" y="800064"/>
                </a:lnTo>
                <a:lnTo>
                  <a:pt x="2438392" y="809625"/>
                </a:lnTo>
                <a:cubicBezTo>
                  <a:pt x="2436276" y="809625"/>
                  <a:pt x="2432042" y="804069"/>
                  <a:pt x="2434159" y="798512"/>
                </a:cubicBezTo>
                <a:cubicBezTo>
                  <a:pt x="2434159" y="791104"/>
                  <a:pt x="2436276" y="787400"/>
                  <a:pt x="2440509" y="787400"/>
                </a:cubicBezTo>
                <a:lnTo>
                  <a:pt x="2443000" y="793940"/>
                </a:lnTo>
                <a:lnTo>
                  <a:pt x="2442059" y="787196"/>
                </a:lnTo>
                <a:lnTo>
                  <a:pt x="2441567" y="786606"/>
                </a:lnTo>
                <a:lnTo>
                  <a:pt x="2441929" y="786269"/>
                </a:lnTo>
                <a:lnTo>
                  <a:pt x="2441921" y="786209"/>
                </a:lnTo>
                <a:lnTo>
                  <a:pt x="2441967" y="786233"/>
                </a:lnTo>
                <a:lnTo>
                  <a:pt x="2444373" y="783987"/>
                </a:lnTo>
                <a:lnTo>
                  <a:pt x="2441921" y="785548"/>
                </a:lnTo>
                <a:cubicBezTo>
                  <a:pt x="2439980" y="783696"/>
                  <a:pt x="2439980" y="778139"/>
                  <a:pt x="2443861" y="774435"/>
                </a:cubicBezTo>
                <a:cubicBezTo>
                  <a:pt x="2447742" y="768879"/>
                  <a:pt x="2451622" y="765175"/>
                  <a:pt x="2453563" y="767027"/>
                </a:cubicBezTo>
                <a:close/>
                <a:moveTo>
                  <a:pt x="897347" y="766763"/>
                </a:moveTo>
                <a:cubicBezTo>
                  <a:pt x="905619" y="767679"/>
                  <a:pt x="910674" y="770884"/>
                  <a:pt x="912971" y="775922"/>
                </a:cubicBezTo>
                <a:lnTo>
                  <a:pt x="912589" y="784303"/>
                </a:lnTo>
                <a:lnTo>
                  <a:pt x="914393" y="788988"/>
                </a:lnTo>
                <a:lnTo>
                  <a:pt x="912458" y="787179"/>
                </a:lnTo>
                <a:lnTo>
                  <a:pt x="912052" y="796071"/>
                </a:lnTo>
                <a:lnTo>
                  <a:pt x="904246" y="805905"/>
                </a:lnTo>
                <a:lnTo>
                  <a:pt x="904868" y="808038"/>
                </a:lnTo>
                <a:lnTo>
                  <a:pt x="903887" y="806357"/>
                </a:lnTo>
                <a:lnTo>
                  <a:pt x="899875" y="811411"/>
                </a:lnTo>
                <a:cubicBezTo>
                  <a:pt x="895509" y="813930"/>
                  <a:pt x="891833" y="814388"/>
                  <a:pt x="891833" y="814388"/>
                </a:cubicBezTo>
                <a:lnTo>
                  <a:pt x="892341" y="811628"/>
                </a:lnTo>
                <a:lnTo>
                  <a:pt x="888992" y="814388"/>
                </a:lnTo>
                <a:lnTo>
                  <a:pt x="892610" y="809340"/>
                </a:lnTo>
                <a:lnTo>
                  <a:pt x="889305" y="803169"/>
                </a:lnTo>
                <a:lnTo>
                  <a:pt x="886516" y="795598"/>
                </a:lnTo>
                <a:lnTo>
                  <a:pt x="886044" y="796926"/>
                </a:lnTo>
                <a:lnTo>
                  <a:pt x="886514" y="795590"/>
                </a:lnTo>
                <a:lnTo>
                  <a:pt x="882642" y="785080"/>
                </a:lnTo>
                <a:cubicBezTo>
                  <a:pt x="882642" y="768595"/>
                  <a:pt x="897347" y="766763"/>
                  <a:pt x="897347" y="766763"/>
                </a:cubicBezTo>
                <a:close/>
                <a:moveTo>
                  <a:pt x="2221585" y="766762"/>
                </a:moveTo>
                <a:cubicBezTo>
                  <a:pt x="2227028" y="766762"/>
                  <a:pt x="2228842" y="766762"/>
                  <a:pt x="2228842" y="769937"/>
                </a:cubicBezTo>
                <a:cubicBezTo>
                  <a:pt x="2228842" y="769937"/>
                  <a:pt x="2225214" y="771525"/>
                  <a:pt x="2221585" y="771525"/>
                </a:cubicBezTo>
                <a:cubicBezTo>
                  <a:pt x="2217957" y="771525"/>
                  <a:pt x="2216142" y="769937"/>
                  <a:pt x="2216142" y="768350"/>
                </a:cubicBezTo>
                <a:cubicBezTo>
                  <a:pt x="2216142" y="766762"/>
                  <a:pt x="2217957" y="765175"/>
                  <a:pt x="2221585" y="766762"/>
                </a:cubicBezTo>
                <a:close/>
                <a:moveTo>
                  <a:pt x="2577916" y="763905"/>
                </a:moveTo>
                <a:cubicBezTo>
                  <a:pt x="2582767" y="762952"/>
                  <a:pt x="2584222" y="769620"/>
                  <a:pt x="2583737" y="777716"/>
                </a:cubicBezTo>
                <a:lnTo>
                  <a:pt x="2578015" y="799720"/>
                </a:lnTo>
                <a:lnTo>
                  <a:pt x="2578092" y="800100"/>
                </a:lnTo>
                <a:lnTo>
                  <a:pt x="2577962" y="799922"/>
                </a:lnTo>
                <a:lnTo>
                  <a:pt x="2577943" y="799997"/>
                </a:lnTo>
                <a:lnTo>
                  <a:pt x="2578092" y="800100"/>
                </a:lnTo>
                <a:lnTo>
                  <a:pt x="2577924" y="800068"/>
                </a:lnTo>
                <a:lnTo>
                  <a:pt x="2577916" y="800100"/>
                </a:lnTo>
                <a:lnTo>
                  <a:pt x="2577910" y="800065"/>
                </a:lnTo>
                <a:lnTo>
                  <a:pt x="2576272" y="799754"/>
                </a:lnTo>
                <a:lnTo>
                  <a:pt x="2576368" y="799897"/>
                </a:lnTo>
                <a:lnTo>
                  <a:pt x="2576504" y="799923"/>
                </a:lnTo>
                <a:lnTo>
                  <a:pt x="2576404" y="799950"/>
                </a:lnTo>
                <a:lnTo>
                  <a:pt x="2576504" y="800100"/>
                </a:lnTo>
                <a:lnTo>
                  <a:pt x="2576318" y="799973"/>
                </a:lnTo>
                <a:lnTo>
                  <a:pt x="2571385" y="801287"/>
                </a:lnTo>
                <a:cubicBezTo>
                  <a:pt x="2562098" y="803561"/>
                  <a:pt x="2543167" y="807199"/>
                  <a:pt x="2540309" y="799923"/>
                </a:cubicBezTo>
                <a:cubicBezTo>
                  <a:pt x="2539357" y="796043"/>
                  <a:pt x="2546024" y="795072"/>
                  <a:pt x="2554121" y="795558"/>
                </a:cubicBezTo>
                <a:lnTo>
                  <a:pt x="2576141" y="799852"/>
                </a:lnTo>
                <a:lnTo>
                  <a:pt x="2575892" y="799682"/>
                </a:lnTo>
                <a:lnTo>
                  <a:pt x="2572912" y="799116"/>
                </a:lnTo>
                <a:cubicBezTo>
                  <a:pt x="2563623" y="797206"/>
                  <a:pt x="2545217" y="792692"/>
                  <a:pt x="2546606" y="787135"/>
                </a:cubicBezTo>
                <a:cubicBezTo>
                  <a:pt x="2546606" y="782505"/>
                  <a:pt x="2552626" y="783894"/>
                  <a:pt x="2559571" y="787367"/>
                </a:cubicBezTo>
                <a:lnTo>
                  <a:pt x="2560433" y="787959"/>
                </a:lnTo>
                <a:lnTo>
                  <a:pt x="2554001" y="781978"/>
                </a:lnTo>
                <a:cubicBezTo>
                  <a:pt x="2551858" y="779439"/>
                  <a:pt x="2550787" y="777221"/>
                  <a:pt x="2551739" y="775820"/>
                </a:cubicBezTo>
                <a:cubicBezTo>
                  <a:pt x="2553644" y="772085"/>
                  <a:pt x="2558883" y="775821"/>
                  <a:pt x="2564122" y="781657"/>
                </a:cubicBezTo>
                <a:lnTo>
                  <a:pt x="2575143" y="798073"/>
                </a:lnTo>
                <a:lnTo>
                  <a:pt x="2577893" y="799963"/>
                </a:lnTo>
                <a:lnTo>
                  <a:pt x="2577863" y="799786"/>
                </a:lnTo>
                <a:lnTo>
                  <a:pt x="2574985" y="795843"/>
                </a:lnTo>
                <a:cubicBezTo>
                  <a:pt x="2569532" y="788075"/>
                  <a:pt x="2559330" y="772001"/>
                  <a:pt x="2564959" y="767715"/>
                </a:cubicBezTo>
                <a:cubicBezTo>
                  <a:pt x="2567773" y="764857"/>
                  <a:pt x="2571057" y="770572"/>
                  <a:pt x="2573636" y="778192"/>
                </a:cubicBezTo>
                <a:lnTo>
                  <a:pt x="2577094" y="795190"/>
                </a:lnTo>
                <a:lnTo>
                  <a:pt x="2575005" y="782717"/>
                </a:lnTo>
                <a:cubicBezTo>
                  <a:pt x="2574035" y="773906"/>
                  <a:pt x="2574035" y="764857"/>
                  <a:pt x="2577916" y="763905"/>
                </a:cubicBezTo>
                <a:close/>
                <a:moveTo>
                  <a:pt x="859931" y="762041"/>
                </a:moveTo>
                <a:cubicBezTo>
                  <a:pt x="863235" y="761161"/>
                  <a:pt x="865973" y="761279"/>
                  <a:pt x="867402" y="763155"/>
                </a:cubicBezTo>
                <a:cubicBezTo>
                  <a:pt x="868831" y="765031"/>
                  <a:pt x="868116" y="766790"/>
                  <a:pt x="866092" y="768373"/>
                </a:cubicBezTo>
                <a:lnTo>
                  <a:pt x="860207" y="771045"/>
                </a:lnTo>
                <a:lnTo>
                  <a:pt x="865919" y="770549"/>
                </a:lnTo>
                <a:cubicBezTo>
                  <a:pt x="869342" y="770797"/>
                  <a:pt x="871966" y="771790"/>
                  <a:pt x="872879" y="773994"/>
                </a:cubicBezTo>
                <a:cubicBezTo>
                  <a:pt x="874705" y="781050"/>
                  <a:pt x="847320" y="779286"/>
                  <a:pt x="838192" y="775758"/>
                </a:cubicBezTo>
                <a:lnTo>
                  <a:pt x="838294" y="775727"/>
                </a:lnTo>
                <a:lnTo>
                  <a:pt x="835017" y="776288"/>
                </a:lnTo>
                <a:cubicBezTo>
                  <a:pt x="835017" y="776288"/>
                  <a:pt x="850019" y="764679"/>
                  <a:pt x="859931" y="762041"/>
                </a:cubicBezTo>
                <a:close/>
                <a:moveTo>
                  <a:pt x="2434538" y="762000"/>
                </a:moveTo>
                <a:cubicBezTo>
                  <a:pt x="2438620" y="762000"/>
                  <a:pt x="2442702" y="765704"/>
                  <a:pt x="2442702" y="771260"/>
                </a:cubicBezTo>
                <a:cubicBezTo>
                  <a:pt x="2444743" y="776817"/>
                  <a:pt x="2444743" y="782373"/>
                  <a:pt x="2440661" y="784225"/>
                </a:cubicBezTo>
                <a:cubicBezTo>
                  <a:pt x="2438620" y="784225"/>
                  <a:pt x="2434538" y="780521"/>
                  <a:pt x="2432496" y="774964"/>
                </a:cubicBezTo>
                <a:cubicBezTo>
                  <a:pt x="2430455" y="769408"/>
                  <a:pt x="2432496" y="763852"/>
                  <a:pt x="2434538" y="762000"/>
                </a:cubicBezTo>
                <a:close/>
                <a:moveTo>
                  <a:pt x="2259005" y="760412"/>
                </a:moveTo>
                <a:lnTo>
                  <a:pt x="2265116" y="762443"/>
                </a:lnTo>
                <a:lnTo>
                  <a:pt x="2272072" y="762198"/>
                </a:lnTo>
                <a:cubicBezTo>
                  <a:pt x="2277109" y="764797"/>
                  <a:pt x="2280315" y="770466"/>
                  <a:pt x="2281230" y="779916"/>
                </a:cubicBezTo>
                <a:cubicBezTo>
                  <a:pt x="2281230" y="779916"/>
                  <a:pt x="2281230" y="795035"/>
                  <a:pt x="2266576" y="796925"/>
                </a:cubicBezTo>
                <a:cubicBezTo>
                  <a:pt x="2250091" y="796925"/>
                  <a:pt x="2240932" y="779916"/>
                  <a:pt x="2233605" y="787475"/>
                </a:cubicBezTo>
                <a:lnTo>
                  <a:pt x="2233636" y="787378"/>
                </a:lnTo>
                <a:lnTo>
                  <a:pt x="2233605" y="787400"/>
                </a:lnTo>
                <a:cubicBezTo>
                  <a:pt x="2233605" y="787400"/>
                  <a:pt x="2233605" y="786309"/>
                  <a:pt x="2234317" y="784823"/>
                </a:cubicBezTo>
                <a:lnTo>
                  <a:pt x="2234497" y="784645"/>
                </a:lnTo>
                <a:lnTo>
                  <a:pt x="2236582" y="778026"/>
                </a:lnTo>
                <a:lnTo>
                  <a:pt x="2243164" y="771539"/>
                </a:lnTo>
                <a:lnTo>
                  <a:pt x="2239955" y="769937"/>
                </a:lnTo>
                <a:lnTo>
                  <a:pt x="2243265" y="771439"/>
                </a:lnTo>
                <a:lnTo>
                  <a:pt x="2251923" y="762907"/>
                </a:lnTo>
                <a:lnTo>
                  <a:pt x="2261484" y="762570"/>
                </a:lnTo>
                <a:close/>
                <a:moveTo>
                  <a:pt x="806082" y="759619"/>
                </a:moveTo>
                <a:cubicBezTo>
                  <a:pt x="813635" y="761008"/>
                  <a:pt x="829262" y="770732"/>
                  <a:pt x="833430" y="776288"/>
                </a:cubicBezTo>
                <a:lnTo>
                  <a:pt x="830638" y="775742"/>
                </a:lnTo>
                <a:lnTo>
                  <a:pt x="826965" y="776499"/>
                </a:lnTo>
                <a:cubicBezTo>
                  <a:pt x="818150" y="778173"/>
                  <a:pt x="800350" y="780852"/>
                  <a:pt x="798981" y="775494"/>
                </a:cubicBezTo>
                <a:cubicBezTo>
                  <a:pt x="797156" y="771922"/>
                  <a:pt x="803545" y="771029"/>
                  <a:pt x="811304" y="771475"/>
                </a:cubicBezTo>
                <a:lnTo>
                  <a:pt x="816488" y="772137"/>
                </a:lnTo>
                <a:lnTo>
                  <a:pt x="806082" y="767693"/>
                </a:lnTo>
                <a:cubicBezTo>
                  <a:pt x="803217" y="765870"/>
                  <a:pt x="801481" y="763786"/>
                  <a:pt x="801944" y="761471"/>
                </a:cubicBezTo>
                <a:cubicBezTo>
                  <a:pt x="801944" y="759619"/>
                  <a:pt x="803564" y="759156"/>
                  <a:pt x="806082" y="759619"/>
                </a:cubicBezTo>
                <a:close/>
                <a:moveTo>
                  <a:pt x="2408230" y="757502"/>
                </a:moveTo>
                <a:cubicBezTo>
                  <a:pt x="2408230" y="759354"/>
                  <a:pt x="2406416" y="763059"/>
                  <a:pt x="2404602" y="764911"/>
                </a:cubicBezTo>
                <a:cubicBezTo>
                  <a:pt x="2400973" y="766763"/>
                  <a:pt x="2397345" y="766763"/>
                  <a:pt x="2397345" y="766763"/>
                </a:cubicBezTo>
                <a:cubicBezTo>
                  <a:pt x="2395530" y="764911"/>
                  <a:pt x="2397345" y="761206"/>
                  <a:pt x="2400973" y="759354"/>
                </a:cubicBezTo>
                <a:cubicBezTo>
                  <a:pt x="2402787" y="757502"/>
                  <a:pt x="2406416" y="755650"/>
                  <a:pt x="2408230" y="757502"/>
                </a:cubicBezTo>
                <a:close/>
                <a:moveTo>
                  <a:pt x="2409024" y="757237"/>
                </a:moveTo>
                <a:lnTo>
                  <a:pt x="2410082" y="759141"/>
                </a:lnTo>
                <a:lnTo>
                  <a:pt x="2410082" y="759051"/>
                </a:lnTo>
                <a:cubicBezTo>
                  <a:pt x="2410082" y="757237"/>
                  <a:pt x="2413787" y="759051"/>
                  <a:pt x="2415639" y="762680"/>
                </a:cubicBezTo>
                <a:cubicBezTo>
                  <a:pt x="2419343" y="764494"/>
                  <a:pt x="2419343" y="768123"/>
                  <a:pt x="2417491" y="769937"/>
                </a:cubicBezTo>
                <a:lnTo>
                  <a:pt x="2411529" y="767017"/>
                </a:lnTo>
                <a:lnTo>
                  <a:pt x="2409024" y="771525"/>
                </a:lnTo>
                <a:cubicBezTo>
                  <a:pt x="2407040" y="771525"/>
                  <a:pt x="2405055" y="767953"/>
                  <a:pt x="2405055" y="764381"/>
                </a:cubicBezTo>
                <a:cubicBezTo>
                  <a:pt x="2405055" y="760809"/>
                  <a:pt x="2407040" y="757237"/>
                  <a:pt x="2409024" y="757237"/>
                </a:cubicBezTo>
                <a:close/>
                <a:moveTo>
                  <a:pt x="2224080" y="755650"/>
                </a:moveTo>
                <a:cubicBezTo>
                  <a:pt x="2224080" y="757464"/>
                  <a:pt x="2224080" y="759278"/>
                  <a:pt x="2222175" y="762907"/>
                </a:cubicBezTo>
                <a:cubicBezTo>
                  <a:pt x="2220270" y="766536"/>
                  <a:pt x="2218365" y="768350"/>
                  <a:pt x="2216460" y="766536"/>
                </a:cubicBezTo>
                <a:cubicBezTo>
                  <a:pt x="2214555" y="766536"/>
                  <a:pt x="2214555" y="762907"/>
                  <a:pt x="2216460" y="759278"/>
                </a:cubicBezTo>
                <a:cubicBezTo>
                  <a:pt x="2218365" y="757464"/>
                  <a:pt x="2222175" y="755650"/>
                  <a:pt x="2224080" y="755650"/>
                </a:cubicBezTo>
                <a:close/>
                <a:moveTo>
                  <a:pt x="2210190" y="754063"/>
                </a:moveTo>
                <a:cubicBezTo>
                  <a:pt x="2212174" y="754063"/>
                  <a:pt x="2214159" y="755877"/>
                  <a:pt x="2216143" y="759506"/>
                </a:cubicBezTo>
                <a:lnTo>
                  <a:pt x="2214315" y="766192"/>
                </a:lnTo>
                <a:lnTo>
                  <a:pt x="2214555" y="766445"/>
                </a:lnTo>
                <a:lnTo>
                  <a:pt x="2214246" y="766445"/>
                </a:lnTo>
                <a:lnTo>
                  <a:pt x="2214159" y="766763"/>
                </a:lnTo>
                <a:lnTo>
                  <a:pt x="2213811" y="766445"/>
                </a:lnTo>
                <a:lnTo>
                  <a:pt x="2207298" y="766445"/>
                </a:lnTo>
                <a:cubicBezTo>
                  <a:pt x="2203670" y="764540"/>
                  <a:pt x="2201855" y="762635"/>
                  <a:pt x="2201855" y="760730"/>
                </a:cubicBezTo>
                <a:lnTo>
                  <a:pt x="2208367" y="760730"/>
                </a:lnTo>
                <a:close/>
                <a:moveTo>
                  <a:pt x="2661096" y="751152"/>
                </a:moveTo>
                <a:cubicBezTo>
                  <a:pt x="2662910" y="749300"/>
                  <a:pt x="2666539" y="753004"/>
                  <a:pt x="2668353" y="760412"/>
                </a:cubicBezTo>
                <a:lnTo>
                  <a:pt x="2668277" y="760645"/>
                </a:lnTo>
                <a:lnTo>
                  <a:pt x="2679340" y="754062"/>
                </a:lnTo>
                <a:cubicBezTo>
                  <a:pt x="2681280" y="755794"/>
                  <a:pt x="2681280" y="760989"/>
                  <a:pt x="2677400" y="766185"/>
                </a:cubicBezTo>
                <a:cubicBezTo>
                  <a:pt x="2673519" y="771380"/>
                  <a:pt x="2669638" y="773112"/>
                  <a:pt x="2667698" y="771380"/>
                </a:cubicBezTo>
                <a:lnTo>
                  <a:pt x="2665849" y="768080"/>
                </a:lnTo>
                <a:lnTo>
                  <a:pt x="2664724" y="771525"/>
                </a:lnTo>
                <a:lnTo>
                  <a:pt x="2663203" y="769584"/>
                </a:lnTo>
                <a:lnTo>
                  <a:pt x="2663553" y="771298"/>
                </a:lnTo>
                <a:cubicBezTo>
                  <a:pt x="2661701" y="773112"/>
                  <a:pt x="2657997" y="773112"/>
                  <a:pt x="2652441" y="771298"/>
                </a:cubicBezTo>
                <a:cubicBezTo>
                  <a:pt x="2646884" y="769483"/>
                  <a:pt x="2643180" y="765855"/>
                  <a:pt x="2645032" y="762226"/>
                </a:cubicBezTo>
                <a:cubicBezTo>
                  <a:pt x="2645032" y="761319"/>
                  <a:pt x="2646421" y="760866"/>
                  <a:pt x="2648505" y="760866"/>
                </a:cubicBezTo>
                <a:cubicBezTo>
                  <a:pt x="2650589" y="760866"/>
                  <a:pt x="2653367" y="761319"/>
                  <a:pt x="2656145" y="762226"/>
                </a:cubicBezTo>
                <a:lnTo>
                  <a:pt x="2659006" y="764229"/>
                </a:lnTo>
                <a:lnTo>
                  <a:pt x="2657467" y="762264"/>
                </a:lnTo>
                <a:cubicBezTo>
                  <a:pt x="2657467" y="756708"/>
                  <a:pt x="2657467" y="751152"/>
                  <a:pt x="2661096" y="751152"/>
                </a:cubicBezTo>
                <a:close/>
                <a:moveTo>
                  <a:pt x="911813" y="749565"/>
                </a:moveTo>
                <a:cubicBezTo>
                  <a:pt x="915385" y="747713"/>
                  <a:pt x="917171" y="747713"/>
                  <a:pt x="918957" y="749565"/>
                </a:cubicBezTo>
                <a:cubicBezTo>
                  <a:pt x="920743" y="749565"/>
                  <a:pt x="918957" y="753269"/>
                  <a:pt x="915385" y="755122"/>
                </a:cubicBezTo>
                <a:cubicBezTo>
                  <a:pt x="911813" y="758826"/>
                  <a:pt x="910027" y="758826"/>
                  <a:pt x="908241" y="756974"/>
                </a:cubicBezTo>
                <a:cubicBezTo>
                  <a:pt x="906455" y="755122"/>
                  <a:pt x="908241" y="753269"/>
                  <a:pt x="911813" y="749565"/>
                </a:cubicBezTo>
                <a:close/>
                <a:moveTo>
                  <a:pt x="2395530" y="749300"/>
                </a:moveTo>
                <a:cubicBezTo>
                  <a:pt x="2397345" y="749300"/>
                  <a:pt x="2399159" y="749300"/>
                  <a:pt x="2402787" y="749300"/>
                </a:cubicBezTo>
                <a:cubicBezTo>
                  <a:pt x="2406416" y="751205"/>
                  <a:pt x="2408230" y="755015"/>
                  <a:pt x="2408230" y="756920"/>
                </a:cubicBezTo>
                <a:cubicBezTo>
                  <a:pt x="2408230" y="756920"/>
                  <a:pt x="2404602" y="758825"/>
                  <a:pt x="2400973" y="756920"/>
                </a:cubicBezTo>
                <a:cubicBezTo>
                  <a:pt x="2397345" y="755015"/>
                  <a:pt x="2395530" y="751205"/>
                  <a:pt x="2395530" y="749300"/>
                </a:cubicBezTo>
                <a:close/>
                <a:moveTo>
                  <a:pt x="2512005" y="749124"/>
                </a:moveTo>
                <a:lnTo>
                  <a:pt x="2508965" y="754062"/>
                </a:lnTo>
                <a:lnTo>
                  <a:pt x="2507522" y="752179"/>
                </a:lnTo>
                <a:lnTo>
                  <a:pt x="2507925" y="753574"/>
                </a:lnTo>
                <a:lnTo>
                  <a:pt x="2505819" y="754334"/>
                </a:lnTo>
                <a:lnTo>
                  <a:pt x="2507909" y="754657"/>
                </a:lnTo>
                <a:lnTo>
                  <a:pt x="2507454" y="757408"/>
                </a:lnTo>
                <a:lnTo>
                  <a:pt x="2507537" y="757237"/>
                </a:lnTo>
                <a:lnTo>
                  <a:pt x="2509939" y="760063"/>
                </a:lnTo>
                <a:lnTo>
                  <a:pt x="2510426" y="757488"/>
                </a:lnTo>
                <a:lnTo>
                  <a:pt x="2515265" y="760319"/>
                </a:lnTo>
                <a:lnTo>
                  <a:pt x="2513243" y="756920"/>
                </a:lnTo>
                <a:lnTo>
                  <a:pt x="2516428" y="753144"/>
                </a:lnTo>
                <a:lnTo>
                  <a:pt x="2513459" y="753427"/>
                </a:lnTo>
                <a:close/>
                <a:moveTo>
                  <a:pt x="928679" y="746125"/>
                </a:moveTo>
                <a:cubicBezTo>
                  <a:pt x="933062" y="746125"/>
                  <a:pt x="936617" y="747902"/>
                  <a:pt x="936617" y="750094"/>
                </a:cubicBezTo>
                <a:cubicBezTo>
                  <a:pt x="936617" y="752286"/>
                  <a:pt x="933062" y="754063"/>
                  <a:pt x="928679" y="754063"/>
                </a:cubicBezTo>
                <a:lnTo>
                  <a:pt x="928416" y="753931"/>
                </a:lnTo>
                <a:lnTo>
                  <a:pt x="928416" y="760215"/>
                </a:lnTo>
                <a:lnTo>
                  <a:pt x="923537" y="757079"/>
                </a:lnTo>
                <a:lnTo>
                  <a:pt x="919949" y="762000"/>
                </a:lnTo>
                <a:cubicBezTo>
                  <a:pt x="917964" y="762000"/>
                  <a:pt x="915980" y="760186"/>
                  <a:pt x="915980" y="754743"/>
                </a:cubicBezTo>
                <a:cubicBezTo>
                  <a:pt x="915980" y="751114"/>
                  <a:pt x="917964" y="749300"/>
                  <a:pt x="919949" y="749300"/>
                </a:cubicBezTo>
                <a:lnTo>
                  <a:pt x="921863" y="752799"/>
                </a:lnTo>
                <a:lnTo>
                  <a:pt x="921224" y="750335"/>
                </a:lnTo>
                <a:lnTo>
                  <a:pt x="920742" y="750094"/>
                </a:lnTo>
                <a:lnTo>
                  <a:pt x="921113" y="749908"/>
                </a:lnTo>
                <a:lnTo>
                  <a:pt x="921007" y="749499"/>
                </a:lnTo>
                <a:lnTo>
                  <a:pt x="921478" y="749726"/>
                </a:lnTo>
                <a:close/>
                <a:moveTo>
                  <a:pt x="2208205" y="744538"/>
                </a:moveTo>
                <a:cubicBezTo>
                  <a:pt x="2209793" y="744538"/>
                  <a:pt x="2209793" y="744538"/>
                  <a:pt x="2209396" y="744736"/>
                </a:cubicBezTo>
                <a:lnTo>
                  <a:pt x="2208206" y="746125"/>
                </a:lnTo>
                <a:lnTo>
                  <a:pt x="2208206" y="746125"/>
                </a:lnTo>
                <a:lnTo>
                  <a:pt x="2209396" y="746323"/>
                </a:lnTo>
                <a:cubicBezTo>
                  <a:pt x="2209793" y="746522"/>
                  <a:pt x="2209793" y="746919"/>
                  <a:pt x="2208205" y="747713"/>
                </a:cubicBezTo>
                <a:lnTo>
                  <a:pt x="2208205" y="746126"/>
                </a:lnTo>
                <a:lnTo>
                  <a:pt x="2208205" y="746125"/>
                </a:lnTo>
                <a:close/>
                <a:moveTo>
                  <a:pt x="966279" y="744538"/>
                </a:moveTo>
                <a:cubicBezTo>
                  <a:pt x="974927" y="744538"/>
                  <a:pt x="980211" y="747286"/>
                  <a:pt x="982613" y="752094"/>
                </a:cubicBezTo>
                <a:lnTo>
                  <a:pt x="982082" y="763106"/>
                </a:lnTo>
                <a:lnTo>
                  <a:pt x="982655" y="765176"/>
                </a:lnTo>
                <a:lnTo>
                  <a:pt x="982022" y="764360"/>
                </a:lnTo>
                <a:lnTo>
                  <a:pt x="981653" y="772014"/>
                </a:lnTo>
                <a:lnTo>
                  <a:pt x="974725" y="781233"/>
                </a:lnTo>
                <a:lnTo>
                  <a:pt x="976305" y="784226"/>
                </a:lnTo>
                <a:lnTo>
                  <a:pt x="974404" y="781660"/>
                </a:lnTo>
                <a:lnTo>
                  <a:pt x="968921" y="788957"/>
                </a:lnTo>
                <a:cubicBezTo>
                  <a:pt x="964357" y="791705"/>
                  <a:pt x="960513" y="792163"/>
                  <a:pt x="960513" y="792163"/>
                </a:cubicBezTo>
                <a:lnTo>
                  <a:pt x="960529" y="792066"/>
                </a:lnTo>
                <a:lnTo>
                  <a:pt x="960430" y="792163"/>
                </a:lnTo>
                <a:lnTo>
                  <a:pt x="960545" y="791965"/>
                </a:lnTo>
                <a:lnTo>
                  <a:pt x="961444" y="786267"/>
                </a:lnTo>
                <a:cubicBezTo>
                  <a:pt x="959553" y="779913"/>
                  <a:pt x="950905" y="772014"/>
                  <a:pt x="950905" y="761023"/>
                </a:cubicBezTo>
                <a:cubicBezTo>
                  <a:pt x="950905" y="753697"/>
                  <a:pt x="954748" y="749575"/>
                  <a:pt x="958592" y="747286"/>
                </a:cubicBezTo>
                <a:lnTo>
                  <a:pt x="964412" y="745205"/>
                </a:lnTo>
                <a:lnTo>
                  <a:pt x="964399" y="745126"/>
                </a:lnTo>
                <a:lnTo>
                  <a:pt x="964634" y="745126"/>
                </a:lnTo>
                <a:close/>
                <a:moveTo>
                  <a:pt x="848908" y="743303"/>
                </a:moveTo>
                <a:cubicBezTo>
                  <a:pt x="853869" y="743303"/>
                  <a:pt x="852380" y="749609"/>
                  <a:pt x="848660" y="756885"/>
                </a:cubicBezTo>
                <a:lnTo>
                  <a:pt x="847847" y="758041"/>
                </a:lnTo>
                <a:lnTo>
                  <a:pt x="859296" y="749723"/>
                </a:lnTo>
                <a:cubicBezTo>
                  <a:pt x="863032" y="751523"/>
                  <a:pt x="859296" y="756920"/>
                  <a:pt x="853460" y="762093"/>
                </a:cubicBezTo>
                <a:lnTo>
                  <a:pt x="838867" y="770812"/>
                </a:lnTo>
                <a:lnTo>
                  <a:pt x="835017" y="776288"/>
                </a:lnTo>
                <a:lnTo>
                  <a:pt x="835715" y="772696"/>
                </a:lnTo>
                <a:lnTo>
                  <a:pt x="835017" y="773113"/>
                </a:lnTo>
                <a:lnTo>
                  <a:pt x="835842" y="772041"/>
                </a:lnTo>
                <a:lnTo>
                  <a:pt x="836071" y="770861"/>
                </a:lnTo>
                <a:cubicBezTo>
                  <a:pt x="838117" y="761130"/>
                  <a:pt x="842954" y="741848"/>
                  <a:pt x="848908" y="743303"/>
                </a:cubicBezTo>
                <a:close/>
                <a:moveTo>
                  <a:pt x="820296" y="741998"/>
                </a:moveTo>
                <a:cubicBezTo>
                  <a:pt x="825925" y="738188"/>
                  <a:pt x="833430" y="764858"/>
                  <a:pt x="833430" y="776288"/>
                </a:cubicBezTo>
                <a:lnTo>
                  <a:pt x="830836" y="772487"/>
                </a:lnTo>
                <a:lnTo>
                  <a:pt x="827436" y="770370"/>
                </a:lnTo>
                <a:cubicBezTo>
                  <a:pt x="819578" y="765292"/>
                  <a:pt x="804219" y="754437"/>
                  <a:pt x="807077" y="748833"/>
                </a:cubicBezTo>
                <a:cubicBezTo>
                  <a:pt x="808982" y="745098"/>
                  <a:pt x="814697" y="748834"/>
                  <a:pt x="820174" y="754670"/>
                </a:cubicBezTo>
                <a:lnTo>
                  <a:pt x="823425" y="759808"/>
                </a:lnTo>
                <a:lnTo>
                  <a:pt x="819182" y="749767"/>
                </a:lnTo>
                <a:cubicBezTo>
                  <a:pt x="818303" y="746284"/>
                  <a:pt x="818420" y="743427"/>
                  <a:pt x="820296" y="741998"/>
                </a:cubicBezTo>
                <a:close/>
                <a:moveTo>
                  <a:pt x="2405372" y="741362"/>
                </a:moveTo>
                <a:cubicBezTo>
                  <a:pt x="2407277" y="741362"/>
                  <a:pt x="2411087" y="743346"/>
                  <a:pt x="2411087" y="747315"/>
                </a:cubicBezTo>
                <a:lnTo>
                  <a:pt x="2410657" y="749558"/>
                </a:lnTo>
                <a:lnTo>
                  <a:pt x="2417491" y="744537"/>
                </a:lnTo>
                <a:cubicBezTo>
                  <a:pt x="2419343" y="746351"/>
                  <a:pt x="2419343" y="749980"/>
                  <a:pt x="2415639" y="753608"/>
                </a:cubicBezTo>
                <a:lnTo>
                  <a:pt x="2410193" y="757164"/>
                </a:lnTo>
                <a:lnTo>
                  <a:pt x="2417982" y="755650"/>
                </a:lnTo>
                <a:cubicBezTo>
                  <a:pt x="2422064" y="755650"/>
                  <a:pt x="2424105" y="757237"/>
                  <a:pt x="2424105" y="758825"/>
                </a:cubicBezTo>
                <a:cubicBezTo>
                  <a:pt x="2424105" y="760412"/>
                  <a:pt x="2422064" y="762000"/>
                  <a:pt x="2417982" y="760412"/>
                </a:cubicBezTo>
                <a:cubicBezTo>
                  <a:pt x="2413900" y="760412"/>
                  <a:pt x="2409817" y="758825"/>
                  <a:pt x="2409817" y="757237"/>
                </a:cubicBezTo>
                <a:lnTo>
                  <a:pt x="2410082" y="757186"/>
                </a:lnTo>
                <a:lnTo>
                  <a:pt x="2410082" y="752549"/>
                </a:lnTo>
                <a:lnTo>
                  <a:pt x="2409182" y="757237"/>
                </a:lnTo>
                <a:cubicBezTo>
                  <a:pt x="2407277" y="757237"/>
                  <a:pt x="2405372" y="753268"/>
                  <a:pt x="2405372" y="749299"/>
                </a:cubicBezTo>
                <a:cubicBezTo>
                  <a:pt x="2403467" y="745331"/>
                  <a:pt x="2403467" y="743346"/>
                  <a:pt x="2405372" y="741362"/>
                </a:cubicBezTo>
                <a:close/>
                <a:moveTo>
                  <a:pt x="835899" y="740251"/>
                </a:moveTo>
                <a:cubicBezTo>
                  <a:pt x="842955" y="736600"/>
                  <a:pt x="839427" y="765810"/>
                  <a:pt x="834135" y="773113"/>
                </a:cubicBezTo>
                <a:cubicBezTo>
                  <a:pt x="834135" y="773113"/>
                  <a:pt x="827080" y="742077"/>
                  <a:pt x="835899" y="740251"/>
                </a:cubicBezTo>
                <a:close/>
                <a:moveTo>
                  <a:pt x="2341290" y="740040"/>
                </a:moveTo>
                <a:cubicBezTo>
                  <a:pt x="2348698" y="738188"/>
                  <a:pt x="2357959" y="749300"/>
                  <a:pt x="2361663" y="762265"/>
                </a:cubicBezTo>
                <a:lnTo>
                  <a:pt x="2361928" y="769774"/>
                </a:lnTo>
                <a:lnTo>
                  <a:pt x="2363704" y="765011"/>
                </a:lnTo>
                <a:cubicBezTo>
                  <a:pt x="2371263" y="751983"/>
                  <a:pt x="2382603" y="744538"/>
                  <a:pt x="2388273" y="748260"/>
                </a:cubicBezTo>
                <a:cubicBezTo>
                  <a:pt x="2393942" y="751983"/>
                  <a:pt x="2393942" y="765011"/>
                  <a:pt x="2386383" y="778040"/>
                </a:cubicBezTo>
                <a:lnTo>
                  <a:pt x="2374609" y="789822"/>
                </a:lnTo>
                <a:lnTo>
                  <a:pt x="2388522" y="787400"/>
                </a:lnTo>
                <a:cubicBezTo>
                  <a:pt x="2403412" y="789214"/>
                  <a:pt x="2414579" y="794657"/>
                  <a:pt x="2414579" y="801914"/>
                </a:cubicBezTo>
                <a:cubicBezTo>
                  <a:pt x="2414579" y="809171"/>
                  <a:pt x="2401551" y="812800"/>
                  <a:pt x="2386661" y="812800"/>
                </a:cubicBezTo>
                <a:lnTo>
                  <a:pt x="2380105" y="811202"/>
                </a:lnTo>
                <a:lnTo>
                  <a:pt x="2384349" y="815152"/>
                </a:lnTo>
                <a:cubicBezTo>
                  <a:pt x="2393667" y="826088"/>
                  <a:pt x="2395530" y="838847"/>
                  <a:pt x="2389939" y="842492"/>
                </a:cubicBezTo>
                <a:cubicBezTo>
                  <a:pt x="2384349" y="846138"/>
                  <a:pt x="2373167" y="840670"/>
                  <a:pt x="2363849" y="829734"/>
                </a:cubicBezTo>
                <a:lnTo>
                  <a:pt x="2363199" y="828340"/>
                </a:lnTo>
                <a:lnTo>
                  <a:pt x="2359970" y="845043"/>
                </a:lnTo>
                <a:cubicBezTo>
                  <a:pt x="2357721" y="849696"/>
                  <a:pt x="2354572" y="852488"/>
                  <a:pt x="2350974" y="852488"/>
                </a:cubicBezTo>
                <a:cubicBezTo>
                  <a:pt x="2343777" y="852488"/>
                  <a:pt x="2338379" y="839459"/>
                  <a:pt x="2340178" y="824570"/>
                </a:cubicBezTo>
                <a:lnTo>
                  <a:pt x="2341251" y="819019"/>
                </a:lnTo>
                <a:lnTo>
                  <a:pt x="2337132" y="823912"/>
                </a:lnTo>
                <a:cubicBezTo>
                  <a:pt x="2325906" y="831321"/>
                  <a:pt x="2312809" y="835025"/>
                  <a:pt x="2307196" y="829469"/>
                </a:cubicBezTo>
                <a:cubicBezTo>
                  <a:pt x="2303454" y="823912"/>
                  <a:pt x="2309067" y="810948"/>
                  <a:pt x="2322164" y="803539"/>
                </a:cubicBezTo>
                <a:lnTo>
                  <a:pt x="2336106" y="795872"/>
                </a:lnTo>
                <a:lnTo>
                  <a:pt x="2324202" y="792747"/>
                </a:lnTo>
                <a:cubicBezTo>
                  <a:pt x="2309312" y="787233"/>
                  <a:pt x="2301867" y="778042"/>
                  <a:pt x="2303728" y="770689"/>
                </a:cubicBezTo>
                <a:cubicBezTo>
                  <a:pt x="2305590" y="767932"/>
                  <a:pt x="2309777" y="766554"/>
                  <a:pt x="2315128" y="766554"/>
                </a:cubicBezTo>
                <a:cubicBezTo>
                  <a:pt x="2320479" y="766554"/>
                  <a:pt x="2326994" y="767932"/>
                  <a:pt x="2333508" y="770689"/>
                </a:cubicBezTo>
                <a:lnTo>
                  <a:pt x="2337772" y="773537"/>
                </a:lnTo>
                <a:lnTo>
                  <a:pt x="2335733" y="769674"/>
                </a:lnTo>
                <a:cubicBezTo>
                  <a:pt x="2332029" y="754857"/>
                  <a:pt x="2335733" y="741892"/>
                  <a:pt x="2341290" y="740040"/>
                </a:cubicBezTo>
                <a:close/>
                <a:moveTo>
                  <a:pt x="2081469" y="739775"/>
                </a:moveTo>
                <a:lnTo>
                  <a:pt x="2081571" y="739844"/>
                </a:lnTo>
                <a:lnTo>
                  <a:pt x="2081571" y="739775"/>
                </a:lnTo>
                <a:cubicBezTo>
                  <a:pt x="2082548" y="741680"/>
                  <a:pt x="2084990" y="741680"/>
                  <a:pt x="2087921" y="741442"/>
                </a:cubicBezTo>
                <a:lnTo>
                  <a:pt x="2090853" y="741517"/>
                </a:lnTo>
                <a:lnTo>
                  <a:pt x="2090729" y="741362"/>
                </a:lnTo>
                <a:lnTo>
                  <a:pt x="2090950" y="741520"/>
                </a:lnTo>
                <a:lnTo>
                  <a:pt x="2097202" y="741680"/>
                </a:lnTo>
                <a:cubicBezTo>
                  <a:pt x="2105017" y="743585"/>
                  <a:pt x="2103063" y="751205"/>
                  <a:pt x="2103063" y="751205"/>
                </a:cubicBezTo>
                <a:lnTo>
                  <a:pt x="2097461" y="751888"/>
                </a:lnTo>
                <a:lnTo>
                  <a:pt x="2090729" y="755253"/>
                </a:lnTo>
                <a:lnTo>
                  <a:pt x="2094781" y="752214"/>
                </a:lnTo>
                <a:lnTo>
                  <a:pt x="2087433" y="753110"/>
                </a:lnTo>
                <a:cubicBezTo>
                  <a:pt x="2083525" y="750252"/>
                  <a:pt x="2082060" y="746919"/>
                  <a:pt x="2081571" y="744299"/>
                </a:cubicBezTo>
                <a:lnTo>
                  <a:pt x="2081571" y="740004"/>
                </a:lnTo>
                <a:close/>
                <a:moveTo>
                  <a:pt x="758529" y="736917"/>
                </a:moveTo>
                <a:cubicBezTo>
                  <a:pt x="760405" y="738664"/>
                  <a:pt x="758529" y="742156"/>
                  <a:pt x="752900" y="745649"/>
                </a:cubicBezTo>
                <a:cubicBezTo>
                  <a:pt x="749148" y="749142"/>
                  <a:pt x="743519" y="750888"/>
                  <a:pt x="741643" y="749142"/>
                </a:cubicBezTo>
                <a:cubicBezTo>
                  <a:pt x="739767" y="745649"/>
                  <a:pt x="741643" y="742156"/>
                  <a:pt x="747271" y="738664"/>
                </a:cubicBezTo>
                <a:cubicBezTo>
                  <a:pt x="752900" y="735171"/>
                  <a:pt x="756652" y="733425"/>
                  <a:pt x="758529" y="736917"/>
                </a:cubicBezTo>
                <a:close/>
                <a:moveTo>
                  <a:pt x="928416" y="736799"/>
                </a:moveTo>
                <a:cubicBezTo>
                  <a:pt x="930268" y="736799"/>
                  <a:pt x="930268" y="740371"/>
                  <a:pt x="928416" y="743943"/>
                </a:cubicBezTo>
                <a:cubicBezTo>
                  <a:pt x="926563" y="747515"/>
                  <a:pt x="922859" y="749301"/>
                  <a:pt x="921007" y="747515"/>
                </a:cubicBezTo>
                <a:cubicBezTo>
                  <a:pt x="919155" y="747515"/>
                  <a:pt x="921007" y="743943"/>
                  <a:pt x="922859" y="740371"/>
                </a:cubicBezTo>
                <a:cubicBezTo>
                  <a:pt x="924711" y="736799"/>
                  <a:pt x="926563" y="735013"/>
                  <a:pt x="928416" y="736799"/>
                </a:cubicBezTo>
                <a:close/>
                <a:moveTo>
                  <a:pt x="2254242" y="736600"/>
                </a:moveTo>
                <a:cubicBezTo>
                  <a:pt x="2257749" y="736600"/>
                  <a:pt x="2260592" y="738377"/>
                  <a:pt x="2260592" y="740569"/>
                </a:cubicBezTo>
                <a:cubicBezTo>
                  <a:pt x="2260592" y="742761"/>
                  <a:pt x="2257749" y="744538"/>
                  <a:pt x="2254242" y="744538"/>
                </a:cubicBezTo>
                <a:lnTo>
                  <a:pt x="2253732" y="744219"/>
                </a:lnTo>
                <a:lnTo>
                  <a:pt x="2255566" y="752077"/>
                </a:lnTo>
                <a:lnTo>
                  <a:pt x="2249124" y="748627"/>
                </a:lnTo>
                <a:lnTo>
                  <a:pt x="2246305" y="754063"/>
                </a:lnTo>
                <a:cubicBezTo>
                  <a:pt x="2244718" y="754063"/>
                  <a:pt x="2243130" y="752022"/>
                  <a:pt x="2243130" y="745898"/>
                </a:cubicBezTo>
                <a:lnTo>
                  <a:pt x="2245640" y="741058"/>
                </a:lnTo>
                <a:lnTo>
                  <a:pt x="2242677" y="745596"/>
                </a:lnTo>
                <a:cubicBezTo>
                  <a:pt x="2239048" y="749300"/>
                  <a:pt x="2235420" y="749300"/>
                  <a:pt x="2235420" y="747448"/>
                </a:cubicBezTo>
                <a:cubicBezTo>
                  <a:pt x="2233605" y="745596"/>
                  <a:pt x="2235420" y="743743"/>
                  <a:pt x="2239048" y="740039"/>
                </a:cubicBezTo>
                <a:lnTo>
                  <a:pt x="2246168" y="740039"/>
                </a:lnTo>
                <a:lnTo>
                  <a:pt x="2246305" y="739775"/>
                </a:lnTo>
                <a:lnTo>
                  <a:pt x="2248157" y="744537"/>
                </a:lnTo>
                <a:lnTo>
                  <a:pt x="2248157" y="740735"/>
                </a:lnTo>
                <a:lnTo>
                  <a:pt x="2247892" y="740569"/>
                </a:lnTo>
                <a:lnTo>
                  <a:pt x="2248157" y="740403"/>
                </a:lnTo>
                <a:lnTo>
                  <a:pt x="2248157" y="740171"/>
                </a:lnTo>
                <a:lnTo>
                  <a:pt x="2248330" y="740295"/>
                </a:lnTo>
                <a:close/>
                <a:moveTo>
                  <a:pt x="918202" y="735211"/>
                </a:moveTo>
                <a:cubicBezTo>
                  <a:pt x="920107" y="733425"/>
                  <a:pt x="922012" y="736997"/>
                  <a:pt x="922012" y="740569"/>
                </a:cubicBezTo>
                <a:cubicBezTo>
                  <a:pt x="923917" y="744141"/>
                  <a:pt x="922012" y="747713"/>
                  <a:pt x="920107" y="747713"/>
                </a:cubicBezTo>
                <a:lnTo>
                  <a:pt x="918697" y="745730"/>
                </a:lnTo>
                <a:lnTo>
                  <a:pt x="918957" y="747395"/>
                </a:lnTo>
                <a:cubicBezTo>
                  <a:pt x="918957" y="749300"/>
                  <a:pt x="915385" y="749300"/>
                  <a:pt x="911813" y="747395"/>
                </a:cubicBezTo>
                <a:cubicBezTo>
                  <a:pt x="908241" y="745490"/>
                  <a:pt x="906455" y="743585"/>
                  <a:pt x="906455" y="741680"/>
                </a:cubicBezTo>
                <a:cubicBezTo>
                  <a:pt x="908241" y="739775"/>
                  <a:pt x="911813" y="739775"/>
                  <a:pt x="915385" y="741680"/>
                </a:cubicBezTo>
                <a:lnTo>
                  <a:pt x="916619" y="742809"/>
                </a:lnTo>
                <a:lnTo>
                  <a:pt x="916297" y="742355"/>
                </a:lnTo>
                <a:cubicBezTo>
                  <a:pt x="914392" y="738783"/>
                  <a:pt x="916297" y="735211"/>
                  <a:pt x="918202" y="735211"/>
                </a:cubicBezTo>
                <a:close/>
                <a:moveTo>
                  <a:pt x="767051" y="731871"/>
                </a:moveTo>
                <a:cubicBezTo>
                  <a:pt x="769135" y="731176"/>
                  <a:pt x="771913" y="731176"/>
                  <a:pt x="774691" y="732102"/>
                </a:cubicBezTo>
                <a:cubicBezTo>
                  <a:pt x="780248" y="732102"/>
                  <a:pt x="785804" y="733954"/>
                  <a:pt x="785804" y="737659"/>
                </a:cubicBezTo>
                <a:cubicBezTo>
                  <a:pt x="785804" y="739511"/>
                  <a:pt x="780248" y="741363"/>
                  <a:pt x="774691" y="741363"/>
                </a:cubicBezTo>
                <a:lnTo>
                  <a:pt x="768369" y="740213"/>
                </a:lnTo>
                <a:lnTo>
                  <a:pt x="772152" y="742420"/>
                </a:lnTo>
                <a:cubicBezTo>
                  <a:pt x="775962" y="747976"/>
                  <a:pt x="777867" y="753533"/>
                  <a:pt x="775962" y="755385"/>
                </a:cubicBezTo>
                <a:cubicBezTo>
                  <a:pt x="772152" y="757237"/>
                  <a:pt x="768342" y="753533"/>
                  <a:pt x="764532" y="749829"/>
                </a:cubicBezTo>
                <a:lnTo>
                  <a:pt x="764324" y="749399"/>
                </a:lnTo>
                <a:lnTo>
                  <a:pt x="759610" y="758825"/>
                </a:lnTo>
                <a:cubicBezTo>
                  <a:pt x="757758" y="758825"/>
                  <a:pt x="754054" y="753269"/>
                  <a:pt x="754054" y="747712"/>
                </a:cubicBezTo>
                <a:cubicBezTo>
                  <a:pt x="755906" y="742156"/>
                  <a:pt x="757758" y="736600"/>
                  <a:pt x="759610" y="736600"/>
                </a:cubicBezTo>
                <a:lnTo>
                  <a:pt x="761392" y="740164"/>
                </a:lnTo>
                <a:lnTo>
                  <a:pt x="762627" y="736864"/>
                </a:lnTo>
                <a:lnTo>
                  <a:pt x="766194" y="738945"/>
                </a:lnTo>
                <a:lnTo>
                  <a:pt x="763579" y="735806"/>
                </a:lnTo>
                <a:cubicBezTo>
                  <a:pt x="763579" y="733954"/>
                  <a:pt x="764968" y="732565"/>
                  <a:pt x="767051" y="731871"/>
                </a:cubicBezTo>
                <a:close/>
                <a:moveTo>
                  <a:pt x="2255566" y="727273"/>
                </a:moveTo>
                <a:cubicBezTo>
                  <a:pt x="2257418" y="727273"/>
                  <a:pt x="2257418" y="730845"/>
                  <a:pt x="2253714" y="734417"/>
                </a:cubicBezTo>
                <a:cubicBezTo>
                  <a:pt x="2251862" y="737989"/>
                  <a:pt x="2250010" y="739775"/>
                  <a:pt x="2248157" y="737989"/>
                </a:cubicBezTo>
                <a:cubicBezTo>
                  <a:pt x="2246305" y="737989"/>
                  <a:pt x="2246305" y="734417"/>
                  <a:pt x="2248157" y="730845"/>
                </a:cubicBezTo>
                <a:cubicBezTo>
                  <a:pt x="2250010" y="727273"/>
                  <a:pt x="2253714" y="725487"/>
                  <a:pt x="2255566" y="727273"/>
                </a:cubicBezTo>
                <a:close/>
                <a:moveTo>
                  <a:pt x="2218183" y="727075"/>
                </a:moveTo>
                <a:lnTo>
                  <a:pt x="2219392" y="728368"/>
                </a:lnTo>
                <a:lnTo>
                  <a:pt x="2220269" y="727075"/>
                </a:lnTo>
                <a:lnTo>
                  <a:pt x="2220403" y="729449"/>
                </a:lnTo>
                <a:lnTo>
                  <a:pt x="2221131" y="730228"/>
                </a:lnTo>
                <a:cubicBezTo>
                  <a:pt x="2222719" y="731441"/>
                  <a:pt x="2224533" y="732896"/>
                  <a:pt x="2225440" y="734836"/>
                </a:cubicBezTo>
                <a:cubicBezTo>
                  <a:pt x="2227254" y="740657"/>
                  <a:pt x="2223626" y="742598"/>
                  <a:pt x="2223626" y="742598"/>
                </a:cubicBezTo>
                <a:lnTo>
                  <a:pt x="2220232" y="739694"/>
                </a:lnTo>
                <a:lnTo>
                  <a:pt x="2216936" y="739576"/>
                </a:lnTo>
                <a:cubicBezTo>
                  <a:pt x="2216142" y="738981"/>
                  <a:pt x="2216142" y="738187"/>
                  <a:pt x="2216142" y="738187"/>
                </a:cubicBezTo>
                <a:lnTo>
                  <a:pt x="2219432" y="739009"/>
                </a:lnTo>
                <a:lnTo>
                  <a:pt x="2214554" y="734836"/>
                </a:lnTo>
                <a:lnTo>
                  <a:pt x="2216469" y="730740"/>
                </a:lnTo>
                <a:close/>
                <a:moveTo>
                  <a:pt x="2797409" y="726799"/>
                </a:moveTo>
                <a:lnTo>
                  <a:pt x="2794179" y="731520"/>
                </a:lnTo>
                <a:lnTo>
                  <a:pt x="2791881" y="730297"/>
                </a:lnTo>
                <a:lnTo>
                  <a:pt x="2792131" y="731085"/>
                </a:lnTo>
                <a:lnTo>
                  <a:pt x="2785822" y="733375"/>
                </a:lnTo>
                <a:lnTo>
                  <a:pt x="2790348" y="734219"/>
                </a:lnTo>
                <a:lnTo>
                  <a:pt x="2790065" y="737268"/>
                </a:lnTo>
                <a:lnTo>
                  <a:pt x="2790817" y="736600"/>
                </a:lnTo>
                <a:lnTo>
                  <a:pt x="2795903" y="741295"/>
                </a:lnTo>
                <a:lnTo>
                  <a:pt x="2796408" y="738658"/>
                </a:lnTo>
                <a:lnTo>
                  <a:pt x="2800683" y="738957"/>
                </a:lnTo>
                <a:lnTo>
                  <a:pt x="2798755" y="736374"/>
                </a:lnTo>
                <a:lnTo>
                  <a:pt x="2803868" y="732156"/>
                </a:lnTo>
                <a:lnTo>
                  <a:pt x="2799910" y="732877"/>
                </a:lnTo>
                <a:close/>
                <a:moveTo>
                  <a:pt x="225235" y="726399"/>
                </a:moveTo>
                <a:lnTo>
                  <a:pt x="223149" y="734464"/>
                </a:lnTo>
                <a:lnTo>
                  <a:pt x="218611" y="733609"/>
                </a:lnTo>
                <a:lnTo>
                  <a:pt x="223829" y="738505"/>
                </a:lnTo>
                <a:lnTo>
                  <a:pt x="222225" y="740762"/>
                </a:lnTo>
                <a:lnTo>
                  <a:pt x="226176" y="740363"/>
                </a:lnTo>
                <a:lnTo>
                  <a:pt x="226822" y="743026"/>
                </a:lnTo>
                <a:lnTo>
                  <a:pt x="231539" y="738187"/>
                </a:lnTo>
                <a:lnTo>
                  <a:pt x="232675" y="739210"/>
                </a:lnTo>
                <a:lnTo>
                  <a:pt x="232617" y="736005"/>
                </a:lnTo>
                <a:lnTo>
                  <a:pt x="236135" y="735404"/>
                </a:lnTo>
                <a:lnTo>
                  <a:pt x="231027" y="732588"/>
                </a:lnTo>
                <a:lnTo>
                  <a:pt x="229992" y="733161"/>
                </a:lnTo>
                <a:close/>
                <a:moveTo>
                  <a:pt x="740031" y="725884"/>
                </a:moveTo>
                <a:cubicBezTo>
                  <a:pt x="741883" y="722312"/>
                  <a:pt x="747439" y="722312"/>
                  <a:pt x="752995" y="725884"/>
                </a:cubicBezTo>
                <a:cubicBezTo>
                  <a:pt x="756700" y="727670"/>
                  <a:pt x="760404" y="731242"/>
                  <a:pt x="760404" y="734814"/>
                </a:cubicBezTo>
                <a:cubicBezTo>
                  <a:pt x="758552" y="736600"/>
                  <a:pt x="752995" y="736600"/>
                  <a:pt x="747439" y="734814"/>
                </a:cubicBezTo>
                <a:cubicBezTo>
                  <a:pt x="741883" y="731242"/>
                  <a:pt x="738179" y="727670"/>
                  <a:pt x="740031" y="725884"/>
                </a:cubicBezTo>
                <a:close/>
                <a:moveTo>
                  <a:pt x="1279319" y="725752"/>
                </a:moveTo>
                <a:cubicBezTo>
                  <a:pt x="1281105" y="727604"/>
                  <a:pt x="1279319" y="729456"/>
                  <a:pt x="1275747" y="731309"/>
                </a:cubicBezTo>
                <a:cubicBezTo>
                  <a:pt x="1272175" y="735013"/>
                  <a:pt x="1270389" y="735013"/>
                  <a:pt x="1268603" y="733161"/>
                </a:cubicBezTo>
                <a:cubicBezTo>
                  <a:pt x="1266817" y="731309"/>
                  <a:pt x="1268603" y="729456"/>
                  <a:pt x="1272175" y="727604"/>
                </a:cubicBezTo>
                <a:cubicBezTo>
                  <a:pt x="1275747" y="723900"/>
                  <a:pt x="1277533" y="723900"/>
                  <a:pt x="1279319" y="725752"/>
                </a:cubicBezTo>
                <a:close/>
                <a:moveTo>
                  <a:pt x="2241860" y="725686"/>
                </a:moveTo>
                <a:cubicBezTo>
                  <a:pt x="2243765" y="723900"/>
                  <a:pt x="2247575" y="727472"/>
                  <a:pt x="2247575" y="731044"/>
                </a:cubicBezTo>
                <a:lnTo>
                  <a:pt x="2245875" y="737419"/>
                </a:lnTo>
                <a:lnTo>
                  <a:pt x="2246305" y="737870"/>
                </a:lnTo>
                <a:lnTo>
                  <a:pt x="2245755" y="737870"/>
                </a:lnTo>
                <a:lnTo>
                  <a:pt x="2245670" y="738188"/>
                </a:lnTo>
                <a:lnTo>
                  <a:pt x="2245444" y="737870"/>
                </a:lnTo>
                <a:lnTo>
                  <a:pt x="2239048" y="737870"/>
                </a:lnTo>
                <a:cubicBezTo>
                  <a:pt x="2235420" y="735965"/>
                  <a:pt x="2233605" y="734060"/>
                  <a:pt x="2233605" y="732155"/>
                </a:cubicBezTo>
                <a:cubicBezTo>
                  <a:pt x="2235420" y="730250"/>
                  <a:pt x="2237234" y="730250"/>
                  <a:pt x="2240862" y="732155"/>
                </a:cubicBezTo>
                <a:lnTo>
                  <a:pt x="2242907" y="734302"/>
                </a:lnTo>
                <a:lnTo>
                  <a:pt x="2241860" y="732830"/>
                </a:lnTo>
                <a:cubicBezTo>
                  <a:pt x="2239955" y="729258"/>
                  <a:pt x="2239955" y="725686"/>
                  <a:pt x="2241860" y="725686"/>
                </a:cubicBezTo>
                <a:close/>
                <a:moveTo>
                  <a:pt x="1279517" y="725488"/>
                </a:moveTo>
                <a:cubicBezTo>
                  <a:pt x="1281270" y="725488"/>
                  <a:pt x="1282692" y="728331"/>
                  <a:pt x="1282692" y="731838"/>
                </a:cubicBezTo>
                <a:cubicBezTo>
                  <a:pt x="1282692" y="735344"/>
                  <a:pt x="1281270" y="738188"/>
                  <a:pt x="1279517" y="738188"/>
                </a:cubicBezTo>
                <a:cubicBezTo>
                  <a:pt x="1277764" y="738188"/>
                  <a:pt x="1276342" y="735344"/>
                  <a:pt x="1276342" y="731838"/>
                </a:cubicBezTo>
                <a:cubicBezTo>
                  <a:pt x="1276342" y="728331"/>
                  <a:pt x="1277764" y="725488"/>
                  <a:pt x="1279517" y="725488"/>
                </a:cubicBezTo>
                <a:close/>
                <a:moveTo>
                  <a:pt x="459197" y="725488"/>
                </a:moveTo>
                <a:cubicBezTo>
                  <a:pt x="467469" y="726404"/>
                  <a:pt x="472524" y="729609"/>
                  <a:pt x="474821" y="734647"/>
                </a:cubicBezTo>
                <a:lnTo>
                  <a:pt x="474463" y="742511"/>
                </a:lnTo>
                <a:lnTo>
                  <a:pt x="476243" y="747713"/>
                </a:lnTo>
                <a:lnTo>
                  <a:pt x="474317" y="745706"/>
                </a:lnTo>
                <a:lnTo>
                  <a:pt x="473902" y="754796"/>
                </a:lnTo>
                <a:lnTo>
                  <a:pt x="466009" y="764740"/>
                </a:lnTo>
                <a:lnTo>
                  <a:pt x="466717" y="766763"/>
                </a:lnTo>
                <a:lnTo>
                  <a:pt x="465737" y="765082"/>
                </a:lnTo>
                <a:lnTo>
                  <a:pt x="461725" y="770136"/>
                </a:lnTo>
                <a:cubicBezTo>
                  <a:pt x="457359" y="772655"/>
                  <a:pt x="453683" y="773113"/>
                  <a:pt x="453683" y="773113"/>
                </a:cubicBezTo>
                <a:lnTo>
                  <a:pt x="453949" y="771659"/>
                </a:lnTo>
                <a:lnTo>
                  <a:pt x="452430" y="773113"/>
                </a:lnTo>
                <a:lnTo>
                  <a:pt x="453982" y="767108"/>
                </a:lnTo>
                <a:lnTo>
                  <a:pt x="451155" y="761665"/>
                </a:lnTo>
                <a:lnTo>
                  <a:pt x="448531" y="753909"/>
                </a:lnTo>
                <a:lnTo>
                  <a:pt x="447667" y="755651"/>
                </a:lnTo>
                <a:lnTo>
                  <a:pt x="448454" y="753683"/>
                </a:lnTo>
                <a:lnTo>
                  <a:pt x="444492" y="741973"/>
                </a:lnTo>
                <a:cubicBezTo>
                  <a:pt x="444492" y="727320"/>
                  <a:pt x="459197" y="725488"/>
                  <a:pt x="459197" y="725488"/>
                </a:cubicBezTo>
                <a:close/>
                <a:moveTo>
                  <a:pt x="2572368" y="722992"/>
                </a:moveTo>
                <a:lnTo>
                  <a:pt x="2580137" y="730642"/>
                </a:lnTo>
                <a:lnTo>
                  <a:pt x="2581267" y="731157"/>
                </a:lnTo>
                <a:lnTo>
                  <a:pt x="2580683" y="731181"/>
                </a:lnTo>
                <a:lnTo>
                  <a:pt x="2587984" y="738371"/>
                </a:lnTo>
                <a:lnTo>
                  <a:pt x="2589103" y="750118"/>
                </a:lnTo>
                <a:lnTo>
                  <a:pt x="2590793" y="750888"/>
                </a:lnTo>
                <a:lnTo>
                  <a:pt x="2589116" y="750260"/>
                </a:lnTo>
                <a:lnTo>
                  <a:pt x="2589877" y="758245"/>
                </a:lnTo>
                <a:lnTo>
                  <a:pt x="2586229" y="766453"/>
                </a:lnTo>
                <a:lnTo>
                  <a:pt x="2586237" y="766763"/>
                </a:lnTo>
                <a:lnTo>
                  <a:pt x="2586181" y="766562"/>
                </a:lnTo>
                <a:lnTo>
                  <a:pt x="2586091" y="766763"/>
                </a:lnTo>
                <a:cubicBezTo>
                  <a:pt x="2586091" y="762031"/>
                  <a:pt x="2581832" y="761085"/>
                  <a:pt x="2576154" y="759902"/>
                </a:cubicBezTo>
                <a:lnTo>
                  <a:pt x="2568291" y="756373"/>
                </a:lnTo>
                <a:lnTo>
                  <a:pt x="2568567" y="757238"/>
                </a:lnTo>
                <a:lnTo>
                  <a:pt x="2568241" y="756351"/>
                </a:lnTo>
                <a:lnTo>
                  <a:pt x="2557699" y="751620"/>
                </a:lnTo>
                <a:cubicBezTo>
                  <a:pt x="2546342" y="742156"/>
                  <a:pt x="2553913" y="728907"/>
                  <a:pt x="2553913" y="728907"/>
                </a:cubicBezTo>
                <a:cubicBezTo>
                  <a:pt x="2560538" y="723228"/>
                  <a:pt x="2566690" y="721335"/>
                  <a:pt x="2572368" y="722992"/>
                </a:cubicBezTo>
                <a:close/>
                <a:moveTo>
                  <a:pt x="2206617" y="722313"/>
                </a:moveTo>
                <a:cubicBezTo>
                  <a:pt x="2206617" y="723901"/>
                  <a:pt x="2206617" y="725488"/>
                  <a:pt x="2205030" y="725488"/>
                </a:cubicBezTo>
                <a:cubicBezTo>
                  <a:pt x="2203442" y="727076"/>
                  <a:pt x="2201855" y="727076"/>
                  <a:pt x="2201855" y="727076"/>
                </a:cubicBezTo>
                <a:cubicBezTo>
                  <a:pt x="2200267" y="725488"/>
                  <a:pt x="2201855" y="723901"/>
                  <a:pt x="2203442" y="723901"/>
                </a:cubicBezTo>
                <a:cubicBezTo>
                  <a:pt x="2205030" y="722313"/>
                  <a:pt x="2206617" y="722313"/>
                  <a:pt x="2206617" y="722313"/>
                </a:cubicBezTo>
                <a:close/>
                <a:moveTo>
                  <a:pt x="1289041" y="722313"/>
                </a:moveTo>
                <a:cubicBezTo>
                  <a:pt x="1293424" y="722313"/>
                  <a:pt x="1296979" y="723735"/>
                  <a:pt x="1296979" y="725488"/>
                </a:cubicBezTo>
                <a:cubicBezTo>
                  <a:pt x="1296979" y="727241"/>
                  <a:pt x="1293424" y="728663"/>
                  <a:pt x="1289041" y="728663"/>
                </a:cubicBezTo>
                <a:lnTo>
                  <a:pt x="1282550" y="726066"/>
                </a:lnTo>
                <a:lnTo>
                  <a:pt x="1288778" y="729116"/>
                </a:lnTo>
                <a:cubicBezTo>
                  <a:pt x="1290630" y="732745"/>
                  <a:pt x="1290630" y="736374"/>
                  <a:pt x="1288778" y="736374"/>
                </a:cubicBezTo>
                <a:cubicBezTo>
                  <a:pt x="1286925" y="738188"/>
                  <a:pt x="1285073" y="736374"/>
                  <a:pt x="1283221" y="732745"/>
                </a:cubicBezTo>
                <a:lnTo>
                  <a:pt x="1281399" y="725606"/>
                </a:lnTo>
                <a:lnTo>
                  <a:pt x="1281104" y="725488"/>
                </a:lnTo>
                <a:cubicBezTo>
                  <a:pt x="1281104" y="723735"/>
                  <a:pt x="1284658" y="722313"/>
                  <a:pt x="1289041" y="722313"/>
                </a:cubicBezTo>
                <a:close/>
                <a:moveTo>
                  <a:pt x="699762" y="722313"/>
                </a:moveTo>
                <a:cubicBezTo>
                  <a:pt x="699762" y="722313"/>
                  <a:pt x="733417" y="729721"/>
                  <a:pt x="729677" y="759355"/>
                </a:cubicBezTo>
                <a:cubicBezTo>
                  <a:pt x="725938" y="790840"/>
                  <a:pt x="686673" y="807509"/>
                  <a:pt x="699762" y="822326"/>
                </a:cubicBezTo>
                <a:lnTo>
                  <a:pt x="698757" y="822057"/>
                </a:lnTo>
                <a:lnTo>
                  <a:pt x="699577" y="823913"/>
                </a:lnTo>
                <a:cubicBezTo>
                  <a:pt x="699577" y="823913"/>
                  <a:pt x="697624" y="823445"/>
                  <a:pt x="695183" y="821311"/>
                </a:cubicBezTo>
                <a:lnTo>
                  <a:pt x="695038" y="821061"/>
                </a:lnTo>
                <a:lnTo>
                  <a:pt x="694357" y="820879"/>
                </a:lnTo>
                <a:cubicBezTo>
                  <a:pt x="689405" y="819230"/>
                  <a:pt x="681758" y="815887"/>
                  <a:pt x="674473" y="809484"/>
                </a:cubicBezTo>
                <a:lnTo>
                  <a:pt x="670889" y="803464"/>
                </a:lnTo>
                <a:lnTo>
                  <a:pt x="669917" y="804863"/>
                </a:lnTo>
                <a:lnTo>
                  <a:pt x="670759" y="803247"/>
                </a:lnTo>
                <a:lnTo>
                  <a:pt x="656758" y="779728"/>
                </a:lnTo>
                <a:cubicBezTo>
                  <a:pt x="649279" y="742686"/>
                  <a:pt x="662367" y="722313"/>
                  <a:pt x="699762" y="722313"/>
                </a:cubicBezTo>
                <a:close/>
                <a:moveTo>
                  <a:pt x="2499584" y="717867"/>
                </a:moveTo>
                <a:cubicBezTo>
                  <a:pt x="2505212" y="715962"/>
                  <a:pt x="2510841" y="723582"/>
                  <a:pt x="2512717" y="733107"/>
                </a:cubicBezTo>
                <a:lnTo>
                  <a:pt x="2513201" y="739988"/>
                </a:lnTo>
                <a:lnTo>
                  <a:pt x="2515273" y="734377"/>
                </a:lnTo>
                <a:cubicBezTo>
                  <a:pt x="2520716" y="724852"/>
                  <a:pt x="2527973" y="719137"/>
                  <a:pt x="2531602" y="722947"/>
                </a:cubicBezTo>
                <a:cubicBezTo>
                  <a:pt x="2535230" y="724852"/>
                  <a:pt x="2535230" y="734377"/>
                  <a:pt x="2529787" y="741997"/>
                </a:cubicBezTo>
                <a:lnTo>
                  <a:pt x="2522862" y="750388"/>
                </a:lnTo>
                <a:lnTo>
                  <a:pt x="2531499" y="749300"/>
                </a:lnTo>
                <a:cubicBezTo>
                  <a:pt x="2540628" y="749300"/>
                  <a:pt x="2547930" y="755015"/>
                  <a:pt x="2547930" y="758825"/>
                </a:cubicBezTo>
                <a:cubicBezTo>
                  <a:pt x="2547930" y="764540"/>
                  <a:pt x="2540628" y="768350"/>
                  <a:pt x="2529674" y="766445"/>
                </a:cubicBezTo>
                <a:lnTo>
                  <a:pt x="2523488" y="765130"/>
                </a:lnTo>
                <a:lnTo>
                  <a:pt x="2529277" y="768517"/>
                </a:lnTo>
                <a:cubicBezTo>
                  <a:pt x="2534933" y="775870"/>
                  <a:pt x="2536818" y="785060"/>
                  <a:pt x="2533048" y="786899"/>
                </a:cubicBezTo>
                <a:cubicBezTo>
                  <a:pt x="2527392" y="790575"/>
                  <a:pt x="2519852" y="786899"/>
                  <a:pt x="2514196" y="777708"/>
                </a:cubicBezTo>
                <a:lnTo>
                  <a:pt x="2514174" y="777660"/>
                </a:lnTo>
                <a:lnTo>
                  <a:pt x="2512167" y="788045"/>
                </a:lnTo>
                <a:cubicBezTo>
                  <a:pt x="2510623" y="791468"/>
                  <a:pt x="2508419" y="793750"/>
                  <a:pt x="2505773" y="793750"/>
                </a:cubicBezTo>
                <a:cubicBezTo>
                  <a:pt x="2502245" y="793750"/>
                  <a:pt x="2498717" y="784622"/>
                  <a:pt x="2498717" y="775493"/>
                </a:cubicBezTo>
                <a:lnTo>
                  <a:pt x="2502784" y="767076"/>
                </a:lnTo>
                <a:lnTo>
                  <a:pt x="2496378" y="773509"/>
                </a:lnTo>
                <a:cubicBezTo>
                  <a:pt x="2488691" y="779165"/>
                  <a:pt x="2479082" y="781050"/>
                  <a:pt x="2477161" y="777279"/>
                </a:cubicBezTo>
                <a:cubicBezTo>
                  <a:pt x="2473317" y="773509"/>
                  <a:pt x="2479082" y="765968"/>
                  <a:pt x="2486769" y="760313"/>
                </a:cubicBezTo>
                <a:lnTo>
                  <a:pt x="2495301" y="755291"/>
                </a:lnTo>
                <a:lnTo>
                  <a:pt x="2486970" y="753574"/>
                </a:lnTo>
                <a:cubicBezTo>
                  <a:pt x="2477445" y="749911"/>
                  <a:pt x="2471730" y="742584"/>
                  <a:pt x="2473635" y="738920"/>
                </a:cubicBezTo>
                <a:cubicBezTo>
                  <a:pt x="2474588" y="736173"/>
                  <a:pt x="2477445" y="734799"/>
                  <a:pt x="2481255" y="734570"/>
                </a:cubicBezTo>
                <a:cubicBezTo>
                  <a:pt x="2485065" y="734341"/>
                  <a:pt x="2489828" y="735257"/>
                  <a:pt x="2494590" y="737088"/>
                </a:cubicBezTo>
                <a:lnTo>
                  <a:pt x="2497830" y="739527"/>
                </a:lnTo>
                <a:lnTo>
                  <a:pt x="2495831" y="736917"/>
                </a:lnTo>
                <a:cubicBezTo>
                  <a:pt x="2493955" y="727392"/>
                  <a:pt x="2495831" y="717867"/>
                  <a:pt x="2499584" y="717867"/>
                </a:cubicBezTo>
                <a:close/>
                <a:moveTo>
                  <a:pt x="2721731" y="716955"/>
                </a:moveTo>
                <a:cubicBezTo>
                  <a:pt x="2726200" y="718106"/>
                  <a:pt x="2729022" y="720407"/>
                  <a:pt x="2729022" y="720407"/>
                </a:cubicBezTo>
                <a:cubicBezTo>
                  <a:pt x="2733726" y="726853"/>
                  <a:pt x="2734666" y="732838"/>
                  <a:pt x="2732314" y="738132"/>
                </a:cubicBezTo>
                <a:lnTo>
                  <a:pt x="2726313" y="743083"/>
                </a:lnTo>
                <a:lnTo>
                  <a:pt x="2724459" y="746126"/>
                </a:lnTo>
                <a:lnTo>
                  <a:pt x="2724620" y="744480"/>
                </a:lnTo>
                <a:lnTo>
                  <a:pt x="2715851" y="751713"/>
                </a:lnTo>
                <a:lnTo>
                  <a:pt x="2703187" y="751286"/>
                </a:lnTo>
                <a:lnTo>
                  <a:pt x="2701917" y="754063"/>
                </a:lnTo>
                <a:lnTo>
                  <a:pt x="2702873" y="751275"/>
                </a:lnTo>
                <a:lnTo>
                  <a:pt x="2695390" y="751023"/>
                </a:lnTo>
                <a:cubicBezTo>
                  <a:pt x="2690451" y="748951"/>
                  <a:pt x="2687629" y="746189"/>
                  <a:pt x="2687629" y="746189"/>
                </a:cubicBezTo>
                <a:lnTo>
                  <a:pt x="2687696" y="746107"/>
                </a:lnTo>
                <a:lnTo>
                  <a:pt x="2686042" y="745898"/>
                </a:lnTo>
                <a:lnTo>
                  <a:pt x="2688112" y="745590"/>
                </a:lnTo>
                <a:lnTo>
                  <a:pt x="2694685" y="737442"/>
                </a:lnTo>
                <a:cubicBezTo>
                  <a:pt x="2696566" y="731917"/>
                  <a:pt x="2698918" y="725011"/>
                  <a:pt x="2704563" y="720407"/>
                </a:cubicBezTo>
                <a:cubicBezTo>
                  <a:pt x="2711148" y="715804"/>
                  <a:pt x="2717263" y="715804"/>
                  <a:pt x="2721731" y="716955"/>
                </a:cubicBezTo>
                <a:close/>
                <a:moveTo>
                  <a:pt x="773986" y="716227"/>
                </a:moveTo>
                <a:cubicBezTo>
                  <a:pt x="777867" y="718079"/>
                  <a:pt x="775926" y="723635"/>
                  <a:pt x="773986" y="727339"/>
                </a:cubicBezTo>
                <a:cubicBezTo>
                  <a:pt x="770105" y="732896"/>
                  <a:pt x="764284" y="736600"/>
                  <a:pt x="762344" y="734748"/>
                </a:cubicBezTo>
                <a:cubicBezTo>
                  <a:pt x="760404" y="732896"/>
                  <a:pt x="760404" y="727339"/>
                  <a:pt x="764284" y="723635"/>
                </a:cubicBezTo>
                <a:cubicBezTo>
                  <a:pt x="768165" y="718079"/>
                  <a:pt x="772046" y="714375"/>
                  <a:pt x="773986" y="716227"/>
                </a:cubicBezTo>
                <a:close/>
                <a:moveTo>
                  <a:pt x="2212967" y="714375"/>
                </a:moveTo>
                <a:lnTo>
                  <a:pt x="2212967" y="719614"/>
                </a:lnTo>
                <a:lnTo>
                  <a:pt x="2216143" y="721519"/>
                </a:lnTo>
                <a:lnTo>
                  <a:pt x="2212408" y="723761"/>
                </a:lnTo>
                <a:lnTo>
                  <a:pt x="2212967" y="723900"/>
                </a:lnTo>
                <a:cubicBezTo>
                  <a:pt x="2212967" y="725488"/>
                  <a:pt x="2212967" y="727075"/>
                  <a:pt x="2212967" y="728663"/>
                </a:cubicBezTo>
                <a:cubicBezTo>
                  <a:pt x="2210851" y="728663"/>
                  <a:pt x="2210851" y="728663"/>
                  <a:pt x="2208734" y="727075"/>
                </a:cubicBezTo>
                <a:lnTo>
                  <a:pt x="2208112" y="725675"/>
                </a:lnTo>
                <a:lnTo>
                  <a:pt x="2206618" y="728663"/>
                </a:lnTo>
                <a:cubicBezTo>
                  <a:pt x="2205030" y="728663"/>
                  <a:pt x="2205030" y="727075"/>
                  <a:pt x="2205030" y="725488"/>
                </a:cubicBezTo>
                <a:lnTo>
                  <a:pt x="2206617" y="722313"/>
                </a:lnTo>
                <a:lnTo>
                  <a:pt x="2206617" y="722313"/>
                </a:lnTo>
                <a:lnTo>
                  <a:pt x="2206618" y="722313"/>
                </a:lnTo>
                <a:lnTo>
                  <a:pt x="2211606" y="723560"/>
                </a:lnTo>
                <a:lnTo>
                  <a:pt x="2209179" y="722104"/>
                </a:lnTo>
                <a:lnTo>
                  <a:pt x="2208734" y="722313"/>
                </a:lnTo>
                <a:lnTo>
                  <a:pt x="2208734" y="721837"/>
                </a:lnTo>
                <a:lnTo>
                  <a:pt x="2208205" y="721519"/>
                </a:lnTo>
                <a:lnTo>
                  <a:pt x="2208734" y="721202"/>
                </a:lnTo>
                <a:lnTo>
                  <a:pt x="2208734" y="718344"/>
                </a:lnTo>
                <a:cubicBezTo>
                  <a:pt x="2208734" y="716359"/>
                  <a:pt x="2210851" y="714375"/>
                  <a:pt x="2212967" y="714375"/>
                </a:cubicBezTo>
                <a:close/>
                <a:moveTo>
                  <a:pt x="2205030" y="714375"/>
                </a:moveTo>
                <a:cubicBezTo>
                  <a:pt x="2206618" y="714375"/>
                  <a:pt x="2206618" y="714375"/>
                  <a:pt x="2208205" y="716359"/>
                </a:cubicBezTo>
                <a:cubicBezTo>
                  <a:pt x="2208205" y="720328"/>
                  <a:pt x="2208205" y="722313"/>
                  <a:pt x="2206618" y="722313"/>
                </a:cubicBezTo>
                <a:lnTo>
                  <a:pt x="2206615" y="722306"/>
                </a:lnTo>
                <a:lnTo>
                  <a:pt x="2206617" y="722313"/>
                </a:lnTo>
                <a:cubicBezTo>
                  <a:pt x="2206617" y="722313"/>
                  <a:pt x="2205030" y="722313"/>
                  <a:pt x="2203442" y="722313"/>
                </a:cubicBezTo>
                <a:cubicBezTo>
                  <a:pt x="2201855" y="719931"/>
                  <a:pt x="2200267" y="719931"/>
                  <a:pt x="2200267" y="717550"/>
                </a:cubicBezTo>
                <a:cubicBezTo>
                  <a:pt x="2200267" y="717550"/>
                  <a:pt x="2201855" y="717550"/>
                  <a:pt x="2205030" y="717550"/>
                </a:cubicBezTo>
                <a:close/>
                <a:moveTo>
                  <a:pt x="1288778" y="712986"/>
                </a:moveTo>
                <a:cubicBezTo>
                  <a:pt x="1290630" y="712986"/>
                  <a:pt x="1290630" y="716558"/>
                  <a:pt x="1288778" y="720130"/>
                </a:cubicBezTo>
                <a:cubicBezTo>
                  <a:pt x="1286925" y="723702"/>
                  <a:pt x="1283221" y="725488"/>
                  <a:pt x="1281369" y="723702"/>
                </a:cubicBezTo>
                <a:cubicBezTo>
                  <a:pt x="1279517" y="723702"/>
                  <a:pt x="1281369" y="720130"/>
                  <a:pt x="1283221" y="716558"/>
                </a:cubicBezTo>
                <a:cubicBezTo>
                  <a:pt x="1285073" y="712986"/>
                  <a:pt x="1286925" y="711200"/>
                  <a:pt x="1288778" y="712986"/>
                </a:cubicBezTo>
                <a:close/>
                <a:moveTo>
                  <a:pt x="2106340" y="712788"/>
                </a:moveTo>
                <a:cubicBezTo>
                  <a:pt x="2111896" y="712788"/>
                  <a:pt x="2115137" y="714574"/>
                  <a:pt x="2116526" y="717699"/>
                </a:cubicBezTo>
                <a:lnTo>
                  <a:pt x="2116261" y="721402"/>
                </a:lnTo>
                <a:lnTo>
                  <a:pt x="2116328" y="721440"/>
                </a:lnTo>
                <a:cubicBezTo>
                  <a:pt x="2117717" y="723583"/>
                  <a:pt x="2117717" y="725488"/>
                  <a:pt x="2117717" y="725488"/>
                </a:cubicBezTo>
                <a:lnTo>
                  <a:pt x="2116081" y="723929"/>
                </a:lnTo>
                <a:lnTo>
                  <a:pt x="2115600" y="730647"/>
                </a:lnTo>
                <a:lnTo>
                  <a:pt x="2110771" y="736400"/>
                </a:lnTo>
                <a:lnTo>
                  <a:pt x="2111367" y="738188"/>
                </a:lnTo>
                <a:lnTo>
                  <a:pt x="2110671" y="736518"/>
                </a:lnTo>
                <a:lnTo>
                  <a:pt x="2107729" y="740024"/>
                </a:lnTo>
                <a:cubicBezTo>
                  <a:pt x="2104950" y="741363"/>
                  <a:pt x="2102635" y="741363"/>
                  <a:pt x="2102635" y="741363"/>
                </a:cubicBezTo>
                <a:lnTo>
                  <a:pt x="2102520" y="740769"/>
                </a:lnTo>
                <a:lnTo>
                  <a:pt x="2101842" y="741363"/>
                </a:lnTo>
                <a:lnTo>
                  <a:pt x="2102285" y="739560"/>
                </a:lnTo>
                <a:lnTo>
                  <a:pt x="2101246" y="734219"/>
                </a:lnTo>
                <a:lnTo>
                  <a:pt x="2099273" y="728299"/>
                </a:lnTo>
                <a:lnTo>
                  <a:pt x="2098667" y="728663"/>
                </a:lnTo>
                <a:lnTo>
                  <a:pt x="2099199" y="728078"/>
                </a:lnTo>
                <a:lnTo>
                  <a:pt x="2097079" y="721718"/>
                </a:lnTo>
                <a:cubicBezTo>
                  <a:pt x="2097079" y="717253"/>
                  <a:pt x="2099394" y="715020"/>
                  <a:pt x="2101709" y="713904"/>
                </a:cubicBezTo>
                <a:lnTo>
                  <a:pt x="2103810" y="713398"/>
                </a:lnTo>
                <a:lnTo>
                  <a:pt x="2103747" y="712974"/>
                </a:lnTo>
                <a:lnTo>
                  <a:pt x="2105567" y="712974"/>
                </a:lnTo>
                <a:close/>
                <a:moveTo>
                  <a:pt x="756095" y="712787"/>
                </a:moveTo>
                <a:cubicBezTo>
                  <a:pt x="759724" y="712787"/>
                  <a:pt x="763352" y="716491"/>
                  <a:pt x="763352" y="722047"/>
                </a:cubicBezTo>
                <a:cubicBezTo>
                  <a:pt x="765167" y="727604"/>
                  <a:pt x="765167" y="733160"/>
                  <a:pt x="761538" y="735012"/>
                </a:cubicBezTo>
                <a:cubicBezTo>
                  <a:pt x="759724" y="735012"/>
                  <a:pt x="756095" y="731308"/>
                  <a:pt x="754281" y="725751"/>
                </a:cubicBezTo>
                <a:cubicBezTo>
                  <a:pt x="752467" y="720195"/>
                  <a:pt x="754281" y="714639"/>
                  <a:pt x="756095" y="712787"/>
                </a:cubicBezTo>
                <a:close/>
                <a:moveTo>
                  <a:pt x="1277929" y="711200"/>
                </a:moveTo>
                <a:cubicBezTo>
                  <a:pt x="1279517" y="711200"/>
                  <a:pt x="1281104" y="713014"/>
                  <a:pt x="1281104" y="716643"/>
                </a:cubicBezTo>
                <a:cubicBezTo>
                  <a:pt x="1282692" y="720271"/>
                  <a:pt x="1281104" y="723900"/>
                  <a:pt x="1281104" y="723900"/>
                </a:cubicBezTo>
                <a:lnTo>
                  <a:pt x="1278991" y="721485"/>
                </a:lnTo>
                <a:lnTo>
                  <a:pt x="1279319" y="723583"/>
                </a:lnTo>
                <a:cubicBezTo>
                  <a:pt x="1279319" y="725488"/>
                  <a:pt x="1275747" y="725488"/>
                  <a:pt x="1272175" y="723583"/>
                </a:cubicBezTo>
                <a:cubicBezTo>
                  <a:pt x="1268603" y="721678"/>
                  <a:pt x="1266817" y="719773"/>
                  <a:pt x="1266817" y="717868"/>
                </a:cubicBezTo>
                <a:cubicBezTo>
                  <a:pt x="1268603" y="715963"/>
                  <a:pt x="1272175" y="715963"/>
                  <a:pt x="1275747" y="717868"/>
                </a:cubicBezTo>
                <a:lnTo>
                  <a:pt x="1276350" y="718419"/>
                </a:lnTo>
                <a:close/>
                <a:moveTo>
                  <a:pt x="1219933" y="708700"/>
                </a:moveTo>
                <a:cubicBezTo>
                  <a:pt x="1230805" y="709988"/>
                  <a:pt x="1239748" y="712622"/>
                  <a:pt x="1245973" y="714935"/>
                </a:cubicBezTo>
                <a:lnTo>
                  <a:pt x="1253882" y="718432"/>
                </a:lnTo>
                <a:lnTo>
                  <a:pt x="1257293" y="719233"/>
                </a:lnTo>
                <a:lnTo>
                  <a:pt x="1255334" y="719552"/>
                </a:lnTo>
                <a:lnTo>
                  <a:pt x="1238170" y="734109"/>
                </a:lnTo>
                <a:cubicBezTo>
                  <a:pt x="1229051" y="758348"/>
                  <a:pt x="1238871" y="806826"/>
                  <a:pt x="1210815" y="844765"/>
                </a:cubicBezTo>
                <a:cubicBezTo>
                  <a:pt x="1173406" y="895351"/>
                  <a:pt x="1119164" y="867248"/>
                  <a:pt x="1119164" y="867248"/>
                </a:cubicBezTo>
                <a:cubicBezTo>
                  <a:pt x="1066792" y="822283"/>
                  <a:pt x="1078014" y="775444"/>
                  <a:pt x="1137868" y="730479"/>
                </a:cubicBezTo>
                <a:cubicBezTo>
                  <a:pt x="1168730" y="708934"/>
                  <a:pt x="1198189" y="706123"/>
                  <a:pt x="1219933" y="708700"/>
                </a:cubicBezTo>
                <a:close/>
                <a:moveTo>
                  <a:pt x="818348" y="706438"/>
                </a:moveTo>
                <a:lnTo>
                  <a:pt x="818533" y="706809"/>
                </a:lnTo>
                <a:lnTo>
                  <a:pt x="818944" y="706702"/>
                </a:lnTo>
                <a:lnTo>
                  <a:pt x="818716" y="707174"/>
                </a:lnTo>
                <a:lnTo>
                  <a:pt x="822317" y="714375"/>
                </a:lnTo>
                <a:cubicBezTo>
                  <a:pt x="822317" y="718758"/>
                  <a:pt x="820539" y="722313"/>
                  <a:pt x="818348" y="722313"/>
                </a:cubicBezTo>
                <a:cubicBezTo>
                  <a:pt x="816156" y="722313"/>
                  <a:pt x="814379" y="718758"/>
                  <a:pt x="814379" y="714375"/>
                </a:cubicBezTo>
                <a:lnTo>
                  <a:pt x="814511" y="714111"/>
                </a:lnTo>
                <a:lnTo>
                  <a:pt x="808228" y="714111"/>
                </a:lnTo>
                <a:cubicBezTo>
                  <a:pt x="806442" y="714111"/>
                  <a:pt x="808228" y="710406"/>
                  <a:pt x="811800" y="708554"/>
                </a:cubicBezTo>
                <a:lnTo>
                  <a:pt x="818107" y="706919"/>
                </a:lnTo>
                <a:close/>
                <a:moveTo>
                  <a:pt x="827873" y="704850"/>
                </a:moveTo>
                <a:cubicBezTo>
                  <a:pt x="831445" y="704850"/>
                  <a:pt x="835017" y="706967"/>
                  <a:pt x="835017" y="709083"/>
                </a:cubicBezTo>
                <a:lnTo>
                  <a:pt x="828403" y="711043"/>
                </a:lnTo>
                <a:lnTo>
                  <a:pt x="828403" y="717324"/>
                </a:lnTo>
                <a:cubicBezTo>
                  <a:pt x="826550" y="719138"/>
                  <a:pt x="824698" y="717324"/>
                  <a:pt x="822846" y="713695"/>
                </a:cubicBezTo>
                <a:lnTo>
                  <a:pt x="821200" y="707246"/>
                </a:lnTo>
                <a:lnTo>
                  <a:pt x="820729" y="706967"/>
                </a:lnTo>
                <a:lnTo>
                  <a:pt x="821101" y="706857"/>
                </a:lnTo>
                <a:lnTo>
                  <a:pt x="820994" y="706438"/>
                </a:lnTo>
                <a:lnTo>
                  <a:pt x="821567" y="706718"/>
                </a:lnTo>
                <a:close/>
                <a:moveTo>
                  <a:pt x="2316750" y="703527"/>
                </a:moveTo>
                <a:cubicBezTo>
                  <a:pt x="2320322" y="701675"/>
                  <a:pt x="2322108" y="701675"/>
                  <a:pt x="2323894" y="703527"/>
                </a:cubicBezTo>
                <a:cubicBezTo>
                  <a:pt x="2325680" y="703527"/>
                  <a:pt x="2323894" y="707231"/>
                  <a:pt x="2320322" y="709084"/>
                </a:cubicBezTo>
                <a:cubicBezTo>
                  <a:pt x="2316750" y="712788"/>
                  <a:pt x="2314964" y="712788"/>
                  <a:pt x="2313178" y="710936"/>
                </a:cubicBezTo>
                <a:cubicBezTo>
                  <a:pt x="2311392" y="709084"/>
                  <a:pt x="2313178" y="707231"/>
                  <a:pt x="2316750" y="703527"/>
                </a:cubicBezTo>
                <a:close/>
                <a:moveTo>
                  <a:pt x="2086232" y="703461"/>
                </a:moveTo>
                <a:cubicBezTo>
                  <a:pt x="2086232" y="701675"/>
                  <a:pt x="2089937" y="703461"/>
                  <a:pt x="2091789" y="707033"/>
                </a:cubicBezTo>
                <a:cubicBezTo>
                  <a:pt x="2093641" y="710605"/>
                  <a:pt x="2095493" y="712391"/>
                  <a:pt x="2093641" y="714177"/>
                </a:cubicBezTo>
                <a:cubicBezTo>
                  <a:pt x="2091789" y="715963"/>
                  <a:pt x="2088085" y="714177"/>
                  <a:pt x="2086232" y="710605"/>
                </a:cubicBezTo>
                <a:cubicBezTo>
                  <a:pt x="2084380" y="707033"/>
                  <a:pt x="2084380" y="703461"/>
                  <a:pt x="2086232" y="703461"/>
                </a:cubicBezTo>
                <a:close/>
                <a:moveTo>
                  <a:pt x="2083851" y="703263"/>
                </a:moveTo>
                <a:lnTo>
                  <a:pt x="2083928" y="703527"/>
                </a:lnTo>
                <a:lnTo>
                  <a:pt x="2084380" y="703527"/>
                </a:lnTo>
                <a:lnTo>
                  <a:pt x="2084056" y="703968"/>
                </a:lnTo>
                <a:lnTo>
                  <a:pt x="2085967" y="710520"/>
                </a:lnTo>
                <a:cubicBezTo>
                  <a:pt x="2085967" y="714149"/>
                  <a:pt x="2083851" y="715963"/>
                  <a:pt x="2081734" y="715963"/>
                </a:cubicBezTo>
                <a:lnTo>
                  <a:pt x="2079763" y="709205"/>
                </a:lnTo>
                <a:lnTo>
                  <a:pt x="2072133" y="710936"/>
                </a:lnTo>
                <a:cubicBezTo>
                  <a:pt x="2070092" y="709084"/>
                  <a:pt x="2072133" y="707231"/>
                  <a:pt x="2076216" y="703527"/>
                </a:cubicBezTo>
                <a:lnTo>
                  <a:pt x="2083645" y="703527"/>
                </a:lnTo>
                <a:close/>
                <a:moveTo>
                  <a:pt x="2324886" y="703262"/>
                </a:moveTo>
                <a:lnTo>
                  <a:pt x="2326675" y="706123"/>
                </a:lnTo>
                <a:lnTo>
                  <a:pt x="2325944" y="703262"/>
                </a:lnTo>
                <a:cubicBezTo>
                  <a:pt x="2327797" y="703262"/>
                  <a:pt x="2329649" y="703262"/>
                  <a:pt x="2333353" y="706890"/>
                </a:cubicBezTo>
                <a:cubicBezTo>
                  <a:pt x="2335205" y="710519"/>
                  <a:pt x="2335205" y="714148"/>
                  <a:pt x="2333353" y="714148"/>
                </a:cubicBezTo>
                <a:lnTo>
                  <a:pt x="2328146" y="710747"/>
                </a:lnTo>
                <a:lnTo>
                  <a:pt x="2324886" y="715962"/>
                </a:lnTo>
                <a:cubicBezTo>
                  <a:pt x="2322695" y="715962"/>
                  <a:pt x="2320917" y="713118"/>
                  <a:pt x="2320917" y="709612"/>
                </a:cubicBezTo>
                <a:cubicBezTo>
                  <a:pt x="2320917" y="706105"/>
                  <a:pt x="2322695" y="703262"/>
                  <a:pt x="2324886" y="703262"/>
                </a:cubicBezTo>
                <a:close/>
                <a:moveTo>
                  <a:pt x="2286698" y="699004"/>
                </a:moveTo>
                <a:lnTo>
                  <a:pt x="2291690" y="703865"/>
                </a:lnTo>
                <a:lnTo>
                  <a:pt x="2291711" y="703858"/>
                </a:lnTo>
                <a:cubicBezTo>
                  <a:pt x="2295229" y="704623"/>
                  <a:pt x="2297105" y="706664"/>
                  <a:pt x="2297105" y="706664"/>
                </a:cubicBezTo>
                <a:lnTo>
                  <a:pt x="2294671" y="706766"/>
                </a:lnTo>
                <a:lnTo>
                  <a:pt x="2301985" y="713887"/>
                </a:lnTo>
                <a:lnTo>
                  <a:pt x="2304223" y="726089"/>
                </a:lnTo>
                <a:lnTo>
                  <a:pt x="2306630" y="727076"/>
                </a:lnTo>
                <a:lnTo>
                  <a:pt x="2304228" y="726115"/>
                </a:lnTo>
                <a:lnTo>
                  <a:pt x="2305513" y="733120"/>
                </a:lnTo>
                <a:lnTo>
                  <a:pt x="2302236" y="740777"/>
                </a:lnTo>
                <a:lnTo>
                  <a:pt x="2302301" y="741363"/>
                </a:lnTo>
                <a:lnTo>
                  <a:pt x="2302165" y="740942"/>
                </a:lnTo>
                <a:lnTo>
                  <a:pt x="2301985" y="741363"/>
                </a:lnTo>
                <a:cubicBezTo>
                  <a:pt x="2301044" y="736784"/>
                  <a:pt x="2296340" y="735868"/>
                  <a:pt x="2290461" y="734723"/>
                </a:cubicBezTo>
                <a:lnTo>
                  <a:pt x="2282269" y="731190"/>
                </a:lnTo>
                <a:lnTo>
                  <a:pt x="2282818" y="733426"/>
                </a:lnTo>
                <a:lnTo>
                  <a:pt x="2282234" y="731175"/>
                </a:lnTo>
                <a:lnTo>
                  <a:pt x="2271881" y="726709"/>
                </a:lnTo>
                <a:cubicBezTo>
                  <a:pt x="2260592" y="717550"/>
                  <a:pt x="2270000" y="704728"/>
                  <a:pt x="2270000" y="704728"/>
                </a:cubicBezTo>
                <a:cubicBezTo>
                  <a:pt x="2275644" y="699233"/>
                  <a:pt x="2281289" y="697401"/>
                  <a:pt x="2286698" y="699004"/>
                </a:cubicBezTo>
                <a:close/>
                <a:moveTo>
                  <a:pt x="2333618" y="698500"/>
                </a:moveTo>
                <a:cubicBezTo>
                  <a:pt x="2338001" y="698500"/>
                  <a:pt x="2341555" y="700277"/>
                  <a:pt x="2341555" y="702469"/>
                </a:cubicBezTo>
                <a:cubicBezTo>
                  <a:pt x="2341555" y="704661"/>
                  <a:pt x="2338001" y="706438"/>
                  <a:pt x="2333618" y="706438"/>
                </a:cubicBezTo>
                <a:cubicBezTo>
                  <a:pt x="2329235" y="706438"/>
                  <a:pt x="2325680" y="704661"/>
                  <a:pt x="2325680" y="702469"/>
                </a:cubicBezTo>
                <a:cubicBezTo>
                  <a:pt x="2325680" y="700277"/>
                  <a:pt x="2329235" y="698500"/>
                  <a:pt x="2333618" y="698500"/>
                </a:cubicBezTo>
                <a:close/>
                <a:moveTo>
                  <a:pt x="2093224" y="698500"/>
                </a:moveTo>
                <a:cubicBezTo>
                  <a:pt x="2096853" y="698500"/>
                  <a:pt x="2098667" y="700484"/>
                  <a:pt x="2098667" y="702469"/>
                </a:cubicBezTo>
                <a:cubicBezTo>
                  <a:pt x="2098667" y="704453"/>
                  <a:pt x="2095039" y="706438"/>
                  <a:pt x="2091410" y="706438"/>
                </a:cubicBezTo>
                <a:cubicBezTo>
                  <a:pt x="2087782" y="706438"/>
                  <a:pt x="2085967" y="704453"/>
                  <a:pt x="2085967" y="702469"/>
                </a:cubicBezTo>
                <a:cubicBezTo>
                  <a:pt x="2085967" y="700484"/>
                  <a:pt x="2089596" y="698500"/>
                  <a:pt x="2093224" y="698500"/>
                </a:cubicBezTo>
                <a:close/>
                <a:moveTo>
                  <a:pt x="2154229" y="696912"/>
                </a:moveTo>
                <a:lnTo>
                  <a:pt x="2154230" y="696912"/>
                </a:lnTo>
                <a:lnTo>
                  <a:pt x="2155420" y="697110"/>
                </a:lnTo>
                <a:lnTo>
                  <a:pt x="2154230" y="698499"/>
                </a:lnTo>
                <a:lnTo>
                  <a:pt x="2154230" y="698499"/>
                </a:lnTo>
                <a:lnTo>
                  <a:pt x="2154229" y="698500"/>
                </a:lnTo>
                <a:lnTo>
                  <a:pt x="2154229" y="698499"/>
                </a:lnTo>
                <a:close/>
                <a:moveTo>
                  <a:pt x="2311392" y="695642"/>
                </a:moveTo>
                <a:cubicBezTo>
                  <a:pt x="2313178" y="693737"/>
                  <a:pt x="2316750" y="693737"/>
                  <a:pt x="2320322" y="695642"/>
                </a:cubicBezTo>
                <a:cubicBezTo>
                  <a:pt x="2322108" y="697547"/>
                  <a:pt x="2325680" y="699452"/>
                  <a:pt x="2323894" y="701357"/>
                </a:cubicBezTo>
                <a:cubicBezTo>
                  <a:pt x="2323894" y="703262"/>
                  <a:pt x="2320322" y="703262"/>
                  <a:pt x="2316750" y="701357"/>
                </a:cubicBezTo>
                <a:cubicBezTo>
                  <a:pt x="2313178" y="699452"/>
                  <a:pt x="2311392" y="697547"/>
                  <a:pt x="2311392" y="695642"/>
                </a:cubicBezTo>
                <a:close/>
                <a:moveTo>
                  <a:pt x="2367954" y="694249"/>
                </a:moveTo>
                <a:cubicBezTo>
                  <a:pt x="2372188" y="695905"/>
                  <a:pt x="2375010" y="698745"/>
                  <a:pt x="2375010" y="698745"/>
                </a:cubicBezTo>
                <a:cubicBezTo>
                  <a:pt x="2379713" y="705370"/>
                  <a:pt x="2380654" y="711521"/>
                  <a:pt x="2378302" y="716726"/>
                </a:cubicBezTo>
                <a:lnTo>
                  <a:pt x="2370874" y="722278"/>
                </a:lnTo>
                <a:lnTo>
                  <a:pt x="2368807" y="725488"/>
                </a:lnTo>
                <a:lnTo>
                  <a:pt x="2368977" y="723695"/>
                </a:lnTo>
                <a:lnTo>
                  <a:pt x="2361839" y="729030"/>
                </a:lnTo>
                <a:lnTo>
                  <a:pt x="2349744" y="729589"/>
                </a:lnTo>
                <a:lnTo>
                  <a:pt x="2349492" y="730251"/>
                </a:lnTo>
                <a:lnTo>
                  <a:pt x="2349688" y="729592"/>
                </a:lnTo>
                <a:lnTo>
                  <a:pt x="2341378" y="729976"/>
                </a:lnTo>
                <a:lnTo>
                  <a:pt x="2334036" y="725500"/>
                </a:lnTo>
                <a:lnTo>
                  <a:pt x="2333617" y="725488"/>
                </a:lnTo>
                <a:lnTo>
                  <a:pt x="2333932" y="725436"/>
                </a:lnTo>
                <a:lnTo>
                  <a:pt x="2333617" y="725244"/>
                </a:lnTo>
                <a:cubicBezTo>
                  <a:pt x="2338321" y="725244"/>
                  <a:pt x="2339732" y="720512"/>
                  <a:pt x="2341614" y="714597"/>
                </a:cubicBezTo>
                <a:lnTo>
                  <a:pt x="2344917" y="709178"/>
                </a:lnTo>
                <a:lnTo>
                  <a:pt x="2344730" y="709216"/>
                </a:lnTo>
                <a:lnTo>
                  <a:pt x="2344924" y="709167"/>
                </a:lnTo>
                <a:lnTo>
                  <a:pt x="2352432" y="696852"/>
                </a:lnTo>
                <a:cubicBezTo>
                  <a:pt x="2358077" y="692120"/>
                  <a:pt x="2363721" y="692593"/>
                  <a:pt x="2367954" y="694249"/>
                </a:cubicBezTo>
                <a:close/>
                <a:moveTo>
                  <a:pt x="828403" y="693738"/>
                </a:moveTo>
                <a:cubicBezTo>
                  <a:pt x="830255" y="695552"/>
                  <a:pt x="830255" y="699181"/>
                  <a:pt x="828403" y="700995"/>
                </a:cubicBezTo>
                <a:cubicBezTo>
                  <a:pt x="826550" y="704624"/>
                  <a:pt x="822846" y="706438"/>
                  <a:pt x="820994" y="706438"/>
                </a:cubicBezTo>
                <a:cubicBezTo>
                  <a:pt x="819142" y="704624"/>
                  <a:pt x="820994" y="700995"/>
                  <a:pt x="822846" y="697366"/>
                </a:cubicBezTo>
                <a:cubicBezTo>
                  <a:pt x="824698" y="695552"/>
                  <a:pt x="826550" y="693738"/>
                  <a:pt x="828403" y="693738"/>
                </a:cubicBezTo>
                <a:close/>
                <a:moveTo>
                  <a:pt x="816602" y="692150"/>
                </a:moveTo>
                <a:cubicBezTo>
                  <a:pt x="818507" y="692150"/>
                  <a:pt x="820412" y="693936"/>
                  <a:pt x="820412" y="697508"/>
                </a:cubicBezTo>
                <a:cubicBezTo>
                  <a:pt x="822317" y="701080"/>
                  <a:pt x="820412" y="704652"/>
                  <a:pt x="820412" y="704652"/>
                </a:cubicBezTo>
                <a:lnTo>
                  <a:pt x="818714" y="703060"/>
                </a:lnTo>
                <a:lnTo>
                  <a:pt x="818944" y="704533"/>
                </a:lnTo>
                <a:cubicBezTo>
                  <a:pt x="818944" y="706438"/>
                  <a:pt x="815372" y="706438"/>
                  <a:pt x="811800" y="704533"/>
                </a:cubicBezTo>
                <a:cubicBezTo>
                  <a:pt x="808228" y="704533"/>
                  <a:pt x="806442" y="700723"/>
                  <a:pt x="806442" y="698818"/>
                </a:cubicBezTo>
                <a:lnTo>
                  <a:pt x="814824" y="698818"/>
                </a:lnTo>
                <a:close/>
                <a:moveTo>
                  <a:pt x="2421459" y="691952"/>
                </a:moveTo>
                <a:lnTo>
                  <a:pt x="2429961" y="700940"/>
                </a:lnTo>
                <a:lnTo>
                  <a:pt x="2430455" y="701147"/>
                </a:lnTo>
                <a:lnTo>
                  <a:pt x="2430151" y="701141"/>
                </a:lnTo>
                <a:lnTo>
                  <a:pt x="2435335" y="706621"/>
                </a:lnTo>
                <a:lnTo>
                  <a:pt x="2437424" y="718812"/>
                </a:lnTo>
                <a:lnTo>
                  <a:pt x="2438393" y="719138"/>
                </a:lnTo>
                <a:lnTo>
                  <a:pt x="2437441" y="718912"/>
                </a:lnTo>
                <a:lnTo>
                  <a:pt x="2438863" y="727205"/>
                </a:lnTo>
                <a:lnTo>
                  <a:pt x="2435899" y="733764"/>
                </a:lnTo>
                <a:lnTo>
                  <a:pt x="2435955" y="734129"/>
                </a:lnTo>
                <a:cubicBezTo>
                  <a:pt x="2435683" y="735767"/>
                  <a:pt x="2435079" y="736600"/>
                  <a:pt x="2435079" y="736600"/>
                </a:cubicBezTo>
                <a:lnTo>
                  <a:pt x="2434433" y="734520"/>
                </a:lnTo>
                <a:lnTo>
                  <a:pt x="2424516" y="729098"/>
                </a:lnTo>
                <a:lnTo>
                  <a:pt x="2415476" y="725660"/>
                </a:lnTo>
                <a:lnTo>
                  <a:pt x="2415771" y="727075"/>
                </a:lnTo>
                <a:lnTo>
                  <a:pt x="2415394" y="725628"/>
                </a:lnTo>
                <a:lnTo>
                  <a:pt x="2405231" y="721763"/>
                </a:lnTo>
                <a:cubicBezTo>
                  <a:pt x="2399587" y="716085"/>
                  <a:pt x="2399116" y="709933"/>
                  <a:pt x="2400057" y="705201"/>
                </a:cubicBezTo>
                <a:lnTo>
                  <a:pt x="2402337" y="699631"/>
                </a:lnTo>
                <a:lnTo>
                  <a:pt x="2402466" y="698738"/>
                </a:lnTo>
                <a:lnTo>
                  <a:pt x="2402717" y="698703"/>
                </a:lnTo>
                <a:lnTo>
                  <a:pt x="2403350" y="697157"/>
                </a:lnTo>
                <a:cubicBezTo>
                  <a:pt x="2409935" y="691478"/>
                  <a:pt x="2416050" y="690059"/>
                  <a:pt x="2421459" y="691952"/>
                </a:cubicBezTo>
                <a:close/>
                <a:moveTo>
                  <a:pt x="971908" y="691706"/>
                </a:moveTo>
                <a:cubicBezTo>
                  <a:pt x="976946" y="694305"/>
                  <a:pt x="980151" y="699974"/>
                  <a:pt x="981067" y="708479"/>
                </a:cubicBezTo>
                <a:cubicBezTo>
                  <a:pt x="981067" y="708479"/>
                  <a:pt x="981067" y="725488"/>
                  <a:pt x="966413" y="725488"/>
                </a:cubicBezTo>
                <a:lnTo>
                  <a:pt x="954860" y="721104"/>
                </a:lnTo>
                <a:lnTo>
                  <a:pt x="952492" y="722313"/>
                </a:lnTo>
                <a:lnTo>
                  <a:pt x="954659" y="721027"/>
                </a:lnTo>
                <a:lnTo>
                  <a:pt x="946493" y="717928"/>
                </a:lnTo>
                <a:cubicBezTo>
                  <a:pt x="941227" y="714621"/>
                  <a:pt x="937105" y="712259"/>
                  <a:pt x="933442" y="716038"/>
                </a:cubicBezTo>
                <a:lnTo>
                  <a:pt x="933473" y="715943"/>
                </a:lnTo>
                <a:lnTo>
                  <a:pt x="933442" y="715963"/>
                </a:lnTo>
                <a:lnTo>
                  <a:pt x="934089" y="714035"/>
                </a:lnTo>
                <a:lnTo>
                  <a:pt x="936418" y="706825"/>
                </a:lnTo>
                <a:lnTo>
                  <a:pt x="941494" y="702370"/>
                </a:lnTo>
                <a:lnTo>
                  <a:pt x="939792" y="701675"/>
                </a:lnTo>
                <a:lnTo>
                  <a:pt x="941712" y="702179"/>
                </a:lnTo>
                <a:lnTo>
                  <a:pt x="951759" y="693359"/>
                </a:lnTo>
                <a:lnTo>
                  <a:pt x="959484" y="692726"/>
                </a:lnTo>
                <a:lnTo>
                  <a:pt x="958842" y="692150"/>
                </a:lnTo>
                <a:lnTo>
                  <a:pt x="960324" y="692657"/>
                </a:lnTo>
                <a:close/>
                <a:moveTo>
                  <a:pt x="2180256" y="689655"/>
                </a:moveTo>
                <a:lnTo>
                  <a:pt x="2186821" y="696120"/>
                </a:lnTo>
                <a:lnTo>
                  <a:pt x="2190743" y="697972"/>
                </a:lnTo>
                <a:lnTo>
                  <a:pt x="2188777" y="698046"/>
                </a:lnTo>
                <a:lnTo>
                  <a:pt x="2195872" y="705034"/>
                </a:lnTo>
                <a:lnTo>
                  <a:pt x="2196934" y="716185"/>
                </a:lnTo>
                <a:lnTo>
                  <a:pt x="2200267" y="717551"/>
                </a:lnTo>
                <a:lnTo>
                  <a:pt x="2196958" y="716436"/>
                </a:lnTo>
                <a:lnTo>
                  <a:pt x="2197765" y="724908"/>
                </a:lnTo>
                <a:lnTo>
                  <a:pt x="2194117" y="733116"/>
                </a:lnTo>
                <a:lnTo>
                  <a:pt x="2194125" y="733425"/>
                </a:lnTo>
                <a:lnTo>
                  <a:pt x="2194070" y="733222"/>
                </a:lnTo>
                <a:lnTo>
                  <a:pt x="2193979" y="733426"/>
                </a:lnTo>
                <a:cubicBezTo>
                  <a:pt x="2193979" y="728694"/>
                  <a:pt x="2189720" y="727748"/>
                  <a:pt x="2184042" y="726565"/>
                </a:cubicBezTo>
                <a:lnTo>
                  <a:pt x="2176207" y="723049"/>
                </a:lnTo>
                <a:lnTo>
                  <a:pt x="2176455" y="723901"/>
                </a:lnTo>
                <a:lnTo>
                  <a:pt x="2176129" y="723014"/>
                </a:lnTo>
                <a:lnTo>
                  <a:pt x="2165587" y="718283"/>
                </a:lnTo>
                <a:cubicBezTo>
                  <a:pt x="2154230" y="706927"/>
                  <a:pt x="2161801" y="695570"/>
                  <a:pt x="2161801" y="695570"/>
                </a:cubicBezTo>
                <a:cubicBezTo>
                  <a:pt x="2168426" y="689891"/>
                  <a:pt x="2174578" y="687999"/>
                  <a:pt x="2180256" y="689655"/>
                </a:cubicBezTo>
                <a:close/>
                <a:moveTo>
                  <a:pt x="2093641" y="689372"/>
                </a:moveTo>
                <a:cubicBezTo>
                  <a:pt x="2095493" y="689372"/>
                  <a:pt x="2093641" y="693341"/>
                  <a:pt x="2091789" y="697310"/>
                </a:cubicBezTo>
                <a:cubicBezTo>
                  <a:pt x="2089937" y="701278"/>
                  <a:pt x="2088085" y="703263"/>
                  <a:pt x="2086232" y="701278"/>
                </a:cubicBezTo>
                <a:cubicBezTo>
                  <a:pt x="2084380" y="701278"/>
                  <a:pt x="2084380" y="697310"/>
                  <a:pt x="2086232" y="693341"/>
                </a:cubicBezTo>
                <a:cubicBezTo>
                  <a:pt x="2088085" y="689372"/>
                  <a:pt x="2091789" y="687388"/>
                  <a:pt x="2093641" y="689372"/>
                </a:cubicBezTo>
                <a:close/>
                <a:moveTo>
                  <a:pt x="2080015" y="687784"/>
                </a:moveTo>
                <a:cubicBezTo>
                  <a:pt x="2081999" y="685800"/>
                  <a:pt x="2083984" y="689769"/>
                  <a:pt x="2085968" y="693737"/>
                </a:cubicBezTo>
                <a:lnTo>
                  <a:pt x="2084123" y="701118"/>
                </a:lnTo>
                <a:lnTo>
                  <a:pt x="2084380" y="701358"/>
                </a:lnTo>
                <a:lnTo>
                  <a:pt x="2084063" y="701358"/>
                </a:lnTo>
                <a:lnTo>
                  <a:pt x="2083984" y="701675"/>
                </a:lnTo>
                <a:lnTo>
                  <a:pt x="2083667" y="701358"/>
                </a:lnTo>
                <a:lnTo>
                  <a:pt x="2076216" y="701358"/>
                </a:lnTo>
                <a:cubicBezTo>
                  <a:pt x="2072133" y="699453"/>
                  <a:pt x="2070092" y="697548"/>
                  <a:pt x="2070092" y="695643"/>
                </a:cubicBezTo>
                <a:lnTo>
                  <a:pt x="2078050" y="695643"/>
                </a:lnTo>
                <a:close/>
                <a:moveTo>
                  <a:pt x="2323140" y="687387"/>
                </a:moveTo>
                <a:cubicBezTo>
                  <a:pt x="2325045" y="687387"/>
                  <a:pt x="2326950" y="689428"/>
                  <a:pt x="2326950" y="693510"/>
                </a:cubicBezTo>
                <a:lnTo>
                  <a:pt x="2326950" y="696967"/>
                </a:lnTo>
                <a:lnTo>
                  <a:pt x="2327797" y="693340"/>
                </a:lnTo>
                <a:cubicBezTo>
                  <a:pt x="2329649" y="689371"/>
                  <a:pt x="2331501" y="687387"/>
                  <a:pt x="2333353" y="689371"/>
                </a:cubicBezTo>
                <a:cubicBezTo>
                  <a:pt x="2335205" y="689371"/>
                  <a:pt x="2335205" y="693340"/>
                  <a:pt x="2333353" y="697309"/>
                </a:cubicBezTo>
                <a:lnTo>
                  <a:pt x="2326950" y="700739"/>
                </a:lnTo>
                <a:lnTo>
                  <a:pt x="2326950" y="701675"/>
                </a:lnTo>
                <a:lnTo>
                  <a:pt x="2326368" y="701051"/>
                </a:lnTo>
                <a:lnTo>
                  <a:pt x="2325944" y="701277"/>
                </a:lnTo>
                <a:lnTo>
                  <a:pt x="2326071" y="700733"/>
                </a:lnTo>
                <a:lnTo>
                  <a:pt x="2321235" y="695551"/>
                </a:lnTo>
                <a:cubicBezTo>
                  <a:pt x="2319330" y="691469"/>
                  <a:pt x="2321235" y="687387"/>
                  <a:pt x="2323140" y="687387"/>
                </a:cubicBezTo>
                <a:close/>
                <a:moveTo>
                  <a:pt x="995807" y="686065"/>
                </a:moveTo>
                <a:cubicBezTo>
                  <a:pt x="999436" y="684213"/>
                  <a:pt x="1003064" y="684213"/>
                  <a:pt x="1003064" y="686065"/>
                </a:cubicBezTo>
                <a:cubicBezTo>
                  <a:pt x="1004879" y="686065"/>
                  <a:pt x="1003064" y="689769"/>
                  <a:pt x="999436" y="691622"/>
                </a:cubicBezTo>
                <a:cubicBezTo>
                  <a:pt x="997622" y="693474"/>
                  <a:pt x="993993" y="695326"/>
                  <a:pt x="992179" y="693474"/>
                </a:cubicBezTo>
                <a:cubicBezTo>
                  <a:pt x="992179" y="691622"/>
                  <a:pt x="992179" y="689769"/>
                  <a:pt x="995807" y="686065"/>
                </a:cubicBezTo>
                <a:close/>
                <a:moveTo>
                  <a:pt x="2141983" y="685800"/>
                </a:moveTo>
                <a:lnTo>
                  <a:pt x="2142093" y="686000"/>
                </a:lnTo>
                <a:lnTo>
                  <a:pt x="2142164" y="685800"/>
                </a:lnTo>
                <a:lnTo>
                  <a:pt x="2142235" y="686259"/>
                </a:lnTo>
                <a:lnTo>
                  <a:pt x="2144251" y="689923"/>
                </a:lnTo>
                <a:cubicBezTo>
                  <a:pt x="2146065" y="691136"/>
                  <a:pt x="2148333" y="692591"/>
                  <a:pt x="2149240" y="695502"/>
                </a:cubicBezTo>
                <a:cubicBezTo>
                  <a:pt x="2150147" y="697442"/>
                  <a:pt x="2149240" y="699382"/>
                  <a:pt x="2148106" y="700837"/>
                </a:cubicBezTo>
                <a:lnTo>
                  <a:pt x="2147771" y="701163"/>
                </a:lnTo>
                <a:lnTo>
                  <a:pt x="2147879" y="701323"/>
                </a:lnTo>
                <a:lnTo>
                  <a:pt x="2147607" y="701323"/>
                </a:lnTo>
                <a:lnTo>
                  <a:pt x="2145611" y="703263"/>
                </a:lnTo>
                <a:lnTo>
                  <a:pt x="2140831" y="698150"/>
                </a:lnTo>
                <a:lnTo>
                  <a:pt x="2138354" y="696912"/>
                </a:lnTo>
                <a:lnTo>
                  <a:pt x="2140385" y="697674"/>
                </a:lnTo>
                <a:lnTo>
                  <a:pt x="2138354" y="695502"/>
                </a:lnTo>
                <a:lnTo>
                  <a:pt x="2139699" y="691907"/>
                </a:lnTo>
                <a:close/>
                <a:moveTo>
                  <a:pt x="2276467" y="684212"/>
                </a:moveTo>
                <a:lnTo>
                  <a:pt x="2282817" y="684212"/>
                </a:lnTo>
                <a:lnTo>
                  <a:pt x="2282817" y="684212"/>
                </a:lnTo>
                <a:lnTo>
                  <a:pt x="2282817" y="684213"/>
                </a:lnTo>
                <a:lnTo>
                  <a:pt x="2279642" y="684808"/>
                </a:lnTo>
                <a:cubicBezTo>
                  <a:pt x="2278055" y="685006"/>
                  <a:pt x="2276467" y="685006"/>
                  <a:pt x="2276467" y="684212"/>
                </a:cubicBezTo>
                <a:close/>
                <a:moveTo>
                  <a:pt x="2710649" y="684212"/>
                </a:moveTo>
                <a:lnTo>
                  <a:pt x="2710832" y="684579"/>
                </a:lnTo>
                <a:lnTo>
                  <a:pt x="2711154" y="684529"/>
                </a:lnTo>
                <a:lnTo>
                  <a:pt x="2710959" y="684832"/>
                </a:lnTo>
                <a:lnTo>
                  <a:pt x="2716001" y="694916"/>
                </a:lnTo>
                <a:lnTo>
                  <a:pt x="2713189" y="684477"/>
                </a:lnTo>
                <a:cubicBezTo>
                  <a:pt x="2716681" y="682625"/>
                  <a:pt x="2720174" y="686329"/>
                  <a:pt x="2723666" y="690033"/>
                </a:cubicBezTo>
                <a:cubicBezTo>
                  <a:pt x="2727159" y="695589"/>
                  <a:pt x="2728905" y="701146"/>
                  <a:pt x="2725413" y="702998"/>
                </a:cubicBezTo>
                <a:cubicBezTo>
                  <a:pt x="2723666" y="704850"/>
                  <a:pt x="2720174" y="701146"/>
                  <a:pt x="2716681" y="697442"/>
                </a:cubicBezTo>
                <a:lnTo>
                  <a:pt x="2716144" y="695447"/>
                </a:lnTo>
                <a:lnTo>
                  <a:pt x="2710649" y="706437"/>
                </a:lnTo>
                <a:cubicBezTo>
                  <a:pt x="2706944" y="706437"/>
                  <a:pt x="2705092" y="700881"/>
                  <a:pt x="2705092" y="695324"/>
                </a:cubicBezTo>
                <a:lnTo>
                  <a:pt x="2708193" y="689123"/>
                </a:lnTo>
                <a:lnTo>
                  <a:pt x="2705526" y="693261"/>
                </a:lnTo>
                <a:cubicBezTo>
                  <a:pt x="2699897" y="696754"/>
                  <a:pt x="2696145" y="698500"/>
                  <a:pt x="2694268" y="696754"/>
                </a:cubicBezTo>
                <a:cubicBezTo>
                  <a:pt x="2692392" y="693261"/>
                  <a:pt x="2694268" y="689768"/>
                  <a:pt x="2699897" y="686276"/>
                </a:cubicBezTo>
                <a:lnTo>
                  <a:pt x="2710434" y="684641"/>
                </a:lnTo>
                <a:close/>
                <a:moveTo>
                  <a:pt x="2242223" y="682889"/>
                </a:moveTo>
                <a:cubicBezTo>
                  <a:pt x="2244037" y="681037"/>
                  <a:pt x="2247666" y="681037"/>
                  <a:pt x="2249480" y="682889"/>
                </a:cubicBezTo>
                <a:cubicBezTo>
                  <a:pt x="2249480" y="682889"/>
                  <a:pt x="2249480" y="686593"/>
                  <a:pt x="2245852" y="688446"/>
                </a:cubicBezTo>
                <a:cubicBezTo>
                  <a:pt x="2242223" y="690298"/>
                  <a:pt x="2238595" y="692150"/>
                  <a:pt x="2238595" y="690298"/>
                </a:cubicBezTo>
                <a:cubicBezTo>
                  <a:pt x="2236780" y="688446"/>
                  <a:pt x="2238595" y="686593"/>
                  <a:pt x="2242223" y="682889"/>
                </a:cubicBezTo>
                <a:close/>
                <a:moveTo>
                  <a:pt x="2250274" y="682625"/>
                </a:moveTo>
                <a:lnTo>
                  <a:pt x="2251332" y="684559"/>
                </a:lnTo>
                <a:lnTo>
                  <a:pt x="2251332" y="682823"/>
                </a:lnTo>
                <a:cubicBezTo>
                  <a:pt x="2253185" y="681037"/>
                  <a:pt x="2255037" y="682823"/>
                  <a:pt x="2256889" y="686395"/>
                </a:cubicBezTo>
                <a:cubicBezTo>
                  <a:pt x="2260593" y="689967"/>
                  <a:pt x="2260593" y="691753"/>
                  <a:pt x="2258741" y="693539"/>
                </a:cubicBezTo>
                <a:lnTo>
                  <a:pt x="2253440" y="690983"/>
                </a:lnTo>
                <a:lnTo>
                  <a:pt x="2250274" y="695325"/>
                </a:lnTo>
                <a:cubicBezTo>
                  <a:pt x="2248290" y="695325"/>
                  <a:pt x="2246305" y="693511"/>
                  <a:pt x="2246305" y="688068"/>
                </a:cubicBezTo>
                <a:cubicBezTo>
                  <a:pt x="2246305" y="684439"/>
                  <a:pt x="2248290" y="682625"/>
                  <a:pt x="2250274" y="682625"/>
                </a:cubicBezTo>
                <a:close/>
                <a:moveTo>
                  <a:pt x="1012816" y="682625"/>
                </a:moveTo>
                <a:cubicBezTo>
                  <a:pt x="1017199" y="682625"/>
                  <a:pt x="1020754" y="684402"/>
                  <a:pt x="1020754" y="686594"/>
                </a:cubicBezTo>
                <a:cubicBezTo>
                  <a:pt x="1020754" y="688786"/>
                  <a:pt x="1017199" y="690563"/>
                  <a:pt x="1012816" y="690563"/>
                </a:cubicBezTo>
                <a:lnTo>
                  <a:pt x="1012553" y="690431"/>
                </a:lnTo>
                <a:lnTo>
                  <a:pt x="1012553" y="696715"/>
                </a:lnTo>
                <a:lnTo>
                  <a:pt x="1007674" y="693579"/>
                </a:lnTo>
                <a:lnTo>
                  <a:pt x="1004086" y="698500"/>
                </a:lnTo>
                <a:cubicBezTo>
                  <a:pt x="1002101" y="698500"/>
                  <a:pt x="1000117" y="696686"/>
                  <a:pt x="1000117" y="691243"/>
                </a:cubicBezTo>
                <a:cubicBezTo>
                  <a:pt x="1000117" y="687614"/>
                  <a:pt x="1002101" y="685800"/>
                  <a:pt x="1004086" y="685800"/>
                </a:cubicBezTo>
                <a:lnTo>
                  <a:pt x="1006000" y="689299"/>
                </a:lnTo>
                <a:lnTo>
                  <a:pt x="1005361" y="686835"/>
                </a:lnTo>
                <a:lnTo>
                  <a:pt x="1004879" y="686594"/>
                </a:lnTo>
                <a:lnTo>
                  <a:pt x="1005250" y="686408"/>
                </a:lnTo>
                <a:lnTo>
                  <a:pt x="1005144" y="685999"/>
                </a:lnTo>
                <a:lnTo>
                  <a:pt x="1005615" y="686226"/>
                </a:lnTo>
                <a:close/>
                <a:moveTo>
                  <a:pt x="2725730" y="681302"/>
                </a:moveTo>
                <a:cubicBezTo>
                  <a:pt x="2731286" y="681302"/>
                  <a:pt x="2736842" y="683154"/>
                  <a:pt x="2736842" y="686859"/>
                </a:cubicBezTo>
                <a:cubicBezTo>
                  <a:pt x="2734990" y="688711"/>
                  <a:pt x="2731286" y="690563"/>
                  <a:pt x="2725730" y="690563"/>
                </a:cubicBezTo>
                <a:cubicBezTo>
                  <a:pt x="2718321" y="690563"/>
                  <a:pt x="2714617" y="688711"/>
                  <a:pt x="2714617" y="685006"/>
                </a:cubicBezTo>
                <a:cubicBezTo>
                  <a:pt x="2714617" y="683154"/>
                  <a:pt x="2720173" y="679450"/>
                  <a:pt x="2725730" y="681302"/>
                </a:cubicBezTo>
                <a:close/>
                <a:moveTo>
                  <a:pt x="243066" y="681302"/>
                </a:moveTo>
                <a:cubicBezTo>
                  <a:pt x="245867" y="682228"/>
                  <a:pt x="248202" y="685932"/>
                  <a:pt x="249369" y="691257"/>
                </a:cubicBezTo>
                <a:lnTo>
                  <a:pt x="248672" y="710836"/>
                </a:lnTo>
                <a:lnTo>
                  <a:pt x="249338" y="710364"/>
                </a:lnTo>
                <a:cubicBezTo>
                  <a:pt x="255853" y="707607"/>
                  <a:pt x="262367" y="706229"/>
                  <a:pt x="267718" y="706229"/>
                </a:cubicBezTo>
                <a:cubicBezTo>
                  <a:pt x="273069" y="706229"/>
                  <a:pt x="277257" y="707607"/>
                  <a:pt x="279118" y="710364"/>
                </a:cubicBezTo>
                <a:cubicBezTo>
                  <a:pt x="280979" y="717717"/>
                  <a:pt x="273534" y="726908"/>
                  <a:pt x="260505" y="732422"/>
                </a:cubicBezTo>
                <a:lnTo>
                  <a:pt x="247358" y="736089"/>
                </a:lnTo>
                <a:lnTo>
                  <a:pt x="260682" y="743678"/>
                </a:lnTo>
                <a:cubicBezTo>
                  <a:pt x="273779" y="751351"/>
                  <a:pt x="279392" y="764778"/>
                  <a:pt x="275650" y="770533"/>
                </a:cubicBezTo>
                <a:cubicBezTo>
                  <a:pt x="270037" y="776288"/>
                  <a:pt x="256940" y="772451"/>
                  <a:pt x="245714" y="764778"/>
                </a:cubicBezTo>
                <a:lnTo>
                  <a:pt x="245693" y="764753"/>
                </a:lnTo>
                <a:lnTo>
                  <a:pt x="246054" y="766105"/>
                </a:lnTo>
                <a:cubicBezTo>
                  <a:pt x="246054" y="779133"/>
                  <a:pt x="240611" y="792162"/>
                  <a:pt x="233354" y="792162"/>
                </a:cubicBezTo>
                <a:cubicBezTo>
                  <a:pt x="229725" y="792162"/>
                  <a:pt x="226550" y="789370"/>
                  <a:pt x="224282" y="784717"/>
                </a:cubicBezTo>
                <a:lnTo>
                  <a:pt x="221227" y="769045"/>
                </a:lnTo>
                <a:lnTo>
                  <a:pt x="220585" y="770467"/>
                </a:lnTo>
                <a:cubicBezTo>
                  <a:pt x="213131" y="781755"/>
                  <a:pt x="200085" y="787400"/>
                  <a:pt x="194495" y="783637"/>
                </a:cubicBezTo>
                <a:cubicBezTo>
                  <a:pt x="188904" y="779874"/>
                  <a:pt x="190767" y="766704"/>
                  <a:pt x="200085" y="755415"/>
                </a:cubicBezTo>
                <a:lnTo>
                  <a:pt x="203294" y="752332"/>
                </a:lnTo>
                <a:lnTo>
                  <a:pt x="197772" y="753745"/>
                </a:lnTo>
                <a:cubicBezTo>
                  <a:pt x="182882" y="755650"/>
                  <a:pt x="171715" y="749935"/>
                  <a:pt x="169854" y="742315"/>
                </a:cubicBezTo>
                <a:cubicBezTo>
                  <a:pt x="169854" y="734695"/>
                  <a:pt x="181021" y="728980"/>
                  <a:pt x="195911" y="727075"/>
                </a:cubicBezTo>
                <a:lnTo>
                  <a:pt x="209670" y="729590"/>
                </a:lnTo>
                <a:lnTo>
                  <a:pt x="199563" y="717714"/>
                </a:lnTo>
                <a:cubicBezTo>
                  <a:pt x="190492" y="704685"/>
                  <a:pt x="190492" y="691657"/>
                  <a:pt x="195935" y="687934"/>
                </a:cubicBezTo>
                <a:cubicBezTo>
                  <a:pt x="201377" y="684212"/>
                  <a:pt x="212263" y="691657"/>
                  <a:pt x="219520" y="704685"/>
                </a:cubicBezTo>
                <a:lnTo>
                  <a:pt x="223513" y="715842"/>
                </a:lnTo>
                <a:lnTo>
                  <a:pt x="224389" y="703527"/>
                </a:lnTo>
                <a:cubicBezTo>
                  <a:pt x="228124" y="690562"/>
                  <a:pt x="235595" y="679450"/>
                  <a:pt x="243066" y="681302"/>
                </a:cubicBezTo>
                <a:close/>
                <a:moveTo>
                  <a:pt x="2166011" y="680369"/>
                </a:moveTo>
                <a:lnTo>
                  <a:pt x="2165346" y="681034"/>
                </a:lnTo>
                <a:lnTo>
                  <a:pt x="2166036" y="680507"/>
                </a:lnTo>
                <a:close/>
                <a:moveTo>
                  <a:pt x="2165983" y="680223"/>
                </a:moveTo>
                <a:lnTo>
                  <a:pt x="2165351" y="681027"/>
                </a:lnTo>
                <a:lnTo>
                  <a:pt x="2165344" y="681035"/>
                </a:lnTo>
                <a:lnTo>
                  <a:pt x="2165344" y="681036"/>
                </a:lnTo>
                <a:lnTo>
                  <a:pt x="2165351" y="681027"/>
                </a:lnTo>
                <a:lnTo>
                  <a:pt x="2165987" y="680244"/>
                </a:lnTo>
                <a:close/>
                <a:moveTo>
                  <a:pt x="2258211" y="679450"/>
                </a:moveTo>
                <a:cubicBezTo>
                  <a:pt x="2262156" y="679450"/>
                  <a:pt x="2265355" y="680872"/>
                  <a:pt x="2265355" y="682625"/>
                </a:cubicBezTo>
                <a:cubicBezTo>
                  <a:pt x="2265355" y="684378"/>
                  <a:pt x="2262156" y="685800"/>
                  <a:pt x="2258211" y="685800"/>
                </a:cubicBezTo>
                <a:cubicBezTo>
                  <a:pt x="2254266" y="685800"/>
                  <a:pt x="2251067" y="684378"/>
                  <a:pt x="2251067" y="682625"/>
                </a:cubicBezTo>
                <a:cubicBezTo>
                  <a:pt x="2251067" y="680872"/>
                  <a:pt x="2254266" y="679450"/>
                  <a:pt x="2258211" y="679450"/>
                </a:cubicBezTo>
                <a:close/>
                <a:moveTo>
                  <a:pt x="2781105" y="678180"/>
                </a:moveTo>
                <a:cubicBezTo>
                  <a:pt x="2786708" y="676275"/>
                  <a:pt x="2796047" y="685800"/>
                  <a:pt x="2799782" y="701040"/>
                </a:cubicBezTo>
                <a:lnTo>
                  <a:pt x="2800226" y="707463"/>
                </a:lnTo>
                <a:lnTo>
                  <a:pt x="2801786" y="703098"/>
                </a:lnTo>
                <a:cubicBezTo>
                  <a:pt x="2809290" y="690070"/>
                  <a:pt x="2820547" y="682625"/>
                  <a:pt x="2828052" y="686347"/>
                </a:cubicBezTo>
                <a:cubicBezTo>
                  <a:pt x="2833680" y="690070"/>
                  <a:pt x="2831804" y="703098"/>
                  <a:pt x="2824300" y="716127"/>
                </a:cubicBezTo>
                <a:lnTo>
                  <a:pt x="2814057" y="727765"/>
                </a:lnTo>
                <a:lnTo>
                  <a:pt x="2826673" y="725488"/>
                </a:lnTo>
                <a:cubicBezTo>
                  <a:pt x="2841563" y="727302"/>
                  <a:pt x="2852730" y="732745"/>
                  <a:pt x="2852730" y="740002"/>
                </a:cubicBezTo>
                <a:cubicBezTo>
                  <a:pt x="2852730" y="747259"/>
                  <a:pt x="2839702" y="750888"/>
                  <a:pt x="2824812" y="750888"/>
                </a:cubicBezTo>
                <a:lnTo>
                  <a:pt x="2820854" y="749923"/>
                </a:lnTo>
                <a:lnTo>
                  <a:pt x="2822499" y="751417"/>
                </a:lnTo>
                <a:cubicBezTo>
                  <a:pt x="2831817" y="764176"/>
                  <a:pt x="2833680" y="776935"/>
                  <a:pt x="2828089" y="780580"/>
                </a:cubicBezTo>
                <a:cubicBezTo>
                  <a:pt x="2825294" y="782403"/>
                  <a:pt x="2821101" y="781948"/>
                  <a:pt x="2816442" y="779441"/>
                </a:cubicBezTo>
                <a:lnTo>
                  <a:pt x="2802874" y="766813"/>
                </a:lnTo>
                <a:lnTo>
                  <a:pt x="2798301" y="783130"/>
                </a:lnTo>
                <a:cubicBezTo>
                  <a:pt x="2795806" y="787783"/>
                  <a:pt x="2792631" y="790575"/>
                  <a:pt x="2789003" y="790575"/>
                </a:cubicBezTo>
                <a:cubicBezTo>
                  <a:pt x="2783560" y="790575"/>
                  <a:pt x="2778117" y="777546"/>
                  <a:pt x="2778117" y="762657"/>
                </a:cubicBezTo>
                <a:lnTo>
                  <a:pt x="2779600" y="756253"/>
                </a:lnTo>
                <a:lnTo>
                  <a:pt x="2775766" y="760148"/>
                </a:lnTo>
                <a:cubicBezTo>
                  <a:pt x="2764830" y="769409"/>
                  <a:pt x="2752071" y="773113"/>
                  <a:pt x="2748426" y="767557"/>
                </a:cubicBezTo>
                <a:cubicBezTo>
                  <a:pt x="2744780" y="760148"/>
                  <a:pt x="2750248" y="749036"/>
                  <a:pt x="2761185" y="739775"/>
                </a:cubicBezTo>
                <a:lnTo>
                  <a:pt x="2774969" y="733925"/>
                </a:lnTo>
                <a:lnTo>
                  <a:pt x="2762352" y="731085"/>
                </a:lnTo>
                <a:cubicBezTo>
                  <a:pt x="2749323" y="725571"/>
                  <a:pt x="2740017" y="714542"/>
                  <a:pt x="2743740" y="709028"/>
                </a:cubicBezTo>
                <a:cubicBezTo>
                  <a:pt x="2744670" y="706270"/>
                  <a:pt x="2748393" y="704432"/>
                  <a:pt x="2753744" y="704202"/>
                </a:cubicBezTo>
                <a:cubicBezTo>
                  <a:pt x="2759094" y="703973"/>
                  <a:pt x="2766074" y="705351"/>
                  <a:pt x="2773519" y="709028"/>
                </a:cubicBezTo>
                <a:lnTo>
                  <a:pt x="2776694" y="711232"/>
                </a:lnTo>
                <a:lnTo>
                  <a:pt x="2775503" y="708660"/>
                </a:lnTo>
                <a:cubicBezTo>
                  <a:pt x="2771767" y="693420"/>
                  <a:pt x="2773635" y="680085"/>
                  <a:pt x="2781105" y="678180"/>
                </a:cubicBezTo>
                <a:close/>
                <a:moveTo>
                  <a:pt x="992378" y="678180"/>
                </a:moveTo>
                <a:cubicBezTo>
                  <a:pt x="992378" y="676275"/>
                  <a:pt x="995950" y="676275"/>
                  <a:pt x="999522" y="678180"/>
                </a:cubicBezTo>
                <a:cubicBezTo>
                  <a:pt x="1003094" y="680085"/>
                  <a:pt x="1004880" y="681990"/>
                  <a:pt x="1003094" y="683895"/>
                </a:cubicBezTo>
                <a:cubicBezTo>
                  <a:pt x="1003094" y="685800"/>
                  <a:pt x="999522" y="685800"/>
                  <a:pt x="995950" y="683895"/>
                </a:cubicBezTo>
                <a:cubicBezTo>
                  <a:pt x="992378" y="681990"/>
                  <a:pt x="990592" y="680085"/>
                  <a:pt x="992378" y="678180"/>
                </a:cubicBezTo>
                <a:close/>
                <a:moveTo>
                  <a:pt x="2281759" y="676592"/>
                </a:moveTo>
                <a:cubicBezTo>
                  <a:pt x="2282817" y="675639"/>
                  <a:pt x="2283876" y="677068"/>
                  <a:pt x="2284669" y="678973"/>
                </a:cubicBezTo>
                <a:lnTo>
                  <a:pt x="2285199" y="681069"/>
                </a:lnTo>
                <a:lnTo>
                  <a:pt x="2285199" y="676592"/>
                </a:lnTo>
                <a:cubicBezTo>
                  <a:pt x="2286390" y="675639"/>
                  <a:pt x="2286390" y="677068"/>
                  <a:pt x="2286092" y="678973"/>
                </a:cubicBezTo>
                <a:lnTo>
                  <a:pt x="2285519" y="682336"/>
                </a:lnTo>
                <a:lnTo>
                  <a:pt x="2285992" y="684212"/>
                </a:lnTo>
                <a:lnTo>
                  <a:pt x="2285321" y="683497"/>
                </a:lnTo>
                <a:lnTo>
                  <a:pt x="2285241" y="683963"/>
                </a:lnTo>
                <a:lnTo>
                  <a:pt x="2285990" y="684212"/>
                </a:lnTo>
                <a:lnTo>
                  <a:pt x="2285992" y="684212"/>
                </a:lnTo>
                <a:lnTo>
                  <a:pt x="2285992" y="684213"/>
                </a:lnTo>
                <a:lnTo>
                  <a:pt x="2285991" y="684213"/>
                </a:lnTo>
                <a:lnTo>
                  <a:pt x="2285985" y="684222"/>
                </a:lnTo>
                <a:lnTo>
                  <a:pt x="2285992" y="684213"/>
                </a:lnTo>
                <a:lnTo>
                  <a:pt x="2285519" y="685917"/>
                </a:lnTo>
                <a:lnTo>
                  <a:pt x="2286092" y="688974"/>
                </a:lnTo>
                <a:cubicBezTo>
                  <a:pt x="2286390" y="691356"/>
                  <a:pt x="2286390" y="693737"/>
                  <a:pt x="2285199" y="693737"/>
                </a:cubicBezTo>
                <a:lnTo>
                  <a:pt x="2285199" y="687069"/>
                </a:lnTo>
                <a:lnTo>
                  <a:pt x="2284669" y="688974"/>
                </a:lnTo>
                <a:cubicBezTo>
                  <a:pt x="2283876" y="691356"/>
                  <a:pt x="2282817" y="693737"/>
                  <a:pt x="2281759" y="693737"/>
                </a:cubicBezTo>
                <a:lnTo>
                  <a:pt x="2282265" y="689181"/>
                </a:lnTo>
                <a:lnTo>
                  <a:pt x="2280039" y="692150"/>
                </a:lnTo>
                <a:cubicBezTo>
                  <a:pt x="2279047" y="691158"/>
                  <a:pt x="2279543" y="689669"/>
                  <a:pt x="2280783" y="688181"/>
                </a:cubicBezTo>
                <a:lnTo>
                  <a:pt x="2282164" y="687129"/>
                </a:lnTo>
                <a:lnTo>
                  <a:pt x="2278372" y="688445"/>
                </a:lnTo>
                <a:cubicBezTo>
                  <a:pt x="2277420" y="687387"/>
                  <a:pt x="2278372" y="686329"/>
                  <a:pt x="2280039" y="685535"/>
                </a:cubicBezTo>
                <a:lnTo>
                  <a:pt x="2285199" y="684388"/>
                </a:lnTo>
                <a:lnTo>
                  <a:pt x="2285199" y="684212"/>
                </a:lnTo>
                <a:lnTo>
                  <a:pt x="2285230" y="684381"/>
                </a:lnTo>
                <a:lnTo>
                  <a:pt x="2285988" y="684213"/>
                </a:lnTo>
                <a:lnTo>
                  <a:pt x="2285210" y="684148"/>
                </a:lnTo>
                <a:lnTo>
                  <a:pt x="2285199" y="684212"/>
                </a:lnTo>
                <a:lnTo>
                  <a:pt x="2285199" y="684147"/>
                </a:lnTo>
                <a:lnTo>
                  <a:pt x="2282591" y="683930"/>
                </a:lnTo>
                <a:lnTo>
                  <a:pt x="2281230" y="683816"/>
                </a:lnTo>
                <a:cubicBezTo>
                  <a:pt x="2278848" y="683419"/>
                  <a:pt x="2276467" y="682625"/>
                  <a:pt x="2276467" y="681038"/>
                </a:cubicBezTo>
                <a:lnTo>
                  <a:pt x="2281663" y="682770"/>
                </a:lnTo>
                <a:lnTo>
                  <a:pt x="2285199" y="683948"/>
                </a:lnTo>
                <a:lnTo>
                  <a:pt x="2285199" y="683368"/>
                </a:lnTo>
                <a:lnTo>
                  <a:pt x="2283082" y="681116"/>
                </a:lnTo>
                <a:cubicBezTo>
                  <a:pt x="2281759" y="679449"/>
                  <a:pt x="2280700" y="677544"/>
                  <a:pt x="2281759" y="676592"/>
                </a:cubicBezTo>
                <a:close/>
                <a:moveTo>
                  <a:pt x="2560042" y="676565"/>
                </a:moveTo>
                <a:cubicBezTo>
                  <a:pt x="2564276" y="678168"/>
                  <a:pt x="2567098" y="680915"/>
                  <a:pt x="2567098" y="680915"/>
                </a:cubicBezTo>
                <a:cubicBezTo>
                  <a:pt x="2571802" y="687326"/>
                  <a:pt x="2572742" y="693280"/>
                  <a:pt x="2570390" y="698317"/>
                </a:cubicBezTo>
                <a:lnTo>
                  <a:pt x="2562405" y="704092"/>
                </a:lnTo>
                <a:lnTo>
                  <a:pt x="2560894" y="706438"/>
                </a:lnTo>
                <a:lnTo>
                  <a:pt x="2561022" y="705092"/>
                </a:lnTo>
                <a:lnTo>
                  <a:pt x="2553927" y="710223"/>
                </a:lnTo>
                <a:lnTo>
                  <a:pt x="2542568" y="710731"/>
                </a:lnTo>
                <a:lnTo>
                  <a:pt x="2541580" y="712788"/>
                </a:lnTo>
                <a:lnTo>
                  <a:pt x="2542108" y="710752"/>
                </a:lnTo>
                <a:lnTo>
                  <a:pt x="2533466" y="711139"/>
                </a:lnTo>
                <a:lnTo>
                  <a:pt x="2525930" y="706692"/>
                </a:lnTo>
                <a:lnTo>
                  <a:pt x="2525705" y="706664"/>
                </a:lnTo>
                <a:lnTo>
                  <a:pt x="2525847" y="706643"/>
                </a:lnTo>
                <a:lnTo>
                  <a:pt x="2525705" y="706559"/>
                </a:lnTo>
                <a:cubicBezTo>
                  <a:pt x="2530409" y="706559"/>
                  <a:pt x="2531820" y="702438"/>
                  <a:pt x="2533702" y="696943"/>
                </a:cubicBezTo>
                <a:lnTo>
                  <a:pt x="2537947" y="689935"/>
                </a:lnTo>
                <a:lnTo>
                  <a:pt x="2536817" y="690166"/>
                </a:lnTo>
                <a:lnTo>
                  <a:pt x="2537988" y="689867"/>
                </a:lnTo>
                <a:lnTo>
                  <a:pt x="2544520" y="679084"/>
                </a:lnTo>
                <a:cubicBezTo>
                  <a:pt x="2550164" y="674504"/>
                  <a:pt x="2555809" y="674962"/>
                  <a:pt x="2560042" y="676565"/>
                </a:cubicBezTo>
                <a:close/>
                <a:moveTo>
                  <a:pt x="2109779" y="676277"/>
                </a:moveTo>
                <a:lnTo>
                  <a:pt x="2109252" y="676979"/>
                </a:lnTo>
                <a:lnTo>
                  <a:pt x="2109651" y="677047"/>
                </a:lnTo>
                <a:close/>
                <a:moveTo>
                  <a:pt x="2287580" y="676275"/>
                </a:moveTo>
                <a:cubicBezTo>
                  <a:pt x="2289168" y="676275"/>
                  <a:pt x="2289168" y="677763"/>
                  <a:pt x="2288572" y="679500"/>
                </a:cubicBezTo>
                <a:lnTo>
                  <a:pt x="2288204" y="680173"/>
                </a:lnTo>
                <a:lnTo>
                  <a:pt x="2290755" y="678259"/>
                </a:lnTo>
                <a:cubicBezTo>
                  <a:pt x="2291548" y="679252"/>
                  <a:pt x="2290755" y="680740"/>
                  <a:pt x="2289564" y="681980"/>
                </a:cubicBezTo>
                <a:lnTo>
                  <a:pt x="2285995" y="684211"/>
                </a:lnTo>
                <a:lnTo>
                  <a:pt x="2285993" y="684212"/>
                </a:lnTo>
                <a:lnTo>
                  <a:pt x="2289802" y="683617"/>
                </a:lnTo>
                <a:cubicBezTo>
                  <a:pt x="2291707" y="683419"/>
                  <a:pt x="2293612" y="683419"/>
                  <a:pt x="2293612" y="684212"/>
                </a:cubicBezTo>
                <a:cubicBezTo>
                  <a:pt x="2294565" y="685006"/>
                  <a:pt x="2293136" y="685403"/>
                  <a:pt x="2291231" y="685403"/>
                </a:cubicBezTo>
                <a:lnTo>
                  <a:pt x="2285996" y="684213"/>
                </a:lnTo>
                <a:lnTo>
                  <a:pt x="2289167" y="685535"/>
                </a:lnTo>
                <a:cubicBezTo>
                  <a:pt x="2290755" y="686329"/>
                  <a:pt x="2292342" y="687387"/>
                  <a:pt x="2292342" y="688445"/>
                </a:cubicBezTo>
                <a:lnTo>
                  <a:pt x="2285994" y="684213"/>
                </a:lnTo>
                <a:lnTo>
                  <a:pt x="2288969" y="686445"/>
                </a:lnTo>
                <a:cubicBezTo>
                  <a:pt x="2290358" y="687685"/>
                  <a:pt x="2291548" y="689173"/>
                  <a:pt x="2290755" y="690165"/>
                </a:cubicBezTo>
                <a:lnTo>
                  <a:pt x="2285993" y="684213"/>
                </a:lnTo>
                <a:lnTo>
                  <a:pt x="2288175" y="688022"/>
                </a:lnTo>
                <a:cubicBezTo>
                  <a:pt x="2289168" y="689927"/>
                  <a:pt x="2289962" y="691832"/>
                  <a:pt x="2289168" y="691832"/>
                </a:cubicBezTo>
                <a:lnTo>
                  <a:pt x="2285993" y="684213"/>
                </a:lnTo>
                <a:lnTo>
                  <a:pt x="2285992" y="684213"/>
                </a:lnTo>
                <a:lnTo>
                  <a:pt x="2285992" y="684212"/>
                </a:lnTo>
                <a:lnTo>
                  <a:pt x="2285992" y="684212"/>
                </a:lnTo>
                <a:close/>
                <a:moveTo>
                  <a:pt x="2115177" y="676175"/>
                </a:moveTo>
                <a:cubicBezTo>
                  <a:pt x="2117082" y="675878"/>
                  <a:pt x="2118987" y="675878"/>
                  <a:pt x="2118987" y="677068"/>
                </a:cubicBezTo>
                <a:lnTo>
                  <a:pt x="2116826" y="678690"/>
                </a:lnTo>
                <a:lnTo>
                  <a:pt x="2119305" y="680508"/>
                </a:lnTo>
                <a:cubicBezTo>
                  <a:pt x="2119305" y="681567"/>
                  <a:pt x="2117817" y="681037"/>
                  <a:pt x="2116080" y="679979"/>
                </a:cubicBezTo>
                <a:lnTo>
                  <a:pt x="2115874" y="679817"/>
                </a:lnTo>
                <a:lnTo>
                  <a:pt x="2117321" y="682228"/>
                </a:lnTo>
                <a:lnTo>
                  <a:pt x="2114675" y="681567"/>
                </a:lnTo>
                <a:lnTo>
                  <a:pt x="2114344" y="681484"/>
                </a:lnTo>
                <a:lnTo>
                  <a:pt x="2111930" y="677261"/>
                </a:lnTo>
                <a:lnTo>
                  <a:pt x="2111470" y="677104"/>
                </a:lnTo>
                <a:lnTo>
                  <a:pt x="2111962" y="681037"/>
                </a:lnTo>
                <a:cubicBezTo>
                  <a:pt x="2112160" y="683419"/>
                  <a:pt x="2112160" y="685800"/>
                  <a:pt x="2111367" y="685800"/>
                </a:cubicBezTo>
                <a:cubicBezTo>
                  <a:pt x="2109779" y="685800"/>
                  <a:pt x="2109779" y="680085"/>
                  <a:pt x="2111367" y="676275"/>
                </a:cubicBezTo>
                <a:lnTo>
                  <a:pt x="2111463" y="677046"/>
                </a:lnTo>
                <a:lnTo>
                  <a:pt x="2111767" y="676975"/>
                </a:lnTo>
                <a:lnTo>
                  <a:pt x="2111367" y="676275"/>
                </a:lnTo>
                <a:lnTo>
                  <a:pt x="2112765" y="676741"/>
                </a:lnTo>
                <a:close/>
                <a:moveTo>
                  <a:pt x="2104541" y="676175"/>
                </a:moveTo>
                <a:lnTo>
                  <a:pt x="2108020" y="676769"/>
                </a:lnTo>
                <a:lnTo>
                  <a:pt x="2109779" y="676275"/>
                </a:lnTo>
                <a:lnTo>
                  <a:pt x="2109780" y="676275"/>
                </a:lnTo>
                <a:lnTo>
                  <a:pt x="2109779" y="676276"/>
                </a:lnTo>
                <a:lnTo>
                  <a:pt x="2109746" y="677063"/>
                </a:lnTo>
                <a:lnTo>
                  <a:pt x="2109779" y="677068"/>
                </a:lnTo>
                <a:lnTo>
                  <a:pt x="2109746" y="677076"/>
                </a:lnTo>
                <a:lnTo>
                  <a:pt x="2109581" y="681037"/>
                </a:lnTo>
                <a:cubicBezTo>
                  <a:pt x="2109382" y="683419"/>
                  <a:pt x="2108986" y="685800"/>
                  <a:pt x="2108192" y="685800"/>
                </a:cubicBezTo>
                <a:lnTo>
                  <a:pt x="2109642" y="677101"/>
                </a:lnTo>
                <a:lnTo>
                  <a:pt x="2109058" y="677237"/>
                </a:lnTo>
                <a:lnTo>
                  <a:pt x="2103827" y="684213"/>
                </a:lnTo>
                <a:cubicBezTo>
                  <a:pt x="2102834" y="683221"/>
                  <a:pt x="2103827" y="681732"/>
                  <a:pt x="2105315" y="680244"/>
                </a:cubicBezTo>
                <a:lnTo>
                  <a:pt x="2106484" y="679206"/>
                </a:lnTo>
                <a:lnTo>
                  <a:pt x="2101842" y="680508"/>
                </a:lnTo>
                <a:lnTo>
                  <a:pt x="2104933" y="677719"/>
                </a:lnTo>
                <a:lnTo>
                  <a:pt x="2102159" y="677068"/>
                </a:lnTo>
                <a:cubicBezTo>
                  <a:pt x="2101207" y="675878"/>
                  <a:pt x="2102635" y="675878"/>
                  <a:pt x="2104541" y="676175"/>
                </a:cubicBezTo>
                <a:close/>
                <a:moveTo>
                  <a:pt x="2236780" y="675005"/>
                </a:moveTo>
                <a:cubicBezTo>
                  <a:pt x="2238595" y="673100"/>
                  <a:pt x="2240409" y="673100"/>
                  <a:pt x="2244037" y="675005"/>
                </a:cubicBezTo>
                <a:cubicBezTo>
                  <a:pt x="2247666" y="676910"/>
                  <a:pt x="2249480" y="678815"/>
                  <a:pt x="2249480" y="680720"/>
                </a:cubicBezTo>
                <a:cubicBezTo>
                  <a:pt x="2249480" y="682625"/>
                  <a:pt x="2245852" y="682625"/>
                  <a:pt x="2242223" y="680720"/>
                </a:cubicBezTo>
                <a:cubicBezTo>
                  <a:pt x="2238595" y="678815"/>
                  <a:pt x="2236780" y="676910"/>
                  <a:pt x="2236780" y="675005"/>
                </a:cubicBezTo>
                <a:close/>
                <a:moveTo>
                  <a:pt x="2072474" y="673100"/>
                </a:moveTo>
                <a:lnTo>
                  <a:pt x="2072713" y="673497"/>
                </a:lnTo>
                <a:lnTo>
                  <a:pt x="2073268" y="673497"/>
                </a:lnTo>
                <a:lnTo>
                  <a:pt x="2073016" y="674002"/>
                </a:lnTo>
                <a:lnTo>
                  <a:pt x="2074852" y="677061"/>
                </a:lnTo>
                <a:lnTo>
                  <a:pt x="2073267" y="673100"/>
                </a:lnTo>
                <a:cubicBezTo>
                  <a:pt x="2074855" y="673100"/>
                  <a:pt x="2076443" y="673100"/>
                  <a:pt x="2076443" y="675084"/>
                </a:cubicBezTo>
                <a:cubicBezTo>
                  <a:pt x="2078030" y="677069"/>
                  <a:pt x="2078030" y="679053"/>
                  <a:pt x="2078030" y="679053"/>
                </a:cubicBezTo>
                <a:lnTo>
                  <a:pt x="2074856" y="677070"/>
                </a:lnTo>
                <a:lnTo>
                  <a:pt x="2072474" y="681038"/>
                </a:lnTo>
                <a:lnTo>
                  <a:pt x="2070331" y="677466"/>
                </a:lnTo>
                <a:lnTo>
                  <a:pt x="2065330" y="677466"/>
                </a:lnTo>
                <a:cubicBezTo>
                  <a:pt x="2065330" y="677466"/>
                  <a:pt x="2067315" y="675482"/>
                  <a:pt x="2069299" y="673497"/>
                </a:cubicBezTo>
                <a:lnTo>
                  <a:pt x="2072236" y="673497"/>
                </a:lnTo>
                <a:close/>
                <a:moveTo>
                  <a:pt x="706429" y="673100"/>
                </a:moveTo>
                <a:lnTo>
                  <a:pt x="706429" y="673100"/>
                </a:lnTo>
                <a:lnTo>
                  <a:pt x="706430" y="673100"/>
                </a:lnTo>
                <a:lnTo>
                  <a:pt x="706428" y="673101"/>
                </a:lnTo>
                <a:lnTo>
                  <a:pt x="706414" y="673127"/>
                </a:lnTo>
                <a:lnTo>
                  <a:pt x="706430" y="673100"/>
                </a:lnTo>
                <a:cubicBezTo>
                  <a:pt x="706430" y="673100"/>
                  <a:pt x="704683" y="706438"/>
                  <a:pt x="695952" y="704586"/>
                </a:cubicBezTo>
                <a:cubicBezTo>
                  <a:pt x="692459" y="704586"/>
                  <a:pt x="693333" y="698104"/>
                  <a:pt x="695952" y="690927"/>
                </a:cubicBezTo>
                <a:lnTo>
                  <a:pt x="697254" y="688711"/>
                </a:lnTo>
                <a:lnTo>
                  <a:pt x="684998" y="699492"/>
                </a:lnTo>
                <a:cubicBezTo>
                  <a:pt x="681426" y="697607"/>
                  <a:pt x="684551" y="691952"/>
                  <a:pt x="689686" y="686296"/>
                </a:cubicBezTo>
                <a:lnTo>
                  <a:pt x="706388" y="673132"/>
                </a:lnTo>
                <a:lnTo>
                  <a:pt x="702351" y="676237"/>
                </a:lnTo>
                <a:cubicBezTo>
                  <a:pt x="694905" y="681777"/>
                  <a:pt x="679502" y="692331"/>
                  <a:pt x="675394" y="688109"/>
                </a:cubicBezTo>
                <a:cubicBezTo>
                  <a:pt x="672655" y="684357"/>
                  <a:pt x="678132" y="680605"/>
                  <a:pt x="685435" y="677790"/>
                </a:cubicBezTo>
                <a:lnTo>
                  <a:pt x="706428" y="673100"/>
                </a:lnTo>
                <a:close/>
                <a:moveTo>
                  <a:pt x="1002339" y="671711"/>
                </a:moveTo>
                <a:cubicBezTo>
                  <a:pt x="1004244" y="669925"/>
                  <a:pt x="1006149" y="673497"/>
                  <a:pt x="1006149" y="677069"/>
                </a:cubicBezTo>
                <a:lnTo>
                  <a:pt x="1006149" y="680139"/>
                </a:lnTo>
                <a:lnTo>
                  <a:pt x="1006996" y="676871"/>
                </a:lnTo>
                <a:cubicBezTo>
                  <a:pt x="1008848" y="673299"/>
                  <a:pt x="1010700" y="671513"/>
                  <a:pt x="1012553" y="673299"/>
                </a:cubicBezTo>
                <a:cubicBezTo>
                  <a:pt x="1014405" y="673299"/>
                  <a:pt x="1014405" y="676871"/>
                  <a:pt x="1012553" y="680443"/>
                </a:cubicBezTo>
                <a:lnTo>
                  <a:pt x="1006149" y="683530"/>
                </a:lnTo>
                <a:lnTo>
                  <a:pt x="1006149" y="684213"/>
                </a:lnTo>
                <a:lnTo>
                  <a:pt x="1005668" y="683762"/>
                </a:lnTo>
                <a:lnTo>
                  <a:pt x="1005144" y="684015"/>
                </a:lnTo>
                <a:lnTo>
                  <a:pt x="1005299" y="683416"/>
                </a:lnTo>
                <a:lnTo>
                  <a:pt x="1000434" y="678855"/>
                </a:lnTo>
                <a:cubicBezTo>
                  <a:pt x="998529" y="675283"/>
                  <a:pt x="1000434" y="671711"/>
                  <a:pt x="1002339" y="671711"/>
                </a:cubicBezTo>
                <a:close/>
                <a:moveTo>
                  <a:pt x="2078982" y="671513"/>
                </a:moveTo>
                <a:cubicBezTo>
                  <a:pt x="2080887" y="671513"/>
                  <a:pt x="2082792" y="673100"/>
                  <a:pt x="2082792" y="673100"/>
                </a:cubicBezTo>
                <a:cubicBezTo>
                  <a:pt x="2082792" y="674688"/>
                  <a:pt x="2080887" y="674688"/>
                  <a:pt x="2078982" y="674688"/>
                </a:cubicBezTo>
                <a:cubicBezTo>
                  <a:pt x="2075172" y="674688"/>
                  <a:pt x="2073267" y="674688"/>
                  <a:pt x="2075172" y="673100"/>
                </a:cubicBezTo>
                <a:cubicBezTo>
                  <a:pt x="2075172" y="671513"/>
                  <a:pt x="2077077" y="671513"/>
                  <a:pt x="2078982" y="671513"/>
                </a:cubicBezTo>
                <a:close/>
                <a:moveTo>
                  <a:pt x="518311" y="671513"/>
                </a:moveTo>
                <a:lnTo>
                  <a:pt x="518427" y="671931"/>
                </a:lnTo>
                <a:lnTo>
                  <a:pt x="519105" y="671777"/>
                </a:lnTo>
                <a:lnTo>
                  <a:pt x="518626" y="672647"/>
                </a:lnTo>
                <a:lnTo>
                  <a:pt x="520295" y="678657"/>
                </a:lnTo>
                <a:cubicBezTo>
                  <a:pt x="520295" y="682229"/>
                  <a:pt x="518311" y="685801"/>
                  <a:pt x="516326" y="685801"/>
                </a:cubicBezTo>
                <a:lnTo>
                  <a:pt x="514489" y="679186"/>
                </a:lnTo>
                <a:lnTo>
                  <a:pt x="506858" y="679186"/>
                </a:lnTo>
                <a:cubicBezTo>
                  <a:pt x="504817" y="679186"/>
                  <a:pt x="506858" y="675481"/>
                  <a:pt x="510940" y="673629"/>
                </a:cubicBezTo>
                <a:lnTo>
                  <a:pt x="518028" y="672021"/>
                </a:lnTo>
                <a:close/>
                <a:moveTo>
                  <a:pt x="2117321" y="671512"/>
                </a:moveTo>
                <a:cubicBezTo>
                  <a:pt x="2118313" y="672306"/>
                  <a:pt x="2117321" y="673497"/>
                  <a:pt x="2115832" y="674489"/>
                </a:cubicBezTo>
                <a:lnTo>
                  <a:pt x="2114869" y="674874"/>
                </a:lnTo>
                <a:lnTo>
                  <a:pt x="2119305" y="674687"/>
                </a:lnTo>
                <a:cubicBezTo>
                  <a:pt x="2119305" y="674687"/>
                  <a:pt x="2113352" y="676275"/>
                  <a:pt x="2111367" y="676275"/>
                </a:cubicBezTo>
                <a:cubicBezTo>
                  <a:pt x="2111367" y="676275"/>
                  <a:pt x="2115336" y="669925"/>
                  <a:pt x="2117321" y="671512"/>
                </a:cubicBezTo>
                <a:close/>
                <a:moveTo>
                  <a:pt x="2103827" y="671512"/>
                </a:moveTo>
                <a:lnTo>
                  <a:pt x="2109779" y="676274"/>
                </a:lnTo>
                <a:lnTo>
                  <a:pt x="2109780" y="676275"/>
                </a:lnTo>
                <a:lnTo>
                  <a:pt x="2109779" y="676275"/>
                </a:lnTo>
                <a:lnTo>
                  <a:pt x="2105811" y="675878"/>
                </a:lnTo>
                <a:cubicBezTo>
                  <a:pt x="2103827" y="675481"/>
                  <a:pt x="2101842" y="674687"/>
                  <a:pt x="2101842" y="673100"/>
                </a:cubicBezTo>
                <a:lnTo>
                  <a:pt x="2105275" y="673443"/>
                </a:lnTo>
                <a:close/>
                <a:moveTo>
                  <a:pt x="2166136" y="671512"/>
                </a:moveTo>
                <a:lnTo>
                  <a:pt x="2166136" y="679550"/>
                </a:lnTo>
                <a:lnTo>
                  <a:pt x="2169576" y="673100"/>
                </a:lnTo>
                <a:cubicBezTo>
                  <a:pt x="2170634" y="673100"/>
                  <a:pt x="2170105" y="674588"/>
                  <a:pt x="2169046" y="676325"/>
                </a:cubicBezTo>
                <a:lnTo>
                  <a:pt x="2166136" y="680028"/>
                </a:lnTo>
                <a:lnTo>
                  <a:pt x="2166136" y="680061"/>
                </a:lnTo>
                <a:lnTo>
                  <a:pt x="2168567" y="677069"/>
                </a:lnTo>
                <a:cubicBezTo>
                  <a:pt x="2170303" y="675084"/>
                  <a:pt x="2172288" y="673100"/>
                  <a:pt x="2173280" y="673100"/>
                </a:cubicBezTo>
                <a:lnTo>
                  <a:pt x="2166136" y="680244"/>
                </a:lnTo>
                <a:lnTo>
                  <a:pt x="2166136" y="680431"/>
                </a:lnTo>
                <a:lnTo>
                  <a:pt x="2169152" y="678127"/>
                </a:lnTo>
                <a:cubicBezTo>
                  <a:pt x="2171057" y="676804"/>
                  <a:pt x="2172962" y="675745"/>
                  <a:pt x="2172962" y="676804"/>
                </a:cubicBezTo>
                <a:lnTo>
                  <a:pt x="2171733" y="678950"/>
                </a:lnTo>
                <a:lnTo>
                  <a:pt x="2174867" y="678656"/>
                </a:lnTo>
                <a:lnTo>
                  <a:pt x="2168518" y="681038"/>
                </a:lnTo>
                <a:lnTo>
                  <a:pt x="2170145" y="679970"/>
                </a:lnTo>
                <a:lnTo>
                  <a:pt x="2166136" y="680861"/>
                </a:lnTo>
                <a:lnTo>
                  <a:pt x="2166136" y="681037"/>
                </a:lnTo>
                <a:lnTo>
                  <a:pt x="2166104" y="680868"/>
                </a:lnTo>
                <a:lnTo>
                  <a:pt x="2165343" y="681037"/>
                </a:lnTo>
                <a:lnTo>
                  <a:pt x="2165343" y="681037"/>
                </a:lnTo>
                <a:lnTo>
                  <a:pt x="2168655" y="681175"/>
                </a:lnTo>
                <a:lnTo>
                  <a:pt x="2170105" y="681235"/>
                </a:lnTo>
                <a:cubicBezTo>
                  <a:pt x="2172486" y="681434"/>
                  <a:pt x="2174867" y="681831"/>
                  <a:pt x="2174867" y="682624"/>
                </a:cubicBezTo>
                <a:cubicBezTo>
                  <a:pt x="2174867" y="683418"/>
                  <a:pt x="2172962" y="683418"/>
                  <a:pt x="2170819" y="683021"/>
                </a:cubicBezTo>
                <a:lnTo>
                  <a:pt x="2170322" y="682841"/>
                </a:lnTo>
                <a:lnTo>
                  <a:pt x="2165343" y="681037"/>
                </a:lnTo>
                <a:lnTo>
                  <a:pt x="2165343" y="681038"/>
                </a:lnTo>
                <a:lnTo>
                  <a:pt x="2168253" y="684133"/>
                </a:lnTo>
                <a:cubicBezTo>
                  <a:pt x="2169576" y="685799"/>
                  <a:pt x="2170634" y="687704"/>
                  <a:pt x="2169576" y="688657"/>
                </a:cubicBezTo>
                <a:lnTo>
                  <a:pt x="2167545" y="686373"/>
                </a:lnTo>
                <a:lnTo>
                  <a:pt x="2167724" y="688657"/>
                </a:lnTo>
                <a:cubicBezTo>
                  <a:pt x="2166533" y="689609"/>
                  <a:pt x="2165938" y="688181"/>
                  <a:pt x="2165640" y="686276"/>
                </a:cubicBezTo>
                <a:lnTo>
                  <a:pt x="2165342" y="681038"/>
                </a:lnTo>
                <a:lnTo>
                  <a:pt x="2165342" y="681038"/>
                </a:lnTo>
                <a:lnTo>
                  <a:pt x="2165341" y="681038"/>
                </a:lnTo>
                <a:lnTo>
                  <a:pt x="2160580" y="685799"/>
                </a:lnTo>
                <a:cubicBezTo>
                  <a:pt x="2159786" y="685799"/>
                  <a:pt x="2160580" y="684609"/>
                  <a:pt x="2161770" y="683418"/>
                </a:cubicBezTo>
                <a:lnTo>
                  <a:pt x="2165341" y="681038"/>
                </a:lnTo>
                <a:lnTo>
                  <a:pt x="2165340" y="681038"/>
                </a:lnTo>
                <a:lnTo>
                  <a:pt x="2158992" y="684212"/>
                </a:lnTo>
                <a:cubicBezTo>
                  <a:pt x="2158198" y="683418"/>
                  <a:pt x="2159389" y="682625"/>
                  <a:pt x="2160976" y="682029"/>
                </a:cubicBezTo>
                <a:lnTo>
                  <a:pt x="2165329" y="681040"/>
                </a:lnTo>
                <a:lnTo>
                  <a:pt x="2161969" y="681633"/>
                </a:lnTo>
                <a:cubicBezTo>
                  <a:pt x="2160183" y="681831"/>
                  <a:pt x="2158198" y="681831"/>
                  <a:pt x="2157404" y="681037"/>
                </a:cubicBezTo>
                <a:cubicBezTo>
                  <a:pt x="2157404" y="680244"/>
                  <a:pt x="2158992" y="679847"/>
                  <a:pt x="2160778" y="679847"/>
                </a:cubicBezTo>
                <a:lnTo>
                  <a:pt x="2165341" y="681037"/>
                </a:lnTo>
                <a:lnTo>
                  <a:pt x="2165341" y="681037"/>
                </a:lnTo>
                <a:lnTo>
                  <a:pt x="2165341" y="681036"/>
                </a:lnTo>
                <a:lnTo>
                  <a:pt x="2162167" y="679714"/>
                </a:lnTo>
                <a:cubicBezTo>
                  <a:pt x="2160580" y="678920"/>
                  <a:pt x="2158992" y="677862"/>
                  <a:pt x="2158992" y="676804"/>
                </a:cubicBezTo>
                <a:lnTo>
                  <a:pt x="2165340" y="681035"/>
                </a:lnTo>
                <a:lnTo>
                  <a:pt x="2162366" y="677813"/>
                </a:lnTo>
                <a:cubicBezTo>
                  <a:pt x="2160977" y="676077"/>
                  <a:pt x="2159786" y="674092"/>
                  <a:pt x="2160580" y="673100"/>
                </a:cubicBezTo>
                <a:lnTo>
                  <a:pt x="2165341" y="681036"/>
                </a:lnTo>
                <a:lnTo>
                  <a:pt x="2165342" y="681037"/>
                </a:lnTo>
                <a:lnTo>
                  <a:pt x="2165341" y="681037"/>
                </a:lnTo>
                <a:lnTo>
                  <a:pt x="2165342" y="681037"/>
                </a:lnTo>
                <a:lnTo>
                  <a:pt x="2165342" y="681037"/>
                </a:lnTo>
                <a:lnTo>
                  <a:pt x="2165342" y="681037"/>
                </a:lnTo>
                <a:lnTo>
                  <a:pt x="2165342" y="681038"/>
                </a:lnTo>
                <a:lnTo>
                  <a:pt x="2165342" y="681037"/>
                </a:lnTo>
                <a:lnTo>
                  <a:pt x="2165343" y="681037"/>
                </a:lnTo>
                <a:lnTo>
                  <a:pt x="2165343" y="681037"/>
                </a:lnTo>
                <a:lnTo>
                  <a:pt x="2165342" y="681037"/>
                </a:lnTo>
                <a:lnTo>
                  <a:pt x="2165343" y="681036"/>
                </a:lnTo>
                <a:lnTo>
                  <a:pt x="2165929" y="679937"/>
                </a:lnTo>
                <a:lnTo>
                  <a:pt x="2165243" y="676274"/>
                </a:lnTo>
                <a:cubicBezTo>
                  <a:pt x="2164945" y="673893"/>
                  <a:pt x="2164945" y="671512"/>
                  <a:pt x="2166136" y="671512"/>
                </a:cubicBezTo>
                <a:close/>
                <a:moveTo>
                  <a:pt x="2421724" y="669925"/>
                </a:moveTo>
                <a:lnTo>
                  <a:pt x="2423415" y="672630"/>
                </a:lnTo>
                <a:lnTo>
                  <a:pt x="2422782" y="670151"/>
                </a:lnTo>
                <a:cubicBezTo>
                  <a:pt x="2424635" y="668337"/>
                  <a:pt x="2428339" y="670151"/>
                  <a:pt x="2430191" y="673780"/>
                </a:cubicBezTo>
                <a:cubicBezTo>
                  <a:pt x="2432043" y="675594"/>
                  <a:pt x="2432043" y="679223"/>
                  <a:pt x="2432043" y="681037"/>
                </a:cubicBezTo>
                <a:lnTo>
                  <a:pt x="2424903" y="677540"/>
                </a:lnTo>
                <a:lnTo>
                  <a:pt x="2421724" y="682625"/>
                </a:lnTo>
                <a:cubicBezTo>
                  <a:pt x="2419533" y="682625"/>
                  <a:pt x="2417755" y="679781"/>
                  <a:pt x="2417755" y="676275"/>
                </a:cubicBezTo>
                <a:cubicBezTo>
                  <a:pt x="2417755" y="672768"/>
                  <a:pt x="2419533" y="669925"/>
                  <a:pt x="2421724" y="669925"/>
                </a:cubicBezTo>
                <a:close/>
                <a:moveTo>
                  <a:pt x="2422064" y="668337"/>
                </a:moveTo>
                <a:cubicBezTo>
                  <a:pt x="2424105" y="670189"/>
                  <a:pt x="2422064" y="673893"/>
                  <a:pt x="2417982" y="675746"/>
                </a:cubicBezTo>
                <a:cubicBezTo>
                  <a:pt x="2415941" y="677598"/>
                  <a:pt x="2411858" y="679450"/>
                  <a:pt x="2409817" y="677598"/>
                </a:cubicBezTo>
                <a:cubicBezTo>
                  <a:pt x="2409817" y="675746"/>
                  <a:pt x="2409817" y="672041"/>
                  <a:pt x="2413900" y="670189"/>
                </a:cubicBezTo>
                <a:cubicBezTo>
                  <a:pt x="2417982" y="668337"/>
                  <a:pt x="2422064" y="668337"/>
                  <a:pt x="2422064" y="668337"/>
                </a:cubicBezTo>
                <a:close/>
                <a:moveTo>
                  <a:pt x="683390" y="667213"/>
                </a:moveTo>
                <a:cubicBezTo>
                  <a:pt x="691150" y="667941"/>
                  <a:pt x="700278" y="670366"/>
                  <a:pt x="704842" y="673277"/>
                </a:cubicBezTo>
                <a:cubicBezTo>
                  <a:pt x="704842" y="673277"/>
                  <a:pt x="671980" y="681038"/>
                  <a:pt x="670154" y="671336"/>
                </a:cubicBezTo>
                <a:cubicBezTo>
                  <a:pt x="669242" y="667456"/>
                  <a:pt x="675631" y="666485"/>
                  <a:pt x="683390" y="667213"/>
                </a:cubicBezTo>
                <a:close/>
                <a:moveTo>
                  <a:pt x="2246622" y="667146"/>
                </a:moveTo>
                <a:cubicBezTo>
                  <a:pt x="2248527" y="665162"/>
                  <a:pt x="2252337" y="669131"/>
                  <a:pt x="2252337" y="673099"/>
                </a:cubicBezTo>
                <a:lnTo>
                  <a:pt x="2252307" y="673225"/>
                </a:lnTo>
                <a:lnTo>
                  <a:pt x="2258741" y="670123"/>
                </a:lnTo>
                <a:cubicBezTo>
                  <a:pt x="2260593" y="670123"/>
                  <a:pt x="2260593" y="673695"/>
                  <a:pt x="2256889" y="677267"/>
                </a:cubicBezTo>
                <a:cubicBezTo>
                  <a:pt x="2255037" y="680839"/>
                  <a:pt x="2253185" y="682625"/>
                  <a:pt x="2251332" y="680839"/>
                </a:cubicBezTo>
                <a:lnTo>
                  <a:pt x="2251332" y="677287"/>
                </a:lnTo>
                <a:lnTo>
                  <a:pt x="2250432" y="681037"/>
                </a:lnTo>
                <a:cubicBezTo>
                  <a:pt x="2248527" y="681037"/>
                  <a:pt x="2246622" y="679052"/>
                  <a:pt x="2246622" y="675084"/>
                </a:cubicBezTo>
                <a:cubicBezTo>
                  <a:pt x="2244717" y="671115"/>
                  <a:pt x="2246622" y="667146"/>
                  <a:pt x="2246622" y="667146"/>
                </a:cubicBezTo>
                <a:close/>
                <a:moveTo>
                  <a:pt x="2431249" y="665162"/>
                </a:moveTo>
                <a:cubicBezTo>
                  <a:pt x="2434821" y="665162"/>
                  <a:pt x="2438393" y="667146"/>
                  <a:pt x="2438393" y="669131"/>
                </a:cubicBezTo>
                <a:cubicBezTo>
                  <a:pt x="2438393" y="671115"/>
                  <a:pt x="2434821" y="673100"/>
                  <a:pt x="2431249" y="673100"/>
                </a:cubicBezTo>
                <a:cubicBezTo>
                  <a:pt x="2427677" y="671115"/>
                  <a:pt x="2424105" y="671115"/>
                  <a:pt x="2424105" y="669131"/>
                </a:cubicBezTo>
                <a:cubicBezTo>
                  <a:pt x="2424105" y="667146"/>
                  <a:pt x="2427677" y="665162"/>
                  <a:pt x="2431249" y="665162"/>
                </a:cubicBezTo>
                <a:close/>
                <a:moveTo>
                  <a:pt x="605964" y="664071"/>
                </a:moveTo>
                <a:cubicBezTo>
                  <a:pt x="632414" y="670322"/>
                  <a:pt x="644052" y="695325"/>
                  <a:pt x="644052" y="695325"/>
                </a:cubicBezTo>
                <a:cubicBezTo>
                  <a:pt x="653926" y="734219"/>
                  <a:pt x="639467" y="758528"/>
                  <a:pt x="606229" y="768251"/>
                </a:cubicBezTo>
                <a:lnTo>
                  <a:pt x="594104" y="769751"/>
                </a:lnTo>
                <a:lnTo>
                  <a:pt x="593717" y="769938"/>
                </a:lnTo>
                <a:lnTo>
                  <a:pt x="593858" y="769782"/>
                </a:lnTo>
                <a:lnTo>
                  <a:pt x="566937" y="773113"/>
                </a:lnTo>
                <a:cubicBezTo>
                  <a:pt x="551420" y="772650"/>
                  <a:pt x="538489" y="769409"/>
                  <a:pt x="527821" y="764807"/>
                </a:cubicBezTo>
                <a:lnTo>
                  <a:pt x="522813" y="761578"/>
                </a:lnTo>
                <a:lnTo>
                  <a:pt x="522280" y="762001"/>
                </a:lnTo>
                <a:lnTo>
                  <a:pt x="522796" y="761568"/>
                </a:lnTo>
                <a:lnTo>
                  <a:pt x="502283" y="748341"/>
                </a:lnTo>
                <a:cubicBezTo>
                  <a:pt x="489352" y="736534"/>
                  <a:pt x="484180" y="724959"/>
                  <a:pt x="484180" y="724959"/>
                </a:cubicBezTo>
                <a:lnTo>
                  <a:pt x="484248" y="724951"/>
                </a:lnTo>
                <a:lnTo>
                  <a:pt x="482592" y="723034"/>
                </a:lnTo>
                <a:lnTo>
                  <a:pt x="485880" y="724776"/>
                </a:lnTo>
                <a:lnTo>
                  <a:pt x="502518" y="722991"/>
                </a:lnTo>
                <a:cubicBezTo>
                  <a:pt x="520151" y="711184"/>
                  <a:pt x="537784" y="675415"/>
                  <a:pt x="574460" y="665692"/>
                </a:cubicBezTo>
                <a:cubicBezTo>
                  <a:pt x="586686" y="661987"/>
                  <a:pt x="597148" y="661987"/>
                  <a:pt x="605964" y="664071"/>
                </a:cubicBezTo>
                <a:close/>
                <a:moveTo>
                  <a:pt x="2725532" y="663839"/>
                </a:moveTo>
                <a:cubicBezTo>
                  <a:pt x="2727318" y="665691"/>
                  <a:pt x="2727318" y="671247"/>
                  <a:pt x="2723746" y="676804"/>
                </a:cubicBezTo>
                <a:cubicBezTo>
                  <a:pt x="2721960" y="680508"/>
                  <a:pt x="2716602" y="684212"/>
                  <a:pt x="2714816" y="682360"/>
                </a:cubicBezTo>
                <a:cubicBezTo>
                  <a:pt x="2713030" y="680508"/>
                  <a:pt x="2713030" y="674951"/>
                  <a:pt x="2716602" y="671247"/>
                </a:cubicBezTo>
                <a:cubicBezTo>
                  <a:pt x="2718388" y="665691"/>
                  <a:pt x="2723746" y="661987"/>
                  <a:pt x="2725532" y="663839"/>
                </a:cubicBezTo>
                <a:close/>
                <a:moveTo>
                  <a:pt x="2070622" y="663575"/>
                </a:moveTo>
                <a:lnTo>
                  <a:pt x="2074855" y="667384"/>
                </a:lnTo>
                <a:lnTo>
                  <a:pt x="2074855" y="667147"/>
                </a:lnTo>
                <a:cubicBezTo>
                  <a:pt x="2074855" y="665163"/>
                  <a:pt x="2076443" y="665163"/>
                  <a:pt x="2078030" y="665163"/>
                </a:cubicBezTo>
                <a:cubicBezTo>
                  <a:pt x="2078030" y="665163"/>
                  <a:pt x="2078030" y="667147"/>
                  <a:pt x="2076443" y="669132"/>
                </a:cubicBezTo>
                <a:cubicBezTo>
                  <a:pt x="2076443" y="671116"/>
                  <a:pt x="2074855" y="673101"/>
                  <a:pt x="2074855" y="673101"/>
                </a:cubicBezTo>
                <a:lnTo>
                  <a:pt x="2074855" y="667386"/>
                </a:lnTo>
                <a:lnTo>
                  <a:pt x="2072779" y="671122"/>
                </a:lnTo>
                <a:lnTo>
                  <a:pt x="2073268" y="671513"/>
                </a:lnTo>
                <a:cubicBezTo>
                  <a:pt x="2073268" y="673101"/>
                  <a:pt x="2071284" y="673101"/>
                  <a:pt x="2069299" y="673101"/>
                </a:cubicBezTo>
                <a:cubicBezTo>
                  <a:pt x="2067315" y="671513"/>
                  <a:pt x="2065330" y="669926"/>
                  <a:pt x="2065330" y="669926"/>
                </a:cubicBezTo>
                <a:cubicBezTo>
                  <a:pt x="2065330" y="668338"/>
                  <a:pt x="2067315" y="668338"/>
                  <a:pt x="2071284" y="669926"/>
                </a:cubicBezTo>
                <a:lnTo>
                  <a:pt x="2071684" y="670246"/>
                </a:lnTo>
                <a:lnTo>
                  <a:pt x="2070622" y="669290"/>
                </a:lnTo>
                <a:cubicBezTo>
                  <a:pt x="2068505" y="667385"/>
                  <a:pt x="2070622" y="663575"/>
                  <a:pt x="2070622" y="663575"/>
                </a:cubicBezTo>
                <a:close/>
                <a:moveTo>
                  <a:pt x="2410215" y="662305"/>
                </a:moveTo>
                <a:cubicBezTo>
                  <a:pt x="2410215" y="660400"/>
                  <a:pt x="2414183" y="660400"/>
                  <a:pt x="2418152" y="662305"/>
                </a:cubicBezTo>
                <a:cubicBezTo>
                  <a:pt x="2422121" y="662305"/>
                  <a:pt x="2424105" y="666115"/>
                  <a:pt x="2422121" y="668020"/>
                </a:cubicBezTo>
                <a:cubicBezTo>
                  <a:pt x="2422121" y="669925"/>
                  <a:pt x="2418152" y="669925"/>
                  <a:pt x="2414183" y="668020"/>
                </a:cubicBezTo>
                <a:cubicBezTo>
                  <a:pt x="2410215" y="666115"/>
                  <a:pt x="2408230" y="664210"/>
                  <a:pt x="2410215" y="662305"/>
                </a:cubicBezTo>
                <a:close/>
                <a:moveTo>
                  <a:pt x="2707134" y="660400"/>
                </a:moveTo>
                <a:cubicBezTo>
                  <a:pt x="2708948" y="660400"/>
                  <a:pt x="2712577" y="664104"/>
                  <a:pt x="2714391" y="669660"/>
                </a:cubicBezTo>
                <a:cubicBezTo>
                  <a:pt x="2716205" y="675217"/>
                  <a:pt x="2714391" y="680773"/>
                  <a:pt x="2712577" y="682625"/>
                </a:cubicBezTo>
                <a:lnTo>
                  <a:pt x="2710807" y="680366"/>
                </a:lnTo>
                <a:lnTo>
                  <a:pt x="2711178" y="682427"/>
                </a:lnTo>
                <a:cubicBezTo>
                  <a:pt x="2711178" y="684213"/>
                  <a:pt x="2705622" y="684213"/>
                  <a:pt x="2700066" y="682427"/>
                </a:cubicBezTo>
                <a:cubicBezTo>
                  <a:pt x="2694509" y="678855"/>
                  <a:pt x="2690805" y="675283"/>
                  <a:pt x="2692657" y="673497"/>
                </a:cubicBezTo>
                <a:cubicBezTo>
                  <a:pt x="2694509" y="669925"/>
                  <a:pt x="2698214" y="669925"/>
                  <a:pt x="2703770" y="673497"/>
                </a:cubicBezTo>
                <a:lnTo>
                  <a:pt x="2706826" y="675286"/>
                </a:lnTo>
                <a:lnTo>
                  <a:pt x="2705320" y="673364"/>
                </a:lnTo>
                <a:cubicBezTo>
                  <a:pt x="2703505" y="667808"/>
                  <a:pt x="2703505" y="662252"/>
                  <a:pt x="2707134" y="660400"/>
                </a:cubicBezTo>
                <a:close/>
                <a:moveTo>
                  <a:pt x="1208079" y="660400"/>
                </a:moveTo>
                <a:cubicBezTo>
                  <a:pt x="1208079" y="660400"/>
                  <a:pt x="1231892" y="685959"/>
                  <a:pt x="1225939" y="691436"/>
                </a:cubicBezTo>
                <a:cubicBezTo>
                  <a:pt x="1221970" y="694174"/>
                  <a:pt x="1217505" y="689154"/>
                  <a:pt x="1214032" y="682080"/>
                </a:cubicBezTo>
                <a:lnTo>
                  <a:pt x="1209436" y="665342"/>
                </a:lnTo>
                <a:lnTo>
                  <a:pt x="1212247" y="677733"/>
                </a:lnTo>
                <a:cubicBezTo>
                  <a:pt x="1213586" y="685720"/>
                  <a:pt x="1214033" y="693936"/>
                  <a:pt x="1210461" y="694849"/>
                </a:cubicBezTo>
                <a:cubicBezTo>
                  <a:pt x="1206889" y="696674"/>
                  <a:pt x="1205549" y="690741"/>
                  <a:pt x="1205549" y="683210"/>
                </a:cubicBezTo>
                <a:lnTo>
                  <a:pt x="1208619" y="662367"/>
                </a:lnTo>
                <a:close/>
                <a:moveTo>
                  <a:pt x="1208079" y="660400"/>
                </a:moveTo>
                <a:cubicBezTo>
                  <a:pt x="1208079" y="660400"/>
                  <a:pt x="1243004" y="664152"/>
                  <a:pt x="1243004" y="671657"/>
                </a:cubicBezTo>
                <a:cubicBezTo>
                  <a:pt x="1243004" y="676347"/>
                  <a:pt x="1236213" y="675409"/>
                  <a:pt x="1228452" y="672361"/>
                </a:cubicBezTo>
                <a:lnTo>
                  <a:pt x="1223487" y="669446"/>
                </a:lnTo>
                <a:lnTo>
                  <a:pt x="1225095" y="670470"/>
                </a:lnTo>
                <a:cubicBezTo>
                  <a:pt x="1231792" y="675183"/>
                  <a:pt x="1238043" y="680839"/>
                  <a:pt x="1236257" y="684609"/>
                </a:cubicBezTo>
                <a:cubicBezTo>
                  <a:pt x="1234471" y="688380"/>
                  <a:pt x="1229113" y="684609"/>
                  <a:pt x="1223755" y="678954"/>
                </a:cubicBezTo>
                <a:lnTo>
                  <a:pt x="1211614" y="662475"/>
                </a:lnTo>
                <a:close/>
                <a:moveTo>
                  <a:pt x="1206492" y="660400"/>
                </a:moveTo>
                <a:cubicBezTo>
                  <a:pt x="1206492" y="660400"/>
                  <a:pt x="1182596" y="682625"/>
                  <a:pt x="1177081" y="675217"/>
                </a:cubicBezTo>
                <a:cubicBezTo>
                  <a:pt x="1171567" y="669660"/>
                  <a:pt x="1197301" y="660400"/>
                  <a:pt x="1206492" y="660400"/>
                </a:cubicBezTo>
                <a:close/>
                <a:moveTo>
                  <a:pt x="1206492" y="660400"/>
                </a:moveTo>
                <a:lnTo>
                  <a:pt x="1206287" y="662140"/>
                </a:lnTo>
                <a:lnTo>
                  <a:pt x="1206492" y="661987"/>
                </a:lnTo>
                <a:lnTo>
                  <a:pt x="1206257" y="662391"/>
                </a:lnTo>
                <a:lnTo>
                  <a:pt x="1204527" y="677069"/>
                </a:lnTo>
                <a:cubicBezTo>
                  <a:pt x="1202999" y="685403"/>
                  <a:pt x="1200380" y="693738"/>
                  <a:pt x="1196014" y="693738"/>
                </a:cubicBezTo>
                <a:cubicBezTo>
                  <a:pt x="1192521" y="692812"/>
                  <a:pt x="1193831" y="686330"/>
                  <a:pt x="1196669" y="679153"/>
                </a:cubicBezTo>
                <a:lnTo>
                  <a:pt x="1198007" y="676599"/>
                </a:lnTo>
                <a:lnTo>
                  <a:pt x="1183870" y="688379"/>
                </a:lnTo>
                <a:cubicBezTo>
                  <a:pt x="1180099" y="686494"/>
                  <a:pt x="1183398" y="680839"/>
                  <a:pt x="1188818" y="675183"/>
                </a:cubicBezTo>
                <a:lnTo>
                  <a:pt x="1205127" y="663006"/>
                </a:lnTo>
                <a:close/>
                <a:moveTo>
                  <a:pt x="732931" y="658853"/>
                </a:moveTo>
                <a:cubicBezTo>
                  <a:pt x="736235" y="657973"/>
                  <a:pt x="738973" y="658091"/>
                  <a:pt x="740402" y="659967"/>
                </a:cubicBezTo>
                <a:cubicBezTo>
                  <a:pt x="741831" y="661374"/>
                  <a:pt x="741116" y="662898"/>
                  <a:pt x="739092" y="664393"/>
                </a:cubicBezTo>
                <a:lnTo>
                  <a:pt x="730944" y="668171"/>
                </a:lnTo>
                <a:lnTo>
                  <a:pt x="738149" y="667080"/>
                </a:lnTo>
                <a:cubicBezTo>
                  <a:pt x="741315" y="667080"/>
                  <a:pt x="743597" y="667808"/>
                  <a:pt x="744053" y="669748"/>
                </a:cubicBezTo>
                <a:cubicBezTo>
                  <a:pt x="745879" y="674599"/>
                  <a:pt x="739946" y="676539"/>
                  <a:pt x="732415" y="676782"/>
                </a:cubicBezTo>
                <a:lnTo>
                  <a:pt x="729073" y="676285"/>
                </a:lnTo>
                <a:lnTo>
                  <a:pt x="737485" y="678726"/>
                </a:lnTo>
                <a:cubicBezTo>
                  <a:pt x="740759" y="680244"/>
                  <a:pt x="742942" y="682149"/>
                  <a:pt x="742942" y="684530"/>
                </a:cubicBezTo>
                <a:cubicBezTo>
                  <a:pt x="742457" y="686435"/>
                  <a:pt x="740517" y="687149"/>
                  <a:pt x="737758" y="687030"/>
                </a:cubicBezTo>
                <a:lnTo>
                  <a:pt x="728862" y="684827"/>
                </a:lnTo>
                <a:lnTo>
                  <a:pt x="733795" y="689006"/>
                </a:lnTo>
                <a:cubicBezTo>
                  <a:pt x="735972" y="691481"/>
                  <a:pt x="737088" y="693837"/>
                  <a:pt x="736195" y="695722"/>
                </a:cubicBezTo>
                <a:cubicBezTo>
                  <a:pt x="734409" y="699493"/>
                  <a:pt x="729051" y="696193"/>
                  <a:pt x="723693" y="690774"/>
                </a:cubicBezTo>
                <a:lnTo>
                  <a:pt x="713412" y="676239"/>
                </a:lnTo>
                <a:lnTo>
                  <a:pt x="708817" y="673565"/>
                </a:lnTo>
                <a:lnTo>
                  <a:pt x="708945" y="674199"/>
                </a:lnTo>
                <a:lnTo>
                  <a:pt x="711614" y="677356"/>
                </a:lnTo>
                <a:cubicBezTo>
                  <a:pt x="717939" y="685125"/>
                  <a:pt x="729845" y="701199"/>
                  <a:pt x="723892" y="705485"/>
                </a:cubicBezTo>
                <a:cubicBezTo>
                  <a:pt x="720916" y="708342"/>
                  <a:pt x="716947" y="702627"/>
                  <a:pt x="713722" y="695007"/>
                </a:cubicBezTo>
                <a:lnTo>
                  <a:pt x="711214" y="685376"/>
                </a:lnTo>
                <a:lnTo>
                  <a:pt x="712250" y="690483"/>
                </a:lnTo>
                <a:cubicBezTo>
                  <a:pt x="713573" y="699294"/>
                  <a:pt x="714014" y="708342"/>
                  <a:pt x="710486" y="709295"/>
                </a:cubicBezTo>
                <a:cubicBezTo>
                  <a:pt x="706077" y="710247"/>
                  <a:pt x="704313" y="703580"/>
                  <a:pt x="704313" y="695484"/>
                </a:cubicBezTo>
                <a:lnTo>
                  <a:pt x="708418" y="674642"/>
                </a:lnTo>
                <a:lnTo>
                  <a:pt x="708017" y="673100"/>
                </a:lnTo>
                <a:lnTo>
                  <a:pt x="708589" y="673777"/>
                </a:lnTo>
                <a:lnTo>
                  <a:pt x="708650" y="673468"/>
                </a:lnTo>
                <a:lnTo>
                  <a:pt x="708017" y="673100"/>
                </a:lnTo>
                <a:lnTo>
                  <a:pt x="708711" y="673157"/>
                </a:lnTo>
                <a:lnTo>
                  <a:pt x="708722" y="673100"/>
                </a:lnTo>
                <a:lnTo>
                  <a:pt x="708734" y="673159"/>
                </a:lnTo>
                <a:lnTo>
                  <a:pt x="711387" y="673376"/>
                </a:lnTo>
                <a:lnTo>
                  <a:pt x="711192" y="673100"/>
                </a:lnTo>
                <a:lnTo>
                  <a:pt x="711734" y="673404"/>
                </a:lnTo>
                <a:lnTo>
                  <a:pt x="711818" y="673411"/>
                </a:lnTo>
                <a:lnTo>
                  <a:pt x="716070" y="671931"/>
                </a:lnTo>
                <a:lnTo>
                  <a:pt x="721479" y="670362"/>
                </a:lnTo>
                <a:lnTo>
                  <a:pt x="708017" y="673100"/>
                </a:lnTo>
                <a:cubicBezTo>
                  <a:pt x="708017" y="673100"/>
                  <a:pt x="723019" y="661491"/>
                  <a:pt x="732931" y="658853"/>
                </a:cubicBezTo>
                <a:close/>
                <a:moveTo>
                  <a:pt x="528366" y="658813"/>
                </a:moveTo>
                <a:cubicBezTo>
                  <a:pt x="530218" y="660627"/>
                  <a:pt x="528366" y="664256"/>
                  <a:pt x="526513" y="666070"/>
                </a:cubicBezTo>
                <a:lnTo>
                  <a:pt x="521033" y="671438"/>
                </a:lnTo>
                <a:lnTo>
                  <a:pt x="527949" y="669925"/>
                </a:lnTo>
                <a:cubicBezTo>
                  <a:pt x="531577" y="669925"/>
                  <a:pt x="533392" y="671513"/>
                  <a:pt x="533392" y="673100"/>
                </a:cubicBezTo>
                <a:cubicBezTo>
                  <a:pt x="533392" y="674688"/>
                  <a:pt x="531577" y="674688"/>
                  <a:pt x="526135" y="674688"/>
                </a:cubicBezTo>
                <a:lnTo>
                  <a:pt x="523173" y="672960"/>
                </a:lnTo>
                <a:lnTo>
                  <a:pt x="526513" y="675141"/>
                </a:lnTo>
                <a:cubicBezTo>
                  <a:pt x="528366" y="678770"/>
                  <a:pt x="530218" y="682399"/>
                  <a:pt x="528366" y="682399"/>
                </a:cubicBezTo>
                <a:cubicBezTo>
                  <a:pt x="526513" y="684213"/>
                  <a:pt x="524661" y="682399"/>
                  <a:pt x="520957" y="678770"/>
                </a:cubicBezTo>
                <a:lnTo>
                  <a:pt x="520957" y="671667"/>
                </a:lnTo>
                <a:lnTo>
                  <a:pt x="520692" y="671513"/>
                </a:lnTo>
                <a:lnTo>
                  <a:pt x="520957" y="671455"/>
                </a:lnTo>
                <a:lnTo>
                  <a:pt x="520957" y="662441"/>
                </a:lnTo>
                <a:cubicBezTo>
                  <a:pt x="522809" y="660627"/>
                  <a:pt x="526513" y="658813"/>
                  <a:pt x="528366" y="658813"/>
                </a:cubicBezTo>
                <a:close/>
                <a:moveTo>
                  <a:pt x="2430456" y="656091"/>
                </a:moveTo>
                <a:cubicBezTo>
                  <a:pt x="2432043" y="656091"/>
                  <a:pt x="2432043" y="660173"/>
                  <a:pt x="2430456" y="664256"/>
                </a:cubicBezTo>
                <a:cubicBezTo>
                  <a:pt x="2428868" y="666297"/>
                  <a:pt x="2425693" y="668338"/>
                  <a:pt x="2424105" y="668338"/>
                </a:cubicBezTo>
                <a:cubicBezTo>
                  <a:pt x="2424105" y="666297"/>
                  <a:pt x="2424105" y="664256"/>
                  <a:pt x="2425693" y="660173"/>
                </a:cubicBezTo>
                <a:cubicBezTo>
                  <a:pt x="2427280" y="656091"/>
                  <a:pt x="2428868" y="654050"/>
                  <a:pt x="2430456" y="656091"/>
                </a:cubicBezTo>
                <a:close/>
                <a:moveTo>
                  <a:pt x="2147616" y="655638"/>
                </a:moveTo>
                <a:cubicBezTo>
                  <a:pt x="2149468" y="657679"/>
                  <a:pt x="2149468" y="661761"/>
                  <a:pt x="2147616" y="663802"/>
                </a:cubicBezTo>
                <a:lnTo>
                  <a:pt x="2140305" y="669845"/>
                </a:lnTo>
                <a:lnTo>
                  <a:pt x="2147086" y="668338"/>
                </a:lnTo>
                <a:cubicBezTo>
                  <a:pt x="2150658" y="668338"/>
                  <a:pt x="2154230" y="669926"/>
                  <a:pt x="2152444" y="671513"/>
                </a:cubicBezTo>
                <a:cubicBezTo>
                  <a:pt x="2152444" y="673101"/>
                  <a:pt x="2150658" y="673101"/>
                  <a:pt x="2147086" y="673101"/>
                </a:cubicBezTo>
                <a:lnTo>
                  <a:pt x="2140776" y="670296"/>
                </a:lnTo>
                <a:lnTo>
                  <a:pt x="2145764" y="673553"/>
                </a:lnTo>
                <a:cubicBezTo>
                  <a:pt x="2149468" y="677182"/>
                  <a:pt x="2149468" y="680811"/>
                  <a:pt x="2147616" y="680811"/>
                </a:cubicBezTo>
                <a:lnTo>
                  <a:pt x="2140429" y="679051"/>
                </a:lnTo>
                <a:lnTo>
                  <a:pt x="2137561" y="684213"/>
                </a:lnTo>
                <a:lnTo>
                  <a:pt x="2133991" y="677787"/>
                </a:lnTo>
                <a:lnTo>
                  <a:pt x="2127470" y="679451"/>
                </a:lnTo>
                <a:cubicBezTo>
                  <a:pt x="2125655" y="677599"/>
                  <a:pt x="2127470" y="673894"/>
                  <a:pt x="2131098" y="672042"/>
                </a:cubicBezTo>
                <a:lnTo>
                  <a:pt x="2137258" y="670470"/>
                </a:lnTo>
                <a:lnTo>
                  <a:pt x="2137561" y="669925"/>
                </a:lnTo>
                <a:lnTo>
                  <a:pt x="2137789" y="670335"/>
                </a:lnTo>
                <a:lnTo>
                  <a:pt x="2138355" y="670190"/>
                </a:lnTo>
                <a:lnTo>
                  <a:pt x="2138052" y="670809"/>
                </a:lnTo>
                <a:lnTo>
                  <a:pt x="2140207" y="674688"/>
                </a:lnTo>
                <a:lnTo>
                  <a:pt x="2140207" y="670043"/>
                </a:lnTo>
                <a:lnTo>
                  <a:pt x="2139942" y="669926"/>
                </a:lnTo>
                <a:lnTo>
                  <a:pt x="2140207" y="669867"/>
                </a:lnTo>
                <a:lnTo>
                  <a:pt x="2140207" y="661761"/>
                </a:lnTo>
                <a:cubicBezTo>
                  <a:pt x="2143912" y="657679"/>
                  <a:pt x="2145764" y="655638"/>
                  <a:pt x="2147616" y="655638"/>
                </a:cubicBezTo>
                <a:close/>
                <a:moveTo>
                  <a:pt x="785170" y="655638"/>
                </a:moveTo>
                <a:cubicBezTo>
                  <a:pt x="802315" y="657531"/>
                  <a:pt x="808030" y="666995"/>
                  <a:pt x="802315" y="685923"/>
                </a:cubicBezTo>
                <a:lnTo>
                  <a:pt x="794658" y="694865"/>
                </a:lnTo>
                <a:lnTo>
                  <a:pt x="795330" y="696913"/>
                </a:lnTo>
                <a:lnTo>
                  <a:pt x="794214" y="695383"/>
                </a:lnTo>
                <a:lnTo>
                  <a:pt x="788742" y="701775"/>
                </a:lnTo>
                <a:cubicBezTo>
                  <a:pt x="783741" y="704378"/>
                  <a:pt x="779455" y="704851"/>
                  <a:pt x="779455" y="704851"/>
                </a:cubicBezTo>
                <a:lnTo>
                  <a:pt x="779455" y="704850"/>
                </a:lnTo>
                <a:lnTo>
                  <a:pt x="779455" y="704850"/>
                </a:lnTo>
                <a:lnTo>
                  <a:pt x="779455" y="704849"/>
                </a:lnTo>
                <a:lnTo>
                  <a:pt x="781181" y="698758"/>
                </a:lnTo>
                <a:cubicBezTo>
                  <a:pt x="779574" y="692193"/>
                  <a:pt x="769930" y="684030"/>
                  <a:pt x="769930" y="672673"/>
                </a:cubicBezTo>
                <a:cubicBezTo>
                  <a:pt x="769930" y="657531"/>
                  <a:pt x="785170" y="655638"/>
                  <a:pt x="785170" y="655638"/>
                </a:cubicBezTo>
                <a:close/>
                <a:moveTo>
                  <a:pt x="514660" y="655638"/>
                </a:moveTo>
                <a:cubicBezTo>
                  <a:pt x="516565" y="655638"/>
                  <a:pt x="518470" y="657622"/>
                  <a:pt x="520375" y="661591"/>
                </a:cubicBezTo>
                <a:lnTo>
                  <a:pt x="518570" y="669109"/>
                </a:lnTo>
                <a:lnTo>
                  <a:pt x="519105" y="669608"/>
                </a:lnTo>
                <a:cubicBezTo>
                  <a:pt x="517064" y="671513"/>
                  <a:pt x="515022" y="671513"/>
                  <a:pt x="510940" y="669608"/>
                </a:cubicBezTo>
                <a:cubicBezTo>
                  <a:pt x="506858" y="669608"/>
                  <a:pt x="504817" y="665798"/>
                  <a:pt x="504817" y="663893"/>
                </a:cubicBezTo>
                <a:cubicBezTo>
                  <a:pt x="506858" y="661988"/>
                  <a:pt x="508899" y="661988"/>
                  <a:pt x="512981" y="663893"/>
                </a:cubicBezTo>
                <a:lnTo>
                  <a:pt x="513734" y="664595"/>
                </a:lnTo>
                <a:lnTo>
                  <a:pt x="512755" y="663575"/>
                </a:lnTo>
                <a:cubicBezTo>
                  <a:pt x="512755" y="659607"/>
                  <a:pt x="512755" y="655638"/>
                  <a:pt x="514660" y="655638"/>
                </a:cubicBezTo>
                <a:close/>
                <a:moveTo>
                  <a:pt x="263120" y="655638"/>
                </a:moveTo>
                <a:cubicBezTo>
                  <a:pt x="265105" y="659448"/>
                  <a:pt x="265105" y="674688"/>
                  <a:pt x="261136" y="672783"/>
                </a:cubicBezTo>
                <a:cubicBezTo>
                  <a:pt x="257167" y="670878"/>
                  <a:pt x="263120" y="655638"/>
                  <a:pt x="263120" y="655638"/>
                </a:cubicBezTo>
                <a:close/>
                <a:moveTo>
                  <a:pt x="263517" y="654051"/>
                </a:moveTo>
                <a:lnTo>
                  <a:pt x="263855" y="654773"/>
                </a:lnTo>
                <a:lnTo>
                  <a:pt x="264301" y="654681"/>
                </a:lnTo>
                <a:lnTo>
                  <a:pt x="263518" y="654051"/>
                </a:lnTo>
                <a:close/>
                <a:moveTo>
                  <a:pt x="263517" y="654050"/>
                </a:moveTo>
                <a:lnTo>
                  <a:pt x="263517" y="654051"/>
                </a:lnTo>
                <a:lnTo>
                  <a:pt x="263518" y="654050"/>
                </a:lnTo>
                <a:close/>
                <a:moveTo>
                  <a:pt x="2133910" y="654050"/>
                </a:moveTo>
                <a:cubicBezTo>
                  <a:pt x="2135815" y="654050"/>
                  <a:pt x="2139625" y="656034"/>
                  <a:pt x="2139625" y="660003"/>
                </a:cubicBezTo>
                <a:lnTo>
                  <a:pt x="2137899" y="667194"/>
                </a:lnTo>
                <a:lnTo>
                  <a:pt x="2138157" y="668020"/>
                </a:lnTo>
                <a:cubicBezTo>
                  <a:pt x="2138157" y="669925"/>
                  <a:pt x="2134585" y="669925"/>
                  <a:pt x="2131013" y="669925"/>
                </a:cubicBezTo>
                <a:cubicBezTo>
                  <a:pt x="2127441" y="668020"/>
                  <a:pt x="2125655" y="664210"/>
                  <a:pt x="2125655" y="662305"/>
                </a:cubicBezTo>
                <a:cubicBezTo>
                  <a:pt x="2127441" y="660400"/>
                  <a:pt x="2131013" y="660400"/>
                  <a:pt x="2132799" y="662305"/>
                </a:cubicBezTo>
                <a:lnTo>
                  <a:pt x="2135364" y="664259"/>
                </a:lnTo>
                <a:lnTo>
                  <a:pt x="2133910" y="661987"/>
                </a:lnTo>
                <a:cubicBezTo>
                  <a:pt x="2132005" y="658019"/>
                  <a:pt x="2133910" y="654050"/>
                  <a:pt x="2133910" y="654050"/>
                </a:cubicBezTo>
                <a:close/>
                <a:moveTo>
                  <a:pt x="2760655" y="652463"/>
                </a:moveTo>
                <a:lnTo>
                  <a:pt x="2760655" y="652463"/>
                </a:lnTo>
                <a:lnTo>
                  <a:pt x="2761164" y="653177"/>
                </a:lnTo>
                <a:lnTo>
                  <a:pt x="2761179" y="653091"/>
                </a:lnTo>
                <a:close/>
                <a:moveTo>
                  <a:pt x="2760659" y="652463"/>
                </a:moveTo>
                <a:lnTo>
                  <a:pt x="2761272" y="652563"/>
                </a:lnTo>
                <a:lnTo>
                  <a:pt x="2761280" y="652513"/>
                </a:lnTo>
                <a:close/>
                <a:moveTo>
                  <a:pt x="2419740" y="652462"/>
                </a:moveTo>
                <a:cubicBezTo>
                  <a:pt x="2421724" y="652462"/>
                  <a:pt x="2423709" y="656431"/>
                  <a:pt x="2423709" y="660399"/>
                </a:cubicBezTo>
                <a:cubicBezTo>
                  <a:pt x="2425693" y="664368"/>
                  <a:pt x="2425693" y="666352"/>
                  <a:pt x="2423709" y="668337"/>
                </a:cubicBezTo>
                <a:cubicBezTo>
                  <a:pt x="2421724" y="668337"/>
                  <a:pt x="2419740" y="664368"/>
                  <a:pt x="2417755" y="660399"/>
                </a:cubicBezTo>
                <a:cubicBezTo>
                  <a:pt x="2417755" y="656431"/>
                  <a:pt x="2417755" y="654446"/>
                  <a:pt x="2419740" y="652462"/>
                </a:cubicBezTo>
                <a:close/>
                <a:moveTo>
                  <a:pt x="2760676" y="652457"/>
                </a:moveTo>
                <a:lnTo>
                  <a:pt x="2760657" y="652461"/>
                </a:lnTo>
                <a:lnTo>
                  <a:pt x="2760656" y="652462"/>
                </a:lnTo>
                <a:close/>
                <a:moveTo>
                  <a:pt x="2761303" y="651602"/>
                </a:moveTo>
                <a:lnTo>
                  <a:pt x="2760655" y="652461"/>
                </a:lnTo>
                <a:lnTo>
                  <a:pt x="2760655" y="652461"/>
                </a:lnTo>
                <a:lnTo>
                  <a:pt x="2760656" y="652461"/>
                </a:lnTo>
                <a:lnTo>
                  <a:pt x="2761306" y="651618"/>
                </a:lnTo>
                <a:close/>
                <a:moveTo>
                  <a:pt x="2117189" y="650875"/>
                </a:moveTo>
                <a:lnTo>
                  <a:pt x="2117717" y="651866"/>
                </a:lnTo>
                <a:lnTo>
                  <a:pt x="2117717" y="650875"/>
                </a:lnTo>
                <a:cubicBezTo>
                  <a:pt x="2117717" y="649288"/>
                  <a:pt x="2119305" y="650875"/>
                  <a:pt x="2120893" y="652463"/>
                </a:cubicBezTo>
                <a:cubicBezTo>
                  <a:pt x="2122480" y="654050"/>
                  <a:pt x="2122480" y="655638"/>
                  <a:pt x="2122480" y="655638"/>
                </a:cubicBezTo>
                <a:lnTo>
                  <a:pt x="2119134" y="654523"/>
                </a:lnTo>
                <a:lnTo>
                  <a:pt x="2119305" y="654844"/>
                </a:lnTo>
                <a:cubicBezTo>
                  <a:pt x="2117189" y="656828"/>
                  <a:pt x="2117189" y="658813"/>
                  <a:pt x="2115072" y="658813"/>
                </a:cubicBezTo>
                <a:cubicBezTo>
                  <a:pt x="2115072" y="658813"/>
                  <a:pt x="2112955" y="656828"/>
                  <a:pt x="2115072" y="654844"/>
                </a:cubicBezTo>
                <a:cubicBezTo>
                  <a:pt x="2115072" y="650875"/>
                  <a:pt x="2115072" y="650875"/>
                  <a:pt x="2117189" y="650875"/>
                </a:cubicBezTo>
                <a:close/>
                <a:moveTo>
                  <a:pt x="2748352" y="650676"/>
                </a:moveTo>
                <a:cubicBezTo>
                  <a:pt x="2752400" y="650874"/>
                  <a:pt x="2757162" y="651668"/>
                  <a:pt x="2759067" y="652462"/>
                </a:cubicBezTo>
                <a:cubicBezTo>
                  <a:pt x="2759067" y="652462"/>
                  <a:pt x="2741922" y="655637"/>
                  <a:pt x="2741922" y="652462"/>
                </a:cubicBezTo>
                <a:cubicBezTo>
                  <a:pt x="2740970" y="650874"/>
                  <a:pt x="2744304" y="650478"/>
                  <a:pt x="2748352" y="650676"/>
                </a:cubicBezTo>
                <a:close/>
                <a:moveTo>
                  <a:pt x="2121686" y="649288"/>
                </a:moveTo>
                <a:cubicBezTo>
                  <a:pt x="2125655" y="649288"/>
                  <a:pt x="2125655" y="649288"/>
                  <a:pt x="2125655" y="650875"/>
                </a:cubicBezTo>
                <a:cubicBezTo>
                  <a:pt x="2125655" y="650875"/>
                  <a:pt x="2123671" y="652463"/>
                  <a:pt x="2121686" y="652463"/>
                </a:cubicBezTo>
                <a:cubicBezTo>
                  <a:pt x="2119702" y="652463"/>
                  <a:pt x="2117717" y="650875"/>
                  <a:pt x="2117717" y="650875"/>
                </a:cubicBezTo>
                <a:cubicBezTo>
                  <a:pt x="2117717" y="649288"/>
                  <a:pt x="2119702" y="649288"/>
                  <a:pt x="2121686" y="649288"/>
                </a:cubicBezTo>
                <a:close/>
                <a:moveTo>
                  <a:pt x="2117718" y="649288"/>
                </a:moveTo>
                <a:cubicBezTo>
                  <a:pt x="2117718" y="650876"/>
                  <a:pt x="2115734" y="652463"/>
                  <a:pt x="2113749" y="654051"/>
                </a:cubicBezTo>
                <a:cubicBezTo>
                  <a:pt x="2113749" y="654051"/>
                  <a:pt x="2109780" y="654051"/>
                  <a:pt x="2109780" y="654051"/>
                </a:cubicBezTo>
                <a:cubicBezTo>
                  <a:pt x="2109780" y="654051"/>
                  <a:pt x="2109780" y="652463"/>
                  <a:pt x="2111765" y="650876"/>
                </a:cubicBezTo>
                <a:cubicBezTo>
                  <a:pt x="2113749" y="649288"/>
                  <a:pt x="2115734" y="649288"/>
                  <a:pt x="2117718" y="649288"/>
                </a:cubicBezTo>
                <a:close/>
                <a:moveTo>
                  <a:pt x="681452" y="647232"/>
                </a:moveTo>
                <a:cubicBezTo>
                  <a:pt x="683252" y="643497"/>
                  <a:pt x="688199" y="647232"/>
                  <a:pt x="693147" y="653069"/>
                </a:cubicBezTo>
                <a:lnTo>
                  <a:pt x="703531" y="669444"/>
                </a:lnTo>
                <a:lnTo>
                  <a:pt x="706430" y="671513"/>
                </a:lnTo>
                <a:lnTo>
                  <a:pt x="704622" y="671165"/>
                </a:lnTo>
                <a:lnTo>
                  <a:pt x="704842" y="671512"/>
                </a:lnTo>
                <a:lnTo>
                  <a:pt x="704189" y="671082"/>
                </a:lnTo>
                <a:lnTo>
                  <a:pt x="701250" y="670516"/>
                </a:lnTo>
                <a:cubicBezTo>
                  <a:pt x="691960" y="668581"/>
                  <a:pt x="673555" y="664008"/>
                  <a:pt x="674944" y="658380"/>
                </a:cubicBezTo>
                <a:cubicBezTo>
                  <a:pt x="674944" y="656504"/>
                  <a:pt x="676449" y="655917"/>
                  <a:pt x="678822" y="656210"/>
                </a:cubicBezTo>
                <a:lnTo>
                  <a:pt x="690614" y="661021"/>
                </a:lnTo>
                <a:lnTo>
                  <a:pt x="683589" y="654178"/>
                </a:lnTo>
                <a:cubicBezTo>
                  <a:pt x="681565" y="651551"/>
                  <a:pt x="680553" y="649100"/>
                  <a:pt x="681452" y="647232"/>
                </a:cubicBezTo>
                <a:close/>
                <a:moveTo>
                  <a:pt x="1233796" y="646153"/>
                </a:moveTo>
                <a:cubicBezTo>
                  <a:pt x="1237011" y="645273"/>
                  <a:pt x="1239511" y="645390"/>
                  <a:pt x="1240464" y="647267"/>
                </a:cubicBezTo>
                <a:cubicBezTo>
                  <a:pt x="1241893" y="649143"/>
                  <a:pt x="1241178" y="650902"/>
                  <a:pt x="1239154" y="652485"/>
                </a:cubicBezTo>
                <a:lnTo>
                  <a:pt x="1233269" y="655157"/>
                </a:lnTo>
                <a:lnTo>
                  <a:pt x="1238981" y="654661"/>
                </a:lnTo>
                <a:cubicBezTo>
                  <a:pt x="1242404" y="654909"/>
                  <a:pt x="1245028" y="655902"/>
                  <a:pt x="1245941" y="658106"/>
                </a:cubicBezTo>
                <a:cubicBezTo>
                  <a:pt x="1247767" y="665162"/>
                  <a:pt x="1220382" y="663398"/>
                  <a:pt x="1211254" y="659870"/>
                </a:cubicBezTo>
                <a:lnTo>
                  <a:pt x="1211356" y="659839"/>
                </a:lnTo>
                <a:lnTo>
                  <a:pt x="1208079" y="660400"/>
                </a:lnTo>
                <a:cubicBezTo>
                  <a:pt x="1208079" y="660400"/>
                  <a:pt x="1224152" y="648791"/>
                  <a:pt x="1233796" y="646153"/>
                </a:cubicBezTo>
                <a:close/>
                <a:moveTo>
                  <a:pt x="2115072" y="641350"/>
                </a:moveTo>
                <a:cubicBezTo>
                  <a:pt x="2115072" y="641350"/>
                  <a:pt x="2117189" y="643334"/>
                  <a:pt x="2117189" y="645319"/>
                </a:cubicBezTo>
                <a:lnTo>
                  <a:pt x="2117189" y="648193"/>
                </a:lnTo>
                <a:lnTo>
                  <a:pt x="2117717" y="648757"/>
                </a:lnTo>
                <a:lnTo>
                  <a:pt x="2117717" y="645160"/>
                </a:lnTo>
                <a:cubicBezTo>
                  <a:pt x="2119305" y="643255"/>
                  <a:pt x="2120893" y="641350"/>
                  <a:pt x="2120893" y="643255"/>
                </a:cubicBezTo>
                <a:cubicBezTo>
                  <a:pt x="2122480" y="643255"/>
                  <a:pt x="2122480" y="645160"/>
                  <a:pt x="2120893" y="647065"/>
                </a:cubicBezTo>
                <a:cubicBezTo>
                  <a:pt x="2120893" y="648970"/>
                  <a:pt x="2119305" y="650875"/>
                  <a:pt x="2117717" y="648970"/>
                </a:cubicBezTo>
                <a:lnTo>
                  <a:pt x="2117717" y="648758"/>
                </a:lnTo>
                <a:lnTo>
                  <a:pt x="2117189" y="648758"/>
                </a:lnTo>
                <a:lnTo>
                  <a:pt x="2117189" y="649288"/>
                </a:lnTo>
                <a:lnTo>
                  <a:pt x="2116624" y="648758"/>
                </a:lnTo>
                <a:lnTo>
                  <a:pt x="2111765" y="648758"/>
                </a:lnTo>
                <a:cubicBezTo>
                  <a:pt x="2109780" y="648758"/>
                  <a:pt x="2109780" y="646642"/>
                  <a:pt x="2109780" y="644525"/>
                </a:cubicBezTo>
                <a:lnTo>
                  <a:pt x="2113379" y="644525"/>
                </a:lnTo>
                <a:close/>
                <a:moveTo>
                  <a:pt x="901547" y="640022"/>
                </a:moveTo>
                <a:cubicBezTo>
                  <a:pt x="901547" y="640022"/>
                  <a:pt x="933442" y="645564"/>
                  <a:pt x="929689" y="676968"/>
                </a:cubicBezTo>
                <a:cubicBezTo>
                  <a:pt x="925937" y="708371"/>
                  <a:pt x="888414" y="724997"/>
                  <a:pt x="901547" y="739775"/>
                </a:cubicBezTo>
                <a:lnTo>
                  <a:pt x="900984" y="739632"/>
                </a:lnTo>
                <a:lnTo>
                  <a:pt x="901057" y="739775"/>
                </a:lnTo>
                <a:lnTo>
                  <a:pt x="900481" y="739504"/>
                </a:lnTo>
                <a:lnTo>
                  <a:pt x="895860" y="738332"/>
                </a:lnTo>
                <a:cubicBezTo>
                  <a:pt x="890672" y="736687"/>
                  <a:pt x="882713" y="733353"/>
                  <a:pt x="875347" y="726967"/>
                </a:cubicBezTo>
                <a:lnTo>
                  <a:pt x="872449" y="721892"/>
                </a:lnTo>
                <a:lnTo>
                  <a:pt x="858396" y="697288"/>
                </a:lnTo>
                <a:lnTo>
                  <a:pt x="857153" y="679160"/>
                </a:lnTo>
                <a:lnTo>
                  <a:pt x="855654" y="681038"/>
                </a:lnTo>
                <a:lnTo>
                  <a:pt x="857084" y="678150"/>
                </a:lnTo>
                <a:lnTo>
                  <a:pt x="856696" y="672494"/>
                </a:lnTo>
                <a:cubicBezTo>
                  <a:pt x="858983" y="650759"/>
                  <a:pt x="873405" y="638637"/>
                  <a:pt x="901547" y="640022"/>
                </a:cubicBezTo>
                <a:close/>
                <a:moveTo>
                  <a:pt x="721150" y="639762"/>
                </a:moveTo>
                <a:cubicBezTo>
                  <a:pt x="723026" y="640225"/>
                  <a:pt x="723613" y="642077"/>
                  <a:pt x="723319" y="644710"/>
                </a:cubicBezTo>
                <a:lnTo>
                  <a:pt x="720368" y="653864"/>
                </a:lnTo>
                <a:lnTo>
                  <a:pt x="725351" y="648449"/>
                </a:lnTo>
                <a:cubicBezTo>
                  <a:pt x="727977" y="646416"/>
                  <a:pt x="730429" y="645592"/>
                  <a:pt x="732296" y="647005"/>
                </a:cubicBezTo>
                <a:cubicBezTo>
                  <a:pt x="736032" y="648891"/>
                  <a:pt x="732296" y="654075"/>
                  <a:pt x="726460" y="659259"/>
                </a:cubicBezTo>
                <a:lnTo>
                  <a:pt x="709834" y="670306"/>
                </a:lnTo>
                <a:lnTo>
                  <a:pt x="708017" y="673100"/>
                </a:lnTo>
                <a:lnTo>
                  <a:pt x="708347" y="671293"/>
                </a:lnTo>
                <a:lnTo>
                  <a:pt x="708017" y="671513"/>
                </a:lnTo>
                <a:lnTo>
                  <a:pt x="708421" y="670891"/>
                </a:lnTo>
                <a:lnTo>
                  <a:pt x="711066" y="656431"/>
                </a:lnTo>
                <a:cubicBezTo>
                  <a:pt x="713176" y="648096"/>
                  <a:pt x="716460" y="639762"/>
                  <a:pt x="721150" y="639762"/>
                </a:cubicBezTo>
                <a:close/>
                <a:moveTo>
                  <a:pt x="693296" y="639127"/>
                </a:moveTo>
                <a:cubicBezTo>
                  <a:pt x="698925" y="633412"/>
                  <a:pt x="706430" y="661987"/>
                  <a:pt x="706430" y="671512"/>
                </a:cubicBezTo>
                <a:cubicBezTo>
                  <a:pt x="706430" y="671512"/>
                  <a:pt x="685792" y="644842"/>
                  <a:pt x="693296" y="639127"/>
                </a:cubicBezTo>
                <a:close/>
                <a:moveTo>
                  <a:pt x="269867" y="638334"/>
                </a:moveTo>
                <a:cubicBezTo>
                  <a:pt x="270661" y="640081"/>
                  <a:pt x="269073" y="644010"/>
                  <a:pt x="267287" y="647502"/>
                </a:cubicBezTo>
                <a:lnTo>
                  <a:pt x="263522" y="654043"/>
                </a:lnTo>
                <a:lnTo>
                  <a:pt x="269768" y="644569"/>
                </a:lnTo>
                <a:cubicBezTo>
                  <a:pt x="272447" y="641703"/>
                  <a:pt x="275126" y="639939"/>
                  <a:pt x="276019" y="641703"/>
                </a:cubicBezTo>
                <a:lnTo>
                  <a:pt x="271058" y="648366"/>
                </a:lnTo>
                <a:lnTo>
                  <a:pt x="272116" y="647568"/>
                </a:lnTo>
                <a:cubicBezTo>
                  <a:pt x="275423" y="645716"/>
                  <a:pt x="278510" y="644790"/>
                  <a:pt x="279392" y="646642"/>
                </a:cubicBezTo>
                <a:cubicBezTo>
                  <a:pt x="279392" y="649420"/>
                  <a:pt x="275423" y="651273"/>
                  <a:pt x="271454" y="652430"/>
                </a:cubicBezTo>
                <a:lnTo>
                  <a:pt x="263519" y="654051"/>
                </a:lnTo>
                <a:lnTo>
                  <a:pt x="265099" y="654514"/>
                </a:lnTo>
                <a:lnTo>
                  <a:pt x="274213" y="652611"/>
                </a:lnTo>
                <a:cubicBezTo>
                  <a:pt x="277924" y="652363"/>
                  <a:pt x="280980" y="652859"/>
                  <a:pt x="280980" y="654844"/>
                </a:cubicBezTo>
                <a:cubicBezTo>
                  <a:pt x="280107" y="656828"/>
                  <a:pt x="275741" y="656828"/>
                  <a:pt x="271593" y="656332"/>
                </a:cubicBezTo>
                <a:lnTo>
                  <a:pt x="270797" y="656186"/>
                </a:lnTo>
                <a:lnTo>
                  <a:pt x="273776" y="657060"/>
                </a:lnTo>
                <a:cubicBezTo>
                  <a:pt x="277051" y="658680"/>
                  <a:pt x="279234" y="660533"/>
                  <a:pt x="277487" y="661459"/>
                </a:cubicBezTo>
                <a:cubicBezTo>
                  <a:pt x="276614" y="663311"/>
                  <a:pt x="273121" y="661459"/>
                  <a:pt x="269847" y="659143"/>
                </a:cubicBezTo>
                <a:lnTo>
                  <a:pt x="264797" y="655080"/>
                </a:lnTo>
                <a:lnTo>
                  <a:pt x="263923" y="654919"/>
                </a:lnTo>
                <a:lnTo>
                  <a:pt x="264763" y="656715"/>
                </a:lnTo>
                <a:lnTo>
                  <a:pt x="271554" y="662583"/>
                </a:lnTo>
                <a:cubicBezTo>
                  <a:pt x="274233" y="665560"/>
                  <a:pt x="276019" y="668536"/>
                  <a:pt x="274233" y="669528"/>
                </a:cubicBezTo>
                <a:lnTo>
                  <a:pt x="268098" y="663849"/>
                </a:lnTo>
                <a:lnTo>
                  <a:pt x="268280" y="664237"/>
                </a:lnTo>
                <a:cubicBezTo>
                  <a:pt x="269470" y="668117"/>
                  <a:pt x="269867" y="671513"/>
                  <a:pt x="268280" y="671513"/>
                </a:cubicBezTo>
                <a:cubicBezTo>
                  <a:pt x="266692" y="671513"/>
                  <a:pt x="265501" y="667147"/>
                  <a:pt x="264707" y="662781"/>
                </a:cubicBezTo>
                <a:lnTo>
                  <a:pt x="263810" y="656198"/>
                </a:lnTo>
                <a:lnTo>
                  <a:pt x="263517" y="655638"/>
                </a:lnTo>
                <a:lnTo>
                  <a:pt x="263762" y="655850"/>
                </a:lnTo>
                <a:lnTo>
                  <a:pt x="263628" y="654864"/>
                </a:lnTo>
                <a:lnTo>
                  <a:pt x="263517" y="654844"/>
                </a:lnTo>
                <a:lnTo>
                  <a:pt x="263622" y="654822"/>
                </a:lnTo>
                <a:lnTo>
                  <a:pt x="263517" y="654051"/>
                </a:lnTo>
                <a:lnTo>
                  <a:pt x="263517" y="654051"/>
                </a:lnTo>
                <a:lnTo>
                  <a:pt x="263517" y="654050"/>
                </a:lnTo>
                <a:lnTo>
                  <a:pt x="263517" y="654050"/>
                </a:lnTo>
                <a:lnTo>
                  <a:pt x="263518" y="654050"/>
                </a:lnTo>
                <a:lnTo>
                  <a:pt x="263536" y="654036"/>
                </a:lnTo>
                <a:lnTo>
                  <a:pt x="263518" y="654049"/>
                </a:lnTo>
                <a:lnTo>
                  <a:pt x="263517" y="654050"/>
                </a:lnTo>
                <a:lnTo>
                  <a:pt x="263517" y="654050"/>
                </a:lnTo>
                <a:lnTo>
                  <a:pt x="263517" y="654050"/>
                </a:lnTo>
                <a:lnTo>
                  <a:pt x="263517" y="654049"/>
                </a:lnTo>
                <a:lnTo>
                  <a:pt x="265501" y="643573"/>
                </a:lnTo>
                <a:cubicBezTo>
                  <a:pt x="266692" y="640080"/>
                  <a:pt x="268280" y="637461"/>
                  <a:pt x="269867" y="638334"/>
                </a:cubicBezTo>
                <a:close/>
                <a:moveTo>
                  <a:pt x="262882" y="636588"/>
                </a:moveTo>
                <a:cubicBezTo>
                  <a:pt x="264787" y="637461"/>
                  <a:pt x="264787" y="641827"/>
                  <a:pt x="264311" y="645974"/>
                </a:cubicBezTo>
                <a:lnTo>
                  <a:pt x="263122" y="652695"/>
                </a:lnTo>
                <a:lnTo>
                  <a:pt x="263517" y="654050"/>
                </a:lnTo>
                <a:lnTo>
                  <a:pt x="263003" y="653368"/>
                </a:lnTo>
                <a:lnTo>
                  <a:pt x="262939" y="653730"/>
                </a:lnTo>
                <a:lnTo>
                  <a:pt x="263517" y="654050"/>
                </a:lnTo>
                <a:lnTo>
                  <a:pt x="262902" y="653940"/>
                </a:lnTo>
                <a:lnTo>
                  <a:pt x="262882" y="654051"/>
                </a:lnTo>
                <a:lnTo>
                  <a:pt x="262850" y="653930"/>
                </a:lnTo>
                <a:lnTo>
                  <a:pt x="259972" y="653415"/>
                </a:lnTo>
                <a:lnTo>
                  <a:pt x="260341" y="654050"/>
                </a:lnTo>
                <a:lnTo>
                  <a:pt x="260341" y="654050"/>
                </a:lnTo>
                <a:lnTo>
                  <a:pt x="260341" y="654051"/>
                </a:lnTo>
                <a:lnTo>
                  <a:pt x="259851" y="654869"/>
                </a:lnTo>
                <a:lnTo>
                  <a:pt x="259902" y="654883"/>
                </a:lnTo>
                <a:lnTo>
                  <a:pt x="260341" y="654051"/>
                </a:lnTo>
                <a:lnTo>
                  <a:pt x="260342" y="654050"/>
                </a:lnTo>
                <a:lnTo>
                  <a:pt x="260342" y="654051"/>
                </a:lnTo>
                <a:lnTo>
                  <a:pt x="260184" y="654960"/>
                </a:lnTo>
                <a:lnTo>
                  <a:pt x="260342" y="655003"/>
                </a:lnTo>
                <a:lnTo>
                  <a:pt x="260170" y="655041"/>
                </a:lnTo>
                <a:lnTo>
                  <a:pt x="258357" y="665480"/>
                </a:lnTo>
                <a:cubicBezTo>
                  <a:pt x="257167" y="669290"/>
                  <a:pt x="255579" y="672147"/>
                  <a:pt x="253991" y="671195"/>
                </a:cubicBezTo>
                <a:cubicBezTo>
                  <a:pt x="253198" y="669290"/>
                  <a:pt x="254785" y="665004"/>
                  <a:pt x="256571" y="661194"/>
                </a:cubicBezTo>
                <a:lnTo>
                  <a:pt x="259773" y="655127"/>
                </a:lnTo>
                <a:lnTo>
                  <a:pt x="259685" y="655146"/>
                </a:lnTo>
                <a:lnTo>
                  <a:pt x="254091" y="664479"/>
                </a:lnTo>
                <a:cubicBezTo>
                  <a:pt x="251412" y="667632"/>
                  <a:pt x="248733" y="669573"/>
                  <a:pt x="247840" y="667632"/>
                </a:cubicBezTo>
                <a:lnTo>
                  <a:pt x="253255" y="659631"/>
                </a:lnTo>
                <a:lnTo>
                  <a:pt x="252404" y="660301"/>
                </a:lnTo>
                <a:cubicBezTo>
                  <a:pt x="248877" y="661922"/>
                  <a:pt x="245349" y="662385"/>
                  <a:pt x="244467" y="659606"/>
                </a:cubicBezTo>
                <a:lnTo>
                  <a:pt x="249712" y="656853"/>
                </a:lnTo>
                <a:lnTo>
                  <a:pt x="244625" y="655003"/>
                </a:lnTo>
                <a:cubicBezTo>
                  <a:pt x="244625" y="652145"/>
                  <a:pt x="248554" y="652145"/>
                  <a:pt x="252484" y="652860"/>
                </a:cubicBezTo>
                <a:lnTo>
                  <a:pt x="258213" y="654422"/>
                </a:lnTo>
                <a:lnTo>
                  <a:pt x="260341" y="654050"/>
                </a:lnTo>
                <a:lnTo>
                  <a:pt x="259390" y="653310"/>
                </a:lnTo>
                <a:lnTo>
                  <a:pt x="251556" y="651907"/>
                </a:lnTo>
                <a:cubicBezTo>
                  <a:pt x="247569" y="650716"/>
                  <a:pt x="244755" y="649287"/>
                  <a:pt x="246631" y="648335"/>
                </a:cubicBezTo>
                <a:lnTo>
                  <a:pt x="254591" y="649578"/>
                </a:lnTo>
                <a:lnTo>
                  <a:pt x="252305" y="647800"/>
                </a:lnTo>
                <a:cubicBezTo>
                  <a:pt x="249626" y="645121"/>
                  <a:pt x="247840" y="642442"/>
                  <a:pt x="249626" y="641549"/>
                </a:cubicBezTo>
                <a:cubicBezTo>
                  <a:pt x="251412" y="640656"/>
                  <a:pt x="254091" y="643781"/>
                  <a:pt x="256323" y="647130"/>
                </a:cubicBezTo>
                <a:lnTo>
                  <a:pt x="258836" y="651457"/>
                </a:lnTo>
                <a:lnTo>
                  <a:pt x="262771" y="653637"/>
                </a:lnTo>
                <a:lnTo>
                  <a:pt x="262533" y="652745"/>
                </a:lnTo>
                <a:lnTo>
                  <a:pt x="257034" y="645451"/>
                </a:lnTo>
                <a:cubicBezTo>
                  <a:pt x="255182" y="642144"/>
                  <a:pt x="254256" y="639057"/>
                  <a:pt x="256108" y="638175"/>
                </a:cubicBezTo>
                <a:lnTo>
                  <a:pt x="260447" y="644936"/>
                </a:lnTo>
                <a:lnTo>
                  <a:pt x="260024" y="643355"/>
                </a:lnTo>
                <a:cubicBezTo>
                  <a:pt x="259548" y="639644"/>
                  <a:pt x="260024" y="636588"/>
                  <a:pt x="262882" y="636588"/>
                </a:cubicBezTo>
                <a:close/>
                <a:moveTo>
                  <a:pt x="707134" y="635317"/>
                </a:moveTo>
                <a:cubicBezTo>
                  <a:pt x="715954" y="633412"/>
                  <a:pt x="712426" y="661987"/>
                  <a:pt x="707134" y="671512"/>
                </a:cubicBezTo>
                <a:cubicBezTo>
                  <a:pt x="707134" y="671512"/>
                  <a:pt x="700079" y="637222"/>
                  <a:pt x="707134" y="635317"/>
                </a:cubicBezTo>
                <a:close/>
                <a:moveTo>
                  <a:pt x="2761448" y="633412"/>
                </a:moveTo>
                <a:cubicBezTo>
                  <a:pt x="2763433" y="633412"/>
                  <a:pt x="2763929" y="636746"/>
                  <a:pt x="2763681" y="640794"/>
                </a:cubicBezTo>
                <a:lnTo>
                  <a:pt x="2763213" y="643238"/>
                </a:lnTo>
                <a:lnTo>
                  <a:pt x="2768063" y="636587"/>
                </a:lnTo>
                <a:cubicBezTo>
                  <a:pt x="2769915" y="637469"/>
                  <a:pt x="2768989" y="640556"/>
                  <a:pt x="2767137" y="643863"/>
                </a:cubicBezTo>
                <a:lnTo>
                  <a:pt x="2761718" y="651051"/>
                </a:lnTo>
                <a:lnTo>
                  <a:pt x="2761710" y="651094"/>
                </a:lnTo>
                <a:lnTo>
                  <a:pt x="2765990" y="645542"/>
                </a:lnTo>
                <a:cubicBezTo>
                  <a:pt x="2768901" y="642193"/>
                  <a:pt x="2772296" y="639068"/>
                  <a:pt x="2774237" y="639961"/>
                </a:cubicBezTo>
                <a:cubicBezTo>
                  <a:pt x="2776177" y="640854"/>
                  <a:pt x="2774237" y="643533"/>
                  <a:pt x="2771084" y="646212"/>
                </a:cubicBezTo>
                <a:lnTo>
                  <a:pt x="2768639" y="647677"/>
                </a:lnTo>
                <a:lnTo>
                  <a:pt x="2777799" y="644842"/>
                </a:lnTo>
                <a:cubicBezTo>
                  <a:pt x="2778752" y="646747"/>
                  <a:pt x="2775894" y="648652"/>
                  <a:pt x="2772084" y="650081"/>
                </a:cubicBezTo>
                <a:lnTo>
                  <a:pt x="2770043" y="650506"/>
                </a:lnTo>
                <a:lnTo>
                  <a:pt x="2779416" y="650875"/>
                </a:lnTo>
                <a:cubicBezTo>
                  <a:pt x="2780354" y="652462"/>
                  <a:pt x="2777071" y="653256"/>
                  <a:pt x="2772849" y="653455"/>
                </a:cubicBezTo>
                <a:lnTo>
                  <a:pt x="2761302" y="652515"/>
                </a:lnTo>
                <a:lnTo>
                  <a:pt x="2761316" y="652570"/>
                </a:lnTo>
                <a:lnTo>
                  <a:pt x="2769386" y="653891"/>
                </a:lnTo>
                <a:cubicBezTo>
                  <a:pt x="2773752" y="654843"/>
                  <a:pt x="2778117" y="656272"/>
                  <a:pt x="2778117" y="658177"/>
                </a:cubicBezTo>
                <a:cubicBezTo>
                  <a:pt x="2778117" y="660082"/>
                  <a:pt x="2774722" y="659606"/>
                  <a:pt x="2770841" y="658177"/>
                </a:cubicBezTo>
                <a:lnTo>
                  <a:pt x="2769982" y="657695"/>
                </a:lnTo>
                <a:lnTo>
                  <a:pt x="2776177" y="664104"/>
                </a:lnTo>
                <a:cubicBezTo>
                  <a:pt x="2775207" y="667014"/>
                  <a:pt x="2772296" y="665559"/>
                  <a:pt x="2769143" y="662649"/>
                </a:cubicBezTo>
                <a:lnTo>
                  <a:pt x="2761557" y="653545"/>
                </a:lnTo>
                <a:lnTo>
                  <a:pt x="2761626" y="653825"/>
                </a:lnTo>
                <a:lnTo>
                  <a:pt x="2765748" y="659606"/>
                </a:lnTo>
                <a:cubicBezTo>
                  <a:pt x="2768063" y="663416"/>
                  <a:pt x="2769915" y="667702"/>
                  <a:pt x="2768063" y="669607"/>
                </a:cubicBezTo>
                <a:cubicBezTo>
                  <a:pt x="2767137" y="670559"/>
                  <a:pt x="2765285" y="667702"/>
                  <a:pt x="2763664" y="663892"/>
                </a:cubicBezTo>
                <a:lnTo>
                  <a:pt x="2763212" y="662176"/>
                </a:lnTo>
                <a:lnTo>
                  <a:pt x="2761289" y="671224"/>
                </a:lnTo>
                <a:cubicBezTo>
                  <a:pt x="2759384" y="672162"/>
                  <a:pt x="2758908" y="668879"/>
                  <a:pt x="2759146" y="664657"/>
                </a:cubicBezTo>
                <a:lnTo>
                  <a:pt x="2761035" y="653908"/>
                </a:lnTo>
                <a:lnTo>
                  <a:pt x="2760655" y="652465"/>
                </a:lnTo>
                <a:lnTo>
                  <a:pt x="2759266" y="661193"/>
                </a:lnTo>
                <a:cubicBezTo>
                  <a:pt x="2758340" y="665559"/>
                  <a:pt x="2756951" y="669925"/>
                  <a:pt x="2755099" y="669925"/>
                </a:cubicBezTo>
                <a:cubicBezTo>
                  <a:pt x="2752320" y="669925"/>
                  <a:pt x="2752783" y="666529"/>
                  <a:pt x="2754404" y="662649"/>
                </a:cubicBezTo>
                <a:lnTo>
                  <a:pt x="2760655" y="652463"/>
                </a:lnTo>
                <a:lnTo>
                  <a:pt x="2760654" y="652463"/>
                </a:lnTo>
                <a:lnTo>
                  <a:pt x="2760654" y="652463"/>
                </a:lnTo>
                <a:lnTo>
                  <a:pt x="2760654" y="652463"/>
                </a:lnTo>
                <a:lnTo>
                  <a:pt x="2755804" y="660151"/>
                </a:lnTo>
                <a:cubicBezTo>
                  <a:pt x="2753158" y="663872"/>
                  <a:pt x="2750071" y="667345"/>
                  <a:pt x="2748307" y="666352"/>
                </a:cubicBezTo>
                <a:cubicBezTo>
                  <a:pt x="2746543" y="665360"/>
                  <a:pt x="2748307" y="662384"/>
                  <a:pt x="2751173" y="659407"/>
                </a:cubicBezTo>
                <a:lnTo>
                  <a:pt x="2753488" y="657712"/>
                </a:lnTo>
                <a:lnTo>
                  <a:pt x="2744939" y="659871"/>
                </a:lnTo>
                <a:cubicBezTo>
                  <a:pt x="2744066" y="658018"/>
                  <a:pt x="2746685" y="656166"/>
                  <a:pt x="2750177" y="654777"/>
                </a:cubicBezTo>
                <a:lnTo>
                  <a:pt x="2760653" y="652463"/>
                </a:lnTo>
                <a:lnTo>
                  <a:pt x="2758755" y="651909"/>
                </a:lnTo>
                <a:lnTo>
                  <a:pt x="2759067" y="652462"/>
                </a:lnTo>
                <a:lnTo>
                  <a:pt x="2758000" y="651689"/>
                </a:lnTo>
                <a:lnTo>
                  <a:pt x="2752717" y="650148"/>
                </a:lnTo>
                <a:cubicBezTo>
                  <a:pt x="2748748" y="648759"/>
                  <a:pt x="2744779" y="646906"/>
                  <a:pt x="2744779" y="645054"/>
                </a:cubicBezTo>
                <a:cubicBezTo>
                  <a:pt x="2744779" y="643202"/>
                  <a:pt x="2747866" y="644128"/>
                  <a:pt x="2751394" y="645980"/>
                </a:cubicBezTo>
                <a:lnTo>
                  <a:pt x="2751557" y="646094"/>
                </a:lnTo>
                <a:lnTo>
                  <a:pt x="2748351" y="640115"/>
                </a:lnTo>
                <a:cubicBezTo>
                  <a:pt x="2749244" y="638351"/>
                  <a:pt x="2751477" y="640115"/>
                  <a:pt x="2753709" y="642981"/>
                </a:cubicBezTo>
                <a:lnTo>
                  <a:pt x="2758029" y="650625"/>
                </a:lnTo>
                <a:lnTo>
                  <a:pt x="2760654" y="652462"/>
                </a:lnTo>
                <a:lnTo>
                  <a:pt x="2760654" y="652462"/>
                </a:lnTo>
                <a:lnTo>
                  <a:pt x="2760654" y="652462"/>
                </a:lnTo>
                <a:lnTo>
                  <a:pt x="2760655" y="652462"/>
                </a:lnTo>
                <a:lnTo>
                  <a:pt x="2760655" y="652462"/>
                </a:lnTo>
                <a:lnTo>
                  <a:pt x="2760655" y="652462"/>
                </a:lnTo>
                <a:lnTo>
                  <a:pt x="2760654" y="652462"/>
                </a:lnTo>
                <a:lnTo>
                  <a:pt x="2760655" y="652461"/>
                </a:lnTo>
                <a:lnTo>
                  <a:pt x="2760655" y="652461"/>
                </a:lnTo>
                <a:lnTo>
                  <a:pt x="2760654" y="652462"/>
                </a:lnTo>
                <a:lnTo>
                  <a:pt x="2760654" y="652461"/>
                </a:lnTo>
                <a:lnTo>
                  <a:pt x="2755562" y="644604"/>
                </a:lnTo>
                <a:cubicBezTo>
                  <a:pt x="2753247" y="640556"/>
                  <a:pt x="2751394" y="636269"/>
                  <a:pt x="2753247" y="635317"/>
                </a:cubicBezTo>
                <a:cubicBezTo>
                  <a:pt x="2755099" y="634364"/>
                  <a:pt x="2756951" y="637222"/>
                  <a:pt x="2758340" y="641032"/>
                </a:cubicBezTo>
                <a:lnTo>
                  <a:pt x="2760655" y="652460"/>
                </a:lnTo>
                <a:lnTo>
                  <a:pt x="2761089" y="650334"/>
                </a:lnTo>
                <a:lnTo>
                  <a:pt x="2759960" y="643651"/>
                </a:lnTo>
                <a:cubicBezTo>
                  <a:pt x="2759464" y="639127"/>
                  <a:pt x="2759464" y="634364"/>
                  <a:pt x="2761448" y="633412"/>
                </a:cubicBezTo>
                <a:close/>
                <a:moveTo>
                  <a:pt x="2620733" y="631825"/>
                </a:moveTo>
                <a:cubicBezTo>
                  <a:pt x="2669249" y="631825"/>
                  <a:pt x="2686043" y="661570"/>
                  <a:pt x="2674847" y="713623"/>
                </a:cubicBezTo>
                <a:cubicBezTo>
                  <a:pt x="2671582" y="726172"/>
                  <a:pt x="2666334" y="736164"/>
                  <a:pt x="2660298" y="744094"/>
                </a:cubicBezTo>
                <a:lnTo>
                  <a:pt x="2656632" y="747537"/>
                </a:lnTo>
                <a:lnTo>
                  <a:pt x="2657467" y="749301"/>
                </a:lnTo>
                <a:lnTo>
                  <a:pt x="2656560" y="747605"/>
                </a:lnTo>
                <a:lnTo>
                  <a:pt x="2641026" y="762191"/>
                </a:lnTo>
                <a:lnTo>
                  <a:pt x="2625544" y="770184"/>
                </a:lnTo>
                <a:lnTo>
                  <a:pt x="2623895" y="772836"/>
                </a:lnTo>
                <a:cubicBezTo>
                  <a:pt x="2620459" y="775703"/>
                  <a:pt x="2617780" y="776288"/>
                  <a:pt x="2617780" y="776288"/>
                </a:cubicBezTo>
                <a:lnTo>
                  <a:pt x="2619609" y="772303"/>
                </a:lnTo>
                <a:lnTo>
                  <a:pt x="2617001" y="773113"/>
                </a:lnTo>
                <a:cubicBezTo>
                  <a:pt x="2633795" y="752663"/>
                  <a:pt x="2585278" y="730355"/>
                  <a:pt x="2583412" y="685737"/>
                </a:cubicBezTo>
                <a:cubicBezTo>
                  <a:pt x="2579680" y="642979"/>
                  <a:pt x="2620733" y="631825"/>
                  <a:pt x="2620733" y="631825"/>
                </a:cubicBezTo>
                <a:close/>
                <a:moveTo>
                  <a:pt x="2547136" y="631825"/>
                </a:moveTo>
                <a:lnTo>
                  <a:pt x="2550362" y="638360"/>
                </a:lnTo>
                <a:lnTo>
                  <a:pt x="2548247" y="632113"/>
                </a:lnTo>
                <a:cubicBezTo>
                  <a:pt x="2552057" y="630237"/>
                  <a:pt x="2555867" y="632113"/>
                  <a:pt x="2559677" y="637742"/>
                </a:cubicBezTo>
                <a:cubicBezTo>
                  <a:pt x="2563487" y="643370"/>
                  <a:pt x="2565392" y="648999"/>
                  <a:pt x="2561582" y="648999"/>
                </a:cubicBezTo>
                <a:lnTo>
                  <a:pt x="2552401" y="643573"/>
                </a:lnTo>
                <a:lnTo>
                  <a:pt x="2547136" y="652463"/>
                </a:lnTo>
                <a:cubicBezTo>
                  <a:pt x="2543431" y="652463"/>
                  <a:pt x="2541579" y="648711"/>
                  <a:pt x="2541579" y="641206"/>
                </a:cubicBezTo>
                <a:cubicBezTo>
                  <a:pt x="2541579" y="635577"/>
                  <a:pt x="2545284" y="631825"/>
                  <a:pt x="2547136" y="631825"/>
                </a:cubicBezTo>
                <a:close/>
                <a:moveTo>
                  <a:pt x="2062835" y="631825"/>
                </a:moveTo>
                <a:lnTo>
                  <a:pt x="2062946" y="632154"/>
                </a:lnTo>
                <a:lnTo>
                  <a:pt x="2063107" y="631825"/>
                </a:lnTo>
                <a:lnTo>
                  <a:pt x="2063157" y="632781"/>
                </a:lnTo>
                <a:lnTo>
                  <a:pt x="2064196" y="635873"/>
                </a:lnTo>
                <a:lnTo>
                  <a:pt x="2066513" y="638982"/>
                </a:lnTo>
                <a:lnTo>
                  <a:pt x="2066917" y="638175"/>
                </a:lnTo>
                <a:lnTo>
                  <a:pt x="2066606" y="639107"/>
                </a:lnTo>
                <a:lnTo>
                  <a:pt x="2068278" y="641350"/>
                </a:lnTo>
                <a:cubicBezTo>
                  <a:pt x="2070092" y="645160"/>
                  <a:pt x="2066464" y="648970"/>
                  <a:pt x="2066464" y="648970"/>
                </a:cubicBezTo>
                <a:lnTo>
                  <a:pt x="2061684" y="643951"/>
                </a:lnTo>
                <a:lnTo>
                  <a:pt x="2059207" y="641350"/>
                </a:lnTo>
                <a:lnTo>
                  <a:pt x="2059889" y="637193"/>
                </a:lnTo>
                <a:lnTo>
                  <a:pt x="2060341" y="634444"/>
                </a:lnTo>
                <a:cubicBezTo>
                  <a:pt x="2061474" y="632777"/>
                  <a:pt x="2062835" y="631825"/>
                  <a:pt x="2062835" y="631825"/>
                </a:cubicBezTo>
                <a:close/>
                <a:moveTo>
                  <a:pt x="2546054" y="630555"/>
                </a:moveTo>
                <a:cubicBezTo>
                  <a:pt x="2547930" y="634365"/>
                  <a:pt x="2546054" y="638175"/>
                  <a:pt x="2540426" y="641985"/>
                </a:cubicBezTo>
                <a:cubicBezTo>
                  <a:pt x="2534797" y="645795"/>
                  <a:pt x="2531045" y="647700"/>
                  <a:pt x="2529168" y="643890"/>
                </a:cubicBezTo>
                <a:cubicBezTo>
                  <a:pt x="2527292" y="641985"/>
                  <a:pt x="2529168" y="638175"/>
                  <a:pt x="2534797" y="634365"/>
                </a:cubicBezTo>
                <a:cubicBezTo>
                  <a:pt x="2538549" y="630555"/>
                  <a:pt x="2544178" y="628650"/>
                  <a:pt x="2546054" y="630555"/>
                </a:cubicBezTo>
                <a:close/>
                <a:moveTo>
                  <a:pt x="2083745" y="630531"/>
                </a:moveTo>
                <a:cubicBezTo>
                  <a:pt x="2091365" y="629591"/>
                  <a:pt x="2097080" y="631472"/>
                  <a:pt x="2100652" y="635941"/>
                </a:cubicBezTo>
                <a:lnTo>
                  <a:pt x="2101895" y="642370"/>
                </a:lnTo>
                <a:lnTo>
                  <a:pt x="2101922" y="642376"/>
                </a:lnTo>
                <a:cubicBezTo>
                  <a:pt x="2104541" y="644923"/>
                  <a:pt x="2105017" y="647701"/>
                  <a:pt x="2105017" y="647701"/>
                </a:cubicBezTo>
                <a:lnTo>
                  <a:pt x="2102656" y="646304"/>
                </a:lnTo>
                <a:lnTo>
                  <a:pt x="2104700" y="656872"/>
                </a:lnTo>
                <a:lnTo>
                  <a:pt x="2098972" y="667751"/>
                </a:lnTo>
                <a:lnTo>
                  <a:pt x="2100255" y="669926"/>
                </a:lnTo>
                <a:lnTo>
                  <a:pt x="2098719" y="668233"/>
                </a:lnTo>
                <a:lnTo>
                  <a:pt x="2095413" y="674511"/>
                </a:lnTo>
                <a:lnTo>
                  <a:pt x="2088295" y="678985"/>
                </a:lnTo>
                <a:lnTo>
                  <a:pt x="2088031" y="679451"/>
                </a:lnTo>
                <a:lnTo>
                  <a:pt x="2088161" y="679069"/>
                </a:lnTo>
                <a:lnTo>
                  <a:pt x="2087555" y="679450"/>
                </a:lnTo>
                <a:cubicBezTo>
                  <a:pt x="2093270" y="671924"/>
                  <a:pt x="2074220" y="666280"/>
                  <a:pt x="2072315" y="651228"/>
                </a:cubicBezTo>
                <a:cubicBezTo>
                  <a:pt x="2068505" y="636176"/>
                  <a:pt x="2083745" y="630531"/>
                  <a:pt x="2083745" y="630531"/>
                </a:cubicBezTo>
                <a:close/>
                <a:moveTo>
                  <a:pt x="938381" y="627207"/>
                </a:moveTo>
                <a:cubicBezTo>
                  <a:pt x="941908" y="625475"/>
                  <a:pt x="945436" y="628939"/>
                  <a:pt x="948964" y="632402"/>
                </a:cubicBezTo>
                <a:cubicBezTo>
                  <a:pt x="952492" y="637598"/>
                  <a:pt x="952492" y="642793"/>
                  <a:pt x="950728" y="644525"/>
                </a:cubicBezTo>
                <a:cubicBezTo>
                  <a:pt x="948964" y="644525"/>
                  <a:pt x="943672" y="642793"/>
                  <a:pt x="941908" y="639329"/>
                </a:cubicBezTo>
                <a:cubicBezTo>
                  <a:pt x="938381" y="634134"/>
                  <a:pt x="936617" y="628939"/>
                  <a:pt x="938381" y="627207"/>
                </a:cubicBezTo>
                <a:close/>
                <a:moveTo>
                  <a:pt x="2562217" y="627062"/>
                </a:moveTo>
                <a:cubicBezTo>
                  <a:pt x="2567773" y="628914"/>
                  <a:pt x="2573329" y="630766"/>
                  <a:pt x="2571477" y="632618"/>
                </a:cubicBezTo>
                <a:cubicBezTo>
                  <a:pt x="2571477" y="636323"/>
                  <a:pt x="2567773" y="638175"/>
                  <a:pt x="2562217" y="638175"/>
                </a:cubicBezTo>
                <a:cubicBezTo>
                  <a:pt x="2554808" y="638175"/>
                  <a:pt x="2551104" y="634471"/>
                  <a:pt x="2551104" y="632618"/>
                </a:cubicBezTo>
                <a:cubicBezTo>
                  <a:pt x="2551104" y="628914"/>
                  <a:pt x="2556660" y="627062"/>
                  <a:pt x="2562217" y="627062"/>
                </a:cubicBezTo>
                <a:close/>
                <a:moveTo>
                  <a:pt x="935823" y="627062"/>
                </a:moveTo>
                <a:cubicBezTo>
                  <a:pt x="939528" y="627062"/>
                  <a:pt x="941380" y="632618"/>
                  <a:pt x="941380" y="638174"/>
                </a:cubicBezTo>
                <a:cubicBezTo>
                  <a:pt x="941380" y="643731"/>
                  <a:pt x="937675" y="649287"/>
                  <a:pt x="935823" y="649287"/>
                </a:cubicBezTo>
                <a:cubicBezTo>
                  <a:pt x="932119" y="649287"/>
                  <a:pt x="930267" y="643731"/>
                  <a:pt x="930267" y="638174"/>
                </a:cubicBezTo>
                <a:cubicBezTo>
                  <a:pt x="930267" y="630766"/>
                  <a:pt x="933971" y="627062"/>
                  <a:pt x="935823" y="627062"/>
                </a:cubicBezTo>
                <a:close/>
                <a:moveTo>
                  <a:pt x="1194224" y="626110"/>
                </a:moveTo>
                <a:cubicBezTo>
                  <a:pt x="1197688" y="624205"/>
                  <a:pt x="1201151" y="629920"/>
                  <a:pt x="1203533" y="637540"/>
                </a:cubicBezTo>
                <a:lnTo>
                  <a:pt x="1206330" y="660266"/>
                </a:lnTo>
                <a:lnTo>
                  <a:pt x="1206492" y="660400"/>
                </a:lnTo>
                <a:lnTo>
                  <a:pt x="1206343" y="660371"/>
                </a:lnTo>
                <a:lnTo>
                  <a:pt x="1206347" y="660400"/>
                </a:lnTo>
                <a:lnTo>
                  <a:pt x="1206330" y="660368"/>
                </a:lnTo>
                <a:lnTo>
                  <a:pt x="1202548" y="659629"/>
                </a:lnTo>
                <a:lnTo>
                  <a:pt x="1204904" y="660399"/>
                </a:lnTo>
                <a:cubicBezTo>
                  <a:pt x="1204904" y="660399"/>
                  <a:pt x="1173655" y="668337"/>
                  <a:pt x="1171817" y="660399"/>
                </a:cubicBezTo>
                <a:cubicBezTo>
                  <a:pt x="1170898" y="656431"/>
                  <a:pt x="1177331" y="655439"/>
                  <a:pt x="1184914" y="655935"/>
                </a:cubicBezTo>
                <a:lnTo>
                  <a:pt x="1192005" y="656971"/>
                </a:lnTo>
                <a:lnTo>
                  <a:pt x="1190054" y="656464"/>
                </a:lnTo>
                <a:cubicBezTo>
                  <a:pt x="1181951" y="653918"/>
                  <a:pt x="1174080" y="650213"/>
                  <a:pt x="1175006" y="645583"/>
                </a:cubicBezTo>
                <a:cubicBezTo>
                  <a:pt x="1175469" y="643731"/>
                  <a:pt x="1177321" y="643268"/>
                  <a:pt x="1179925" y="643731"/>
                </a:cubicBezTo>
                <a:lnTo>
                  <a:pt x="1189824" y="648307"/>
                </a:lnTo>
                <a:lnTo>
                  <a:pt x="1182401" y="641478"/>
                </a:lnTo>
                <a:cubicBezTo>
                  <a:pt x="1180258" y="638851"/>
                  <a:pt x="1179186" y="636400"/>
                  <a:pt x="1180139" y="634532"/>
                </a:cubicBezTo>
                <a:cubicBezTo>
                  <a:pt x="1185854" y="627062"/>
                  <a:pt x="1202999" y="649474"/>
                  <a:pt x="1204904" y="658812"/>
                </a:cubicBezTo>
                <a:lnTo>
                  <a:pt x="1203609" y="658006"/>
                </a:lnTo>
                <a:lnTo>
                  <a:pt x="1206231" y="660184"/>
                </a:lnTo>
                <a:lnTo>
                  <a:pt x="1198337" y="645398"/>
                </a:lnTo>
                <a:cubicBezTo>
                  <a:pt x="1194657" y="637540"/>
                  <a:pt x="1191627" y="628967"/>
                  <a:pt x="1194224" y="626110"/>
                </a:cubicBezTo>
                <a:close/>
                <a:moveTo>
                  <a:pt x="936329" y="626110"/>
                </a:moveTo>
                <a:cubicBezTo>
                  <a:pt x="938205" y="628015"/>
                  <a:pt x="936329" y="631825"/>
                  <a:pt x="930700" y="635635"/>
                </a:cubicBezTo>
                <a:cubicBezTo>
                  <a:pt x="925071" y="639445"/>
                  <a:pt x="921319" y="641350"/>
                  <a:pt x="919443" y="639445"/>
                </a:cubicBezTo>
                <a:cubicBezTo>
                  <a:pt x="917567" y="635635"/>
                  <a:pt x="919443" y="631825"/>
                  <a:pt x="925071" y="628015"/>
                </a:cubicBezTo>
                <a:cubicBezTo>
                  <a:pt x="928824" y="624205"/>
                  <a:pt x="934452" y="622300"/>
                  <a:pt x="936329" y="626110"/>
                </a:cubicBezTo>
                <a:close/>
                <a:moveTo>
                  <a:pt x="1579554" y="625475"/>
                </a:moveTo>
                <a:cubicBezTo>
                  <a:pt x="1579554" y="625475"/>
                  <a:pt x="1576379" y="631825"/>
                  <a:pt x="1574792" y="631825"/>
                </a:cubicBezTo>
                <a:cubicBezTo>
                  <a:pt x="1573204" y="630237"/>
                  <a:pt x="1577967" y="627062"/>
                  <a:pt x="1579554" y="625475"/>
                </a:cubicBezTo>
                <a:close/>
                <a:moveTo>
                  <a:pt x="1579554" y="625475"/>
                </a:moveTo>
                <a:cubicBezTo>
                  <a:pt x="1579554" y="625475"/>
                  <a:pt x="1587492" y="628650"/>
                  <a:pt x="1585508" y="630237"/>
                </a:cubicBezTo>
                <a:lnTo>
                  <a:pt x="1582650" y="629094"/>
                </a:lnTo>
                <a:lnTo>
                  <a:pt x="1583788" y="631825"/>
                </a:lnTo>
                <a:lnTo>
                  <a:pt x="1580349" y="626667"/>
                </a:lnTo>
                <a:close/>
                <a:moveTo>
                  <a:pt x="1577967" y="625475"/>
                </a:moveTo>
                <a:cubicBezTo>
                  <a:pt x="1577967" y="625475"/>
                  <a:pt x="1572014" y="630238"/>
                  <a:pt x="1570029" y="628650"/>
                </a:cubicBezTo>
                <a:cubicBezTo>
                  <a:pt x="1570029" y="628650"/>
                  <a:pt x="1575983" y="625475"/>
                  <a:pt x="1577967" y="625475"/>
                </a:cubicBezTo>
                <a:close/>
                <a:moveTo>
                  <a:pt x="1208873" y="624522"/>
                </a:moveTo>
                <a:cubicBezTo>
                  <a:pt x="1212445" y="622617"/>
                  <a:pt x="1213338" y="629284"/>
                  <a:pt x="1212891" y="637381"/>
                </a:cubicBezTo>
                <a:lnTo>
                  <a:pt x="1210300" y="651200"/>
                </a:lnTo>
                <a:lnTo>
                  <a:pt x="1212048" y="643962"/>
                </a:lnTo>
                <a:cubicBezTo>
                  <a:pt x="1214528" y="635859"/>
                  <a:pt x="1218001" y="627988"/>
                  <a:pt x="1221970" y="628914"/>
                </a:cubicBezTo>
                <a:cubicBezTo>
                  <a:pt x="1226931" y="628914"/>
                  <a:pt x="1225442" y="635396"/>
                  <a:pt x="1221722" y="642573"/>
                </a:cubicBezTo>
                <a:lnTo>
                  <a:pt x="1221557" y="642788"/>
                </a:lnTo>
                <a:lnTo>
                  <a:pt x="1234226" y="634047"/>
                </a:lnTo>
                <a:cubicBezTo>
                  <a:pt x="1237027" y="635952"/>
                  <a:pt x="1232825" y="641667"/>
                  <a:pt x="1226755" y="647144"/>
                </a:cubicBezTo>
                <a:lnTo>
                  <a:pt x="1210408" y="657357"/>
                </a:lnTo>
                <a:lnTo>
                  <a:pt x="1208079" y="660400"/>
                </a:lnTo>
                <a:lnTo>
                  <a:pt x="1208530" y="658530"/>
                </a:lnTo>
                <a:lnTo>
                  <a:pt x="1208079" y="658812"/>
                </a:lnTo>
                <a:lnTo>
                  <a:pt x="1208647" y="658049"/>
                </a:lnTo>
                <a:lnTo>
                  <a:pt x="1208707" y="657797"/>
                </a:lnTo>
                <a:lnTo>
                  <a:pt x="1206194" y="642381"/>
                </a:lnTo>
                <a:cubicBezTo>
                  <a:pt x="1205301" y="634047"/>
                  <a:pt x="1205301" y="625474"/>
                  <a:pt x="1208873" y="624522"/>
                </a:cubicBezTo>
                <a:close/>
                <a:moveTo>
                  <a:pt x="2501989" y="624106"/>
                </a:moveTo>
                <a:cubicBezTo>
                  <a:pt x="2501989" y="624106"/>
                  <a:pt x="2532054" y="641104"/>
                  <a:pt x="2518901" y="669432"/>
                </a:cubicBezTo>
                <a:lnTo>
                  <a:pt x="2499332" y="690527"/>
                </a:lnTo>
                <a:lnTo>
                  <a:pt x="2499328" y="690563"/>
                </a:lnTo>
                <a:lnTo>
                  <a:pt x="2499327" y="690533"/>
                </a:lnTo>
                <a:lnTo>
                  <a:pt x="2495680" y="694464"/>
                </a:lnTo>
                <a:cubicBezTo>
                  <a:pt x="2486553" y="700550"/>
                  <a:pt x="2477458" y="705109"/>
                  <a:pt x="2472658" y="710332"/>
                </a:cubicBezTo>
                <a:lnTo>
                  <a:pt x="2470863" y="718562"/>
                </a:lnTo>
                <a:lnTo>
                  <a:pt x="2471450" y="722313"/>
                </a:lnTo>
                <a:lnTo>
                  <a:pt x="2470284" y="721214"/>
                </a:lnTo>
                <a:lnTo>
                  <a:pt x="2470045" y="722313"/>
                </a:lnTo>
                <a:cubicBezTo>
                  <a:pt x="2470045" y="722313"/>
                  <a:pt x="2462528" y="718064"/>
                  <a:pt x="2455482" y="709093"/>
                </a:cubicBezTo>
                <a:lnTo>
                  <a:pt x="2448002" y="695256"/>
                </a:lnTo>
                <a:lnTo>
                  <a:pt x="2447917" y="695326"/>
                </a:lnTo>
                <a:lnTo>
                  <a:pt x="2447997" y="695246"/>
                </a:lnTo>
                <a:lnTo>
                  <a:pt x="2446262" y="692037"/>
                </a:lnTo>
                <a:cubicBezTo>
                  <a:pt x="2443972" y="685131"/>
                  <a:pt x="2442798" y="676987"/>
                  <a:pt x="2443737" y="667544"/>
                </a:cubicBezTo>
                <a:lnTo>
                  <a:pt x="2451394" y="649622"/>
                </a:lnTo>
                <a:lnTo>
                  <a:pt x="2447917" y="650876"/>
                </a:lnTo>
                <a:lnTo>
                  <a:pt x="2453126" y="645569"/>
                </a:lnTo>
                <a:lnTo>
                  <a:pt x="2460884" y="627411"/>
                </a:lnTo>
                <a:cubicBezTo>
                  <a:pt x="2470514" y="619857"/>
                  <a:pt x="2484138" y="618441"/>
                  <a:pt x="2501989" y="624106"/>
                </a:cubicBezTo>
                <a:close/>
                <a:moveTo>
                  <a:pt x="2068507" y="622301"/>
                </a:moveTo>
                <a:lnTo>
                  <a:pt x="2068506" y="622301"/>
                </a:lnTo>
                <a:lnTo>
                  <a:pt x="2068975" y="622821"/>
                </a:lnTo>
                <a:lnTo>
                  <a:pt x="2069003" y="622571"/>
                </a:lnTo>
                <a:close/>
                <a:moveTo>
                  <a:pt x="2589206" y="622300"/>
                </a:moveTo>
                <a:cubicBezTo>
                  <a:pt x="2590793" y="622300"/>
                  <a:pt x="2590793" y="626382"/>
                  <a:pt x="2590793" y="630464"/>
                </a:cubicBezTo>
                <a:cubicBezTo>
                  <a:pt x="2590793" y="634547"/>
                  <a:pt x="2589206" y="636588"/>
                  <a:pt x="2587618" y="636588"/>
                </a:cubicBezTo>
                <a:cubicBezTo>
                  <a:pt x="2586030" y="636588"/>
                  <a:pt x="2586030" y="634547"/>
                  <a:pt x="2586030" y="630464"/>
                </a:cubicBezTo>
                <a:lnTo>
                  <a:pt x="2588951" y="622954"/>
                </a:lnTo>
                <a:lnTo>
                  <a:pt x="2585577" y="628122"/>
                </a:lnTo>
                <a:cubicBezTo>
                  <a:pt x="2581948" y="631826"/>
                  <a:pt x="2578320" y="631826"/>
                  <a:pt x="2578320" y="629974"/>
                </a:cubicBezTo>
                <a:cubicBezTo>
                  <a:pt x="2576505" y="628122"/>
                  <a:pt x="2578320" y="626269"/>
                  <a:pt x="2581948" y="622565"/>
                </a:cubicBezTo>
                <a:lnTo>
                  <a:pt x="2589103" y="622565"/>
                </a:lnTo>
                <a:close/>
                <a:moveTo>
                  <a:pt x="2527556" y="621109"/>
                </a:moveTo>
                <a:cubicBezTo>
                  <a:pt x="2529408" y="617537"/>
                  <a:pt x="2533113" y="617537"/>
                  <a:pt x="2538669" y="621109"/>
                </a:cubicBezTo>
                <a:cubicBezTo>
                  <a:pt x="2544225" y="622895"/>
                  <a:pt x="2547929" y="626467"/>
                  <a:pt x="2546077" y="628253"/>
                </a:cubicBezTo>
                <a:cubicBezTo>
                  <a:pt x="2546077" y="631825"/>
                  <a:pt x="2540521" y="631825"/>
                  <a:pt x="2534965" y="630039"/>
                </a:cubicBezTo>
                <a:cubicBezTo>
                  <a:pt x="2529408" y="626467"/>
                  <a:pt x="2525704" y="622895"/>
                  <a:pt x="2527556" y="621109"/>
                </a:cubicBezTo>
                <a:close/>
                <a:moveTo>
                  <a:pt x="2063028" y="620977"/>
                </a:moveTo>
                <a:lnTo>
                  <a:pt x="2067033" y="622718"/>
                </a:lnTo>
                <a:lnTo>
                  <a:pt x="2068505" y="622300"/>
                </a:lnTo>
                <a:lnTo>
                  <a:pt x="2067626" y="622976"/>
                </a:lnTo>
                <a:lnTo>
                  <a:pt x="2067671" y="622995"/>
                </a:lnTo>
                <a:lnTo>
                  <a:pt x="2068505" y="622300"/>
                </a:lnTo>
                <a:lnTo>
                  <a:pt x="2068085" y="623176"/>
                </a:lnTo>
                <a:lnTo>
                  <a:pt x="2068311" y="623274"/>
                </a:lnTo>
                <a:lnTo>
                  <a:pt x="2068505" y="623358"/>
                </a:lnTo>
                <a:lnTo>
                  <a:pt x="2068285" y="623401"/>
                </a:lnTo>
                <a:lnTo>
                  <a:pt x="2067945" y="623468"/>
                </a:lnTo>
                <a:lnTo>
                  <a:pt x="2066719" y="626021"/>
                </a:lnTo>
                <a:cubicBezTo>
                  <a:pt x="2065727" y="627757"/>
                  <a:pt x="2064537" y="629246"/>
                  <a:pt x="2063743" y="628253"/>
                </a:cubicBezTo>
                <a:cubicBezTo>
                  <a:pt x="2062949" y="628253"/>
                  <a:pt x="2063743" y="626765"/>
                  <a:pt x="2064933" y="625277"/>
                </a:cubicBezTo>
                <a:lnTo>
                  <a:pt x="2066845" y="623684"/>
                </a:lnTo>
                <a:lnTo>
                  <a:pt x="2066659" y="623720"/>
                </a:lnTo>
                <a:lnTo>
                  <a:pt x="2065410" y="624681"/>
                </a:lnTo>
                <a:cubicBezTo>
                  <a:pt x="2063743" y="625872"/>
                  <a:pt x="2061838" y="627063"/>
                  <a:pt x="2060885" y="627063"/>
                </a:cubicBezTo>
                <a:lnTo>
                  <a:pt x="2063141" y="623961"/>
                </a:lnTo>
                <a:lnTo>
                  <a:pt x="2058980" y="623358"/>
                </a:lnTo>
                <a:cubicBezTo>
                  <a:pt x="2058980" y="621242"/>
                  <a:pt x="2060885" y="620712"/>
                  <a:pt x="2063028" y="620977"/>
                </a:cubicBezTo>
                <a:close/>
                <a:moveTo>
                  <a:pt x="1552303" y="620712"/>
                </a:moveTo>
                <a:cubicBezTo>
                  <a:pt x="1556933" y="621646"/>
                  <a:pt x="1560174" y="623513"/>
                  <a:pt x="1561795" y="626548"/>
                </a:cubicBezTo>
                <a:lnTo>
                  <a:pt x="1561641" y="635054"/>
                </a:lnTo>
                <a:lnTo>
                  <a:pt x="1562092" y="636587"/>
                </a:lnTo>
                <a:lnTo>
                  <a:pt x="1561626" y="635934"/>
                </a:lnTo>
                <a:lnTo>
                  <a:pt x="1561563" y="639388"/>
                </a:lnTo>
                <a:lnTo>
                  <a:pt x="1556493" y="646305"/>
                </a:lnTo>
                <a:lnTo>
                  <a:pt x="1557330" y="647700"/>
                </a:lnTo>
                <a:lnTo>
                  <a:pt x="1556360" y="646487"/>
                </a:lnTo>
                <a:lnTo>
                  <a:pt x="1553692" y="650127"/>
                </a:lnTo>
                <a:cubicBezTo>
                  <a:pt x="1550913" y="651995"/>
                  <a:pt x="1548598" y="652462"/>
                  <a:pt x="1548598" y="652462"/>
                </a:cubicBezTo>
                <a:lnTo>
                  <a:pt x="1548474" y="651729"/>
                </a:lnTo>
                <a:lnTo>
                  <a:pt x="1547804" y="652462"/>
                </a:lnTo>
                <a:lnTo>
                  <a:pt x="1548264" y="650492"/>
                </a:lnTo>
                <a:lnTo>
                  <a:pt x="1547209" y="644291"/>
                </a:lnTo>
                <a:lnTo>
                  <a:pt x="1545472" y="639131"/>
                </a:lnTo>
                <a:lnTo>
                  <a:pt x="1544629" y="639763"/>
                </a:lnTo>
                <a:lnTo>
                  <a:pt x="1545321" y="638683"/>
                </a:lnTo>
                <a:lnTo>
                  <a:pt x="1543042" y="631918"/>
                </a:lnTo>
                <a:cubicBezTo>
                  <a:pt x="1543042" y="622580"/>
                  <a:pt x="1552303" y="620712"/>
                  <a:pt x="1552303" y="620712"/>
                </a:cubicBezTo>
                <a:close/>
                <a:moveTo>
                  <a:pt x="2076125" y="619126"/>
                </a:moveTo>
                <a:lnTo>
                  <a:pt x="2074790" y="620874"/>
                </a:lnTo>
                <a:lnTo>
                  <a:pt x="2078030" y="620712"/>
                </a:lnTo>
                <a:cubicBezTo>
                  <a:pt x="2078030" y="622300"/>
                  <a:pt x="2072077" y="622300"/>
                  <a:pt x="2070092" y="622300"/>
                </a:cubicBezTo>
                <a:lnTo>
                  <a:pt x="2071530" y="621797"/>
                </a:lnTo>
                <a:lnTo>
                  <a:pt x="2068510" y="622300"/>
                </a:lnTo>
                <a:lnTo>
                  <a:pt x="2069030" y="622333"/>
                </a:lnTo>
                <a:lnTo>
                  <a:pt x="2069034" y="622300"/>
                </a:lnTo>
                <a:lnTo>
                  <a:pt x="2069050" y="622334"/>
                </a:lnTo>
                <a:lnTo>
                  <a:pt x="2070206" y="622406"/>
                </a:lnTo>
                <a:lnTo>
                  <a:pt x="2070092" y="622300"/>
                </a:lnTo>
                <a:lnTo>
                  <a:pt x="2070247" y="622409"/>
                </a:lnTo>
                <a:lnTo>
                  <a:pt x="2073268" y="622598"/>
                </a:lnTo>
                <a:cubicBezTo>
                  <a:pt x="2075649" y="622895"/>
                  <a:pt x="2078030" y="623491"/>
                  <a:pt x="2078030" y="624681"/>
                </a:cubicBezTo>
                <a:cubicBezTo>
                  <a:pt x="2078030" y="625872"/>
                  <a:pt x="2076125" y="625872"/>
                  <a:pt x="2073982" y="625277"/>
                </a:cubicBezTo>
                <a:lnTo>
                  <a:pt x="2073833" y="625196"/>
                </a:lnTo>
                <a:lnTo>
                  <a:pt x="2076442" y="628253"/>
                </a:lnTo>
                <a:lnTo>
                  <a:pt x="2072282" y="624353"/>
                </a:lnTo>
                <a:lnTo>
                  <a:pt x="2069213" y="622685"/>
                </a:lnTo>
                <a:lnTo>
                  <a:pt x="2069599" y="623512"/>
                </a:lnTo>
                <a:lnTo>
                  <a:pt x="2071416" y="625525"/>
                </a:lnTo>
                <a:cubicBezTo>
                  <a:pt x="2072739" y="627261"/>
                  <a:pt x="2073797" y="629246"/>
                  <a:pt x="2072739" y="630238"/>
                </a:cubicBezTo>
                <a:lnTo>
                  <a:pt x="2070923" y="626834"/>
                </a:lnTo>
                <a:lnTo>
                  <a:pt x="2071151" y="630238"/>
                </a:lnTo>
                <a:cubicBezTo>
                  <a:pt x="2069034" y="630238"/>
                  <a:pt x="2068505" y="628750"/>
                  <a:pt x="2068505" y="627013"/>
                </a:cubicBezTo>
                <a:lnTo>
                  <a:pt x="2068942" y="623118"/>
                </a:lnTo>
                <a:lnTo>
                  <a:pt x="2068506" y="622301"/>
                </a:lnTo>
                <a:lnTo>
                  <a:pt x="2068505" y="622301"/>
                </a:lnTo>
                <a:lnTo>
                  <a:pt x="2068506" y="622301"/>
                </a:lnTo>
                <a:lnTo>
                  <a:pt x="2068506" y="622300"/>
                </a:lnTo>
                <a:lnTo>
                  <a:pt x="2068505" y="622300"/>
                </a:lnTo>
                <a:lnTo>
                  <a:pt x="2068507" y="622300"/>
                </a:lnTo>
                <a:lnTo>
                  <a:pt x="2072315" y="620118"/>
                </a:lnTo>
                <a:cubicBezTo>
                  <a:pt x="2074220" y="619126"/>
                  <a:pt x="2076125" y="618332"/>
                  <a:pt x="2076125" y="619126"/>
                </a:cubicBezTo>
                <a:close/>
                <a:moveTo>
                  <a:pt x="2062155" y="619125"/>
                </a:moveTo>
                <a:cubicBezTo>
                  <a:pt x="2062155" y="617538"/>
                  <a:pt x="2066918" y="619125"/>
                  <a:pt x="2068505" y="620713"/>
                </a:cubicBezTo>
                <a:cubicBezTo>
                  <a:pt x="2068505" y="620713"/>
                  <a:pt x="2062155" y="620713"/>
                  <a:pt x="2062155" y="619125"/>
                </a:cubicBezTo>
                <a:close/>
                <a:moveTo>
                  <a:pt x="2598957" y="619125"/>
                </a:moveTo>
                <a:cubicBezTo>
                  <a:pt x="2603039" y="619125"/>
                  <a:pt x="2605080" y="621109"/>
                  <a:pt x="2605080" y="623094"/>
                </a:cubicBezTo>
                <a:cubicBezTo>
                  <a:pt x="2605080" y="625078"/>
                  <a:pt x="2600998" y="627063"/>
                  <a:pt x="2596916" y="627063"/>
                </a:cubicBezTo>
                <a:lnTo>
                  <a:pt x="2596669" y="626903"/>
                </a:lnTo>
                <a:lnTo>
                  <a:pt x="2598466" y="634603"/>
                </a:lnTo>
                <a:cubicBezTo>
                  <a:pt x="2596614" y="636588"/>
                  <a:pt x="2592910" y="634603"/>
                  <a:pt x="2591057" y="630635"/>
                </a:cubicBezTo>
                <a:lnTo>
                  <a:pt x="2591057" y="623266"/>
                </a:lnTo>
                <a:lnTo>
                  <a:pt x="2590792" y="623094"/>
                </a:lnTo>
                <a:lnTo>
                  <a:pt x="2591057" y="622965"/>
                </a:lnTo>
                <a:lnTo>
                  <a:pt x="2591057" y="622697"/>
                </a:lnTo>
                <a:lnTo>
                  <a:pt x="2591280" y="622857"/>
                </a:lnTo>
                <a:close/>
                <a:moveTo>
                  <a:pt x="1576380" y="617855"/>
                </a:moveTo>
                <a:cubicBezTo>
                  <a:pt x="1577174" y="616902"/>
                  <a:pt x="1577968" y="618331"/>
                  <a:pt x="1578563" y="620236"/>
                </a:cubicBezTo>
                <a:lnTo>
                  <a:pt x="1579352" y="624399"/>
                </a:lnTo>
                <a:lnTo>
                  <a:pt x="1579554" y="624417"/>
                </a:lnTo>
                <a:lnTo>
                  <a:pt x="1579368" y="624489"/>
                </a:lnTo>
                <a:lnTo>
                  <a:pt x="1579555" y="625473"/>
                </a:lnTo>
                <a:lnTo>
                  <a:pt x="1579555" y="625474"/>
                </a:lnTo>
                <a:lnTo>
                  <a:pt x="1579949" y="624816"/>
                </a:lnTo>
                <a:lnTo>
                  <a:pt x="1579554" y="624681"/>
                </a:lnTo>
                <a:lnTo>
                  <a:pt x="1580108" y="624552"/>
                </a:lnTo>
                <a:lnTo>
                  <a:pt x="1580349" y="624151"/>
                </a:lnTo>
                <a:lnTo>
                  <a:pt x="1580349" y="622827"/>
                </a:lnTo>
                <a:lnTo>
                  <a:pt x="1580349" y="617855"/>
                </a:lnTo>
                <a:lnTo>
                  <a:pt x="1581177" y="620065"/>
                </a:lnTo>
                <a:lnTo>
                  <a:pt x="1581242" y="620236"/>
                </a:lnTo>
                <a:lnTo>
                  <a:pt x="1580664" y="623625"/>
                </a:lnTo>
                <a:lnTo>
                  <a:pt x="1581787" y="621754"/>
                </a:lnTo>
                <a:cubicBezTo>
                  <a:pt x="1583027" y="620018"/>
                  <a:pt x="1584516" y="618529"/>
                  <a:pt x="1585508" y="619521"/>
                </a:cubicBezTo>
                <a:lnTo>
                  <a:pt x="1584215" y="622107"/>
                </a:lnTo>
                <a:lnTo>
                  <a:pt x="1587174" y="621242"/>
                </a:lnTo>
                <a:lnTo>
                  <a:pt x="1584813" y="624128"/>
                </a:lnTo>
                <a:lnTo>
                  <a:pt x="1587174" y="624681"/>
                </a:lnTo>
                <a:lnTo>
                  <a:pt x="1585111" y="626229"/>
                </a:lnTo>
                <a:lnTo>
                  <a:pt x="1587492" y="627062"/>
                </a:lnTo>
                <a:cubicBezTo>
                  <a:pt x="1587492" y="628650"/>
                  <a:pt x="1581539" y="627062"/>
                  <a:pt x="1579554" y="625475"/>
                </a:cubicBezTo>
                <a:lnTo>
                  <a:pt x="1582281" y="625611"/>
                </a:lnTo>
                <a:lnTo>
                  <a:pt x="1580891" y="625137"/>
                </a:lnTo>
                <a:lnTo>
                  <a:pt x="1580385" y="625265"/>
                </a:lnTo>
                <a:lnTo>
                  <a:pt x="1580349" y="625475"/>
                </a:lnTo>
                <a:lnTo>
                  <a:pt x="1580349" y="625274"/>
                </a:lnTo>
                <a:lnTo>
                  <a:pt x="1579554" y="625475"/>
                </a:lnTo>
                <a:lnTo>
                  <a:pt x="1579555" y="625474"/>
                </a:lnTo>
                <a:lnTo>
                  <a:pt x="1579555" y="625474"/>
                </a:lnTo>
                <a:lnTo>
                  <a:pt x="1578970" y="624644"/>
                </a:lnTo>
                <a:lnTo>
                  <a:pt x="1578757" y="624727"/>
                </a:lnTo>
                <a:lnTo>
                  <a:pt x="1579554" y="625475"/>
                </a:lnTo>
                <a:lnTo>
                  <a:pt x="1578585" y="624794"/>
                </a:lnTo>
                <a:lnTo>
                  <a:pt x="1577535" y="625202"/>
                </a:lnTo>
                <a:lnTo>
                  <a:pt x="1577967" y="625475"/>
                </a:lnTo>
                <a:lnTo>
                  <a:pt x="1577017" y="625404"/>
                </a:lnTo>
                <a:lnTo>
                  <a:pt x="1574792" y="626269"/>
                </a:lnTo>
                <a:cubicBezTo>
                  <a:pt x="1572411" y="627062"/>
                  <a:pt x="1570029" y="627592"/>
                  <a:pt x="1570029" y="626533"/>
                </a:cubicBezTo>
                <a:lnTo>
                  <a:pt x="1572638" y="624463"/>
                </a:lnTo>
                <a:lnTo>
                  <a:pt x="1570029" y="623093"/>
                </a:lnTo>
                <a:cubicBezTo>
                  <a:pt x="1570029" y="621903"/>
                  <a:pt x="1571518" y="621903"/>
                  <a:pt x="1573254" y="622498"/>
                </a:cubicBezTo>
                <a:lnTo>
                  <a:pt x="1575781" y="624094"/>
                </a:lnTo>
                <a:lnTo>
                  <a:pt x="1577841" y="624270"/>
                </a:lnTo>
                <a:lnTo>
                  <a:pt x="1576379" y="623242"/>
                </a:lnTo>
                <a:cubicBezTo>
                  <a:pt x="1574792" y="622002"/>
                  <a:pt x="1573204" y="620514"/>
                  <a:pt x="1573204" y="619521"/>
                </a:cubicBezTo>
                <a:lnTo>
                  <a:pt x="1578312" y="624311"/>
                </a:lnTo>
                <a:lnTo>
                  <a:pt x="1578761" y="624349"/>
                </a:lnTo>
                <a:lnTo>
                  <a:pt x="1577372" y="622379"/>
                </a:lnTo>
                <a:cubicBezTo>
                  <a:pt x="1576380" y="620712"/>
                  <a:pt x="1575586" y="618807"/>
                  <a:pt x="1576380" y="617855"/>
                </a:cubicBezTo>
                <a:close/>
                <a:moveTo>
                  <a:pt x="2063743" y="614759"/>
                </a:moveTo>
                <a:cubicBezTo>
                  <a:pt x="2063743" y="612775"/>
                  <a:pt x="2066918" y="618728"/>
                  <a:pt x="2068505" y="620713"/>
                </a:cubicBezTo>
                <a:cubicBezTo>
                  <a:pt x="2068505" y="620713"/>
                  <a:pt x="2062155" y="616744"/>
                  <a:pt x="2063743" y="614759"/>
                </a:cubicBezTo>
                <a:close/>
                <a:moveTo>
                  <a:pt x="2642953" y="613040"/>
                </a:moveTo>
                <a:cubicBezTo>
                  <a:pt x="2644767" y="614892"/>
                  <a:pt x="2642953" y="616744"/>
                  <a:pt x="2639324" y="618597"/>
                </a:cubicBezTo>
                <a:cubicBezTo>
                  <a:pt x="2637510" y="622301"/>
                  <a:pt x="2633882" y="622301"/>
                  <a:pt x="2632067" y="620449"/>
                </a:cubicBezTo>
                <a:cubicBezTo>
                  <a:pt x="2632067" y="618597"/>
                  <a:pt x="2633882" y="616744"/>
                  <a:pt x="2635696" y="614892"/>
                </a:cubicBezTo>
                <a:cubicBezTo>
                  <a:pt x="2639324" y="611188"/>
                  <a:pt x="2642953" y="611188"/>
                  <a:pt x="2642953" y="613040"/>
                </a:cubicBezTo>
                <a:close/>
                <a:moveTo>
                  <a:pt x="2072739" y="612775"/>
                </a:moveTo>
                <a:cubicBezTo>
                  <a:pt x="2073797" y="613727"/>
                  <a:pt x="2073268" y="615632"/>
                  <a:pt x="2072209" y="617537"/>
                </a:cubicBezTo>
                <a:lnTo>
                  <a:pt x="2071405" y="618571"/>
                </a:lnTo>
                <a:lnTo>
                  <a:pt x="2071730" y="618331"/>
                </a:lnTo>
                <a:cubicBezTo>
                  <a:pt x="2073467" y="617141"/>
                  <a:pt x="2075451" y="615950"/>
                  <a:pt x="2076443" y="615950"/>
                </a:cubicBezTo>
                <a:lnTo>
                  <a:pt x="2070820" y="619324"/>
                </a:lnTo>
                <a:lnTo>
                  <a:pt x="2068505" y="622300"/>
                </a:lnTo>
                <a:lnTo>
                  <a:pt x="2069034" y="620396"/>
                </a:lnTo>
                <a:lnTo>
                  <a:pt x="2068505" y="620713"/>
                </a:lnTo>
                <a:lnTo>
                  <a:pt x="2069060" y="620303"/>
                </a:lnTo>
                <a:lnTo>
                  <a:pt x="2069828" y="617537"/>
                </a:lnTo>
                <a:cubicBezTo>
                  <a:pt x="2070622" y="615156"/>
                  <a:pt x="2071680" y="612775"/>
                  <a:pt x="2072739" y="612775"/>
                </a:cubicBezTo>
                <a:close/>
                <a:moveTo>
                  <a:pt x="862004" y="612775"/>
                </a:moveTo>
                <a:cubicBezTo>
                  <a:pt x="863592" y="612775"/>
                  <a:pt x="863592" y="616744"/>
                  <a:pt x="863592" y="620712"/>
                </a:cubicBezTo>
                <a:cubicBezTo>
                  <a:pt x="863592" y="624681"/>
                  <a:pt x="862004" y="628650"/>
                  <a:pt x="862004" y="628650"/>
                </a:cubicBezTo>
                <a:cubicBezTo>
                  <a:pt x="860416" y="628650"/>
                  <a:pt x="858829" y="624681"/>
                  <a:pt x="858829" y="620712"/>
                </a:cubicBezTo>
                <a:lnTo>
                  <a:pt x="861427" y="614217"/>
                </a:lnTo>
                <a:lnTo>
                  <a:pt x="858375" y="620449"/>
                </a:lnTo>
                <a:cubicBezTo>
                  <a:pt x="854747" y="622301"/>
                  <a:pt x="851118" y="622301"/>
                  <a:pt x="851118" y="620449"/>
                </a:cubicBezTo>
                <a:cubicBezTo>
                  <a:pt x="849304" y="620449"/>
                  <a:pt x="851118" y="616744"/>
                  <a:pt x="854747" y="614892"/>
                </a:cubicBezTo>
                <a:lnTo>
                  <a:pt x="861886" y="613070"/>
                </a:lnTo>
                <a:close/>
                <a:moveTo>
                  <a:pt x="870849" y="611584"/>
                </a:moveTo>
                <a:cubicBezTo>
                  <a:pt x="874477" y="611584"/>
                  <a:pt x="876292" y="611584"/>
                  <a:pt x="876292" y="615553"/>
                </a:cubicBezTo>
                <a:lnTo>
                  <a:pt x="869536" y="617401"/>
                </a:lnTo>
                <a:lnTo>
                  <a:pt x="871265" y="625022"/>
                </a:lnTo>
                <a:cubicBezTo>
                  <a:pt x="869412" y="627063"/>
                  <a:pt x="867560" y="625022"/>
                  <a:pt x="863856" y="620939"/>
                </a:cubicBezTo>
                <a:lnTo>
                  <a:pt x="863856" y="613761"/>
                </a:lnTo>
                <a:lnTo>
                  <a:pt x="863592" y="613569"/>
                </a:lnTo>
                <a:lnTo>
                  <a:pt x="863856" y="613497"/>
                </a:lnTo>
                <a:lnTo>
                  <a:pt x="863856" y="612775"/>
                </a:lnTo>
                <a:lnTo>
                  <a:pt x="864572" y="613301"/>
                </a:lnTo>
                <a:close/>
                <a:moveTo>
                  <a:pt x="2561820" y="611452"/>
                </a:moveTo>
                <a:cubicBezTo>
                  <a:pt x="2563804" y="613304"/>
                  <a:pt x="2563804" y="618860"/>
                  <a:pt x="2559835" y="622564"/>
                </a:cubicBezTo>
                <a:cubicBezTo>
                  <a:pt x="2557851" y="628121"/>
                  <a:pt x="2551898" y="631825"/>
                  <a:pt x="2549914" y="629973"/>
                </a:cubicBezTo>
                <a:cubicBezTo>
                  <a:pt x="2547929" y="628121"/>
                  <a:pt x="2547929" y="622564"/>
                  <a:pt x="2551898" y="617008"/>
                </a:cubicBezTo>
                <a:cubicBezTo>
                  <a:pt x="2553882" y="613304"/>
                  <a:pt x="2559835" y="609600"/>
                  <a:pt x="2561820" y="611452"/>
                </a:cubicBezTo>
                <a:close/>
                <a:moveTo>
                  <a:pt x="309554" y="611187"/>
                </a:moveTo>
                <a:cubicBezTo>
                  <a:pt x="318892" y="614957"/>
                  <a:pt x="341304" y="633809"/>
                  <a:pt x="333833" y="637579"/>
                </a:cubicBezTo>
                <a:cubicBezTo>
                  <a:pt x="331966" y="638522"/>
                  <a:pt x="329514" y="637344"/>
                  <a:pt x="326888" y="635046"/>
                </a:cubicBezTo>
                <a:lnTo>
                  <a:pt x="320554" y="627719"/>
                </a:lnTo>
                <a:lnTo>
                  <a:pt x="321514" y="629163"/>
                </a:lnTo>
                <a:cubicBezTo>
                  <a:pt x="324563" y="636400"/>
                  <a:pt x="325501" y="642937"/>
                  <a:pt x="320811" y="642937"/>
                </a:cubicBezTo>
                <a:cubicBezTo>
                  <a:pt x="313306" y="642937"/>
                  <a:pt x="309554" y="611187"/>
                  <a:pt x="309554" y="611187"/>
                </a:cubicBezTo>
                <a:close/>
                <a:moveTo>
                  <a:pt x="309025" y="611187"/>
                </a:moveTo>
                <a:cubicBezTo>
                  <a:pt x="312553" y="620712"/>
                  <a:pt x="314317" y="649287"/>
                  <a:pt x="307261" y="647382"/>
                </a:cubicBezTo>
                <a:cubicBezTo>
                  <a:pt x="298442" y="643572"/>
                  <a:pt x="309025" y="611187"/>
                  <a:pt x="309025" y="611187"/>
                </a:cubicBezTo>
                <a:close/>
                <a:moveTo>
                  <a:pt x="305402" y="610625"/>
                </a:moveTo>
                <a:lnTo>
                  <a:pt x="298881" y="612222"/>
                </a:lnTo>
                <a:lnTo>
                  <a:pt x="302787" y="611633"/>
                </a:lnTo>
                <a:lnTo>
                  <a:pt x="306073" y="611350"/>
                </a:lnTo>
                <a:lnTo>
                  <a:pt x="306380" y="611187"/>
                </a:lnTo>
                <a:lnTo>
                  <a:pt x="306271" y="611333"/>
                </a:lnTo>
                <a:lnTo>
                  <a:pt x="307964" y="611187"/>
                </a:lnTo>
                <a:close/>
                <a:moveTo>
                  <a:pt x="2598466" y="609799"/>
                </a:moveTo>
                <a:cubicBezTo>
                  <a:pt x="2600318" y="609799"/>
                  <a:pt x="2598466" y="613371"/>
                  <a:pt x="2596614" y="616943"/>
                </a:cubicBezTo>
                <a:cubicBezTo>
                  <a:pt x="2594762" y="620515"/>
                  <a:pt x="2592910" y="622301"/>
                  <a:pt x="2591057" y="620515"/>
                </a:cubicBezTo>
                <a:cubicBezTo>
                  <a:pt x="2589205" y="620515"/>
                  <a:pt x="2589205" y="616943"/>
                  <a:pt x="2591057" y="613371"/>
                </a:cubicBezTo>
                <a:cubicBezTo>
                  <a:pt x="2592910" y="609799"/>
                  <a:pt x="2596614" y="608013"/>
                  <a:pt x="2598466" y="609799"/>
                </a:cubicBezTo>
                <a:close/>
                <a:moveTo>
                  <a:pt x="2714617" y="609600"/>
                </a:moveTo>
                <a:cubicBezTo>
                  <a:pt x="2714617" y="609600"/>
                  <a:pt x="2736842" y="633496"/>
                  <a:pt x="2731286" y="639010"/>
                </a:cubicBezTo>
                <a:cubicBezTo>
                  <a:pt x="2723878" y="644525"/>
                  <a:pt x="2714617" y="618791"/>
                  <a:pt x="2714617" y="609600"/>
                </a:cubicBezTo>
                <a:close/>
                <a:moveTo>
                  <a:pt x="2714617" y="609600"/>
                </a:moveTo>
                <a:lnTo>
                  <a:pt x="2716314" y="609745"/>
                </a:lnTo>
                <a:lnTo>
                  <a:pt x="2716205" y="609600"/>
                </a:lnTo>
                <a:lnTo>
                  <a:pt x="2716510" y="609762"/>
                </a:lnTo>
                <a:lnTo>
                  <a:pt x="2719826" y="610046"/>
                </a:lnTo>
                <a:cubicBezTo>
                  <a:pt x="2729203" y="611029"/>
                  <a:pt x="2747955" y="613886"/>
                  <a:pt x="2747955" y="621030"/>
                </a:cubicBezTo>
                <a:cubicBezTo>
                  <a:pt x="2747955" y="624840"/>
                  <a:pt x="2741473" y="623411"/>
                  <a:pt x="2734064" y="620316"/>
                </a:cubicBezTo>
                <a:lnTo>
                  <a:pt x="2732573" y="619494"/>
                </a:lnTo>
                <a:lnTo>
                  <a:pt x="2740065" y="625506"/>
                </a:lnTo>
                <a:cubicBezTo>
                  <a:pt x="2742362" y="627981"/>
                  <a:pt x="2743540" y="630337"/>
                  <a:pt x="2742598" y="632222"/>
                </a:cubicBezTo>
                <a:cubicBezTo>
                  <a:pt x="2740712" y="635993"/>
                  <a:pt x="2735057" y="632694"/>
                  <a:pt x="2729402" y="627274"/>
                </a:cubicBezTo>
                <a:lnTo>
                  <a:pt x="2717315" y="611087"/>
                </a:lnTo>
                <a:close/>
                <a:moveTo>
                  <a:pt x="2714220" y="609600"/>
                </a:moveTo>
                <a:cubicBezTo>
                  <a:pt x="2714220" y="609600"/>
                  <a:pt x="2724142" y="641985"/>
                  <a:pt x="2716205" y="645795"/>
                </a:cubicBezTo>
                <a:cubicBezTo>
                  <a:pt x="2708267" y="647700"/>
                  <a:pt x="2710252" y="619125"/>
                  <a:pt x="2714220" y="609600"/>
                </a:cubicBezTo>
                <a:close/>
                <a:moveTo>
                  <a:pt x="2652705" y="609600"/>
                </a:moveTo>
                <a:cubicBezTo>
                  <a:pt x="2656673" y="611584"/>
                  <a:pt x="2660642" y="611584"/>
                  <a:pt x="2660642" y="613569"/>
                </a:cubicBezTo>
                <a:cubicBezTo>
                  <a:pt x="2660642" y="615553"/>
                  <a:pt x="2656673" y="617538"/>
                  <a:pt x="2652705" y="617538"/>
                </a:cubicBezTo>
                <a:lnTo>
                  <a:pt x="2652581" y="617476"/>
                </a:lnTo>
                <a:lnTo>
                  <a:pt x="2654292" y="625022"/>
                </a:lnTo>
                <a:lnTo>
                  <a:pt x="2647664" y="621369"/>
                </a:lnTo>
                <a:lnTo>
                  <a:pt x="2643973" y="627063"/>
                </a:lnTo>
                <a:cubicBezTo>
                  <a:pt x="2641989" y="627063"/>
                  <a:pt x="2640004" y="625022"/>
                  <a:pt x="2640004" y="620939"/>
                </a:cubicBezTo>
                <a:cubicBezTo>
                  <a:pt x="2641989" y="616857"/>
                  <a:pt x="2641989" y="612775"/>
                  <a:pt x="2643973" y="612775"/>
                </a:cubicBezTo>
                <a:lnTo>
                  <a:pt x="2645957" y="616856"/>
                </a:lnTo>
                <a:lnTo>
                  <a:pt x="2645268" y="613819"/>
                </a:lnTo>
                <a:lnTo>
                  <a:pt x="2644767" y="613569"/>
                </a:lnTo>
                <a:lnTo>
                  <a:pt x="2645166" y="613369"/>
                </a:lnTo>
                <a:lnTo>
                  <a:pt x="2645031" y="612775"/>
                </a:lnTo>
                <a:lnTo>
                  <a:pt x="2645661" y="613122"/>
                </a:lnTo>
                <a:close/>
                <a:moveTo>
                  <a:pt x="309554" y="609600"/>
                </a:moveTo>
                <a:cubicBezTo>
                  <a:pt x="318682" y="609600"/>
                  <a:pt x="346067" y="618860"/>
                  <a:pt x="340590" y="626269"/>
                </a:cubicBezTo>
                <a:cubicBezTo>
                  <a:pt x="335113" y="631825"/>
                  <a:pt x="309554" y="609600"/>
                  <a:pt x="309554" y="609600"/>
                </a:cubicBezTo>
                <a:close/>
                <a:moveTo>
                  <a:pt x="2586030" y="608211"/>
                </a:moveTo>
                <a:cubicBezTo>
                  <a:pt x="2587617" y="606425"/>
                  <a:pt x="2589205" y="609997"/>
                  <a:pt x="2590792" y="613569"/>
                </a:cubicBezTo>
                <a:cubicBezTo>
                  <a:pt x="2590792" y="617141"/>
                  <a:pt x="2590792" y="620713"/>
                  <a:pt x="2589205" y="620713"/>
                </a:cubicBezTo>
                <a:lnTo>
                  <a:pt x="2588922" y="620395"/>
                </a:lnTo>
                <a:lnTo>
                  <a:pt x="2581948" y="620395"/>
                </a:lnTo>
                <a:cubicBezTo>
                  <a:pt x="2578320" y="618490"/>
                  <a:pt x="2576505" y="616585"/>
                  <a:pt x="2576505" y="614680"/>
                </a:cubicBezTo>
                <a:cubicBezTo>
                  <a:pt x="2576505" y="612775"/>
                  <a:pt x="2580134" y="612775"/>
                  <a:pt x="2583762" y="614680"/>
                </a:cubicBezTo>
                <a:lnTo>
                  <a:pt x="2584962" y="615940"/>
                </a:lnTo>
                <a:lnTo>
                  <a:pt x="2584442" y="615355"/>
                </a:lnTo>
                <a:cubicBezTo>
                  <a:pt x="2584442" y="611783"/>
                  <a:pt x="2584442" y="608211"/>
                  <a:pt x="2586030" y="608211"/>
                </a:cubicBezTo>
                <a:close/>
                <a:moveTo>
                  <a:pt x="2713030" y="608013"/>
                </a:moveTo>
                <a:cubicBezTo>
                  <a:pt x="2713030" y="608013"/>
                  <a:pt x="2688048" y="630238"/>
                  <a:pt x="2682282" y="622830"/>
                </a:cubicBezTo>
                <a:cubicBezTo>
                  <a:pt x="2676517" y="617273"/>
                  <a:pt x="2703422" y="608013"/>
                  <a:pt x="2713030" y="608013"/>
                </a:cubicBezTo>
                <a:close/>
                <a:moveTo>
                  <a:pt x="2713030" y="608013"/>
                </a:moveTo>
                <a:lnTo>
                  <a:pt x="2712805" y="609768"/>
                </a:lnTo>
                <a:lnTo>
                  <a:pt x="2713030" y="609600"/>
                </a:lnTo>
                <a:lnTo>
                  <a:pt x="2712768" y="610051"/>
                </a:lnTo>
                <a:lnTo>
                  <a:pt x="2710887" y="624682"/>
                </a:lnTo>
                <a:cubicBezTo>
                  <a:pt x="2709220" y="633016"/>
                  <a:pt x="2706363" y="641351"/>
                  <a:pt x="2701600" y="641351"/>
                </a:cubicBezTo>
                <a:cubicBezTo>
                  <a:pt x="2697790" y="641351"/>
                  <a:pt x="2699219" y="634869"/>
                  <a:pt x="2702315" y="627460"/>
                </a:cubicBezTo>
                <a:lnTo>
                  <a:pt x="2703731" y="624890"/>
                </a:lnTo>
                <a:lnTo>
                  <a:pt x="2690408" y="635992"/>
                </a:lnTo>
                <a:cubicBezTo>
                  <a:pt x="2686638" y="634107"/>
                  <a:pt x="2689937" y="628452"/>
                  <a:pt x="2695357" y="622796"/>
                </a:cubicBezTo>
                <a:lnTo>
                  <a:pt x="2711545" y="610709"/>
                </a:lnTo>
                <a:close/>
                <a:moveTo>
                  <a:pt x="2505067" y="608013"/>
                </a:moveTo>
                <a:lnTo>
                  <a:pt x="2504869" y="612774"/>
                </a:lnTo>
                <a:cubicBezTo>
                  <a:pt x="2504670" y="615156"/>
                  <a:pt x="2504273" y="617537"/>
                  <a:pt x="2503480" y="617537"/>
                </a:cubicBezTo>
                <a:close/>
                <a:moveTo>
                  <a:pt x="2505068" y="608013"/>
                </a:moveTo>
                <a:lnTo>
                  <a:pt x="2507978" y="611822"/>
                </a:lnTo>
                <a:cubicBezTo>
                  <a:pt x="2509301" y="613727"/>
                  <a:pt x="2510359" y="615632"/>
                  <a:pt x="2509301" y="615632"/>
                </a:cubicBezTo>
                <a:close/>
                <a:moveTo>
                  <a:pt x="2542487" y="608012"/>
                </a:moveTo>
                <a:cubicBezTo>
                  <a:pt x="2544528" y="608012"/>
                  <a:pt x="2548610" y="611716"/>
                  <a:pt x="2550651" y="617272"/>
                </a:cubicBezTo>
                <a:cubicBezTo>
                  <a:pt x="2552692" y="622829"/>
                  <a:pt x="2550651" y="628385"/>
                  <a:pt x="2548610" y="628385"/>
                </a:cubicBezTo>
                <a:cubicBezTo>
                  <a:pt x="2544528" y="630237"/>
                  <a:pt x="2542487" y="626533"/>
                  <a:pt x="2540445" y="619124"/>
                </a:cubicBezTo>
                <a:cubicBezTo>
                  <a:pt x="2538404" y="613568"/>
                  <a:pt x="2538404" y="609864"/>
                  <a:pt x="2542487" y="608012"/>
                </a:cubicBezTo>
                <a:close/>
                <a:moveTo>
                  <a:pt x="2710369" y="607507"/>
                </a:moveTo>
                <a:lnTo>
                  <a:pt x="2710973" y="607692"/>
                </a:lnTo>
                <a:lnTo>
                  <a:pt x="2710831" y="607595"/>
                </a:lnTo>
                <a:close/>
                <a:moveTo>
                  <a:pt x="950706" y="606689"/>
                </a:moveTo>
                <a:cubicBezTo>
                  <a:pt x="952492" y="608541"/>
                  <a:pt x="952492" y="614097"/>
                  <a:pt x="948920" y="617801"/>
                </a:cubicBezTo>
                <a:lnTo>
                  <a:pt x="943453" y="622337"/>
                </a:lnTo>
                <a:lnTo>
                  <a:pt x="951049" y="622564"/>
                </a:lnTo>
                <a:cubicBezTo>
                  <a:pt x="956677" y="622564"/>
                  <a:pt x="960430" y="624416"/>
                  <a:pt x="960430" y="628121"/>
                </a:cubicBezTo>
                <a:cubicBezTo>
                  <a:pt x="960430" y="629973"/>
                  <a:pt x="956677" y="631825"/>
                  <a:pt x="949173" y="631825"/>
                </a:cubicBezTo>
                <a:cubicBezTo>
                  <a:pt x="943544" y="631825"/>
                  <a:pt x="939792" y="629973"/>
                  <a:pt x="939792" y="626268"/>
                </a:cubicBezTo>
                <a:lnTo>
                  <a:pt x="942884" y="622809"/>
                </a:lnTo>
                <a:lnTo>
                  <a:pt x="939990" y="625210"/>
                </a:lnTo>
                <a:cubicBezTo>
                  <a:pt x="938204" y="623358"/>
                  <a:pt x="938204" y="617801"/>
                  <a:pt x="941776" y="614097"/>
                </a:cubicBezTo>
                <a:cubicBezTo>
                  <a:pt x="943562" y="608541"/>
                  <a:pt x="948920" y="604837"/>
                  <a:pt x="950706" y="606689"/>
                </a:cubicBezTo>
                <a:close/>
                <a:moveTo>
                  <a:pt x="2632265" y="606425"/>
                </a:moveTo>
                <a:cubicBezTo>
                  <a:pt x="2632265" y="604838"/>
                  <a:pt x="2635837" y="604838"/>
                  <a:pt x="2639409" y="606425"/>
                </a:cubicBezTo>
                <a:cubicBezTo>
                  <a:pt x="2642981" y="608013"/>
                  <a:pt x="2644767" y="609601"/>
                  <a:pt x="2644767" y="611188"/>
                </a:cubicBezTo>
                <a:cubicBezTo>
                  <a:pt x="2642981" y="612776"/>
                  <a:pt x="2639409" y="612776"/>
                  <a:pt x="2635837" y="611188"/>
                </a:cubicBezTo>
                <a:cubicBezTo>
                  <a:pt x="2634051" y="609601"/>
                  <a:pt x="2630479" y="608013"/>
                  <a:pt x="2632265" y="606425"/>
                </a:cubicBezTo>
                <a:close/>
                <a:moveTo>
                  <a:pt x="556035" y="606425"/>
                </a:moveTo>
                <a:cubicBezTo>
                  <a:pt x="564307" y="607341"/>
                  <a:pt x="569362" y="610546"/>
                  <a:pt x="571659" y="615584"/>
                </a:cubicBezTo>
                <a:lnTo>
                  <a:pt x="571301" y="623451"/>
                </a:lnTo>
                <a:lnTo>
                  <a:pt x="573080" y="628650"/>
                </a:lnTo>
                <a:lnTo>
                  <a:pt x="571155" y="626644"/>
                </a:lnTo>
                <a:lnTo>
                  <a:pt x="570740" y="635733"/>
                </a:lnTo>
                <a:lnTo>
                  <a:pt x="562596" y="645992"/>
                </a:lnTo>
                <a:lnTo>
                  <a:pt x="563555" y="649288"/>
                </a:lnTo>
                <a:lnTo>
                  <a:pt x="562118" y="646594"/>
                </a:lnTo>
                <a:lnTo>
                  <a:pt x="558563" y="651073"/>
                </a:lnTo>
                <a:lnTo>
                  <a:pt x="553342" y="653006"/>
                </a:lnTo>
                <a:lnTo>
                  <a:pt x="550855" y="655638"/>
                </a:lnTo>
                <a:lnTo>
                  <a:pt x="551280" y="653769"/>
                </a:lnTo>
                <a:lnTo>
                  <a:pt x="550521" y="654050"/>
                </a:lnTo>
                <a:cubicBezTo>
                  <a:pt x="553278" y="651302"/>
                  <a:pt x="550980" y="647639"/>
                  <a:pt x="547993" y="642831"/>
                </a:cubicBezTo>
                <a:lnTo>
                  <a:pt x="545265" y="635424"/>
                </a:lnTo>
                <a:lnTo>
                  <a:pt x="544505" y="636588"/>
                </a:lnTo>
                <a:lnTo>
                  <a:pt x="545200" y="635248"/>
                </a:lnTo>
                <a:lnTo>
                  <a:pt x="541330" y="624742"/>
                </a:lnTo>
                <a:cubicBezTo>
                  <a:pt x="541330" y="610088"/>
                  <a:pt x="556035" y="606425"/>
                  <a:pt x="556035" y="606425"/>
                </a:cubicBezTo>
                <a:close/>
                <a:moveTo>
                  <a:pt x="1525435" y="603885"/>
                </a:moveTo>
                <a:cubicBezTo>
                  <a:pt x="1527167" y="605790"/>
                  <a:pt x="1525435" y="609600"/>
                  <a:pt x="1520240" y="613410"/>
                </a:cubicBezTo>
                <a:cubicBezTo>
                  <a:pt x="1515045" y="617220"/>
                  <a:pt x="1511581" y="619125"/>
                  <a:pt x="1509849" y="617220"/>
                </a:cubicBezTo>
                <a:cubicBezTo>
                  <a:pt x="1508117" y="613410"/>
                  <a:pt x="1509849" y="609600"/>
                  <a:pt x="1515045" y="605790"/>
                </a:cubicBezTo>
                <a:cubicBezTo>
                  <a:pt x="1518508" y="601980"/>
                  <a:pt x="1523704" y="600075"/>
                  <a:pt x="1525435" y="603885"/>
                </a:cubicBezTo>
                <a:close/>
                <a:moveTo>
                  <a:pt x="1527485" y="603646"/>
                </a:moveTo>
                <a:cubicBezTo>
                  <a:pt x="1531295" y="601662"/>
                  <a:pt x="1535105" y="605631"/>
                  <a:pt x="1538915" y="609600"/>
                </a:cubicBezTo>
                <a:cubicBezTo>
                  <a:pt x="1542725" y="615553"/>
                  <a:pt x="1544630" y="621506"/>
                  <a:pt x="1540820" y="623490"/>
                </a:cubicBezTo>
                <a:cubicBezTo>
                  <a:pt x="1538915" y="625475"/>
                  <a:pt x="1533200" y="621506"/>
                  <a:pt x="1531295" y="617537"/>
                </a:cubicBezTo>
                <a:lnTo>
                  <a:pt x="1531239" y="617332"/>
                </a:lnTo>
                <a:lnTo>
                  <a:pt x="1526374" y="627062"/>
                </a:lnTo>
                <a:cubicBezTo>
                  <a:pt x="1522669" y="627062"/>
                  <a:pt x="1520817" y="621506"/>
                  <a:pt x="1520817" y="615949"/>
                </a:cubicBezTo>
                <a:cubicBezTo>
                  <a:pt x="1520817" y="610393"/>
                  <a:pt x="1524522" y="604837"/>
                  <a:pt x="1526374" y="604837"/>
                </a:cubicBezTo>
                <a:lnTo>
                  <a:pt x="1529559" y="611207"/>
                </a:lnTo>
                <a:close/>
                <a:moveTo>
                  <a:pt x="2511021" y="602059"/>
                </a:moveTo>
                <a:lnTo>
                  <a:pt x="2509728" y="604644"/>
                </a:lnTo>
                <a:lnTo>
                  <a:pt x="2512687" y="603779"/>
                </a:lnTo>
                <a:cubicBezTo>
                  <a:pt x="2513640" y="604837"/>
                  <a:pt x="2512211" y="605895"/>
                  <a:pt x="2510306" y="606689"/>
                </a:cubicBezTo>
                <a:lnTo>
                  <a:pt x="2505070" y="608011"/>
                </a:lnTo>
                <a:lnTo>
                  <a:pt x="2505069" y="608012"/>
                </a:lnTo>
                <a:lnTo>
                  <a:pt x="2505071" y="608012"/>
                </a:lnTo>
                <a:lnTo>
                  <a:pt x="2508877" y="607417"/>
                </a:lnTo>
                <a:cubicBezTo>
                  <a:pt x="2510782" y="607219"/>
                  <a:pt x="2512687" y="607219"/>
                  <a:pt x="2512687" y="608012"/>
                </a:cubicBezTo>
                <a:lnTo>
                  <a:pt x="2511385" y="608664"/>
                </a:lnTo>
                <a:lnTo>
                  <a:pt x="2514592" y="609599"/>
                </a:lnTo>
                <a:cubicBezTo>
                  <a:pt x="2514592" y="610393"/>
                  <a:pt x="2512687" y="610393"/>
                  <a:pt x="2510544" y="609996"/>
                </a:cubicBezTo>
                <a:lnTo>
                  <a:pt x="2505072" y="608014"/>
                </a:lnTo>
                <a:lnTo>
                  <a:pt x="2505069" y="608013"/>
                </a:lnTo>
                <a:lnTo>
                  <a:pt x="2509036" y="610245"/>
                </a:lnTo>
                <a:cubicBezTo>
                  <a:pt x="2511021" y="611485"/>
                  <a:pt x="2513005" y="612973"/>
                  <a:pt x="2513005" y="613965"/>
                </a:cubicBezTo>
                <a:lnTo>
                  <a:pt x="2505069" y="608013"/>
                </a:lnTo>
                <a:lnTo>
                  <a:pt x="2505068" y="608013"/>
                </a:lnTo>
                <a:lnTo>
                  <a:pt x="2505067" y="608012"/>
                </a:lnTo>
                <a:lnTo>
                  <a:pt x="2505068" y="608012"/>
                </a:lnTo>
                <a:lnTo>
                  <a:pt x="2505067" y="608012"/>
                </a:lnTo>
                <a:lnTo>
                  <a:pt x="2505068" y="608012"/>
                </a:lnTo>
                <a:lnTo>
                  <a:pt x="2505068" y="608012"/>
                </a:lnTo>
                <a:lnTo>
                  <a:pt x="2505067" y="608012"/>
                </a:lnTo>
                <a:lnTo>
                  <a:pt x="2505069" y="608010"/>
                </a:lnTo>
                <a:lnTo>
                  <a:pt x="2507300" y="604292"/>
                </a:lnTo>
                <a:cubicBezTo>
                  <a:pt x="2508540" y="602556"/>
                  <a:pt x="2510029" y="601067"/>
                  <a:pt x="2511021" y="602059"/>
                </a:cubicBezTo>
                <a:close/>
                <a:moveTo>
                  <a:pt x="2498717" y="602059"/>
                </a:moveTo>
                <a:lnTo>
                  <a:pt x="2505065" y="608011"/>
                </a:lnTo>
                <a:lnTo>
                  <a:pt x="2505067" y="608012"/>
                </a:lnTo>
                <a:lnTo>
                  <a:pt x="2505067" y="608012"/>
                </a:lnTo>
                <a:lnTo>
                  <a:pt x="2505066" y="608012"/>
                </a:lnTo>
                <a:lnTo>
                  <a:pt x="2505066" y="608012"/>
                </a:lnTo>
                <a:lnTo>
                  <a:pt x="2505066" y="608012"/>
                </a:lnTo>
                <a:lnTo>
                  <a:pt x="2505056" y="608011"/>
                </a:lnTo>
                <a:lnTo>
                  <a:pt x="2505065" y="608012"/>
                </a:lnTo>
                <a:lnTo>
                  <a:pt x="2505066" y="608012"/>
                </a:lnTo>
                <a:lnTo>
                  <a:pt x="2505067" y="608012"/>
                </a:lnTo>
                <a:lnTo>
                  <a:pt x="2505067" y="608012"/>
                </a:lnTo>
                <a:lnTo>
                  <a:pt x="2505067" y="608012"/>
                </a:lnTo>
                <a:lnTo>
                  <a:pt x="2505066" y="608013"/>
                </a:lnTo>
                <a:lnTo>
                  <a:pt x="2505067" y="608013"/>
                </a:lnTo>
                <a:lnTo>
                  <a:pt x="2505067" y="608013"/>
                </a:lnTo>
                <a:lnTo>
                  <a:pt x="2505067" y="608013"/>
                </a:lnTo>
                <a:lnTo>
                  <a:pt x="2505067" y="608013"/>
                </a:lnTo>
                <a:lnTo>
                  <a:pt x="2500305" y="615950"/>
                </a:lnTo>
                <a:cubicBezTo>
                  <a:pt x="2499511" y="614958"/>
                  <a:pt x="2500305" y="613469"/>
                  <a:pt x="2501495" y="611981"/>
                </a:cubicBezTo>
                <a:lnTo>
                  <a:pt x="2505066" y="608013"/>
                </a:lnTo>
                <a:lnTo>
                  <a:pt x="2505065" y="608013"/>
                </a:lnTo>
                <a:lnTo>
                  <a:pt x="2501257" y="610195"/>
                </a:lnTo>
                <a:cubicBezTo>
                  <a:pt x="2499352" y="611187"/>
                  <a:pt x="2497447" y="611981"/>
                  <a:pt x="2497447" y="611187"/>
                </a:cubicBezTo>
                <a:cubicBezTo>
                  <a:pt x="2496495" y="611187"/>
                  <a:pt x="2497447" y="610393"/>
                  <a:pt x="2499114" y="609600"/>
                </a:cubicBezTo>
                <a:lnTo>
                  <a:pt x="2500788" y="609153"/>
                </a:lnTo>
                <a:lnTo>
                  <a:pt x="2495542" y="608013"/>
                </a:lnTo>
                <a:lnTo>
                  <a:pt x="2499163" y="607480"/>
                </a:lnTo>
                <a:lnTo>
                  <a:pt x="2495542" y="606424"/>
                </a:lnTo>
                <a:cubicBezTo>
                  <a:pt x="2495542" y="605631"/>
                  <a:pt x="2497447" y="605631"/>
                  <a:pt x="2499590" y="606028"/>
                </a:cubicBezTo>
                <a:lnTo>
                  <a:pt x="2505064" y="608011"/>
                </a:lnTo>
                <a:lnTo>
                  <a:pt x="2501892" y="605780"/>
                </a:lnTo>
                <a:cubicBezTo>
                  <a:pt x="2500305" y="604540"/>
                  <a:pt x="2498717" y="603052"/>
                  <a:pt x="2498717" y="602059"/>
                </a:cubicBezTo>
                <a:close/>
                <a:moveTo>
                  <a:pt x="932307" y="601662"/>
                </a:moveTo>
                <a:cubicBezTo>
                  <a:pt x="934122" y="601662"/>
                  <a:pt x="937750" y="605631"/>
                  <a:pt x="939564" y="611584"/>
                </a:cubicBezTo>
                <a:cubicBezTo>
                  <a:pt x="941379" y="617537"/>
                  <a:pt x="939564" y="623490"/>
                  <a:pt x="937750" y="625475"/>
                </a:cubicBezTo>
                <a:lnTo>
                  <a:pt x="936036" y="623131"/>
                </a:lnTo>
                <a:lnTo>
                  <a:pt x="936352" y="625077"/>
                </a:lnTo>
                <a:cubicBezTo>
                  <a:pt x="936352" y="627062"/>
                  <a:pt x="930795" y="627062"/>
                  <a:pt x="925239" y="625077"/>
                </a:cubicBezTo>
                <a:cubicBezTo>
                  <a:pt x="919683" y="621109"/>
                  <a:pt x="915979" y="617140"/>
                  <a:pt x="917831" y="615156"/>
                </a:cubicBezTo>
                <a:cubicBezTo>
                  <a:pt x="917831" y="613171"/>
                  <a:pt x="919220" y="612179"/>
                  <a:pt x="921304" y="612179"/>
                </a:cubicBezTo>
                <a:cubicBezTo>
                  <a:pt x="923387" y="612179"/>
                  <a:pt x="926165" y="613171"/>
                  <a:pt x="928943" y="615156"/>
                </a:cubicBezTo>
                <a:lnTo>
                  <a:pt x="931346" y="616719"/>
                </a:lnTo>
                <a:lnTo>
                  <a:pt x="930493" y="615553"/>
                </a:lnTo>
                <a:cubicBezTo>
                  <a:pt x="928679" y="609600"/>
                  <a:pt x="928679" y="603646"/>
                  <a:pt x="932307" y="601662"/>
                </a:cubicBezTo>
                <a:close/>
                <a:moveTo>
                  <a:pt x="2501892" y="600392"/>
                </a:moveTo>
                <a:cubicBezTo>
                  <a:pt x="2502686" y="599439"/>
                  <a:pt x="2503480" y="600868"/>
                  <a:pt x="2504075" y="602773"/>
                </a:cubicBezTo>
                <a:lnTo>
                  <a:pt x="2505067" y="608009"/>
                </a:lnTo>
                <a:lnTo>
                  <a:pt x="2505067" y="600392"/>
                </a:lnTo>
                <a:cubicBezTo>
                  <a:pt x="2505860" y="599439"/>
                  <a:pt x="2505860" y="600868"/>
                  <a:pt x="2505662" y="602773"/>
                </a:cubicBezTo>
                <a:lnTo>
                  <a:pt x="2505067" y="608010"/>
                </a:lnTo>
                <a:lnTo>
                  <a:pt x="2505067" y="608012"/>
                </a:lnTo>
                <a:lnTo>
                  <a:pt x="2505067" y="608011"/>
                </a:lnTo>
                <a:lnTo>
                  <a:pt x="2505067" y="608011"/>
                </a:lnTo>
                <a:lnTo>
                  <a:pt x="2502884" y="604916"/>
                </a:lnTo>
                <a:cubicBezTo>
                  <a:pt x="2501892" y="603249"/>
                  <a:pt x="2501098" y="601344"/>
                  <a:pt x="2501892" y="600392"/>
                </a:cubicBezTo>
                <a:close/>
                <a:moveTo>
                  <a:pt x="1541455" y="600339"/>
                </a:moveTo>
                <a:cubicBezTo>
                  <a:pt x="1547011" y="600339"/>
                  <a:pt x="1552567" y="602191"/>
                  <a:pt x="1550715" y="605896"/>
                </a:cubicBezTo>
                <a:cubicBezTo>
                  <a:pt x="1550715" y="607748"/>
                  <a:pt x="1547011" y="609600"/>
                  <a:pt x="1539603" y="609600"/>
                </a:cubicBezTo>
                <a:cubicBezTo>
                  <a:pt x="1534046" y="609600"/>
                  <a:pt x="1530342" y="607748"/>
                  <a:pt x="1530342" y="604043"/>
                </a:cubicBezTo>
                <a:cubicBezTo>
                  <a:pt x="1530342" y="602191"/>
                  <a:pt x="1535898" y="598487"/>
                  <a:pt x="1541455" y="600339"/>
                </a:cubicBezTo>
                <a:close/>
                <a:moveTo>
                  <a:pt x="2447917" y="600075"/>
                </a:moveTo>
                <a:lnTo>
                  <a:pt x="2449768" y="600710"/>
                </a:lnTo>
                <a:lnTo>
                  <a:pt x="2455491" y="600710"/>
                </a:lnTo>
                <a:cubicBezTo>
                  <a:pt x="2458964" y="602615"/>
                  <a:pt x="2461279" y="606425"/>
                  <a:pt x="2462205" y="612140"/>
                </a:cubicBezTo>
                <a:cubicBezTo>
                  <a:pt x="2462205" y="612140"/>
                  <a:pt x="2462205" y="623570"/>
                  <a:pt x="2451093" y="625475"/>
                </a:cubicBezTo>
                <a:cubicBezTo>
                  <a:pt x="2441832" y="625475"/>
                  <a:pt x="2434424" y="612140"/>
                  <a:pt x="2428867" y="617855"/>
                </a:cubicBezTo>
                <a:lnTo>
                  <a:pt x="2429020" y="617432"/>
                </a:lnTo>
                <a:lnTo>
                  <a:pt x="2428867" y="617538"/>
                </a:lnTo>
                <a:lnTo>
                  <a:pt x="2429074" y="617280"/>
                </a:lnTo>
                <a:lnTo>
                  <a:pt x="2431182" y="611426"/>
                </a:lnTo>
                <a:lnTo>
                  <a:pt x="2435794" y="606785"/>
                </a:lnTo>
                <a:lnTo>
                  <a:pt x="2435217" y="606425"/>
                </a:lnTo>
                <a:lnTo>
                  <a:pt x="2435850" y="606729"/>
                </a:lnTo>
                <a:lnTo>
                  <a:pt x="2441832" y="600710"/>
                </a:lnTo>
                <a:lnTo>
                  <a:pt x="2448522" y="600710"/>
                </a:lnTo>
                <a:close/>
                <a:moveTo>
                  <a:pt x="871265" y="600075"/>
                </a:moveTo>
                <a:cubicBezTo>
                  <a:pt x="873117" y="601889"/>
                  <a:pt x="871265" y="603703"/>
                  <a:pt x="869412" y="607332"/>
                </a:cubicBezTo>
                <a:cubicBezTo>
                  <a:pt x="867560" y="610961"/>
                  <a:pt x="865708" y="612775"/>
                  <a:pt x="863856" y="610961"/>
                </a:cubicBezTo>
                <a:cubicBezTo>
                  <a:pt x="862004" y="610961"/>
                  <a:pt x="862004" y="607332"/>
                  <a:pt x="863856" y="603703"/>
                </a:cubicBezTo>
                <a:cubicBezTo>
                  <a:pt x="865708" y="601889"/>
                  <a:pt x="869412" y="600075"/>
                  <a:pt x="871265" y="600075"/>
                </a:cubicBezTo>
                <a:close/>
                <a:moveTo>
                  <a:pt x="2641989" y="598488"/>
                </a:moveTo>
                <a:lnTo>
                  <a:pt x="2647371" y="603409"/>
                </a:lnTo>
                <a:lnTo>
                  <a:pt x="2652387" y="600274"/>
                </a:lnTo>
                <a:cubicBezTo>
                  <a:pt x="2654292" y="600274"/>
                  <a:pt x="2654292" y="603846"/>
                  <a:pt x="2652387" y="607418"/>
                </a:cubicBezTo>
                <a:cubicBezTo>
                  <a:pt x="2650482" y="610990"/>
                  <a:pt x="2646672" y="612776"/>
                  <a:pt x="2646672" y="610990"/>
                </a:cubicBezTo>
                <a:lnTo>
                  <a:pt x="2646672" y="608575"/>
                </a:lnTo>
                <a:lnTo>
                  <a:pt x="2645958" y="611188"/>
                </a:lnTo>
                <a:cubicBezTo>
                  <a:pt x="2643973" y="611188"/>
                  <a:pt x="2641989" y="609374"/>
                  <a:pt x="2640004" y="605745"/>
                </a:cubicBezTo>
                <a:cubicBezTo>
                  <a:pt x="2640004" y="602116"/>
                  <a:pt x="2640004" y="598488"/>
                  <a:pt x="2641989" y="598488"/>
                </a:cubicBezTo>
                <a:close/>
                <a:moveTo>
                  <a:pt x="857638" y="598488"/>
                </a:moveTo>
                <a:cubicBezTo>
                  <a:pt x="859623" y="598488"/>
                  <a:pt x="861607" y="600302"/>
                  <a:pt x="863592" y="603931"/>
                </a:cubicBezTo>
                <a:lnTo>
                  <a:pt x="861684" y="610908"/>
                </a:lnTo>
                <a:lnTo>
                  <a:pt x="862004" y="611188"/>
                </a:lnTo>
                <a:cubicBezTo>
                  <a:pt x="862004" y="612776"/>
                  <a:pt x="858375" y="612776"/>
                  <a:pt x="854747" y="611188"/>
                </a:cubicBezTo>
                <a:cubicBezTo>
                  <a:pt x="851118" y="609601"/>
                  <a:pt x="849304" y="608013"/>
                  <a:pt x="849304" y="606425"/>
                </a:cubicBezTo>
                <a:cubicBezTo>
                  <a:pt x="849304" y="604838"/>
                  <a:pt x="852932" y="604838"/>
                  <a:pt x="856561" y="606425"/>
                </a:cubicBezTo>
                <a:lnTo>
                  <a:pt x="860909" y="610231"/>
                </a:lnTo>
                <a:lnTo>
                  <a:pt x="857638" y="605745"/>
                </a:lnTo>
                <a:cubicBezTo>
                  <a:pt x="855654" y="602116"/>
                  <a:pt x="855654" y="598488"/>
                  <a:pt x="857638" y="598488"/>
                </a:cubicBezTo>
                <a:close/>
                <a:moveTo>
                  <a:pt x="1576380" y="598487"/>
                </a:moveTo>
                <a:cubicBezTo>
                  <a:pt x="1580348" y="598487"/>
                  <a:pt x="1584317" y="600604"/>
                  <a:pt x="1582333" y="602720"/>
                </a:cubicBezTo>
                <a:cubicBezTo>
                  <a:pt x="1582333" y="604837"/>
                  <a:pt x="1580348" y="604837"/>
                  <a:pt x="1576380" y="604837"/>
                </a:cubicBezTo>
                <a:lnTo>
                  <a:pt x="1574265" y="603709"/>
                </a:lnTo>
                <a:lnTo>
                  <a:pt x="1576116" y="612775"/>
                </a:lnTo>
                <a:lnTo>
                  <a:pt x="1569434" y="609502"/>
                </a:lnTo>
                <a:lnTo>
                  <a:pt x="1566855" y="615950"/>
                </a:lnTo>
                <a:cubicBezTo>
                  <a:pt x="1565102" y="615950"/>
                  <a:pt x="1563680" y="612395"/>
                  <a:pt x="1563680" y="608012"/>
                </a:cubicBezTo>
                <a:lnTo>
                  <a:pt x="1566279" y="601517"/>
                </a:lnTo>
                <a:lnTo>
                  <a:pt x="1563227" y="607748"/>
                </a:lnTo>
                <a:cubicBezTo>
                  <a:pt x="1559598" y="609600"/>
                  <a:pt x="1555970" y="609600"/>
                  <a:pt x="1555970" y="609600"/>
                </a:cubicBezTo>
                <a:cubicBezTo>
                  <a:pt x="1554155" y="607748"/>
                  <a:pt x="1555970" y="604043"/>
                  <a:pt x="1559598" y="602191"/>
                </a:cubicBezTo>
                <a:lnTo>
                  <a:pt x="1566738" y="600369"/>
                </a:lnTo>
                <a:lnTo>
                  <a:pt x="1566855" y="600075"/>
                </a:lnTo>
                <a:lnTo>
                  <a:pt x="1568707" y="604705"/>
                </a:lnTo>
                <a:lnTo>
                  <a:pt x="1568707" y="600745"/>
                </a:lnTo>
                <a:lnTo>
                  <a:pt x="1568442" y="600604"/>
                </a:lnTo>
                <a:lnTo>
                  <a:pt x="1568707" y="600533"/>
                </a:lnTo>
                <a:lnTo>
                  <a:pt x="1568707" y="600075"/>
                </a:lnTo>
                <a:lnTo>
                  <a:pt x="1569205" y="600400"/>
                </a:lnTo>
                <a:close/>
                <a:moveTo>
                  <a:pt x="818507" y="596900"/>
                </a:moveTo>
                <a:cubicBezTo>
                  <a:pt x="835652" y="598732"/>
                  <a:pt x="841367" y="607890"/>
                  <a:pt x="835652" y="626208"/>
                </a:cubicBezTo>
                <a:lnTo>
                  <a:pt x="827419" y="635513"/>
                </a:lnTo>
                <a:lnTo>
                  <a:pt x="828667" y="638175"/>
                </a:lnTo>
                <a:lnTo>
                  <a:pt x="827039" y="635942"/>
                </a:lnTo>
                <a:lnTo>
                  <a:pt x="822079" y="641548"/>
                </a:lnTo>
                <a:lnTo>
                  <a:pt x="812793" y="644524"/>
                </a:lnTo>
                <a:lnTo>
                  <a:pt x="812792" y="644526"/>
                </a:lnTo>
                <a:lnTo>
                  <a:pt x="812793" y="644525"/>
                </a:lnTo>
                <a:lnTo>
                  <a:pt x="812792" y="644525"/>
                </a:lnTo>
                <a:cubicBezTo>
                  <a:pt x="816602" y="640861"/>
                  <a:pt x="814221" y="636740"/>
                  <a:pt x="810887" y="631703"/>
                </a:cubicBezTo>
                <a:lnTo>
                  <a:pt x="808183" y="625204"/>
                </a:lnTo>
                <a:lnTo>
                  <a:pt x="808029" y="625475"/>
                </a:lnTo>
                <a:lnTo>
                  <a:pt x="808168" y="625168"/>
                </a:lnTo>
                <a:lnTo>
                  <a:pt x="803267" y="613385"/>
                </a:lnTo>
                <a:cubicBezTo>
                  <a:pt x="803267" y="598732"/>
                  <a:pt x="818507" y="596900"/>
                  <a:pt x="818507" y="596900"/>
                </a:cubicBezTo>
                <a:close/>
                <a:moveTo>
                  <a:pt x="282834" y="596149"/>
                </a:moveTo>
                <a:cubicBezTo>
                  <a:pt x="287834" y="597864"/>
                  <a:pt x="294117" y="601624"/>
                  <a:pt x="299150" y="604955"/>
                </a:cubicBezTo>
                <a:lnTo>
                  <a:pt x="305261" y="609275"/>
                </a:lnTo>
                <a:lnTo>
                  <a:pt x="307967" y="609997"/>
                </a:lnTo>
                <a:lnTo>
                  <a:pt x="306716" y="610303"/>
                </a:lnTo>
                <a:lnTo>
                  <a:pt x="307966" y="611187"/>
                </a:lnTo>
                <a:lnTo>
                  <a:pt x="307967" y="611187"/>
                </a:lnTo>
                <a:lnTo>
                  <a:pt x="307966" y="611187"/>
                </a:lnTo>
                <a:lnTo>
                  <a:pt x="307966" y="611188"/>
                </a:lnTo>
                <a:lnTo>
                  <a:pt x="307967" y="611187"/>
                </a:lnTo>
                <a:lnTo>
                  <a:pt x="307967" y="611188"/>
                </a:lnTo>
                <a:lnTo>
                  <a:pt x="307967" y="611188"/>
                </a:lnTo>
                <a:lnTo>
                  <a:pt x="302573" y="632326"/>
                </a:lnTo>
                <a:cubicBezTo>
                  <a:pt x="299524" y="639533"/>
                  <a:pt x="295772" y="644817"/>
                  <a:pt x="292957" y="641935"/>
                </a:cubicBezTo>
                <a:cubicBezTo>
                  <a:pt x="288736" y="639052"/>
                  <a:pt x="299289" y="623198"/>
                  <a:pt x="304830" y="615451"/>
                </a:cubicBezTo>
                <a:lnTo>
                  <a:pt x="307966" y="611188"/>
                </a:lnTo>
                <a:lnTo>
                  <a:pt x="307966" y="611188"/>
                </a:lnTo>
                <a:lnTo>
                  <a:pt x="305023" y="613004"/>
                </a:lnTo>
                <a:lnTo>
                  <a:pt x="293184" y="628861"/>
                </a:lnTo>
                <a:cubicBezTo>
                  <a:pt x="287528" y="634281"/>
                  <a:pt x="281873" y="637580"/>
                  <a:pt x="279987" y="633809"/>
                </a:cubicBezTo>
                <a:cubicBezTo>
                  <a:pt x="279045" y="631924"/>
                  <a:pt x="280223" y="629568"/>
                  <a:pt x="282520" y="627093"/>
                </a:cubicBezTo>
                <a:lnTo>
                  <a:pt x="287395" y="623181"/>
                </a:lnTo>
                <a:lnTo>
                  <a:pt x="280359" y="625117"/>
                </a:lnTo>
                <a:cubicBezTo>
                  <a:pt x="277986" y="625236"/>
                  <a:pt x="276481" y="624522"/>
                  <a:pt x="276481" y="622617"/>
                </a:cubicBezTo>
                <a:cubicBezTo>
                  <a:pt x="275555" y="617854"/>
                  <a:pt x="283426" y="614997"/>
                  <a:pt x="291529" y="613330"/>
                </a:cubicBezTo>
                <a:lnTo>
                  <a:pt x="296970" y="612510"/>
                </a:lnTo>
                <a:lnTo>
                  <a:pt x="279268" y="613175"/>
                </a:lnTo>
                <a:cubicBezTo>
                  <a:pt x="274008" y="612570"/>
                  <a:pt x="270641" y="610989"/>
                  <a:pt x="272059" y="608012"/>
                </a:cubicBezTo>
                <a:cubicBezTo>
                  <a:pt x="272531" y="606028"/>
                  <a:pt x="275012" y="605160"/>
                  <a:pt x="278467" y="604974"/>
                </a:cubicBezTo>
                <a:lnTo>
                  <a:pt x="284708" y="605511"/>
                </a:lnTo>
                <a:lnTo>
                  <a:pt x="277429" y="601690"/>
                </a:lnTo>
                <a:cubicBezTo>
                  <a:pt x="275297" y="599931"/>
                  <a:pt x="274336" y="598055"/>
                  <a:pt x="275297" y="596178"/>
                </a:cubicBezTo>
                <a:cubicBezTo>
                  <a:pt x="276739" y="594771"/>
                  <a:pt x="279501" y="595006"/>
                  <a:pt x="282834" y="596149"/>
                </a:cubicBezTo>
                <a:close/>
                <a:moveTo>
                  <a:pt x="1510267" y="590698"/>
                </a:moveTo>
                <a:cubicBezTo>
                  <a:pt x="1512351" y="590450"/>
                  <a:pt x="1515129" y="590946"/>
                  <a:pt x="1517907" y="592931"/>
                </a:cubicBezTo>
                <a:cubicBezTo>
                  <a:pt x="1523463" y="594915"/>
                  <a:pt x="1527167" y="598884"/>
                  <a:pt x="1525315" y="602852"/>
                </a:cubicBezTo>
                <a:cubicBezTo>
                  <a:pt x="1525315" y="604837"/>
                  <a:pt x="1519759" y="604837"/>
                  <a:pt x="1514203" y="602852"/>
                </a:cubicBezTo>
                <a:cubicBezTo>
                  <a:pt x="1508646" y="600868"/>
                  <a:pt x="1504942" y="594915"/>
                  <a:pt x="1506794" y="592931"/>
                </a:cubicBezTo>
                <a:cubicBezTo>
                  <a:pt x="1506794" y="591939"/>
                  <a:pt x="1508183" y="590946"/>
                  <a:pt x="1510267" y="590698"/>
                </a:cubicBezTo>
                <a:close/>
                <a:moveTo>
                  <a:pt x="642408" y="587907"/>
                </a:moveTo>
                <a:lnTo>
                  <a:pt x="640019" y="591820"/>
                </a:lnTo>
                <a:lnTo>
                  <a:pt x="637630" y="590591"/>
                </a:lnTo>
                <a:lnTo>
                  <a:pt x="637893" y="591385"/>
                </a:lnTo>
                <a:lnTo>
                  <a:pt x="631727" y="593622"/>
                </a:lnTo>
                <a:lnTo>
                  <a:pt x="636013" y="594554"/>
                </a:lnTo>
                <a:lnTo>
                  <a:pt x="635763" y="597041"/>
                </a:lnTo>
                <a:lnTo>
                  <a:pt x="635944" y="596900"/>
                </a:lnTo>
                <a:lnTo>
                  <a:pt x="641472" y="601885"/>
                </a:lnTo>
                <a:lnTo>
                  <a:pt x="642170" y="599168"/>
                </a:lnTo>
                <a:lnTo>
                  <a:pt x="644967" y="599219"/>
                </a:lnTo>
                <a:lnTo>
                  <a:pt x="642929" y="596674"/>
                </a:lnTo>
                <a:lnTo>
                  <a:pt x="650949" y="588856"/>
                </a:lnTo>
                <a:lnTo>
                  <a:pt x="643795" y="593442"/>
                </a:lnTo>
                <a:close/>
                <a:moveTo>
                  <a:pt x="1576116" y="587375"/>
                </a:moveTo>
                <a:cubicBezTo>
                  <a:pt x="1577968" y="589189"/>
                  <a:pt x="1577968" y="592818"/>
                  <a:pt x="1576116" y="594632"/>
                </a:cubicBezTo>
                <a:cubicBezTo>
                  <a:pt x="1572412" y="598261"/>
                  <a:pt x="1570560" y="600075"/>
                  <a:pt x="1568707" y="600075"/>
                </a:cubicBezTo>
                <a:cubicBezTo>
                  <a:pt x="1566855" y="598261"/>
                  <a:pt x="1566855" y="594632"/>
                  <a:pt x="1568707" y="592818"/>
                </a:cubicBezTo>
                <a:cubicBezTo>
                  <a:pt x="1572412" y="589189"/>
                  <a:pt x="1574264" y="587375"/>
                  <a:pt x="1576116" y="587375"/>
                </a:cubicBezTo>
                <a:close/>
                <a:moveTo>
                  <a:pt x="1563680" y="585787"/>
                </a:moveTo>
                <a:cubicBezTo>
                  <a:pt x="1565267" y="585787"/>
                  <a:pt x="1568443" y="587573"/>
                  <a:pt x="1568443" y="591145"/>
                </a:cubicBezTo>
                <a:cubicBezTo>
                  <a:pt x="1570030" y="594717"/>
                  <a:pt x="1568443" y="598289"/>
                  <a:pt x="1566855" y="598289"/>
                </a:cubicBezTo>
                <a:lnTo>
                  <a:pt x="1566794" y="598186"/>
                </a:lnTo>
                <a:lnTo>
                  <a:pt x="1559598" y="600075"/>
                </a:lnTo>
                <a:cubicBezTo>
                  <a:pt x="1555970" y="598170"/>
                  <a:pt x="1554155" y="594360"/>
                  <a:pt x="1554155" y="592455"/>
                </a:cubicBezTo>
                <a:cubicBezTo>
                  <a:pt x="1555970" y="590550"/>
                  <a:pt x="1559598" y="590550"/>
                  <a:pt x="1561412" y="592455"/>
                </a:cubicBezTo>
                <a:lnTo>
                  <a:pt x="1566669" y="597974"/>
                </a:lnTo>
                <a:lnTo>
                  <a:pt x="1563680" y="592931"/>
                </a:lnTo>
                <a:cubicBezTo>
                  <a:pt x="1562092" y="589359"/>
                  <a:pt x="1562092" y="585787"/>
                  <a:pt x="1563680" y="585787"/>
                </a:cubicBezTo>
                <a:close/>
                <a:moveTo>
                  <a:pt x="283687" y="585092"/>
                </a:moveTo>
                <a:cubicBezTo>
                  <a:pt x="291158" y="579437"/>
                  <a:pt x="307967" y="609600"/>
                  <a:pt x="307967" y="609600"/>
                </a:cubicBezTo>
                <a:cubicBezTo>
                  <a:pt x="298629" y="605829"/>
                  <a:pt x="276217" y="588863"/>
                  <a:pt x="283687" y="585092"/>
                </a:cubicBezTo>
                <a:close/>
                <a:moveTo>
                  <a:pt x="1541058" y="584464"/>
                </a:moveTo>
                <a:cubicBezTo>
                  <a:pt x="1543042" y="586316"/>
                  <a:pt x="1543042" y="591872"/>
                  <a:pt x="1539073" y="597429"/>
                </a:cubicBezTo>
                <a:cubicBezTo>
                  <a:pt x="1537089" y="601133"/>
                  <a:pt x="1531136" y="604837"/>
                  <a:pt x="1529152" y="602985"/>
                </a:cubicBezTo>
                <a:cubicBezTo>
                  <a:pt x="1527167" y="601133"/>
                  <a:pt x="1527167" y="595576"/>
                  <a:pt x="1531136" y="591872"/>
                </a:cubicBezTo>
                <a:cubicBezTo>
                  <a:pt x="1533120" y="586316"/>
                  <a:pt x="1539073" y="582612"/>
                  <a:pt x="1541058" y="584464"/>
                </a:cubicBezTo>
                <a:close/>
                <a:moveTo>
                  <a:pt x="1522859" y="579437"/>
                </a:moveTo>
                <a:cubicBezTo>
                  <a:pt x="1524673" y="579437"/>
                  <a:pt x="1528302" y="583141"/>
                  <a:pt x="1530116" y="588697"/>
                </a:cubicBezTo>
                <a:cubicBezTo>
                  <a:pt x="1531930" y="594254"/>
                  <a:pt x="1530116" y="599810"/>
                  <a:pt x="1528302" y="601662"/>
                </a:cubicBezTo>
                <a:cubicBezTo>
                  <a:pt x="1524673" y="601662"/>
                  <a:pt x="1522859" y="597958"/>
                  <a:pt x="1521045" y="592401"/>
                </a:cubicBezTo>
                <a:cubicBezTo>
                  <a:pt x="1519230" y="586845"/>
                  <a:pt x="1519230" y="581289"/>
                  <a:pt x="1522859" y="579437"/>
                </a:cubicBezTo>
                <a:close/>
                <a:moveTo>
                  <a:pt x="2529938" y="577850"/>
                </a:moveTo>
                <a:lnTo>
                  <a:pt x="2530030" y="578195"/>
                </a:lnTo>
                <a:lnTo>
                  <a:pt x="2530467" y="578115"/>
                </a:lnTo>
                <a:lnTo>
                  <a:pt x="2530158" y="578676"/>
                </a:lnTo>
                <a:lnTo>
                  <a:pt x="2531485" y="583653"/>
                </a:lnTo>
                <a:lnTo>
                  <a:pt x="2530467" y="579664"/>
                </a:lnTo>
                <a:cubicBezTo>
                  <a:pt x="2532319" y="577850"/>
                  <a:pt x="2536024" y="579664"/>
                  <a:pt x="2537876" y="583293"/>
                </a:cubicBezTo>
                <a:cubicBezTo>
                  <a:pt x="2539728" y="585107"/>
                  <a:pt x="2541580" y="588736"/>
                  <a:pt x="2539728" y="590550"/>
                </a:cubicBezTo>
                <a:cubicBezTo>
                  <a:pt x="2537876" y="590550"/>
                  <a:pt x="2534172" y="588736"/>
                  <a:pt x="2532319" y="586921"/>
                </a:cubicBezTo>
                <a:lnTo>
                  <a:pt x="2532038" y="585818"/>
                </a:lnTo>
                <a:lnTo>
                  <a:pt x="2527821" y="593725"/>
                </a:lnTo>
                <a:cubicBezTo>
                  <a:pt x="2525704" y="593725"/>
                  <a:pt x="2525704" y="589756"/>
                  <a:pt x="2525704" y="585787"/>
                </a:cubicBezTo>
                <a:lnTo>
                  <a:pt x="2525771" y="585663"/>
                </a:lnTo>
                <a:lnTo>
                  <a:pt x="2518220" y="587376"/>
                </a:lnTo>
                <a:cubicBezTo>
                  <a:pt x="2516179" y="585524"/>
                  <a:pt x="2518220" y="581819"/>
                  <a:pt x="2520262" y="579967"/>
                </a:cubicBezTo>
                <a:lnTo>
                  <a:pt x="2529724" y="578250"/>
                </a:lnTo>
                <a:close/>
                <a:moveTo>
                  <a:pt x="294737" y="577850"/>
                </a:moveTo>
                <a:cubicBezTo>
                  <a:pt x="303998" y="577850"/>
                  <a:pt x="309554" y="609600"/>
                  <a:pt x="309554" y="609600"/>
                </a:cubicBezTo>
                <a:cubicBezTo>
                  <a:pt x="302145" y="603997"/>
                  <a:pt x="287329" y="579718"/>
                  <a:pt x="294737" y="577850"/>
                </a:cubicBezTo>
                <a:close/>
                <a:moveTo>
                  <a:pt x="2539311" y="576263"/>
                </a:moveTo>
                <a:cubicBezTo>
                  <a:pt x="2542940" y="576263"/>
                  <a:pt x="2544754" y="578247"/>
                  <a:pt x="2544754" y="580232"/>
                </a:cubicBezTo>
                <a:cubicBezTo>
                  <a:pt x="2544754" y="582216"/>
                  <a:pt x="2541126" y="584201"/>
                  <a:pt x="2537497" y="582216"/>
                </a:cubicBezTo>
                <a:cubicBezTo>
                  <a:pt x="2533869" y="582216"/>
                  <a:pt x="2532054" y="580232"/>
                  <a:pt x="2532054" y="578247"/>
                </a:cubicBezTo>
                <a:cubicBezTo>
                  <a:pt x="2532054" y="578247"/>
                  <a:pt x="2533869" y="576263"/>
                  <a:pt x="2539311" y="576263"/>
                </a:cubicBezTo>
                <a:close/>
                <a:moveTo>
                  <a:pt x="2699609" y="575628"/>
                </a:moveTo>
                <a:cubicBezTo>
                  <a:pt x="2703361" y="572770"/>
                  <a:pt x="2707114" y="578485"/>
                  <a:pt x="2709693" y="586105"/>
                </a:cubicBezTo>
                <a:lnTo>
                  <a:pt x="2712705" y="607746"/>
                </a:lnTo>
                <a:lnTo>
                  <a:pt x="2713030" y="608013"/>
                </a:lnTo>
                <a:lnTo>
                  <a:pt x="2712734" y="607957"/>
                </a:lnTo>
                <a:lnTo>
                  <a:pt x="2712742" y="608013"/>
                </a:lnTo>
                <a:lnTo>
                  <a:pt x="2712706" y="607951"/>
                </a:lnTo>
                <a:lnTo>
                  <a:pt x="2711249" y="607675"/>
                </a:lnTo>
                <a:lnTo>
                  <a:pt x="2711320" y="607798"/>
                </a:lnTo>
                <a:lnTo>
                  <a:pt x="2711443" y="607836"/>
                </a:lnTo>
                <a:lnTo>
                  <a:pt x="2711355" y="607860"/>
                </a:lnTo>
                <a:lnTo>
                  <a:pt x="2711442" y="608013"/>
                </a:lnTo>
                <a:lnTo>
                  <a:pt x="2711256" y="607886"/>
                </a:lnTo>
                <a:lnTo>
                  <a:pt x="2706309" y="609200"/>
                </a:lnTo>
                <a:cubicBezTo>
                  <a:pt x="2697030" y="611474"/>
                  <a:pt x="2678293" y="615112"/>
                  <a:pt x="2676852" y="607836"/>
                </a:cubicBezTo>
                <a:cubicBezTo>
                  <a:pt x="2675891" y="603956"/>
                  <a:pt x="2682617" y="602985"/>
                  <a:pt x="2690544" y="603471"/>
                </a:cubicBezTo>
                <a:lnTo>
                  <a:pt x="2696544" y="604291"/>
                </a:lnTo>
                <a:lnTo>
                  <a:pt x="2685683" y="600200"/>
                </a:lnTo>
                <a:cubicBezTo>
                  <a:pt x="2682818" y="598637"/>
                  <a:pt x="2681081" y="596901"/>
                  <a:pt x="2681544" y="595048"/>
                </a:cubicBezTo>
                <a:cubicBezTo>
                  <a:pt x="2682007" y="592733"/>
                  <a:pt x="2683859" y="591923"/>
                  <a:pt x="2686464" y="592126"/>
                </a:cubicBezTo>
                <a:lnTo>
                  <a:pt x="2695771" y="595993"/>
                </a:lnTo>
                <a:lnTo>
                  <a:pt x="2688939" y="589260"/>
                </a:lnTo>
                <a:cubicBezTo>
                  <a:pt x="2686796" y="586482"/>
                  <a:pt x="2685725" y="583936"/>
                  <a:pt x="2686677" y="582083"/>
                </a:cubicBezTo>
                <a:cubicBezTo>
                  <a:pt x="2689535" y="578379"/>
                  <a:pt x="2695250" y="582546"/>
                  <a:pt x="2700489" y="588797"/>
                </a:cubicBezTo>
                <a:lnTo>
                  <a:pt x="2710041" y="605555"/>
                </a:lnTo>
                <a:lnTo>
                  <a:pt x="2712473" y="607555"/>
                </a:lnTo>
                <a:lnTo>
                  <a:pt x="2704065" y="593249"/>
                </a:lnTo>
                <a:cubicBezTo>
                  <a:pt x="2700078" y="585629"/>
                  <a:pt x="2696794" y="577533"/>
                  <a:pt x="2699609" y="575628"/>
                </a:cubicBezTo>
                <a:close/>
                <a:moveTo>
                  <a:pt x="309730" y="574913"/>
                </a:moveTo>
                <a:cubicBezTo>
                  <a:pt x="312641" y="575597"/>
                  <a:pt x="313368" y="580646"/>
                  <a:pt x="313141" y="586690"/>
                </a:cubicBezTo>
                <a:lnTo>
                  <a:pt x="311098" y="602325"/>
                </a:lnTo>
                <a:lnTo>
                  <a:pt x="314010" y="588605"/>
                </a:lnTo>
                <a:cubicBezTo>
                  <a:pt x="316589" y="581302"/>
                  <a:pt x="319873" y="575825"/>
                  <a:pt x="322687" y="578564"/>
                </a:cubicBezTo>
                <a:cubicBezTo>
                  <a:pt x="328316" y="582672"/>
                  <a:pt x="318114" y="598076"/>
                  <a:pt x="312661" y="605521"/>
                </a:cubicBezTo>
                <a:lnTo>
                  <a:pt x="309798" y="609279"/>
                </a:lnTo>
                <a:lnTo>
                  <a:pt x="309760" y="609460"/>
                </a:lnTo>
                <a:lnTo>
                  <a:pt x="312447" y="607635"/>
                </a:lnTo>
                <a:lnTo>
                  <a:pt x="323396" y="591157"/>
                </a:lnTo>
                <a:cubicBezTo>
                  <a:pt x="328580" y="585321"/>
                  <a:pt x="333764" y="581585"/>
                  <a:pt x="335649" y="585320"/>
                </a:cubicBezTo>
                <a:cubicBezTo>
                  <a:pt x="337063" y="586721"/>
                  <a:pt x="336238" y="588939"/>
                  <a:pt x="334206" y="591478"/>
                </a:cubicBezTo>
                <a:lnTo>
                  <a:pt x="328471" y="596813"/>
                </a:lnTo>
                <a:lnTo>
                  <a:pt x="337943" y="593713"/>
                </a:lnTo>
                <a:cubicBezTo>
                  <a:pt x="340577" y="593510"/>
                  <a:pt x="342429" y="594320"/>
                  <a:pt x="342892" y="596635"/>
                </a:cubicBezTo>
                <a:cubicBezTo>
                  <a:pt x="342892" y="602192"/>
                  <a:pt x="324139" y="606706"/>
                  <a:pt x="314763" y="608616"/>
                </a:cubicBezTo>
                <a:lnTo>
                  <a:pt x="311792" y="609177"/>
                </a:lnTo>
                <a:lnTo>
                  <a:pt x="311530" y="609347"/>
                </a:lnTo>
                <a:lnTo>
                  <a:pt x="333526" y="605058"/>
                </a:lnTo>
                <a:cubicBezTo>
                  <a:pt x="341622" y="604572"/>
                  <a:pt x="348289" y="605543"/>
                  <a:pt x="347337" y="609423"/>
                </a:cubicBezTo>
                <a:cubicBezTo>
                  <a:pt x="345908" y="616699"/>
                  <a:pt x="326263" y="613061"/>
                  <a:pt x="316529" y="610788"/>
                </a:cubicBezTo>
                <a:lnTo>
                  <a:pt x="311338" y="609473"/>
                </a:lnTo>
                <a:lnTo>
                  <a:pt x="311142" y="609600"/>
                </a:lnTo>
                <a:lnTo>
                  <a:pt x="311242" y="609449"/>
                </a:lnTo>
                <a:lnTo>
                  <a:pt x="311142" y="609423"/>
                </a:lnTo>
                <a:lnTo>
                  <a:pt x="311277" y="609397"/>
                </a:lnTo>
                <a:lnTo>
                  <a:pt x="311370" y="609257"/>
                </a:lnTo>
                <a:lnTo>
                  <a:pt x="309738" y="609565"/>
                </a:lnTo>
                <a:lnTo>
                  <a:pt x="309730" y="609600"/>
                </a:lnTo>
                <a:lnTo>
                  <a:pt x="309723" y="609568"/>
                </a:lnTo>
                <a:lnTo>
                  <a:pt x="309554" y="609600"/>
                </a:lnTo>
                <a:lnTo>
                  <a:pt x="309706" y="609497"/>
                </a:lnTo>
                <a:lnTo>
                  <a:pt x="309688" y="609423"/>
                </a:lnTo>
                <a:lnTo>
                  <a:pt x="309554" y="609600"/>
                </a:lnTo>
                <a:lnTo>
                  <a:pt x="309637" y="609207"/>
                </a:lnTo>
                <a:lnTo>
                  <a:pt x="304637" y="588149"/>
                </a:lnTo>
                <a:cubicBezTo>
                  <a:pt x="303909" y="580390"/>
                  <a:pt x="304880" y="574000"/>
                  <a:pt x="309730" y="574913"/>
                </a:cubicBezTo>
                <a:close/>
                <a:moveTo>
                  <a:pt x="2714794" y="571835"/>
                </a:moveTo>
                <a:cubicBezTo>
                  <a:pt x="2718675" y="570874"/>
                  <a:pt x="2719645" y="577600"/>
                  <a:pt x="2719160" y="585527"/>
                </a:cubicBezTo>
                <a:lnTo>
                  <a:pt x="2714863" y="606095"/>
                </a:lnTo>
                <a:lnTo>
                  <a:pt x="2715131" y="605735"/>
                </a:lnTo>
                <a:lnTo>
                  <a:pt x="2718321" y="591575"/>
                </a:lnTo>
                <a:cubicBezTo>
                  <a:pt x="2720636" y="583472"/>
                  <a:pt x="2723878" y="575601"/>
                  <a:pt x="2727582" y="576527"/>
                </a:cubicBezTo>
                <a:cubicBezTo>
                  <a:pt x="2732212" y="577453"/>
                  <a:pt x="2730823" y="583936"/>
                  <a:pt x="2727350" y="590881"/>
                </a:cubicBezTo>
                <a:lnTo>
                  <a:pt x="2727298" y="590952"/>
                </a:lnTo>
                <a:lnTo>
                  <a:pt x="2740764" y="581660"/>
                </a:lnTo>
                <a:cubicBezTo>
                  <a:pt x="2743566" y="584517"/>
                  <a:pt x="2739363" y="590232"/>
                  <a:pt x="2733294" y="595471"/>
                </a:cubicBezTo>
                <a:lnTo>
                  <a:pt x="2716710" y="605198"/>
                </a:lnTo>
                <a:lnTo>
                  <a:pt x="2715035" y="607450"/>
                </a:lnTo>
                <a:lnTo>
                  <a:pt x="2718953" y="604881"/>
                </a:lnTo>
                <a:cubicBezTo>
                  <a:pt x="2726826" y="599868"/>
                  <a:pt x="2742915" y="590370"/>
                  <a:pt x="2745653" y="594591"/>
                </a:cubicBezTo>
                <a:cubicBezTo>
                  <a:pt x="2747023" y="596468"/>
                  <a:pt x="2746338" y="598344"/>
                  <a:pt x="2744398" y="600073"/>
                </a:cubicBezTo>
                <a:lnTo>
                  <a:pt x="2737946" y="603454"/>
                </a:lnTo>
                <a:lnTo>
                  <a:pt x="2745137" y="602897"/>
                </a:lnTo>
                <a:cubicBezTo>
                  <a:pt x="2748709" y="603065"/>
                  <a:pt x="2751448" y="603846"/>
                  <a:pt x="2752400" y="605632"/>
                </a:cubicBezTo>
                <a:cubicBezTo>
                  <a:pt x="2753353" y="609204"/>
                  <a:pt x="2746685" y="610543"/>
                  <a:pt x="2738589" y="610543"/>
                </a:cubicBezTo>
                <a:lnTo>
                  <a:pt x="2716473" y="607455"/>
                </a:lnTo>
                <a:lnTo>
                  <a:pt x="2714857" y="607690"/>
                </a:lnTo>
                <a:lnTo>
                  <a:pt x="2714617" y="608013"/>
                </a:lnTo>
                <a:lnTo>
                  <a:pt x="2714684" y="607715"/>
                </a:lnTo>
                <a:lnTo>
                  <a:pt x="2714617" y="607725"/>
                </a:lnTo>
                <a:lnTo>
                  <a:pt x="2714694" y="607675"/>
                </a:lnTo>
                <a:lnTo>
                  <a:pt x="2715030" y="606183"/>
                </a:lnTo>
                <a:lnTo>
                  <a:pt x="2714819" y="606307"/>
                </a:lnTo>
                <a:lnTo>
                  <a:pt x="2714794" y="606426"/>
                </a:lnTo>
                <a:lnTo>
                  <a:pt x="2714773" y="606333"/>
                </a:lnTo>
                <a:lnTo>
                  <a:pt x="2714617" y="606425"/>
                </a:lnTo>
                <a:lnTo>
                  <a:pt x="2714753" y="606242"/>
                </a:lnTo>
                <a:lnTo>
                  <a:pt x="2711156" y="589851"/>
                </a:lnTo>
                <a:cubicBezTo>
                  <a:pt x="2709943" y="581443"/>
                  <a:pt x="2709943" y="572796"/>
                  <a:pt x="2714794" y="571835"/>
                </a:cubicBezTo>
                <a:close/>
                <a:moveTo>
                  <a:pt x="2539728" y="565150"/>
                </a:moveTo>
                <a:cubicBezTo>
                  <a:pt x="2541580" y="566964"/>
                  <a:pt x="2539728" y="570593"/>
                  <a:pt x="2537876" y="574221"/>
                </a:cubicBezTo>
                <a:cubicBezTo>
                  <a:pt x="2536024" y="576036"/>
                  <a:pt x="2534172" y="577850"/>
                  <a:pt x="2532319" y="577850"/>
                </a:cubicBezTo>
                <a:cubicBezTo>
                  <a:pt x="2530467" y="576036"/>
                  <a:pt x="2530467" y="572407"/>
                  <a:pt x="2532319" y="570593"/>
                </a:cubicBezTo>
                <a:cubicBezTo>
                  <a:pt x="2534172" y="566964"/>
                  <a:pt x="2537876" y="565150"/>
                  <a:pt x="2539728" y="565150"/>
                </a:cubicBezTo>
                <a:close/>
                <a:moveTo>
                  <a:pt x="2526102" y="563563"/>
                </a:moveTo>
                <a:cubicBezTo>
                  <a:pt x="2528086" y="563563"/>
                  <a:pt x="2530071" y="565349"/>
                  <a:pt x="2532055" y="568921"/>
                </a:cubicBezTo>
                <a:lnTo>
                  <a:pt x="2530212" y="577215"/>
                </a:lnTo>
                <a:lnTo>
                  <a:pt x="2530467" y="577533"/>
                </a:lnTo>
                <a:lnTo>
                  <a:pt x="2530141" y="577533"/>
                </a:lnTo>
                <a:lnTo>
                  <a:pt x="2530071" y="577851"/>
                </a:lnTo>
                <a:lnTo>
                  <a:pt x="2529806" y="577533"/>
                </a:lnTo>
                <a:lnTo>
                  <a:pt x="2522303" y="577533"/>
                </a:lnTo>
                <a:cubicBezTo>
                  <a:pt x="2518220" y="575628"/>
                  <a:pt x="2516179" y="571818"/>
                  <a:pt x="2516179" y="571818"/>
                </a:cubicBezTo>
                <a:lnTo>
                  <a:pt x="2524337" y="569914"/>
                </a:lnTo>
                <a:close/>
                <a:moveTo>
                  <a:pt x="2477579" y="563563"/>
                </a:moveTo>
                <a:cubicBezTo>
                  <a:pt x="2486227" y="564479"/>
                  <a:pt x="2491512" y="567684"/>
                  <a:pt x="2493914" y="572722"/>
                </a:cubicBezTo>
                <a:lnTo>
                  <a:pt x="2493379" y="583936"/>
                </a:lnTo>
                <a:lnTo>
                  <a:pt x="2493955" y="585788"/>
                </a:lnTo>
                <a:lnTo>
                  <a:pt x="2493325" y="585066"/>
                </a:lnTo>
                <a:lnTo>
                  <a:pt x="2492953" y="592871"/>
                </a:lnTo>
                <a:lnTo>
                  <a:pt x="2485883" y="601389"/>
                </a:lnTo>
                <a:lnTo>
                  <a:pt x="2487605" y="604838"/>
                </a:lnTo>
                <a:lnTo>
                  <a:pt x="2485388" y="601987"/>
                </a:lnTo>
                <a:lnTo>
                  <a:pt x="2480221" y="608211"/>
                </a:lnTo>
                <a:cubicBezTo>
                  <a:pt x="2475657" y="610730"/>
                  <a:pt x="2471814" y="611188"/>
                  <a:pt x="2471814" y="611188"/>
                </a:cubicBezTo>
                <a:lnTo>
                  <a:pt x="2471830" y="611103"/>
                </a:lnTo>
                <a:lnTo>
                  <a:pt x="2471730" y="611188"/>
                </a:lnTo>
                <a:lnTo>
                  <a:pt x="2472057" y="609922"/>
                </a:lnTo>
                <a:lnTo>
                  <a:pt x="2472745" y="606351"/>
                </a:lnTo>
                <a:cubicBezTo>
                  <a:pt x="2470853" y="600770"/>
                  <a:pt x="2462205" y="592871"/>
                  <a:pt x="2462205" y="581880"/>
                </a:cubicBezTo>
                <a:cubicBezTo>
                  <a:pt x="2462205" y="565395"/>
                  <a:pt x="2477579" y="563563"/>
                  <a:pt x="2477579" y="563563"/>
                </a:cubicBezTo>
                <a:close/>
                <a:moveTo>
                  <a:pt x="1582465" y="558800"/>
                </a:moveTo>
                <a:cubicBezTo>
                  <a:pt x="1588021" y="558800"/>
                  <a:pt x="1591262" y="560668"/>
                  <a:pt x="1592883" y="563936"/>
                </a:cubicBezTo>
                <a:lnTo>
                  <a:pt x="1593270" y="571495"/>
                </a:lnTo>
                <a:lnTo>
                  <a:pt x="1593842" y="573088"/>
                </a:lnTo>
                <a:lnTo>
                  <a:pt x="1593321" y="572481"/>
                </a:lnTo>
                <a:lnTo>
                  <a:pt x="1593577" y="577476"/>
                </a:lnTo>
                <a:lnTo>
                  <a:pt x="1587249" y="585202"/>
                </a:lnTo>
                <a:lnTo>
                  <a:pt x="1584780" y="588215"/>
                </a:lnTo>
                <a:cubicBezTo>
                  <a:pt x="1581539" y="590083"/>
                  <a:pt x="1578760" y="590550"/>
                  <a:pt x="1578760" y="590550"/>
                </a:cubicBezTo>
                <a:lnTo>
                  <a:pt x="1578644" y="589808"/>
                </a:lnTo>
                <a:lnTo>
                  <a:pt x="1577967" y="590550"/>
                </a:lnTo>
                <a:lnTo>
                  <a:pt x="1578483" y="588780"/>
                </a:lnTo>
                <a:lnTo>
                  <a:pt x="1577371" y="581679"/>
                </a:lnTo>
                <a:lnTo>
                  <a:pt x="1575740" y="577109"/>
                </a:lnTo>
                <a:lnTo>
                  <a:pt x="1574792" y="577850"/>
                </a:lnTo>
                <a:lnTo>
                  <a:pt x="1575559" y="576602"/>
                </a:lnTo>
                <a:lnTo>
                  <a:pt x="1573204" y="570006"/>
                </a:lnTo>
                <a:cubicBezTo>
                  <a:pt x="1573204" y="560668"/>
                  <a:pt x="1582465" y="558800"/>
                  <a:pt x="1582465" y="558800"/>
                </a:cubicBezTo>
                <a:close/>
                <a:moveTo>
                  <a:pt x="805648" y="557213"/>
                </a:moveTo>
                <a:lnTo>
                  <a:pt x="805844" y="557572"/>
                </a:lnTo>
                <a:lnTo>
                  <a:pt x="806214" y="557477"/>
                </a:lnTo>
                <a:lnTo>
                  <a:pt x="805985" y="557829"/>
                </a:lnTo>
                <a:lnTo>
                  <a:pt x="809617" y="564470"/>
                </a:lnTo>
                <a:cubicBezTo>
                  <a:pt x="809617" y="568099"/>
                  <a:pt x="807632" y="569913"/>
                  <a:pt x="805648" y="569913"/>
                </a:cubicBezTo>
                <a:cubicBezTo>
                  <a:pt x="803663" y="569913"/>
                  <a:pt x="801679" y="568099"/>
                  <a:pt x="801679" y="564470"/>
                </a:cubicBezTo>
                <a:lnTo>
                  <a:pt x="802445" y="563070"/>
                </a:lnTo>
                <a:lnTo>
                  <a:pt x="795329" y="564886"/>
                </a:lnTo>
                <a:cubicBezTo>
                  <a:pt x="795329" y="563034"/>
                  <a:pt x="797143" y="561181"/>
                  <a:pt x="798957" y="559329"/>
                </a:cubicBezTo>
                <a:lnTo>
                  <a:pt x="805388" y="557688"/>
                </a:lnTo>
                <a:close/>
                <a:moveTo>
                  <a:pt x="962435" y="555625"/>
                </a:moveTo>
                <a:cubicBezTo>
                  <a:pt x="970707" y="555625"/>
                  <a:pt x="975762" y="558464"/>
                  <a:pt x="978059" y="563669"/>
                </a:cubicBezTo>
                <a:lnTo>
                  <a:pt x="977748" y="571203"/>
                </a:lnTo>
                <a:lnTo>
                  <a:pt x="979480" y="576263"/>
                </a:lnTo>
                <a:lnTo>
                  <a:pt x="977619" y="574324"/>
                </a:lnTo>
                <a:lnTo>
                  <a:pt x="977140" y="585910"/>
                </a:lnTo>
                <a:lnTo>
                  <a:pt x="970421" y="594658"/>
                </a:lnTo>
                <a:lnTo>
                  <a:pt x="971542" y="596900"/>
                </a:lnTo>
                <a:lnTo>
                  <a:pt x="970314" y="594796"/>
                </a:lnTo>
                <a:lnTo>
                  <a:pt x="964963" y="601762"/>
                </a:lnTo>
                <a:lnTo>
                  <a:pt x="957435" y="604641"/>
                </a:lnTo>
                <a:lnTo>
                  <a:pt x="957255" y="604838"/>
                </a:lnTo>
                <a:lnTo>
                  <a:pt x="957338" y="604678"/>
                </a:lnTo>
                <a:lnTo>
                  <a:pt x="956921" y="604838"/>
                </a:lnTo>
                <a:cubicBezTo>
                  <a:pt x="959678" y="601052"/>
                  <a:pt x="957380" y="596794"/>
                  <a:pt x="954393" y="591588"/>
                </a:cubicBezTo>
                <a:lnTo>
                  <a:pt x="951505" y="583384"/>
                </a:lnTo>
                <a:lnTo>
                  <a:pt x="950905" y="584201"/>
                </a:lnTo>
                <a:lnTo>
                  <a:pt x="951458" y="583252"/>
                </a:lnTo>
                <a:lnTo>
                  <a:pt x="947730" y="572660"/>
                </a:lnTo>
                <a:cubicBezTo>
                  <a:pt x="947730" y="557518"/>
                  <a:pt x="962435" y="555625"/>
                  <a:pt x="962435" y="555625"/>
                </a:cubicBezTo>
                <a:close/>
                <a:moveTo>
                  <a:pt x="1806567" y="554038"/>
                </a:moveTo>
                <a:cubicBezTo>
                  <a:pt x="1806567" y="554038"/>
                  <a:pt x="1806567" y="555626"/>
                  <a:pt x="1806567" y="555626"/>
                </a:cubicBezTo>
                <a:cubicBezTo>
                  <a:pt x="1803392" y="555626"/>
                  <a:pt x="1806567" y="554038"/>
                  <a:pt x="1806567" y="554038"/>
                </a:cubicBezTo>
                <a:close/>
                <a:moveTo>
                  <a:pt x="815173" y="554038"/>
                </a:moveTo>
                <a:cubicBezTo>
                  <a:pt x="819118" y="554038"/>
                  <a:pt x="822317" y="555815"/>
                  <a:pt x="822317" y="558007"/>
                </a:cubicBezTo>
                <a:lnTo>
                  <a:pt x="815891" y="561577"/>
                </a:lnTo>
                <a:lnTo>
                  <a:pt x="817555" y="568099"/>
                </a:lnTo>
                <a:cubicBezTo>
                  <a:pt x="815703" y="569913"/>
                  <a:pt x="811998" y="568099"/>
                  <a:pt x="810146" y="564470"/>
                </a:cubicBezTo>
                <a:lnTo>
                  <a:pt x="808574" y="558310"/>
                </a:lnTo>
                <a:lnTo>
                  <a:pt x="808029" y="558007"/>
                </a:lnTo>
                <a:lnTo>
                  <a:pt x="808438" y="557779"/>
                </a:lnTo>
                <a:lnTo>
                  <a:pt x="808294" y="557213"/>
                </a:lnTo>
                <a:lnTo>
                  <a:pt x="808912" y="557516"/>
                </a:lnTo>
                <a:close/>
                <a:moveTo>
                  <a:pt x="1852604" y="552450"/>
                </a:moveTo>
                <a:cubicBezTo>
                  <a:pt x="1852604" y="552450"/>
                  <a:pt x="1860542" y="552450"/>
                  <a:pt x="1860542" y="554037"/>
                </a:cubicBezTo>
                <a:cubicBezTo>
                  <a:pt x="1860542" y="555625"/>
                  <a:pt x="1854589" y="554037"/>
                  <a:pt x="1852604" y="552450"/>
                </a:cubicBezTo>
                <a:close/>
                <a:moveTo>
                  <a:pt x="1851017" y="552450"/>
                </a:moveTo>
                <a:cubicBezTo>
                  <a:pt x="1851017" y="552450"/>
                  <a:pt x="1845302" y="557213"/>
                  <a:pt x="1843397" y="555625"/>
                </a:cubicBezTo>
                <a:cubicBezTo>
                  <a:pt x="1841492" y="554038"/>
                  <a:pt x="1849112" y="552450"/>
                  <a:pt x="1851017" y="552450"/>
                </a:cubicBezTo>
                <a:close/>
                <a:moveTo>
                  <a:pt x="1851017" y="552450"/>
                </a:moveTo>
                <a:cubicBezTo>
                  <a:pt x="1851017" y="552450"/>
                  <a:pt x="1847048" y="558800"/>
                  <a:pt x="1845064" y="558800"/>
                </a:cubicBezTo>
                <a:cubicBezTo>
                  <a:pt x="1843079" y="557212"/>
                  <a:pt x="1849033" y="554037"/>
                  <a:pt x="1851017" y="552450"/>
                </a:cubicBezTo>
                <a:close/>
                <a:moveTo>
                  <a:pt x="1851017" y="552450"/>
                </a:moveTo>
                <a:cubicBezTo>
                  <a:pt x="1851017" y="552450"/>
                  <a:pt x="1854192" y="560070"/>
                  <a:pt x="1852605" y="560070"/>
                </a:cubicBezTo>
                <a:cubicBezTo>
                  <a:pt x="1851017" y="561975"/>
                  <a:pt x="1851017" y="554355"/>
                  <a:pt x="1851017" y="552450"/>
                </a:cubicBezTo>
                <a:close/>
                <a:moveTo>
                  <a:pt x="1851017" y="552450"/>
                </a:moveTo>
                <a:cubicBezTo>
                  <a:pt x="1851017" y="552450"/>
                  <a:pt x="1855780" y="558165"/>
                  <a:pt x="1855780" y="560070"/>
                </a:cubicBezTo>
                <a:cubicBezTo>
                  <a:pt x="1854193" y="561975"/>
                  <a:pt x="1851017" y="554355"/>
                  <a:pt x="1851017" y="552450"/>
                </a:cubicBezTo>
                <a:close/>
                <a:moveTo>
                  <a:pt x="1851017" y="552450"/>
                </a:moveTo>
                <a:cubicBezTo>
                  <a:pt x="1851017" y="552450"/>
                  <a:pt x="1857367" y="555625"/>
                  <a:pt x="1857367" y="557212"/>
                </a:cubicBezTo>
                <a:cubicBezTo>
                  <a:pt x="1857367" y="558800"/>
                  <a:pt x="1852605" y="554037"/>
                  <a:pt x="1851017" y="552450"/>
                </a:cubicBezTo>
                <a:close/>
                <a:moveTo>
                  <a:pt x="1806567" y="550863"/>
                </a:moveTo>
                <a:lnTo>
                  <a:pt x="1806567" y="552450"/>
                </a:lnTo>
                <a:lnTo>
                  <a:pt x="1806567" y="552450"/>
                </a:lnTo>
                <a:lnTo>
                  <a:pt x="1806568" y="552450"/>
                </a:lnTo>
                <a:lnTo>
                  <a:pt x="1806567" y="552451"/>
                </a:lnTo>
                <a:lnTo>
                  <a:pt x="1806567" y="552451"/>
                </a:lnTo>
                <a:lnTo>
                  <a:pt x="1804187" y="554037"/>
                </a:lnTo>
                <a:cubicBezTo>
                  <a:pt x="1802996" y="554037"/>
                  <a:pt x="1803591" y="553641"/>
                  <a:pt x="1804484" y="553244"/>
                </a:cubicBezTo>
                <a:lnTo>
                  <a:pt x="1806567" y="552451"/>
                </a:lnTo>
                <a:lnTo>
                  <a:pt x="1805377" y="551657"/>
                </a:lnTo>
                <a:cubicBezTo>
                  <a:pt x="1804980" y="551260"/>
                  <a:pt x="1804980" y="550863"/>
                  <a:pt x="1806567" y="550863"/>
                </a:cubicBezTo>
                <a:close/>
                <a:moveTo>
                  <a:pt x="1279781" y="550863"/>
                </a:moveTo>
                <a:cubicBezTo>
                  <a:pt x="1281633" y="550863"/>
                  <a:pt x="1285337" y="552677"/>
                  <a:pt x="1287190" y="554491"/>
                </a:cubicBezTo>
                <a:cubicBezTo>
                  <a:pt x="1289042" y="558120"/>
                  <a:pt x="1289042" y="561749"/>
                  <a:pt x="1287190" y="561749"/>
                </a:cubicBezTo>
                <a:cubicBezTo>
                  <a:pt x="1287190" y="563563"/>
                  <a:pt x="1283485" y="561749"/>
                  <a:pt x="1281633" y="558120"/>
                </a:cubicBezTo>
                <a:cubicBezTo>
                  <a:pt x="1279781" y="556306"/>
                  <a:pt x="1277929" y="552677"/>
                  <a:pt x="1279781" y="550863"/>
                </a:cubicBezTo>
                <a:close/>
                <a:moveTo>
                  <a:pt x="1277929" y="550863"/>
                </a:moveTo>
                <a:cubicBezTo>
                  <a:pt x="1279682" y="550863"/>
                  <a:pt x="1281104" y="554062"/>
                  <a:pt x="1281104" y="558007"/>
                </a:cubicBezTo>
                <a:cubicBezTo>
                  <a:pt x="1281104" y="561952"/>
                  <a:pt x="1279682" y="565151"/>
                  <a:pt x="1277929" y="565151"/>
                </a:cubicBezTo>
                <a:cubicBezTo>
                  <a:pt x="1276176" y="565151"/>
                  <a:pt x="1274754" y="561952"/>
                  <a:pt x="1274754" y="558007"/>
                </a:cubicBezTo>
                <a:cubicBezTo>
                  <a:pt x="1274754" y="554062"/>
                  <a:pt x="1276176" y="550863"/>
                  <a:pt x="1277929" y="550863"/>
                </a:cubicBezTo>
                <a:close/>
                <a:moveTo>
                  <a:pt x="1822442" y="550862"/>
                </a:moveTo>
                <a:lnTo>
                  <a:pt x="1822443" y="550862"/>
                </a:lnTo>
                <a:lnTo>
                  <a:pt x="1829851" y="554490"/>
                </a:lnTo>
                <a:cubicBezTo>
                  <a:pt x="1831703" y="558119"/>
                  <a:pt x="1833555" y="561748"/>
                  <a:pt x="1831703" y="563562"/>
                </a:cubicBezTo>
                <a:cubicBezTo>
                  <a:pt x="1829851" y="563562"/>
                  <a:pt x="1826147" y="561748"/>
                  <a:pt x="1824294" y="559933"/>
                </a:cubicBezTo>
                <a:lnTo>
                  <a:pt x="1823941" y="558206"/>
                </a:lnTo>
                <a:lnTo>
                  <a:pt x="1820855" y="565150"/>
                </a:lnTo>
                <a:cubicBezTo>
                  <a:pt x="1819267" y="565150"/>
                  <a:pt x="1819267" y="561578"/>
                  <a:pt x="1819267" y="558006"/>
                </a:cubicBezTo>
                <a:lnTo>
                  <a:pt x="1822442" y="550863"/>
                </a:lnTo>
                <a:close/>
                <a:moveTo>
                  <a:pt x="1277702" y="549540"/>
                </a:moveTo>
                <a:cubicBezTo>
                  <a:pt x="1279517" y="551392"/>
                  <a:pt x="1277702" y="553244"/>
                  <a:pt x="1274074" y="556949"/>
                </a:cubicBezTo>
                <a:cubicBezTo>
                  <a:pt x="1272260" y="558801"/>
                  <a:pt x="1268631" y="558801"/>
                  <a:pt x="1266817" y="556949"/>
                </a:cubicBezTo>
                <a:cubicBezTo>
                  <a:pt x="1266817" y="556949"/>
                  <a:pt x="1266817" y="553244"/>
                  <a:pt x="1270445" y="551392"/>
                </a:cubicBezTo>
                <a:cubicBezTo>
                  <a:pt x="1274074" y="549540"/>
                  <a:pt x="1277702" y="547688"/>
                  <a:pt x="1277702" y="549540"/>
                </a:cubicBezTo>
                <a:close/>
                <a:moveTo>
                  <a:pt x="1822442" y="549539"/>
                </a:moveTo>
                <a:cubicBezTo>
                  <a:pt x="1822442" y="551391"/>
                  <a:pt x="1820628" y="553243"/>
                  <a:pt x="1818814" y="556948"/>
                </a:cubicBezTo>
                <a:cubicBezTo>
                  <a:pt x="1815185" y="558800"/>
                  <a:pt x="1811557" y="558800"/>
                  <a:pt x="1811557" y="558800"/>
                </a:cubicBezTo>
                <a:cubicBezTo>
                  <a:pt x="1809742" y="556948"/>
                  <a:pt x="1811557" y="553243"/>
                  <a:pt x="1813371" y="551391"/>
                </a:cubicBezTo>
                <a:cubicBezTo>
                  <a:pt x="1816999" y="549539"/>
                  <a:pt x="1820628" y="547687"/>
                  <a:pt x="1822442" y="549539"/>
                </a:cubicBezTo>
                <a:close/>
                <a:moveTo>
                  <a:pt x="1858558" y="548217"/>
                </a:moveTo>
                <a:lnTo>
                  <a:pt x="1857125" y="550254"/>
                </a:lnTo>
                <a:lnTo>
                  <a:pt x="1860542" y="550068"/>
                </a:lnTo>
                <a:cubicBezTo>
                  <a:pt x="1860542" y="551259"/>
                  <a:pt x="1859113" y="551855"/>
                  <a:pt x="1857209" y="552152"/>
                </a:cubicBezTo>
                <a:lnTo>
                  <a:pt x="1852783" y="552365"/>
                </a:lnTo>
                <a:lnTo>
                  <a:pt x="1852604" y="552450"/>
                </a:lnTo>
                <a:lnTo>
                  <a:pt x="1852686" y="552370"/>
                </a:lnTo>
                <a:lnTo>
                  <a:pt x="1851017" y="552450"/>
                </a:lnTo>
                <a:lnTo>
                  <a:pt x="1854369" y="550725"/>
                </a:lnTo>
                <a:lnTo>
                  <a:pt x="1855581" y="549540"/>
                </a:lnTo>
                <a:cubicBezTo>
                  <a:pt x="1857069" y="548217"/>
                  <a:pt x="1858558" y="547158"/>
                  <a:pt x="1858558" y="548217"/>
                </a:cubicBezTo>
                <a:close/>
                <a:moveTo>
                  <a:pt x="1541455" y="547687"/>
                </a:moveTo>
                <a:cubicBezTo>
                  <a:pt x="1541455" y="547687"/>
                  <a:pt x="1558918" y="568231"/>
                  <a:pt x="1555426" y="573834"/>
                </a:cubicBezTo>
                <a:cubicBezTo>
                  <a:pt x="1550187" y="579437"/>
                  <a:pt x="1541455" y="555157"/>
                  <a:pt x="1541455" y="547687"/>
                </a:cubicBezTo>
                <a:close/>
                <a:moveTo>
                  <a:pt x="1541455" y="547687"/>
                </a:moveTo>
                <a:lnTo>
                  <a:pt x="1543156" y="547849"/>
                </a:lnTo>
                <a:lnTo>
                  <a:pt x="1543042" y="547687"/>
                </a:lnTo>
                <a:lnTo>
                  <a:pt x="1543365" y="547869"/>
                </a:lnTo>
                <a:lnTo>
                  <a:pt x="1545920" y="548111"/>
                </a:lnTo>
                <a:cubicBezTo>
                  <a:pt x="1553957" y="549021"/>
                  <a:pt x="1570030" y="551568"/>
                  <a:pt x="1570030" y="557389"/>
                </a:cubicBezTo>
                <a:lnTo>
                  <a:pt x="1558257" y="557621"/>
                </a:lnTo>
                <a:lnTo>
                  <a:pt x="1562943" y="561512"/>
                </a:lnTo>
                <a:cubicBezTo>
                  <a:pt x="1564814" y="563591"/>
                  <a:pt x="1565721" y="565518"/>
                  <a:pt x="1564814" y="566964"/>
                </a:cubicBezTo>
                <a:cubicBezTo>
                  <a:pt x="1563000" y="570820"/>
                  <a:pt x="1558464" y="567928"/>
                  <a:pt x="1553928" y="563109"/>
                </a:cubicBezTo>
                <a:lnTo>
                  <a:pt x="1544243" y="549388"/>
                </a:lnTo>
                <a:close/>
                <a:moveTo>
                  <a:pt x="1855780" y="546496"/>
                </a:moveTo>
                <a:cubicBezTo>
                  <a:pt x="1857367" y="546496"/>
                  <a:pt x="1854192" y="550465"/>
                  <a:pt x="1851017" y="552450"/>
                </a:cubicBezTo>
                <a:cubicBezTo>
                  <a:pt x="1851017" y="552450"/>
                  <a:pt x="1854192" y="544512"/>
                  <a:pt x="1855780" y="546496"/>
                </a:cubicBezTo>
                <a:close/>
                <a:moveTo>
                  <a:pt x="1541455" y="546100"/>
                </a:moveTo>
                <a:lnTo>
                  <a:pt x="1541112" y="547879"/>
                </a:lnTo>
                <a:lnTo>
                  <a:pt x="1545027" y="561928"/>
                </a:lnTo>
                <a:cubicBezTo>
                  <a:pt x="1546515" y="569165"/>
                  <a:pt x="1547012" y="576635"/>
                  <a:pt x="1543043" y="577569"/>
                </a:cubicBezTo>
                <a:cubicBezTo>
                  <a:pt x="1539074" y="578503"/>
                  <a:pt x="1537586" y="572900"/>
                  <a:pt x="1537586" y="566130"/>
                </a:cubicBezTo>
                <a:lnTo>
                  <a:pt x="1538504" y="561251"/>
                </a:lnTo>
                <a:lnTo>
                  <a:pt x="1529813" y="576263"/>
                </a:lnTo>
                <a:cubicBezTo>
                  <a:pt x="1523992" y="574378"/>
                  <a:pt x="1533694" y="553641"/>
                  <a:pt x="1541455" y="546100"/>
                </a:cubicBezTo>
                <a:close/>
                <a:moveTo>
                  <a:pt x="1854193" y="544830"/>
                </a:moveTo>
                <a:cubicBezTo>
                  <a:pt x="1855780" y="544830"/>
                  <a:pt x="1852605" y="550545"/>
                  <a:pt x="1851017" y="552450"/>
                </a:cubicBezTo>
                <a:cubicBezTo>
                  <a:pt x="1851017" y="552450"/>
                  <a:pt x="1852605" y="542925"/>
                  <a:pt x="1854193" y="544830"/>
                </a:cubicBezTo>
                <a:close/>
                <a:moveTo>
                  <a:pt x="1846784" y="544830"/>
                </a:moveTo>
                <a:cubicBezTo>
                  <a:pt x="1847842" y="543877"/>
                  <a:pt x="1848901" y="545306"/>
                  <a:pt x="1849694" y="547211"/>
                </a:cubicBezTo>
                <a:lnTo>
                  <a:pt x="1851017" y="552448"/>
                </a:lnTo>
                <a:lnTo>
                  <a:pt x="1851017" y="552449"/>
                </a:lnTo>
                <a:lnTo>
                  <a:pt x="1851017" y="552450"/>
                </a:lnTo>
                <a:lnTo>
                  <a:pt x="1851016" y="552450"/>
                </a:lnTo>
                <a:lnTo>
                  <a:pt x="1847207" y="553045"/>
                </a:lnTo>
                <a:cubicBezTo>
                  <a:pt x="1845302" y="553243"/>
                  <a:pt x="1843397" y="553243"/>
                  <a:pt x="1843397" y="552449"/>
                </a:cubicBezTo>
                <a:lnTo>
                  <a:pt x="1845433" y="551432"/>
                </a:lnTo>
                <a:lnTo>
                  <a:pt x="1843079" y="550333"/>
                </a:lnTo>
                <a:cubicBezTo>
                  <a:pt x="1843079" y="548217"/>
                  <a:pt x="1844568" y="548217"/>
                  <a:pt x="1846304" y="549010"/>
                </a:cubicBezTo>
                <a:lnTo>
                  <a:pt x="1846781" y="549358"/>
                </a:lnTo>
                <a:lnTo>
                  <a:pt x="1845064" y="546496"/>
                </a:lnTo>
                <a:lnTo>
                  <a:pt x="1847845" y="547887"/>
                </a:lnTo>
                <a:close/>
                <a:moveTo>
                  <a:pt x="815649" y="544711"/>
                </a:moveTo>
                <a:cubicBezTo>
                  <a:pt x="817554" y="544711"/>
                  <a:pt x="817554" y="548283"/>
                  <a:pt x="815649" y="551855"/>
                </a:cubicBezTo>
                <a:cubicBezTo>
                  <a:pt x="813744" y="555427"/>
                  <a:pt x="809934" y="557213"/>
                  <a:pt x="808029" y="555427"/>
                </a:cubicBezTo>
                <a:cubicBezTo>
                  <a:pt x="808029" y="555427"/>
                  <a:pt x="808029" y="551855"/>
                  <a:pt x="809934" y="548283"/>
                </a:cubicBezTo>
                <a:cubicBezTo>
                  <a:pt x="811839" y="544711"/>
                  <a:pt x="815649" y="542925"/>
                  <a:pt x="815649" y="544711"/>
                </a:cubicBezTo>
                <a:close/>
                <a:moveTo>
                  <a:pt x="893755" y="544513"/>
                </a:moveTo>
                <a:lnTo>
                  <a:pt x="895452" y="544689"/>
                </a:lnTo>
                <a:lnTo>
                  <a:pt x="895342" y="544513"/>
                </a:lnTo>
                <a:lnTo>
                  <a:pt x="895728" y="544718"/>
                </a:lnTo>
                <a:lnTo>
                  <a:pt x="901196" y="545287"/>
                </a:lnTo>
                <a:cubicBezTo>
                  <a:pt x="914591" y="546894"/>
                  <a:pt x="941380" y="551180"/>
                  <a:pt x="941380" y="559753"/>
                </a:cubicBezTo>
                <a:cubicBezTo>
                  <a:pt x="941380" y="566420"/>
                  <a:pt x="932221" y="564992"/>
                  <a:pt x="921689" y="560705"/>
                </a:cubicBezTo>
                <a:lnTo>
                  <a:pt x="921113" y="560418"/>
                </a:lnTo>
                <a:lnTo>
                  <a:pt x="930503" y="567953"/>
                </a:lnTo>
                <a:cubicBezTo>
                  <a:pt x="933888" y="571600"/>
                  <a:pt x="935625" y="575072"/>
                  <a:pt x="934236" y="577850"/>
                </a:cubicBezTo>
                <a:cubicBezTo>
                  <a:pt x="932152" y="582018"/>
                  <a:pt x="926943" y="580195"/>
                  <a:pt x="920953" y="575604"/>
                </a:cubicBezTo>
                <a:lnTo>
                  <a:pt x="903507" y="557306"/>
                </a:lnTo>
                <a:lnTo>
                  <a:pt x="908463" y="564158"/>
                </a:lnTo>
                <a:cubicBezTo>
                  <a:pt x="915233" y="574449"/>
                  <a:pt x="920836" y="585675"/>
                  <a:pt x="916167" y="589417"/>
                </a:cubicBezTo>
                <a:cubicBezTo>
                  <a:pt x="908696" y="596901"/>
                  <a:pt x="893755" y="557610"/>
                  <a:pt x="893755" y="544513"/>
                </a:cubicBezTo>
                <a:cubicBezTo>
                  <a:pt x="893755" y="544513"/>
                  <a:pt x="895739" y="546852"/>
                  <a:pt x="898570" y="550477"/>
                </a:cubicBezTo>
                <a:lnTo>
                  <a:pt x="902181" y="555471"/>
                </a:lnTo>
                <a:lnTo>
                  <a:pt x="896527" y="546412"/>
                </a:lnTo>
                <a:close/>
                <a:moveTo>
                  <a:pt x="893490" y="544513"/>
                </a:moveTo>
                <a:cubicBezTo>
                  <a:pt x="893490" y="544513"/>
                  <a:pt x="906455" y="591043"/>
                  <a:pt x="895342" y="594765"/>
                </a:cubicBezTo>
                <a:cubicBezTo>
                  <a:pt x="884230" y="598488"/>
                  <a:pt x="887934" y="557541"/>
                  <a:pt x="893490" y="544513"/>
                </a:cubicBezTo>
                <a:close/>
                <a:moveTo>
                  <a:pt x="1267015" y="543243"/>
                </a:moveTo>
                <a:cubicBezTo>
                  <a:pt x="1267015" y="541338"/>
                  <a:pt x="1270587" y="541338"/>
                  <a:pt x="1274159" y="543243"/>
                </a:cubicBezTo>
                <a:cubicBezTo>
                  <a:pt x="1277731" y="545148"/>
                  <a:pt x="1279517" y="547053"/>
                  <a:pt x="1277731" y="548958"/>
                </a:cubicBezTo>
                <a:cubicBezTo>
                  <a:pt x="1277731" y="550863"/>
                  <a:pt x="1274159" y="550863"/>
                  <a:pt x="1270587" y="548958"/>
                </a:cubicBezTo>
                <a:cubicBezTo>
                  <a:pt x="1267015" y="548958"/>
                  <a:pt x="1265229" y="545148"/>
                  <a:pt x="1267015" y="543243"/>
                </a:cubicBezTo>
                <a:close/>
                <a:moveTo>
                  <a:pt x="1809742" y="543242"/>
                </a:moveTo>
                <a:cubicBezTo>
                  <a:pt x="1809742" y="541337"/>
                  <a:pt x="1813371" y="541337"/>
                  <a:pt x="1816999" y="543242"/>
                </a:cubicBezTo>
                <a:cubicBezTo>
                  <a:pt x="1820628" y="545147"/>
                  <a:pt x="1822442" y="548957"/>
                  <a:pt x="1822442" y="548957"/>
                </a:cubicBezTo>
                <a:cubicBezTo>
                  <a:pt x="1820628" y="550862"/>
                  <a:pt x="1816999" y="550862"/>
                  <a:pt x="1815185" y="550862"/>
                </a:cubicBezTo>
                <a:cubicBezTo>
                  <a:pt x="1811557" y="548957"/>
                  <a:pt x="1809742" y="545147"/>
                  <a:pt x="1809742" y="543242"/>
                </a:cubicBezTo>
                <a:close/>
                <a:moveTo>
                  <a:pt x="2468819" y="543152"/>
                </a:moveTo>
                <a:cubicBezTo>
                  <a:pt x="2470672" y="541338"/>
                  <a:pt x="2472524" y="543152"/>
                  <a:pt x="2476228" y="546781"/>
                </a:cubicBezTo>
                <a:cubicBezTo>
                  <a:pt x="2478080" y="548595"/>
                  <a:pt x="2478080" y="552224"/>
                  <a:pt x="2476228" y="554038"/>
                </a:cubicBezTo>
                <a:cubicBezTo>
                  <a:pt x="2476228" y="554038"/>
                  <a:pt x="2472524" y="552224"/>
                  <a:pt x="2470672" y="550409"/>
                </a:cubicBezTo>
                <a:cubicBezTo>
                  <a:pt x="2466967" y="546781"/>
                  <a:pt x="2466967" y="543152"/>
                  <a:pt x="2468819" y="543152"/>
                </a:cubicBezTo>
                <a:close/>
                <a:moveTo>
                  <a:pt x="1839905" y="542925"/>
                </a:moveTo>
                <a:lnTo>
                  <a:pt x="1840435" y="543454"/>
                </a:lnTo>
                <a:lnTo>
                  <a:pt x="1841493" y="542925"/>
                </a:lnTo>
                <a:cubicBezTo>
                  <a:pt x="1842371" y="542925"/>
                  <a:pt x="1843082" y="543280"/>
                  <a:pt x="1843082" y="543719"/>
                </a:cubicBezTo>
                <a:cubicBezTo>
                  <a:pt x="1843082" y="544157"/>
                  <a:pt x="1842371" y="544513"/>
                  <a:pt x="1841493" y="544513"/>
                </a:cubicBezTo>
                <a:lnTo>
                  <a:pt x="1841493" y="546100"/>
                </a:lnTo>
                <a:cubicBezTo>
                  <a:pt x="1841493" y="546100"/>
                  <a:pt x="1839905" y="546100"/>
                  <a:pt x="1839905" y="544512"/>
                </a:cubicBezTo>
                <a:cubicBezTo>
                  <a:pt x="1839905" y="546100"/>
                  <a:pt x="1839905" y="546100"/>
                  <a:pt x="1838317" y="546100"/>
                </a:cubicBezTo>
                <a:cubicBezTo>
                  <a:pt x="1838317" y="546100"/>
                  <a:pt x="1838317" y="546100"/>
                  <a:pt x="1838317" y="544512"/>
                </a:cubicBezTo>
                <a:cubicBezTo>
                  <a:pt x="1838317" y="544512"/>
                  <a:pt x="1838317" y="542925"/>
                  <a:pt x="1839905" y="542925"/>
                </a:cubicBezTo>
                <a:close/>
                <a:moveTo>
                  <a:pt x="892168" y="542925"/>
                </a:moveTo>
                <a:lnTo>
                  <a:pt x="892167" y="542926"/>
                </a:lnTo>
                <a:lnTo>
                  <a:pt x="891980" y="544651"/>
                </a:lnTo>
                <a:lnTo>
                  <a:pt x="892168" y="544513"/>
                </a:lnTo>
                <a:lnTo>
                  <a:pt x="891955" y="544887"/>
                </a:lnTo>
                <a:lnTo>
                  <a:pt x="891363" y="550366"/>
                </a:lnTo>
                <a:cubicBezTo>
                  <a:pt x="889666" y="563761"/>
                  <a:pt x="885023" y="590550"/>
                  <a:pt x="875022" y="590550"/>
                </a:cubicBezTo>
                <a:cubicBezTo>
                  <a:pt x="869307" y="589634"/>
                  <a:pt x="871212" y="580475"/>
                  <a:pt x="875736" y="570172"/>
                </a:cubicBezTo>
                <a:lnTo>
                  <a:pt x="876841" y="568339"/>
                </a:lnTo>
                <a:lnTo>
                  <a:pt x="867890" y="579106"/>
                </a:lnTo>
                <a:cubicBezTo>
                  <a:pt x="864113" y="582600"/>
                  <a:pt x="860517" y="584581"/>
                  <a:pt x="857639" y="583649"/>
                </a:cubicBezTo>
                <a:cubicBezTo>
                  <a:pt x="851885" y="580853"/>
                  <a:pt x="857160" y="572467"/>
                  <a:pt x="865552" y="564081"/>
                </a:cubicBezTo>
                <a:lnTo>
                  <a:pt x="890446" y="545779"/>
                </a:lnTo>
                <a:lnTo>
                  <a:pt x="892166" y="542927"/>
                </a:lnTo>
                <a:lnTo>
                  <a:pt x="886204" y="547740"/>
                </a:lnTo>
                <a:cubicBezTo>
                  <a:pt x="875329" y="556232"/>
                  <a:pt x="852877" y="572340"/>
                  <a:pt x="847264" y="565337"/>
                </a:cubicBezTo>
                <a:cubicBezTo>
                  <a:pt x="841651" y="558333"/>
                  <a:pt x="861296" y="549228"/>
                  <a:pt x="877784" y="545114"/>
                </a:cubicBezTo>
                <a:lnTo>
                  <a:pt x="892167" y="542925"/>
                </a:lnTo>
                <a:close/>
                <a:moveTo>
                  <a:pt x="803663" y="542925"/>
                </a:moveTo>
                <a:cubicBezTo>
                  <a:pt x="805648" y="542925"/>
                  <a:pt x="807632" y="544739"/>
                  <a:pt x="809617" y="548368"/>
                </a:cubicBezTo>
                <a:cubicBezTo>
                  <a:pt x="809617" y="551996"/>
                  <a:pt x="809617" y="555625"/>
                  <a:pt x="807632" y="555625"/>
                </a:cubicBezTo>
                <a:lnTo>
                  <a:pt x="803886" y="552200"/>
                </a:lnTo>
                <a:lnTo>
                  <a:pt x="806044" y="555308"/>
                </a:lnTo>
                <a:cubicBezTo>
                  <a:pt x="806044" y="557213"/>
                  <a:pt x="802076" y="557213"/>
                  <a:pt x="798107" y="555308"/>
                </a:cubicBezTo>
                <a:cubicBezTo>
                  <a:pt x="794138" y="553403"/>
                  <a:pt x="792154" y="551498"/>
                  <a:pt x="794138" y="549593"/>
                </a:cubicBezTo>
                <a:lnTo>
                  <a:pt x="801840" y="549593"/>
                </a:lnTo>
                <a:close/>
                <a:moveTo>
                  <a:pt x="1520759" y="542875"/>
                </a:moveTo>
                <a:lnTo>
                  <a:pt x="1538207" y="546877"/>
                </a:lnTo>
                <a:lnTo>
                  <a:pt x="1541455" y="546100"/>
                </a:lnTo>
                <a:cubicBezTo>
                  <a:pt x="1541455" y="546100"/>
                  <a:pt x="1540055" y="547291"/>
                  <a:pt x="1537866" y="548987"/>
                </a:cubicBezTo>
                <a:lnTo>
                  <a:pt x="1537398" y="549321"/>
                </a:lnTo>
                <a:lnTo>
                  <a:pt x="1531250" y="560699"/>
                </a:lnTo>
                <a:cubicBezTo>
                  <a:pt x="1527395" y="566964"/>
                  <a:pt x="1522859" y="572747"/>
                  <a:pt x="1520137" y="570819"/>
                </a:cubicBezTo>
                <a:cubicBezTo>
                  <a:pt x="1516509" y="568892"/>
                  <a:pt x="1519230" y="564073"/>
                  <a:pt x="1523766" y="559253"/>
                </a:cubicBezTo>
                <a:lnTo>
                  <a:pt x="1529034" y="555055"/>
                </a:lnTo>
                <a:lnTo>
                  <a:pt x="1513441" y="559435"/>
                </a:lnTo>
                <a:cubicBezTo>
                  <a:pt x="1511573" y="556577"/>
                  <a:pt x="1516242" y="553244"/>
                  <a:pt x="1522545" y="550624"/>
                </a:cubicBezTo>
                <a:lnTo>
                  <a:pt x="1533472" y="548010"/>
                </a:lnTo>
                <a:lnTo>
                  <a:pt x="1524751" y="549573"/>
                </a:lnTo>
                <a:cubicBezTo>
                  <a:pt x="1517876" y="550466"/>
                  <a:pt x="1510779" y="550466"/>
                  <a:pt x="1509892" y="546894"/>
                </a:cubicBezTo>
                <a:cubicBezTo>
                  <a:pt x="1509005" y="543322"/>
                  <a:pt x="1514327" y="542429"/>
                  <a:pt x="1520759" y="542875"/>
                </a:cubicBezTo>
                <a:close/>
                <a:moveTo>
                  <a:pt x="2466571" y="541564"/>
                </a:moveTo>
                <a:lnTo>
                  <a:pt x="2463396" y="547369"/>
                </a:lnTo>
                <a:lnTo>
                  <a:pt x="2466174" y="542925"/>
                </a:lnTo>
                <a:cubicBezTo>
                  <a:pt x="2468366" y="542925"/>
                  <a:pt x="2470143" y="545768"/>
                  <a:pt x="2470143" y="549275"/>
                </a:cubicBezTo>
                <a:cubicBezTo>
                  <a:pt x="2470143" y="552781"/>
                  <a:pt x="2468366" y="555625"/>
                  <a:pt x="2466174" y="555625"/>
                </a:cubicBezTo>
                <a:cubicBezTo>
                  <a:pt x="2463983" y="555625"/>
                  <a:pt x="2462205" y="552781"/>
                  <a:pt x="2462205" y="549275"/>
                </a:cubicBezTo>
                <a:lnTo>
                  <a:pt x="2462470" y="548852"/>
                </a:lnTo>
                <a:lnTo>
                  <a:pt x="2454665" y="550636"/>
                </a:lnTo>
                <a:cubicBezTo>
                  <a:pt x="2452680" y="548821"/>
                  <a:pt x="2454665" y="545193"/>
                  <a:pt x="2458633" y="543378"/>
                </a:cubicBezTo>
                <a:cubicBezTo>
                  <a:pt x="2462602" y="541564"/>
                  <a:pt x="2464586" y="539750"/>
                  <a:pt x="2466571" y="541564"/>
                </a:cubicBezTo>
                <a:close/>
                <a:moveTo>
                  <a:pt x="1835672" y="541337"/>
                </a:moveTo>
                <a:cubicBezTo>
                  <a:pt x="1835672" y="541337"/>
                  <a:pt x="1835672" y="541337"/>
                  <a:pt x="1837789" y="541337"/>
                </a:cubicBezTo>
                <a:cubicBezTo>
                  <a:pt x="1837789" y="541337"/>
                  <a:pt x="1839905" y="542925"/>
                  <a:pt x="1839905" y="542925"/>
                </a:cubicBezTo>
                <a:lnTo>
                  <a:pt x="1837789" y="542925"/>
                </a:lnTo>
                <a:cubicBezTo>
                  <a:pt x="1839905" y="542925"/>
                  <a:pt x="1837789" y="544512"/>
                  <a:pt x="1837789" y="544512"/>
                </a:cubicBezTo>
                <a:cubicBezTo>
                  <a:pt x="1835672" y="546100"/>
                  <a:pt x="1835672" y="546100"/>
                  <a:pt x="1835672" y="544512"/>
                </a:cubicBezTo>
                <a:cubicBezTo>
                  <a:pt x="1833555" y="544512"/>
                  <a:pt x="1835672" y="544512"/>
                  <a:pt x="1835672" y="542925"/>
                </a:cubicBezTo>
                <a:cubicBezTo>
                  <a:pt x="1835672" y="542925"/>
                  <a:pt x="1833555" y="541337"/>
                  <a:pt x="1835672" y="541337"/>
                </a:cubicBezTo>
                <a:close/>
                <a:moveTo>
                  <a:pt x="2543167" y="539750"/>
                </a:moveTo>
                <a:lnTo>
                  <a:pt x="2539357" y="541933"/>
                </a:lnTo>
                <a:cubicBezTo>
                  <a:pt x="2537452" y="542925"/>
                  <a:pt x="2535547" y="543719"/>
                  <a:pt x="2535547" y="542925"/>
                </a:cubicBezTo>
                <a:cubicBezTo>
                  <a:pt x="2534595" y="542131"/>
                  <a:pt x="2535547" y="541338"/>
                  <a:pt x="2537214" y="540742"/>
                </a:cubicBezTo>
                <a:close/>
                <a:moveTo>
                  <a:pt x="2686042" y="539750"/>
                </a:moveTo>
                <a:cubicBezTo>
                  <a:pt x="2686042" y="539750"/>
                  <a:pt x="2684190" y="555625"/>
                  <a:pt x="2680486" y="555625"/>
                </a:cubicBezTo>
                <a:cubicBezTo>
                  <a:pt x="2674929" y="553861"/>
                  <a:pt x="2682338" y="543278"/>
                  <a:pt x="2686042" y="539750"/>
                </a:cubicBezTo>
                <a:close/>
                <a:moveTo>
                  <a:pt x="2686042" y="539750"/>
                </a:moveTo>
                <a:lnTo>
                  <a:pt x="2686814" y="539855"/>
                </a:lnTo>
                <a:lnTo>
                  <a:pt x="2686836" y="539750"/>
                </a:lnTo>
                <a:lnTo>
                  <a:pt x="2686857" y="539861"/>
                </a:lnTo>
                <a:lnTo>
                  <a:pt x="2694774" y="540941"/>
                </a:lnTo>
                <a:cubicBezTo>
                  <a:pt x="2699139" y="541734"/>
                  <a:pt x="2703505" y="542925"/>
                  <a:pt x="2703505" y="544513"/>
                </a:cubicBezTo>
                <a:cubicBezTo>
                  <a:pt x="2703505" y="546100"/>
                  <a:pt x="2700110" y="545703"/>
                  <a:pt x="2696229" y="544513"/>
                </a:cubicBezTo>
                <a:lnTo>
                  <a:pt x="2686913" y="540157"/>
                </a:lnTo>
                <a:lnTo>
                  <a:pt x="2686923" y="540210"/>
                </a:lnTo>
                <a:lnTo>
                  <a:pt x="2693732" y="543768"/>
                </a:lnTo>
                <a:cubicBezTo>
                  <a:pt x="2697452" y="546001"/>
                  <a:pt x="2700925" y="548680"/>
                  <a:pt x="2699933" y="550466"/>
                </a:cubicBezTo>
                <a:cubicBezTo>
                  <a:pt x="2698940" y="552252"/>
                  <a:pt x="2695964" y="550466"/>
                  <a:pt x="2692988" y="547787"/>
                </a:cubicBezTo>
                <a:lnTo>
                  <a:pt x="2687059" y="540926"/>
                </a:lnTo>
                <a:lnTo>
                  <a:pt x="2687080" y="541040"/>
                </a:lnTo>
                <a:lnTo>
                  <a:pt x="2691136" y="546080"/>
                </a:lnTo>
                <a:cubicBezTo>
                  <a:pt x="2693451" y="549355"/>
                  <a:pt x="2695303" y="552847"/>
                  <a:pt x="2693451" y="553720"/>
                </a:cubicBezTo>
                <a:cubicBezTo>
                  <a:pt x="2691599" y="555467"/>
                  <a:pt x="2689747" y="553284"/>
                  <a:pt x="2688358" y="550010"/>
                </a:cubicBezTo>
                <a:lnTo>
                  <a:pt x="2688092" y="548835"/>
                </a:lnTo>
                <a:lnTo>
                  <a:pt x="2686836" y="555467"/>
                </a:lnTo>
                <a:cubicBezTo>
                  <a:pt x="2684852" y="556340"/>
                  <a:pt x="2684356" y="553720"/>
                  <a:pt x="2684604" y="550228"/>
                </a:cubicBezTo>
                <a:lnTo>
                  <a:pt x="2686451" y="541560"/>
                </a:lnTo>
                <a:lnTo>
                  <a:pt x="2686042" y="539750"/>
                </a:lnTo>
                <a:lnTo>
                  <a:pt x="2686670" y="540530"/>
                </a:lnTo>
                <a:lnTo>
                  <a:pt x="2686679" y="540487"/>
                </a:lnTo>
                <a:lnTo>
                  <a:pt x="2686042" y="539750"/>
                </a:lnTo>
                <a:lnTo>
                  <a:pt x="2686757" y="540123"/>
                </a:lnTo>
                <a:lnTo>
                  <a:pt x="2686764" y="540088"/>
                </a:lnTo>
                <a:close/>
                <a:moveTo>
                  <a:pt x="2684454" y="539750"/>
                </a:moveTo>
                <a:lnTo>
                  <a:pt x="2684447" y="539756"/>
                </a:lnTo>
                <a:lnTo>
                  <a:pt x="2684455" y="539750"/>
                </a:lnTo>
                <a:cubicBezTo>
                  <a:pt x="2684455" y="539750"/>
                  <a:pt x="2677311" y="554038"/>
                  <a:pt x="2673739" y="552252"/>
                </a:cubicBezTo>
                <a:cubicBezTo>
                  <a:pt x="2671953" y="551359"/>
                  <a:pt x="2673739" y="548680"/>
                  <a:pt x="2676418" y="546001"/>
                </a:cubicBezTo>
                <a:lnTo>
                  <a:pt x="2677457" y="545193"/>
                </a:lnTo>
                <a:lnTo>
                  <a:pt x="2670343" y="547159"/>
                </a:lnTo>
                <a:cubicBezTo>
                  <a:pt x="2668579" y="543454"/>
                  <a:pt x="2680926" y="539750"/>
                  <a:pt x="2684454" y="539750"/>
                </a:cubicBezTo>
                <a:close/>
                <a:moveTo>
                  <a:pt x="2543167" y="539750"/>
                </a:moveTo>
                <a:cubicBezTo>
                  <a:pt x="2543167" y="539750"/>
                  <a:pt x="2539198" y="546100"/>
                  <a:pt x="2537214" y="544512"/>
                </a:cubicBezTo>
                <a:cubicBezTo>
                  <a:pt x="2535229" y="544512"/>
                  <a:pt x="2541183" y="541337"/>
                  <a:pt x="2543167" y="539750"/>
                </a:cubicBezTo>
                <a:close/>
                <a:moveTo>
                  <a:pt x="2543167" y="539750"/>
                </a:moveTo>
                <a:cubicBezTo>
                  <a:pt x="2543167" y="539750"/>
                  <a:pt x="2547930" y="544513"/>
                  <a:pt x="2546343" y="546100"/>
                </a:cubicBezTo>
                <a:cubicBezTo>
                  <a:pt x="2544755" y="547688"/>
                  <a:pt x="2543167" y="541337"/>
                  <a:pt x="2543167" y="539750"/>
                </a:cubicBezTo>
                <a:close/>
                <a:moveTo>
                  <a:pt x="2543167" y="539750"/>
                </a:moveTo>
                <a:cubicBezTo>
                  <a:pt x="2543167" y="539750"/>
                  <a:pt x="2551105" y="542925"/>
                  <a:pt x="2551105" y="544512"/>
                </a:cubicBezTo>
                <a:cubicBezTo>
                  <a:pt x="2549121" y="546100"/>
                  <a:pt x="2545152" y="541337"/>
                  <a:pt x="2543167" y="539750"/>
                </a:cubicBezTo>
                <a:close/>
                <a:moveTo>
                  <a:pt x="2543167" y="539750"/>
                </a:moveTo>
                <a:cubicBezTo>
                  <a:pt x="2543167" y="539750"/>
                  <a:pt x="2552692" y="539750"/>
                  <a:pt x="2552692" y="541337"/>
                </a:cubicBezTo>
                <a:cubicBezTo>
                  <a:pt x="2552692" y="542925"/>
                  <a:pt x="2545072" y="541337"/>
                  <a:pt x="2543167" y="539750"/>
                </a:cubicBezTo>
                <a:close/>
                <a:moveTo>
                  <a:pt x="2475699" y="539750"/>
                </a:moveTo>
                <a:cubicBezTo>
                  <a:pt x="2479271" y="539750"/>
                  <a:pt x="2482843" y="541337"/>
                  <a:pt x="2482843" y="542925"/>
                </a:cubicBezTo>
                <a:cubicBezTo>
                  <a:pt x="2482843" y="544512"/>
                  <a:pt x="2479271" y="546100"/>
                  <a:pt x="2475699" y="546100"/>
                </a:cubicBezTo>
                <a:cubicBezTo>
                  <a:pt x="2472127" y="544512"/>
                  <a:pt x="2468555" y="544512"/>
                  <a:pt x="2468555" y="542925"/>
                </a:cubicBezTo>
                <a:cubicBezTo>
                  <a:pt x="2468555" y="541337"/>
                  <a:pt x="2472127" y="539750"/>
                  <a:pt x="2475699" y="539750"/>
                </a:cubicBezTo>
                <a:close/>
                <a:moveTo>
                  <a:pt x="1838317" y="539750"/>
                </a:moveTo>
                <a:cubicBezTo>
                  <a:pt x="1838317" y="539750"/>
                  <a:pt x="1839905" y="539750"/>
                  <a:pt x="1839905" y="541337"/>
                </a:cubicBezTo>
                <a:cubicBezTo>
                  <a:pt x="1839905" y="539750"/>
                  <a:pt x="1841493" y="539750"/>
                  <a:pt x="1841493" y="539750"/>
                </a:cubicBezTo>
                <a:cubicBezTo>
                  <a:pt x="1841493" y="539750"/>
                  <a:pt x="1841493" y="541337"/>
                  <a:pt x="1841493" y="541337"/>
                </a:cubicBezTo>
                <a:cubicBezTo>
                  <a:pt x="1841493" y="542925"/>
                  <a:pt x="1839905" y="542925"/>
                  <a:pt x="1839905" y="542925"/>
                </a:cubicBezTo>
                <a:cubicBezTo>
                  <a:pt x="1838317" y="542925"/>
                  <a:pt x="1838317" y="542925"/>
                  <a:pt x="1838317" y="541337"/>
                </a:cubicBezTo>
                <a:cubicBezTo>
                  <a:pt x="1838317" y="539750"/>
                  <a:pt x="1838317" y="539750"/>
                  <a:pt x="1838317" y="539750"/>
                </a:cubicBezTo>
                <a:close/>
                <a:moveTo>
                  <a:pt x="2230066" y="539273"/>
                </a:moveTo>
                <a:cubicBezTo>
                  <a:pt x="2233539" y="541178"/>
                  <a:pt x="2235854" y="545464"/>
                  <a:pt x="2236780" y="552132"/>
                </a:cubicBezTo>
                <a:cubicBezTo>
                  <a:pt x="2236780" y="552132"/>
                  <a:pt x="2236780" y="563562"/>
                  <a:pt x="2225668" y="563562"/>
                </a:cubicBezTo>
                <a:cubicBezTo>
                  <a:pt x="2216407" y="563562"/>
                  <a:pt x="2208999" y="552132"/>
                  <a:pt x="2203442" y="555942"/>
                </a:cubicBezTo>
                <a:lnTo>
                  <a:pt x="2203592" y="555543"/>
                </a:lnTo>
                <a:lnTo>
                  <a:pt x="2203442" y="555625"/>
                </a:lnTo>
                <a:lnTo>
                  <a:pt x="2203627" y="555447"/>
                </a:lnTo>
                <a:lnTo>
                  <a:pt x="2205757" y="549751"/>
                </a:lnTo>
                <a:lnTo>
                  <a:pt x="2209270" y="546766"/>
                </a:lnTo>
                <a:lnTo>
                  <a:pt x="2208205" y="546100"/>
                </a:lnTo>
                <a:lnTo>
                  <a:pt x="2209478" y="546589"/>
                </a:lnTo>
                <a:lnTo>
                  <a:pt x="2216407" y="540702"/>
                </a:lnTo>
                <a:lnTo>
                  <a:pt x="2222810" y="540032"/>
                </a:lnTo>
                <a:lnTo>
                  <a:pt x="2222492" y="539750"/>
                </a:lnTo>
                <a:lnTo>
                  <a:pt x="2223208" y="539991"/>
                </a:lnTo>
                <a:close/>
                <a:moveTo>
                  <a:pt x="2609273" y="539223"/>
                </a:moveTo>
                <a:lnTo>
                  <a:pt x="2606854" y="542661"/>
                </a:lnTo>
                <a:lnTo>
                  <a:pt x="2604570" y="541430"/>
                </a:lnTo>
                <a:lnTo>
                  <a:pt x="2604806" y="542173"/>
                </a:lnTo>
                <a:lnTo>
                  <a:pt x="2595905" y="545403"/>
                </a:lnTo>
                <a:lnTo>
                  <a:pt x="2602926" y="546929"/>
                </a:lnTo>
                <a:lnTo>
                  <a:pt x="2602838" y="547808"/>
                </a:lnTo>
                <a:lnTo>
                  <a:pt x="2607218" y="551615"/>
                </a:lnTo>
                <a:lnTo>
                  <a:pt x="2607496" y="550126"/>
                </a:lnTo>
                <a:lnTo>
                  <a:pt x="2611393" y="550200"/>
                </a:lnTo>
                <a:lnTo>
                  <a:pt x="2609842" y="548141"/>
                </a:lnTo>
                <a:lnTo>
                  <a:pt x="2614518" y="543298"/>
                </a:lnTo>
                <a:lnTo>
                  <a:pt x="2610492" y="543965"/>
                </a:lnTo>
                <a:close/>
                <a:moveTo>
                  <a:pt x="627054" y="538480"/>
                </a:moveTo>
                <a:cubicBezTo>
                  <a:pt x="632611" y="536575"/>
                  <a:pt x="641871" y="546100"/>
                  <a:pt x="645576" y="561340"/>
                </a:cubicBezTo>
                <a:lnTo>
                  <a:pt x="645806" y="568056"/>
                </a:lnTo>
                <a:lnTo>
                  <a:pt x="647547" y="563506"/>
                </a:lnTo>
                <a:cubicBezTo>
                  <a:pt x="655052" y="550409"/>
                  <a:pt x="666309" y="542925"/>
                  <a:pt x="671937" y="546667"/>
                </a:cubicBezTo>
                <a:cubicBezTo>
                  <a:pt x="679442" y="550409"/>
                  <a:pt x="677566" y="563506"/>
                  <a:pt x="670061" y="576603"/>
                </a:cubicBezTo>
                <a:lnTo>
                  <a:pt x="651541" y="588476"/>
                </a:lnTo>
                <a:lnTo>
                  <a:pt x="670847" y="585788"/>
                </a:lnTo>
                <a:cubicBezTo>
                  <a:pt x="685737" y="585788"/>
                  <a:pt x="696904" y="593045"/>
                  <a:pt x="696904" y="600302"/>
                </a:cubicBezTo>
                <a:cubicBezTo>
                  <a:pt x="696904" y="605745"/>
                  <a:pt x="683875" y="611188"/>
                  <a:pt x="668986" y="611188"/>
                </a:cubicBezTo>
                <a:lnTo>
                  <a:pt x="666852" y="610590"/>
                </a:lnTo>
                <a:lnTo>
                  <a:pt x="668260" y="611868"/>
                </a:lnTo>
                <a:cubicBezTo>
                  <a:pt x="677578" y="624568"/>
                  <a:pt x="679442" y="637268"/>
                  <a:pt x="673851" y="640896"/>
                </a:cubicBezTo>
                <a:cubicBezTo>
                  <a:pt x="668260" y="644525"/>
                  <a:pt x="657078" y="639082"/>
                  <a:pt x="647760" y="626382"/>
                </a:cubicBezTo>
                <a:lnTo>
                  <a:pt x="647255" y="625398"/>
                </a:lnTo>
                <a:lnTo>
                  <a:pt x="643564" y="643430"/>
                </a:lnTo>
                <a:cubicBezTo>
                  <a:pt x="641183" y="648083"/>
                  <a:pt x="637849" y="650875"/>
                  <a:pt x="634039" y="650875"/>
                </a:cubicBezTo>
                <a:cubicBezTo>
                  <a:pt x="626419" y="650875"/>
                  <a:pt x="620704" y="637846"/>
                  <a:pt x="622609" y="622957"/>
                </a:cubicBezTo>
                <a:lnTo>
                  <a:pt x="623638" y="617930"/>
                </a:lnTo>
                <a:lnTo>
                  <a:pt x="621045" y="620644"/>
                </a:lnTo>
                <a:cubicBezTo>
                  <a:pt x="609819" y="629962"/>
                  <a:pt x="596722" y="631826"/>
                  <a:pt x="592980" y="626235"/>
                </a:cubicBezTo>
                <a:cubicBezTo>
                  <a:pt x="587367" y="620644"/>
                  <a:pt x="594851" y="609463"/>
                  <a:pt x="606077" y="600145"/>
                </a:cubicBezTo>
                <a:lnTo>
                  <a:pt x="618946" y="593823"/>
                </a:lnTo>
                <a:lnTo>
                  <a:pt x="608113" y="591385"/>
                </a:lnTo>
                <a:cubicBezTo>
                  <a:pt x="595085" y="585871"/>
                  <a:pt x="585779" y="574842"/>
                  <a:pt x="587640" y="569328"/>
                </a:cubicBezTo>
                <a:cubicBezTo>
                  <a:pt x="589501" y="565651"/>
                  <a:pt x="593689" y="563813"/>
                  <a:pt x="599040" y="563583"/>
                </a:cubicBezTo>
                <a:cubicBezTo>
                  <a:pt x="604391" y="563354"/>
                  <a:pt x="610905" y="564732"/>
                  <a:pt x="617419" y="567489"/>
                </a:cubicBezTo>
                <a:lnTo>
                  <a:pt x="621091" y="570145"/>
                </a:lnTo>
                <a:lnTo>
                  <a:pt x="619646" y="567055"/>
                </a:lnTo>
                <a:cubicBezTo>
                  <a:pt x="615942" y="553720"/>
                  <a:pt x="619646" y="540385"/>
                  <a:pt x="627054" y="538480"/>
                </a:cubicBezTo>
                <a:close/>
                <a:moveTo>
                  <a:pt x="1831967" y="536575"/>
                </a:moveTo>
                <a:cubicBezTo>
                  <a:pt x="1831967" y="538616"/>
                  <a:pt x="1831967" y="542698"/>
                  <a:pt x="1830062" y="544739"/>
                </a:cubicBezTo>
                <a:lnTo>
                  <a:pt x="1825753" y="549357"/>
                </a:lnTo>
                <a:lnTo>
                  <a:pt x="1832195" y="547687"/>
                </a:lnTo>
                <a:cubicBezTo>
                  <a:pt x="1836277" y="547687"/>
                  <a:pt x="1838318" y="549804"/>
                  <a:pt x="1838318" y="551920"/>
                </a:cubicBezTo>
                <a:cubicBezTo>
                  <a:pt x="1838318" y="554037"/>
                  <a:pt x="1834236" y="554037"/>
                  <a:pt x="1830154" y="554037"/>
                </a:cubicBezTo>
                <a:lnTo>
                  <a:pt x="1824824" y="550352"/>
                </a:lnTo>
                <a:lnTo>
                  <a:pt x="1824347" y="550863"/>
                </a:lnTo>
                <a:lnTo>
                  <a:pt x="1824347" y="550023"/>
                </a:lnTo>
                <a:lnTo>
                  <a:pt x="1824030" y="549804"/>
                </a:lnTo>
                <a:lnTo>
                  <a:pt x="1824347" y="549722"/>
                </a:lnTo>
                <a:lnTo>
                  <a:pt x="1824347" y="542698"/>
                </a:lnTo>
                <a:cubicBezTo>
                  <a:pt x="1826252" y="538616"/>
                  <a:pt x="1830062" y="536575"/>
                  <a:pt x="1831967" y="536575"/>
                </a:cubicBezTo>
                <a:close/>
                <a:moveTo>
                  <a:pt x="1287137" y="536575"/>
                </a:moveTo>
                <a:cubicBezTo>
                  <a:pt x="1289042" y="538616"/>
                  <a:pt x="1289042" y="542698"/>
                  <a:pt x="1287137" y="544739"/>
                </a:cubicBezTo>
                <a:lnTo>
                  <a:pt x="1281488" y="549279"/>
                </a:lnTo>
                <a:lnTo>
                  <a:pt x="1287454" y="547688"/>
                </a:lnTo>
                <a:cubicBezTo>
                  <a:pt x="1291423" y="547688"/>
                  <a:pt x="1295392" y="549805"/>
                  <a:pt x="1295392" y="551921"/>
                </a:cubicBezTo>
                <a:cubicBezTo>
                  <a:pt x="1295392" y="554038"/>
                  <a:pt x="1291423" y="554038"/>
                  <a:pt x="1287454" y="554038"/>
                </a:cubicBezTo>
                <a:lnTo>
                  <a:pt x="1280308" y="550227"/>
                </a:lnTo>
                <a:lnTo>
                  <a:pt x="1279517" y="550863"/>
                </a:lnTo>
                <a:lnTo>
                  <a:pt x="1279696" y="549901"/>
                </a:lnTo>
                <a:lnTo>
                  <a:pt x="1279517" y="549805"/>
                </a:lnTo>
                <a:lnTo>
                  <a:pt x="1279725" y="549749"/>
                </a:lnTo>
                <a:lnTo>
                  <a:pt x="1281422" y="540657"/>
                </a:lnTo>
                <a:cubicBezTo>
                  <a:pt x="1283327" y="538616"/>
                  <a:pt x="1285232" y="536575"/>
                  <a:pt x="1287137" y="536575"/>
                </a:cubicBezTo>
                <a:close/>
                <a:moveTo>
                  <a:pt x="2673739" y="535543"/>
                </a:moveTo>
                <a:cubicBezTo>
                  <a:pt x="2677787" y="535781"/>
                  <a:pt x="2682549" y="537210"/>
                  <a:pt x="2684454" y="539115"/>
                </a:cubicBezTo>
                <a:cubicBezTo>
                  <a:pt x="2684454" y="539115"/>
                  <a:pt x="2667309" y="542925"/>
                  <a:pt x="2667309" y="539115"/>
                </a:cubicBezTo>
                <a:cubicBezTo>
                  <a:pt x="2666357" y="536257"/>
                  <a:pt x="2669691" y="535305"/>
                  <a:pt x="2673739" y="535543"/>
                </a:cubicBezTo>
                <a:close/>
                <a:moveTo>
                  <a:pt x="1276341" y="534988"/>
                </a:moveTo>
                <a:cubicBezTo>
                  <a:pt x="1277929" y="534988"/>
                  <a:pt x="1279516" y="536972"/>
                  <a:pt x="1281104" y="540941"/>
                </a:cubicBezTo>
                <a:cubicBezTo>
                  <a:pt x="1281104" y="544910"/>
                  <a:pt x="1281104" y="548878"/>
                  <a:pt x="1279516" y="548878"/>
                </a:cubicBezTo>
                <a:cubicBezTo>
                  <a:pt x="1277929" y="550863"/>
                  <a:pt x="1276341" y="546894"/>
                  <a:pt x="1274754" y="542925"/>
                </a:cubicBezTo>
                <a:cubicBezTo>
                  <a:pt x="1274754" y="538957"/>
                  <a:pt x="1274754" y="534988"/>
                  <a:pt x="1276341" y="534988"/>
                </a:cubicBezTo>
                <a:close/>
                <a:moveTo>
                  <a:pt x="1819268" y="534987"/>
                </a:moveTo>
                <a:cubicBezTo>
                  <a:pt x="1820855" y="534987"/>
                  <a:pt x="1822443" y="536971"/>
                  <a:pt x="1824030" y="540940"/>
                </a:cubicBezTo>
                <a:cubicBezTo>
                  <a:pt x="1824030" y="544909"/>
                  <a:pt x="1824030" y="548877"/>
                  <a:pt x="1822443" y="548877"/>
                </a:cubicBezTo>
                <a:cubicBezTo>
                  <a:pt x="1820855" y="550862"/>
                  <a:pt x="1819268" y="546893"/>
                  <a:pt x="1817680" y="542924"/>
                </a:cubicBezTo>
                <a:cubicBezTo>
                  <a:pt x="1817680" y="538956"/>
                  <a:pt x="1817680" y="534987"/>
                  <a:pt x="1819268" y="534987"/>
                </a:cubicBezTo>
                <a:close/>
                <a:moveTo>
                  <a:pt x="1325588" y="534326"/>
                </a:moveTo>
                <a:cubicBezTo>
                  <a:pt x="1329987" y="534326"/>
                  <a:pt x="1333228" y="535693"/>
                  <a:pt x="1333228" y="535693"/>
                </a:cubicBezTo>
                <a:cubicBezTo>
                  <a:pt x="1339710" y="541161"/>
                  <a:pt x="1342488" y="546629"/>
                  <a:pt x="1341794" y="552097"/>
                </a:cubicBezTo>
                <a:lnTo>
                  <a:pt x="1337165" y="558285"/>
                </a:lnTo>
                <a:lnTo>
                  <a:pt x="1335987" y="563563"/>
                </a:lnTo>
                <a:lnTo>
                  <a:pt x="1335460" y="560565"/>
                </a:lnTo>
                <a:lnTo>
                  <a:pt x="1329523" y="568502"/>
                </a:lnTo>
                <a:lnTo>
                  <a:pt x="1318146" y="571968"/>
                </a:lnTo>
                <a:lnTo>
                  <a:pt x="1317617" y="574675"/>
                </a:lnTo>
                <a:lnTo>
                  <a:pt x="1317617" y="572129"/>
                </a:lnTo>
                <a:lnTo>
                  <a:pt x="1310077" y="574426"/>
                </a:lnTo>
                <a:cubicBezTo>
                  <a:pt x="1304983" y="573970"/>
                  <a:pt x="1301742" y="572147"/>
                  <a:pt x="1301742" y="572147"/>
                </a:cubicBezTo>
                <a:lnTo>
                  <a:pt x="1301876" y="571759"/>
                </a:lnTo>
                <a:lnTo>
                  <a:pt x="1300155" y="572072"/>
                </a:lnTo>
                <a:lnTo>
                  <a:pt x="1302048" y="571263"/>
                </a:lnTo>
                <a:lnTo>
                  <a:pt x="1305678" y="560755"/>
                </a:lnTo>
                <a:cubicBezTo>
                  <a:pt x="1305910" y="554832"/>
                  <a:pt x="1306373" y="547541"/>
                  <a:pt x="1311003" y="541161"/>
                </a:cubicBezTo>
                <a:cubicBezTo>
                  <a:pt x="1315633" y="535693"/>
                  <a:pt x="1321189" y="534326"/>
                  <a:pt x="1325588" y="534326"/>
                </a:cubicBezTo>
                <a:close/>
                <a:moveTo>
                  <a:pt x="2549121" y="533796"/>
                </a:moveTo>
                <a:cubicBezTo>
                  <a:pt x="2550113" y="533796"/>
                  <a:pt x="2549121" y="534789"/>
                  <a:pt x="2547632" y="536029"/>
                </a:cubicBezTo>
                <a:lnTo>
                  <a:pt x="2546874" y="536661"/>
                </a:lnTo>
                <a:lnTo>
                  <a:pt x="2550787" y="535517"/>
                </a:lnTo>
                <a:lnTo>
                  <a:pt x="2548444" y="537599"/>
                </a:lnTo>
                <a:lnTo>
                  <a:pt x="2552692" y="537368"/>
                </a:lnTo>
                <a:cubicBezTo>
                  <a:pt x="2552692" y="539750"/>
                  <a:pt x="2545072" y="539750"/>
                  <a:pt x="2543167" y="539750"/>
                </a:cubicBezTo>
                <a:cubicBezTo>
                  <a:pt x="2543167" y="539750"/>
                  <a:pt x="2547136" y="531812"/>
                  <a:pt x="2549121" y="533796"/>
                </a:cubicBezTo>
                <a:close/>
                <a:moveTo>
                  <a:pt x="1848901" y="533400"/>
                </a:moveTo>
                <a:lnTo>
                  <a:pt x="1848969" y="534137"/>
                </a:lnTo>
                <a:lnTo>
                  <a:pt x="1849429" y="533400"/>
                </a:lnTo>
                <a:lnTo>
                  <a:pt x="1849059" y="535105"/>
                </a:lnTo>
                <a:lnTo>
                  <a:pt x="1849165" y="536257"/>
                </a:lnTo>
                <a:lnTo>
                  <a:pt x="1849343" y="536532"/>
                </a:lnTo>
                <a:lnTo>
                  <a:pt x="1850300" y="538009"/>
                </a:lnTo>
                <a:lnTo>
                  <a:pt x="1851017" y="539115"/>
                </a:lnTo>
                <a:lnTo>
                  <a:pt x="1849313" y="542182"/>
                </a:lnTo>
                <a:lnTo>
                  <a:pt x="1849429" y="542925"/>
                </a:lnTo>
                <a:lnTo>
                  <a:pt x="1849246" y="542303"/>
                </a:lnTo>
                <a:lnTo>
                  <a:pt x="1848901" y="542925"/>
                </a:lnTo>
                <a:lnTo>
                  <a:pt x="1845788" y="540124"/>
                </a:lnTo>
                <a:lnTo>
                  <a:pt x="1844667" y="539115"/>
                </a:lnTo>
                <a:lnTo>
                  <a:pt x="1847328" y="535524"/>
                </a:lnTo>
                <a:close/>
                <a:moveTo>
                  <a:pt x="2544755" y="532130"/>
                </a:moveTo>
                <a:cubicBezTo>
                  <a:pt x="2547930" y="532130"/>
                  <a:pt x="2544755" y="537845"/>
                  <a:pt x="2543167" y="539750"/>
                </a:cubicBezTo>
                <a:cubicBezTo>
                  <a:pt x="2543167" y="539750"/>
                  <a:pt x="2543167" y="530225"/>
                  <a:pt x="2544755" y="532130"/>
                </a:cubicBezTo>
                <a:close/>
                <a:moveTo>
                  <a:pt x="2538934" y="532130"/>
                </a:moveTo>
                <a:cubicBezTo>
                  <a:pt x="2539992" y="531177"/>
                  <a:pt x="2541051" y="532606"/>
                  <a:pt x="2541844" y="534511"/>
                </a:cubicBezTo>
                <a:lnTo>
                  <a:pt x="2542949" y="538885"/>
                </a:lnTo>
                <a:lnTo>
                  <a:pt x="2543167" y="538956"/>
                </a:lnTo>
                <a:lnTo>
                  <a:pt x="2542977" y="538998"/>
                </a:lnTo>
                <a:lnTo>
                  <a:pt x="2543167" y="539748"/>
                </a:lnTo>
                <a:lnTo>
                  <a:pt x="2543167" y="539750"/>
                </a:lnTo>
                <a:lnTo>
                  <a:pt x="2543167" y="539749"/>
                </a:lnTo>
                <a:lnTo>
                  <a:pt x="2542648" y="539071"/>
                </a:lnTo>
                <a:lnTo>
                  <a:pt x="2542350" y="539137"/>
                </a:lnTo>
                <a:lnTo>
                  <a:pt x="2543167" y="539750"/>
                </a:lnTo>
                <a:lnTo>
                  <a:pt x="2540775" y="539484"/>
                </a:lnTo>
                <a:lnTo>
                  <a:pt x="2539119" y="539849"/>
                </a:lnTo>
                <a:cubicBezTo>
                  <a:pt x="2536976" y="540147"/>
                  <a:pt x="2534595" y="540147"/>
                  <a:pt x="2533642" y="538956"/>
                </a:cubicBezTo>
                <a:lnTo>
                  <a:pt x="2536464" y="537711"/>
                </a:lnTo>
                <a:lnTo>
                  <a:pt x="2533642" y="535517"/>
                </a:lnTo>
                <a:lnTo>
                  <a:pt x="2537618" y="536036"/>
                </a:lnTo>
                <a:lnTo>
                  <a:pt x="2535229" y="533796"/>
                </a:lnTo>
                <a:lnTo>
                  <a:pt x="2541296" y="538346"/>
                </a:lnTo>
                <a:lnTo>
                  <a:pt x="2542360" y="538693"/>
                </a:lnTo>
                <a:lnTo>
                  <a:pt x="2540257" y="535940"/>
                </a:lnTo>
                <a:cubicBezTo>
                  <a:pt x="2538934" y="534035"/>
                  <a:pt x="2537875" y="532130"/>
                  <a:pt x="2538934" y="532130"/>
                </a:cubicBezTo>
                <a:close/>
                <a:moveTo>
                  <a:pt x="1800216" y="531813"/>
                </a:moveTo>
                <a:lnTo>
                  <a:pt x="1799689" y="532341"/>
                </a:lnTo>
                <a:lnTo>
                  <a:pt x="1800217" y="533398"/>
                </a:lnTo>
                <a:lnTo>
                  <a:pt x="1800217" y="531813"/>
                </a:lnTo>
                <a:close/>
                <a:moveTo>
                  <a:pt x="1811329" y="531812"/>
                </a:moveTo>
                <a:lnTo>
                  <a:pt x="1811329" y="531813"/>
                </a:lnTo>
                <a:lnTo>
                  <a:pt x="1811330" y="531812"/>
                </a:lnTo>
                <a:lnTo>
                  <a:pt x="1812237" y="534080"/>
                </a:lnTo>
                <a:lnTo>
                  <a:pt x="1812917" y="533400"/>
                </a:lnTo>
                <a:lnTo>
                  <a:pt x="1812388" y="534458"/>
                </a:lnTo>
                <a:lnTo>
                  <a:pt x="1812917" y="535781"/>
                </a:lnTo>
                <a:cubicBezTo>
                  <a:pt x="1812917" y="539750"/>
                  <a:pt x="1811330" y="539750"/>
                  <a:pt x="1811330" y="539750"/>
                </a:cubicBezTo>
                <a:lnTo>
                  <a:pt x="1811329" y="539749"/>
                </a:lnTo>
                <a:lnTo>
                  <a:pt x="1811329" y="539750"/>
                </a:lnTo>
                <a:cubicBezTo>
                  <a:pt x="1808154" y="539750"/>
                  <a:pt x="1808154" y="536575"/>
                  <a:pt x="1808154" y="536575"/>
                </a:cubicBezTo>
                <a:lnTo>
                  <a:pt x="1808790" y="536575"/>
                </a:lnTo>
                <a:lnTo>
                  <a:pt x="1808154" y="535781"/>
                </a:lnTo>
                <a:lnTo>
                  <a:pt x="1809742" y="533796"/>
                </a:lnTo>
                <a:lnTo>
                  <a:pt x="1810209" y="533213"/>
                </a:lnTo>
                <a:lnTo>
                  <a:pt x="1810139" y="532804"/>
                </a:lnTo>
                <a:cubicBezTo>
                  <a:pt x="1810535" y="531812"/>
                  <a:pt x="1811329" y="531812"/>
                  <a:pt x="1811329" y="531812"/>
                </a:cubicBezTo>
                <a:close/>
                <a:moveTo>
                  <a:pt x="1859589" y="530225"/>
                </a:moveTo>
                <a:lnTo>
                  <a:pt x="1859732" y="530502"/>
                </a:lnTo>
                <a:lnTo>
                  <a:pt x="1859749" y="530225"/>
                </a:lnTo>
                <a:lnTo>
                  <a:pt x="1859740" y="530518"/>
                </a:lnTo>
                <a:lnTo>
                  <a:pt x="1863399" y="537634"/>
                </a:lnTo>
                <a:lnTo>
                  <a:pt x="1861776" y="538686"/>
                </a:lnTo>
                <a:lnTo>
                  <a:pt x="1862130" y="539750"/>
                </a:lnTo>
                <a:lnTo>
                  <a:pt x="1861528" y="538847"/>
                </a:lnTo>
                <a:lnTo>
                  <a:pt x="1857684" y="541338"/>
                </a:lnTo>
                <a:lnTo>
                  <a:pt x="1857668" y="541137"/>
                </a:lnTo>
                <a:lnTo>
                  <a:pt x="1857367" y="541338"/>
                </a:lnTo>
                <a:lnTo>
                  <a:pt x="1857623" y="540569"/>
                </a:lnTo>
                <a:lnTo>
                  <a:pt x="1857446" y="538328"/>
                </a:lnTo>
                <a:lnTo>
                  <a:pt x="1856135" y="534869"/>
                </a:lnTo>
                <a:lnTo>
                  <a:pt x="1855779" y="533929"/>
                </a:lnTo>
                <a:cubicBezTo>
                  <a:pt x="1855779" y="530225"/>
                  <a:pt x="1859589" y="530225"/>
                  <a:pt x="1859589" y="530225"/>
                </a:cubicBezTo>
                <a:close/>
                <a:moveTo>
                  <a:pt x="2476228" y="529091"/>
                </a:moveTo>
                <a:cubicBezTo>
                  <a:pt x="2478080" y="529091"/>
                  <a:pt x="2478080" y="533173"/>
                  <a:pt x="2476228" y="537256"/>
                </a:cubicBezTo>
                <a:cubicBezTo>
                  <a:pt x="2474376" y="539297"/>
                  <a:pt x="2470672" y="541338"/>
                  <a:pt x="2468819" y="541338"/>
                </a:cubicBezTo>
                <a:cubicBezTo>
                  <a:pt x="2466967" y="539297"/>
                  <a:pt x="2468819" y="537256"/>
                  <a:pt x="2470672" y="533173"/>
                </a:cubicBezTo>
                <a:cubicBezTo>
                  <a:pt x="2472524" y="529091"/>
                  <a:pt x="2474376" y="527050"/>
                  <a:pt x="2476228" y="529091"/>
                </a:cubicBezTo>
                <a:close/>
                <a:moveTo>
                  <a:pt x="1866892" y="527050"/>
                </a:moveTo>
                <a:cubicBezTo>
                  <a:pt x="1866892" y="527050"/>
                  <a:pt x="1871655" y="530225"/>
                  <a:pt x="1869274" y="530225"/>
                </a:cubicBezTo>
                <a:cubicBezTo>
                  <a:pt x="1869274" y="530225"/>
                  <a:pt x="1866892" y="527050"/>
                  <a:pt x="1866892" y="527050"/>
                </a:cubicBezTo>
                <a:close/>
                <a:moveTo>
                  <a:pt x="1798630" y="527050"/>
                </a:moveTo>
                <a:lnTo>
                  <a:pt x="1800218" y="529431"/>
                </a:lnTo>
                <a:lnTo>
                  <a:pt x="1801805" y="527050"/>
                </a:lnTo>
                <a:cubicBezTo>
                  <a:pt x="1801805" y="527050"/>
                  <a:pt x="1801805" y="529431"/>
                  <a:pt x="1801805" y="529431"/>
                </a:cubicBezTo>
                <a:lnTo>
                  <a:pt x="1800218" y="531811"/>
                </a:lnTo>
                <a:lnTo>
                  <a:pt x="1800218" y="531812"/>
                </a:lnTo>
                <a:lnTo>
                  <a:pt x="1801805" y="531812"/>
                </a:lnTo>
                <a:cubicBezTo>
                  <a:pt x="1803392" y="531812"/>
                  <a:pt x="1803392" y="531812"/>
                  <a:pt x="1803392" y="531812"/>
                </a:cubicBezTo>
                <a:lnTo>
                  <a:pt x="1801805" y="533399"/>
                </a:lnTo>
                <a:cubicBezTo>
                  <a:pt x="1801805" y="533399"/>
                  <a:pt x="1801805" y="534987"/>
                  <a:pt x="1801805" y="534987"/>
                </a:cubicBezTo>
                <a:lnTo>
                  <a:pt x="1800218" y="533400"/>
                </a:lnTo>
                <a:lnTo>
                  <a:pt x="1799424" y="534988"/>
                </a:lnTo>
                <a:cubicBezTo>
                  <a:pt x="1798986" y="534988"/>
                  <a:pt x="1798630" y="534277"/>
                  <a:pt x="1798630" y="533400"/>
                </a:cubicBezTo>
                <a:lnTo>
                  <a:pt x="1798632" y="533398"/>
                </a:lnTo>
                <a:lnTo>
                  <a:pt x="1798630" y="533399"/>
                </a:lnTo>
                <a:cubicBezTo>
                  <a:pt x="1797042" y="534987"/>
                  <a:pt x="1797042" y="534987"/>
                  <a:pt x="1797042" y="533399"/>
                </a:cubicBezTo>
                <a:cubicBezTo>
                  <a:pt x="1797042" y="533399"/>
                  <a:pt x="1797042" y="533399"/>
                  <a:pt x="1797042" y="531812"/>
                </a:cubicBezTo>
                <a:lnTo>
                  <a:pt x="1797043" y="531812"/>
                </a:lnTo>
                <a:lnTo>
                  <a:pt x="1797043" y="530225"/>
                </a:lnTo>
                <a:cubicBezTo>
                  <a:pt x="1797043" y="530225"/>
                  <a:pt x="1797043" y="530225"/>
                  <a:pt x="1798631" y="530225"/>
                </a:cubicBezTo>
                <a:lnTo>
                  <a:pt x="1800217" y="531812"/>
                </a:lnTo>
                <a:lnTo>
                  <a:pt x="1800217" y="531811"/>
                </a:lnTo>
                <a:lnTo>
                  <a:pt x="1798630" y="529431"/>
                </a:lnTo>
                <a:cubicBezTo>
                  <a:pt x="1798630" y="527050"/>
                  <a:pt x="1798630" y="527050"/>
                  <a:pt x="1798630" y="527050"/>
                </a:cubicBezTo>
                <a:close/>
                <a:moveTo>
                  <a:pt x="2132322" y="525992"/>
                </a:moveTo>
                <a:cubicBezTo>
                  <a:pt x="2132322" y="523875"/>
                  <a:pt x="2134227" y="523875"/>
                  <a:pt x="2136132" y="525992"/>
                </a:cubicBezTo>
                <a:cubicBezTo>
                  <a:pt x="2138037" y="525992"/>
                  <a:pt x="2139942" y="528108"/>
                  <a:pt x="2138037" y="530225"/>
                </a:cubicBezTo>
                <a:lnTo>
                  <a:pt x="2137959" y="530225"/>
                </a:lnTo>
                <a:cubicBezTo>
                  <a:pt x="2139943" y="530225"/>
                  <a:pt x="2137959" y="531813"/>
                  <a:pt x="2135974" y="533400"/>
                </a:cubicBezTo>
                <a:cubicBezTo>
                  <a:pt x="2133990" y="534988"/>
                  <a:pt x="2132005" y="534988"/>
                  <a:pt x="2132005" y="533400"/>
                </a:cubicBezTo>
                <a:cubicBezTo>
                  <a:pt x="2132005" y="533400"/>
                  <a:pt x="2132005" y="531813"/>
                  <a:pt x="2133990" y="530225"/>
                </a:cubicBezTo>
                <a:lnTo>
                  <a:pt x="2134227" y="530225"/>
                </a:lnTo>
                <a:cubicBezTo>
                  <a:pt x="2132322" y="528108"/>
                  <a:pt x="2130417" y="525992"/>
                  <a:pt x="2132322" y="525992"/>
                </a:cubicBezTo>
                <a:close/>
                <a:moveTo>
                  <a:pt x="1585678" y="525727"/>
                </a:moveTo>
                <a:cubicBezTo>
                  <a:pt x="1587492" y="527579"/>
                  <a:pt x="1585678" y="531284"/>
                  <a:pt x="1582049" y="533136"/>
                </a:cubicBezTo>
                <a:cubicBezTo>
                  <a:pt x="1580235" y="534988"/>
                  <a:pt x="1576607" y="534988"/>
                  <a:pt x="1574792" y="534988"/>
                </a:cubicBezTo>
                <a:cubicBezTo>
                  <a:pt x="1574792" y="533136"/>
                  <a:pt x="1576607" y="529431"/>
                  <a:pt x="1578421" y="527579"/>
                </a:cubicBezTo>
                <a:cubicBezTo>
                  <a:pt x="1582049" y="525727"/>
                  <a:pt x="1585678" y="523875"/>
                  <a:pt x="1585678" y="525727"/>
                </a:cubicBezTo>
                <a:close/>
                <a:moveTo>
                  <a:pt x="2464427" y="525463"/>
                </a:moveTo>
                <a:cubicBezTo>
                  <a:pt x="2466332" y="525463"/>
                  <a:pt x="2468237" y="529432"/>
                  <a:pt x="2468237" y="533400"/>
                </a:cubicBezTo>
                <a:cubicBezTo>
                  <a:pt x="2470142" y="537369"/>
                  <a:pt x="2470142" y="539353"/>
                  <a:pt x="2468237" y="541338"/>
                </a:cubicBezTo>
                <a:lnTo>
                  <a:pt x="2463012" y="535895"/>
                </a:lnTo>
                <a:lnTo>
                  <a:pt x="2466571" y="541020"/>
                </a:lnTo>
                <a:cubicBezTo>
                  <a:pt x="2466571" y="542925"/>
                  <a:pt x="2462602" y="542925"/>
                  <a:pt x="2458633" y="541020"/>
                </a:cubicBezTo>
                <a:cubicBezTo>
                  <a:pt x="2454665" y="539115"/>
                  <a:pt x="2452680" y="535305"/>
                  <a:pt x="2452680" y="535305"/>
                </a:cubicBezTo>
                <a:lnTo>
                  <a:pt x="2462538" y="535305"/>
                </a:lnTo>
                <a:close/>
                <a:moveTo>
                  <a:pt x="1516509" y="524509"/>
                </a:moveTo>
                <a:cubicBezTo>
                  <a:pt x="1520137" y="519112"/>
                  <a:pt x="1534652" y="537104"/>
                  <a:pt x="1538280" y="546100"/>
                </a:cubicBezTo>
                <a:cubicBezTo>
                  <a:pt x="1538280" y="546100"/>
                  <a:pt x="1511292" y="542290"/>
                  <a:pt x="1513091" y="534670"/>
                </a:cubicBezTo>
                <a:lnTo>
                  <a:pt x="1522432" y="534670"/>
                </a:lnTo>
                <a:lnTo>
                  <a:pt x="1518380" y="530919"/>
                </a:lnTo>
                <a:cubicBezTo>
                  <a:pt x="1516509" y="528558"/>
                  <a:pt x="1515602" y="526309"/>
                  <a:pt x="1516509" y="524509"/>
                </a:cubicBezTo>
                <a:close/>
                <a:moveTo>
                  <a:pt x="1594523" y="523875"/>
                </a:moveTo>
                <a:cubicBezTo>
                  <a:pt x="1598152" y="523875"/>
                  <a:pt x="1601780" y="525992"/>
                  <a:pt x="1601780" y="528108"/>
                </a:cubicBezTo>
                <a:lnTo>
                  <a:pt x="1594999" y="530086"/>
                </a:lnTo>
                <a:lnTo>
                  <a:pt x="1596753" y="539750"/>
                </a:lnTo>
                <a:cubicBezTo>
                  <a:pt x="1594901" y="539750"/>
                  <a:pt x="1591197" y="537709"/>
                  <a:pt x="1589344" y="535668"/>
                </a:cubicBezTo>
                <a:lnTo>
                  <a:pt x="1588979" y="533653"/>
                </a:lnTo>
                <a:lnTo>
                  <a:pt x="1585905" y="541337"/>
                </a:lnTo>
                <a:cubicBezTo>
                  <a:pt x="1584317" y="541337"/>
                  <a:pt x="1584317" y="537368"/>
                  <a:pt x="1584317" y="533399"/>
                </a:cubicBezTo>
                <a:cubicBezTo>
                  <a:pt x="1584317" y="529431"/>
                  <a:pt x="1585905" y="525462"/>
                  <a:pt x="1585905" y="525462"/>
                </a:cubicBezTo>
                <a:lnTo>
                  <a:pt x="1588810" y="532724"/>
                </a:lnTo>
                <a:lnTo>
                  <a:pt x="1587492" y="525462"/>
                </a:lnTo>
                <a:lnTo>
                  <a:pt x="1590603" y="527176"/>
                </a:lnTo>
                <a:lnTo>
                  <a:pt x="1589080" y="525992"/>
                </a:lnTo>
                <a:cubicBezTo>
                  <a:pt x="1589080" y="523875"/>
                  <a:pt x="1590895" y="523875"/>
                  <a:pt x="1594523" y="523875"/>
                </a:cubicBezTo>
                <a:close/>
                <a:moveTo>
                  <a:pt x="1828792" y="523874"/>
                </a:moveTo>
                <a:lnTo>
                  <a:pt x="1825617" y="525065"/>
                </a:lnTo>
                <a:lnTo>
                  <a:pt x="1830153" y="525991"/>
                </a:lnTo>
                <a:lnTo>
                  <a:pt x="1830153" y="530073"/>
                </a:lnTo>
                <a:lnTo>
                  <a:pt x="1830380" y="530225"/>
                </a:lnTo>
                <a:lnTo>
                  <a:pt x="1830153" y="530225"/>
                </a:lnTo>
                <a:lnTo>
                  <a:pt x="1830153" y="533400"/>
                </a:lnTo>
                <a:lnTo>
                  <a:pt x="1830114" y="533385"/>
                </a:lnTo>
                <a:lnTo>
                  <a:pt x="1830115" y="533400"/>
                </a:lnTo>
                <a:lnTo>
                  <a:pt x="1830095" y="533377"/>
                </a:lnTo>
                <a:lnTo>
                  <a:pt x="1827205" y="532242"/>
                </a:lnTo>
                <a:lnTo>
                  <a:pt x="1824029" y="530366"/>
                </a:lnTo>
                <a:lnTo>
                  <a:pt x="1822896" y="529696"/>
                </a:lnTo>
                <a:cubicBezTo>
                  <a:pt x="1819267" y="527843"/>
                  <a:pt x="1821082" y="524139"/>
                  <a:pt x="1821082" y="524139"/>
                </a:cubicBezTo>
                <a:lnTo>
                  <a:pt x="1824743" y="524887"/>
                </a:lnTo>
                <a:close/>
                <a:moveTo>
                  <a:pt x="2678634" y="522604"/>
                </a:moveTo>
                <a:cubicBezTo>
                  <a:pt x="2680486" y="520858"/>
                  <a:pt x="2682338" y="523478"/>
                  <a:pt x="2683495" y="526970"/>
                </a:cubicBezTo>
                <a:lnTo>
                  <a:pt x="2684159" y="536149"/>
                </a:lnTo>
                <a:lnTo>
                  <a:pt x="2684455" y="536575"/>
                </a:lnTo>
                <a:lnTo>
                  <a:pt x="2684451" y="536572"/>
                </a:lnTo>
                <a:lnTo>
                  <a:pt x="2684454" y="536575"/>
                </a:lnTo>
                <a:lnTo>
                  <a:pt x="2684187" y="536525"/>
                </a:lnTo>
                <a:lnTo>
                  <a:pt x="2684190" y="536575"/>
                </a:lnTo>
                <a:lnTo>
                  <a:pt x="2684154" y="536519"/>
                </a:lnTo>
                <a:lnTo>
                  <a:pt x="2676737" y="535146"/>
                </a:lnTo>
                <a:cubicBezTo>
                  <a:pt x="2672989" y="534194"/>
                  <a:pt x="2669461" y="532765"/>
                  <a:pt x="2670343" y="530860"/>
                </a:cubicBezTo>
                <a:lnTo>
                  <a:pt x="2676121" y="530860"/>
                </a:lnTo>
                <a:lnTo>
                  <a:pt x="2671953" y="525859"/>
                </a:lnTo>
                <a:cubicBezTo>
                  <a:pt x="2673739" y="524073"/>
                  <a:pt x="2676418" y="525859"/>
                  <a:pt x="2678874" y="528538"/>
                </a:cubicBezTo>
                <a:lnTo>
                  <a:pt x="2680010" y="530174"/>
                </a:lnTo>
                <a:close/>
                <a:moveTo>
                  <a:pt x="2143118" y="522288"/>
                </a:moveTo>
                <a:cubicBezTo>
                  <a:pt x="2144705" y="522288"/>
                  <a:pt x="2144705" y="524272"/>
                  <a:pt x="2143118" y="526257"/>
                </a:cubicBezTo>
                <a:lnTo>
                  <a:pt x="2141164" y="528699"/>
                </a:lnTo>
                <a:lnTo>
                  <a:pt x="2143911" y="527050"/>
                </a:lnTo>
                <a:cubicBezTo>
                  <a:pt x="2146103" y="527050"/>
                  <a:pt x="2147880" y="528116"/>
                  <a:pt x="2147880" y="529432"/>
                </a:cubicBezTo>
                <a:cubicBezTo>
                  <a:pt x="2147880" y="530747"/>
                  <a:pt x="2146103" y="531814"/>
                  <a:pt x="2143911" y="531814"/>
                </a:cubicBezTo>
                <a:lnTo>
                  <a:pt x="2140371" y="529690"/>
                </a:lnTo>
                <a:lnTo>
                  <a:pt x="2139943" y="530225"/>
                </a:lnTo>
                <a:lnTo>
                  <a:pt x="2143118" y="531812"/>
                </a:lnTo>
                <a:cubicBezTo>
                  <a:pt x="2144705" y="533400"/>
                  <a:pt x="2144705" y="534987"/>
                  <a:pt x="2143118" y="536575"/>
                </a:cubicBezTo>
                <a:lnTo>
                  <a:pt x="2139943" y="533401"/>
                </a:lnTo>
                <a:lnTo>
                  <a:pt x="2138355" y="536575"/>
                </a:lnTo>
                <a:cubicBezTo>
                  <a:pt x="2137478" y="536575"/>
                  <a:pt x="2136767" y="535153"/>
                  <a:pt x="2136767" y="533400"/>
                </a:cubicBezTo>
                <a:cubicBezTo>
                  <a:pt x="2136767" y="531647"/>
                  <a:pt x="2137478" y="530225"/>
                  <a:pt x="2138355" y="530225"/>
                </a:cubicBezTo>
                <a:lnTo>
                  <a:pt x="2139943" y="533398"/>
                </a:lnTo>
                <a:lnTo>
                  <a:pt x="2139943" y="530225"/>
                </a:lnTo>
                <a:lnTo>
                  <a:pt x="2139942" y="530226"/>
                </a:lnTo>
                <a:lnTo>
                  <a:pt x="2139942" y="530225"/>
                </a:lnTo>
                <a:cubicBezTo>
                  <a:pt x="2138355" y="530225"/>
                  <a:pt x="2136767" y="528320"/>
                  <a:pt x="2136767" y="526415"/>
                </a:cubicBezTo>
                <a:cubicBezTo>
                  <a:pt x="2136767" y="524510"/>
                  <a:pt x="2136767" y="522605"/>
                  <a:pt x="2138355" y="522605"/>
                </a:cubicBezTo>
                <a:cubicBezTo>
                  <a:pt x="2138355" y="520700"/>
                  <a:pt x="2139942" y="522605"/>
                  <a:pt x="2139942" y="524510"/>
                </a:cubicBezTo>
                <a:lnTo>
                  <a:pt x="2139942" y="524272"/>
                </a:lnTo>
                <a:cubicBezTo>
                  <a:pt x="2141530" y="522288"/>
                  <a:pt x="2143118" y="522288"/>
                  <a:pt x="2143118" y="522288"/>
                </a:cubicBezTo>
                <a:close/>
                <a:moveTo>
                  <a:pt x="1831968" y="522287"/>
                </a:moveTo>
                <a:cubicBezTo>
                  <a:pt x="1833555" y="522287"/>
                  <a:pt x="1833555" y="520700"/>
                  <a:pt x="1833555" y="522287"/>
                </a:cubicBezTo>
                <a:cubicBezTo>
                  <a:pt x="1833555" y="522287"/>
                  <a:pt x="1833555" y="522287"/>
                  <a:pt x="1833555" y="523875"/>
                </a:cubicBezTo>
                <a:cubicBezTo>
                  <a:pt x="1831968" y="523875"/>
                  <a:pt x="1831968" y="523875"/>
                  <a:pt x="1830380" y="523875"/>
                </a:cubicBezTo>
                <a:cubicBezTo>
                  <a:pt x="1830380" y="523875"/>
                  <a:pt x="1831968" y="522287"/>
                  <a:pt x="1831968" y="522287"/>
                </a:cubicBezTo>
                <a:close/>
                <a:moveTo>
                  <a:pt x="2504274" y="522287"/>
                </a:moveTo>
                <a:lnTo>
                  <a:pt x="2506027" y="525839"/>
                </a:lnTo>
                <a:lnTo>
                  <a:pt x="2507289" y="522576"/>
                </a:lnTo>
                <a:cubicBezTo>
                  <a:pt x="2509194" y="520700"/>
                  <a:pt x="2513004" y="522576"/>
                  <a:pt x="2516814" y="528205"/>
                </a:cubicBezTo>
                <a:cubicBezTo>
                  <a:pt x="2520624" y="533833"/>
                  <a:pt x="2522529" y="537586"/>
                  <a:pt x="2518719" y="539462"/>
                </a:cubicBezTo>
                <a:lnTo>
                  <a:pt x="2509538" y="534037"/>
                </a:lnTo>
                <a:lnTo>
                  <a:pt x="2504274" y="542925"/>
                </a:lnTo>
                <a:cubicBezTo>
                  <a:pt x="2500569" y="542925"/>
                  <a:pt x="2498717" y="539173"/>
                  <a:pt x="2498717" y="531668"/>
                </a:cubicBezTo>
                <a:cubicBezTo>
                  <a:pt x="2498717" y="526039"/>
                  <a:pt x="2502422" y="522287"/>
                  <a:pt x="2504274" y="522287"/>
                </a:cubicBezTo>
                <a:close/>
                <a:moveTo>
                  <a:pt x="1834349" y="522287"/>
                </a:moveTo>
                <a:cubicBezTo>
                  <a:pt x="1834788" y="522287"/>
                  <a:pt x="1835143" y="522998"/>
                  <a:pt x="1835143" y="523875"/>
                </a:cubicBezTo>
                <a:cubicBezTo>
                  <a:pt x="1835143" y="524752"/>
                  <a:pt x="1834788" y="525463"/>
                  <a:pt x="1834349" y="525463"/>
                </a:cubicBezTo>
                <a:cubicBezTo>
                  <a:pt x="1833911" y="525463"/>
                  <a:pt x="1833555" y="524752"/>
                  <a:pt x="1833555" y="523875"/>
                </a:cubicBezTo>
                <a:cubicBezTo>
                  <a:pt x="1833555" y="522998"/>
                  <a:pt x="1833911" y="522287"/>
                  <a:pt x="1834349" y="522287"/>
                </a:cubicBezTo>
                <a:close/>
                <a:moveTo>
                  <a:pt x="2503191" y="520876"/>
                </a:moveTo>
                <a:cubicBezTo>
                  <a:pt x="2505067" y="524404"/>
                  <a:pt x="2503191" y="527931"/>
                  <a:pt x="2497563" y="531459"/>
                </a:cubicBezTo>
                <a:cubicBezTo>
                  <a:pt x="2493810" y="534987"/>
                  <a:pt x="2488182" y="534987"/>
                  <a:pt x="2486305" y="533223"/>
                </a:cubicBezTo>
                <a:cubicBezTo>
                  <a:pt x="2484429" y="531459"/>
                  <a:pt x="2486305" y="526167"/>
                  <a:pt x="2491934" y="524404"/>
                </a:cubicBezTo>
                <a:cubicBezTo>
                  <a:pt x="2495686" y="520876"/>
                  <a:pt x="2501315" y="519112"/>
                  <a:pt x="2503191" y="520876"/>
                </a:cubicBezTo>
                <a:close/>
                <a:moveTo>
                  <a:pt x="2686836" y="520858"/>
                </a:moveTo>
                <a:cubicBezTo>
                  <a:pt x="2688821" y="519985"/>
                  <a:pt x="2689317" y="523041"/>
                  <a:pt x="2689069" y="526752"/>
                </a:cubicBezTo>
                <a:lnTo>
                  <a:pt x="2688327" y="530017"/>
                </a:lnTo>
                <a:lnTo>
                  <a:pt x="2693451" y="522287"/>
                </a:lnTo>
                <a:cubicBezTo>
                  <a:pt x="2695303" y="522287"/>
                  <a:pt x="2694377" y="525682"/>
                  <a:pt x="2692525" y="529563"/>
                </a:cubicBezTo>
                <a:lnTo>
                  <a:pt x="2692297" y="529921"/>
                </a:lnTo>
                <a:lnTo>
                  <a:pt x="2699625" y="525689"/>
                </a:lnTo>
                <a:cubicBezTo>
                  <a:pt x="2701565" y="526596"/>
                  <a:pt x="2699625" y="528864"/>
                  <a:pt x="2696472" y="531132"/>
                </a:cubicBezTo>
                <a:lnTo>
                  <a:pt x="2689067" y="534996"/>
                </a:lnTo>
                <a:lnTo>
                  <a:pt x="2686350" y="539267"/>
                </a:lnTo>
                <a:lnTo>
                  <a:pt x="2686786" y="539144"/>
                </a:lnTo>
                <a:lnTo>
                  <a:pt x="2693186" y="533929"/>
                </a:lnTo>
                <a:cubicBezTo>
                  <a:pt x="2696996" y="531283"/>
                  <a:pt x="2701282" y="529167"/>
                  <a:pt x="2703187" y="531283"/>
                </a:cubicBezTo>
                <a:lnTo>
                  <a:pt x="2697570" y="537004"/>
                </a:lnTo>
                <a:lnTo>
                  <a:pt x="2705092" y="537369"/>
                </a:lnTo>
                <a:cubicBezTo>
                  <a:pt x="2705092" y="539353"/>
                  <a:pt x="2701759" y="540346"/>
                  <a:pt x="2697710" y="540594"/>
                </a:cubicBezTo>
                <a:lnTo>
                  <a:pt x="2687216" y="539478"/>
                </a:lnTo>
                <a:lnTo>
                  <a:pt x="2686042" y="539750"/>
                </a:lnTo>
                <a:lnTo>
                  <a:pt x="2686473" y="539399"/>
                </a:lnTo>
                <a:lnTo>
                  <a:pt x="2686279" y="539379"/>
                </a:lnTo>
                <a:lnTo>
                  <a:pt x="2686042" y="539750"/>
                </a:lnTo>
                <a:lnTo>
                  <a:pt x="2686114" y="539361"/>
                </a:lnTo>
                <a:lnTo>
                  <a:pt x="2686042" y="539353"/>
                </a:lnTo>
                <a:lnTo>
                  <a:pt x="2686120" y="539332"/>
                </a:lnTo>
                <a:lnTo>
                  <a:pt x="2686695" y="536234"/>
                </a:lnTo>
                <a:lnTo>
                  <a:pt x="2686042" y="536575"/>
                </a:lnTo>
                <a:lnTo>
                  <a:pt x="2686694" y="535827"/>
                </a:lnTo>
                <a:lnTo>
                  <a:pt x="2685348" y="528717"/>
                </a:lnTo>
                <a:cubicBezTo>
                  <a:pt x="2684852" y="524787"/>
                  <a:pt x="2684852" y="520858"/>
                  <a:pt x="2686836" y="520858"/>
                </a:cubicBezTo>
                <a:close/>
                <a:moveTo>
                  <a:pt x="1830380" y="520699"/>
                </a:moveTo>
                <a:cubicBezTo>
                  <a:pt x="1830380" y="519112"/>
                  <a:pt x="1831968" y="519112"/>
                  <a:pt x="1833556" y="520699"/>
                </a:cubicBezTo>
                <a:cubicBezTo>
                  <a:pt x="1833556" y="522287"/>
                  <a:pt x="1833556" y="522287"/>
                  <a:pt x="1831968" y="522287"/>
                </a:cubicBezTo>
                <a:cubicBezTo>
                  <a:pt x="1831968" y="520699"/>
                  <a:pt x="1830380" y="520699"/>
                  <a:pt x="1830380" y="520699"/>
                </a:cubicBezTo>
                <a:close/>
                <a:moveTo>
                  <a:pt x="1657343" y="519113"/>
                </a:moveTo>
                <a:lnTo>
                  <a:pt x="1659525" y="522287"/>
                </a:lnTo>
                <a:cubicBezTo>
                  <a:pt x="1660518" y="523875"/>
                  <a:pt x="1661312" y="525462"/>
                  <a:pt x="1660518" y="525462"/>
                </a:cubicBezTo>
                <a:close/>
                <a:moveTo>
                  <a:pt x="1493830" y="519113"/>
                </a:moveTo>
                <a:lnTo>
                  <a:pt x="1495913" y="522486"/>
                </a:lnTo>
                <a:cubicBezTo>
                  <a:pt x="1496806" y="524272"/>
                  <a:pt x="1497402" y="526256"/>
                  <a:pt x="1496211" y="527050"/>
                </a:cubicBezTo>
                <a:lnTo>
                  <a:pt x="1493830" y="519113"/>
                </a:lnTo>
                <a:lnTo>
                  <a:pt x="1493829" y="519113"/>
                </a:lnTo>
                <a:close/>
                <a:moveTo>
                  <a:pt x="1657343" y="519112"/>
                </a:moveTo>
                <a:lnTo>
                  <a:pt x="1660319" y="520898"/>
                </a:lnTo>
                <a:cubicBezTo>
                  <a:pt x="1661708" y="521890"/>
                  <a:pt x="1662899" y="523081"/>
                  <a:pt x="1662105" y="523874"/>
                </a:cubicBezTo>
                <a:lnTo>
                  <a:pt x="1657343" y="519113"/>
                </a:lnTo>
                <a:lnTo>
                  <a:pt x="1657342" y="519113"/>
                </a:lnTo>
                <a:close/>
                <a:moveTo>
                  <a:pt x="1493830" y="519112"/>
                </a:moveTo>
                <a:lnTo>
                  <a:pt x="1497004" y="521692"/>
                </a:lnTo>
                <a:cubicBezTo>
                  <a:pt x="1498592" y="523081"/>
                  <a:pt x="1500179" y="524669"/>
                  <a:pt x="1500179" y="525462"/>
                </a:cubicBezTo>
                <a:lnTo>
                  <a:pt x="1493830" y="519113"/>
                </a:lnTo>
                <a:close/>
                <a:moveTo>
                  <a:pt x="1657343" y="519112"/>
                </a:moveTo>
                <a:lnTo>
                  <a:pt x="1660517" y="519310"/>
                </a:lnTo>
                <a:cubicBezTo>
                  <a:pt x="1662105" y="519509"/>
                  <a:pt x="1663692" y="519906"/>
                  <a:pt x="1663692" y="520699"/>
                </a:cubicBezTo>
                <a:close/>
                <a:moveTo>
                  <a:pt x="1654167" y="519112"/>
                </a:moveTo>
                <a:cubicBezTo>
                  <a:pt x="1654167" y="519112"/>
                  <a:pt x="1658930" y="525462"/>
                  <a:pt x="1656549" y="527050"/>
                </a:cubicBezTo>
                <a:cubicBezTo>
                  <a:pt x="1654167" y="527050"/>
                  <a:pt x="1654167" y="520699"/>
                  <a:pt x="1654167" y="519112"/>
                </a:cubicBezTo>
                <a:close/>
                <a:moveTo>
                  <a:pt x="1551933" y="519112"/>
                </a:moveTo>
                <a:cubicBezTo>
                  <a:pt x="1555426" y="520012"/>
                  <a:pt x="1554553" y="525409"/>
                  <a:pt x="1551933" y="531257"/>
                </a:cubicBezTo>
                <a:lnTo>
                  <a:pt x="1541653" y="545820"/>
                </a:lnTo>
                <a:lnTo>
                  <a:pt x="1541658" y="545817"/>
                </a:lnTo>
                <a:lnTo>
                  <a:pt x="1550226" y="533854"/>
                </a:lnTo>
                <a:cubicBezTo>
                  <a:pt x="1554949" y="527957"/>
                  <a:pt x="1560347" y="522514"/>
                  <a:pt x="1563046" y="524328"/>
                </a:cubicBezTo>
                <a:cubicBezTo>
                  <a:pt x="1565745" y="526143"/>
                  <a:pt x="1562596" y="530679"/>
                  <a:pt x="1557648" y="535214"/>
                </a:cubicBezTo>
                <a:lnTo>
                  <a:pt x="1544281" y="544200"/>
                </a:lnTo>
                <a:lnTo>
                  <a:pt x="1545307" y="543568"/>
                </a:lnTo>
                <a:cubicBezTo>
                  <a:pt x="1552311" y="539393"/>
                  <a:pt x="1566669" y="531535"/>
                  <a:pt x="1569470" y="535464"/>
                </a:cubicBezTo>
                <a:cubicBezTo>
                  <a:pt x="1570404" y="536774"/>
                  <a:pt x="1569703" y="538193"/>
                  <a:pt x="1567982" y="539557"/>
                </a:cubicBezTo>
                <a:lnTo>
                  <a:pt x="1563213" y="541914"/>
                </a:lnTo>
                <a:lnTo>
                  <a:pt x="1567468" y="541474"/>
                </a:lnTo>
                <a:cubicBezTo>
                  <a:pt x="1570357" y="541660"/>
                  <a:pt x="1572458" y="542528"/>
                  <a:pt x="1572925" y="544512"/>
                </a:cubicBezTo>
                <a:cubicBezTo>
                  <a:pt x="1574792" y="552450"/>
                  <a:pt x="1550513" y="550465"/>
                  <a:pt x="1543042" y="546497"/>
                </a:cubicBezTo>
                <a:lnTo>
                  <a:pt x="1547228" y="545142"/>
                </a:lnTo>
                <a:lnTo>
                  <a:pt x="1541752" y="545901"/>
                </a:lnTo>
                <a:lnTo>
                  <a:pt x="1541455" y="546100"/>
                </a:lnTo>
                <a:lnTo>
                  <a:pt x="1541581" y="545924"/>
                </a:lnTo>
                <a:lnTo>
                  <a:pt x="1541579" y="545925"/>
                </a:lnTo>
                <a:lnTo>
                  <a:pt x="1541455" y="546100"/>
                </a:lnTo>
                <a:lnTo>
                  <a:pt x="1541495" y="545936"/>
                </a:lnTo>
                <a:lnTo>
                  <a:pt x="1541455" y="545942"/>
                </a:lnTo>
                <a:lnTo>
                  <a:pt x="1541500" y="545914"/>
                </a:lnTo>
                <a:lnTo>
                  <a:pt x="1544730" y="532606"/>
                </a:lnTo>
                <a:cubicBezTo>
                  <a:pt x="1546694" y="525859"/>
                  <a:pt x="1549314" y="519112"/>
                  <a:pt x="1551933" y="519112"/>
                </a:cubicBezTo>
                <a:close/>
                <a:moveTo>
                  <a:pt x="1653360" y="518508"/>
                </a:moveTo>
                <a:lnTo>
                  <a:pt x="1652864" y="518624"/>
                </a:lnTo>
                <a:lnTo>
                  <a:pt x="1654166" y="519112"/>
                </a:lnTo>
                <a:lnTo>
                  <a:pt x="1654166" y="519112"/>
                </a:lnTo>
                <a:close/>
                <a:moveTo>
                  <a:pt x="1493022" y="518508"/>
                </a:moveTo>
                <a:lnTo>
                  <a:pt x="1492526" y="518624"/>
                </a:lnTo>
                <a:lnTo>
                  <a:pt x="1493828" y="519112"/>
                </a:lnTo>
                <a:lnTo>
                  <a:pt x="1493828" y="519112"/>
                </a:lnTo>
                <a:close/>
                <a:moveTo>
                  <a:pt x="1493999" y="518367"/>
                </a:moveTo>
                <a:lnTo>
                  <a:pt x="1493830" y="519111"/>
                </a:lnTo>
                <a:lnTo>
                  <a:pt x="1493830" y="519111"/>
                </a:lnTo>
                <a:lnTo>
                  <a:pt x="1494197" y="518424"/>
                </a:lnTo>
                <a:close/>
                <a:moveTo>
                  <a:pt x="1528120" y="518085"/>
                </a:moveTo>
                <a:cubicBezTo>
                  <a:pt x="1533835" y="514350"/>
                  <a:pt x="1541455" y="536762"/>
                  <a:pt x="1539550" y="546100"/>
                </a:cubicBezTo>
                <a:cubicBezTo>
                  <a:pt x="1539550" y="546100"/>
                  <a:pt x="1522405" y="521820"/>
                  <a:pt x="1528120" y="518085"/>
                </a:cubicBezTo>
                <a:close/>
                <a:moveTo>
                  <a:pt x="1835937" y="518054"/>
                </a:moveTo>
                <a:cubicBezTo>
                  <a:pt x="1835937" y="518054"/>
                  <a:pt x="1838318" y="515937"/>
                  <a:pt x="1838318" y="518054"/>
                </a:cubicBezTo>
                <a:cubicBezTo>
                  <a:pt x="1838318" y="518054"/>
                  <a:pt x="1838318" y="518054"/>
                  <a:pt x="1838318" y="520170"/>
                </a:cubicBezTo>
                <a:lnTo>
                  <a:pt x="1837637" y="520776"/>
                </a:lnTo>
                <a:lnTo>
                  <a:pt x="1839905" y="522288"/>
                </a:lnTo>
                <a:lnTo>
                  <a:pt x="1838318" y="522288"/>
                </a:lnTo>
                <a:lnTo>
                  <a:pt x="1838318" y="525462"/>
                </a:lnTo>
                <a:cubicBezTo>
                  <a:pt x="1838318" y="525462"/>
                  <a:pt x="1835937" y="525462"/>
                  <a:pt x="1835937" y="523874"/>
                </a:cubicBezTo>
                <a:lnTo>
                  <a:pt x="1835937" y="522288"/>
                </a:lnTo>
                <a:lnTo>
                  <a:pt x="1835142" y="522288"/>
                </a:lnTo>
                <a:lnTo>
                  <a:pt x="1835937" y="521758"/>
                </a:lnTo>
                <a:close/>
                <a:moveTo>
                  <a:pt x="1809147" y="517978"/>
                </a:moveTo>
                <a:cubicBezTo>
                  <a:pt x="1814505" y="515937"/>
                  <a:pt x="1814505" y="522060"/>
                  <a:pt x="1814505" y="522060"/>
                </a:cubicBezTo>
                <a:lnTo>
                  <a:pt x="1814104" y="522336"/>
                </a:lnTo>
                <a:lnTo>
                  <a:pt x="1815740" y="522288"/>
                </a:lnTo>
                <a:lnTo>
                  <a:pt x="1813768" y="522566"/>
                </a:lnTo>
                <a:lnTo>
                  <a:pt x="1811858" y="523876"/>
                </a:lnTo>
                <a:lnTo>
                  <a:pt x="1805575" y="528184"/>
                </a:lnTo>
                <a:lnTo>
                  <a:pt x="1802640" y="525149"/>
                </a:lnTo>
                <a:lnTo>
                  <a:pt x="1800887" y="523336"/>
                </a:lnTo>
                <a:lnTo>
                  <a:pt x="1800390" y="520877"/>
                </a:lnTo>
                <a:lnTo>
                  <a:pt x="1800217" y="520700"/>
                </a:lnTo>
                <a:lnTo>
                  <a:pt x="1800364" y="520744"/>
                </a:lnTo>
                <a:lnTo>
                  <a:pt x="1800217" y="520019"/>
                </a:lnTo>
                <a:cubicBezTo>
                  <a:pt x="1801110" y="522060"/>
                  <a:pt x="1802003" y="521550"/>
                  <a:pt x="1803343" y="520530"/>
                </a:cubicBezTo>
                <a:lnTo>
                  <a:pt x="1806567" y="519112"/>
                </a:lnTo>
                <a:close/>
                <a:moveTo>
                  <a:pt x="1540661" y="516218"/>
                </a:moveTo>
                <a:cubicBezTo>
                  <a:pt x="1547805" y="514350"/>
                  <a:pt x="1544233" y="538629"/>
                  <a:pt x="1540661" y="546100"/>
                </a:cubicBezTo>
                <a:cubicBezTo>
                  <a:pt x="1540661" y="546100"/>
                  <a:pt x="1533517" y="516218"/>
                  <a:pt x="1540661" y="516218"/>
                </a:cubicBezTo>
                <a:close/>
                <a:moveTo>
                  <a:pt x="1625063" y="515938"/>
                </a:moveTo>
                <a:cubicBezTo>
                  <a:pt x="1628590" y="515938"/>
                  <a:pt x="1630354" y="519642"/>
                  <a:pt x="1630354" y="519642"/>
                </a:cubicBezTo>
                <a:lnTo>
                  <a:pt x="1628675" y="520700"/>
                </a:lnTo>
                <a:lnTo>
                  <a:pt x="1630354" y="520700"/>
                </a:lnTo>
                <a:lnTo>
                  <a:pt x="1628396" y="520876"/>
                </a:lnTo>
                <a:lnTo>
                  <a:pt x="1621535" y="525199"/>
                </a:lnTo>
                <a:lnTo>
                  <a:pt x="1619000" y="523202"/>
                </a:lnTo>
                <a:lnTo>
                  <a:pt x="1617654" y="523875"/>
                </a:lnTo>
                <a:lnTo>
                  <a:pt x="1618623" y="522906"/>
                </a:lnTo>
                <a:lnTo>
                  <a:pt x="1617313" y="521874"/>
                </a:lnTo>
                <a:lnTo>
                  <a:pt x="1617125" y="521891"/>
                </a:lnTo>
                <a:cubicBezTo>
                  <a:pt x="1614920" y="521494"/>
                  <a:pt x="1614479" y="520700"/>
                  <a:pt x="1614479" y="520700"/>
                </a:cubicBezTo>
                <a:lnTo>
                  <a:pt x="1616150" y="520958"/>
                </a:lnTo>
                <a:lnTo>
                  <a:pt x="1614479" y="519642"/>
                </a:lnTo>
                <a:cubicBezTo>
                  <a:pt x="1616243" y="521494"/>
                  <a:pt x="1619771" y="515938"/>
                  <a:pt x="1625063" y="515938"/>
                </a:cubicBezTo>
                <a:close/>
                <a:moveTo>
                  <a:pt x="1833555" y="515937"/>
                </a:moveTo>
                <a:cubicBezTo>
                  <a:pt x="1833555" y="515937"/>
                  <a:pt x="1835142" y="518054"/>
                  <a:pt x="1835142" y="518054"/>
                </a:cubicBezTo>
                <a:cubicBezTo>
                  <a:pt x="1835142" y="520170"/>
                  <a:pt x="1835142" y="520170"/>
                  <a:pt x="1833555" y="520170"/>
                </a:cubicBezTo>
                <a:cubicBezTo>
                  <a:pt x="1831967" y="518054"/>
                  <a:pt x="1833555" y="515937"/>
                  <a:pt x="1833555" y="515937"/>
                </a:cubicBezTo>
                <a:close/>
                <a:moveTo>
                  <a:pt x="990592" y="515937"/>
                </a:moveTo>
                <a:lnTo>
                  <a:pt x="996145" y="517987"/>
                </a:lnTo>
                <a:lnTo>
                  <a:pt x="1003658" y="517723"/>
                </a:lnTo>
                <a:cubicBezTo>
                  <a:pt x="1008696" y="520321"/>
                  <a:pt x="1011901" y="525991"/>
                  <a:pt x="1012817" y="535441"/>
                </a:cubicBezTo>
                <a:cubicBezTo>
                  <a:pt x="1012817" y="535441"/>
                  <a:pt x="1012817" y="552450"/>
                  <a:pt x="998163" y="552450"/>
                </a:cubicBezTo>
                <a:lnTo>
                  <a:pt x="984611" y="547478"/>
                </a:lnTo>
                <a:lnTo>
                  <a:pt x="984242" y="547688"/>
                </a:lnTo>
                <a:lnTo>
                  <a:pt x="984551" y="547456"/>
                </a:lnTo>
                <a:lnTo>
                  <a:pt x="977556" y="544890"/>
                </a:lnTo>
                <a:cubicBezTo>
                  <a:pt x="972061" y="541583"/>
                  <a:pt x="967939" y="539221"/>
                  <a:pt x="965192" y="543000"/>
                </a:cubicBezTo>
                <a:lnTo>
                  <a:pt x="965222" y="542903"/>
                </a:lnTo>
                <a:lnTo>
                  <a:pt x="965192" y="542925"/>
                </a:lnTo>
                <a:cubicBezTo>
                  <a:pt x="965192" y="542925"/>
                  <a:pt x="965192" y="541834"/>
                  <a:pt x="965904" y="540348"/>
                </a:cubicBezTo>
                <a:lnTo>
                  <a:pt x="966083" y="540170"/>
                </a:lnTo>
                <a:lnTo>
                  <a:pt x="968168" y="533551"/>
                </a:lnTo>
                <a:lnTo>
                  <a:pt x="973774" y="528026"/>
                </a:lnTo>
                <a:lnTo>
                  <a:pt x="971542" y="527050"/>
                </a:lnTo>
                <a:lnTo>
                  <a:pt x="973912" y="527891"/>
                </a:lnTo>
                <a:lnTo>
                  <a:pt x="983509" y="518432"/>
                </a:lnTo>
                <a:lnTo>
                  <a:pt x="992677" y="518109"/>
                </a:lnTo>
                <a:close/>
                <a:moveTo>
                  <a:pt x="1662105" y="513159"/>
                </a:moveTo>
                <a:lnTo>
                  <a:pt x="1658163" y="518088"/>
                </a:lnTo>
                <a:lnTo>
                  <a:pt x="1660517" y="517425"/>
                </a:lnTo>
                <a:cubicBezTo>
                  <a:pt x="1662105" y="517128"/>
                  <a:pt x="1663692" y="517128"/>
                  <a:pt x="1663692" y="518318"/>
                </a:cubicBezTo>
                <a:lnTo>
                  <a:pt x="1657978" y="518318"/>
                </a:lnTo>
                <a:lnTo>
                  <a:pt x="1657344" y="519111"/>
                </a:lnTo>
                <a:lnTo>
                  <a:pt x="1657343" y="519112"/>
                </a:lnTo>
                <a:lnTo>
                  <a:pt x="1657343" y="519112"/>
                </a:lnTo>
                <a:lnTo>
                  <a:pt x="1657343" y="519112"/>
                </a:lnTo>
                <a:lnTo>
                  <a:pt x="1657342" y="519112"/>
                </a:lnTo>
                <a:lnTo>
                  <a:pt x="1657343" y="519112"/>
                </a:lnTo>
                <a:lnTo>
                  <a:pt x="1657343" y="519111"/>
                </a:lnTo>
                <a:lnTo>
                  <a:pt x="1657724" y="518318"/>
                </a:lnTo>
                <a:lnTo>
                  <a:pt x="1657342" y="518318"/>
                </a:lnTo>
                <a:lnTo>
                  <a:pt x="1657783" y="518194"/>
                </a:lnTo>
                <a:lnTo>
                  <a:pt x="1659128" y="515392"/>
                </a:lnTo>
                <a:cubicBezTo>
                  <a:pt x="1660121" y="513656"/>
                  <a:pt x="1661312" y="512167"/>
                  <a:pt x="1662105" y="513159"/>
                </a:cubicBezTo>
                <a:close/>
                <a:moveTo>
                  <a:pt x="1863717" y="512762"/>
                </a:moveTo>
                <a:cubicBezTo>
                  <a:pt x="1863717" y="514667"/>
                  <a:pt x="1865305" y="516572"/>
                  <a:pt x="1866892" y="518477"/>
                </a:cubicBezTo>
                <a:cubicBezTo>
                  <a:pt x="1866892" y="520382"/>
                  <a:pt x="1865305" y="522287"/>
                  <a:pt x="1865305" y="522287"/>
                </a:cubicBezTo>
                <a:cubicBezTo>
                  <a:pt x="1862130" y="522287"/>
                  <a:pt x="1860542" y="520382"/>
                  <a:pt x="1862130" y="516572"/>
                </a:cubicBezTo>
                <a:lnTo>
                  <a:pt x="1862783" y="515004"/>
                </a:lnTo>
                <a:lnTo>
                  <a:pt x="1863717" y="512763"/>
                </a:lnTo>
                <a:close/>
                <a:moveTo>
                  <a:pt x="1791221" y="512762"/>
                </a:moveTo>
                <a:lnTo>
                  <a:pt x="1791234" y="512843"/>
                </a:lnTo>
                <a:lnTo>
                  <a:pt x="1791372" y="512762"/>
                </a:lnTo>
                <a:lnTo>
                  <a:pt x="1793313" y="516222"/>
                </a:lnTo>
                <a:lnTo>
                  <a:pt x="1796248" y="518319"/>
                </a:lnTo>
                <a:cubicBezTo>
                  <a:pt x="1797042" y="519642"/>
                  <a:pt x="1797042" y="520700"/>
                  <a:pt x="1797042" y="520700"/>
                </a:cubicBezTo>
                <a:cubicBezTo>
                  <a:pt x="1797042" y="518583"/>
                  <a:pt x="1795455" y="517525"/>
                  <a:pt x="1793867" y="516996"/>
                </a:cubicBezTo>
                <a:lnTo>
                  <a:pt x="1793735" y="516974"/>
                </a:lnTo>
                <a:lnTo>
                  <a:pt x="1796815" y="522464"/>
                </a:lnTo>
                <a:lnTo>
                  <a:pt x="1795018" y="525026"/>
                </a:lnTo>
                <a:lnTo>
                  <a:pt x="1791372" y="530225"/>
                </a:lnTo>
                <a:lnTo>
                  <a:pt x="1790868" y="528285"/>
                </a:lnTo>
                <a:lnTo>
                  <a:pt x="1789104" y="530225"/>
                </a:lnTo>
                <a:lnTo>
                  <a:pt x="1790427" y="526587"/>
                </a:lnTo>
                <a:lnTo>
                  <a:pt x="1790238" y="525859"/>
                </a:lnTo>
                <a:lnTo>
                  <a:pt x="1788795" y="521648"/>
                </a:lnTo>
                <a:lnTo>
                  <a:pt x="1787517" y="522287"/>
                </a:lnTo>
                <a:lnTo>
                  <a:pt x="1788632" y="521173"/>
                </a:lnTo>
                <a:lnTo>
                  <a:pt x="1787744" y="518583"/>
                </a:lnTo>
                <a:cubicBezTo>
                  <a:pt x="1786837" y="516643"/>
                  <a:pt x="1787744" y="515187"/>
                  <a:pt x="1788878" y="514217"/>
                </a:cubicBezTo>
                <a:lnTo>
                  <a:pt x="1791224" y="512848"/>
                </a:lnTo>
                <a:close/>
                <a:moveTo>
                  <a:pt x="1597017" y="512762"/>
                </a:moveTo>
                <a:cubicBezTo>
                  <a:pt x="1597017" y="514576"/>
                  <a:pt x="1597017" y="518205"/>
                  <a:pt x="1595112" y="520019"/>
                </a:cubicBezTo>
                <a:cubicBezTo>
                  <a:pt x="1593207" y="523648"/>
                  <a:pt x="1589397" y="525462"/>
                  <a:pt x="1589397" y="525462"/>
                </a:cubicBezTo>
                <a:cubicBezTo>
                  <a:pt x="1587492" y="523648"/>
                  <a:pt x="1587492" y="520019"/>
                  <a:pt x="1589397" y="518205"/>
                </a:cubicBezTo>
                <a:cubicBezTo>
                  <a:pt x="1591302" y="514576"/>
                  <a:pt x="1595112" y="512762"/>
                  <a:pt x="1597017" y="512762"/>
                </a:cubicBezTo>
                <a:close/>
                <a:moveTo>
                  <a:pt x="1654961" y="511492"/>
                </a:moveTo>
                <a:cubicBezTo>
                  <a:pt x="1657342" y="509587"/>
                  <a:pt x="1657342" y="517207"/>
                  <a:pt x="1657342" y="519112"/>
                </a:cubicBezTo>
                <a:cubicBezTo>
                  <a:pt x="1657342" y="519112"/>
                  <a:pt x="1652579" y="511492"/>
                  <a:pt x="1654961" y="511492"/>
                </a:cubicBezTo>
                <a:close/>
                <a:moveTo>
                  <a:pt x="1650992" y="511492"/>
                </a:moveTo>
                <a:cubicBezTo>
                  <a:pt x="1651786" y="510539"/>
                  <a:pt x="1652580" y="511968"/>
                  <a:pt x="1653175" y="513873"/>
                </a:cubicBezTo>
                <a:lnTo>
                  <a:pt x="1654012" y="518292"/>
                </a:lnTo>
                <a:lnTo>
                  <a:pt x="1654167" y="518318"/>
                </a:lnTo>
                <a:lnTo>
                  <a:pt x="1654023" y="518352"/>
                </a:lnTo>
                <a:lnTo>
                  <a:pt x="1654167" y="519112"/>
                </a:lnTo>
                <a:lnTo>
                  <a:pt x="1653866" y="518389"/>
                </a:lnTo>
                <a:lnTo>
                  <a:pt x="1653632" y="518444"/>
                </a:lnTo>
                <a:lnTo>
                  <a:pt x="1654167" y="519112"/>
                </a:lnTo>
                <a:lnTo>
                  <a:pt x="1654167" y="519112"/>
                </a:lnTo>
                <a:lnTo>
                  <a:pt x="1654167" y="519112"/>
                </a:lnTo>
                <a:lnTo>
                  <a:pt x="1654166" y="519113"/>
                </a:lnTo>
                <a:lnTo>
                  <a:pt x="1654167" y="519113"/>
                </a:lnTo>
                <a:lnTo>
                  <a:pt x="1654166" y="519113"/>
                </a:lnTo>
                <a:lnTo>
                  <a:pt x="1651072" y="521295"/>
                </a:lnTo>
                <a:cubicBezTo>
                  <a:pt x="1649405" y="522287"/>
                  <a:pt x="1647500" y="523081"/>
                  <a:pt x="1646547" y="522287"/>
                </a:cubicBezTo>
                <a:cubicBezTo>
                  <a:pt x="1645595" y="521493"/>
                  <a:pt x="1647024" y="520700"/>
                  <a:pt x="1648929" y="520104"/>
                </a:cubicBezTo>
                <a:lnTo>
                  <a:pt x="1654164" y="519113"/>
                </a:lnTo>
                <a:lnTo>
                  <a:pt x="1651747" y="518886"/>
                </a:lnTo>
                <a:lnTo>
                  <a:pt x="1650357" y="519212"/>
                </a:lnTo>
                <a:cubicBezTo>
                  <a:pt x="1648452" y="519509"/>
                  <a:pt x="1646547" y="519509"/>
                  <a:pt x="1646547" y="518318"/>
                </a:cubicBezTo>
                <a:lnTo>
                  <a:pt x="1648894" y="517438"/>
                </a:lnTo>
                <a:lnTo>
                  <a:pt x="1647817" y="516731"/>
                </a:lnTo>
                <a:lnTo>
                  <a:pt x="1650284" y="517656"/>
                </a:lnTo>
                <a:lnTo>
                  <a:pt x="1652797" y="518085"/>
                </a:lnTo>
                <a:lnTo>
                  <a:pt x="1651191" y="516880"/>
                </a:lnTo>
                <a:cubicBezTo>
                  <a:pt x="1649802" y="515640"/>
                  <a:pt x="1648611" y="514152"/>
                  <a:pt x="1649405" y="513159"/>
                </a:cubicBezTo>
                <a:lnTo>
                  <a:pt x="1653432" y="518193"/>
                </a:lnTo>
                <a:lnTo>
                  <a:pt x="1653811" y="518258"/>
                </a:lnTo>
                <a:close/>
                <a:moveTo>
                  <a:pt x="1820854" y="511175"/>
                </a:moveTo>
                <a:lnTo>
                  <a:pt x="1820855" y="511177"/>
                </a:lnTo>
                <a:lnTo>
                  <a:pt x="1820855" y="511175"/>
                </a:lnTo>
                <a:lnTo>
                  <a:pt x="1820856" y="511182"/>
                </a:lnTo>
                <a:lnTo>
                  <a:pt x="1821890" y="514903"/>
                </a:lnTo>
                <a:lnTo>
                  <a:pt x="1822442" y="516890"/>
                </a:lnTo>
                <a:lnTo>
                  <a:pt x="1822442" y="518792"/>
                </a:lnTo>
                <a:lnTo>
                  <a:pt x="1822442" y="518795"/>
                </a:lnTo>
                <a:lnTo>
                  <a:pt x="1822442" y="518795"/>
                </a:lnTo>
                <a:lnTo>
                  <a:pt x="1822442" y="520700"/>
                </a:lnTo>
                <a:lnTo>
                  <a:pt x="1821383" y="518795"/>
                </a:lnTo>
                <a:lnTo>
                  <a:pt x="1820855" y="518795"/>
                </a:lnTo>
                <a:lnTo>
                  <a:pt x="1820855" y="517843"/>
                </a:lnTo>
                <a:lnTo>
                  <a:pt x="1819267" y="514985"/>
                </a:lnTo>
                <a:lnTo>
                  <a:pt x="1819921" y="513415"/>
                </a:lnTo>
                <a:close/>
                <a:moveTo>
                  <a:pt x="1584318" y="511175"/>
                </a:moveTo>
                <a:cubicBezTo>
                  <a:pt x="1585905" y="511175"/>
                  <a:pt x="1587493" y="512961"/>
                  <a:pt x="1589080" y="516533"/>
                </a:cubicBezTo>
                <a:cubicBezTo>
                  <a:pt x="1589080" y="520105"/>
                  <a:pt x="1589080" y="523677"/>
                  <a:pt x="1587493" y="523677"/>
                </a:cubicBezTo>
                <a:lnTo>
                  <a:pt x="1587407" y="523580"/>
                </a:lnTo>
                <a:lnTo>
                  <a:pt x="1580349" y="525462"/>
                </a:lnTo>
                <a:cubicBezTo>
                  <a:pt x="1576777" y="523557"/>
                  <a:pt x="1573205" y="519747"/>
                  <a:pt x="1574991" y="517842"/>
                </a:cubicBezTo>
                <a:cubicBezTo>
                  <a:pt x="1574991" y="515937"/>
                  <a:pt x="1578563" y="515937"/>
                  <a:pt x="1582135" y="517842"/>
                </a:cubicBezTo>
                <a:lnTo>
                  <a:pt x="1585430" y="521356"/>
                </a:lnTo>
                <a:lnTo>
                  <a:pt x="1582730" y="518319"/>
                </a:lnTo>
                <a:cubicBezTo>
                  <a:pt x="1582730" y="514747"/>
                  <a:pt x="1582730" y="511175"/>
                  <a:pt x="1584318" y="511175"/>
                </a:cubicBezTo>
                <a:close/>
                <a:moveTo>
                  <a:pt x="1498063" y="511175"/>
                </a:moveTo>
                <a:cubicBezTo>
                  <a:pt x="1499121" y="511175"/>
                  <a:pt x="1498592" y="512663"/>
                  <a:pt x="1497533" y="514400"/>
                </a:cubicBezTo>
                <a:lnTo>
                  <a:pt x="1497371" y="514607"/>
                </a:lnTo>
                <a:lnTo>
                  <a:pt x="1499783" y="513159"/>
                </a:lnTo>
                <a:lnTo>
                  <a:pt x="1498392" y="515940"/>
                </a:lnTo>
                <a:lnTo>
                  <a:pt x="1501449" y="514879"/>
                </a:lnTo>
                <a:cubicBezTo>
                  <a:pt x="1502402" y="514879"/>
                  <a:pt x="1501449" y="515937"/>
                  <a:pt x="1499782" y="516995"/>
                </a:cubicBezTo>
                <a:lnTo>
                  <a:pt x="1498354" y="517503"/>
                </a:lnTo>
                <a:lnTo>
                  <a:pt x="1503354" y="518318"/>
                </a:lnTo>
                <a:lnTo>
                  <a:pt x="1500667" y="519759"/>
                </a:lnTo>
                <a:lnTo>
                  <a:pt x="1503355" y="520699"/>
                </a:lnTo>
                <a:cubicBezTo>
                  <a:pt x="1503355" y="522287"/>
                  <a:pt x="1497402" y="520699"/>
                  <a:pt x="1495417" y="519112"/>
                </a:cubicBezTo>
                <a:lnTo>
                  <a:pt x="1496824" y="519182"/>
                </a:lnTo>
                <a:lnTo>
                  <a:pt x="1495062" y="518674"/>
                </a:lnTo>
                <a:lnTo>
                  <a:pt x="1493832" y="519111"/>
                </a:lnTo>
                <a:lnTo>
                  <a:pt x="1493830" y="519112"/>
                </a:lnTo>
                <a:lnTo>
                  <a:pt x="1497798" y="520898"/>
                </a:lnTo>
                <a:cubicBezTo>
                  <a:pt x="1499783" y="521890"/>
                  <a:pt x="1501767" y="523081"/>
                  <a:pt x="1501767" y="523874"/>
                </a:cubicBezTo>
                <a:cubicBezTo>
                  <a:pt x="1501767" y="524668"/>
                  <a:pt x="1500279" y="523874"/>
                  <a:pt x="1498542" y="522684"/>
                </a:cubicBezTo>
                <a:lnTo>
                  <a:pt x="1493830" y="519112"/>
                </a:lnTo>
                <a:lnTo>
                  <a:pt x="1493829" y="519112"/>
                </a:lnTo>
                <a:lnTo>
                  <a:pt x="1493830" y="519112"/>
                </a:lnTo>
                <a:lnTo>
                  <a:pt x="1493830" y="519112"/>
                </a:lnTo>
                <a:lnTo>
                  <a:pt x="1493829" y="519112"/>
                </a:lnTo>
                <a:lnTo>
                  <a:pt x="1493830" y="519112"/>
                </a:lnTo>
                <a:lnTo>
                  <a:pt x="1493830" y="519111"/>
                </a:lnTo>
                <a:lnTo>
                  <a:pt x="1493350" y="518431"/>
                </a:lnTo>
                <a:lnTo>
                  <a:pt x="1493294" y="518444"/>
                </a:lnTo>
                <a:lnTo>
                  <a:pt x="1493829" y="519112"/>
                </a:lnTo>
                <a:lnTo>
                  <a:pt x="1493829" y="519112"/>
                </a:lnTo>
                <a:lnTo>
                  <a:pt x="1493829" y="519113"/>
                </a:lnTo>
                <a:lnTo>
                  <a:pt x="1489067" y="525462"/>
                </a:lnTo>
                <a:cubicBezTo>
                  <a:pt x="1488273" y="524668"/>
                  <a:pt x="1489067" y="523478"/>
                  <a:pt x="1490257" y="522287"/>
                </a:cubicBezTo>
                <a:lnTo>
                  <a:pt x="1493828" y="519113"/>
                </a:lnTo>
                <a:lnTo>
                  <a:pt x="1490734" y="521295"/>
                </a:lnTo>
                <a:cubicBezTo>
                  <a:pt x="1489067" y="522287"/>
                  <a:pt x="1487162" y="523081"/>
                  <a:pt x="1486209" y="522287"/>
                </a:cubicBezTo>
                <a:cubicBezTo>
                  <a:pt x="1485257" y="521493"/>
                  <a:pt x="1486686" y="520700"/>
                  <a:pt x="1488591" y="520104"/>
                </a:cubicBezTo>
                <a:lnTo>
                  <a:pt x="1493826" y="519113"/>
                </a:lnTo>
                <a:lnTo>
                  <a:pt x="1491409" y="518886"/>
                </a:lnTo>
                <a:lnTo>
                  <a:pt x="1490019" y="519212"/>
                </a:lnTo>
                <a:cubicBezTo>
                  <a:pt x="1488114" y="519509"/>
                  <a:pt x="1486209" y="519509"/>
                  <a:pt x="1486209" y="518318"/>
                </a:cubicBezTo>
                <a:lnTo>
                  <a:pt x="1488556" y="517438"/>
                </a:lnTo>
                <a:lnTo>
                  <a:pt x="1487479" y="516731"/>
                </a:lnTo>
                <a:lnTo>
                  <a:pt x="1489946" y="517656"/>
                </a:lnTo>
                <a:lnTo>
                  <a:pt x="1492458" y="518085"/>
                </a:lnTo>
                <a:lnTo>
                  <a:pt x="1490853" y="516880"/>
                </a:lnTo>
                <a:cubicBezTo>
                  <a:pt x="1489464" y="515640"/>
                  <a:pt x="1488273" y="514152"/>
                  <a:pt x="1489067" y="513159"/>
                </a:cubicBezTo>
                <a:lnTo>
                  <a:pt x="1493093" y="518193"/>
                </a:lnTo>
                <a:lnTo>
                  <a:pt x="1493194" y="518210"/>
                </a:lnTo>
                <a:lnTo>
                  <a:pt x="1491647" y="516016"/>
                </a:lnTo>
                <a:cubicBezTo>
                  <a:pt x="1490655" y="514349"/>
                  <a:pt x="1489861" y="512444"/>
                  <a:pt x="1490655" y="511492"/>
                </a:cubicBezTo>
                <a:cubicBezTo>
                  <a:pt x="1491449" y="510539"/>
                  <a:pt x="1492243" y="511968"/>
                  <a:pt x="1492838" y="513873"/>
                </a:cubicBezTo>
                <a:lnTo>
                  <a:pt x="1493675" y="518292"/>
                </a:lnTo>
                <a:lnTo>
                  <a:pt x="1493829" y="518318"/>
                </a:lnTo>
                <a:lnTo>
                  <a:pt x="1493686" y="518352"/>
                </a:lnTo>
                <a:lnTo>
                  <a:pt x="1493830" y="519109"/>
                </a:lnTo>
                <a:lnTo>
                  <a:pt x="1493830" y="518319"/>
                </a:lnTo>
                <a:lnTo>
                  <a:pt x="1493829" y="518318"/>
                </a:lnTo>
                <a:lnTo>
                  <a:pt x="1493830" y="518318"/>
                </a:lnTo>
                <a:lnTo>
                  <a:pt x="1493830" y="511492"/>
                </a:lnTo>
                <a:cubicBezTo>
                  <a:pt x="1494624" y="510539"/>
                  <a:pt x="1495020" y="511968"/>
                  <a:pt x="1495020" y="513873"/>
                </a:cubicBezTo>
                <a:lnTo>
                  <a:pt x="1494020" y="518276"/>
                </a:lnTo>
                <a:lnTo>
                  <a:pt x="1494310" y="518213"/>
                </a:lnTo>
                <a:close/>
                <a:moveTo>
                  <a:pt x="2495807" y="509786"/>
                </a:moveTo>
                <a:cubicBezTo>
                  <a:pt x="2501363" y="513358"/>
                  <a:pt x="2505067" y="516930"/>
                  <a:pt x="2505067" y="518716"/>
                </a:cubicBezTo>
                <a:cubicBezTo>
                  <a:pt x="2503215" y="522288"/>
                  <a:pt x="2497659" y="522288"/>
                  <a:pt x="2492103" y="518716"/>
                </a:cubicBezTo>
                <a:cubicBezTo>
                  <a:pt x="2486546" y="516930"/>
                  <a:pt x="2482842" y="513358"/>
                  <a:pt x="2484694" y="511572"/>
                </a:cubicBezTo>
                <a:cubicBezTo>
                  <a:pt x="2486546" y="508000"/>
                  <a:pt x="2490251" y="508000"/>
                  <a:pt x="2495807" y="509786"/>
                </a:cubicBezTo>
                <a:close/>
                <a:moveTo>
                  <a:pt x="2166563" y="509588"/>
                </a:moveTo>
                <a:cubicBezTo>
                  <a:pt x="2177554" y="509588"/>
                  <a:pt x="2181217" y="517129"/>
                  <a:pt x="2177554" y="528440"/>
                </a:cubicBezTo>
                <a:cubicBezTo>
                  <a:pt x="2173890" y="539751"/>
                  <a:pt x="2164731" y="539751"/>
                  <a:pt x="2164731" y="539751"/>
                </a:cubicBezTo>
                <a:lnTo>
                  <a:pt x="2164214" y="538099"/>
                </a:lnTo>
                <a:lnTo>
                  <a:pt x="2162167" y="539750"/>
                </a:lnTo>
                <a:lnTo>
                  <a:pt x="2163474" y="535740"/>
                </a:lnTo>
                <a:lnTo>
                  <a:pt x="2162442" y="532446"/>
                </a:lnTo>
                <a:cubicBezTo>
                  <a:pt x="2160152" y="529382"/>
                  <a:pt x="2157404" y="525612"/>
                  <a:pt x="2157404" y="520899"/>
                </a:cubicBezTo>
                <a:cubicBezTo>
                  <a:pt x="2157404" y="509588"/>
                  <a:pt x="2166563" y="509588"/>
                  <a:pt x="2166563" y="509588"/>
                </a:cubicBezTo>
                <a:close/>
                <a:moveTo>
                  <a:pt x="1809743" y="508000"/>
                </a:moveTo>
                <a:cubicBezTo>
                  <a:pt x="1810621" y="508000"/>
                  <a:pt x="1811332" y="509422"/>
                  <a:pt x="1811332" y="511175"/>
                </a:cubicBezTo>
                <a:cubicBezTo>
                  <a:pt x="1811332" y="512928"/>
                  <a:pt x="1810621" y="514350"/>
                  <a:pt x="1809743" y="514350"/>
                </a:cubicBezTo>
                <a:cubicBezTo>
                  <a:pt x="1808866" y="514350"/>
                  <a:pt x="1808155" y="512928"/>
                  <a:pt x="1808155" y="511175"/>
                </a:cubicBezTo>
                <a:cubicBezTo>
                  <a:pt x="1808155" y="509422"/>
                  <a:pt x="1808866" y="508000"/>
                  <a:pt x="1809743" y="508000"/>
                </a:cubicBezTo>
                <a:close/>
                <a:moveTo>
                  <a:pt x="1809346" y="508000"/>
                </a:moveTo>
                <a:cubicBezTo>
                  <a:pt x="1811330" y="508000"/>
                  <a:pt x="1809346" y="509588"/>
                  <a:pt x="1807361" y="511175"/>
                </a:cubicBezTo>
                <a:cubicBezTo>
                  <a:pt x="1805377" y="512763"/>
                  <a:pt x="1803392" y="512763"/>
                  <a:pt x="1803392" y="512763"/>
                </a:cubicBezTo>
                <a:cubicBezTo>
                  <a:pt x="1803392" y="511175"/>
                  <a:pt x="1803392" y="509588"/>
                  <a:pt x="1805377" y="509588"/>
                </a:cubicBezTo>
                <a:cubicBezTo>
                  <a:pt x="1807361" y="508000"/>
                  <a:pt x="1809346" y="508000"/>
                  <a:pt x="1809346" y="508000"/>
                </a:cubicBezTo>
                <a:close/>
                <a:moveTo>
                  <a:pt x="362168" y="505089"/>
                </a:moveTo>
                <a:cubicBezTo>
                  <a:pt x="362168" y="503237"/>
                  <a:pt x="365797" y="503237"/>
                  <a:pt x="369425" y="506941"/>
                </a:cubicBezTo>
                <a:cubicBezTo>
                  <a:pt x="371239" y="508793"/>
                  <a:pt x="373054" y="512498"/>
                  <a:pt x="373054" y="512498"/>
                </a:cubicBezTo>
                <a:cubicBezTo>
                  <a:pt x="371239" y="514350"/>
                  <a:pt x="367611" y="514350"/>
                  <a:pt x="363982" y="510646"/>
                </a:cubicBezTo>
                <a:cubicBezTo>
                  <a:pt x="362168" y="508793"/>
                  <a:pt x="360354" y="506941"/>
                  <a:pt x="362168" y="505089"/>
                </a:cubicBezTo>
                <a:close/>
                <a:moveTo>
                  <a:pt x="860689" y="504101"/>
                </a:moveTo>
                <a:cubicBezTo>
                  <a:pt x="863834" y="505917"/>
                  <a:pt x="867561" y="509548"/>
                  <a:pt x="871289" y="513954"/>
                </a:cubicBezTo>
                <a:lnTo>
                  <a:pt x="887879" y="539615"/>
                </a:lnTo>
                <a:lnTo>
                  <a:pt x="892168" y="542925"/>
                </a:lnTo>
                <a:cubicBezTo>
                  <a:pt x="892168" y="542925"/>
                  <a:pt x="889092" y="542458"/>
                  <a:pt x="884508" y="541553"/>
                </a:cubicBezTo>
                <a:lnTo>
                  <a:pt x="881930" y="540937"/>
                </a:lnTo>
                <a:lnTo>
                  <a:pt x="888992" y="542925"/>
                </a:lnTo>
                <a:cubicBezTo>
                  <a:pt x="888992" y="542925"/>
                  <a:pt x="840600" y="554038"/>
                  <a:pt x="838739" y="542925"/>
                </a:cubicBezTo>
                <a:cubicBezTo>
                  <a:pt x="836878" y="537369"/>
                  <a:pt x="846184" y="535980"/>
                  <a:pt x="857584" y="536675"/>
                </a:cubicBezTo>
                <a:lnTo>
                  <a:pt x="872387" y="538653"/>
                </a:lnTo>
                <a:lnTo>
                  <a:pt x="867798" y="537556"/>
                </a:lnTo>
                <a:cubicBezTo>
                  <a:pt x="855731" y="534054"/>
                  <a:pt x="843901" y="528918"/>
                  <a:pt x="844848" y="522381"/>
                </a:cubicBezTo>
                <a:cubicBezTo>
                  <a:pt x="845321" y="519579"/>
                  <a:pt x="847923" y="518762"/>
                  <a:pt x="851709" y="519288"/>
                </a:cubicBezTo>
                <a:lnTo>
                  <a:pt x="866367" y="525505"/>
                </a:lnTo>
                <a:lnTo>
                  <a:pt x="855972" y="515620"/>
                </a:lnTo>
                <a:cubicBezTo>
                  <a:pt x="853002" y="511691"/>
                  <a:pt x="851721" y="508000"/>
                  <a:pt x="853584" y="505143"/>
                </a:cubicBezTo>
                <a:cubicBezTo>
                  <a:pt x="854982" y="502285"/>
                  <a:pt x="857545" y="502285"/>
                  <a:pt x="860689" y="504101"/>
                </a:cubicBezTo>
                <a:close/>
                <a:moveTo>
                  <a:pt x="1803710" y="503767"/>
                </a:moveTo>
                <a:cubicBezTo>
                  <a:pt x="1803710" y="501650"/>
                  <a:pt x="1805615" y="501650"/>
                  <a:pt x="1807520" y="503767"/>
                </a:cubicBezTo>
                <a:cubicBezTo>
                  <a:pt x="1809425" y="503767"/>
                  <a:pt x="1811330" y="505883"/>
                  <a:pt x="1809425" y="508000"/>
                </a:cubicBezTo>
                <a:lnTo>
                  <a:pt x="1809346" y="508000"/>
                </a:lnTo>
                <a:lnTo>
                  <a:pt x="1805615" y="508000"/>
                </a:lnTo>
                <a:cubicBezTo>
                  <a:pt x="1803710" y="505883"/>
                  <a:pt x="1801805" y="503767"/>
                  <a:pt x="1803710" y="503767"/>
                </a:cubicBezTo>
                <a:close/>
                <a:moveTo>
                  <a:pt x="2654887" y="503502"/>
                </a:moveTo>
                <a:cubicBezTo>
                  <a:pt x="2658459" y="501650"/>
                  <a:pt x="2660245" y="501650"/>
                  <a:pt x="2662031" y="503502"/>
                </a:cubicBezTo>
                <a:cubicBezTo>
                  <a:pt x="2663817" y="503502"/>
                  <a:pt x="2662031" y="507206"/>
                  <a:pt x="2658459" y="509059"/>
                </a:cubicBezTo>
                <a:cubicBezTo>
                  <a:pt x="2654887" y="512763"/>
                  <a:pt x="2653101" y="512763"/>
                  <a:pt x="2651315" y="510911"/>
                </a:cubicBezTo>
                <a:cubicBezTo>
                  <a:pt x="2649529" y="509059"/>
                  <a:pt x="2651315" y="507206"/>
                  <a:pt x="2654887" y="503502"/>
                </a:cubicBezTo>
                <a:close/>
                <a:moveTo>
                  <a:pt x="2662229" y="503238"/>
                </a:moveTo>
                <a:cubicBezTo>
                  <a:pt x="2663817" y="503238"/>
                  <a:pt x="2665404" y="506866"/>
                  <a:pt x="2665404" y="510495"/>
                </a:cubicBezTo>
                <a:cubicBezTo>
                  <a:pt x="2665404" y="514124"/>
                  <a:pt x="2663817" y="515938"/>
                  <a:pt x="2662229" y="515938"/>
                </a:cubicBezTo>
                <a:cubicBezTo>
                  <a:pt x="2660642" y="515938"/>
                  <a:pt x="2659054" y="514124"/>
                  <a:pt x="2659054" y="510495"/>
                </a:cubicBezTo>
                <a:cubicBezTo>
                  <a:pt x="2659054" y="505052"/>
                  <a:pt x="2660642" y="503238"/>
                  <a:pt x="2662229" y="503238"/>
                </a:cubicBezTo>
                <a:close/>
                <a:moveTo>
                  <a:pt x="2518958" y="501938"/>
                </a:moveTo>
                <a:cubicBezTo>
                  <a:pt x="2520942" y="503814"/>
                  <a:pt x="2520942" y="507567"/>
                  <a:pt x="2516973" y="513195"/>
                </a:cubicBezTo>
                <a:lnTo>
                  <a:pt x="2511841" y="517077"/>
                </a:lnTo>
                <a:lnTo>
                  <a:pt x="2518561" y="515937"/>
                </a:lnTo>
                <a:cubicBezTo>
                  <a:pt x="2524514" y="515937"/>
                  <a:pt x="2530467" y="519641"/>
                  <a:pt x="2530467" y="521493"/>
                </a:cubicBezTo>
                <a:cubicBezTo>
                  <a:pt x="2528483" y="525198"/>
                  <a:pt x="2524514" y="527050"/>
                  <a:pt x="2518561" y="527050"/>
                </a:cubicBezTo>
                <a:cubicBezTo>
                  <a:pt x="2510623" y="527050"/>
                  <a:pt x="2506654" y="523346"/>
                  <a:pt x="2506654" y="521493"/>
                </a:cubicBezTo>
                <a:lnTo>
                  <a:pt x="2508009" y="519976"/>
                </a:lnTo>
                <a:lnTo>
                  <a:pt x="2507052" y="520700"/>
                </a:lnTo>
                <a:cubicBezTo>
                  <a:pt x="2505067" y="518824"/>
                  <a:pt x="2505067" y="513195"/>
                  <a:pt x="2509036" y="507567"/>
                </a:cubicBezTo>
                <a:cubicBezTo>
                  <a:pt x="2511020" y="503814"/>
                  <a:pt x="2516973" y="500062"/>
                  <a:pt x="2518958" y="501938"/>
                </a:cubicBezTo>
                <a:close/>
                <a:moveTo>
                  <a:pt x="1849165" y="501650"/>
                </a:moveTo>
                <a:cubicBezTo>
                  <a:pt x="1854721" y="501650"/>
                  <a:pt x="1857962" y="503535"/>
                  <a:pt x="1859351" y="506834"/>
                </a:cubicBezTo>
                <a:lnTo>
                  <a:pt x="1859066" y="511050"/>
                </a:lnTo>
                <a:lnTo>
                  <a:pt x="1859385" y="511175"/>
                </a:lnTo>
                <a:cubicBezTo>
                  <a:pt x="1860542" y="512762"/>
                  <a:pt x="1860542" y="514350"/>
                  <a:pt x="1860542" y="514350"/>
                </a:cubicBezTo>
                <a:lnTo>
                  <a:pt x="1858943" y="512860"/>
                </a:lnTo>
                <a:lnTo>
                  <a:pt x="1858425" y="520502"/>
                </a:lnTo>
                <a:lnTo>
                  <a:pt x="1854009" y="526592"/>
                </a:lnTo>
                <a:lnTo>
                  <a:pt x="1854192" y="527050"/>
                </a:lnTo>
                <a:lnTo>
                  <a:pt x="1853982" y="526629"/>
                </a:lnTo>
                <a:lnTo>
                  <a:pt x="1851248" y="530399"/>
                </a:lnTo>
                <a:lnTo>
                  <a:pt x="1846304" y="531607"/>
                </a:lnTo>
                <a:lnTo>
                  <a:pt x="1844667" y="533400"/>
                </a:lnTo>
                <a:lnTo>
                  <a:pt x="1845259" y="530754"/>
                </a:lnTo>
                <a:lnTo>
                  <a:pt x="1844071" y="524508"/>
                </a:lnTo>
                <a:lnTo>
                  <a:pt x="1842432" y="519966"/>
                </a:lnTo>
                <a:lnTo>
                  <a:pt x="1841492" y="520700"/>
                </a:lnTo>
                <a:lnTo>
                  <a:pt x="1842251" y="519465"/>
                </a:lnTo>
                <a:lnTo>
                  <a:pt x="1839904" y="512961"/>
                </a:lnTo>
                <a:cubicBezTo>
                  <a:pt x="1839904" y="503535"/>
                  <a:pt x="1849165" y="501650"/>
                  <a:pt x="1849165" y="501650"/>
                </a:cubicBezTo>
                <a:close/>
                <a:moveTo>
                  <a:pt x="352643" y="501650"/>
                </a:moveTo>
                <a:cubicBezTo>
                  <a:pt x="356726" y="501650"/>
                  <a:pt x="358767" y="503634"/>
                  <a:pt x="358767" y="505619"/>
                </a:cubicBezTo>
                <a:lnTo>
                  <a:pt x="357933" y="506159"/>
                </a:lnTo>
                <a:lnTo>
                  <a:pt x="360354" y="504825"/>
                </a:lnTo>
                <a:lnTo>
                  <a:pt x="360354" y="504825"/>
                </a:lnTo>
                <a:lnTo>
                  <a:pt x="360355" y="504825"/>
                </a:lnTo>
                <a:lnTo>
                  <a:pt x="360355" y="504826"/>
                </a:lnTo>
                <a:lnTo>
                  <a:pt x="363530" y="512762"/>
                </a:lnTo>
                <a:cubicBezTo>
                  <a:pt x="363530" y="516731"/>
                  <a:pt x="363530" y="520700"/>
                  <a:pt x="361942" y="520700"/>
                </a:cubicBezTo>
                <a:cubicBezTo>
                  <a:pt x="360354" y="520700"/>
                  <a:pt x="358767" y="516731"/>
                  <a:pt x="358767" y="512762"/>
                </a:cubicBezTo>
                <a:lnTo>
                  <a:pt x="360351" y="504843"/>
                </a:lnTo>
                <a:lnTo>
                  <a:pt x="358503" y="512989"/>
                </a:lnTo>
                <a:cubicBezTo>
                  <a:pt x="356650" y="517072"/>
                  <a:pt x="352946" y="519113"/>
                  <a:pt x="351094" y="517072"/>
                </a:cubicBezTo>
                <a:lnTo>
                  <a:pt x="352817" y="509475"/>
                </a:lnTo>
                <a:lnTo>
                  <a:pt x="352643" y="509588"/>
                </a:lnTo>
                <a:cubicBezTo>
                  <a:pt x="348561" y="509588"/>
                  <a:pt x="344479" y="507603"/>
                  <a:pt x="344479" y="505619"/>
                </a:cubicBezTo>
                <a:cubicBezTo>
                  <a:pt x="344479" y="503634"/>
                  <a:pt x="346520" y="503634"/>
                  <a:pt x="352643" y="501650"/>
                </a:cubicBezTo>
                <a:close/>
                <a:moveTo>
                  <a:pt x="2256094" y="500289"/>
                </a:moveTo>
                <a:cubicBezTo>
                  <a:pt x="2257947" y="498475"/>
                  <a:pt x="2261651" y="500289"/>
                  <a:pt x="2263503" y="503918"/>
                </a:cubicBezTo>
                <a:cubicBezTo>
                  <a:pt x="2265355" y="505732"/>
                  <a:pt x="2265355" y="509361"/>
                  <a:pt x="2265355" y="511175"/>
                </a:cubicBezTo>
                <a:cubicBezTo>
                  <a:pt x="2263503" y="511175"/>
                  <a:pt x="2259799" y="509361"/>
                  <a:pt x="2257947" y="507546"/>
                </a:cubicBezTo>
                <a:cubicBezTo>
                  <a:pt x="2256094" y="503918"/>
                  <a:pt x="2254242" y="500289"/>
                  <a:pt x="2256094" y="500289"/>
                </a:cubicBezTo>
                <a:close/>
                <a:moveTo>
                  <a:pt x="684501" y="500096"/>
                </a:moveTo>
                <a:cubicBezTo>
                  <a:pt x="686585" y="499401"/>
                  <a:pt x="689363" y="499401"/>
                  <a:pt x="692141" y="500327"/>
                </a:cubicBezTo>
                <a:cubicBezTo>
                  <a:pt x="697698" y="500327"/>
                  <a:pt x="703254" y="502179"/>
                  <a:pt x="703254" y="505884"/>
                </a:cubicBezTo>
                <a:cubicBezTo>
                  <a:pt x="701402" y="507736"/>
                  <a:pt x="697698" y="509588"/>
                  <a:pt x="692141" y="509588"/>
                </a:cubicBezTo>
                <a:lnTo>
                  <a:pt x="686395" y="506715"/>
                </a:lnTo>
                <a:lnTo>
                  <a:pt x="690078" y="509058"/>
                </a:lnTo>
                <a:cubicBezTo>
                  <a:pt x="693570" y="514614"/>
                  <a:pt x="695317" y="520171"/>
                  <a:pt x="691824" y="522023"/>
                </a:cubicBezTo>
                <a:cubicBezTo>
                  <a:pt x="690078" y="523875"/>
                  <a:pt x="686585" y="520171"/>
                  <a:pt x="683093" y="516467"/>
                </a:cubicBezTo>
                <a:lnTo>
                  <a:pt x="682371" y="514841"/>
                </a:lnTo>
                <a:lnTo>
                  <a:pt x="677060" y="525462"/>
                </a:lnTo>
                <a:cubicBezTo>
                  <a:pt x="673356" y="525462"/>
                  <a:pt x="671504" y="519906"/>
                  <a:pt x="671504" y="514349"/>
                </a:cubicBezTo>
                <a:lnTo>
                  <a:pt x="672216" y="512926"/>
                </a:lnTo>
                <a:lnTo>
                  <a:pt x="671937" y="513397"/>
                </a:lnTo>
                <a:cubicBezTo>
                  <a:pt x="668185" y="517207"/>
                  <a:pt x="662556" y="519112"/>
                  <a:pt x="660680" y="517207"/>
                </a:cubicBezTo>
                <a:cubicBezTo>
                  <a:pt x="658804" y="513397"/>
                  <a:pt x="660680" y="509587"/>
                  <a:pt x="666308" y="505777"/>
                </a:cubicBezTo>
                <a:lnTo>
                  <a:pt x="676667" y="504024"/>
                </a:lnTo>
                <a:lnTo>
                  <a:pt x="677060" y="503237"/>
                </a:lnTo>
                <a:lnTo>
                  <a:pt x="677392" y="503901"/>
                </a:lnTo>
                <a:lnTo>
                  <a:pt x="677566" y="503872"/>
                </a:lnTo>
                <a:lnTo>
                  <a:pt x="677464" y="504044"/>
                </a:lnTo>
                <a:lnTo>
                  <a:pt x="679657" y="508430"/>
                </a:lnTo>
                <a:lnTo>
                  <a:pt x="681145" y="504089"/>
                </a:lnTo>
                <a:lnTo>
                  <a:pt x="681029" y="504031"/>
                </a:lnTo>
                <a:lnTo>
                  <a:pt x="681251" y="503779"/>
                </a:lnTo>
                <a:lnTo>
                  <a:pt x="681346" y="503502"/>
                </a:lnTo>
                <a:lnTo>
                  <a:pt x="681442" y="503563"/>
                </a:lnTo>
                <a:close/>
                <a:moveTo>
                  <a:pt x="2671755" y="500063"/>
                </a:moveTo>
                <a:cubicBezTo>
                  <a:pt x="2676138" y="500063"/>
                  <a:pt x="2679692" y="501840"/>
                  <a:pt x="2679692" y="504032"/>
                </a:cubicBezTo>
                <a:cubicBezTo>
                  <a:pt x="2679692" y="506224"/>
                  <a:pt x="2676138" y="508001"/>
                  <a:pt x="2671755" y="508001"/>
                </a:cubicBezTo>
                <a:lnTo>
                  <a:pt x="2671490" y="507869"/>
                </a:lnTo>
                <a:lnTo>
                  <a:pt x="2671490" y="514152"/>
                </a:lnTo>
                <a:cubicBezTo>
                  <a:pt x="2671490" y="515938"/>
                  <a:pt x="2667786" y="514152"/>
                  <a:pt x="2665934" y="510580"/>
                </a:cubicBezTo>
                <a:lnTo>
                  <a:pt x="2664298" y="504272"/>
                </a:lnTo>
                <a:lnTo>
                  <a:pt x="2663817" y="504032"/>
                </a:lnTo>
                <a:lnTo>
                  <a:pt x="2664188" y="503847"/>
                </a:lnTo>
                <a:lnTo>
                  <a:pt x="2664081" y="503436"/>
                </a:lnTo>
                <a:lnTo>
                  <a:pt x="2664554" y="503664"/>
                </a:lnTo>
                <a:close/>
                <a:moveTo>
                  <a:pt x="1815564" y="500063"/>
                </a:moveTo>
                <a:lnTo>
                  <a:pt x="1815564" y="504984"/>
                </a:lnTo>
                <a:lnTo>
                  <a:pt x="1819268" y="507207"/>
                </a:lnTo>
                <a:lnTo>
                  <a:pt x="1815459" y="509493"/>
                </a:lnTo>
                <a:lnTo>
                  <a:pt x="1815696" y="509587"/>
                </a:lnTo>
                <a:cubicBezTo>
                  <a:pt x="1817680" y="511175"/>
                  <a:pt x="1817680" y="512762"/>
                  <a:pt x="1815696" y="514350"/>
                </a:cubicBezTo>
                <a:cubicBezTo>
                  <a:pt x="1815696" y="514350"/>
                  <a:pt x="1813711" y="514350"/>
                  <a:pt x="1811727" y="512762"/>
                </a:cubicBezTo>
                <a:cubicBezTo>
                  <a:pt x="1811727" y="511175"/>
                  <a:pt x="1809742" y="509587"/>
                  <a:pt x="1811727" y="508000"/>
                </a:cubicBezTo>
                <a:lnTo>
                  <a:pt x="1814500" y="509109"/>
                </a:lnTo>
                <a:lnTo>
                  <a:pt x="1812073" y="507653"/>
                </a:lnTo>
                <a:lnTo>
                  <a:pt x="1811330" y="508001"/>
                </a:lnTo>
                <a:lnTo>
                  <a:pt x="1811330" y="508000"/>
                </a:lnTo>
                <a:cubicBezTo>
                  <a:pt x="1809743" y="508000"/>
                  <a:pt x="1808155" y="506095"/>
                  <a:pt x="1808155" y="504190"/>
                </a:cubicBezTo>
                <a:cubicBezTo>
                  <a:pt x="1808155" y="502285"/>
                  <a:pt x="1808155" y="500380"/>
                  <a:pt x="1809743" y="500380"/>
                </a:cubicBezTo>
                <a:cubicBezTo>
                  <a:pt x="1809743" y="498475"/>
                  <a:pt x="1811330" y="500380"/>
                  <a:pt x="1811330" y="502285"/>
                </a:cubicBezTo>
                <a:lnTo>
                  <a:pt x="1811330" y="504032"/>
                </a:lnTo>
                <a:cubicBezTo>
                  <a:pt x="1813447" y="502047"/>
                  <a:pt x="1815564" y="500063"/>
                  <a:pt x="1815564" y="500063"/>
                </a:cubicBezTo>
                <a:close/>
                <a:moveTo>
                  <a:pt x="1835936" y="500062"/>
                </a:moveTo>
                <a:lnTo>
                  <a:pt x="1838187" y="503302"/>
                </a:lnTo>
                <a:lnTo>
                  <a:pt x="1839905" y="505777"/>
                </a:lnTo>
                <a:lnTo>
                  <a:pt x="1837597" y="506885"/>
                </a:lnTo>
                <a:lnTo>
                  <a:pt x="1838317" y="508000"/>
                </a:lnTo>
                <a:cubicBezTo>
                  <a:pt x="1838317" y="508000"/>
                  <a:pt x="1835936" y="508000"/>
                  <a:pt x="1835936" y="508000"/>
                </a:cubicBezTo>
                <a:lnTo>
                  <a:pt x="1835936" y="507681"/>
                </a:lnTo>
                <a:lnTo>
                  <a:pt x="1833952" y="503872"/>
                </a:lnTo>
                <a:lnTo>
                  <a:pt x="1834577" y="502672"/>
                </a:lnTo>
                <a:lnTo>
                  <a:pt x="1835936" y="500063"/>
                </a:lnTo>
                <a:close/>
                <a:moveTo>
                  <a:pt x="2499625" y="498475"/>
                </a:moveTo>
                <a:cubicBezTo>
                  <a:pt x="2503707" y="498475"/>
                  <a:pt x="2505748" y="502179"/>
                  <a:pt x="2507789" y="507735"/>
                </a:cubicBezTo>
                <a:cubicBezTo>
                  <a:pt x="2509830" y="513292"/>
                  <a:pt x="2507789" y="518848"/>
                  <a:pt x="2505748" y="518848"/>
                </a:cubicBezTo>
                <a:cubicBezTo>
                  <a:pt x="2501666" y="520700"/>
                  <a:pt x="2499625" y="515144"/>
                  <a:pt x="2497583" y="509587"/>
                </a:cubicBezTo>
                <a:cubicBezTo>
                  <a:pt x="2495542" y="504031"/>
                  <a:pt x="2497583" y="498475"/>
                  <a:pt x="2499625" y="498475"/>
                </a:cubicBezTo>
                <a:close/>
                <a:moveTo>
                  <a:pt x="2253449" y="498475"/>
                </a:moveTo>
                <a:lnTo>
                  <a:pt x="2253648" y="498833"/>
                </a:lnTo>
                <a:lnTo>
                  <a:pt x="2254016" y="498739"/>
                </a:lnTo>
                <a:lnTo>
                  <a:pt x="2253819" y="499141"/>
                </a:lnTo>
                <a:lnTo>
                  <a:pt x="2257418" y="505619"/>
                </a:lnTo>
                <a:cubicBezTo>
                  <a:pt x="2257418" y="509191"/>
                  <a:pt x="2255434" y="512763"/>
                  <a:pt x="2253449" y="512763"/>
                </a:cubicBezTo>
                <a:lnTo>
                  <a:pt x="2249850" y="506285"/>
                </a:lnTo>
                <a:lnTo>
                  <a:pt x="2243130" y="508000"/>
                </a:lnTo>
                <a:cubicBezTo>
                  <a:pt x="2243130" y="506148"/>
                  <a:pt x="2244945" y="502443"/>
                  <a:pt x="2246759" y="500591"/>
                </a:cubicBezTo>
                <a:lnTo>
                  <a:pt x="2253185" y="498951"/>
                </a:lnTo>
                <a:close/>
                <a:moveTo>
                  <a:pt x="735060" y="498475"/>
                </a:moveTo>
                <a:cubicBezTo>
                  <a:pt x="781711" y="498475"/>
                  <a:pt x="798505" y="528163"/>
                  <a:pt x="787309" y="580118"/>
                </a:cubicBezTo>
                <a:cubicBezTo>
                  <a:pt x="784043" y="592642"/>
                  <a:pt x="778912" y="602732"/>
                  <a:pt x="773051" y="610821"/>
                </a:cubicBezTo>
                <a:lnTo>
                  <a:pt x="768223" y="615668"/>
                </a:lnTo>
                <a:lnTo>
                  <a:pt x="768343" y="615950"/>
                </a:lnTo>
                <a:lnTo>
                  <a:pt x="768212" y="615678"/>
                </a:lnTo>
                <a:lnTo>
                  <a:pt x="754420" y="629521"/>
                </a:lnTo>
                <a:cubicBezTo>
                  <a:pt x="742058" y="638567"/>
                  <a:pt x="731328" y="641350"/>
                  <a:pt x="731328" y="641350"/>
                </a:cubicBezTo>
                <a:lnTo>
                  <a:pt x="731523" y="639749"/>
                </a:lnTo>
                <a:lnTo>
                  <a:pt x="728655" y="641351"/>
                </a:lnTo>
                <a:lnTo>
                  <a:pt x="732243" y="633815"/>
                </a:lnTo>
                <a:lnTo>
                  <a:pt x="733398" y="624302"/>
                </a:lnTo>
                <a:cubicBezTo>
                  <a:pt x="726663" y="606559"/>
                  <a:pt x="698673" y="585684"/>
                  <a:pt x="695874" y="552285"/>
                </a:cubicBezTo>
                <a:cubicBezTo>
                  <a:pt x="692142" y="509608"/>
                  <a:pt x="735060" y="498475"/>
                  <a:pt x="735060" y="498475"/>
                </a:cubicBezTo>
                <a:close/>
                <a:moveTo>
                  <a:pt x="365797" y="498474"/>
                </a:moveTo>
                <a:cubicBezTo>
                  <a:pt x="369425" y="496887"/>
                  <a:pt x="373054" y="496887"/>
                  <a:pt x="373054" y="498474"/>
                </a:cubicBezTo>
                <a:cubicBezTo>
                  <a:pt x="373054" y="500062"/>
                  <a:pt x="371239" y="501650"/>
                  <a:pt x="367611" y="503237"/>
                </a:cubicBezTo>
                <a:cubicBezTo>
                  <a:pt x="365797" y="504825"/>
                  <a:pt x="362168" y="504825"/>
                  <a:pt x="360354" y="503237"/>
                </a:cubicBezTo>
                <a:cubicBezTo>
                  <a:pt x="360354" y="501650"/>
                  <a:pt x="362168" y="500062"/>
                  <a:pt x="365797" y="498474"/>
                </a:cubicBezTo>
                <a:close/>
                <a:moveTo>
                  <a:pt x="1835142" y="496888"/>
                </a:moveTo>
                <a:lnTo>
                  <a:pt x="1835143" y="496889"/>
                </a:lnTo>
                <a:lnTo>
                  <a:pt x="1835143" y="496889"/>
                </a:lnTo>
                <a:lnTo>
                  <a:pt x="1836333" y="498475"/>
                </a:lnTo>
                <a:lnTo>
                  <a:pt x="1835143" y="500062"/>
                </a:lnTo>
                <a:lnTo>
                  <a:pt x="1835142" y="500063"/>
                </a:lnTo>
                <a:lnTo>
                  <a:pt x="1835142" y="496890"/>
                </a:lnTo>
                <a:close/>
                <a:moveTo>
                  <a:pt x="1563680" y="496888"/>
                </a:moveTo>
                <a:lnTo>
                  <a:pt x="1565862" y="500062"/>
                </a:lnTo>
                <a:cubicBezTo>
                  <a:pt x="1566855" y="501650"/>
                  <a:pt x="1567649" y="503237"/>
                  <a:pt x="1566855" y="503237"/>
                </a:cubicBezTo>
                <a:lnTo>
                  <a:pt x="1563680" y="496888"/>
                </a:lnTo>
                <a:close/>
                <a:moveTo>
                  <a:pt x="1565126" y="496565"/>
                </a:moveTo>
                <a:lnTo>
                  <a:pt x="1563681" y="496886"/>
                </a:lnTo>
                <a:lnTo>
                  <a:pt x="1563681" y="496887"/>
                </a:lnTo>
                <a:lnTo>
                  <a:pt x="1566469" y="497003"/>
                </a:lnTo>
                <a:close/>
                <a:moveTo>
                  <a:pt x="2649529" y="495618"/>
                </a:moveTo>
                <a:cubicBezTo>
                  <a:pt x="2651315" y="493713"/>
                  <a:pt x="2654887" y="493713"/>
                  <a:pt x="2658459" y="495618"/>
                </a:cubicBezTo>
                <a:cubicBezTo>
                  <a:pt x="2662031" y="497523"/>
                  <a:pt x="2663817" y="499428"/>
                  <a:pt x="2662031" y="501333"/>
                </a:cubicBezTo>
                <a:cubicBezTo>
                  <a:pt x="2662031" y="503238"/>
                  <a:pt x="2658459" y="503238"/>
                  <a:pt x="2654887" y="501333"/>
                </a:cubicBezTo>
                <a:cubicBezTo>
                  <a:pt x="2651315" y="499428"/>
                  <a:pt x="2649529" y="497523"/>
                  <a:pt x="2649529" y="495618"/>
                </a:cubicBezTo>
                <a:close/>
                <a:moveTo>
                  <a:pt x="912431" y="495606"/>
                </a:moveTo>
                <a:cubicBezTo>
                  <a:pt x="918968" y="496552"/>
                  <a:pt x="917100" y="506016"/>
                  <a:pt x="912198" y="516427"/>
                </a:cubicBezTo>
                <a:lnTo>
                  <a:pt x="910529" y="518824"/>
                </a:lnTo>
                <a:lnTo>
                  <a:pt x="920169" y="508887"/>
                </a:lnTo>
                <a:cubicBezTo>
                  <a:pt x="924140" y="505809"/>
                  <a:pt x="927823" y="504284"/>
                  <a:pt x="930585" y="505691"/>
                </a:cubicBezTo>
                <a:cubicBezTo>
                  <a:pt x="935189" y="508506"/>
                  <a:pt x="929664" y="516479"/>
                  <a:pt x="921147" y="524218"/>
                </a:cubicBezTo>
                <a:lnTo>
                  <a:pt x="895711" y="540115"/>
                </a:lnTo>
                <a:lnTo>
                  <a:pt x="894152" y="542355"/>
                </a:lnTo>
                <a:lnTo>
                  <a:pt x="899978" y="538357"/>
                </a:lnTo>
                <a:cubicBezTo>
                  <a:pt x="911320" y="530845"/>
                  <a:pt x="934701" y="516706"/>
                  <a:pt x="940285" y="523776"/>
                </a:cubicBezTo>
                <a:cubicBezTo>
                  <a:pt x="943077" y="527311"/>
                  <a:pt x="939325" y="531111"/>
                  <a:pt x="932760" y="534380"/>
                </a:cubicBezTo>
                <a:lnTo>
                  <a:pt x="929856" y="535264"/>
                </a:lnTo>
                <a:lnTo>
                  <a:pt x="936172" y="534553"/>
                </a:lnTo>
                <a:cubicBezTo>
                  <a:pt x="941058" y="534740"/>
                  <a:pt x="944664" y="535980"/>
                  <a:pt x="945594" y="538956"/>
                </a:cubicBezTo>
                <a:cubicBezTo>
                  <a:pt x="949317" y="550863"/>
                  <a:pt x="908370" y="548878"/>
                  <a:pt x="895342" y="542925"/>
                </a:cubicBezTo>
                <a:lnTo>
                  <a:pt x="896851" y="542453"/>
                </a:lnTo>
                <a:lnTo>
                  <a:pt x="893971" y="542615"/>
                </a:lnTo>
                <a:lnTo>
                  <a:pt x="893755" y="542926"/>
                </a:lnTo>
                <a:lnTo>
                  <a:pt x="893808" y="542625"/>
                </a:lnTo>
                <a:lnTo>
                  <a:pt x="893755" y="542628"/>
                </a:lnTo>
                <a:lnTo>
                  <a:pt x="893814" y="542587"/>
                </a:lnTo>
                <a:lnTo>
                  <a:pt x="894067" y="541143"/>
                </a:lnTo>
                <a:lnTo>
                  <a:pt x="893755" y="541338"/>
                </a:lnTo>
                <a:lnTo>
                  <a:pt x="894134" y="540764"/>
                </a:lnTo>
                <a:lnTo>
                  <a:pt x="895097" y="535266"/>
                </a:lnTo>
                <a:cubicBezTo>
                  <a:pt x="897723" y="521514"/>
                  <a:pt x="904027" y="494186"/>
                  <a:pt x="912431" y="495606"/>
                </a:cubicBezTo>
                <a:close/>
                <a:moveTo>
                  <a:pt x="1076317" y="494030"/>
                </a:moveTo>
                <a:lnTo>
                  <a:pt x="1072642" y="501493"/>
                </a:lnTo>
                <a:lnTo>
                  <a:pt x="1075682" y="496887"/>
                </a:lnTo>
                <a:cubicBezTo>
                  <a:pt x="1077587" y="496887"/>
                  <a:pt x="1079492" y="500351"/>
                  <a:pt x="1079492" y="507278"/>
                </a:cubicBezTo>
                <a:cubicBezTo>
                  <a:pt x="1079492" y="512473"/>
                  <a:pt x="1077587" y="515937"/>
                  <a:pt x="1073777" y="515937"/>
                </a:cubicBezTo>
                <a:lnTo>
                  <a:pt x="1069973" y="505564"/>
                </a:lnTo>
                <a:lnTo>
                  <a:pt x="1057555" y="507365"/>
                </a:lnTo>
                <a:cubicBezTo>
                  <a:pt x="1055679" y="505460"/>
                  <a:pt x="1059431" y="499745"/>
                  <a:pt x="1063183" y="497840"/>
                </a:cubicBezTo>
                <a:cubicBezTo>
                  <a:pt x="1068812" y="494030"/>
                  <a:pt x="1074441" y="492125"/>
                  <a:pt x="1076317" y="494030"/>
                </a:cubicBezTo>
                <a:close/>
                <a:moveTo>
                  <a:pt x="1817679" y="493712"/>
                </a:moveTo>
                <a:lnTo>
                  <a:pt x="1818618" y="494442"/>
                </a:lnTo>
                <a:lnTo>
                  <a:pt x="1823707" y="495223"/>
                </a:lnTo>
                <a:lnTo>
                  <a:pt x="1825617" y="494506"/>
                </a:lnTo>
                <a:lnTo>
                  <a:pt x="1824072" y="495279"/>
                </a:lnTo>
                <a:lnTo>
                  <a:pt x="1828087" y="495895"/>
                </a:lnTo>
                <a:lnTo>
                  <a:pt x="1829288" y="501241"/>
                </a:lnTo>
                <a:lnTo>
                  <a:pt x="1830379" y="501650"/>
                </a:lnTo>
                <a:lnTo>
                  <a:pt x="1829321" y="501385"/>
                </a:lnTo>
                <a:lnTo>
                  <a:pt x="1829542" y="502369"/>
                </a:lnTo>
                <a:lnTo>
                  <a:pt x="1828395" y="504304"/>
                </a:lnTo>
                <a:lnTo>
                  <a:pt x="1828395" y="504825"/>
                </a:lnTo>
                <a:lnTo>
                  <a:pt x="1828220" y="504600"/>
                </a:lnTo>
                <a:lnTo>
                  <a:pt x="1828087" y="504825"/>
                </a:lnTo>
                <a:cubicBezTo>
                  <a:pt x="1828087" y="503932"/>
                  <a:pt x="1826632" y="503932"/>
                  <a:pt x="1824691" y="503709"/>
                </a:cubicBezTo>
                <a:lnTo>
                  <a:pt x="1822442" y="502833"/>
                </a:lnTo>
                <a:lnTo>
                  <a:pt x="1822442" y="503238"/>
                </a:lnTo>
                <a:lnTo>
                  <a:pt x="1822287" y="502773"/>
                </a:lnTo>
                <a:lnTo>
                  <a:pt x="1818385" y="501253"/>
                </a:lnTo>
                <a:cubicBezTo>
                  <a:pt x="1814504" y="497681"/>
                  <a:pt x="1816445" y="494109"/>
                  <a:pt x="1816445" y="494109"/>
                </a:cubicBezTo>
                <a:lnTo>
                  <a:pt x="1817679" y="494298"/>
                </a:lnTo>
                <a:close/>
                <a:moveTo>
                  <a:pt x="1835142" y="492125"/>
                </a:moveTo>
                <a:cubicBezTo>
                  <a:pt x="1836730" y="492125"/>
                  <a:pt x="1836730" y="493316"/>
                  <a:pt x="1836333" y="494506"/>
                </a:cubicBezTo>
                <a:lnTo>
                  <a:pt x="1835143" y="496887"/>
                </a:lnTo>
                <a:lnTo>
                  <a:pt x="1835143" y="496887"/>
                </a:lnTo>
                <a:lnTo>
                  <a:pt x="1835142" y="496888"/>
                </a:lnTo>
                <a:lnTo>
                  <a:pt x="1835142" y="496886"/>
                </a:lnTo>
                <a:lnTo>
                  <a:pt x="1835142" y="496886"/>
                </a:lnTo>
                <a:close/>
                <a:moveTo>
                  <a:pt x="350829" y="492125"/>
                </a:moveTo>
                <a:cubicBezTo>
                  <a:pt x="352734" y="492125"/>
                  <a:pt x="356544" y="493939"/>
                  <a:pt x="358449" y="495753"/>
                </a:cubicBezTo>
                <a:cubicBezTo>
                  <a:pt x="360354" y="499382"/>
                  <a:pt x="360354" y="503011"/>
                  <a:pt x="358449" y="503011"/>
                </a:cubicBezTo>
                <a:cubicBezTo>
                  <a:pt x="356544" y="504825"/>
                  <a:pt x="354639" y="503011"/>
                  <a:pt x="352734" y="499382"/>
                </a:cubicBezTo>
                <a:cubicBezTo>
                  <a:pt x="350829" y="495753"/>
                  <a:pt x="350829" y="493939"/>
                  <a:pt x="350829" y="492125"/>
                </a:cubicBezTo>
                <a:close/>
                <a:moveTo>
                  <a:pt x="893877" y="491085"/>
                </a:moveTo>
                <a:cubicBezTo>
                  <a:pt x="899373" y="489224"/>
                  <a:pt x="900746" y="498530"/>
                  <a:pt x="899830" y="509930"/>
                </a:cubicBezTo>
                <a:lnTo>
                  <a:pt x="892113" y="541066"/>
                </a:lnTo>
                <a:lnTo>
                  <a:pt x="892168" y="541338"/>
                </a:lnTo>
                <a:lnTo>
                  <a:pt x="892075" y="541217"/>
                </a:lnTo>
                <a:lnTo>
                  <a:pt x="892045" y="541338"/>
                </a:lnTo>
                <a:lnTo>
                  <a:pt x="892000" y="541119"/>
                </a:lnTo>
                <a:lnTo>
                  <a:pt x="887602" y="535374"/>
                </a:lnTo>
                <a:cubicBezTo>
                  <a:pt x="879561" y="524499"/>
                  <a:pt x="864361" y="502047"/>
                  <a:pt x="871431" y="496434"/>
                </a:cubicBezTo>
                <a:cubicBezTo>
                  <a:pt x="877086" y="492692"/>
                  <a:pt x="882271" y="500644"/>
                  <a:pt x="886041" y="511168"/>
                </a:cubicBezTo>
                <a:lnTo>
                  <a:pt x="890153" y="531414"/>
                </a:lnTo>
                <a:lnTo>
                  <a:pt x="888153" y="517607"/>
                </a:lnTo>
                <a:cubicBezTo>
                  <a:pt x="887008" y="505510"/>
                  <a:pt x="887466" y="492947"/>
                  <a:pt x="893877" y="491085"/>
                </a:cubicBezTo>
                <a:close/>
                <a:moveTo>
                  <a:pt x="2593780" y="490802"/>
                </a:moveTo>
                <a:cubicBezTo>
                  <a:pt x="2599383" y="488950"/>
                  <a:pt x="2608722" y="498210"/>
                  <a:pt x="2612457" y="513027"/>
                </a:cubicBezTo>
                <a:lnTo>
                  <a:pt x="2612800" y="517842"/>
                </a:lnTo>
                <a:lnTo>
                  <a:pt x="2614100" y="514186"/>
                </a:lnTo>
                <a:cubicBezTo>
                  <a:pt x="2621316" y="501158"/>
                  <a:pt x="2632140" y="493713"/>
                  <a:pt x="2637552" y="497435"/>
                </a:cubicBezTo>
                <a:cubicBezTo>
                  <a:pt x="2644768" y="501158"/>
                  <a:pt x="2642964" y="514186"/>
                  <a:pt x="2635748" y="527215"/>
                </a:cubicBezTo>
                <a:lnTo>
                  <a:pt x="2626212" y="538284"/>
                </a:lnTo>
                <a:lnTo>
                  <a:pt x="2637760" y="536575"/>
                </a:lnTo>
                <a:cubicBezTo>
                  <a:pt x="2652650" y="536575"/>
                  <a:pt x="2663817" y="544286"/>
                  <a:pt x="2663817" y="551997"/>
                </a:cubicBezTo>
                <a:cubicBezTo>
                  <a:pt x="2663817" y="557780"/>
                  <a:pt x="2650789" y="563563"/>
                  <a:pt x="2635899" y="563563"/>
                </a:cubicBezTo>
                <a:lnTo>
                  <a:pt x="2633040" y="562712"/>
                </a:lnTo>
                <a:lnTo>
                  <a:pt x="2633587" y="563223"/>
                </a:lnTo>
                <a:cubicBezTo>
                  <a:pt x="2642905" y="576320"/>
                  <a:pt x="2644768" y="589417"/>
                  <a:pt x="2639177" y="593159"/>
                </a:cubicBezTo>
                <a:cubicBezTo>
                  <a:pt x="2636382" y="595030"/>
                  <a:pt x="2632189" y="594562"/>
                  <a:pt x="2627530" y="591990"/>
                </a:cubicBezTo>
                <a:lnTo>
                  <a:pt x="2614906" y="579929"/>
                </a:lnTo>
                <a:lnTo>
                  <a:pt x="2610651" y="594218"/>
                </a:lnTo>
                <a:cubicBezTo>
                  <a:pt x="2608000" y="598871"/>
                  <a:pt x="2604627" y="601663"/>
                  <a:pt x="2600772" y="601663"/>
                </a:cubicBezTo>
                <a:cubicBezTo>
                  <a:pt x="2593061" y="601663"/>
                  <a:pt x="2589205" y="588634"/>
                  <a:pt x="2589205" y="573745"/>
                </a:cubicBezTo>
                <a:lnTo>
                  <a:pt x="2589742" y="571152"/>
                </a:lnTo>
                <a:lnTo>
                  <a:pt x="2587958" y="573019"/>
                </a:lnTo>
                <a:cubicBezTo>
                  <a:pt x="2576732" y="582337"/>
                  <a:pt x="2563635" y="584201"/>
                  <a:pt x="2559893" y="578610"/>
                </a:cubicBezTo>
                <a:cubicBezTo>
                  <a:pt x="2554280" y="573019"/>
                  <a:pt x="2561764" y="561838"/>
                  <a:pt x="2572990" y="552520"/>
                </a:cubicBezTo>
                <a:lnTo>
                  <a:pt x="2588076" y="545110"/>
                </a:lnTo>
                <a:lnTo>
                  <a:pt x="2575027" y="542173"/>
                </a:lnTo>
                <a:cubicBezTo>
                  <a:pt x="2561998" y="536659"/>
                  <a:pt x="2552692" y="525630"/>
                  <a:pt x="2556415" y="520116"/>
                </a:cubicBezTo>
                <a:cubicBezTo>
                  <a:pt x="2557345" y="516439"/>
                  <a:pt x="2561068" y="514601"/>
                  <a:pt x="2566419" y="514601"/>
                </a:cubicBezTo>
                <a:cubicBezTo>
                  <a:pt x="2571770" y="514601"/>
                  <a:pt x="2578749" y="516439"/>
                  <a:pt x="2586194" y="520116"/>
                </a:cubicBezTo>
                <a:lnTo>
                  <a:pt x="2589985" y="522749"/>
                </a:lnTo>
                <a:lnTo>
                  <a:pt x="2588178" y="518583"/>
                </a:lnTo>
                <a:cubicBezTo>
                  <a:pt x="2584442" y="505619"/>
                  <a:pt x="2586310" y="492654"/>
                  <a:pt x="2593780" y="490802"/>
                </a:cubicBezTo>
                <a:close/>
                <a:moveTo>
                  <a:pt x="2671490" y="490736"/>
                </a:moveTo>
                <a:cubicBezTo>
                  <a:pt x="2673342" y="490736"/>
                  <a:pt x="2673342" y="494308"/>
                  <a:pt x="2671490" y="497880"/>
                </a:cubicBezTo>
                <a:cubicBezTo>
                  <a:pt x="2669638" y="501452"/>
                  <a:pt x="2665934" y="503238"/>
                  <a:pt x="2664081" y="501452"/>
                </a:cubicBezTo>
                <a:cubicBezTo>
                  <a:pt x="2662229" y="501452"/>
                  <a:pt x="2664081" y="497880"/>
                  <a:pt x="2665934" y="494308"/>
                </a:cubicBezTo>
                <a:cubicBezTo>
                  <a:pt x="2667786" y="490736"/>
                  <a:pt x="2669638" y="488950"/>
                  <a:pt x="2671490" y="490736"/>
                </a:cubicBezTo>
                <a:close/>
                <a:moveTo>
                  <a:pt x="1846255" y="490537"/>
                </a:moveTo>
                <a:cubicBezTo>
                  <a:pt x="1849430" y="490537"/>
                  <a:pt x="1849430" y="492654"/>
                  <a:pt x="1849430" y="492654"/>
                </a:cubicBezTo>
                <a:cubicBezTo>
                  <a:pt x="1851018" y="492654"/>
                  <a:pt x="1851018" y="490537"/>
                  <a:pt x="1851018" y="492654"/>
                </a:cubicBezTo>
                <a:lnTo>
                  <a:pt x="1851018" y="493712"/>
                </a:lnTo>
                <a:cubicBezTo>
                  <a:pt x="1852605" y="493712"/>
                  <a:pt x="1852605" y="496887"/>
                  <a:pt x="1852605" y="496887"/>
                </a:cubicBezTo>
                <a:cubicBezTo>
                  <a:pt x="1852605" y="496887"/>
                  <a:pt x="1852605" y="496887"/>
                  <a:pt x="1851018" y="496887"/>
                </a:cubicBezTo>
                <a:cubicBezTo>
                  <a:pt x="1851018" y="498474"/>
                  <a:pt x="1852605" y="498474"/>
                  <a:pt x="1851018" y="500062"/>
                </a:cubicBezTo>
                <a:lnTo>
                  <a:pt x="1849431" y="498476"/>
                </a:lnTo>
                <a:lnTo>
                  <a:pt x="1847843" y="500063"/>
                </a:lnTo>
                <a:cubicBezTo>
                  <a:pt x="1846966" y="500063"/>
                  <a:pt x="1846255" y="499352"/>
                  <a:pt x="1846255" y="498475"/>
                </a:cubicBezTo>
                <a:lnTo>
                  <a:pt x="1846256" y="498475"/>
                </a:lnTo>
                <a:lnTo>
                  <a:pt x="1844667" y="498475"/>
                </a:lnTo>
                <a:cubicBezTo>
                  <a:pt x="1844667" y="498475"/>
                  <a:pt x="1844667" y="496093"/>
                  <a:pt x="1844667" y="496093"/>
                </a:cubicBezTo>
                <a:cubicBezTo>
                  <a:pt x="1847049" y="496093"/>
                  <a:pt x="1849430" y="493712"/>
                  <a:pt x="1849430" y="496093"/>
                </a:cubicBezTo>
                <a:lnTo>
                  <a:pt x="1848240" y="497284"/>
                </a:lnTo>
                <a:lnTo>
                  <a:pt x="1849430" y="498474"/>
                </a:lnTo>
                <a:lnTo>
                  <a:pt x="1849430" y="496887"/>
                </a:lnTo>
                <a:lnTo>
                  <a:pt x="1849430" y="496093"/>
                </a:lnTo>
                <a:lnTo>
                  <a:pt x="1849430" y="494770"/>
                </a:lnTo>
                <a:lnTo>
                  <a:pt x="1849034" y="494506"/>
                </a:lnTo>
                <a:lnTo>
                  <a:pt x="1847049" y="494506"/>
                </a:lnTo>
                <a:cubicBezTo>
                  <a:pt x="1844667" y="494506"/>
                  <a:pt x="1844667" y="494506"/>
                  <a:pt x="1844667" y="492125"/>
                </a:cubicBezTo>
                <a:lnTo>
                  <a:pt x="1846255" y="492125"/>
                </a:lnTo>
                <a:close/>
                <a:moveTo>
                  <a:pt x="1089016" y="490537"/>
                </a:moveTo>
                <a:cubicBezTo>
                  <a:pt x="1096425" y="490537"/>
                  <a:pt x="1100129" y="494241"/>
                  <a:pt x="1100129" y="496093"/>
                </a:cubicBezTo>
                <a:cubicBezTo>
                  <a:pt x="1100129" y="497946"/>
                  <a:pt x="1098740" y="499335"/>
                  <a:pt x="1096656" y="500261"/>
                </a:cubicBezTo>
                <a:lnTo>
                  <a:pt x="1089945" y="501481"/>
                </a:lnTo>
                <a:lnTo>
                  <a:pt x="1091839" y="512474"/>
                </a:lnTo>
                <a:cubicBezTo>
                  <a:pt x="1089899" y="514350"/>
                  <a:pt x="1084078" y="512474"/>
                  <a:pt x="1080197" y="506845"/>
                </a:cubicBezTo>
                <a:lnTo>
                  <a:pt x="1078436" y="496626"/>
                </a:lnTo>
                <a:lnTo>
                  <a:pt x="1077904" y="496093"/>
                </a:lnTo>
                <a:lnTo>
                  <a:pt x="1078269" y="495655"/>
                </a:lnTo>
                <a:lnTo>
                  <a:pt x="1078257" y="495588"/>
                </a:lnTo>
                <a:lnTo>
                  <a:pt x="1078305" y="495611"/>
                </a:lnTo>
                <a:lnTo>
                  <a:pt x="1081376" y="491926"/>
                </a:lnTo>
                <a:cubicBezTo>
                  <a:pt x="1083460" y="491000"/>
                  <a:pt x="1086238" y="490537"/>
                  <a:pt x="1089016" y="490537"/>
                </a:cubicBezTo>
                <a:close/>
                <a:moveTo>
                  <a:pt x="363529" y="490537"/>
                </a:moveTo>
                <a:cubicBezTo>
                  <a:pt x="365117" y="490537"/>
                  <a:pt x="365117" y="494165"/>
                  <a:pt x="365117" y="497794"/>
                </a:cubicBezTo>
                <a:cubicBezTo>
                  <a:pt x="363529" y="501423"/>
                  <a:pt x="361942" y="503237"/>
                  <a:pt x="360354" y="503237"/>
                </a:cubicBezTo>
                <a:cubicBezTo>
                  <a:pt x="358767" y="503237"/>
                  <a:pt x="358767" y="499608"/>
                  <a:pt x="358767" y="495980"/>
                </a:cubicBezTo>
                <a:cubicBezTo>
                  <a:pt x="360354" y="492351"/>
                  <a:pt x="361942" y="490537"/>
                  <a:pt x="363529" y="490537"/>
                </a:cubicBezTo>
                <a:close/>
                <a:moveTo>
                  <a:pt x="1559446" y="489267"/>
                </a:moveTo>
                <a:cubicBezTo>
                  <a:pt x="1560504" y="488314"/>
                  <a:pt x="1561563" y="489743"/>
                  <a:pt x="1562356" y="491648"/>
                </a:cubicBezTo>
                <a:lnTo>
                  <a:pt x="1563402" y="495788"/>
                </a:lnTo>
                <a:lnTo>
                  <a:pt x="1563679" y="495829"/>
                </a:lnTo>
                <a:lnTo>
                  <a:pt x="1563436" y="495924"/>
                </a:lnTo>
                <a:lnTo>
                  <a:pt x="1563679" y="496887"/>
                </a:lnTo>
                <a:lnTo>
                  <a:pt x="1562952" y="496114"/>
                </a:lnTo>
                <a:lnTo>
                  <a:pt x="1562919" y="496127"/>
                </a:lnTo>
                <a:lnTo>
                  <a:pt x="1563679" y="496887"/>
                </a:lnTo>
                <a:lnTo>
                  <a:pt x="1563680" y="496886"/>
                </a:lnTo>
                <a:lnTo>
                  <a:pt x="1563681" y="496886"/>
                </a:lnTo>
                <a:lnTo>
                  <a:pt x="1564009" y="496201"/>
                </a:lnTo>
                <a:lnTo>
                  <a:pt x="1563848" y="496148"/>
                </a:lnTo>
                <a:lnTo>
                  <a:pt x="1563680" y="496886"/>
                </a:lnTo>
                <a:lnTo>
                  <a:pt x="1563680" y="496094"/>
                </a:lnTo>
                <a:lnTo>
                  <a:pt x="1563679" y="496093"/>
                </a:lnTo>
                <a:lnTo>
                  <a:pt x="1563680" y="496093"/>
                </a:lnTo>
                <a:lnTo>
                  <a:pt x="1563680" y="489267"/>
                </a:lnTo>
                <a:cubicBezTo>
                  <a:pt x="1564474" y="488314"/>
                  <a:pt x="1564870" y="489743"/>
                  <a:pt x="1564870" y="491648"/>
                </a:cubicBezTo>
                <a:lnTo>
                  <a:pt x="1563870" y="496051"/>
                </a:lnTo>
                <a:lnTo>
                  <a:pt x="1564106" y="495999"/>
                </a:lnTo>
                <a:lnTo>
                  <a:pt x="1565465" y="493167"/>
                </a:lnTo>
                <a:cubicBezTo>
                  <a:pt x="1566457" y="491431"/>
                  <a:pt x="1567648" y="489942"/>
                  <a:pt x="1568442" y="490934"/>
                </a:cubicBezTo>
                <a:lnTo>
                  <a:pt x="1567285" y="493827"/>
                </a:lnTo>
                <a:lnTo>
                  <a:pt x="1571299" y="492654"/>
                </a:lnTo>
                <a:lnTo>
                  <a:pt x="1569660" y="495516"/>
                </a:lnTo>
                <a:lnTo>
                  <a:pt x="1573204" y="496093"/>
                </a:lnTo>
                <a:lnTo>
                  <a:pt x="1569956" y="497527"/>
                </a:lnTo>
                <a:lnTo>
                  <a:pt x="1573204" y="498475"/>
                </a:lnTo>
                <a:cubicBezTo>
                  <a:pt x="1573204" y="500062"/>
                  <a:pt x="1571299" y="500062"/>
                  <a:pt x="1569156" y="499467"/>
                </a:cubicBezTo>
                <a:lnTo>
                  <a:pt x="1563680" y="496887"/>
                </a:lnTo>
                <a:lnTo>
                  <a:pt x="1566854" y="498673"/>
                </a:lnTo>
                <a:cubicBezTo>
                  <a:pt x="1568442" y="499665"/>
                  <a:pt x="1570029" y="500856"/>
                  <a:pt x="1570029" y="501649"/>
                </a:cubicBezTo>
                <a:lnTo>
                  <a:pt x="1563680" y="496888"/>
                </a:lnTo>
                <a:lnTo>
                  <a:pt x="1563680" y="496888"/>
                </a:lnTo>
                <a:lnTo>
                  <a:pt x="1557727" y="503237"/>
                </a:lnTo>
                <a:cubicBezTo>
                  <a:pt x="1556735" y="502443"/>
                  <a:pt x="1557727" y="501253"/>
                  <a:pt x="1559215" y="500062"/>
                </a:cubicBezTo>
                <a:lnTo>
                  <a:pt x="1563679" y="496888"/>
                </a:lnTo>
                <a:lnTo>
                  <a:pt x="1563679" y="496888"/>
                </a:lnTo>
                <a:lnTo>
                  <a:pt x="1563679" y="496887"/>
                </a:lnTo>
                <a:lnTo>
                  <a:pt x="1562612" y="496247"/>
                </a:lnTo>
                <a:lnTo>
                  <a:pt x="1562030" y="496476"/>
                </a:lnTo>
                <a:lnTo>
                  <a:pt x="1563677" y="496888"/>
                </a:lnTo>
                <a:lnTo>
                  <a:pt x="1563679" y="496887"/>
                </a:lnTo>
                <a:lnTo>
                  <a:pt x="1563678" y="496888"/>
                </a:lnTo>
                <a:lnTo>
                  <a:pt x="1563679" y="496888"/>
                </a:lnTo>
                <a:lnTo>
                  <a:pt x="1563678" y="496888"/>
                </a:lnTo>
                <a:lnTo>
                  <a:pt x="1559869" y="499070"/>
                </a:lnTo>
                <a:cubicBezTo>
                  <a:pt x="1557964" y="500062"/>
                  <a:pt x="1556059" y="500856"/>
                  <a:pt x="1556059" y="500062"/>
                </a:cubicBezTo>
                <a:cubicBezTo>
                  <a:pt x="1555107" y="500062"/>
                  <a:pt x="1556536" y="499268"/>
                  <a:pt x="1558441" y="498475"/>
                </a:cubicBezTo>
                <a:lnTo>
                  <a:pt x="1563676" y="496888"/>
                </a:lnTo>
                <a:lnTo>
                  <a:pt x="1561349" y="496742"/>
                </a:lnTo>
                <a:lnTo>
                  <a:pt x="1559631" y="497416"/>
                </a:lnTo>
                <a:cubicBezTo>
                  <a:pt x="1557488" y="497945"/>
                  <a:pt x="1555107" y="497945"/>
                  <a:pt x="1554154" y="495829"/>
                </a:cubicBezTo>
                <a:lnTo>
                  <a:pt x="1556241" y="495420"/>
                </a:lnTo>
                <a:lnTo>
                  <a:pt x="1554154" y="494506"/>
                </a:lnTo>
                <a:lnTo>
                  <a:pt x="1557118" y="495248"/>
                </a:lnTo>
                <a:lnTo>
                  <a:pt x="1558202" y="495035"/>
                </a:lnTo>
                <a:lnTo>
                  <a:pt x="1561353" y="495492"/>
                </a:lnTo>
                <a:lnTo>
                  <a:pt x="1559959" y="494655"/>
                </a:lnTo>
                <a:cubicBezTo>
                  <a:pt x="1558223" y="493415"/>
                  <a:pt x="1556735" y="491927"/>
                  <a:pt x="1557727" y="490934"/>
                </a:cubicBezTo>
                <a:lnTo>
                  <a:pt x="1562442" y="495649"/>
                </a:lnTo>
                <a:lnTo>
                  <a:pt x="1562527" y="495662"/>
                </a:lnTo>
                <a:lnTo>
                  <a:pt x="1560769" y="493791"/>
                </a:lnTo>
                <a:cubicBezTo>
                  <a:pt x="1559446" y="492124"/>
                  <a:pt x="1558388" y="490219"/>
                  <a:pt x="1559446" y="489267"/>
                </a:cubicBezTo>
                <a:close/>
                <a:moveTo>
                  <a:pt x="2660642" y="489149"/>
                </a:moveTo>
                <a:cubicBezTo>
                  <a:pt x="2662230" y="487363"/>
                  <a:pt x="2663818" y="490935"/>
                  <a:pt x="2663818" y="494507"/>
                </a:cubicBezTo>
                <a:cubicBezTo>
                  <a:pt x="2665405" y="498079"/>
                  <a:pt x="2665405" y="501651"/>
                  <a:pt x="2663818" y="501651"/>
                </a:cubicBezTo>
                <a:cubicBezTo>
                  <a:pt x="2662230" y="501651"/>
                  <a:pt x="2659055" y="499865"/>
                  <a:pt x="2659055" y="496293"/>
                </a:cubicBezTo>
                <a:cubicBezTo>
                  <a:pt x="2657467" y="492721"/>
                  <a:pt x="2659055" y="489149"/>
                  <a:pt x="2660642" y="489149"/>
                </a:cubicBezTo>
                <a:close/>
                <a:moveTo>
                  <a:pt x="1328729" y="488950"/>
                </a:moveTo>
                <a:cubicBezTo>
                  <a:pt x="1328729" y="488950"/>
                  <a:pt x="1344604" y="506942"/>
                  <a:pt x="1339313" y="512339"/>
                </a:cubicBezTo>
                <a:cubicBezTo>
                  <a:pt x="1335785" y="515938"/>
                  <a:pt x="1328729" y="496147"/>
                  <a:pt x="1328729" y="488950"/>
                </a:cubicBezTo>
                <a:close/>
                <a:moveTo>
                  <a:pt x="1328729" y="488950"/>
                </a:moveTo>
                <a:cubicBezTo>
                  <a:pt x="1328729" y="488950"/>
                  <a:pt x="1354129" y="490736"/>
                  <a:pt x="1354129" y="496094"/>
                </a:cubicBezTo>
                <a:lnTo>
                  <a:pt x="1342891" y="497200"/>
                </a:lnTo>
                <a:lnTo>
                  <a:pt x="1347276" y="500542"/>
                </a:lnTo>
                <a:cubicBezTo>
                  <a:pt x="1348993" y="502345"/>
                  <a:pt x="1349795" y="504062"/>
                  <a:pt x="1348879" y="505436"/>
                </a:cubicBezTo>
                <a:cubicBezTo>
                  <a:pt x="1347047" y="512763"/>
                  <a:pt x="1332393" y="496277"/>
                  <a:pt x="1328729" y="488950"/>
                </a:cubicBezTo>
                <a:close/>
                <a:moveTo>
                  <a:pt x="1327822" y="488950"/>
                </a:moveTo>
                <a:cubicBezTo>
                  <a:pt x="1327822" y="488950"/>
                  <a:pt x="1335079" y="513457"/>
                  <a:pt x="1327822" y="517228"/>
                </a:cubicBezTo>
                <a:cubicBezTo>
                  <a:pt x="1322379" y="519113"/>
                  <a:pt x="1324194" y="496491"/>
                  <a:pt x="1327822" y="488950"/>
                </a:cubicBezTo>
                <a:close/>
                <a:moveTo>
                  <a:pt x="1327142" y="488950"/>
                </a:moveTo>
                <a:cubicBezTo>
                  <a:pt x="1327142" y="488950"/>
                  <a:pt x="1325158" y="514350"/>
                  <a:pt x="1319205" y="512536"/>
                </a:cubicBezTo>
                <a:cubicBezTo>
                  <a:pt x="1315236" y="512536"/>
                  <a:pt x="1315732" y="508000"/>
                  <a:pt x="1317965" y="502784"/>
                </a:cubicBezTo>
                <a:lnTo>
                  <a:pt x="1318917" y="501349"/>
                </a:lnTo>
                <a:lnTo>
                  <a:pt x="1307604" y="509099"/>
                </a:lnTo>
                <a:cubicBezTo>
                  <a:pt x="1304673" y="507268"/>
                  <a:pt x="1307604" y="503146"/>
                  <a:pt x="1312244" y="499025"/>
                </a:cubicBezTo>
                <a:lnTo>
                  <a:pt x="1316119" y="496405"/>
                </a:lnTo>
                <a:lnTo>
                  <a:pt x="1302377" y="499533"/>
                </a:lnTo>
                <a:cubicBezTo>
                  <a:pt x="1298567" y="494242"/>
                  <a:pt x="1319522" y="488950"/>
                  <a:pt x="1327142" y="488950"/>
                </a:cubicBezTo>
                <a:close/>
                <a:moveTo>
                  <a:pt x="2465016" y="488473"/>
                </a:moveTo>
                <a:cubicBezTo>
                  <a:pt x="2468489" y="490378"/>
                  <a:pt x="2470804" y="494664"/>
                  <a:pt x="2471730" y="501332"/>
                </a:cubicBezTo>
                <a:cubicBezTo>
                  <a:pt x="2471730" y="501332"/>
                  <a:pt x="2471730" y="510857"/>
                  <a:pt x="2460618" y="512762"/>
                </a:cubicBezTo>
                <a:lnTo>
                  <a:pt x="2452835" y="509500"/>
                </a:lnTo>
                <a:lnTo>
                  <a:pt x="2452680" y="509587"/>
                </a:lnTo>
                <a:lnTo>
                  <a:pt x="2452790" y="509482"/>
                </a:lnTo>
                <a:lnTo>
                  <a:pt x="2448116" y="507523"/>
                </a:lnTo>
                <a:cubicBezTo>
                  <a:pt x="2444412" y="505142"/>
                  <a:pt x="2441170" y="503237"/>
                  <a:pt x="2438392" y="505142"/>
                </a:cubicBezTo>
                <a:lnTo>
                  <a:pt x="2438553" y="504713"/>
                </a:lnTo>
                <a:lnTo>
                  <a:pt x="2438392" y="504825"/>
                </a:lnTo>
                <a:lnTo>
                  <a:pt x="2438605" y="504573"/>
                </a:lnTo>
                <a:lnTo>
                  <a:pt x="2440707" y="498951"/>
                </a:lnTo>
                <a:cubicBezTo>
                  <a:pt x="2442559" y="495617"/>
                  <a:pt x="2445801" y="491807"/>
                  <a:pt x="2451357" y="489902"/>
                </a:cubicBezTo>
                <a:lnTo>
                  <a:pt x="2457721" y="489236"/>
                </a:lnTo>
                <a:lnTo>
                  <a:pt x="2457442" y="488950"/>
                </a:lnTo>
                <a:lnTo>
                  <a:pt x="2458158" y="489191"/>
                </a:lnTo>
                <a:close/>
                <a:moveTo>
                  <a:pt x="2210322" y="484691"/>
                </a:moveTo>
                <a:lnTo>
                  <a:pt x="2216109" y="490898"/>
                </a:lnTo>
                <a:lnTo>
                  <a:pt x="2219317" y="492352"/>
                </a:lnTo>
                <a:lnTo>
                  <a:pt x="2217536" y="492429"/>
                </a:lnTo>
                <a:lnTo>
                  <a:pt x="2224198" y="499574"/>
                </a:lnTo>
                <a:lnTo>
                  <a:pt x="2226562" y="512463"/>
                </a:lnTo>
                <a:lnTo>
                  <a:pt x="2227255" y="512763"/>
                </a:lnTo>
                <a:lnTo>
                  <a:pt x="2226564" y="512476"/>
                </a:lnTo>
                <a:lnTo>
                  <a:pt x="2227726" y="518807"/>
                </a:lnTo>
                <a:lnTo>
                  <a:pt x="2224282" y="526854"/>
                </a:lnTo>
                <a:lnTo>
                  <a:pt x="2224287" y="527051"/>
                </a:lnTo>
                <a:lnTo>
                  <a:pt x="2224249" y="526931"/>
                </a:lnTo>
                <a:lnTo>
                  <a:pt x="2224198" y="527050"/>
                </a:lnTo>
                <a:cubicBezTo>
                  <a:pt x="2224198" y="522471"/>
                  <a:pt x="2219494" y="521555"/>
                  <a:pt x="2213379" y="520410"/>
                </a:cubicBezTo>
                <a:lnTo>
                  <a:pt x="2204608" y="516765"/>
                </a:lnTo>
                <a:lnTo>
                  <a:pt x="2205030" y="519113"/>
                </a:lnTo>
                <a:lnTo>
                  <a:pt x="2204544" y="516739"/>
                </a:lnTo>
                <a:lnTo>
                  <a:pt x="2194094" y="512396"/>
                </a:lnTo>
                <a:cubicBezTo>
                  <a:pt x="2182805" y="503237"/>
                  <a:pt x="2192213" y="490415"/>
                  <a:pt x="2192213" y="490415"/>
                </a:cubicBezTo>
                <a:cubicBezTo>
                  <a:pt x="2198798" y="484920"/>
                  <a:pt x="2204913" y="483088"/>
                  <a:pt x="2210322" y="484691"/>
                </a:cubicBezTo>
                <a:close/>
                <a:moveTo>
                  <a:pt x="2263450" y="484187"/>
                </a:moveTo>
                <a:cubicBezTo>
                  <a:pt x="2265355" y="486228"/>
                  <a:pt x="2265355" y="490310"/>
                  <a:pt x="2263450" y="492351"/>
                </a:cubicBezTo>
                <a:lnTo>
                  <a:pt x="2258234" y="497940"/>
                </a:lnTo>
                <a:lnTo>
                  <a:pt x="2262974" y="496887"/>
                </a:lnTo>
                <a:cubicBezTo>
                  <a:pt x="2266546" y="496887"/>
                  <a:pt x="2270118" y="498474"/>
                  <a:pt x="2270118" y="500062"/>
                </a:cubicBezTo>
                <a:cubicBezTo>
                  <a:pt x="2270118" y="501649"/>
                  <a:pt x="2266546" y="503237"/>
                  <a:pt x="2262974" y="501649"/>
                </a:cubicBezTo>
                <a:cubicBezTo>
                  <a:pt x="2259402" y="501649"/>
                  <a:pt x="2255830" y="500062"/>
                  <a:pt x="2255830" y="498474"/>
                </a:cubicBezTo>
                <a:lnTo>
                  <a:pt x="2257735" y="498051"/>
                </a:lnTo>
                <a:lnTo>
                  <a:pt x="2257735" y="490310"/>
                </a:lnTo>
                <a:cubicBezTo>
                  <a:pt x="2259640" y="486228"/>
                  <a:pt x="2263450" y="484187"/>
                  <a:pt x="2263450" y="484187"/>
                </a:cubicBezTo>
                <a:close/>
                <a:moveTo>
                  <a:pt x="1308674" y="484187"/>
                </a:moveTo>
                <a:cubicBezTo>
                  <a:pt x="1314522" y="484641"/>
                  <a:pt x="1321269" y="486455"/>
                  <a:pt x="1323967" y="488269"/>
                </a:cubicBezTo>
                <a:cubicBezTo>
                  <a:pt x="1323967" y="488269"/>
                  <a:pt x="1300578" y="493712"/>
                  <a:pt x="1298778" y="488269"/>
                </a:cubicBezTo>
                <a:cubicBezTo>
                  <a:pt x="1297878" y="484641"/>
                  <a:pt x="1302827" y="483733"/>
                  <a:pt x="1308674" y="484187"/>
                </a:cubicBezTo>
                <a:close/>
                <a:moveTo>
                  <a:pt x="691944" y="482864"/>
                </a:moveTo>
                <a:cubicBezTo>
                  <a:pt x="693730" y="484716"/>
                  <a:pt x="693730" y="490272"/>
                  <a:pt x="690158" y="493976"/>
                </a:cubicBezTo>
                <a:cubicBezTo>
                  <a:pt x="688372" y="499533"/>
                  <a:pt x="683014" y="503237"/>
                  <a:pt x="681228" y="501385"/>
                </a:cubicBezTo>
                <a:cubicBezTo>
                  <a:pt x="679442" y="499533"/>
                  <a:pt x="679442" y="493976"/>
                  <a:pt x="683014" y="490272"/>
                </a:cubicBezTo>
                <a:cubicBezTo>
                  <a:pt x="684800" y="484716"/>
                  <a:pt x="690158" y="481012"/>
                  <a:pt x="691944" y="482864"/>
                </a:cubicBezTo>
                <a:close/>
                <a:moveTo>
                  <a:pt x="1160744" y="482726"/>
                </a:moveTo>
                <a:lnTo>
                  <a:pt x="1161804" y="486874"/>
                </a:lnTo>
                <a:lnTo>
                  <a:pt x="1159331" y="487805"/>
                </a:lnTo>
                <a:lnTo>
                  <a:pt x="1159952" y="487923"/>
                </a:lnTo>
                <a:lnTo>
                  <a:pt x="1160128" y="494542"/>
                </a:lnTo>
                <a:lnTo>
                  <a:pt x="1162186" y="490538"/>
                </a:lnTo>
                <a:lnTo>
                  <a:pt x="1165352" y="493289"/>
                </a:lnTo>
                <a:lnTo>
                  <a:pt x="1165812" y="490788"/>
                </a:lnTo>
                <a:lnTo>
                  <a:pt x="1169062" y="491302"/>
                </a:lnTo>
                <a:lnTo>
                  <a:pt x="1168392" y="490394"/>
                </a:lnTo>
                <a:lnTo>
                  <a:pt x="1171317" y="486568"/>
                </a:lnTo>
                <a:lnTo>
                  <a:pt x="1167697" y="486887"/>
                </a:lnTo>
                <a:lnTo>
                  <a:pt x="1166468" y="484165"/>
                </a:lnTo>
                <a:lnTo>
                  <a:pt x="1164240" y="487363"/>
                </a:lnTo>
                <a:close/>
                <a:moveTo>
                  <a:pt x="2251465" y="482600"/>
                </a:moveTo>
                <a:cubicBezTo>
                  <a:pt x="2253449" y="482600"/>
                  <a:pt x="2255434" y="484584"/>
                  <a:pt x="2257418" y="488553"/>
                </a:cubicBezTo>
                <a:cubicBezTo>
                  <a:pt x="2257418" y="492522"/>
                  <a:pt x="2257418" y="496490"/>
                  <a:pt x="2255434" y="496490"/>
                </a:cubicBezTo>
                <a:lnTo>
                  <a:pt x="2250161" y="491218"/>
                </a:lnTo>
                <a:lnTo>
                  <a:pt x="2255830" y="498475"/>
                </a:lnTo>
                <a:lnTo>
                  <a:pt x="2253449" y="498475"/>
                </a:lnTo>
                <a:lnTo>
                  <a:pt x="2245908" y="498475"/>
                </a:lnTo>
                <a:cubicBezTo>
                  <a:pt x="2243924" y="496570"/>
                  <a:pt x="2239955" y="492760"/>
                  <a:pt x="2241940" y="490855"/>
                </a:cubicBezTo>
                <a:lnTo>
                  <a:pt x="2249798" y="490855"/>
                </a:lnTo>
                <a:lnTo>
                  <a:pt x="2249480" y="490537"/>
                </a:lnTo>
                <a:cubicBezTo>
                  <a:pt x="2249480" y="486569"/>
                  <a:pt x="2249480" y="482600"/>
                  <a:pt x="2251465" y="482600"/>
                </a:cubicBezTo>
                <a:close/>
                <a:moveTo>
                  <a:pt x="1338630" y="481290"/>
                </a:moveTo>
                <a:lnTo>
                  <a:pt x="1330257" y="486425"/>
                </a:lnTo>
                <a:lnTo>
                  <a:pt x="1329073" y="488383"/>
                </a:lnTo>
                <a:lnTo>
                  <a:pt x="1329755" y="488157"/>
                </a:lnTo>
                <a:close/>
                <a:moveTo>
                  <a:pt x="2584442" y="479425"/>
                </a:moveTo>
                <a:cubicBezTo>
                  <a:pt x="2584442" y="479425"/>
                  <a:pt x="2590792" y="481409"/>
                  <a:pt x="2589205" y="483394"/>
                </a:cubicBezTo>
                <a:lnTo>
                  <a:pt x="2586870" y="483637"/>
                </a:lnTo>
                <a:lnTo>
                  <a:pt x="2587618" y="487045"/>
                </a:lnTo>
                <a:cubicBezTo>
                  <a:pt x="2586030" y="488950"/>
                  <a:pt x="2584442" y="481330"/>
                  <a:pt x="2584442" y="479425"/>
                </a:cubicBezTo>
                <a:close/>
                <a:moveTo>
                  <a:pt x="2584442" y="479425"/>
                </a:moveTo>
                <a:cubicBezTo>
                  <a:pt x="2584442" y="479425"/>
                  <a:pt x="2590792" y="479425"/>
                  <a:pt x="2590792" y="481012"/>
                </a:cubicBezTo>
                <a:cubicBezTo>
                  <a:pt x="2590792" y="482600"/>
                  <a:pt x="2586030" y="481012"/>
                  <a:pt x="2584442" y="479425"/>
                </a:cubicBezTo>
                <a:close/>
                <a:moveTo>
                  <a:pt x="2581267" y="479425"/>
                </a:moveTo>
                <a:cubicBezTo>
                  <a:pt x="2581267" y="479425"/>
                  <a:pt x="2579680" y="487363"/>
                  <a:pt x="2578092" y="485378"/>
                </a:cubicBezTo>
                <a:cubicBezTo>
                  <a:pt x="2576504" y="485378"/>
                  <a:pt x="2579680" y="479425"/>
                  <a:pt x="2581267" y="479425"/>
                </a:cubicBezTo>
                <a:close/>
                <a:moveTo>
                  <a:pt x="2581267" y="479425"/>
                </a:moveTo>
                <a:lnTo>
                  <a:pt x="2582570" y="481807"/>
                </a:lnTo>
                <a:lnTo>
                  <a:pt x="2584442" y="479425"/>
                </a:lnTo>
                <a:lnTo>
                  <a:pt x="2582875" y="482364"/>
                </a:lnTo>
                <a:lnTo>
                  <a:pt x="2583351" y="483235"/>
                </a:lnTo>
                <a:cubicBezTo>
                  <a:pt x="2584244" y="485140"/>
                  <a:pt x="2584839" y="487045"/>
                  <a:pt x="2583649" y="487045"/>
                </a:cubicBezTo>
                <a:lnTo>
                  <a:pt x="2581617" y="484723"/>
                </a:lnTo>
                <a:lnTo>
                  <a:pt x="2580209" y="487363"/>
                </a:lnTo>
                <a:cubicBezTo>
                  <a:pt x="2579151" y="487363"/>
                  <a:pt x="2579680" y="485875"/>
                  <a:pt x="2580738" y="484138"/>
                </a:cubicBezTo>
                <a:lnTo>
                  <a:pt x="2581481" y="483192"/>
                </a:lnTo>
                <a:close/>
                <a:moveTo>
                  <a:pt x="673545" y="479425"/>
                </a:moveTo>
                <a:cubicBezTo>
                  <a:pt x="675360" y="479425"/>
                  <a:pt x="678988" y="483129"/>
                  <a:pt x="680802" y="488685"/>
                </a:cubicBezTo>
                <a:cubicBezTo>
                  <a:pt x="682617" y="494242"/>
                  <a:pt x="680802" y="499798"/>
                  <a:pt x="678988" y="501650"/>
                </a:cubicBezTo>
                <a:lnTo>
                  <a:pt x="677218" y="499391"/>
                </a:lnTo>
                <a:lnTo>
                  <a:pt x="677590" y="501452"/>
                </a:lnTo>
                <a:cubicBezTo>
                  <a:pt x="677590" y="503238"/>
                  <a:pt x="672033" y="503238"/>
                  <a:pt x="666477" y="501452"/>
                </a:cubicBezTo>
                <a:cubicBezTo>
                  <a:pt x="660921" y="497880"/>
                  <a:pt x="657217" y="494308"/>
                  <a:pt x="659069" y="492522"/>
                </a:cubicBezTo>
                <a:cubicBezTo>
                  <a:pt x="660921" y="488950"/>
                  <a:pt x="664625" y="488950"/>
                  <a:pt x="670181" y="492522"/>
                </a:cubicBezTo>
                <a:lnTo>
                  <a:pt x="673237" y="494311"/>
                </a:lnTo>
                <a:lnTo>
                  <a:pt x="671731" y="492389"/>
                </a:lnTo>
                <a:cubicBezTo>
                  <a:pt x="669917" y="486833"/>
                  <a:pt x="671731" y="481277"/>
                  <a:pt x="673545" y="479425"/>
                </a:cubicBezTo>
                <a:close/>
                <a:moveTo>
                  <a:pt x="2592062" y="477837"/>
                </a:moveTo>
                <a:cubicBezTo>
                  <a:pt x="2593967" y="479425"/>
                  <a:pt x="2586347" y="479425"/>
                  <a:pt x="2584442" y="479425"/>
                </a:cubicBezTo>
                <a:cubicBezTo>
                  <a:pt x="2584442" y="479425"/>
                  <a:pt x="2592062" y="476250"/>
                  <a:pt x="2592062" y="477837"/>
                </a:cubicBezTo>
                <a:close/>
                <a:moveTo>
                  <a:pt x="2481255" y="476250"/>
                </a:moveTo>
                <a:cubicBezTo>
                  <a:pt x="2482843" y="476250"/>
                  <a:pt x="2484430" y="479822"/>
                  <a:pt x="2482843" y="483394"/>
                </a:cubicBezTo>
                <a:cubicBezTo>
                  <a:pt x="2482843" y="486966"/>
                  <a:pt x="2481255" y="490538"/>
                  <a:pt x="2481255" y="490538"/>
                </a:cubicBezTo>
                <a:cubicBezTo>
                  <a:pt x="2479668" y="490538"/>
                  <a:pt x="2478080" y="486966"/>
                  <a:pt x="2478080" y="483394"/>
                </a:cubicBezTo>
                <a:cubicBezTo>
                  <a:pt x="2478080" y="479822"/>
                  <a:pt x="2479668" y="476250"/>
                  <a:pt x="2481255" y="476250"/>
                </a:cubicBezTo>
                <a:close/>
                <a:moveTo>
                  <a:pt x="2574917" y="475192"/>
                </a:moveTo>
                <a:lnTo>
                  <a:pt x="2581267" y="479424"/>
                </a:lnTo>
                <a:lnTo>
                  <a:pt x="2581267" y="479424"/>
                </a:lnTo>
                <a:lnTo>
                  <a:pt x="2581267" y="479425"/>
                </a:lnTo>
                <a:lnTo>
                  <a:pt x="2581267" y="479425"/>
                </a:lnTo>
                <a:lnTo>
                  <a:pt x="2581266" y="479425"/>
                </a:lnTo>
                <a:lnTo>
                  <a:pt x="2578092" y="480020"/>
                </a:lnTo>
                <a:cubicBezTo>
                  <a:pt x="2576505" y="480218"/>
                  <a:pt x="2574917" y="480218"/>
                  <a:pt x="2574917" y="479424"/>
                </a:cubicBezTo>
                <a:lnTo>
                  <a:pt x="2581266" y="479424"/>
                </a:lnTo>
                <a:lnTo>
                  <a:pt x="2578092" y="478102"/>
                </a:lnTo>
                <a:cubicBezTo>
                  <a:pt x="2576505" y="477308"/>
                  <a:pt x="2574917" y="476250"/>
                  <a:pt x="2574917" y="475192"/>
                </a:cubicBezTo>
                <a:close/>
                <a:moveTo>
                  <a:pt x="1091839" y="474951"/>
                </a:moveTo>
                <a:cubicBezTo>
                  <a:pt x="1093780" y="476827"/>
                  <a:pt x="1093780" y="480580"/>
                  <a:pt x="1089899" y="486208"/>
                </a:cubicBezTo>
                <a:cubicBezTo>
                  <a:pt x="1086018" y="491837"/>
                  <a:pt x="1082138" y="493713"/>
                  <a:pt x="1078257" y="493713"/>
                </a:cubicBezTo>
                <a:cubicBezTo>
                  <a:pt x="1076317" y="491837"/>
                  <a:pt x="1076317" y="486208"/>
                  <a:pt x="1080197" y="480580"/>
                </a:cubicBezTo>
                <a:cubicBezTo>
                  <a:pt x="1084078" y="476827"/>
                  <a:pt x="1087959" y="473075"/>
                  <a:pt x="1091839" y="474951"/>
                </a:cubicBezTo>
                <a:close/>
                <a:moveTo>
                  <a:pt x="2481255" y="474927"/>
                </a:moveTo>
                <a:cubicBezTo>
                  <a:pt x="2481255" y="476779"/>
                  <a:pt x="2479441" y="478631"/>
                  <a:pt x="2477627" y="482336"/>
                </a:cubicBezTo>
                <a:cubicBezTo>
                  <a:pt x="2473998" y="484188"/>
                  <a:pt x="2470370" y="484188"/>
                  <a:pt x="2470370" y="482336"/>
                </a:cubicBezTo>
                <a:cubicBezTo>
                  <a:pt x="2468555" y="482336"/>
                  <a:pt x="2470370" y="478631"/>
                  <a:pt x="2473998" y="476779"/>
                </a:cubicBezTo>
                <a:cubicBezTo>
                  <a:pt x="2475812" y="474927"/>
                  <a:pt x="2479441" y="473075"/>
                  <a:pt x="2481255" y="474927"/>
                </a:cubicBezTo>
                <a:close/>
                <a:moveTo>
                  <a:pt x="2589205" y="471487"/>
                </a:moveTo>
                <a:cubicBezTo>
                  <a:pt x="2590792" y="473471"/>
                  <a:pt x="2586030" y="477440"/>
                  <a:pt x="2584442" y="479425"/>
                </a:cubicBezTo>
                <a:cubicBezTo>
                  <a:pt x="2584442" y="479425"/>
                  <a:pt x="2587617" y="471487"/>
                  <a:pt x="2589205" y="471487"/>
                </a:cubicBezTo>
                <a:close/>
                <a:moveTo>
                  <a:pt x="1072235" y="471487"/>
                </a:moveTo>
                <a:cubicBezTo>
                  <a:pt x="1074049" y="471487"/>
                  <a:pt x="1077677" y="475191"/>
                  <a:pt x="1079492" y="480747"/>
                </a:cubicBezTo>
                <a:cubicBezTo>
                  <a:pt x="1079492" y="486304"/>
                  <a:pt x="1079492" y="491860"/>
                  <a:pt x="1075863" y="491860"/>
                </a:cubicBezTo>
                <a:lnTo>
                  <a:pt x="1075802" y="491782"/>
                </a:lnTo>
                <a:lnTo>
                  <a:pt x="1076052" y="492918"/>
                </a:lnTo>
                <a:cubicBezTo>
                  <a:pt x="1074200" y="496887"/>
                  <a:pt x="1068643" y="496887"/>
                  <a:pt x="1064939" y="492918"/>
                </a:cubicBezTo>
                <a:cubicBezTo>
                  <a:pt x="1059383" y="490934"/>
                  <a:pt x="1055679" y="486965"/>
                  <a:pt x="1055679" y="484981"/>
                </a:cubicBezTo>
                <a:cubicBezTo>
                  <a:pt x="1057531" y="481012"/>
                  <a:pt x="1063087" y="481012"/>
                  <a:pt x="1068643" y="482996"/>
                </a:cubicBezTo>
                <a:lnTo>
                  <a:pt x="1069527" y="483774"/>
                </a:lnTo>
                <a:lnTo>
                  <a:pt x="1068606" y="482599"/>
                </a:lnTo>
                <a:cubicBezTo>
                  <a:pt x="1066792" y="477043"/>
                  <a:pt x="1068606" y="471487"/>
                  <a:pt x="1072235" y="471487"/>
                </a:cubicBezTo>
                <a:close/>
                <a:moveTo>
                  <a:pt x="2586030" y="469900"/>
                </a:moveTo>
                <a:cubicBezTo>
                  <a:pt x="2587617" y="469900"/>
                  <a:pt x="2586030" y="477520"/>
                  <a:pt x="2584442" y="479425"/>
                </a:cubicBezTo>
                <a:cubicBezTo>
                  <a:pt x="2584442" y="479425"/>
                  <a:pt x="2584442" y="469900"/>
                  <a:pt x="2586030" y="469900"/>
                </a:cubicBezTo>
                <a:close/>
                <a:moveTo>
                  <a:pt x="2582061" y="469900"/>
                </a:moveTo>
                <a:cubicBezTo>
                  <a:pt x="2584442" y="469900"/>
                  <a:pt x="2584442" y="477520"/>
                  <a:pt x="2584442" y="479425"/>
                </a:cubicBezTo>
                <a:cubicBezTo>
                  <a:pt x="2584442" y="479425"/>
                  <a:pt x="2579679" y="471805"/>
                  <a:pt x="2582061" y="469900"/>
                </a:cubicBezTo>
                <a:close/>
                <a:moveTo>
                  <a:pt x="2202762" y="469900"/>
                </a:moveTo>
                <a:cubicBezTo>
                  <a:pt x="2206391" y="469900"/>
                  <a:pt x="2208205" y="471884"/>
                  <a:pt x="2208205" y="473869"/>
                </a:cubicBezTo>
                <a:cubicBezTo>
                  <a:pt x="2208205" y="475853"/>
                  <a:pt x="2206391" y="477838"/>
                  <a:pt x="2202762" y="477838"/>
                </a:cubicBezTo>
                <a:lnTo>
                  <a:pt x="2201362" y="477072"/>
                </a:lnTo>
                <a:lnTo>
                  <a:pt x="2203178" y="484188"/>
                </a:lnTo>
                <a:lnTo>
                  <a:pt x="2196436" y="480886"/>
                </a:lnTo>
                <a:lnTo>
                  <a:pt x="2193917" y="487363"/>
                </a:lnTo>
                <a:cubicBezTo>
                  <a:pt x="2192330" y="487363"/>
                  <a:pt x="2190742" y="483281"/>
                  <a:pt x="2190742" y="479198"/>
                </a:cubicBezTo>
                <a:cubicBezTo>
                  <a:pt x="2190742" y="475116"/>
                  <a:pt x="2192330" y="473075"/>
                  <a:pt x="2193917" y="473075"/>
                </a:cubicBezTo>
                <a:lnTo>
                  <a:pt x="2195769" y="476647"/>
                </a:lnTo>
                <a:lnTo>
                  <a:pt x="2195769" y="474013"/>
                </a:lnTo>
                <a:lnTo>
                  <a:pt x="2195505" y="473869"/>
                </a:lnTo>
                <a:lnTo>
                  <a:pt x="2195769" y="473725"/>
                </a:lnTo>
                <a:lnTo>
                  <a:pt x="2195769" y="473302"/>
                </a:lnTo>
                <a:lnTo>
                  <a:pt x="2196121" y="473532"/>
                </a:lnTo>
                <a:close/>
                <a:moveTo>
                  <a:pt x="2468555" y="468630"/>
                </a:moveTo>
                <a:cubicBezTo>
                  <a:pt x="2470370" y="466725"/>
                  <a:pt x="2472184" y="466725"/>
                  <a:pt x="2475812" y="468630"/>
                </a:cubicBezTo>
                <a:cubicBezTo>
                  <a:pt x="2479441" y="470535"/>
                  <a:pt x="2481255" y="472440"/>
                  <a:pt x="2481255" y="474345"/>
                </a:cubicBezTo>
                <a:cubicBezTo>
                  <a:pt x="2481255" y="476250"/>
                  <a:pt x="2477627" y="476250"/>
                  <a:pt x="2473998" y="474345"/>
                </a:cubicBezTo>
                <a:cubicBezTo>
                  <a:pt x="2470370" y="474345"/>
                  <a:pt x="2468555" y="470535"/>
                  <a:pt x="2468555" y="468630"/>
                </a:cubicBezTo>
                <a:close/>
                <a:moveTo>
                  <a:pt x="1662899" y="468312"/>
                </a:moveTo>
                <a:lnTo>
                  <a:pt x="1665559" y="473631"/>
                </a:lnTo>
                <a:lnTo>
                  <a:pt x="1664046" y="468577"/>
                </a:lnTo>
                <a:cubicBezTo>
                  <a:pt x="1667926" y="466725"/>
                  <a:pt x="1671807" y="470429"/>
                  <a:pt x="1675688" y="474133"/>
                </a:cubicBezTo>
                <a:cubicBezTo>
                  <a:pt x="1679568" y="479689"/>
                  <a:pt x="1679568" y="485246"/>
                  <a:pt x="1677628" y="487098"/>
                </a:cubicBezTo>
                <a:cubicBezTo>
                  <a:pt x="1675688" y="488950"/>
                  <a:pt x="1669867" y="485246"/>
                  <a:pt x="1667926" y="481542"/>
                </a:cubicBezTo>
                <a:lnTo>
                  <a:pt x="1667728" y="480879"/>
                </a:lnTo>
                <a:lnTo>
                  <a:pt x="1662899" y="490537"/>
                </a:lnTo>
                <a:cubicBezTo>
                  <a:pt x="1659194" y="490537"/>
                  <a:pt x="1657342" y="484981"/>
                  <a:pt x="1657342" y="479424"/>
                </a:cubicBezTo>
                <a:lnTo>
                  <a:pt x="1660193" y="473722"/>
                </a:lnTo>
                <a:lnTo>
                  <a:pt x="1656189" y="477308"/>
                </a:lnTo>
                <a:cubicBezTo>
                  <a:pt x="1650560" y="480836"/>
                  <a:pt x="1646808" y="482600"/>
                  <a:pt x="1644931" y="480836"/>
                </a:cubicBezTo>
                <a:cubicBezTo>
                  <a:pt x="1643055" y="479072"/>
                  <a:pt x="1644931" y="473780"/>
                  <a:pt x="1650560" y="470253"/>
                </a:cubicBezTo>
                <a:cubicBezTo>
                  <a:pt x="1654312" y="466725"/>
                  <a:pt x="1659941" y="466725"/>
                  <a:pt x="1661817" y="468489"/>
                </a:cubicBezTo>
                <a:lnTo>
                  <a:pt x="1661352" y="471406"/>
                </a:lnTo>
                <a:close/>
                <a:moveTo>
                  <a:pt x="2181217" y="466724"/>
                </a:moveTo>
                <a:cubicBezTo>
                  <a:pt x="2183032" y="465137"/>
                  <a:pt x="2184846" y="465137"/>
                  <a:pt x="2188474" y="466724"/>
                </a:cubicBezTo>
                <a:lnTo>
                  <a:pt x="2193917" y="471487"/>
                </a:lnTo>
                <a:lnTo>
                  <a:pt x="2193917" y="471487"/>
                </a:lnTo>
                <a:lnTo>
                  <a:pt x="2193917" y="471487"/>
                </a:lnTo>
                <a:lnTo>
                  <a:pt x="2193917" y="471487"/>
                </a:lnTo>
                <a:lnTo>
                  <a:pt x="2190289" y="478896"/>
                </a:lnTo>
                <a:cubicBezTo>
                  <a:pt x="2186660" y="480748"/>
                  <a:pt x="2183032" y="482600"/>
                  <a:pt x="2183032" y="480748"/>
                </a:cubicBezTo>
                <a:cubicBezTo>
                  <a:pt x="2181217" y="478896"/>
                  <a:pt x="2183032" y="475191"/>
                  <a:pt x="2186660" y="473339"/>
                </a:cubicBezTo>
                <a:lnTo>
                  <a:pt x="2193915" y="471487"/>
                </a:lnTo>
                <a:lnTo>
                  <a:pt x="2186660" y="471487"/>
                </a:lnTo>
                <a:cubicBezTo>
                  <a:pt x="2183032" y="469900"/>
                  <a:pt x="2181217" y="468312"/>
                  <a:pt x="2181217" y="466724"/>
                </a:cubicBezTo>
                <a:close/>
                <a:moveTo>
                  <a:pt x="2295518" y="465138"/>
                </a:moveTo>
                <a:lnTo>
                  <a:pt x="2297700" y="468312"/>
                </a:lnTo>
                <a:cubicBezTo>
                  <a:pt x="2298693" y="469900"/>
                  <a:pt x="2299487" y="471487"/>
                  <a:pt x="2298693" y="471487"/>
                </a:cubicBezTo>
                <a:close/>
                <a:moveTo>
                  <a:pt x="2295517" y="465137"/>
                </a:moveTo>
                <a:lnTo>
                  <a:pt x="2295518" y="465137"/>
                </a:lnTo>
                <a:lnTo>
                  <a:pt x="2295518" y="465137"/>
                </a:lnTo>
                <a:lnTo>
                  <a:pt x="2298494" y="466923"/>
                </a:lnTo>
                <a:cubicBezTo>
                  <a:pt x="2299883" y="467915"/>
                  <a:pt x="2301073" y="469106"/>
                  <a:pt x="2300280" y="469899"/>
                </a:cubicBezTo>
                <a:lnTo>
                  <a:pt x="2295518" y="465138"/>
                </a:lnTo>
                <a:lnTo>
                  <a:pt x="2295517" y="465138"/>
                </a:lnTo>
                <a:lnTo>
                  <a:pt x="2293401" y="473075"/>
                </a:lnTo>
                <a:cubicBezTo>
                  <a:pt x="2291284" y="473075"/>
                  <a:pt x="2291284" y="471487"/>
                  <a:pt x="2292078" y="469701"/>
                </a:cubicBezTo>
                <a:lnTo>
                  <a:pt x="2295517" y="465138"/>
                </a:lnTo>
                <a:lnTo>
                  <a:pt x="2289564" y="471487"/>
                </a:lnTo>
                <a:cubicBezTo>
                  <a:pt x="2288571" y="470693"/>
                  <a:pt x="2289564" y="469503"/>
                  <a:pt x="2291052" y="468312"/>
                </a:cubicBezTo>
                <a:lnTo>
                  <a:pt x="2295516" y="465138"/>
                </a:lnTo>
                <a:close/>
                <a:moveTo>
                  <a:pt x="1676537" y="465137"/>
                </a:moveTo>
                <a:cubicBezTo>
                  <a:pt x="1682166" y="465137"/>
                  <a:pt x="1685918" y="466724"/>
                  <a:pt x="1685918" y="469900"/>
                </a:cubicBezTo>
                <a:cubicBezTo>
                  <a:pt x="1685918" y="471487"/>
                  <a:pt x="1682166" y="473075"/>
                  <a:pt x="1674661" y="473075"/>
                </a:cubicBezTo>
                <a:cubicBezTo>
                  <a:pt x="1669033" y="473075"/>
                  <a:pt x="1665280" y="471487"/>
                  <a:pt x="1665280" y="468312"/>
                </a:cubicBezTo>
                <a:cubicBezTo>
                  <a:pt x="1665280" y="466724"/>
                  <a:pt x="1669033" y="465137"/>
                  <a:pt x="1676537" y="465137"/>
                </a:cubicBezTo>
                <a:close/>
                <a:moveTo>
                  <a:pt x="809390" y="465137"/>
                </a:moveTo>
                <a:lnTo>
                  <a:pt x="817129" y="473915"/>
                </a:lnTo>
                <a:lnTo>
                  <a:pt x="828314" y="468577"/>
                </a:lnTo>
                <a:cubicBezTo>
                  <a:pt x="830255" y="470429"/>
                  <a:pt x="830255" y="475985"/>
                  <a:pt x="826374" y="479689"/>
                </a:cubicBezTo>
                <a:lnTo>
                  <a:pt x="820170" y="483638"/>
                </a:lnTo>
                <a:lnTo>
                  <a:pt x="826285" y="482600"/>
                </a:lnTo>
                <a:cubicBezTo>
                  <a:pt x="834223" y="484452"/>
                  <a:pt x="838192" y="486304"/>
                  <a:pt x="838192" y="488156"/>
                </a:cubicBezTo>
                <a:cubicBezTo>
                  <a:pt x="838192" y="491861"/>
                  <a:pt x="832239" y="493713"/>
                  <a:pt x="826285" y="493713"/>
                </a:cubicBezTo>
                <a:lnTo>
                  <a:pt x="821433" y="492478"/>
                </a:lnTo>
                <a:lnTo>
                  <a:pt x="826374" y="494867"/>
                </a:lnTo>
                <a:cubicBezTo>
                  <a:pt x="830255" y="500495"/>
                  <a:pt x="830255" y="506124"/>
                  <a:pt x="828314" y="506124"/>
                </a:cubicBezTo>
                <a:lnTo>
                  <a:pt x="817146" y="500724"/>
                </a:lnTo>
                <a:lnTo>
                  <a:pt x="811839" y="509323"/>
                </a:lnTo>
                <a:cubicBezTo>
                  <a:pt x="809934" y="509323"/>
                  <a:pt x="808029" y="505619"/>
                  <a:pt x="808029" y="500062"/>
                </a:cubicBezTo>
                <a:cubicBezTo>
                  <a:pt x="808029" y="492654"/>
                  <a:pt x="809934" y="488950"/>
                  <a:pt x="813744" y="488950"/>
                </a:cubicBezTo>
                <a:lnTo>
                  <a:pt x="815631" y="494456"/>
                </a:lnTo>
                <a:lnTo>
                  <a:pt x="814732" y="489238"/>
                </a:lnTo>
                <a:lnTo>
                  <a:pt x="816403" y="490046"/>
                </a:lnTo>
                <a:lnTo>
                  <a:pt x="814379" y="488156"/>
                </a:lnTo>
                <a:lnTo>
                  <a:pt x="816102" y="486226"/>
                </a:lnTo>
                <a:lnTo>
                  <a:pt x="814732" y="487098"/>
                </a:lnTo>
                <a:lnTo>
                  <a:pt x="815999" y="478632"/>
                </a:lnTo>
                <a:lnTo>
                  <a:pt x="813472" y="485510"/>
                </a:lnTo>
                <a:lnTo>
                  <a:pt x="812086" y="484252"/>
                </a:lnTo>
                <a:lnTo>
                  <a:pt x="812391" y="486132"/>
                </a:lnTo>
                <a:lnTo>
                  <a:pt x="812527" y="486092"/>
                </a:lnTo>
                <a:lnTo>
                  <a:pt x="812466" y="486591"/>
                </a:lnTo>
                <a:lnTo>
                  <a:pt x="812527" y="486965"/>
                </a:lnTo>
                <a:lnTo>
                  <a:pt x="812421" y="486965"/>
                </a:lnTo>
                <a:lnTo>
                  <a:pt x="811832" y="491807"/>
                </a:lnTo>
                <a:cubicBezTo>
                  <a:pt x="810675" y="493712"/>
                  <a:pt x="808823" y="495617"/>
                  <a:pt x="806970" y="497522"/>
                </a:cubicBezTo>
                <a:cubicBezTo>
                  <a:pt x="801414" y="501332"/>
                  <a:pt x="795858" y="503237"/>
                  <a:pt x="794006" y="499427"/>
                </a:cubicBezTo>
                <a:cubicBezTo>
                  <a:pt x="792154" y="497522"/>
                  <a:pt x="795858" y="493712"/>
                  <a:pt x="799562" y="489902"/>
                </a:cubicBezTo>
                <a:lnTo>
                  <a:pt x="809555" y="486965"/>
                </a:lnTo>
                <a:lnTo>
                  <a:pt x="801414" y="486965"/>
                </a:lnTo>
                <a:cubicBezTo>
                  <a:pt x="795858" y="482997"/>
                  <a:pt x="792154" y="479028"/>
                  <a:pt x="792154" y="477044"/>
                </a:cubicBezTo>
                <a:cubicBezTo>
                  <a:pt x="794006" y="473075"/>
                  <a:pt x="799562" y="473075"/>
                  <a:pt x="805118" y="477044"/>
                </a:cubicBezTo>
                <a:lnTo>
                  <a:pt x="805552" y="477326"/>
                </a:lnTo>
                <a:close/>
                <a:moveTo>
                  <a:pt x="2296632" y="464799"/>
                </a:moveTo>
                <a:lnTo>
                  <a:pt x="2295519" y="465136"/>
                </a:lnTo>
                <a:lnTo>
                  <a:pt x="2295519" y="465137"/>
                </a:lnTo>
                <a:lnTo>
                  <a:pt x="2297806" y="465280"/>
                </a:lnTo>
                <a:close/>
                <a:moveTo>
                  <a:pt x="2296157" y="464605"/>
                </a:moveTo>
                <a:lnTo>
                  <a:pt x="2295524" y="465132"/>
                </a:lnTo>
                <a:lnTo>
                  <a:pt x="2296255" y="464645"/>
                </a:lnTo>
                <a:close/>
                <a:moveTo>
                  <a:pt x="2294724" y="464492"/>
                </a:moveTo>
                <a:lnTo>
                  <a:pt x="2294670" y="464502"/>
                </a:lnTo>
                <a:lnTo>
                  <a:pt x="2294724" y="464543"/>
                </a:lnTo>
                <a:close/>
                <a:moveTo>
                  <a:pt x="1527793" y="463153"/>
                </a:moveTo>
                <a:cubicBezTo>
                  <a:pt x="1533472" y="464985"/>
                  <a:pt x="1538677" y="470022"/>
                  <a:pt x="1543409" y="477349"/>
                </a:cubicBezTo>
                <a:lnTo>
                  <a:pt x="1544616" y="490052"/>
                </a:lnTo>
                <a:lnTo>
                  <a:pt x="1546218" y="490538"/>
                </a:lnTo>
                <a:lnTo>
                  <a:pt x="1544634" y="490242"/>
                </a:lnTo>
                <a:lnTo>
                  <a:pt x="1545302" y="497269"/>
                </a:lnTo>
                <a:lnTo>
                  <a:pt x="1541523" y="504811"/>
                </a:lnTo>
                <a:lnTo>
                  <a:pt x="1541600" y="508000"/>
                </a:lnTo>
                <a:lnTo>
                  <a:pt x="1540576" y="504283"/>
                </a:lnTo>
                <a:lnTo>
                  <a:pt x="1531579" y="499101"/>
                </a:lnTo>
                <a:lnTo>
                  <a:pt x="1523630" y="496043"/>
                </a:lnTo>
                <a:lnTo>
                  <a:pt x="1523993" y="496888"/>
                </a:lnTo>
                <a:lnTo>
                  <a:pt x="1523473" y="495983"/>
                </a:lnTo>
                <a:lnTo>
                  <a:pt x="1513124" y="492003"/>
                </a:lnTo>
                <a:cubicBezTo>
                  <a:pt x="1501767" y="481012"/>
                  <a:pt x="1509338" y="468190"/>
                  <a:pt x="1509338" y="468190"/>
                </a:cubicBezTo>
                <a:cubicBezTo>
                  <a:pt x="1515963" y="462695"/>
                  <a:pt x="1522115" y="461321"/>
                  <a:pt x="1527793" y="463153"/>
                </a:cubicBezTo>
                <a:close/>
                <a:moveTo>
                  <a:pt x="2490516" y="461963"/>
                </a:moveTo>
                <a:cubicBezTo>
                  <a:pt x="2492368" y="464004"/>
                  <a:pt x="2490516" y="468086"/>
                  <a:pt x="2488664" y="470127"/>
                </a:cubicBezTo>
                <a:lnTo>
                  <a:pt x="2484510" y="474705"/>
                </a:lnTo>
                <a:lnTo>
                  <a:pt x="2490099" y="473075"/>
                </a:lnTo>
                <a:cubicBezTo>
                  <a:pt x="2493728" y="473075"/>
                  <a:pt x="2495542" y="475192"/>
                  <a:pt x="2495542" y="477308"/>
                </a:cubicBezTo>
                <a:cubicBezTo>
                  <a:pt x="2495542" y="479425"/>
                  <a:pt x="2493728" y="479425"/>
                  <a:pt x="2488285" y="479425"/>
                </a:cubicBezTo>
                <a:lnTo>
                  <a:pt x="2483561" y="475751"/>
                </a:lnTo>
                <a:lnTo>
                  <a:pt x="2483108" y="476250"/>
                </a:lnTo>
                <a:lnTo>
                  <a:pt x="2488664" y="479878"/>
                </a:lnTo>
                <a:cubicBezTo>
                  <a:pt x="2490516" y="483507"/>
                  <a:pt x="2492368" y="487136"/>
                  <a:pt x="2490516" y="487136"/>
                </a:cubicBezTo>
                <a:cubicBezTo>
                  <a:pt x="2488664" y="488950"/>
                  <a:pt x="2486812" y="487136"/>
                  <a:pt x="2483107" y="483507"/>
                </a:cubicBezTo>
                <a:lnTo>
                  <a:pt x="2483107" y="476251"/>
                </a:lnTo>
                <a:lnTo>
                  <a:pt x="2483107" y="476250"/>
                </a:lnTo>
                <a:lnTo>
                  <a:pt x="2483107" y="475398"/>
                </a:lnTo>
                <a:lnTo>
                  <a:pt x="2482842" y="475192"/>
                </a:lnTo>
                <a:lnTo>
                  <a:pt x="2483107" y="475114"/>
                </a:lnTo>
                <a:lnTo>
                  <a:pt x="2483107" y="466045"/>
                </a:lnTo>
                <a:cubicBezTo>
                  <a:pt x="2484960" y="464004"/>
                  <a:pt x="2488664" y="461963"/>
                  <a:pt x="2490516" y="461963"/>
                </a:cubicBezTo>
                <a:close/>
                <a:moveTo>
                  <a:pt x="1337549" y="461962"/>
                </a:moveTo>
                <a:cubicBezTo>
                  <a:pt x="1341077" y="462926"/>
                  <a:pt x="1340195" y="468227"/>
                  <a:pt x="1337769" y="474010"/>
                </a:cubicBezTo>
                <a:lnTo>
                  <a:pt x="1336360" y="476339"/>
                </a:lnTo>
                <a:lnTo>
                  <a:pt x="1347047" y="468841"/>
                </a:lnTo>
                <a:cubicBezTo>
                  <a:pt x="1349795" y="470693"/>
                  <a:pt x="1347047" y="474860"/>
                  <a:pt x="1342696" y="478796"/>
                </a:cubicBezTo>
                <a:lnTo>
                  <a:pt x="1339288" y="480887"/>
                </a:lnTo>
                <a:lnTo>
                  <a:pt x="1352119" y="477308"/>
                </a:lnTo>
                <a:cubicBezTo>
                  <a:pt x="1353018" y="478763"/>
                  <a:pt x="1352456" y="480218"/>
                  <a:pt x="1350994" y="481583"/>
                </a:cubicBezTo>
                <a:lnTo>
                  <a:pt x="1346109" y="484376"/>
                </a:lnTo>
                <a:lnTo>
                  <a:pt x="1350579" y="483904"/>
                </a:lnTo>
                <a:cubicBezTo>
                  <a:pt x="1353174" y="484074"/>
                  <a:pt x="1355072" y="484868"/>
                  <a:pt x="1355518" y="486682"/>
                </a:cubicBezTo>
                <a:cubicBezTo>
                  <a:pt x="1356411" y="489404"/>
                  <a:pt x="1351500" y="490311"/>
                  <a:pt x="1345473" y="490311"/>
                </a:cubicBezTo>
                <a:lnTo>
                  <a:pt x="1330065" y="488641"/>
                </a:lnTo>
                <a:lnTo>
                  <a:pt x="1328729" y="488950"/>
                </a:lnTo>
                <a:lnTo>
                  <a:pt x="1329243" y="488552"/>
                </a:lnTo>
                <a:lnTo>
                  <a:pt x="1328987" y="488524"/>
                </a:lnTo>
                <a:lnTo>
                  <a:pt x="1328729" y="488950"/>
                </a:lnTo>
                <a:lnTo>
                  <a:pt x="1328809" y="488505"/>
                </a:lnTo>
                <a:lnTo>
                  <a:pt x="1328729" y="488496"/>
                </a:lnTo>
                <a:lnTo>
                  <a:pt x="1328816" y="488468"/>
                </a:lnTo>
                <a:lnTo>
                  <a:pt x="1329050" y="487165"/>
                </a:lnTo>
                <a:lnTo>
                  <a:pt x="1328729" y="487362"/>
                </a:lnTo>
                <a:lnTo>
                  <a:pt x="1329120" y="486776"/>
                </a:lnTo>
                <a:lnTo>
                  <a:pt x="1331155" y="475456"/>
                </a:lnTo>
                <a:cubicBezTo>
                  <a:pt x="1332698" y="468709"/>
                  <a:pt x="1334903" y="461962"/>
                  <a:pt x="1337549" y="461962"/>
                </a:cubicBezTo>
                <a:close/>
                <a:moveTo>
                  <a:pt x="1326235" y="460692"/>
                </a:moveTo>
                <a:cubicBezTo>
                  <a:pt x="1329864" y="459739"/>
                  <a:pt x="1330771" y="464502"/>
                  <a:pt x="1330317" y="470455"/>
                </a:cubicBezTo>
                <a:lnTo>
                  <a:pt x="1326707" y="485410"/>
                </a:lnTo>
                <a:lnTo>
                  <a:pt x="1327142" y="487362"/>
                </a:lnTo>
                <a:lnTo>
                  <a:pt x="1326473" y="486377"/>
                </a:lnTo>
                <a:lnTo>
                  <a:pt x="1326362" y="486835"/>
                </a:lnTo>
                <a:lnTo>
                  <a:pt x="1327142" y="487363"/>
                </a:lnTo>
                <a:lnTo>
                  <a:pt x="1326270" y="487218"/>
                </a:lnTo>
                <a:lnTo>
                  <a:pt x="1326235" y="487362"/>
                </a:lnTo>
                <a:lnTo>
                  <a:pt x="1326212" y="487208"/>
                </a:lnTo>
                <a:lnTo>
                  <a:pt x="1323632" y="486778"/>
                </a:lnTo>
                <a:lnTo>
                  <a:pt x="1323967" y="487362"/>
                </a:lnTo>
                <a:lnTo>
                  <a:pt x="1322867" y="486644"/>
                </a:lnTo>
                <a:lnTo>
                  <a:pt x="1309164" y="483289"/>
                </a:lnTo>
                <a:cubicBezTo>
                  <a:pt x="1304702" y="481754"/>
                  <a:pt x="1301359" y="479844"/>
                  <a:pt x="1302082" y="477661"/>
                </a:cubicBezTo>
                <a:lnTo>
                  <a:pt x="1310945" y="477454"/>
                </a:lnTo>
                <a:lnTo>
                  <a:pt x="1306778" y="473349"/>
                </a:lnTo>
                <a:cubicBezTo>
                  <a:pt x="1305215" y="471243"/>
                  <a:pt x="1304520" y="469289"/>
                  <a:pt x="1305446" y="467823"/>
                </a:cubicBezTo>
                <a:cubicBezTo>
                  <a:pt x="1307299" y="464893"/>
                  <a:pt x="1311466" y="467823"/>
                  <a:pt x="1315401" y="472464"/>
                </a:cubicBezTo>
                <a:lnTo>
                  <a:pt x="1321947" y="483848"/>
                </a:lnTo>
                <a:lnTo>
                  <a:pt x="1326131" y="486679"/>
                </a:lnTo>
                <a:lnTo>
                  <a:pt x="1325972" y="485639"/>
                </a:lnTo>
                <a:lnTo>
                  <a:pt x="1319701" y="476408"/>
                </a:lnTo>
                <a:cubicBezTo>
                  <a:pt x="1316228" y="470693"/>
                  <a:pt x="1313252" y="464502"/>
                  <a:pt x="1315236" y="462597"/>
                </a:cubicBezTo>
                <a:cubicBezTo>
                  <a:pt x="1318213" y="460692"/>
                  <a:pt x="1321189" y="464978"/>
                  <a:pt x="1323422" y="470693"/>
                </a:cubicBezTo>
                <a:lnTo>
                  <a:pt x="1324257" y="474433"/>
                </a:lnTo>
                <a:lnTo>
                  <a:pt x="1324194" y="474027"/>
                </a:lnTo>
                <a:cubicBezTo>
                  <a:pt x="1323514" y="467359"/>
                  <a:pt x="1323514" y="460692"/>
                  <a:pt x="1326235" y="460692"/>
                </a:cubicBezTo>
                <a:close/>
                <a:moveTo>
                  <a:pt x="2203178" y="460602"/>
                </a:moveTo>
                <a:cubicBezTo>
                  <a:pt x="2205030" y="460602"/>
                  <a:pt x="2205030" y="464231"/>
                  <a:pt x="2201326" y="467859"/>
                </a:cubicBezTo>
                <a:cubicBezTo>
                  <a:pt x="2199474" y="469674"/>
                  <a:pt x="2197622" y="471488"/>
                  <a:pt x="2195769" y="471488"/>
                </a:cubicBezTo>
                <a:cubicBezTo>
                  <a:pt x="2193917" y="469674"/>
                  <a:pt x="2193917" y="467859"/>
                  <a:pt x="2195769" y="464231"/>
                </a:cubicBezTo>
                <a:cubicBezTo>
                  <a:pt x="2197622" y="460602"/>
                  <a:pt x="2201326" y="458788"/>
                  <a:pt x="2203178" y="460602"/>
                </a:cubicBezTo>
                <a:close/>
                <a:moveTo>
                  <a:pt x="2478080" y="460375"/>
                </a:moveTo>
                <a:cubicBezTo>
                  <a:pt x="2479667" y="460375"/>
                  <a:pt x="2481255" y="462359"/>
                  <a:pt x="2482843" y="466328"/>
                </a:cubicBezTo>
                <a:cubicBezTo>
                  <a:pt x="2484430" y="470297"/>
                  <a:pt x="2482843" y="474265"/>
                  <a:pt x="2481255" y="474265"/>
                </a:cubicBezTo>
                <a:cubicBezTo>
                  <a:pt x="2479667" y="476250"/>
                  <a:pt x="2478080" y="472281"/>
                  <a:pt x="2478080" y="468312"/>
                </a:cubicBezTo>
                <a:cubicBezTo>
                  <a:pt x="2476492" y="464344"/>
                  <a:pt x="2476492" y="460375"/>
                  <a:pt x="2478080" y="460375"/>
                </a:cubicBezTo>
                <a:close/>
                <a:moveTo>
                  <a:pt x="2300280" y="459184"/>
                </a:moveTo>
                <a:cubicBezTo>
                  <a:pt x="2301073" y="459184"/>
                  <a:pt x="2300280" y="460673"/>
                  <a:pt x="2299089" y="462161"/>
                </a:cubicBezTo>
                <a:lnTo>
                  <a:pt x="2296957" y="463939"/>
                </a:lnTo>
                <a:lnTo>
                  <a:pt x="2297577" y="463764"/>
                </a:lnTo>
                <a:lnTo>
                  <a:pt x="2301868" y="460904"/>
                </a:lnTo>
                <a:lnTo>
                  <a:pt x="2299900" y="463790"/>
                </a:lnTo>
                <a:lnTo>
                  <a:pt x="2301868" y="464343"/>
                </a:lnTo>
                <a:lnTo>
                  <a:pt x="2300088" y="465946"/>
                </a:lnTo>
                <a:lnTo>
                  <a:pt x="2301867" y="466724"/>
                </a:lnTo>
                <a:lnTo>
                  <a:pt x="2295518" y="465137"/>
                </a:lnTo>
                <a:lnTo>
                  <a:pt x="2295518" y="465137"/>
                </a:lnTo>
                <a:lnTo>
                  <a:pt x="2295517" y="465137"/>
                </a:lnTo>
                <a:lnTo>
                  <a:pt x="2295518" y="465136"/>
                </a:lnTo>
                <a:lnTo>
                  <a:pt x="2295836" y="464474"/>
                </a:lnTo>
                <a:lnTo>
                  <a:pt x="2295517" y="464343"/>
                </a:lnTo>
                <a:lnTo>
                  <a:pt x="2295958" y="464219"/>
                </a:lnTo>
                <a:lnTo>
                  <a:pt x="2297303" y="461417"/>
                </a:lnTo>
                <a:cubicBezTo>
                  <a:pt x="2298295" y="459681"/>
                  <a:pt x="2299486" y="458192"/>
                  <a:pt x="2300280" y="459184"/>
                </a:cubicBezTo>
                <a:close/>
                <a:moveTo>
                  <a:pt x="402423" y="459184"/>
                </a:moveTo>
                <a:lnTo>
                  <a:pt x="409377" y="461116"/>
                </a:lnTo>
                <a:lnTo>
                  <a:pt x="410890" y="460375"/>
                </a:lnTo>
                <a:lnTo>
                  <a:pt x="409786" y="464697"/>
                </a:lnTo>
                <a:lnTo>
                  <a:pt x="411717" y="460837"/>
                </a:lnTo>
                <a:lnTo>
                  <a:pt x="411608" y="460639"/>
                </a:lnTo>
                <a:lnTo>
                  <a:pt x="411794" y="460682"/>
                </a:lnTo>
                <a:lnTo>
                  <a:pt x="411948" y="460375"/>
                </a:lnTo>
                <a:lnTo>
                  <a:pt x="412140" y="460760"/>
                </a:lnTo>
                <a:lnTo>
                  <a:pt x="419772" y="462491"/>
                </a:lnTo>
                <a:cubicBezTo>
                  <a:pt x="423855" y="464343"/>
                  <a:pt x="423855" y="468048"/>
                  <a:pt x="423855" y="468048"/>
                </a:cubicBezTo>
                <a:lnTo>
                  <a:pt x="415784" y="468048"/>
                </a:lnTo>
                <a:lnTo>
                  <a:pt x="415917" y="468312"/>
                </a:lnTo>
                <a:cubicBezTo>
                  <a:pt x="415917" y="472695"/>
                  <a:pt x="414139" y="476250"/>
                  <a:pt x="411948" y="476250"/>
                </a:cubicBezTo>
                <a:cubicBezTo>
                  <a:pt x="409756" y="476250"/>
                  <a:pt x="407979" y="472695"/>
                  <a:pt x="407979" y="468312"/>
                </a:cubicBezTo>
                <a:lnTo>
                  <a:pt x="408086" y="468098"/>
                </a:lnTo>
                <a:lnTo>
                  <a:pt x="401629" y="471261"/>
                </a:lnTo>
                <a:lnTo>
                  <a:pt x="403318" y="464640"/>
                </a:lnTo>
                <a:lnTo>
                  <a:pt x="402423" y="465138"/>
                </a:lnTo>
                <a:cubicBezTo>
                  <a:pt x="398851" y="465138"/>
                  <a:pt x="395279" y="465138"/>
                  <a:pt x="395279" y="463153"/>
                </a:cubicBezTo>
                <a:cubicBezTo>
                  <a:pt x="395279" y="461169"/>
                  <a:pt x="398851" y="459184"/>
                  <a:pt x="402423" y="459184"/>
                </a:cubicBezTo>
                <a:close/>
                <a:moveTo>
                  <a:pt x="2611429" y="459052"/>
                </a:moveTo>
                <a:cubicBezTo>
                  <a:pt x="2611429" y="459052"/>
                  <a:pt x="2609615" y="462756"/>
                  <a:pt x="2607801" y="464609"/>
                </a:cubicBezTo>
                <a:cubicBezTo>
                  <a:pt x="2604172" y="468313"/>
                  <a:pt x="2600544" y="468313"/>
                  <a:pt x="2600544" y="466461"/>
                </a:cubicBezTo>
                <a:cubicBezTo>
                  <a:pt x="2598729" y="464609"/>
                  <a:pt x="2600544" y="462756"/>
                  <a:pt x="2604172" y="460904"/>
                </a:cubicBezTo>
                <a:cubicBezTo>
                  <a:pt x="2605986" y="457200"/>
                  <a:pt x="2609615" y="457200"/>
                  <a:pt x="2611429" y="459052"/>
                </a:cubicBezTo>
                <a:close/>
                <a:moveTo>
                  <a:pt x="2291284" y="457517"/>
                </a:moveTo>
                <a:cubicBezTo>
                  <a:pt x="2292342" y="456564"/>
                  <a:pt x="2293401" y="457993"/>
                  <a:pt x="2294194" y="459898"/>
                </a:cubicBezTo>
                <a:lnTo>
                  <a:pt x="2294724" y="461995"/>
                </a:lnTo>
                <a:lnTo>
                  <a:pt x="2294724" y="457517"/>
                </a:lnTo>
                <a:cubicBezTo>
                  <a:pt x="2295914" y="456564"/>
                  <a:pt x="2295914" y="457993"/>
                  <a:pt x="2295617" y="459898"/>
                </a:cubicBezTo>
                <a:lnTo>
                  <a:pt x="2295044" y="463261"/>
                </a:lnTo>
                <a:lnTo>
                  <a:pt x="2295309" y="464313"/>
                </a:lnTo>
                <a:lnTo>
                  <a:pt x="2295517" y="464343"/>
                </a:lnTo>
                <a:lnTo>
                  <a:pt x="2295326" y="464379"/>
                </a:lnTo>
                <a:lnTo>
                  <a:pt x="2295517" y="465137"/>
                </a:lnTo>
                <a:lnTo>
                  <a:pt x="2294883" y="464462"/>
                </a:lnTo>
                <a:lnTo>
                  <a:pt x="2294838" y="464471"/>
                </a:lnTo>
                <a:lnTo>
                  <a:pt x="2294814" y="464610"/>
                </a:lnTo>
                <a:lnTo>
                  <a:pt x="2295516" y="465138"/>
                </a:lnTo>
                <a:lnTo>
                  <a:pt x="2294793" y="464731"/>
                </a:lnTo>
                <a:lnTo>
                  <a:pt x="2294724" y="465137"/>
                </a:lnTo>
                <a:lnTo>
                  <a:pt x="2294724" y="464692"/>
                </a:lnTo>
                <a:lnTo>
                  <a:pt x="2294458" y="464542"/>
                </a:lnTo>
                <a:lnTo>
                  <a:pt x="2292165" y="464972"/>
                </a:lnTo>
                <a:lnTo>
                  <a:pt x="2292342" y="465138"/>
                </a:lnTo>
                <a:lnTo>
                  <a:pt x="2291635" y="465072"/>
                </a:lnTo>
                <a:lnTo>
                  <a:pt x="2290755" y="465237"/>
                </a:lnTo>
                <a:cubicBezTo>
                  <a:pt x="2288374" y="465534"/>
                  <a:pt x="2285992" y="465534"/>
                  <a:pt x="2285992" y="464343"/>
                </a:cubicBezTo>
                <a:lnTo>
                  <a:pt x="2287710" y="463883"/>
                </a:lnTo>
                <a:lnTo>
                  <a:pt x="2285992" y="462756"/>
                </a:lnTo>
                <a:cubicBezTo>
                  <a:pt x="2285992" y="461566"/>
                  <a:pt x="2287580" y="461566"/>
                  <a:pt x="2289167" y="462161"/>
                </a:cubicBezTo>
                <a:lnTo>
                  <a:pt x="2290764" y="463658"/>
                </a:lnTo>
                <a:lnTo>
                  <a:pt x="2293618" y="464069"/>
                </a:lnTo>
                <a:lnTo>
                  <a:pt x="2291548" y="462905"/>
                </a:lnTo>
                <a:cubicBezTo>
                  <a:pt x="2289564" y="461665"/>
                  <a:pt x="2287579" y="460177"/>
                  <a:pt x="2287579" y="459184"/>
                </a:cubicBezTo>
                <a:lnTo>
                  <a:pt x="2294206" y="464154"/>
                </a:lnTo>
                <a:lnTo>
                  <a:pt x="2294654" y="464219"/>
                </a:lnTo>
                <a:lnTo>
                  <a:pt x="2292607" y="462041"/>
                </a:lnTo>
                <a:cubicBezTo>
                  <a:pt x="2291284" y="460374"/>
                  <a:pt x="2290225" y="458469"/>
                  <a:pt x="2291284" y="457517"/>
                </a:cubicBezTo>
                <a:close/>
                <a:moveTo>
                  <a:pt x="2190743" y="457200"/>
                </a:moveTo>
                <a:cubicBezTo>
                  <a:pt x="2192330" y="457200"/>
                  <a:pt x="2195506" y="460772"/>
                  <a:pt x="2195506" y="464344"/>
                </a:cubicBezTo>
                <a:cubicBezTo>
                  <a:pt x="2197093" y="467916"/>
                  <a:pt x="2195506" y="469702"/>
                  <a:pt x="2193918" y="471488"/>
                </a:cubicBezTo>
                <a:cubicBezTo>
                  <a:pt x="2192330" y="471488"/>
                  <a:pt x="2190743" y="469702"/>
                  <a:pt x="2190743" y="466130"/>
                </a:cubicBezTo>
                <a:cubicBezTo>
                  <a:pt x="2189155" y="462558"/>
                  <a:pt x="2189155" y="458986"/>
                  <a:pt x="2190743" y="457200"/>
                </a:cubicBezTo>
                <a:close/>
                <a:moveTo>
                  <a:pt x="743736" y="457200"/>
                </a:moveTo>
                <a:lnTo>
                  <a:pt x="743988" y="457603"/>
                </a:lnTo>
                <a:lnTo>
                  <a:pt x="744529" y="457465"/>
                </a:lnTo>
                <a:lnTo>
                  <a:pt x="744208" y="457956"/>
                </a:lnTo>
                <a:lnTo>
                  <a:pt x="747705" y="463550"/>
                </a:lnTo>
                <a:cubicBezTo>
                  <a:pt x="747705" y="467056"/>
                  <a:pt x="745927" y="469900"/>
                  <a:pt x="743736" y="469900"/>
                </a:cubicBezTo>
                <a:cubicBezTo>
                  <a:pt x="741544" y="469900"/>
                  <a:pt x="739767" y="467056"/>
                  <a:pt x="739767" y="463550"/>
                </a:cubicBezTo>
                <a:lnTo>
                  <a:pt x="739944" y="463266"/>
                </a:lnTo>
                <a:lnTo>
                  <a:pt x="733643" y="464874"/>
                </a:lnTo>
                <a:cubicBezTo>
                  <a:pt x="731829" y="463022"/>
                  <a:pt x="733643" y="461169"/>
                  <a:pt x="737272" y="459317"/>
                </a:cubicBezTo>
                <a:lnTo>
                  <a:pt x="743388" y="457756"/>
                </a:lnTo>
                <a:close/>
                <a:moveTo>
                  <a:pt x="2621182" y="455613"/>
                </a:moveTo>
                <a:cubicBezTo>
                  <a:pt x="2625264" y="457200"/>
                  <a:pt x="2627305" y="457200"/>
                  <a:pt x="2627305" y="458788"/>
                </a:cubicBezTo>
                <a:cubicBezTo>
                  <a:pt x="2627305" y="460375"/>
                  <a:pt x="2625264" y="461963"/>
                  <a:pt x="2621182" y="461963"/>
                </a:cubicBezTo>
                <a:lnTo>
                  <a:pt x="2613670" y="459042"/>
                </a:lnTo>
                <a:lnTo>
                  <a:pt x="2618838" y="462416"/>
                </a:lnTo>
                <a:cubicBezTo>
                  <a:pt x="2622542" y="466045"/>
                  <a:pt x="2622542" y="469674"/>
                  <a:pt x="2620690" y="469674"/>
                </a:cubicBezTo>
                <a:lnTo>
                  <a:pt x="2615426" y="467096"/>
                </a:lnTo>
                <a:lnTo>
                  <a:pt x="2612223" y="471488"/>
                </a:lnTo>
                <a:cubicBezTo>
                  <a:pt x="2610239" y="471488"/>
                  <a:pt x="2608254" y="469674"/>
                  <a:pt x="2608254" y="466045"/>
                </a:cubicBezTo>
                <a:cubicBezTo>
                  <a:pt x="2608254" y="462416"/>
                  <a:pt x="2610239" y="458788"/>
                  <a:pt x="2612223" y="458788"/>
                </a:cubicBezTo>
                <a:lnTo>
                  <a:pt x="2613281" y="460723"/>
                </a:lnTo>
                <a:lnTo>
                  <a:pt x="2613281" y="458891"/>
                </a:lnTo>
                <a:lnTo>
                  <a:pt x="2613017" y="458788"/>
                </a:lnTo>
                <a:cubicBezTo>
                  <a:pt x="2613017" y="457200"/>
                  <a:pt x="2617100" y="455613"/>
                  <a:pt x="2621182" y="455613"/>
                </a:cubicBezTo>
                <a:close/>
                <a:moveTo>
                  <a:pt x="753261" y="454025"/>
                </a:moveTo>
                <a:cubicBezTo>
                  <a:pt x="756833" y="455612"/>
                  <a:pt x="760405" y="455612"/>
                  <a:pt x="760405" y="457200"/>
                </a:cubicBezTo>
                <a:cubicBezTo>
                  <a:pt x="758619" y="458787"/>
                  <a:pt x="756833" y="460375"/>
                  <a:pt x="753261" y="460375"/>
                </a:cubicBezTo>
                <a:lnTo>
                  <a:pt x="746943" y="457567"/>
                </a:lnTo>
                <a:lnTo>
                  <a:pt x="751937" y="460828"/>
                </a:lnTo>
                <a:cubicBezTo>
                  <a:pt x="755642" y="464457"/>
                  <a:pt x="755642" y="468086"/>
                  <a:pt x="753790" y="468086"/>
                </a:cubicBezTo>
                <a:cubicBezTo>
                  <a:pt x="751937" y="469900"/>
                  <a:pt x="750085" y="468086"/>
                  <a:pt x="748233" y="464457"/>
                </a:cubicBezTo>
                <a:lnTo>
                  <a:pt x="746415" y="457332"/>
                </a:lnTo>
                <a:lnTo>
                  <a:pt x="746117" y="457200"/>
                </a:lnTo>
                <a:cubicBezTo>
                  <a:pt x="746117" y="455612"/>
                  <a:pt x="749689" y="454025"/>
                  <a:pt x="753261" y="454025"/>
                </a:cubicBezTo>
                <a:close/>
                <a:moveTo>
                  <a:pt x="2598729" y="451168"/>
                </a:moveTo>
                <a:cubicBezTo>
                  <a:pt x="2600544" y="449263"/>
                  <a:pt x="2602358" y="449263"/>
                  <a:pt x="2605986" y="451168"/>
                </a:cubicBezTo>
                <a:cubicBezTo>
                  <a:pt x="2609615" y="453073"/>
                  <a:pt x="2611429" y="454978"/>
                  <a:pt x="2611429" y="456883"/>
                </a:cubicBezTo>
                <a:cubicBezTo>
                  <a:pt x="2611429" y="458788"/>
                  <a:pt x="2607801" y="458788"/>
                  <a:pt x="2604172" y="456883"/>
                </a:cubicBezTo>
                <a:cubicBezTo>
                  <a:pt x="2600544" y="454978"/>
                  <a:pt x="2598729" y="453073"/>
                  <a:pt x="2598729" y="451168"/>
                </a:cubicBezTo>
                <a:close/>
                <a:moveTo>
                  <a:pt x="1155081" y="449565"/>
                </a:moveTo>
                <a:cubicBezTo>
                  <a:pt x="1158744" y="447675"/>
                  <a:pt x="1166071" y="455234"/>
                  <a:pt x="1167903" y="466574"/>
                </a:cubicBezTo>
                <a:lnTo>
                  <a:pt x="1168311" y="469939"/>
                </a:lnTo>
                <a:lnTo>
                  <a:pt x="1169583" y="466804"/>
                </a:lnTo>
                <a:cubicBezTo>
                  <a:pt x="1175238" y="457676"/>
                  <a:pt x="1182779" y="454025"/>
                  <a:pt x="1186549" y="455851"/>
                </a:cubicBezTo>
                <a:cubicBezTo>
                  <a:pt x="1192205" y="457676"/>
                  <a:pt x="1190320" y="466804"/>
                  <a:pt x="1184664" y="475933"/>
                </a:cubicBezTo>
                <a:lnTo>
                  <a:pt x="1177882" y="483510"/>
                </a:lnTo>
                <a:lnTo>
                  <a:pt x="1186648" y="482889"/>
                </a:lnTo>
                <a:cubicBezTo>
                  <a:pt x="1197602" y="482889"/>
                  <a:pt x="1204905" y="486641"/>
                  <a:pt x="1204905" y="492270"/>
                </a:cubicBezTo>
                <a:cubicBezTo>
                  <a:pt x="1204905" y="497899"/>
                  <a:pt x="1195777" y="501651"/>
                  <a:pt x="1186648" y="499775"/>
                </a:cubicBezTo>
                <a:lnTo>
                  <a:pt x="1181457" y="498763"/>
                </a:lnTo>
                <a:lnTo>
                  <a:pt x="1184664" y="501817"/>
                </a:lnTo>
                <a:cubicBezTo>
                  <a:pt x="1190320" y="509170"/>
                  <a:pt x="1192205" y="518360"/>
                  <a:pt x="1188434" y="522037"/>
                </a:cubicBezTo>
                <a:cubicBezTo>
                  <a:pt x="1184664" y="523875"/>
                  <a:pt x="1175238" y="520199"/>
                  <a:pt x="1169583" y="512846"/>
                </a:cubicBezTo>
                <a:lnTo>
                  <a:pt x="1168702" y="510718"/>
                </a:lnTo>
                <a:lnTo>
                  <a:pt x="1160310" y="527051"/>
                </a:lnTo>
                <a:cubicBezTo>
                  <a:pt x="1154681" y="527051"/>
                  <a:pt x="1150929" y="519748"/>
                  <a:pt x="1152805" y="508794"/>
                </a:cubicBezTo>
                <a:lnTo>
                  <a:pt x="1157770" y="499131"/>
                </a:lnTo>
                <a:lnTo>
                  <a:pt x="1150762" y="506600"/>
                </a:lnTo>
                <a:cubicBezTo>
                  <a:pt x="1143409" y="514070"/>
                  <a:pt x="1134218" y="515938"/>
                  <a:pt x="1130542" y="512203"/>
                </a:cubicBezTo>
                <a:cubicBezTo>
                  <a:pt x="1128704" y="506600"/>
                  <a:pt x="1132380" y="499129"/>
                  <a:pt x="1139733" y="493526"/>
                </a:cubicBezTo>
                <a:lnTo>
                  <a:pt x="1149056" y="488451"/>
                </a:lnTo>
                <a:lnTo>
                  <a:pt x="1141722" y="486874"/>
                </a:lnTo>
                <a:cubicBezTo>
                  <a:pt x="1132594" y="483211"/>
                  <a:pt x="1127117" y="475884"/>
                  <a:pt x="1128942" y="470388"/>
                </a:cubicBezTo>
                <a:cubicBezTo>
                  <a:pt x="1129855" y="468557"/>
                  <a:pt x="1132594" y="467641"/>
                  <a:pt x="1136245" y="467641"/>
                </a:cubicBezTo>
                <a:cubicBezTo>
                  <a:pt x="1139896" y="467641"/>
                  <a:pt x="1144461" y="468557"/>
                  <a:pt x="1149025" y="470388"/>
                </a:cubicBezTo>
                <a:lnTo>
                  <a:pt x="1154313" y="474195"/>
                </a:lnTo>
                <a:lnTo>
                  <a:pt x="1151417" y="470354"/>
                </a:lnTo>
                <a:cubicBezTo>
                  <a:pt x="1147754" y="460904"/>
                  <a:pt x="1149586" y="451455"/>
                  <a:pt x="1155081" y="449565"/>
                </a:cubicBezTo>
                <a:close/>
                <a:moveTo>
                  <a:pt x="413932" y="446087"/>
                </a:moveTo>
                <a:lnTo>
                  <a:pt x="415785" y="452755"/>
                </a:lnTo>
                <a:lnTo>
                  <a:pt x="423457" y="452755"/>
                </a:lnTo>
                <a:cubicBezTo>
                  <a:pt x="425442" y="454660"/>
                  <a:pt x="423457" y="458470"/>
                  <a:pt x="419489" y="458470"/>
                </a:cubicBezTo>
                <a:lnTo>
                  <a:pt x="410096" y="458470"/>
                </a:lnTo>
                <a:lnTo>
                  <a:pt x="409963" y="458589"/>
                </a:lnTo>
                <a:lnTo>
                  <a:pt x="409930" y="458470"/>
                </a:lnTo>
                <a:lnTo>
                  <a:pt x="409567" y="458470"/>
                </a:lnTo>
                <a:lnTo>
                  <a:pt x="409854" y="458194"/>
                </a:lnTo>
                <a:lnTo>
                  <a:pt x="408047" y="451691"/>
                </a:lnTo>
                <a:lnTo>
                  <a:pt x="409567" y="460375"/>
                </a:lnTo>
                <a:cubicBezTo>
                  <a:pt x="407979" y="460375"/>
                  <a:pt x="404804" y="458561"/>
                  <a:pt x="403216" y="454932"/>
                </a:cubicBezTo>
                <a:cubicBezTo>
                  <a:pt x="401629" y="453118"/>
                  <a:pt x="401629" y="449489"/>
                  <a:pt x="403216" y="447675"/>
                </a:cubicBezTo>
                <a:cubicBezTo>
                  <a:pt x="404804" y="447675"/>
                  <a:pt x="406392" y="449489"/>
                  <a:pt x="407979" y="451303"/>
                </a:cubicBezTo>
                <a:lnTo>
                  <a:pt x="408001" y="451425"/>
                </a:lnTo>
                <a:close/>
                <a:moveTo>
                  <a:pt x="2608572" y="444500"/>
                </a:moveTo>
                <a:lnTo>
                  <a:pt x="2613890" y="449564"/>
                </a:lnTo>
                <a:lnTo>
                  <a:pt x="2620690" y="446286"/>
                </a:lnTo>
                <a:cubicBezTo>
                  <a:pt x="2622542" y="446286"/>
                  <a:pt x="2622542" y="449858"/>
                  <a:pt x="2618838" y="453430"/>
                </a:cubicBezTo>
                <a:cubicBezTo>
                  <a:pt x="2616986" y="457002"/>
                  <a:pt x="2615134" y="458788"/>
                  <a:pt x="2613281" y="457002"/>
                </a:cubicBezTo>
                <a:lnTo>
                  <a:pt x="2613281" y="453775"/>
                </a:lnTo>
                <a:lnTo>
                  <a:pt x="2612382" y="457200"/>
                </a:lnTo>
                <a:cubicBezTo>
                  <a:pt x="2610477" y="457200"/>
                  <a:pt x="2608572" y="455386"/>
                  <a:pt x="2608572" y="451757"/>
                </a:cubicBezTo>
                <a:cubicBezTo>
                  <a:pt x="2606667" y="448128"/>
                  <a:pt x="2606667" y="444500"/>
                  <a:pt x="2608572" y="444500"/>
                </a:cubicBezTo>
                <a:close/>
                <a:moveTo>
                  <a:pt x="1658250" y="444500"/>
                </a:moveTo>
                <a:cubicBezTo>
                  <a:pt x="1660291" y="444500"/>
                  <a:pt x="1664373" y="448204"/>
                  <a:pt x="1666414" y="453760"/>
                </a:cubicBezTo>
                <a:lnTo>
                  <a:pt x="1666184" y="455221"/>
                </a:lnTo>
                <a:lnTo>
                  <a:pt x="1677628" y="447939"/>
                </a:lnTo>
                <a:cubicBezTo>
                  <a:pt x="1679568" y="449791"/>
                  <a:pt x="1679568" y="455347"/>
                  <a:pt x="1675688" y="460904"/>
                </a:cubicBezTo>
                <a:cubicBezTo>
                  <a:pt x="1673747" y="464608"/>
                  <a:pt x="1667926" y="468312"/>
                  <a:pt x="1665986" y="466460"/>
                </a:cubicBezTo>
                <a:lnTo>
                  <a:pt x="1664823" y="463869"/>
                </a:lnTo>
                <a:lnTo>
                  <a:pt x="1664373" y="466725"/>
                </a:lnTo>
                <a:lnTo>
                  <a:pt x="1661252" y="463185"/>
                </a:lnTo>
                <a:lnTo>
                  <a:pt x="1661840" y="466498"/>
                </a:lnTo>
                <a:cubicBezTo>
                  <a:pt x="1661840" y="468312"/>
                  <a:pt x="1656284" y="468312"/>
                  <a:pt x="1650728" y="466498"/>
                </a:cubicBezTo>
                <a:cubicBezTo>
                  <a:pt x="1645171" y="464683"/>
                  <a:pt x="1641467" y="459240"/>
                  <a:pt x="1643319" y="457426"/>
                </a:cubicBezTo>
                <a:cubicBezTo>
                  <a:pt x="1643319" y="456519"/>
                  <a:pt x="1644708" y="456065"/>
                  <a:pt x="1646792" y="456065"/>
                </a:cubicBezTo>
                <a:cubicBezTo>
                  <a:pt x="1648876" y="456065"/>
                  <a:pt x="1651654" y="456519"/>
                  <a:pt x="1654432" y="457426"/>
                </a:cubicBezTo>
                <a:lnTo>
                  <a:pt x="1658096" y="459605"/>
                </a:lnTo>
                <a:lnTo>
                  <a:pt x="1656208" y="457464"/>
                </a:lnTo>
                <a:cubicBezTo>
                  <a:pt x="1654167" y="451908"/>
                  <a:pt x="1654167" y="446352"/>
                  <a:pt x="1658250" y="444500"/>
                </a:cubicBezTo>
                <a:close/>
                <a:moveTo>
                  <a:pt x="753790" y="443309"/>
                </a:moveTo>
                <a:cubicBezTo>
                  <a:pt x="755642" y="443309"/>
                  <a:pt x="755642" y="447278"/>
                  <a:pt x="753790" y="451247"/>
                </a:cubicBezTo>
                <a:cubicBezTo>
                  <a:pt x="750085" y="455215"/>
                  <a:pt x="748233" y="457200"/>
                  <a:pt x="746381" y="455215"/>
                </a:cubicBezTo>
                <a:cubicBezTo>
                  <a:pt x="744529" y="455215"/>
                  <a:pt x="744529" y="451247"/>
                  <a:pt x="748233" y="447278"/>
                </a:cubicBezTo>
                <a:cubicBezTo>
                  <a:pt x="750085" y="443309"/>
                  <a:pt x="751937" y="441325"/>
                  <a:pt x="753790" y="443309"/>
                </a:cubicBezTo>
                <a:close/>
                <a:moveTo>
                  <a:pt x="741989" y="441325"/>
                </a:moveTo>
                <a:cubicBezTo>
                  <a:pt x="743894" y="441325"/>
                  <a:pt x="745799" y="443366"/>
                  <a:pt x="745799" y="447448"/>
                </a:cubicBezTo>
                <a:lnTo>
                  <a:pt x="744149" y="454519"/>
                </a:lnTo>
                <a:lnTo>
                  <a:pt x="744331" y="455295"/>
                </a:lnTo>
                <a:lnTo>
                  <a:pt x="743968" y="455295"/>
                </a:lnTo>
                <a:lnTo>
                  <a:pt x="743894" y="455613"/>
                </a:lnTo>
                <a:lnTo>
                  <a:pt x="743696" y="455295"/>
                </a:lnTo>
                <a:lnTo>
                  <a:pt x="737187" y="455295"/>
                </a:lnTo>
                <a:cubicBezTo>
                  <a:pt x="733615" y="453390"/>
                  <a:pt x="731829" y="451485"/>
                  <a:pt x="731829" y="449580"/>
                </a:cubicBezTo>
                <a:cubicBezTo>
                  <a:pt x="733615" y="447675"/>
                  <a:pt x="737187" y="447675"/>
                  <a:pt x="738973" y="449580"/>
                </a:cubicBezTo>
                <a:lnTo>
                  <a:pt x="740853" y="450726"/>
                </a:lnTo>
                <a:lnTo>
                  <a:pt x="740084" y="449489"/>
                </a:lnTo>
                <a:cubicBezTo>
                  <a:pt x="738179" y="445407"/>
                  <a:pt x="740084" y="441325"/>
                  <a:pt x="741989" y="441325"/>
                </a:cubicBezTo>
                <a:close/>
                <a:moveTo>
                  <a:pt x="2493240" y="441225"/>
                </a:moveTo>
                <a:cubicBezTo>
                  <a:pt x="2495384" y="440928"/>
                  <a:pt x="2497765" y="440928"/>
                  <a:pt x="2498717" y="442118"/>
                </a:cubicBezTo>
                <a:lnTo>
                  <a:pt x="2497220" y="442921"/>
                </a:lnTo>
                <a:lnTo>
                  <a:pt x="2498717" y="443706"/>
                </a:lnTo>
                <a:cubicBezTo>
                  <a:pt x="2498717" y="444897"/>
                  <a:pt x="2496733" y="444897"/>
                  <a:pt x="2494748" y="444302"/>
                </a:cubicBezTo>
                <a:lnTo>
                  <a:pt x="2493490" y="443358"/>
                </a:lnTo>
                <a:lnTo>
                  <a:pt x="2491106" y="442671"/>
                </a:lnTo>
                <a:lnTo>
                  <a:pt x="2492367" y="443558"/>
                </a:lnTo>
                <a:cubicBezTo>
                  <a:pt x="2493955" y="444798"/>
                  <a:pt x="2495542" y="446286"/>
                  <a:pt x="2495542" y="447278"/>
                </a:cubicBezTo>
                <a:lnTo>
                  <a:pt x="2490415" y="442471"/>
                </a:lnTo>
                <a:lnTo>
                  <a:pt x="2489192" y="442118"/>
                </a:lnTo>
                <a:lnTo>
                  <a:pt x="2489877" y="441967"/>
                </a:lnTo>
                <a:lnTo>
                  <a:pt x="2489192" y="441325"/>
                </a:lnTo>
                <a:lnTo>
                  <a:pt x="2490051" y="441929"/>
                </a:lnTo>
                <a:lnTo>
                  <a:pt x="2491236" y="441668"/>
                </a:lnTo>
                <a:lnTo>
                  <a:pt x="2490779" y="441325"/>
                </a:lnTo>
                <a:lnTo>
                  <a:pt x="2492279" y="441437"/>
                </a:lnTo>
                <a:close/>
                <a:moveTo>
                  <a:pt x="2483954" y="441225"/>
                </a:moveTo>
                <a:lnTo>
                  <a:pt x="2487316" y="441799"/>
                </a:lnTo>
                <a:lnTo>
                  <a:pt x="2489192" y="441325"/>
                </a:lnTo>
                <a:lnTo>
                  <a:pt x="2488665" y="442029"/>
                </a:lnTo>
                <a:lnTo>
                  <a:pt x="2489002" y="442086"/>
                </a:lnTo>
                <a:lnTo>
                  <a:pt x="2489192" y="441325"/>
                </a:lnTo>
                <a:lnTo>
                  <a:pt x="2489143" y="442110"/>
                </a:lnTo>
                <a:lnTo>
                  <a:pt x="2489192" y="442118"/>
                </a:lnTo>
                <a:lnTo>
                  <a:pt x="2489142" y="442130"/>
                </a:lnTo>
                <a:lnTo>
                  <a:pt x="2488895" y="446087"/>
                </a:lnTo>
                <a:cubicBezTo>
                  <a:pt x="2488597" y="448469"/>
                  <a:pt x="2488001" y="450850"/>
                  <a:pt x="2486811" y="450850"/>
                </a:cubicBezTo>
                <a:lnTo>
                  <a:pt x="2488981" y="442168"/>
                </a:lnTo>
                <a:lnTo>
                  <a:pt x="2488470" y="442288"/>
                </a:lnTo>
                <a:lnTo>
                  <a:pt x="2483239" y="449263"/>
                </a:lnTo>
                <a:cubicBezTo>
                  <a:pt x="2482246" y="448271"/>
                  <a:pt x="2483239" y="446782"/>
                  <a:pt x="2484727" y="445294"/>
                </a:cubicBezTo>
                <a:lnTo>
                  <a:pt x="2485830" y="444313"/>
                </a:lnTo>
                <a:lnTo>
                  <a:pt x="2481572" y="445558"/>
                </a:lnTo>
                <a:lnTo>
                  <a:pt x="2483934" y="442672"/>
                </a:lnTo>
                <a:lnTo>
                  <a:pt x="2481572" y="442118"/>
                </a:lnTo>
                <a:cubicBezTo>
                  <a:pt x="2480620" y="440928"/>
                  <a:pt x="2482049" y="440928"/>
                  <a:pt x="2483954" y="441225"/>
                </a:cubicBezTo>
                <a:close/>
                <a:moveTo>
                  <a:pt x="1607985" y="440696"/>
                </a:moveTo>
                <a:cubicBezTo>
                  <a:pt x="1612211" y="441744"/>
                  <a:pt x="1616581" y="444190"/>
                  <a:pt x="1620721" y="448849"/>
                </a:cubicBezTo>
                <a:lnTo>
                  <a:pt x="1630045" y="467942"/>
                </a:lnTo>
                <a:lnTo>
                  <a:pt x="1630354" y="468049"/>
                </a:lnTo>
                <a:lnTo>
                  <a:pt x="1630069" y="467990"/>
                </a:lnTo>
                <a:lnTo>
                  <a:pt x="1632495" y="472959"/>
                </a:lnTo>
                <a:cubicBezTo>
                  <a:pt x="1634350" y="481258"/>
                  <a:pt x="1635040" y="489032"/>
                  <a:pt x="1637282" y="493924"/>
                </a:cubicBezTo>
                <a:lnTo>
                  <a:pt x="1643391" y="498274"/>
                </a:lnTo>
                <a:lnTo>
                  <a:pt x="1647817" y="499452"/>
                </a:lnTo>
                <a:cubicBezTo>
                  <a:pt x="1647817" y="499452"/>
                  <a:pt x="1646533" y="500483"/>
                  <a:pt x="1643965" y="500998"/>
                </a:cubicBezTo>
                <a:lnTo>
                  <a:pt x="1642258" y="500769"/>
                </a:lnTo>
                <a:lnTo>
                  <a:pt x="1641048" y="501583"/>
                </a:lnTo>
                <a:cubicBezTo>
                  <a:pt x="1637555" y="503635"/>
                  <a:pt x="1631668" y="506409"/>
                  <a:pt x="1624067" y="507446"/>
                </a:cubicBezTo>
                <a:lnTo>
                  <a:pt x="1618394" y="506499"/>
                </a:lnTo>
                <a:lnTo>
                  <a:pt x="1619242" y="509588"/>
                </a:lnTo>
                <a:lnTo>
                  <a:pt x="1617939" y="506423"/>
                </a:lnTo>
                <a:lnTo>
                  <a:pt x="1596800" y="502893"/>
                </a:lnTo>
                <a:cubicBezTo>
                  <a:pt x="1571040" y="487984"/>
                  <a:pt x="1563679" y="469348"/>
                  <a:pt x="1583920" y="446985"/>
                </a:cubicBezTo>
                <a:cubicBezTo>
                  <a:pt x="1583920" y="446985"/>
                  <a:pt x="1595306" y="437551"/>
                  <a:pt x="1607985" y="440696"/>
                </a:cubicBezTo>
                <a:close/>
                <a:moveTo>
                  <a:pt x="2484479" y="439341"/>
                </a:moveTo>
                <a:cubicBezTo>
                  <a:pt x="2486215" y="439737"/>
                  <a:pt x="2488200" y="440531"/>
                  <a:pt x="2489192" y="441325"/>
                </a:cubicBezTo>
                <a:cubicBezTo>
                  <a:pt x="2489192" y="441325"/>
                  <a:pt x="2481254" y="441325"/>
                  <a:pt x="2481254" y="439737"/>
                </a:cubicBezTo>
                <a:cubicBezTo>
                  <a:pt x="2481254" y="438944"/>
                  <a:pt x="2482743" y="438944"/>
                  <a:pt x="2484479" y="439341"/>
                </a:cubicBezTo>
                <a:close/>
                <a:moveTo>
                  <a:pt x="2496733" y="438150"/>
                </a:moveTo>
                <a:cubicBezTo>
                  <a:pt x="2498717" y="439737"/>
                  <a:pt x="2492764" y="441325"/>
                  <a:pt x="2490779" y="441325"/>
                </a:cubicBezTo>
                <a:cubicBezTo>
                  <a:pt x="2490779" y="441325"/>
                  <a:pt x="2496733" y="436562"/>
                  <a:pt x="2496733" y="438150"/>
                </a:cubicBezTo>
                <a:close/>
                <a:moveTo>
                  <a:pt x="2493955" y="436562"/>
                </a:moveTo>
                <a:cubicBezTo>
                  <a:pt x="2495542" y="436562"/>
                  <a:pt x="2490780" y="441325"/>
                  <a:pt x="2489192" y="441325"/>
                </a:cubicBezTo>
                <a:cubicBezTo>
                  <a:pt x="2489192" y="441325"/>
                  <a:pt x="2492367" y="434975"/>
                  <a:pt x="2493955" y="436562"/>
                </a:cubicBezTo>
                <a:close/>
                <a:moveTo>
                  <a:pt x="1643054" y="436562"/>
                </a:moveTo>
                <a:lnTo>
                  <a:pt x="1644717" y="437671"/>
                </a:lnTo>
                <a:lnTo>
                  <a:pt x="1647288" y="436789"/>
                </a:lnTo>
                <a:lnTo>
                  <a:pt x="1652371" y="440275"/>
                </a:lnTo>
                <a:lnTo>
                  <a:pt x="1652579" y="440267"/>
                </a:lnTo>
                <a:lnTo>
                  <a:pt x="1652405" y="440298"/>
                </a:lnTo>
                <a:lnTo>
                  <a:pt x="1652579" y="440418"/>
                </a:lnTo>
                <a:lnTo>
                  <a:pt x="1645719" y="444652"/>
                </a:lnTo>
                <a:lnTo>
                  <a:pt x="1643760" y="445861"/>
                </a:lnTo>
                <a:lnTo>
                  <a:pt x="1640801" y="443578"/>
                </a:lnTo>
                <a:lnTo>
                  <a:pt x="1636704" y="440418"/>
                </a:lnTo>
                <a:lnTo>
                  <a:pt x="1638393" y="439839"/>
                </a:lnTo>
                <a:lnTo>
                  <a:pt x="1636704" y="438150"/>
                </a:lnTo>
                <a:lnTo>
                  <a:pt x="1639757" y="439371"/>
                </a:lnTo>
                <a:lnTo>
                  <a:pt x="1644056" y="437897"/>
                </a:lnTo>
                <a:close/>
                <a:moveTo>
                  <a:pt x="2484959" y="434974"/>
                </a:moveTo>
                <a:lnTo>
                  <a:pt x="2489192" y="441324"/>
                </a:lnTo>
                <a:lnTo>
                  <a:pt x="2489192" y="441325"/>
                </a:lnTo>
                <a:cubicBezTo>
                  <a:pt x="2489192" y="441325"/>
                  <a:pt x="2481254" y="438150"/>
                  <a:pt x="2483239" y="436562"/>
                </a:cubicBezTo>
                <a:lnTo>
                  <a:pt x="2485888" y="437622"/>
                </a:lnTo>
                <a:close/>
                <a:moveTo>
                  <a:pt x="2406386" y="433361"/>
                </a:moveTo>
                <a:cubicBezTo>
                  <a:pt x="2428904" y="433187"/>
                  <a:pt x="2446056" y="437857"/>
                  <a:pt x="2453224" y="440203"/>
                </a:cubicBezTo>
                <a:lnTo>
                  <a:pt x="2453892" y="440441"/>
                </a:lnTo>
                <a:lnTo>
                  <a:pt x="2457018" y="440567"/>
                </a:lnTo>
                <a:cubicBezTo>
                  <a:pt x="2459367" y="441000"/>
                  <a:pt x="2460617" y="441524"/>
                  <a:pt x="2460617" y="441524"/>
                </a:cubicBezTo>
                <a:lnTo>
                  <a:pt x="2453637" y="443546"/>
                </a:lnTo>
                <a:lnTo>
                  <a:pt x="2442532" y="450493"/>
                </a:lnTo>
                <a:cubicBezTo>
                  <a:pt x="2418576" y="478958"/>
                  <a:pt x="2455031" y="556969"/>
                  <a:pt x="2415929" y="622148"/>
                </a:cubicBezTo>
                <a:cubicBezTo>
                  <a:pt x="2373102" y="698501"/>
                  <a:pt x="2293035" y="666842"/>
                  <a:pt x="2293035" y="666842"/>
                </a:cubicBezTo>
                <a:cubicBezTo>
                  <a:pt x="2212967" y="614699"/>
                  <a:pt x="2222277" y="547658"/>
                  <a:pt x="2298621" y="476892"/>
                </a:cubicBezTo>
                <a:cubicBezTo>
                  <a:pt x="2317707" y="459666"/>
                  <a:pt x="2337141" y="448841"/>
                  <a:pt x="2355558" y="442294"/>
                </a:cubicBezTo>
                <a:lnTo>
                  <a:pt x="2367631" y="440173"/>
                </a:lnTo>
                <a:lnTo>
                  <a:pt x="2368225" y="438150"/>
                </a:lnTo>
                <a:lnTo>
                  <a:pt x="2367948" y="440117"/>
                </a:lnTo>
                <a:close/>
                <a:moveTo>
                  <a:pt x="2095492" y="427037"/>
                </a:moveTo>
                <a:lnTo>
                  <a:pt x="2095493" y="427037"/>
                </a:lnTo>
                <a:lnTo>
                  <a:pt x="2098469" y="429270"/>
                </a:lnTo>
                <a:cubicBezTo>
                  <a:pt x="2099858" y="430510"/>
                  <a:pt x="2101049" y="431998"/>
                  <a:pt x="2100255" y="432990"/>
                </a:cubicBezTo>
                <a:lnTo>
                  <a:pt x="2095493" y="427038"/>
                </a:lnTo>
                <a:lnTo>
                  <a:pt x="2097675" y="430133"/>
                </a:lnTo>
                <a:cubicBezTo>
                  <a:pt x="2098668" y="431799"/>
                  <a:pt x="2099461" y="433704"/>
                  <a:pt x="2098668" y="434657"/>
                </a:cubicBezTo>
                <a:cubicBezTo>
                  <a:pt x="2097874" y="435609"/>
                  <a:pt x="2097080" y="434181"/>
                  <a:pt x="2096485" y="432276"/>
                </a:cubicBezTo>
                <a:lnTo>
                  <a:pt x="2095492" y="427038"/>
                </a:lnTo>
                <a:lnTo>
                  <a:pt x="2095492" y="427038"/>
                </a:lnTo>
                <a:close/>
                <a:moveTo>
                  <a:pt x="1501401" y="427037"/>
                </a:moveTo>
                <a:lnTo>
                  <a:pt x="1502402" y="427509"/>
                </a:lnTo>
                <a:lnTo>
                  <a:pt x="1502402" y="427318"/>
                </a:lnTo>
                <a:lnTo>
                  <a:pt x="1502404" y="427510"/>
                </a:lnTo>
                <a:lnTo>
                  <a:pt x="1512392" y="432221"/>
                </a:lnTo>
                <a:lnTo>
                  <a:pt x="1512392" y="438397"/>
                </a:lnTo>
                <a:lnTo>
                  <a:pt x="1512880" y="439737"/>
                </a:lnTo>
                <a:lnTo>
                  <a:pt x="1512392" y="439282"/>
                </a:lnTo>
                <a:lnTo>
                  <a:pt x="1512392" y="445889"/>
                </a:lnTo>
                <a:lnTo>
                  <a:pt x="1507291" y="452373"/>
                </a:lnTo>
                <a:lnTo>
                  <a:pt x="1508117" y="454025"/>
                </a:lnTo>
                <a:lnTo>
                  <a:pt x="1507176" y="452519"/>
                </a:lnTo>
                <a:lnTo>
                  <a:pt x="1504607" y="455786"/>
                </a:lnTo>
                <a:cubicBezTo>
                  <a:pt x="1501859" y="457200"/>
                  <a:pt x="1499569" y="457200"/>
                  <a:pt x="1499569" y="457200"/>
                </a:cubicBezTo>
                <a:lnTo>
                  <a:pt x="1499350" y="456501"/>
                </a:lnTo>
                <a:lnTo>
                  <a:pt x="1498592" y="457200"/>
                </a:lnTo>
                <a:lnTo>
                  <a:pt x="1499111" y="455739"/>
                </a:lnTo>
                <a:lnTo>
                  <a:pt x="1497280" y="449895"/>
                </a:lnTo>
                <a:cubicBezTo>
                  <a:pt x="1494990" y="446831"/>
                  <a:pt x="1492242" y="443061"/>
                  <a:pt x="1492242" y="438348"/>
                </a:cubicBezTo>
                <a:cubicBezTo>
                  <a:pt x="1492242" y="427037"/>
                  <a:pt x="1501401" y="427037"/>
                  <a:pt x="1501401" y="427037"/>
                </a:cubicBezTo>
                <a:close/>
                <a:moveTo>
                  <a:pt x="1706952" y="423863"/>
                </a:moveTo>
                <a:cubicBezTo>
                  <a:pt x="1718859" y="425731"/>
                  <a:pt x="1720843" y="433201"/>
                  <a:pt x="1718859" y="442539"/>
                </a:cubicBezTo>
                <a:lnTo>
                  <a:pt x="1712419" y="449877"/>
                </a:lnTo>
                <a:lnTo>
                  <a:pt x="1712905" y="450850"/>
                </a:lnTo>
                <a:lnTo>
                  <a:pt x="1712348" y="449958"/>
                </a:lnTo>
                <a:lnTo>
                  <a:pt x="1709433" y="453278"/>
                </a:lnTo>
                <a:lnTo>
                  <a:pt x="1703637" y="455376"/>
                </a:lnTo>
                <a:lnTo>
                  <a:pt x="1703380" y="455613"/>
                </a:lnTo>
                <a:lnTo>
                  <a:pt x="1703427" y="455452"/>
                </a:lnTo>
                <a:lnTo>
                  <a:pt x="1702983" y="455613"/>
                </a:lnTo>
                <a:cubicBezTo>
                  <a:pt x="1706952" y="451878"/>
                  <a:pt x="1697030" y="446275"/>
                  <a:pt x="1697030" y="435069"/>
                </a:cubicBezTo>
                <a:cubicBezTo>
                  <a:pt x="1697030" y="425731"/>
                  <a:pt x="1706952" y="423863"/>
                  <a:pt x="1706952" y="423863"/>
                </a:cubicBezTo>
                <a:close/>
                <a:moveTo>
                  <a:pt x="2246305" y="422275"/>
                </a:moveTo>
                <a:lnTo>
                  <a:pt x="2247993" y="422442"/>
                </a:lnTo>
                <a:lnTo>
                  <a:pt x="2247892" y="422275"/>
                </a:lnTo>
                <a:lnTo>
                  <a:pt x="2248238" y="422466"/>
                </a:lnTo>
                <a:lnTo>
                  <a:pt x="2253995" y="423034"/>
                </a:lnTo>
                <a:cubicBezTo>
                  <a:pt x="2267836" y="424636"/>
                  <a:pt x="2295518" y="429022"/>
                  <a:pt x="2295518" y="438468"/>
                </a:cubicBezTo>
                <a:cubicBezTo>
                  <a:pt x="2294572" y="443865"/>
                  <a:pt x="2284635" y="442516"/>
                  <a:pt x="2273751" y="438468"/>
                </a:cubicBezTo>
                <a:lnTo>
                  <a:pt x="2272105" y="437689"/>
                </a:lnTo>
                <a:lnTo>
                  <a:pt x="2281699" y="445715"/>
                </a:lnTo>
                <a:cubicBezTo>
                  <a:pt x="2284931" y="449362"/>
                  <a:pt x="2286562" y="452834"/>
                  <a:pt x="2285164" y="455612"/>
                </a:cubicBezTo>
                <a:cubicBezTo>
                  <a:pt x="2283068" y="459780"/>
                  <a:pt x="2278089" y="457957"/>
                  <a:pt x="2272389" y="453366"/>
                </a:cubicBezTo>
                <a:lnTo>
                  <a:pt x="2257387" y="436830"/>
                </a:lnTo>
                <a:lnTo>
                  <a:pt x="2261013" y="441818"/>
                </a:lnTo>
                <a:cubicBezTo>
                  <a:pt x="2267783" y="452054"/>
                  <a:pt x="2273386" y="463222"/>
                  <a:pt x="2268717" y="466944"/>
                </a:cubicBezTo>
                <a:cubicBezTo>
                  <a:pt x="2259379" y="476250"/>
                  <a:pt x="2246305" y="437165"/>
                  <a:pt x="2246305" y="422275"/>
                </a:cubicBezTo>
                <a:cubicBezTo>
                  <a:pt x="2246305" y="422275"/>
                  <a:pt x="2248290" y="424601"/>
                  <a:pt x="2251120" y="428208"/>
                </a:cubicBezTo>
                <a:lnTo>
                  <a:pt x="2253234" y="431115"/>
                </a:lnTo>
                <a:lnTo>
                  <a:pt x="2249219" y="424470"/>
                </a:lnTo>
                <a:close/>
                <a:moveTo>
                  <a:pt x="2244717" y="422275"/>
                </a:moveTo>
                <a:cubicBezTo>
                  <a:pt x="2244717" y="422275"/>
                  <a:pt x="2207493" y="450850"/>
                  <a:pt x="2198187" y="443706"/>
                </a:cubicBezTo>
                <a:cubicBezTo>
                  <a:pt x="2190742" y="434776"/>
                  <a:pt x="2229828" y="422275"/>
                  <a:pt x="2244717" y="422275"/>
                </a:cubicBezTo>
                <a:close/>
                <a:moveTo>
                  <a:pt x="2244717" y="422275"/>
                </a:moveTo>
                <a:lnTo>
                  <a:pt x="2244389" y="424547"/>
                </a:lnTo>
                <a:lnTo>
                  <a:pt x="2246330" y="431191"/>
                </a:lnTo>
                <a:cubicBezTo>
                  <a:pt x="2249976" y="444452"/>
                  <a:pt x="2256227" y="471323"/>
                  <a:pt x="2247893" y="474114"/>
                </a:cubicBezTo>
                <a:cubicBezTo>
                  <a:pt x="2242336" y="475976"/>
                  <a:pt x="2240021" y="466670"/>
                  <a:pt x="2239790" y="455270"/>
                </a:cubicBezTo>
                <a:lnTo>
                  <a:pt x="2242722" y="434333"/>
                </a:lnTo>
                <a:lnTo>
                  <a:pt x="2240431" y="445858"/>
                </a:lnTo>
                <a:cubicBezTo>
                  <a:pt x="2237573" y="457536"/>
                  <a:pt x="2233287" y="468984"/>
                  <a:pt x="2227572" y="468068"/>
                </a:cubicBezTo>
                <a:cubicBezTo>
                  <a:pt x="2224715" y="468068"/>
                  <a:pt x="2223643" y="465779"/>
                  <a:pt x="2223822" y="462201"/>
                </a:cubicBezTo>
                <a:lnTo>
                  <a:pt x="2227570" y="448614"/>
                </a:lnTo>
                <a:lnTo>
                  <a:pt x="2220330" y="457669"/>
                </a:lnTo>
                <a:cubicBezTo>
                  <a:pt x="2216923" y="460901"/>
                  <a:pt x="2213778" y="462532"/>
                  <a:pt x="2211449" y="461134"/>
                </a:cubicBezTo>
                <a:cubicBezTo>
                  <a:pt x="2200267" y="455543"/>
                  <a:pt x="2230085" y="429453"/>
                  <a:pt x="2243130" y="423862"/>
                </a:cubicBezTo>
                <a:lnTo>
                  <a:pt x="2240096" y="429372"/>
                </a:lnTo>
                <a:close/>
                <a:moveTo>
                  <a:pt x="1560428" y="421680"/>
                </a:moveTo>
                <a:cubicBezTo>
                  <a:pt x="1564404" y="422831"/>
                  <a:pt x="1566742" y="425132"/>
                  <a:pt x="1566742" y="425132"/>
                </a:cubicBezTo>
                <a:cubicBezTo>
                  <a:pt x="1577968" y="438023"/>
                  <a:pt x="1572355" y="449072"/>
                  <a:pt x="1555516" y="456438"/>
                </a:cubicBezTo>
                <a:lnTo>
                  <a:pt x="1542851" y="456041"/>
                </a:lnTo>
                <a:lnTo>
                  <a:pt x="1541455" y="458788"/>
                </a:lnTo>
                <a:lnTo>
                  <a:pt x="1542159" y="456019"/>
                </a:lnTo>
                <a:lnTo>
                  <a:pt x="1533532" y="455748"/>
                </a:lnTo>
                <a:lnTo>
                  <a:pt x="1525915" y="451118"/>
                </a:lnTo>
                <a:lnTo>
                  <a:pt x="1525580" y="451077"/>
                </a:lnTo>
                <a:lnTo>
                  <a:pt x="1525798" y="451046"/>
                </a:lnTo>
                <a:lnTo>
                  <a:pt x="1525580" y="450914"/>
                </a:lnTo>
                <a:cubicBezTo>
                  <a:pt x="1530258" y="451835"/>
                  <a:pt x="1532129" y="447691"/>
                  <a:pt x="1534234" y="442167"/>
                </a:cubicBezTo>
                <a:lnTo>
                  <a:pt x="1538897" y="434268"/>
                </a:lnTo>
                <a:lnTo>
                  <a:pt x="1538280" y="434340"/>
                </a:lnTo>
                <a:lnTo>
                  <a:pt x="1538932" y="434208"/>
                </a:lnTo>
                <a:lnTo>
                  <a:pt x="1544290" y="425132"/>
                </a:lnTo>
                <a:cubicBezTo>
                  <a:pt x="1550839" y="420529"/>
                  <a:pt x="1556452" y="420529"/>
                  <a:pt x="1560428" y="421680"/>
                </a:cubicBezTo>
                <a:close/>
                <a:moveTo>
                  <a:pt x="2100255" y="421084"/>
                </a:moveTo>
                <a:cubicBezTo>
                  <a:pt x="2101049" y="421084"/>
                  <a:pt x="2100255" y="422573"/>
                  <a:pt x="2099064" y="424061"/>
                </a:cubicBezTo>
                <a:lnTo>
                  <a:pt x="2095495" y="427036"/>
                </a:lnTo>
                <a:lnTo>
                  <a:pt x="2099302" y="425648"/>
                </a:lnTo>
                <a:cubicBezTo>
                  <a:pt x="2101207" y="425053"/>
                  <a:pt x="2103112" y="424656"/>
                  <a:pt x="2103112" y="425449"/>
                </a:cubicBezTo>
                <a:cubicBezTo>
                  <a:pt x="2104065" y="426243"/>
                  <a:pt x="2102636" y="426640"/>
                  <a:pt x="2100731" y="426839"/>
                </a:cubicBezTo>
                <a:lnTo>
                  <a:pt x="2095494" y="427037"/>
                </a:lnTo>
                <a:lnTo>
                  <a:pt x="2095494" y="427037"/>
                </a:lnTo>
                <a:lnTo>
                  <a:pt x="2098667" y="427235"/>
                </a:lnTo>
                <a:cubicBezTo>
                  <a:pt x="2100255" y="427434"/>
                  <a:pt x="2101842" y="427831"/>
                  <a:pt x="2101842" y="428624"/>
                </a:cubicBezTo>
                <a:lnTo>
                  <a:pt x="2095493" y="427037"/>
                </a:lnTo>
                <a:lnTo>
                  <a:pt x="2095493" y="427037"/>
                </a:lnTo>
                <a:lnTo>
                  <a:pt x="2095493" y="427037"/>
                </a:lnTo>
                <a:lnTo>
                  <a:pt x="2095492" y="427037"/>
                </a:lnTo>
                <a:lnTo>
                  <a:pt x="2095493" y="427037"/>
                </a:lnTo>
                <a:lnTo>
                  <a:pt x="2097278" y="423317"/>
                </a:lnTo>
                <a:cubicBezTo>
                  <a:pt x="2098270" y="421581"/>
                  <a:pt x="2099461" y="420092"/>
                  <a:pt x="2100255" y="421084"/>
                </a:cubicBezTo>
                <a:close/>
                <a:moveTo>
                  <a:pt x="2087554" y="421084"/>
                </a:moveTo>
                <a:cubicBezTo>
                  <a:pt x="2087554" y="420092"/>
                  <a:pt x="2089142" y="421084"/>
                  <a:pt x="2090729" y="422573"/>
                </a:cubicBezTo>
                <a:lnTo>
                  <a:pt x="2093904" y="427037"/>
                </a:lnTo>
                <a:lnTo>
                  <a:pt x="2093904" y="427037"/>
                </a:lnTo>
                <a:lnTo>
                  <a:pt x="2093905" y="427037"/>
                </a:lnTo>
                <a:lnTo>
                  <a:pt x="2093905" y="427037"/>
                </a:lnTo>
                <a:lnTo>
                  <a:pt x="2093905" y="427037"/>
                </a:lnTo>
                <a:lnTo>
                  <a:pt x="2093905" y="427038"/>
                </a:lnTo>
                <a:lnTo>
                  <a:pt x="2093905" y="427038"/>
                </a:lnTo>
                <a:lnTo>
                  <a:pt x="2093905" y="427038"/>
                </a:lnTo>
                <a:lnTo>
                  <a:pt x="2093905" y="427038"/>
                </a:lnTo>
                <a:lnTo>
                  <a:pt x="2093905" y="427038"/>
                </a:lnTo>
                <a:lnTo>
                  <a:pt x="2093905" y="427040"/>
                </a:lnTo>
                <a:lnTo>
                  <a:pt x="2095492" y="434657"/>
                </a:lnTo>
                <a:cubicBezTo>
                  <a:pt x="2094698" y="435609"/>
                  <a:pt x="2094301" y="434181"/>
                  <a:pt x="2094103" y="432276"/>
                </a:cubicBezTo>
                <a:lnTo>
                  <a:pt x="2093905" y="427047"/>
                </a:lnTo>
                <a:lnTo>
                  <a:pt x="2093608" y="431799"/>
                </a:lnTo>
                <a:cubicBezTo>
                  <a:pt x="2093310" y="434181"/>
                  <a:pt x="2092714" y="436562"/>
                  <a:pt x="2091524" y="436562"/>
                </a:cubicBezTo>
                <a:cubicBezTo>
                  <a:pt x="2090333" y="436562"/>
                  <a:pt x="2090928" y="434657"/>
                  <a:pt x="2091821" y="432514"/>
                </a:cubicBezTo>
                <a:lnTo>
                  <a:pt x="2093904" y="427039"/>
                </a:lnTo>
                <a:lnTo>
                  <a:pt x="2093904" y="427038"/>
                </a:lnTo>
                <a:lnTo>
                  <a:pt x="2093903" y="427040"/>
                </a:lnTo>
                <a:lnTo>
                  <a:pt x="2089671" y="434975"/>
                </a:lnTo>
                <a:cubicBezTo>
                  <a:pt x="2088612" y="433983"/>
                  <a:pt x="2089142" y="432494"/>
                  <a:pt x="2090200" y="431006"/>
                </a:cubicBezTo>
                <a:lnTo>
                  <a:pt x="2093895" y="427047"/>
                </a:lnTo>
                <a:lnTo>
                  <a:pt x="2090680" y="429947"/>
                </a:lnTo>
                <a:cubicBezTo>
                  <a:pt x="2088944" y="431270"/>
                  <a:pt x="2086960" y="432329"/>
                  <a:pt x="2085967" y="431270"/>
                </a:cubicBezTo>
                <a:cubicBezTo>
                  <a:pt x="2085967" y="430212"/>
                  <a:pt x="2087456" y="429154"/>
                  <a:pt x="2089192" y="428360"/>
                </a:cubicBezTo>
                <a:lnTo>
                  <a:pt x="2093902" y="427038"/>
                </a:lnTo>
                <a:lnTo>
                  <a:pt x="2089936" y="427633"/>
                </a:lnTo>
                <a:cubicBezTo>
                  <a:pt x="2087952" y="427831"/>
                  <a:pt x="2085967" y="427831"/>
                  <a:pt x="2085967" y="427037"/>
                </a:cubicBezTo>
                <a:lnTo>
                  <a:pt x="2088174" y="426223"/>
                </a:lnTo>
                <a:lnTo>
                  <a:pt x="2085967" y="425450"/>
                </a:lnTo>
                <a:cubicBezTo>
                  <a:pt x="2085967" y="423863"/>
                  <a:pt x="2087456" y="423863"/>
                  <a:pt x="2089192" y="424458"/>
                </a:cubicBezTo>
                <a:lnTo>
                  <a:pt x="2093902" y="427036"/>
                </a:lnTo>
                <a:lnTo>
                  <a:pt x="2090729" y="424805"/>
                </a:lnTo>
                <a:cubicBezTo>
                  <a:pt x="2089142" y="423565"/>
                  <a:pt x="2087554" y="422077"/>
                  <a:pt x="2087554" y="421084"/>
                </a:cubicBezTo>
                <a:close/>
                <a:moveTo>
                  <a:pt x="2093111" y="419417"/>
                </a:moveTo>
                <a:cubicBezTo>
                  <a:pt x="2095492" y="417512"/>
                  <a:pt x="2095492" y="425132"/>
                  <a:pt x="2095492" y="427037"/>
                </a:cubicBezTo>
                <a:cubicBezTo>
                  <a:pt x="2095492" y="427037"/>
                  <a:pt x="2090729" y="419417"/>
                  <a:pt x="2093111" y="419417"/>
                </a:cubicBezTo>
                <a:close/>
                <a:moveTo>
                  <a:pt x="2089142" y="419417"/>
                </a:moveTo>
                <a:cubicBezTo>
                  <a:pt x="2091524" y="417512"/>
                  <a:pt x="2093905" y="425132"/>
                  <a:pt x="2093905" y="427037"/>
                </a:cubicBezTo>
                <a:cubicBezTo>
                  <a:pt x="2093905" y="427037"/>
                  <a:pt x="2089142" y="419417"/>
                  <a:pt x="2089142" y="419417"/>
                </a:cubicBezTo>
                <a:close/>
                <a:moveTo>
                  <a:pt x="2367749" y="415925"/>
                </a:moveTo>
                <a:lnTo>
                  <a:pt x="2368940" y="417910"/>
                </a:lnTo>
                <a:lnTo>
                  <a:pt x="2368940" y="416322"/>
                </a:lnTo>
                <a:cubicBezTo>
                  <a:pt x="2368940" y="414338"/>
                  <a:pt x="2370924" y="416322"/>
                  <a:pt x="2372909" y="418307"/>
                </a:cubicBezTo>
                <a:cubicBezTo>
                  <a:pt x="2372909" y="420291"/>
                  <a:pt x="2374893" y="422276"/>
                  <a:pt x="2372909" y="422276"/>
                </a:cubicBezTo>
                <a:lnTo>
                  <a:pt x="2369672" y="420658"/>
                </a:lnTo>
                <a:lnTo>
                  <a:pt x="2367749" y="423863"/>
                </a:lnTo>
                <a:cubicBezTo>
                  <a:pt x="2365367" y="423863"/>
                  <a:pt x="2365367" y="421878"/>
                  <a:pt x="2365367" y="419894"/>
                </a:cubicBezTo>
                <a:cubicBezTo>
                  <a:pt x="2365367" y="415925"/>
                  <a:pt x="2367749" y="415925"/>
                  <a:pt x="2367749" y="415925"/>
                </a:cubicBezTo>
                <a:close/>
                <a:moveTo>
                  <a:pt x="2373305" y="414338"/>
                </a:moveTo>
                <a:cubicBezTo>
                  <a:pt x="2375058" y="414338"/>
                  <a:pt x="2376480" y="415049"/>
                  <a:pt x="2376480" y="415926"/>
                </a:cubicBezTo>
                <a:cubicBezTo>
                  <a:pt x="2376480" y="416803"/>
                  <a:pt x="2375058" y="417514"/>
                  <a:pt x="2373305" y="417514"/>
                </a:cubicBezTo>
                <a:cubicBezTo>
                  <a:pt x="2371552" y="417514"/>
                  <a:pt x="2370130" y="416803"/>
                  <a:pt x="2370130" y="415926"/>
                </a:cubicBezTo>
                <a:cubicBezTo>
                  <a:pt x="2370130" y="415049"/>
                  <a:pt x="2371552" y="414338"/>
                  <a:pt x="2373305" y="414338"/>
                </a:cubicBezTo>
                <a:close/>
                <a:moveTo>
                  <a:pt x="2210020" y="413360"/>
                </a:moveTo>
                <a:cubicBezTo>
                  <a:pt x="2220905" y="414337"/>
                  <a:pt x="2233605" y="417756"/>
                  <a:pt x="2239955" y="421664"/>
                </a:cubicBezTo>
                <a:cubicBezTo>
                  <a:pt x="2239955" y="421664"/>
                  <a:pt x="2194598" y="433387"/>
                  <a:pt x="2190970" y="419710"/>
                </a:cubicBezTo>
                <a:cubicBezTo>
                  <a:pt x="2190062" y="413848"/>
                  <a:pt x="2199134" y="412383"/>
                  <a:pt x="2210020" y="413360"/>
                </a:cubicBezTo>
                <a:close/>
                <a:moveTo>
                  <a:pt x="2360605" y="411163"/>
                </a:moveTo>
                <a:cubicBezTo>
                  <a:pt x="2362193" y="411163"/>
                  <a:pt x="2363780" y="411163"/>
                  <a:pt x="2365368" y="411163"/>
                </a:cubicBezTo>
                <a:lnTo>
                  <a:pt x="2366955" y="414338"/>
                </a:lnTo>
                <a:lnTo>
                  <a:pt x="2365368" y="419101"/>
                </a:lnTo>
                <a:cubicBezTo>
                  <a:pt x="2363780" y="419101"/>
                  <a:pt x="2362193" y="419101"/>
                  <a:pt x="2362193" y="419101"/>
                </a:cubicBezTo>
                <a:cubicBezTo>
                  <a:pt x="2360605" y="419101"/>
                  <a:pt x="2362193" y="417513"/>
                  <a:pt x="2363780" y="415926"/>
                </a:cubicBezTo>
                <a:lnTo>
                  <a:pt x="2366955" y="414338"/>
                </a:lnTo>
                <a:lnTo>
                  <a:pt x="2363780" y="414338"/>
                </a:lnTo>
                <a:cubicBezTo>
                  <a:pt x="2362193" y="414338"/>
                  <a:pt x="2360605" y="412751"/>
                  <a:pt x="2360605" y="411163"/>
                </a:cubicBezTo>
                <a:close/>
                <a:moveTo>
                  <a:pt x="2337601" y="408980"/>
                </a:moveTo>
                <a:cubicBezTo>
                  <a:pt x="2341811" y="410131"/>
                  <a:pt x="2344617" y="412432"/>
                  <a:pt x="2344617" y="412432"/>
                </a:cubicBezTo>
                <a:cubicBezTo>
                  <a:pt x="2350230" y="418878"/>
                  <a:pt x="2351634" y="424863"/>
                  <a:pt x="2349295" y="430157"/>
                </a:cubicBezTo>
                <a:lnTo>
                  <a:pt x="2342055" y="435689"/>
                </a:lnTo>
                <a:lnTo>
                  <a:pt x="2340232" y="438151"/>
                </a:lnTo>
                <a:lnTo>
                  <a:pt x="2340442" y="436921"/>
                </a:lnTo>
                <a:lnTo>
                  <a:pt x="2331520" y="443738"/>
                </a:lnTo>
                <a:lnTo>
                  <a:pt x="2320574" y="443367"/>
                </a:lnTo>
                <a:lnTo>
                  <a:pt x="2319330" y="446088"/>
                </a:lnTo>
                <a:lnTo>
                  <a:pt x="2319957" y="443346"/>
                </a:lnTo>
                <a:lnTo>
                  <a:pt x="2311173" y="443048"/>
                </a:lnTo>
                <a:lnTo>
                  <a:pt x="2303778" y="438416"/>
                </a:lnTo>
                <a:lnTo>
                  <a:pt x="2303455" y="438377"/>
                </a:lnTo>
                <a:lnTo>
                  <a:pt x="2303667" y="438347"/>
                </a:lnTo>
                <a:lnTo>
                  <a:pt x="2303455" y="438214"/>
                </a:lnTo>
                <a:cubicBezTo>
                  <a:pt x="2308133" y="439135"/>
                  <a:pt x="2310004" y="434991"/>
                  <a:pt x="2312109" y="429467"/>
                </a:cubicBezTo>
                <a:lnTo>
                  <a:pt x="2316868" y="421405"/>
                </a:lnTo>
                <a:lnTo>
                  <a:pt x="2314567" y="421640"/>
                </a:lnTo>
                <a:lnTo>
                  <a:pt x="2316972" y="421229"/>
                </a:lnTo>
                <a:lnTo>
                  <a:pt x="2322165" y="412432"/>
                </a:lnTo>
                <a:cubicBezTo>
                  <a:pt x="2327778" y="407829"/>
                  <a:pt x="2333391" y="407829"/>
                  <a:pt x="2337601" y="408980"/>
                </a:cubicBezTo>
                <a:close/>
                <a:moveTo>
                  <a:pt x="849684" y="407698"/>
                </a:moveTo>
                <a:lnTo>
                  <a:pt x="846316" y="412486"/>
                </a:lnTo>
                <a:lnTo>
                  <a:pt x="845444" y="412016"/>
                </a:lnTo>
                <a:lnTo>
                  <a:pt x="836386" y="415227"/>
                </a:lnTo>
                <a:lnTo>
                  <a:pt x="842484" y="416754"/>
                </a:lnTo>
                <a:lnTo>
                  <a:pt x="842280" y="419370"/>
                </a:lnTo>
                <a:lnTo>
                  <a:pt x="844768" y="417513"/>
                </a:lnTo>
                <a:lnTo>
                  <a:pt x="849394" y="422690"/>
                </a:lnTo>
                <a:lnTo>
                  <a:pt x="850133" y="419951"/>
                </a:lnTo>
                <a:lnTo>
                  <a:pt x="854147" y="420032"/>
                </a:lnTo>
                <a:lnTo>
                  <a:pt x="852744" y="417966"/>
                </a:lnTo>
                <a:lnTo>
                  <a:pt x="857096" y="412870"/>
                </a:lnTo>
                <a:lnTo>
                  <a:pt x="852046" y="413790"/>
                </a:lnTo>
                <a:close/>
                <a:moveTo>
                  <a:pt x="2365367" y="406400"/>
                </a:moveTo>
                <a:lnTo>
                  <a:pt x="2369635" y="409956"/>
                </a:lnTo>
                <a:lnTo>
                  <a:pt x="2373305" y="408305"/>
                </a:lnTo>
                <a:cubicBezTo>
                  <a:pt x="2373305" y="408305"/>
                  <a:pt x="2373305" y="410210"/>
                  <a:pt x="2373305" y="412115"/>
                </a:cubicBezTo>
                <a:cubicBezTo>
                  <a:pt x="2371189" y="414020"/>
                  <a:pt x="2369072" y="415925"/>
                  <a:pt x="2369072" y="414020"/>
                </a:cubicBezTo>
                <a:lnTo>
                  <a:pt x="2369072" y="412133"/>
                </a:lnTo>
                <a:lnTo>
                  <a:pt x="2367749" y="414338"/>
                </a:lnTo>
                <a:cubicBezTo>
                  <a:pt x="2367749" y="414338"/>
                  <a:pt x="2365367" y="412353"/>
                  <a:pt x="2365367" y="410369"/>
                </a:cubicBezTo>
                <a:cubicBezTo>
                  <a:pt x="2365367" y="408384"/>
                  <a:pt x="2365367" y="406400"/>
                  <a:pt x="2365367" y="406400"/>
                </a:cubicBezTo>
                <a:close/>
                <a:moveTo>
                  <a:pt x="2154195" y="406400"/>
                </a:moveTo>
                <a:cubicBezTo>
                  <a:pt x="2154195" y="406400"/>
                  <a:pt x="2185980" y="413904"/>
                  <a:pt x="2182241" y="445799"/>
                </a:cubicBezTo>
                <a:lnTo>
                  <a:pt x="2171267" y="469392"/>
                </a:lnTo>
                <a:lnTo>
                  <a:pt x="2171374" y="469900"/>
                </a:lnTo>
                <a:lnTo>
                  <a:pt x="2171225" y="469482"/>
                </a:lnTo>
                <a:lnTo>
                  <a:pt x="2168174" y="476041"/>
                </a:lnTo>
                <a:cubicBezTo>
                  <a:pt x="2161645" y="484472"/>
                  <a:pt x="2154721" y="491486"/>
                  <a:pt x="2151741" y="497774"/>
                </a:cubicBezTo>
                <a:lnTo>
                  <a:pt x="2152008" y="503179"/>
                </a:lnTo>
                <a:lnTo>
                  <a:pt x="2155182" y="509588"/>
                </a:lnTo>
                <a:lnTo>
                  <a:pt x="2152256" y="508195"/>
                </a:lnTo>
                <a:lnTo>
                  <a:pt x="2152325" y="509588"/>
                </a:lnTo>
                <a:cubicBezTo>
                  <a:pt x="2152325" y="509588"/>
                  <a:pt x="2143911" y="507712"/>
                  <a:pt x="2134563" y="501145"/>
                </a:cubicBezTo>
                <a:lnTo>
                  <a:pt x="2123068" y="489709"/>
                </a:lnTo>
                <a:lnTo>
                  <a:pt x="2122479" y="490538"/>
                </a:lnTo>
                <a:lnTo>
                  <a:pt x="2123008" y="489649"/>
                </a:lnTo>
                <a:lnTo>
                  <a:pt x="2120773" y="487426"/>
                </a:lnTo>
                <a:cubicBezTo>
                  <a:pt x="2116566" y="481446"/>
                  <a:pt x="2113060" y="473941"/>
                  <a:pt x="2111191" y="464560"/>
                </a:cubicBezTo>
                <a:cubicBezTo>
                  <a:pt x="2101842" y="428914"/>
                  <a:pt x="2116800" y="406400"/>
                  <a:pt x="2154195" y="406400"/>
                </a:cubicBezTo>
                <a:close/>
                <a:moveTo>
                  <a:pt x="1316982" y="406400"/>
                </a:moveTo>
                <a:cubicBezTo>
                  <a:pt x="1325555" y="407346"/>
                  <a:pt x="1331270" y="410659"/>
                  <a:pt x="1334127" y="415864"/>
                </a:cubicBezTo>
                <a:lnTo>
                  <a:pt x="1334127" y="424288"/>
                </a:lnTo>
                <a:lnTo>
                  <a:pt x="1335080" y="427038"/>
                </a:lnTo>
                <a:lnTo>
                  <a:pt x="1334127" y="426189"/>
                </a:lnTo>
                <a:lnTo>
                  <a:pt x="1334127" y="436685"/>
                </a:lnTo>
                <a:lnTo>
                  <a:pt x="1326470" y="445627"/>
                </a:lnTo>
                <a:lnTo>
                  <a:pt x="1327142" y="447675"/>
                </a:lnTo>
                <a:lnTo>
                  <a:pt x="1326027" y="446145"/>
                </a:lnTo>
                <a:lnTo>
                  <a:pt x="1320554" y="452537"/>
                </a:lnTo>
                <a:cubicBezTo>
                  <a:pt x="1315554" y="455140"/>
                  <a:pt x="1311267" y="455613"/>
                  <a:pt x="1311267" y="455613"/>
                </a:cubicBezTo>
                <a:cubicBezTo>
                  <a:pt x="1315077" y="452774"/>
                  <a:pt x="1312696" y="448515"/>
                  <a:pt x="1309362" y="443073"/>
                </a:cubicBezTo>
                <a:lnTo>
                  <a:pt x="1306700" y="436212"/>
                </a:lnTo>
                <a:lnTo>
                  <a:pt x="1306504" y="436563"/>
                </a:lnTo>
                <a:lnTo>
                  <a:pt x="1306683" y="436167"/>
                </a:lnTo>
                <a:lnTo>
                  <a:pt x="1301742" y="423435"/>
                </a:lnTo>
                <a:cubicBezTo>
                  <a:pt x="1303647" y="408293"/>
                  <a:pt x="1316982" y="406400"/>
                  <a:pt x="1316982" y="406400"/>
                </a:cubicBezTo>
                <a:close/>
                <a:moveTo>
                  <a:pt x="1577741" y="405039"/>
                </a:moveTo>
                <a:cubicBezTo>
                  <a:pt x="1579555" y="406853"/>
                  <a:pt x="1577741" y="410482"/>
                  <a:pt x="1574112" y="412296"/>
                </a:cubicBezTo>
                <a:cubicBezTo>
                  <a:pt x="1572298" y="414111"/>
                  <a:pt x="1568670" y="415925"/>
                  <a:pt x="1566855" y="414111"/>
                </a:cubicBezTo>
                <a:cubicBezTo>
                  <a:pt x="1566855" y="412296"/>
                  <a:pt x="1568670" y="408668"/>
                  <a:pt x="1570484" y="406853"/>
                </a:cubicBezTo>
                <a:cubicBezTo>
                  <a:pt x="1574112" y="405039"/>
                  <a:pt x="1577741" y="403225"/>
                  <a:pt x="1577741" y="405039"/>
                </a:cubicBezTo>
                <a:close/>
                <a:moveTo>
                  <a:pt x="2182804" y="404813"/>
                </a:moveTo>
                <a:lnTo>
                  <a:pt x="2184392" y="412432"/>
                </a:lnTo>
                <a:cubicBezTo>
                  <a:pt x="2183598" y="413384"/>
                  <a:pt x="2183201" y="411956"/>
                  <a:pt x="2183003" y="410051"/>
                </a:cubicBezTo>
                <a:close/>
                <a:moveTo>
                  <a:pt x="2182804" y="404813"/>
                </a:moveTo>
                <a:lnTo>
                  <a:pt x="2178571" y="412750"/>
                </a:lnTo>
                <a:cubicBezTo>
                  <a:pt x="2177512" y="411758"/>
                  <a:pt x="2178042" y="410269"/>
                  <a:pt x="2179100" y="408781"/>
                </a:cubicBezTo>
                <a:close/>
                <a:moveTo>
                  <a:pt x="1554331" y="404812"/>
                </a:moveTo>
                <a:lnTo>
                  <a:pt x="1559173" y="408208"/>
                </a:lnTo>
                <a:lnTo>
                  <a:pt x="1560152" y="407987"/>
                </a:lnTo>
                <a:lnTo>
                  <a:pt x="1560152" y="408894"/>
                </a:lnTo>
                <a:lnTo>
                  <a:pt x="1562092" y="410255"/>
                </a:lnTo>
                <a:lnTo>
                  <a:pt x="1555450" y="413981"/>
                </a:lnTo>
                <a:lnTo>
                  <a:pt x="1552391" y="415698"/>
                </a:lnTo>
                <a:lnTo>
                  <a:pt x="1549107" y="413614"/>
                </a:lnTo>
                <a:lnTo>
                  <a:pt x="1546217" y="414337"/>
                </a:lnTo>
                <a:lnTo>
                  <a:pt x="1548064" y="412952"/>
                </a:lnTo>
                <a:lnTo>
                  <a:pt x="1545599" y="411389"/>
                </a:lnTo>
                <a:cubicBezTo>
                  <a:pt x="1544629" y="409801"/>
                  <a:pt x="1544629" y="408440"/>
                  <a:pt x="1544629" y="408440"/>
                </a:cubicBezTo>
                <a:lnTo>
                  <a:pt x="1544890" y="408343"/>
                </a:lnTo>
                <a:lnTo>
                  <a:pt x="1544629" y="407987"/>
                </a:lnTo>
                <a:lnTo>
                  <a:pt x="1545438" y="408138"/>
                </a:lnTo>
                <a:close/>
                <a:moveTo>
                  <a:pt x="2182800" y="404811"/>
                </a:moveTo>
                <a:lnTo>
                  <a:pt x="2182803" y="404812"/>
                </a:lnTo>
                <a:lnTo>
                  <a:pt x="2182802" y="404812"/>
                </a:lnTo>
                <a:close/>
                <a:moveTo>
                  <a:pt x="1588173" y="403225"/>
                </a:moveTo>
                <a:cubicBezTo>
                  <a:pt x="1591802" y="403225"/>
                  <a:pt x="1595430" y="405209"/>
                  <a:pt x="1595430" y="407194"/>
                </a:cubicBezTo>
                <a:cubicBezTo>
                  <a:pt x="1595430" y="409178"/>
                  <a:pt x="1591802" y="411163"/>
                  <a:pt x="1588173" y="411163"/>
                </a:cubicBezTo>
                <a:lnTo>
                  <a:pt x="1586972" y="410287"/>
                </a:lnTo>
                <a:lnTo>
                  <a:pt x="1588816" y="417512"/>
                </a:lnTo>
                <a:lnTo>
                  <a:pt x="1581547" y="413952"/>
                </a:lnTo>
                <a:lnTo>
                  <a:pt x="1578497" y="419100"/>
                </a:lnTo>
                <a:cubicBezTo>
                  <a:pt x="1576380" y="419100"/>
                  <a:pt x="1576380" y="415528"/>
                  <a:pt x="1576380" y="411956"/>
                </a:cubicBezTo>
                <a:lnTo>
                  <a:pt x="1579808" y="407617"/>
                </a:lnTo>
                <a:lnTo>
                  <a:pt x="1579555" y="406626"/>
                </a:lnTo>
                <a:lnTo>
                  <a:pt x="1580302" y="406992"/>
                </a:lnTo>
                <a:lnTo>
                  <a:pt x="1580614" y="406598"/>
                </a:lnTo>
                <a:lnTo>
                  <a:pt x="1580882" y="407276"/>
                </a:lnTo>
                <a:lnTo>
                  <a:pt x="1586854" y="410201"/>
                </a:lnTo>
                <a:lnTo>
                  <a:pt x="1582730" y="407194"/>
                </a:lnTo>
                <a:cubicBezTo>
                  <a:pt x="1582730" y="405209"/>
                  <a:pt x="1584545" y="403225"/>
                  <a:pt x="1588173" y="403225"/>
                </a:cubicBezTo>
                <a:close/>
                <a:moveTo>
                  <a:pt x="2417755" y="401637"/>
                </a:moveTo>
                <a:cubicBezTo>
                  <a:pt x="2425163" y="401637"/>
                  <a:pt x="2428867" y="405341"/>
                  <a:pt x="2428867" y="407193"/>
                </a:cubicBezTo>
                <a:cubicBezTo>
                  <a:pt x="2428867" y="410898"/>
                  <a:pt x="2423311" y="412750"/>
                  <a:pt x="2417755" y="412750"/>
                </a:cubicBezTo>
                <a:lnTo>
                  <a:pt x="2417457" y="412669"/>
                </a:lnTo>
                <a:lnTo>
                  <a:pt x="2419166" y="423574"/>
                </a:lnTo>
                <a:cubicBezTo>
                  <a:pt x="2417402" y="425450"/>
                  <a:pt x="2412111" y="423574"/>
                  <a:pt x="2408583" y="417945"/>
                </a:cubicBezTo>
                <a:lnTo>
                  <a:pt x="2407730" y="412498"/>
                </a:lnTo>
                <a:lnTo>
                  <a:pt x="2407966" y="415924"/>
                </a:lnTo>
                <a:cubicBezTo>
                  <a:pt x="2407966" y="423333"/>
                  <a:pt x="2406114" y="427037"/>
                  <a:pt x="2402410" y="427037"/>
                </a:cubicBezTo>
                <a:cubicBezTo>
                  <a:pt x="2400557" y="427037"/>
                  <a:pt x="2398705" y="421481"/>
                  <a:pt x="2398705" y="415924"/>
                </a:cubicBezTo>
                <a:lnTo>
                  <a:pt x="2398888" y="415619"/>
                </a:lnTo>
                <a:lnTo>
                  <a:pt x="2386269" y="417336"/>
                </a:lnTo>
                <a:cubicBezTo>
                  <a:pt x="2384417" y="415572"/>
                  <a:pt x="2388121" y="410280"/>
                  <a:pt x="2391826" y="406753"/>
                </a:cubicBezTo>
                <a:cubicBezTo>
                  <a:pt x="2397382" y="404989"/>
                  <a:pt x="2402938" y="403225"/>
                  <a:pt x="2404790" y="404989"/>
                </a:cubicBezTo>
                <a:lnTo>
                  <a:pt x="2404510" y="406859"/>
                </a:lnTo>
                <a:lnTo>
                  <a:pt x="2407174" y="408952"/>
                </a:lnTo>
                <a:lnTo>
                  <a:pt x="2406946" y="407497"/>
                </a:lnTo>
                <a:lnTo>
                  <a:pt x="2406642" y="407193"/>
                </a:lnTo>
                <a:lnTo>
                  <a:pt x="2406880" y="407075"/>
                </a:lnTo>
                <a:lnTo>
                  <a:pt x="2406819" y="406688"/>
                </a:lnTo>
                <a:lnTo>
                  <a:pt x="2407223" y="406903"/>
                </a:lnTo>
                <a:close/>
                <a:moveTo>
                  <a:pt x="1711317" y="401637"/>
                </a:moveTo>
                <a:cubicBezTo>
                  <a:pt x="1711317" y="401637"/>
                  <a:pt x="1705364" y="404812"/>
                  <a:pt x="1703379" y="404812"/>
                </a:cubicBezTo>
                <a:cubicBezTo>
                  <a:pt x="1703379" y="403224"/>
                  <a:pt x="1709333" y="401637"/>
                  <a:pt x="1711317" y="401637"/>
                </a:cubicBezTo>
                <a:close/>
                <a:moveTo>
                  <a:pt x="1711317" y="401637"/>
                </a:moveTo>
                <a:cubicBezTo>
                  <a:pt x="1711317" y="401637"/>
                  <a:pt x="1707348" y="407987"/>
                  <a:pt x="1705364" y="406399"/>
                </a:cubicBezTo>
                <a:cubicBezTo>
                  <a:pt x="1703379" y="406399"/>
                  <a:pt x="1709333" y="401637"/>
                  <a:pt x="1711317" y="401637"/>
                </a:cubicBezTo>
                <a:close/>
                <a:moveTo>
                  <a:pt x="1711317" y="401637"/>
                </a:moveTo>
                <a:cubicBezTo>
                  <a:pt x="1711317" y="401637"/>
                  <a:pt x="1714492" y="409257"/>
                  <a:pt x="1712905" y="409257"/>
                </a:cubicBezTo>
                <a:cubicBezTo>
                  <a:pt x="1711317" y="411162"/>
                  <a:pt x="1711317" y="403542"/>
                  <a:pt x="1711317" y="401637"/>
                </a:cubicBezTo>
                <a:close/>
                <a:moveTo>
                  <a:pt x="1711317" y="401637"/>
                </a:moveTo>
                <a:cubicBezTo>
                  <a:pt x="1711317" y="401637"/>
                  <a:pt x="1716080" y="406399"/>
                  <a:pt x="1714493" y="407987"/>
                </a:cubicBezTo>
                <a:cubicBezTo>
                  <a:pt x="1714493" y="407987"/>
                  <a:pt x="1711317" y="403224"/>
                  <a:pt x="1711317" y="401637"/>
                </a:cubicBezTo>
                <a:close/>
                <a:moveTo>
                  <a:pt x="1711317" y="401637"/>
                </a:moveTo>
                <a:lnTo>
                  <a:pt x="1712973" y="401706"/>
                </a:lnTo>
                <a:lnTo>
                  <a:pt x="1716080" y="401835"/>
                </a:lnTo>
                <a:cubicBezTo>
                  <a:pt x="1718461" y="402034"/>
                  <a:pt x="1720842" y="402431"/>
                  <a:pt x="1720842" y="403224"/>
                </a:cubicBezTo>
                <a:cubicBezTo>
                  <a:pt x="1720842" y="404018"/>
                  <a:pt x="1718937" y="404018"/>
                  <a:pt x="1716794" y="403621"/>
                </a:cubicBezTo>
                <a:lnTo>
                  <a:pt x="1713806" y="402539"/>
                </a:lnTo>
                <a:close/>
                <a:moveTo>
                  <a:pt x="2190346" y="398859"/>
                </a:moveTo>
                <a:cubicBezTo>
                  <a:pt x="2191338" y="398859"/>
                  <a:pt x="2190346" y="399852"/>
                  <a:pt x="2188857" y="401092"/>
                </a:cubicBezTo>
                <a:lnTo>
                  <a:pt x="2188023" y="401788"/>
                </a:lnTo>
                <a:lnTo>
                  <a:pt x="2192330" y="400579"/>
                </a:lnTo>
                <a:cubicBezTo>
                  <a:pt x="2192330" y="400579"/>
                  <a:pt x="2190842" y="401637"/>
                  <a:pt x="2189105" y="402695"/>
                </a:cubicBezTo>
                <a:lnTo>
                  <a:pt x="2184395" y="404811"/>
                </a:lnTo>
                <a:lnTo>
                  <a:pt x="2184395" y="404811"/>
                </a:lnTo>
                <a:lnTo>
                  <a:pt x="2188202" y="403423"/>
                </a:lnTo>
                <a:cubicBezTo>
                  <a:pt x="2190107" y="402828"/>
                  <a:pt x="2192012" y="402431"/>
                  <a:pt x="2192012" y="403224"/>
                </a:cubicBezTo>
                <a:cubicBezTo>
                  <a:pt x="2192965" y="404018"/>
                  <a:pt x="2191536" y="404415"/>
                  <a:pt x="2189631" y="404614"/>
                </a:cubicBezTo>
                <a:lnTo>
                  <a:pt x="2184394" y="404812"/>
                </a:lnTo>
                <a:lnTo>
                  <a:pt x="2184394" y="404812"/>
                </a:lnTo>
                <a:lnTo>
                  <a:pt x="2188361" y="405010"/>
                </a:lnTo>
                <a:cubicBezTo>
                  <a:pt x="2190346" y="405209"/>
                  <a:pt x="2192330" y="405606"/>
                  <a:pt x="2192330" y="406399"/>
                </a:cubicBezTo>
                <a:cubicBezTo>
                  <a:pt x="2192330" y="407193"/>
                  <a:pt x="2190842" y="407193"/>
                  <a:pt x="2189105" y="406796"/>
                </a:cubicBezTo>
                <a:lnTo>
                  <a:pt x="2184393" y="404812"/>
                </a:lnTo>
                <a:lnTo>
                  <a:pt x="2188113" y="407045"/>
                </a:lnTo>
                <a:cubicBezTo>
                  <a:pt x="2189850" y="408285"/>
                  <a:pt x="2191338" y="409773"/>
                  <a:pt x="2190346" y="410765"/>
                </a:cubicBezTo>
                <a:lnTo>
                  <a:pt x="2187760" y="409473"/>
                </a:lnTo>
                <a:lnTo>
                  <a:pt x="2188626" y="412432"/>
                </a:lnTo>
                <a:cubicBezTo>
                  <a:pt x="2187567" y="413384"/>
                  <a:pt x="2186509" y="411956"/>
                  <a:pt x="2185715" y="410051"/>
                </a:cubicBezTo>
                <a:lnTo>
                  <a:pt x="2184392" y="404813"/>
                </a:lnTo>
                <a:lnTo>
                  <a:pt x="2184392" y="404813"/>
                </a:lnTo>
                <a:lnTo>
                  <a:pt x="2184392" y="404812"/>
                </a:lnTo>
                <a:lnTo>
                  <a:pt x="2184393" y="404812"/>
                </a:lnTo>
                <a:lnTo>
                  <a:pt x="2184393" y="404811"/>
                </a:lnTo>
                <a:lnTo>
                  <a:pt x="2184392" y="404812"/>
                </a:lnTo>
                <a:lnTo>
                  <a:pt x="2184394" y="404810"/>
                </a:lnTo>
                <a:lnTo>
                  <a:pt x="2186625" y="401092"/>
                </a:lnTo>
                <a:cubicBezTo>
                  <a:pt x="2187865" y="399356"/>
                  <a:pt x="2189354" y="397867"/>
                  <a:pt x="2190346" y="398859"/>
                </a:cubicBezTo>
                <a:close/>
                <a:moveTo>
                  <a:pt x="2176454" y="398859"/>
                </a:moveTo>
                <a:lnTo>
                  <a:pt x="2182792" y="404802"/>
                </a:lnTo>
                <a:lnTo>
                  <a:pt x="2182804" y="404811"/>
                </a:lnTo>
                <a:lnTo>
                  <a:pt x="2182805" y="404812"/>
                </a:lnTo>
                <a:lnTo>
                  <a:pt x="2182804" y="404812"/>
                </a:lnTo>
                <a:lnTo>
                  <a:pt x="2182803" y="404812"/>
                </a:lnTo>
                <a:lnTo>
                  <a:pt x="2182803" y="404812"/>
                </a:lnTo>
                <a:lnTo>
                  <a:pt x="2182804" y="404812"/>
                </a:lnTo>
                <a:lnTo>
                  <a:pt x="2182804" y="404812"/>
                </a:lnTo>
                <a:lnTo>
                  <a:pt x="2182804" y="404812"/>
                </a:lnTo>
                <a:lnTo>
                  <a:pt x="2182805" y="404812"/>
                </a:lnTo>
                <a:lnTo>
                  <a:pt x="2182804" y="404813"/>
                </a:lnTo>
                <a:lnTo>
                  <a:pt x="2182804" y="404813"/>
                </a:lnTo>
                <a:lnTo>
                  <a:pt x="2182803" y="404813"/>
                </a:lnTo>
                <a:lnTo>
                  <a:pt x="2179709" y="407722"/>
                </a:lnTo>
                <a:cubicBezTo>
                  <a:pt x="2178042" y="409045"/>
                  <a:pt x="2176137" y="410104"/>
                  <a:pt x="2175184" y="409045"/>
                </a:cubicBezTo>
                <a:cubicBezTo>
                  <a:pt x="2174232" y="407987"/>
                  <a:pt x="2175660" y="406929"/>
                  <a:pt x="2177566" y="406135"/>
                </a:cubicBezTo>
                <a:lnTo>
                  <a:pt x="2182798" y="404813"/>
                </a:lnTo>
                <a:lnTo>
                  <a:pt x="2178836" y="405408"/>
                </a:lnTo>
                <a:cubicBezTo>
                  <a:pt x="2176852" y="405606"/>
                  <a:pt x="2174867" y="405606"/>
                  <a:pt x="2174867" y="404812"/>
                </a:cubicBezTo>
                <a:cubicBezTo>
                  <a:pt x="2174867" y="404019"/>
                  <a:pt x="2176356" y="403622"/>
                  <a:pt x="2178092" y="403622"/>
                </a:cubicBezTo>
                <a:lnTo>
                  <a:pt x="2178142" y="403634"/>
                </a:lnTo>
                <a:lnTo>
                  <a:pt x="2174867" y="400579"/>
                </a:lnTo>
                <a:cubicBezTo>
                  <a:pt x="2174867" y="399520"/>
                  <a:pt x="2176356" y="400049"/>
                  <a:pt x="2178092" y="401108"/>
                </a:cubicBezTo>
                <a:lnTo>
                  <a:pt x="2178944" y="401777"/>
                </a:lnTo>
                <a:close/>
                <a:moveTo>
                  <a:pt x="2553963" y="398462"/>
                </a:moveTo>
                <a:cubicBezTo>
                  <a:pt x="2553963" y="398462"/>
                  <a:pt x="2587618" y="405988"/>
                  <a:pt x="2583879" y="437973"/>
                </a:cubicBezTo>
                <a:cubicBezTo>
                  <a:pt x="2580139" y="469958"/>
                  <a:pt x="2540875" y="486892"/>
                  <a:pt x="2553963" y="500062"/>
                </a:cubicBezTo>
                <a:lnTo>
                  <a:pt x="2552956" y="499788"/>
                </a:lnTo>
                <a:lnTo>
                  <a:pt x="2553779" y="501650"/>
                </a:lnTo>
                <a:cubicBezTo>
                  <a:pt x="2553779" y="501650"/>
                  <a:pt x="2551826" y="501182"/>
                  <a:pt x="2549384" y="499048"/>
                </a:cubicBezTo>
                <a:lnTo>
                  <a:pt x="2549225" y="498773"/>
                </a:lnTo>
                <a:lnTo>
                  <a:pt x="2548559" y="498592"/>
                </a:lnTo>
                <a:cubicBezTo>
                  <a:pt x="2543607" y="496916"/>
                  <a:pt x="2535960" y="493521"/>
                  <a:pt x="2528674" y="487017"/>
                </a:cubicBezTo>
                <a:lnTo>
                  <a:pt x="2525185" y="481063"/>
                </a:lnTo>
                <a:lnTo>
                  <a:pt x="2524117" y="482600"/>
                </a:lnTo>
                <a:lnTo>
                  <a:pt x="2525068" y="480863"/>
                </a:lnTo>
                <a:lnTo>
                  <a:pt x="2510959" y="456788"/>
                </a:lnTo>
                <a:cubicBezTo>
                  <a:pt x="2503480" y="419158"/>
                  <a:pt x="2516568" y="398462"/>
                  <a:pt x="2553963" y="398462"/>
                </a:cubicBezTo>
                <a:close/>
                <a:moveTo>
                  <a:pt x="1720842" y="397404"/>
                </a:moveTo>
                <a:lnTo>
                  <a:pt x="1718520" y="399431"/>
                </a:lnTo>
                <a:lnTo>
                  <a:pt x="1720842" y="399256"/>
                </a:lnTo>
                <a:cubicBezTo>
                  <a:pt x="1720842" y="400447"/>
                  <a:pt x="1719354" y="401043"/>
                  <a:pt x="1717617" y="401340"/>
                </a:cubicBezTo>
                <a:lnTo>
                  <a:pt x="1712905" y="401638"/>
                </a:lnTo>
                <a:lnTo>
                  <a:pt x="1712904" y="401638"/>
                </a:lnTo>
                <a:lnTo>
                  <a:pt x="1712905" y="401638"/>
                </a:lnTo>
                <a:lnTo>
                  <a:pt x="1713997" y="401064"/>
                </a:lnTo>
                <a:lnTo>
                  <a:pt x="1711317" y="401637"/>
                </a:lnTo>
                <a:cubicBezTo>
                  <a:pt x="1711317" y="401637"/>
                  <a:pt x="1718937" y="395287"/>
                  <a:pt x="1720842" y="397404"/>
                </a:cubicBezTo>
                <a:close/>
                <a:moveTo>
                  <a:pt x="1703379" y="397404"/>
                </a:moveTo>
                <a:cubicBezTo>
                  <a:pt x="1703379" y="396345"/>
                  <a:pt x="1704868" y="396874"/>
                  <a:pt x="1706604" y="397933"/>
                </a:cubicBezTo>
                <a:lnTo>
                  <a:pt x="1709534" y="400235"/>
                </a:lnTo>
                <a:lnTo>
                  <a:pt x="1710839" y="400680"/>
                </a:lnTo>
                <a:lnTo>
                  <a:pt x="1711317" y="400843"/>
                </a:lnTo>
                <a:lnTo>
                  <a:pt x="1710962" y="400927"/>
                </a:lnTo>
                <a:lnTo>
                  <a:pt x="1710540" y="401026"/>
                </a:lnTo>
                <a:lnTo>
                  <a:pt x="1711317" y="401637"/>
                </a:lnTo>
                <a:lnTo>
                  <a:pt x="1709919" y="401171"/>
                </a:lnTo>
                <a:lnTo>
                  <a:pt x="1707507" y="401737"/>
                </a:lnTo>
                <a:cubicBezTo>
                  <a:pt x="1705602" y="402034"/>
                  <a:pt x="1703697" y="402034"/>
                  <a:pt x="1703697" y="400843"/>
                </a:cubicBezTo>
                <a:lnTo>
                  <a:pt x="1705859" y="399222"/>
                </a:lnTo>
                <a:close/>
                <a:moveTo>
                  <a:pt x="2186774" y="397192"/>
                </a:moveTo>
                <a:cubicBezTo>
                  <a:pt x="2189155" y="397192"/>
                  <a:pt x="2184392" y="402907"/>
                  <a:pt x="2184392" y="404812"/>
                </a:cubicBezTo>
                <a:cubicBezTo>
                  <a:pt x="2184392" y="404812"/>
                  <a:pt x="2184392" y="395287"/>
                  <a:pt x="2186774" y="397192"/>
                </a:cubicBezTo>
                <a:close/>
                <a:moveTo>
                  <a:pt x="2181217" y="397192"/>
                </a:moveTo>
                <a:cubicBezTo>
                  <a:pt x="2181217" y="396239"/>
                  <a:pt x="2181614" y="397668"/>
                  <a:pt x="2182011" y="399573"/>
                </a:cubicBezTo>
                <a:lnTo>
                  <a:pt x="2182804" y="404811"/>
                </a:lnTo>
                <a:close/>
                <a:moveTo>
                  <a:pt x="1574197" y="396875"/>
                </a:moveTo>
                <a:cubicBezTo>
                  <a:pt x="1577769" y="398780"/>
                  <a:pt x="1579555" y="402590"/>
                  <a:pt x="1579555" y="404495"/>
                </a:cubicBezTo>
                <a:cubicBezTo>
                  <a:pt x="1577769" y="406400"/>
                  <a:pt x="1574197" y="406400"/>
                  <a:pt x="1570625" y="404495"/>
                </a:cubicBezTo>
                <a:cubicBezTo>
                  <a:pt x="1568839" y="402590"/>
                  <a:pt x="1565267" y="398780"/>
                  <a:pt x="1567053" y="398780"/>
                </a:cubicBezTo>
                <a:cubicBezTo>
                  <a:pt x="1567053" y="396875"/>
                  <a:pt x="1570625" y="396875"/>
                  <a:pt x="1574197" y="396875"/>
                </a:cubicBezTo>
                <a:close/>
                <a:moveTo>
                  <a:pt x="1525458" y="396875"/>
                </a:moveTo>
                <a:cubicBezTo>
                  <a:pt x="1530037" y="397809"/>
                  <a:pt x="1533243" y="400143"/>
                  <a:pt x="1534846" y="403412"/>
                </a:cubicBezTo>
                <a:lnTo>
                  <a:pt x="1534696" y="411361"/>
                </a:lnTo>
                <a:lnTo>
                  <a:pt x="1535104" y="412750"/>
                </a:lnTo>
                <a:lnTo>
                  <a:pt x="1534680" y="412219"/>
                </a:lnTo>
                <a:lnTo>
                  <a:pt x="1534617" y="415551"/>
                </a:lnTo>
                <a:lnTo>
                  <a:pt x="1529158" y="423082"/>
                </a:lnTo>
                <a:lnTo>
                  <a:pt x="1530342" y="425450"/>
                </a:lnTo>
                <a:lnTo>
                  <a:pt x="1528999" y="423301"/>
                </a:lnTo>
                <a:lnTo>
                  <a:pt x="1526832" y="426290"/>
                </a:lnTo>
                <a:lnTo>
                  <a:pt x="1523020" y="428057"/>
                </a:lnTo>
                <a:lnTo>
                  <a:pt x="1522404" y="428625"/>
                </a:lnTo>
                <a:lnTo>
                  <a:pt x="1522478" y="428308"/>
                </a:lnTo>
                <a:lnTo>
                  <a:pt x="1521794" y="428625"/>
                </a:lnTo>
                <a:cubicBezTo>
                  <a:pt x="1525458" y="424890"/>
                  <a:pt x="1514467" y="419287"/>
                  <a:pt x="1514467" y="408081"/>
                </a:cubicBezTo>
                <a:cubicBezTo>
                  <a:pt x="1514467" y="398743"/>
                  <a:pt x="1525458" y="396875"/>
                  <a:pt x="1525458" y="396875"/>
                </a:cubicBezTo>
                <a:close/>
                <a:moveTo>
                  <a:pt x="2309805" y="395288"/>
                </a:moveTo>
                <a:lnTo>
                  <a:pt x="2311987" y="398383"/>
                </a:lnTo>
                <a:cubicBezTo>
                  <a:pt x="2312980" y="400049"/>
                  <a:pt x="2313773" y="401954"/>
                  <a:pt x="2312980" y="402907"/>
                </a:cubicBezTo>
                <a:cubicBezTo>
                  <a:pt x="2312980" y="403859"/>
                  <a:pt x="2312186" y="402431"/>
                  <a:pt x="2311392" y="400526"/>
                </a:cubicBezTo>
                <a:close/>
                <a:moveTo>
                  <a:pt x="2309805" y="395288"/>
                </a:moveTo>
                <a:lnTo>
                  <a:pt x="2313773" y="397404"/>
                </a:lnTo>
                <a:cubicBezTo>
                  <a:pt x="2315758" y="398462"/>
                  <a:pt x="2317742" y="399520"/>
                  <a:pt x="2317742" y="399520"/>
                </a:cubicBezTo>
                <a:close/>
                <a:moveTo>
                  <a:pt x="2309804" y="395288"/>
                </a:moveTo>
                <a:lnTo>
                  <a:pt x="2309804" y="395288"/>
                </a:lnTo>
                <a:lnTo>
                  <a:pt x="2309804" y="395288"/>
                </a:lnTo>
                <a:close/>
                <a:moveTo>
                  <a:pt x="2309804" y="395287"/>
                </a:moveTo>
                <a:lnTo>
                  <a:pt x="2309804" y="395287"/>
                </a:lnTo>
                <a:lnTo>
                  <a:pt x="2309804" y="395287"/>
                </a:lnTo>
                <a:close/>
                <a:moveTo>
                  <a:pt x="2309750" y="395255"/>
                </a:moveTo>
                <a:lnTo>
                  <a:pt x="2309803" y="395287"/>
                </a:lnTo>
                <a:lnTo>
                  <a:pt x="2309803" y="395287"/>
                </a:lnTo>
                <a:lnTo>
                  <a:pt x="2309804" y="395287"/>
                </a:lnTo>
                <a:close/>
                <a:moveTo>
                  <a:pt x="1718937" y="393700"/>
                </a:moveTo>
                <a:cubicBezTo>
                  <a:pt x="1719890" y="394494"/>
                  <a:pt x="1718937" y="395685"/>
                  <a:pt x="1717270" y="396677"/>
                </a:cubicBezTo>
                <a:lnTo>
                  <a:pt x="1712829" y="398009"/>
                </a:lnTo>
                <a:lnTo>
                  <a:pt x="1711317" y="401637"/>
                </a:lnTo>
                <a:lnTo>
                  <a:pt x="1712062" y="398239"/>
                </a:lnTo>
                <a:lnTo>
                  <a:pt x="1711317" y="398463"/>
                </a:lnTo>
                <a:lnTo>
                  <a:pt x="1712155" y="397819"/>
                </a:lnTo>
                <a:lnTo>
                  <a:pt x="1712309" y="397113"/>
                </a:lnTo>
                <a:cubicBezTo>
                  <a:pt x="1712905" y="394969"/>
                  <a:pt x="1713699" y="393064"/>
                  <a:pt x="1714493" y="394017"/>
                </a:cubicBezTo>
                <a:lnTo>
                  <a:pt x="1713264" y="396965"/>
                </a:lnTo>
                <a:lnTo>
                  <a:pt x="1714413" y="396081"/>
                </a:lnTo>
                <a:cubicBezTo>
                  <a:pt x="1716080" y="394891"/>
                  <a:pt x="1717985" y="393700"/>
                  <a:pt x="1718937" y="393700"/>
                </a:cubicBezTo>
                <a:close/>
                <a:moveTo>
                  <a:pt x="1705364" y="393699"/>
                </a:moveTo>
                <a:lnTo>
                  <a:pt x="1707844" y="394692"/>
                </a:lnTo>
                <a:lnTo>
                  <a:pt x="1708341" y="394890"/>
                </a:lnTo>
                <a:cubicBezTo>
                  <a:pt x="1709829" y="396081"/>
                  <a:pt x="1711317" y="397668"/>
                  <a:pt x="1711317" y="398462"/>
                </a:cubicBezTo>
                <a:lnTo>
                  <a:pt x="1709228" y="397459"/>
                </a:lnTo>
                <a:lnTo>
                  <a:pt x="1707596" y="396676"/>
                </a:lnTo>
                <a:cubicBezTo>
                  <a:pt x="1705860" y="395684"/>
                  <a:pt x="1704371" y="394493"/>
                  <a:pt x="1705364" y="393699"/>
                </a:cubicBezTo>
                <a:close/>
                <a:moveTo>
                  <a:pt x="1669541" y="392113"/>
                </a:moveTo>
                <a:cubicBezTo>
                  <a:pt x="1678189" y="392113"/>
                  <a:pt x="1683474" y="394861"/>
                  <a:pt x="1685876" y="399669"/>
                </a:cubicBezTo>
                <a:lnTo>
                  <a:pt x="1685335" y="410880"/>
                </a:lnTo>
                <a:lnTo>
                  <a:pt x="1685917" y="412751"/>
                </a:lnTo>
                <a:lnTo>
                  <a:pt x="1685284" y="411935"/>
                </a:lnTo>
                <a:lnTo>
                  <a:pt x="1684915" y="419589"/>
                </a:lnTo>
                <a:lnTo>
                  <a:pt x="1675814" y="431701"/>
                </a:lnTo>
                <a:lnTo>
                  <a:pt x="1676392" y="433388"/>
                </a:lnTo>
                <a:lnTo>
                  <a:pt x="1675751" y="431785"/>
                </a:lnTo>
                <a:lnTo>
                  <a:pt x="1672183" y="436532"/>
                </a:lnTo>
                <a:cubicBezTo>
                  <a:pt x="1667619" y="439280"/>
                  <a:pt x="1663776" y="439738"/>
                  <a:pt x="1663776" y="439738"/>
                </a:cubicBezTo>
                <a:lnTo>
                  <a:pt x="1663791" y="439644"/>
                </a:lnTo>
                <a:lnTo>
                  <a:pt x="1663692" y="439738"/>
                </a:lnTo>
                <a:lnTo>
                  <a:pt x="1663915" y="438857"/>
                </a:lnTo>
                <a:lnTo>
                  <a:pt x="1664707" y="433842"/>
                </a:lnTo>
                <a:cubicBezTo>
                  <a:pt x="1662815" y="427488"/>
                  <a:pt x="1654167" y="419589"/>
                  <a:pt x="1654167" y="408598"/>
                </a:cubicBezTo>
                <a:cubicBezTo>
                  <a:pt x="1654167" y="393945"/>
                  <a:pt x="1669541" y="392113"/>
                  <a:pt x="1669541" y="392113"/>
                </a:cubicBezTo>
                <a:close/>
                <a:moveTo>
                  <a:pt x="1576777" y="390525"/>
                </a:moveTo>
                <a:lnTo>
                  <a:pt x="1582197" y="397029"/>
                </a:lnTo>
                <a:lnTo>
                  <a:pt x="1589080" y="392112"/>
                </a:lnTo>
                <a:cubicBezTo>
                  <a:pt x="1589080" y="393926"/>
                  <a:pt x="1589080" y="397555"/>
                  <a:pt x="1587175" y="401183"/>
                </a:cubicBezTo>
                <a:cubicBezTo>
                  <a:pt x="1585270" y="402998"/>
                  <a:pt x="1581460" y="404812"/>
                  <a:pt x="1581460" y="404812"/>
                </a:cubicBezTo>
                <a:lnTo>
                  <a:pt x="1581460" y="402241"/>
                </a:lnTo>
                <a:lnTo>
                  <a:pt x="1580746" y="404813"/>
                </a:lnTo>
                <a:cubicBezTo>
                  <a:pt x="1578761" y="404813"/>
                  <a:pt x="1576777" y="401241"/>
                  <a:pt x="1574792" y="397669"/>
                </a:cubicBezTo>
                <a:cubicBezTo>
                  <a:pt x="1574792" y="394097"/>
                  <a:pt x="1574792" y="392311"/>
                  <a:pt x="1576777" y="390525"/>
                </a:cubicBezTo>
                <a:close/>
                <a:moveTo>
                  <a:pt x="2305571" y="387667"/>
                </a:moveTo>
                <a:lnTo>
                  <a:pt x="2309804" y="395287"/>
                </a:lnTo>
                <a:lnTo>
                  <a:pt x="2306894" y="391477"/>
                </a:lnTo>
                <a:cubicBezTo>
                  <a:pt x="2305571" y="389572"/>
                  <a:pt x="2304513" y="387667"/>
                  <a:pt x="2305571" y="387667"/>
                </a:cubicBezTo>
                <a:close/>
                <a:moveTo>
                  <a:pt x="2315758" y="387350"/>
                </a:moveTo>
                <a:cubicBezTo>
                  <a:pt x="2316750" y="388342"/>
                  <a:pt x="2315758" y="389831"/>
                  <a:pt x="2314269" y="391319"/>
                </a:cubicBezTo>
                <a:lnTo>
                  <a:pt x="2309806" y="395286"/>
                </a:lnTo>
                <a:lnTo>
                  <a:pt x="2309807" y="395286"/>
                </a:lnTo>
                <a:lnTo>
                  <a:pt x="2313614" y="392906"/>
                </a:lnTo>
                <a:cubicBezTo>
                  <a:pt x="2315519" y="391716"/>
                  <a:pt x="2317424" y="390525"/>
                  <a:pt x="2317424" y="390525"/>
                </a:cubicBezTo>
                <a:cubicBezTo>
                  <a:pt x="2318377" y="391319"/>
                  <a:pt x="2317424" y="392510"/>
                  <a:pt x="2315757" y="393502"/>
                </a:cubicBezTo>
                <a:lnTo>
                  <a:pt x="2314518" y="393874"/>
                </a:lnTo>
                <a:lnTo>
                  <a:pt x="2319329" y="393699"/>
                </a:lnTo>
                <a:cubicBezTo>
                  <a:pt x="2319329" y="394493"/>
                  <a:pt x="2317424" y="394890"/>
                  <a:pt x="2315281" y="395089"/>
                </a:cubicBezTo>
                <a:lnTo>
                  <a:pt x="2309808" y="395287"/>
                </a:lnTo>
                <a:lnTo>
                  <a:pt x="2309807" y="395287"/>
                </a:lnTo>
                <a:lnTo>
                  <a:pt x="2314567" y="395485"/>
                </a:lnTo>
                <a:cubicBezTo>
                  <a:pt x="2316948" y="395684"/>
                  <a:pt x="2319329" y="396081"/>
                  <a:pt x="2319329" y="396874"/>
                </a:cubicBezTo>
                <a:cubicBezTo>
                  <a:pt x="2319329" y="397668"/>
                  <a:pt x="2317424" y="397668"/>
                  <a:pt x="2315281" y="397271"/>
                </a:cubicBezTo>
                <a:lnTo>
                  <a:pt x="2309806" y="395287"/>
                </a:lnTo>
                <a:lnTo>
                  <a:pt x="2309805" y="395288"/>
                </a:lnTo>
                <a:lnTo>
                  <a:pt x="2309805" y="395288"/>
                </a:lnTo>
                <a:lnTo>
                  <a:pt x="2309805" y="395288"/>
                </a:lnTo>
                <a:lnTo>
                  <a:pt x="2309804" y="395288"/>
                </a:lnTo>
                <a:lnTo>
                  <a:pt x="2311392" y="402907"/>
                </a:lnTo>
                <a:cubicBezTo>
                  <a:pt x="2310598" y="403859"/>
                  <a:pt x="2310201" y="402431"/>
                  <a:pt x="2310003" y="400526"/>
                </a:cubicBezTo>
                <a:lnTo>
                  <a:pt x="2309804" y="395289"/>
                </a:lnTo>
                <a:lnTo>
                  <a:pt x="2307573" y="399008"/>
                </a:lnTo>
                <a:cubicBezTo>
                  <a:pt x="2306332" y="400744"/>
                  <a:pt x="2304844" y="402233"/>
                  <a:pt x="2303852" y="401240"/>
                </a:cubicBezTo>
                <a:lnTo>
                  <a:pt x="2305145" y="398655"/>
                </a:lnTo>
                <a:lnTo>
                  <a:pt x="2302184" y="399520"/>
                </a:lnTo>
                <a:cubicBezTo>
                  <a:pt x="2301232" y="398462"/>
                  <a:pt x="2302660" y="397404"/>
                  <a:pt x="2304565" y="396610"/>
                </a:cubicBezTo>
                <a:lnTo>
                  <a:pt x="2309800" y="395288"/>
                </a:lnTo>
                <a:lnTo>
                  <a:pt x="2305756" y="395883"/>
                </a:lnTo>
                <a:cubicBezTo>
                  <a:pt x="2303613" y="396081"/>
                  <a:pt x="2301232" y="396081"/>
                  <a:pt x="2300279" y="395287"/>
                </a:cubicBezTo>
                <a:cubicBezTo>
                  <a:pt x="2300279" y="394494"/>
                  <a:pt x="2302184" y="394097"/>
                  <a:pt x="2304327" y="394097"/>
                </a:cubicBezTo>
                <a:lnTo>
                  <a:pt x="2309531" y="395228"/>
                </a:lnTo>
                <a:lnTo>
                  <a:pt x="2305280" y="394296"/>
                </a:lnTo>
                <a:cubicBezTo>
                  <a:pt x="2303137" y="393700"/>
                  <a:pt x="2301232" y="392906"/>
                  <a:pt x="2302184" y="392113"/>
                </a:cubicBezTo>
                <a:cubicBezTo>
                  <a:pt x="2302184" y="391319"/>
                  <a:pt x="2303613" y="391716"/>
                  <a:pt x="2305280" y="392510"/>
                </a:cubicBezTo>
                <a:lnTo>
                  <a:pt x="2306035" y="392974"/>
                </a:lnTo>
                <a:lnTo>
                  <a:pt x="2303852" y="389334"/>
                </a:lnTo>
                <a:lnTo>
                  <a:pt x="2309804" y="395287"/>
                </a:lnTo>
                <a:lnTo>
                  <a:pt x="2309805" y="395287"/>
                </a:lnTo>
                <a:lnTo>
                  <a:pt x="2309805" y="395287"/>
                </a:lnTo>
                <a:lnTo>
                  <a:pt x="2309804" y="395287"/>
                </a:lnTo>
                <a:lnTo>
                  <a:pt x="2309806" y="395286"/>
                </a:lnTo>
                <a:close/>
                <a:moveTo>
                  <a:pt x="2419166" y="386051"/>
                </a:moveTo>
                <a:cubicBezTo>
                  <a:pt x="2420930" y="386051"/>
                  <a:pt x="2420930" y="391680"/>
                  <a:pt x="2417402" y="397308"/>
                </a:cubicBezTo>
                <a:cubicBezTo>
                  <a:pt x="2413875" y="402937"/>
                  <a:pt x="2410347" y="404813"/>
                  <a:pt x="2408583" y="404813"/>
                </a:cubicBezTo>
                <a:cubicBezTo>
                  <a:pt x="2405055" y="402937"/>
                  <a:pt x="2406819" y="397308"/>
                  <a:pt x="2408583" y="391680"/>
                </a:cubicBezTo>
                <a:cubicBezTo>
                  <a:pt x="2412111" y="386051"/>
                  <a:pt x="2415639" y="384175"/>
                  <a:pt x="2419166" y="386051"/>
                </a:cubicBezTo>
                <a:close/>
                <a:moveTo>
                  <a:pt x="2312980" y="385762"/>
                </a:moveTo>
                <a:lnTo>
                  <a:pt x="2309804" y="395287"/>
                </a:lnTo>
                <a:lnTo>
                  <a:pt x="2310796" y="390524"/>
                </a:lnTo>
                <a:cubicBezTo>
                  <a:pt x="2311392" y="388143"/>
                  <a:pt x="2312186" y="385762"/>
                  <a:pt x="2312980" y="385762"/>
                </a:cubicBezTo>
                <a:close/>
                <a:moveTo>
                  <a:pt x="929097" y="382588"/>
                </a:moveTo>
                <a:cubicBezTo>
                  <a:pt x="937369" y="382588"/>
                  <a:pt x="942424" y="385336"/>
                  <a:pt x="944721" y="390373"/>
                </a:cubicBezTo>
                <a:lnTo>
                  <a:pt x="944369" y="398621"/>
                </a:lnTo>
                <a:lnTo>
                  <a:pt x="946142" y="403225"/>
                </a:lnTo>
                <a:lnTo>
                  <a:pt x="944248" y="401454"/>
                </a:lnTo>
                <a:lnTo>
                  <a:pt x="943802" y="411896"/>
                </a:lnTo>
                <a:lnTo>
                  <a:pt x="935940" y="421800"/>
                </a:lnTo>
                <a:lnTo>
                  <a:pt x="936617" y="423863"/>
                </a:lnTo>
                <a:lnTo>
                  <a:pt x="935673" y="422137"/>
                </a:lnTo>
                <a:lnTo>
                  <a:pt x="931625" y="427236"/>
                </a:lnTo>
                <a:cubicBezTo>
                  <a:pt x="927259" y="429755"/>
                  <a:pt x="923583" y="430213"/>
                  <a:pt x="923583" y="430213"/>
                </a:cubicBezTo>
                <a:lnTo>
                  <a:pt x="924040" y="427183"/>
                </a:lnTo>
                <a:lnTo>
                  <a:pt x="920742" y="430213"/>
                </a:lnTo>
                <a:lnTo>
                  <a:pt x="924336" y="425223"/>
                </a:lnTo>
                <a:lnTo>
                  <a:pt x="924473" y="424317"/>
                </a:lnTo>
                <a:cubicBezTo>
                  <a:pt x="923569" y="421140"/>
                  <a:pt x="921048" y="417577"/>
                  <a:pt x="918754" y="413434"/>
                </a:cubicBezTo>
                <a:lnTo>
                  <a:pt x="917873" y="410533"/>
                </a:lnTo>
                <a:lnTo>
                  <a:pt x="917567" y="411163"/>
                </a:lnTo>
                <a:lnTo>
                  <a:pt x="917867" y="410515"/>
                </a:lnTo>
                <a:lnTo>
                  <a:pt x="914392" y="399073"/>
                </a:lnTo>
                <a:cubicBezTo>
                  <a:pt x="914392" y="384420"/>
                  <a:pt x="929097" y="382588"/>
                  <a:pt x="929097" y="382588"/>
                </a:cubicBezTo>
                <a:close/>
                <a:moveTo>
                  <a:pt x="2127243" y="382588"/>
                </a:moveTo>
                <a:cubicBezTo>
                  <a:pt x="2128830" y="381000"/>
                  <a:pt x="2130418" y="381000"/>
                  <a:pt x="2130418" y="382588"/>
                </a:cubicBezTo>
                <a:cubicBezTo>
                  <a:pt x="2132005" y="382588"/>
                  <a:pt x="2130418" y="384175"/>
                  <a:pt x="2128830" y="385763"/>
                </a:cubicBezTo>
                <a:cubicBezTo>
                  <a:pt x="2127243" y="385763"/>
                  <a:pt x="2125655" y="385763"/>
                  <a:pt x="2125655" y="385763"/>
                </a:cubicBezTo>
                <a:cubicBezTo>
                  <a:pt x="2125655" y="385763"/>
                  <a:pt x="2125655" y="384175"/>
                  <a:pt x="2127243" y="382588"/>
                </a:cubicBezTo>
                <a:close/>
                <a:moveTo>
                  <a:pt x="2400746" y="382587"/>
                </a:moveTo>
                <a:cubicBezTo>
                  <a:pt x="2402560" y="382587"/>
                  <a:pt x="2406189" y="386291"/>
                  <a:pt x="2408003" y="391847"/>
                </a:cubicBezTo>
                <a:lnTo>
                  <a:pt x="2404631" y="402174"/>
                </a:lnTo>
                <a:lnTo>
                  <a:pt x="2404790" y="402828"/>
                </a:lnTo>
                <a:lnTo>
                  <a:pt x="2404417" y="402828"/>
                </a:lnTo>
                <a:lnTo>
                  <a:pt x="2404374" y="402960"/>
                </a:lnTo>
                <a:lnTo>
                  <a:pt x="2404271" y="402828"/>
                </a:lnTo>
                <a:lnTo>
                  <a:pt x="2393678" y="402828"/>
                </a:lnTo>
                <a:cubicBezTo>
                  <a:pt x="2388121" y="401042"/>
                  <a:pt x="2384417" y="397470"/>
                  <a:pt x="2384417" y="393898"/>
                </a:cubicBezTo>
                <a:lnTo>
                  <a:pt x="2397273" y="393898"/>
                </a:lnTo>
                <a:lnTo>
                  <a:pt x="2397117" y="393699"/>
                </a:lnTo>
                <a:cubicBezTo>
                  <a:pt x="2397117" y="388143"/>
                  <a:pt x="2397117" y="382587"/>
                  <a:pt x="2400746" y="382587"/>
                </a:cubicBezTo>
                <a:close/>
                <a:moveTo>
                  <a:pt x="491853" y="381226"/>
                </a:moveTo>
                <a:cubicBezTo>
                  <a:pt x="493705" y="381226"/>
                  <a:pt x="491853" y="384855"/>
                  <a:pt x="490000" y="388483"/>
                </a:cubicBezTo>
                <a:cubicBezTo>
                  <a:pt x="488148" y="390298"/>
                  <a:pt x="484444" y="392112"/>
                  <a:pt x="482592" y="392112"/>
                </a:cubicBezTo>
                <a:cubicBezTo>
                  <a:pt x="482592" y="390298"/>
                  <a:pt x="482592" y="386669"/>
                  <a:pt x="484444" y="384855"/>
                </a:cubicBezTo>
                <a:cubicBezTo>
                  <a:pt x="486296" y="381226"/>
                  <a:pt x="490000" y="379412"/>
                  <a:pt x="491853" y="381226"/>
                </a:cubicBezTo>
                <a:close/>
                <a:moveTo>
                  <a:pt x="2135974" y="381000"/>
                </a:moveTo>
                <a:cubicBezTo>
                  <a:pt x="2138166" y="381000"/>
                  <a:pt x="2139943" y="381711"/>
                  <a:pt x="2139943" y="382588"/>
                </a:cubicBezTo>
                <a:lnTo>
                  <a:pt x="2136104" y="384124"/>
                </a:lnTo>
                <a:lnTo>
                  <a:pt x="2136239" y="384175"/>
                </a:lnTo>
                <a:cubicBezTo>
                  <a:pt x="2138355" y="385762"/>
                  <a:pt x="2138355" y="387350"/>
                  <a:pt x="2136239" y="387350"/>
                </a:cubicBezTo>
                <a:lnTo>
                  <a:pt x="2132006" y="385763"/>
                </a:lnTo>
                <a:lnTo>
                  <a:pt x="2132006" y="386557"/>
                </a:lnTo>
                <a:cubicBezTo>
                  <a:pt x="2132006" y="388541"/>
                  <a:pt x="2132006" y="390526"/>
                  <a:pt x="2130418" y="390526"/>
                </a:cubicBezTo>
                <a:cubicBezTo>
                  <a:pt x="2130418" y="390526"/>
                  <a:pt x="2128830" y="388541"/>
                  <a:pt x="2128830" y="386557"/>
                </a:cubicBezTo>
                <a:lnTo>
                  <a:pt x="2132005" y="382588"/>
                </a:lnTo>
                <a:lnTo>
                  <a:pt x="2132005" y="382588"/>
                </a:lnTo>
                <a:lnTo>
                  <a:pt x="2132005" y="382587"/>
                </a:lnTo>
                <a:lnTo>
                  <a:pt x="2132006" y="382588"/>
                </a:lnTo>
                <a:close/>
                <a:moveTo>
                  <a:pt x="494498" y="379412"/>
                </a:moveTo>
                <a:cubicBezTo>
                  <a:pt x="496482" y="379412"/>
                  <a:pt x="496482" y="382984"/>
                  <a:pt x="496482" y="386556"/>
                </a:cubicBezTo>
                <a:cubicBezTo>
                  <a:pt x="498467" y="390128"/>
                  <a:pt x="496482" y="393700"/>
                  <a:pt x="494498" y="393700"/>
                </a:cubicBezTo>
                <a:cubicBezTo>
                  <a:pt x="492513" y="393700"/>
                  <a:pt x="490529" y="390128"/>
                  <a:pt x="490529" y="386556"/>
                </a:cubicBezTo>
                <a:cubicBezTo>
                  <a:pt x="490529" y="382984"/>
                  <a:pt x="492513" y="379412"/>
                  <a:pt x="494498" y="379412"/>
                </a:cubicBezTo>
                <a:close/>
                <a:moveTo>
                  <a:pt x="2529674" y="376237"/>
                </a:moveTo>
                <a:lnTo>
                  <a:pt x="2529874" y="376637"/>
                </a:lnTo>
                <a:lnTo>
                  <a:pt x="2530468" y="376502"/>
                </a:lnTo>
                <a:lnTo>
                  <a:pt x="2530122" y="377131"/>
                </a:lnTo>
                <a:lnTo>
                  <a:pt x="2533643" y="384174"/>
                </a:lnTo>
                <a:cubicBezTo>
                  <a:pt x="2533643" y="388557"/>
                  <a:pt x="2531866" y="392112"/>
                  <a:pt x="2529674" y="392112"/>
                </a:cubicBezTo>
                <a:cubicBezTo>
                  <a:pt x="2527483" y="392112"/>
                  <a:pt x="2525705" y="388557"/>
                  <a:pt x="2525705" y="384174"/>
                </a:cubicBezTo>
                <a:lnTo>
                  <a:pt x="2525837" y="383911"/>
                </a:lnTo>
                <a:lnTo>
                  <a:pt x="2518221" y="383911"/>
                </a:lnTo>
                <a:cubicBezTo>
                  <a:pt x="2516180" y="383911"/>
                  <a:pt x="2518221" y="380206"/>
                  <a:pt x="2522304" y="378354"/>
                </a:cubicBezTo>
                <a:lnTo>
                  <a:pt x="2529423" y="376739"/>
                </a:lnTo>
                <a:close/>
                <a:moveTo>
                  <a:pt x="1695971" y="376237"/>
                </a:moveTo>
                <a:cubicBezTo>
                  <a:pt x="1698882" y="376237"/>
                  <a:pt x="1700337" y="377768"/>
                  <a:pt x="1701065" y="379299"/>
                </a:cubicBezTo>
                <a:lnTo>
                  <a:pt x="1701481" y="381051"/>
                </a:lnTo>
                <a:lnTo>
                  <a:pt x="1701792" y="381000"/>
                </a:lnTo>
                <a:lnTo>
                  <a:pt x="1701792" y="382360"/>
                </a:lnTo>
                <a:lnTo>
                  <a:pt x="1701792" y="382588"/>
                </a:lnTo>
                <a:lnTo>
                  <a:pt x="1701416" y="382598"/>
                </a:lnTo>
                <a:lnTo>
                  <a:pt x="1692091" y="388484"/>
                </a:lnTo>
                <a:lnTo>
                  <a:pt x="1689303" y="385551"/>
                </a:lnTo>
                <a:lnTo>
                  <a:pt x="1686169" y="382254"/>
                </a:lnTo>
                <a:lnTo>
                  <a:pt x="1684329" y="381000"/>
                </a:lnTo>
                <a:lnTo>
                  <a:pt x="1685057" y="381085"/>
                </a:lnTo>
                <a:lnTo>
                  <a:pt x="1684329" y="380319"/>
                </a:lnTo>
                <a:cubicBezTo>
                  <a:pt x="1688210" y="382360"/>
                  <a:pt x="1690150" y="376237"/>
                  <a:pt x="1695971" y="376237"/>
                </a:cubicBezTo>
                <a:close/>
                <a:moveTo>
                  <a:pt x="2265157" y="374955"/>
                </a:moveTo>
                <a:cubicBezTo>
                  <a:pt x="2267985" y="375428"/>
                  <a:pt x="2268810" y="378030"/>
                  <a:pt x="2268309" y="381816"/>
                </a:cubicBezTo>
                <a:lnTo>
                  <a:pt x="2263830" y="394840"/>
                </a:lnTo>
                <a:lnTo>
                  <a:pt x="2271943" y="386079"/>
                </a:lnTo>
                <a:cubicBezTo>
                  <a:pt x="2275655" y="383109"/>
                  <a:pt x="2278992" y="381828"/>
                  <a:pt x="2281294" y="383691"/>
                </a:cubicBezTo>
                <a:cubicBezTo>
                  <a:pt x="2289581" y="387885"/>
                  <a:pt x="2273007" y="402560"/>
                  <a:pt x="2258764" y="411995"/>
                </a:cubicBezTo>
                <a:lnTo>
                  <a:pt x="2249578" y="417234"/>
                </a:lnTo>
                <a:lnTo>
                  <a:pt x="2248254" y="419273"/>
                </a:lnTo>
                <a:lnTo>
                  <a:pt x="2251615" y="418424"/>
                </a:lnTo>
                <a:lnTo>
                  <a:pt x="2259132" y="413228"/>
                </a:lnTo>
                <a:cubicBezTo>
                  <a:pt x="2266433" y="408423"/>
                  <a:pt x="2275510" y="403055"/>
                  <a:pt x="2282614" y="400802"/>
                </a:cubicBezTo>
                <a:cubicBezTo>
                  <a:pt x="2287350" y="399299"/>
                  <a:pt x="2291209" y="399181"/>
                  <a:pt x="2293080" y="401538"/>
                </a:cubicBezTo>
                <a:cubicBezTo>
                  <a:pt x="2294483" y="404366"/>
                  <a:pt x="2293080" y="407076"/>
                  <a:pt x="2289981" y="409550"/>
                </a:cubicBezTo>
                <a:lnTo>
                  <a:pt x="2281881" y="413577"/>
                </a:lnTo>
                <a:lnTo>
                  <a:pt x="2288722" y="413114"/>
                </a:lnTo>
                <a:cubicBezTo>
                  <a:pt x="2293608" y="413461"/>
                  <a:pt x="2297214" y="414734"/>
                  <a:pt x="2298145" y="417512"/>
                </a:cubicBezTo>
                <a:cubicBezTo>
                  <a:pt x="2300937" y="425847"/>
                  <a:pt x="2278602" y="425847"/>
                  <a:pt x="2261764" y="422982"/>
                </a:cubicBezTo>
                <a:lnTo>
                  <a:pt x="2255011" y="421221"/>
                </a:lnTo>
                <a:lnTo>
                  <a:pt x="2246305" y="422275"/>
                </a:lnTo>
                <a:lnTo>
                  <a:pt x="2249625" y="419816"/>
                </a:lnTo>
                <a:lnTo>
                  <a:pt x="2248151" y="419432"/>
                </a:lnTo>
                <a:lnTo>
                  <a:pt x="2246305" y="422275"/>
                </a:lnTo>
                <a:lnTo>
                  <a:pt x="2246930" y="418744"/>
                </a:lnTo>
                <a:lnTo>
                  <a:pt x="2246305" y="419100"/>
                </a:lnTo>
                <a:lnTo>
                  <a:pt x="2247084" y="417871"/>
                </a:lnTo>
                <a:lnTo>
                  <a:pt x="2247660" y="414615"/>
                </a:lnTo>
                <a:cubicBezTo>
                  <a:pt x="2250311" y="400863"/>
                  <a:pt x="2256674" y="373535"/>
                  <a:pt x="2265157" y="374955"/>
                </a:cubicBezTo>
                <a:close/>
                <a:moveTo>
                  <a:pt x="2539199" y="374650"/>
                </a:moveTo>
                <a:cubicBezTo>
                  <a:pt x="2542771" y="374650"/>
                  <a:pt x="2546343" y="376767"/>
                  <a:pt x="2546343" y="378883"/>
                </a:cubicBezTo>
                <a:cubicBezTo>
                  <a:pt x="2544557" y="381000"/>
                  <a:pt x="2542771" y="381000"/>
                  <a:pt x="2539199" y="381000"/>
                </a:cubicBezTo>
                <a:lnTo>
                  <a:pt x="2537147" y="379784"/>
                </a:lnTo>
                <a:lnTo>
                  <a:pt x="2537876" y="380319"/>
                </a:lnTo>
                <a:cubicBezTo>
                  <a:pt x="2541580" y="384401"/>
                  <a:pt x="2541580" y="388484"/>
                  <a:pt x="2539728" y="388484"/>
                </a:cubicBezTo>
                <a:cubicBezTo>
                  <a:pt x="2537876" y="390525"/>
                  <a:pt x="2536024" y="388484"/>
                  <a:pt x="2534172" y="384401"/>
                </a:cubicBezTo>
                <a:lnTo>
                  <a:pt x="2532499" y="377030"/>
                </a:lnTo>
                <a:lnTo>
                  <a:pt x="2532055" y="376767"/>
                </a:lnTo>
                <a:lnTo>
                  <a:pt x="2532415" y="376660"/>
                </a:lnTo>
                <a:lnTo>
                  <a:pt x="2532319" y="376237"/>
                </a:lnTo>
                <a:lnTo>
                  <a:pt x="2532757" y="376559"/>
                </a:lnTo>
                <a:close/>
                <a:moveTo>
                  <a:pt x="1149606" y="373289"/>
                </a:moveTo>
                <a:cubicBezTo>
                  <a:pt x="1151458" y="371475"/>
                  <a:pt x="1155162" y="373289"/>
                  <a:pt x="1157015" y="376918"/>
                </a:cubicBezTo>
                <a:cubicBezTo>
                  <a:pt x="1158867" y="378732"/>
                  <a:pt x="1158867" y="382361"/>
                  <a:pt x="1158867" y="384175"/>
                </a:cubicBezTo>
                <a:cubicBezTo>
                  <a:pt x="1157015" y="384175"/>
                  <a:pt x="1153310" y="384175"/>
                  <a:pt x="1151458" y="380546"/>
                </a:cubicBezTo>
                <a:cubicBezTo>
                  <a:pt x="1149606" y="376918"/>
                  <a:pt x="1147754" y="373289"/>
                  <a:pt x="1149606" y="373289"/>
                </a:cubicBezTo>
                <a:close/>
                <a:moveTo>
                  <a:pt x="2130418" y="373063"/>
                </a:moveTo>
                <a:lnTo>
                  <a:pt x="2132005" y="377031"/>
                </a:lnTo>
                <a:lnTo>
                  <a:pt x="2132005" y="376873"/>
                </a:lnTo>
                <a:cubicBezTo>
                  <a:pt x="2134122" y="374968"/>
                  <a:pt x="2136239" y="373063"/>
                  <a:pt x="2136239" y="374968"/>
                </a:cubicBezTo>
                <a:cubicBezTo>
                  <a:pt x="2138355" y="374968"/>
                  <a:pt x="2138355" y="376873"/>
                  <a:pt x="2136239" y="378778"/>
                </a:cubicBezTo>
                <a:lnTo>
                  <a:pt x="2132006" y="380683"/>
                </a:lnTo>
                <a:lnTo>
                  <a:pt x="2132006" y="381001"/>
                </a:lnTo>
                <a:lnTo>
                  <a:pt x="2131582" y="380471"/>
                </a:lnTo>
                <a:lnTo>
                  <a:pt x="2127243" y="380471"/>
                </a:lnTo>
                <a:cubicBezTo>
                  <a:pt x="2125655" y="380471"/>
                  <a:pt x="2125655" y="378355"/>
                  <a:pt x="2125655" y="376238"/>
                </a:cubicBezTo>
                <a:cubicBezTo>
                  <a:pt x="2125655" y="376238"/>
                  <a:pt x="2127243" y="376238"/>
                  <a:pt x="2128830" y="376238"/>
                </a:cubicBezTo>
                <a:lnTo>
                  <a:pt x="2129037" y="376514"/>
                </a:lnTo>
                <a:close/>
                <a:moveTo>
                  <a:pt x="1504943" y="373063"/>
                </a:moveTo>
                <a:lnTo>
                  <a:pt x="1505614" y="373777"/>
                </a:lnTo>
                <a:lnTo>
                  <a:pt x="1505646" y="373590"/>
                </a:lnTo>
                <a:close/>
                <a:moveTo>
                  <a:pt x="1504944" y="373063"/>
                </a:moveTo>
                <a:lnTo>
                  <a:pt x="1505667" y="373469"/>
                </a:lnTo>
                <a:lnTo>
                  <a:pt x="1505681" y="373386"/>
                </a:lnTo>
                <a:close/>
                <a:moveTo>
                  <a:pt x="2223981" y="372570"/>
                </a:moveTo>
                <a:cubicBezTo>
                  <a:pt x="2228694" y="368847"/>
                  <a:pt x="2233879" y="376757"/>
                  <a:pt x="2237649" y="387459"/>
                </a:cubicBezTo>
                <a:lnTo>
                  <a:pt x="2242791" y="418840"/>
                </a:lnTo>
                <a:lnTo>
                  <a:pt x="2243130" y="419100"/>
                </a:lnTo>
                <a:lnTo>
                  <a:pt x="2242824" y="419046"/>
                </a:lnTo>
                <a:lnTo>
                  <a:pt x="2242833" y="419100"/>
                </a:lnTo>
                <a:lnTo>
                  <a:pt x="2242793" y="419041"/>
                </a:lnTo>
                <a:lnTo>
                  <a:pt x="2239676" y="418495"/>
                </a:lnTo>
                <a:lnTo>
                  <a:pt x="2239955" y="419100"/>
                </a:lnTo>
                <a:lnTo>
                  <a:pt x="2238868" y="418353"/>
                </a:lnTo>
                <a:lnTo>
                  <a:pt x="2235470" y="417758"/>
                </a:lnTo>
                <a:cubicBezTo>
                  <a:pt x="2221718" y="415131"/>
                  <a:pt x="2194390" y="408828"/>
                  <a:pt x="2195810" y="400423"/>
                </a:cubicBezTo>
                <a:cubicBezTo>
                  <a:pt x="2196283" y="397155"/>
                  <a:pt x="2198886" y="395988"/>
                  <a:pt x="2202672" y="396250"/>
                </a:cubicBezTo>
                <a:lnTo>
                  <a:pt x="2218409" y="402429"/>
                </a:lnTo>
                <a:lnTo>
                  <a:pt x="2208752" y="392686"/>
                </a:lnTo>
                <a:cubicBezTo>
                  <a:pt x="2205792" y="388715"/>
                  <a:pt x="2204326" y="385032"/>
                  <a:pt x="2205679" y="382269"/>
                </a:cubicBezTo>
                <a:cubicBezTo>
                  <a:pt x="2207032" y="379968"/>
                  <a:pt x="2209625" y="380198"/>
                  <a:pt x="2212811" y="382068"/>
                </a:cubicBezTo>
                <a:cubicBezTo>
                  <a:pt x="2219181" y="385809"/>
                  <a:pt x="2227919" y="396110"/>
                  <a:pt x="2233839" y="405835"/>
                </a:cubicBezTo>
                <a:lnTo>
                  <a:pt x="2238220" y="415336"/>
                </a:lnTo>
                <a:lnTo>
                  <a:pt x="2242504" y="418620"/>
                </a:lnTo>
                <a:lnTo>
                  <a:pt x="2238562" y="412877"/>
                </a:lnTo>
                <a:cubicBezTo>
                  <a:pt x="2231051" y="401535"/>
                  <a:pt x="2216912" y="378153"/>
                  <a:pt x="2223981" y="372570"/>
                </a:cubicBezTo>
                <a:close/>
                <a:moveTo>
                  <a:pt x="1505623" y="372458"/>
                </a:moveTo>
                <a:lnTo>
                  <a:pt x="1504943" y="373062"/>
                </a:lnTo>
                <a:lnTo>
                  <a:pt x="1504945" y="373062"/>
                </a:lnTo>
                <a:lnTo>
                  <a:pt x="1505659" y="372652"/>
                </a:lnTo>
                <a:close/>
                <a:moveTo>
                  <a:pt x="1260885" y="371475"/>
                </a:moveTo>
                <a:cubicBezTo>
                  <a:pt x="1269157" y="371475"/>
                  <a:pt x="1274212" y="374223"/>
                  <a:pt x="1276509" y="379031"/>
                </a:cubicBezTo>
                <a:lnTo>
                  <a:pt x="1276146" y="386901"/>
                </a:lnTo>
                <a:lnTo>
                  <a:pt x="1277930" y="392113"/>
                </a:lnTo>
                <a:lnTo>
                  <a:pt x="1275999" y="390101"/>
                </a:lnTo>
                <a:lnTo>
                  <a:pt x="1275590" y="398951"/>
                </a:lnTo>
                <a:lnTo>
                  <a:pt x="1267522" y="410176"/>
                </a:lnTo>
                <a:lnTo>
                  <a:pt x="1268405" y="412750"/>
                </a:lnTo>
                <a:lnTo>
                  <a:pt x="1267428" y="410308"/>
                </a:lnTo>
                <a:lnTo>
                  <a:pt x="1263413" y="415894"/>
                </a:lnTo>
                <a:lnTo>
                  <a:pt x="1255908" y="418886"/>
                </a:lnTo>
                <a:lnTo>
                  <a:pt x="1255705" y="419101"/>
                </a:lnTo>
                <a:lnTo>
                  <a:pt x="1255739" y="418953"/>
                </a:lnTo>
                <a:lnTo>
                  <a:pt x="1255371" y="419100"/>
                </a:lnTo>
                <a:cubicBezTo>
                  <a:pt x="1258128" y="415436"/>
                  <a:pt x="1255830" y="411315"/>
                  <a:pt x="1252843" y="406278"/>
                </a:cubicBezTo>
                <a:lnTo>
                  <a:pt x="1249787" y="397875"/>
                </a:lnTo>
                <a:lnTo>
                  <a:pt x="1249355" y="398463"/>
                </a:lnTo>
                <a:lnTo>
                  <a:pt x="1249752" y="397781"/>
                </a:lnTo>
                <a:lnTo>
                  <a:pt x="1246180" y="387960"/>
                </a:lnTo>
                <a:cubicBezTo>
                  <a:pt x="1246180" y="373307"/>
                  <a:pt x="1260885" y="371475"/>
                  <a:pt x="1260885" y="371475"/>
                </a:cubicBezTo>
                <a:close/>
                <a:moveTo>
                  <a:pt x="1147527" y="371475"/>
                </a:moveTo>
                <a:lnTo>
                  <a:pt x="1146318" y="373945"/>
                </a:lnTo>
                <a:lnTo>
                  <a:pt x="1146961" y="373063"/>
                </a:lnTo>
                <a:cubicBezTo>
                  <a:pt x="1148945" y="373063"/>
                  <a:pt x="1150930" y="374877"/>
                  <a:pt x="1150930" y="378506"/>
                </a:cubicBezTo>
                <a:cubicBezTo>
                  <a:pt x="1150930" y="382134"/>
                  <a:pt x="1148945" y="385763"/>
                  <a:pt x="1146961" y="385763"/>
                </a:cubicBezTo>
                <a:lnTo>
                  <a:pt x="1143284" y="379041"/>
                </a:lnTo>
                <a:lnTo>
                  <a:pt x="1136642" y="380736"/>
                </a:lnTo>
                <a:cubicBezTo>
                  <a:pt x="1136642" y="378884"/>
                  <a:pt x="1138456" y="375179"/>
                  <a:pt x="1140270" y="373327"/>
                </a:cubicBezTo>
                <a:cubicBezTo>
                  <a:pt x="1143899" y="371475"/>
                  <a:pt x="1147527" y="371475"/>
                  <a:pt x="1147527" y="371475"/>
                </a:cubicBezTo>
                <a:close/>
                <a:moveTo>
                  <a:pt x="2106304" y="370636"/>
                </a:moveTo>
                <a:cubicBezTo>
                  <a:pt x="2110633" y="372055"/>
                  <a:pt x="2113367" y="374895"/>
                  <a:pt x="2113367" y="374895"/>
                </a:cubicBezTo>
                <a:cubicBezTo>
                  <a:pt x="2117923" y="381520"/>
                  <a:pt x="2118835" y="387671"/>
                  <a:pt x="2116557" y="392876"/>
                </a:cubicBezTo>
                <a:lnTo>
                  <a:pt x="2110799" y="397318"/>
                </a:lnTo>
                <a:lnTo>
                  <a:pt x="2108510" y="401638"/>
                </a:lnTo>
                <a:lnTo>
                  <a:pt x="2108780" y="398875"/>
                </a:lnTo>
                <a:lnTo>
                  <a:pt x="2100608" y="405180"/>
                </a:lnTo>
                <a:lnTo>
                  <a:pt x="2086443" y="405856"/>
                </a:lnTo>
                <a:lnTo>
                  <a:pt x="2085967" y="406400"/>
                </a:lnTo>
                <a:lnTo>
                  <a:pt x="2086403" y="405858"/>
                </a:lnTo>
                <a:lnTo>
                  <a:pt x="2080786" y="406126"/>
                </a:lnTo>
                <a:lnTo>
                  <a:pt x="2074102" y="401920"/>
                </a:lnTo>
                <a:lnTo>
                  <a:pt x="2070092" y="401411"/>
                </a:lnTo>
                <a:lnTo>
                  <a:pt x="2073670" y="400875"/>
                </a:lnTo>
                <a:lnTo>
                  <a:pt x="2080786" y="391693"/>
                </a:lnTo>
                <a:lnTo>
                  <a:pt x="2084786" y="384131"/>
                </a:lnTo>
                <a:lnTo>
                  <a:pt x="2084380" y="384176"/>
                </a:lnTo>
                <a:lnTo>
                  <a:pt x="2084817" y="384072"/>
                </a:lnTo>
                <a:lnTo>
                  <a:pt x="2089672" y="374895"/>
                </a:lnTo>
                <a:cubicBezTo>
                  <a:pt x="2096051" y="369216"/>
                  <a:pt x="2101975" y="369216"/>
                  <a:pt x="2106304" y="370636"/>
                </a:cubicBezTo>
                <a:close/>
                <a:moveTo>
                  <a:pt x="1156486" y="369888"/>
                </a:moveTo>
                <a:cubicBezTo>
                  <a:pt x="1160058" y="369888"/>
                  <a:pt x="1163630" y="371475"/>
                  <a:pt x="1163630" y="373063"/>
                </a:cubicBezTo>
                <a:cubicBezTo>
                  <a:pt x="1163630" y="374650"/>
                  <a:pt x="1160058" y="376238"/>
                  <a:pt x="1156486" y="376238"/>
                </a:cubicBezTo>
                <a:cubicBezTo>
                  <a:pt x="1152914" y="376238"/>
                  <a:pt x="1149342" y="374650"/>
                  <a:pt x="1149342" y="373063"/>
                </a:cubicBezTo>
                <a:cubicBezTo>
                  <a:pt x="1151128" y="371475"/>
                  <a:pt x="1152914" y="369888"/>
                  <a:pt x="1156486" y="369888"/>
                </a:cubicBezTo>
                <a:close/>
                <a:moveTo>
                  <a:pt x="2244596" y="366996"/>
                </a:moveTo>
                <a:cubicBezTo>
                  <a:pt x="2257418" y="365125"/>
                  <a:pt x="2250091" y="406287"/>
                  <a:pt x="2244596" y="417513"/>
                </a:cubicBezTo>
                <a:cubicBezTo>
                  <a:pt x="2244596" y="417513"/>
                  <a:pt x="2233605" y="370738"/>
                  <a:pt x="2244596" y="366996"/>
                </a:cubicBezTo>
                <a:close/>
                <a:moveTo>
                  <a:pt x="1501767" y="365442"/>
                </a:moveTo>
                <a:cubicBezTo>
                  <a:pt x="1503355" y="363537"/>
                  <a:pt x="1504942" y="369252"/>
                  <a:pt x="1504942" y="373062"/>
                </a:cubicBezTo>
                <a:cubicBezTo>
                  <a:pt x="1504942" y="373062"/>
                  <a:pt x="1500179" y="365442"/>
                  <a:pt x="1501767" y="365442"/>
                </a:cubicBezTo>
                <a:close/>
                <a:moveTo>
                  <a:pt x="1500180" y="365125"/>
                </a:moveTo>
                <a:lnTo>
                  <a:pt x="1504942" y="373062"/>
                </a:lnTo>
                <a:lnTo>
                  <a:pt x="1501966" y="369838"/>
                </a:lnTo>
                <a:cubicBezTo>
                  <a:pt x="1500577" y="368102"/>
                  <a:pt x="1499386" y="366117"/>
                  <a:pt x="1500180" y="365125"/>
                </a:cubicBezTo>
                <a:close/>
                <a:moveTo>
                  <a:pt x="484497" y="365125"/>
                </a:moveTo>
                <a:cubicBezTo>
                  <a:pt x="484497" y="365125"/>
                  <a:pt x="488307" y="367166"/>
                  <a:pt x="490212" y="371248"/>
                </a:cubicBezTo>
                <a:lnTo>
                  <a:pt x="490212" y="378307"/>
                </a:lnTo>
                <a:lnTo>
                  <a:pt x="490331" y="378354"/>
                </a:lnTo>
                <a:lnTo>
                  <a:pt x="490212" y="378871"/>
                </a:lnTo>
                <a:lnTo>
                  <a:pt x="490212" y="379413"/>
                </a:lnTo>
                <a:lnTo>
                  <a:pt x="490112" y="379306"/>
                </a:lnTo>
                <a:lnTo>
                  <a:pt x="489661" y="381264"/>
                </a:lnTo>
                <a:cubicBezTo>
                  <a:pt x="488545" y="382058"/>
                  <a:pt x="486759" y="382587"/>
                  <a:pt x="484973" y="382587"/>
                </a:cubicBezTo>
                <a:cubicBezTo>
                  <a:pt x="481401" y="382587"/>
                  <a:pt x="477829" y="382587"/>
                  <a:pt x="477829" y="380470"/>
                </a:cubicBezTo>
                <a:cubicBezTo>
                  <a:pt x="477829" y="378354"/>
                  <a:pt x="481401" y="376237"/>
                  <a:pt x="484973" y="376237"/>
                </a:cubicBezTo>
                <a:lnTo>
                  <a:pt x="488576" y="377660"/>
                </a:lnTo>
                <a:lnTo>
                  <a:pt x="484497" y="373289"/>
                </a:lnTo>
                <a:cubicBezTo>
                  <a:pt x="482592" y="371248"/>
                  <a:pt x="482592" y="367166"/>
                  <a:pt x="484497" y="365125"/>
                </a:cubicBezTo>
                <a:close/>
                <a:moveTo>
                  <a:pt x="2539728" y="363537"/>
                </a:moveTo>
                <a:cubicBezTo>
                  <a:pt x="2541580" y="365351"/>
                  <a:pt x="2541580" y="368980"/>
                  <a:pt x="2539728" y="370794"/>
                </a:cubicBezTo>
                <a:cubicBezTo>
                  <a:pt x="2536024" y="374423"/>
                  <a:pt x="2534172" y="376237"/>
                  <a:pt x="2532319" y="376237"/>
                </a:cubicBezTo>
                <a:cubicBezTo>
                  <a:pt x="2530467" y="374423"/>
                  <a:pt x="2530467" y="370794"/>
                  <a:pt x="2534172" y="367165"/>
                </a:cubicBezTo>
                <a:cubicBezTo>
                  <a:pt x="2536024" y="365351"/>
                  <a:pt x="2537876" y="363537"/>
                  <a:pt x="2539728" y="363537"/>
                </a:cubicBezTo>
                <a:close/>
                <a:moveTo>
                  <a:pt x="1505736" y="363537"/>
                </a:moveTo>
                <a:lnTo>
                  <a:pt x="1505736" y="371575"/>
                </a:lnTo>
                <a:lnTo>
                  <a:pt x="1509176" y="365125"/>
                </a:lnTo>
                <a:lnTo>
                  <a:pt x="1508694" y="368061"/>
                </a:lnTo>
                <a:lnTo>
                  <a:pt x="1510896" y="365125"/>
                </a:lnTo>
                <a:cubicBezTo>
                  <a:pt x="1511888" y="366117"/>
                  <a:pt x="1510896" y="367606"/>
                  <a:pt x="1509407" y="369094"/>
                </a:cubicBezTo>
                <a:lnTo>
                  <a:pt x="1505736" y="372358"/>
                </a:lnTo>
                <a:lnTo>
                  <a:pt x="1505736" y="372608"/>
                </a:lnTo>
                <a:lnTo>
                  <a:pt x="1508752" y="370880"/>
                </a:lnTo>
                <a:cubicBezTo>
                  <a:pt x="1510657" y="369888"/>
                  <a:pt x="1512562" y="369094"/>
                  <a:pt x="1512562" y="369888"/>
                </a:cubicBezTo>
                <a:lnTo>
                  <a:pt x="1510658" y="371633"/>
                </a:lnTo>
                <a:lnTo>
                  <a:pt x="1514467" y="371475"/>
                </a:lnTo>
                <a:cubicBezTo>
                  <a:pt x="1514467" y="373062"/>
                  <a:pt x="1513039" y="373459"/>
                  <a:pt x="1511134" y="373459"/>
                </a:cubicBezTo>
                <a:lnTo>
                  <a:pt x="1509706" y="373368"/>
                </a:lnTo>
                <a:lnTo>
                  <a:pt x="1512562" y="374649"/>
                </a:lnTo>
                <a:cubicBezTo>
                  <a:pt x="1512562" y="375443"/>
                  <a:pt x="1511134" y="375443"/>
                  <a:pt x="1509467" y="375046"/>
                </a:cubicBezTo>
                <a:lnTo>
                  <a:pt x="1505736" y="373410"/>
                </a:lnTo>
                <a:lnTo>
                  <a:pt x="1505736" y="373508"/>
                </a:lnTo>
                <a:lnTo>
                  <a:pt x="1508911" y="375295"/>
                </a:lnTo>
                <a:cubicBezTo>
                  <a:pt x="1510896" y="376535"/>
                  <a:pt x="1512880" y="378023"/>
                  <a:pt x="1512880" y="379015"/>
                </a:cubicBezTo>
                <a:lnTo>
                  <a:pt x="1505736" y="373657"/>
                </a:lnTo>
                <a:lnTo>
                  <a:pt x="1505736" y="373906"/>
                </a:lnTo>
                <a:lnTo>
                  <a:pt x="1507853" y="376158"/>
                </a:lnTo>
                <a:cubicBezTo>
                  <a:pt x="1509176" y="377824"/>
                  <a:pt x="1510234" y="379729"/>
                  <a:pt x="1509176" y="380682"/>
                </a:cubicBezTo>
                <a:cubicBezTo>
                  <a:pt x="1508117" y="381634"/>
                  <a:pt x="1507059" y="380206"/>
                  <a:pt x="1506265" y="378301"/>
                </a:cubicBezTo>
                <a:lnTo>
                  <a:pt x="1505736" y="376204"/>
                </a:lnTo>
                <a:lnTo>
                  <a:pt x="1505736" y="380682"/>
                </a:lnTo>
                <a:cubicBezTo>
                  <a:pt x="1504545" y="381634"/>
                  <a:pt x="1504545" y="380206"/>
                  <a:pt x="1504843" y="378301"/>
                </a:cubicBezTo>
                <a:lnTo>
                  <a:pt x="1505416" y="374939"/>
                </a:lnTo>
                <a:lnTo>
                  <a:pt x="1504943" y="373063"/>
                </a:lnTo>
                <a:lnTo>
                  <a:pt x="1504942" y="373063"/>
                </a:lnTo>
                <a:lnTo>
                  <a:pt x="1504942" y="373063"/>
                </a:lnTo>
                <a:lnTo>
                  <a:pt x="1504942" y="373063"/>
                </a:lnTo>
                <a:lnTo>
                  <a:pt x="1504942" y="373063"/>
                </a:lnTo>
                <a:lnTo>
                  <a:pt x="1503156" y="376783"/>
                </a:lnTo>
                <a:cubicBezTo>
                  <a:pt x="1502164" y="378519"/>
                  <a:pt x="1500974" y="380008"/>
                  <a:pt x="1500180" y="379015"/>
                </a:cubicBezTo>
                <a:lnTo>
                  <a:pt x="1501337" y="376121"/>
                </a:lnTo>
                <a:lnTo>
                  <a:pt x="1497322" y="377295"/>
                </a:lnTo>
                <a:cubicBezTo>
                  <a:pt x="1496370" y="376237"/>
                  <a:pt x="1497799" y="375179"/>
                  <a:pt x="1499704" y="374385"/>
                </a:cubicBezTo>
                <a:lnTo>
                  <a:pt x="1504937" y="373063"/>
                </a:lnTo>
                <a:lnTo>
                  <a:pt x="1500894" y="373658"/>
                </a:lnTo>
                <a:cubicBezTo>
                  <a:pt x="1498751" y="373856"/>
                  <a:pt x="1496370" y="373856"/>
                  <a:pt x="1495417" y="373062"/>
                </a:cubicBezTo>
                <a:cubicBezTo>
                  <a:pt x="1495417" y="372269"/>
                  <a:pt x="1497322" y="371872"/>
                  <a:pt x="1499465" y="371872"/>
                </a:cubicBezTo>
                <a:lnTo>
                  <a:pt x="1504937" y="373061"/>
                </a:lnTo>
                <a:lnTo>
                  <a:pt x="1501767" y="372071"/>
                </a:lnTo>
                <a:cubicBezTo>
                  <a:pt x="1500180" y="371475"/>
                  <a:pt x="1498592" y="370681"/>
                  <a:pt x="1498592" y="369888"/>
                </a:cubicBezTo>
                <a:lnTo>
                  <a:pt x="1504941" y="373062"/>
                </a:lnTo>
                <a:lnTo>
                  <a:pt x="1504941" y="373062"/>
                </a:lnTo>
                <a:lnTo>
                  <a:pt x="1504942" y="373062"/>
                </a:lnTo>
                <a:lnTo>
                  <a:pt x="1504942" y="373062"/>
                </a:lnTo>
                <a:lnTo>
                  <a:pt x="1504943" y="373062"/>
                </a:lnTo>
                <a:lnTo>
                  <a:pt x="1505529" y="371962"/>
                </a:lnTo>
                <a:lnTo>
                  <a:pt x="1504843" y="368299"/>
                </a:lnTo>
                <a:cubicBezTo>
                  <a:pt x="1504545" y="365918"/>
                  <a:pt x="1504545" y="363537"/>
                  <a:pt x="1505736" y="363537"/>
                </a:cubicBezTo>
                <a:close/>
                <a:moveTo>
                  <a:pt x="496482" y="363537"/>
                </a:moveTo>
                <a:cubicBezTo>
                  <a:pt x="498467" y="363537"/>
                  <a:pt x="498467" y="367506"/>
                  <a:pt x="498467" y="371474"/>
                </a:cubicBezTo>
                <a:lnTo>
                  <a:pt x="498149" y="371792"/>
                </a:lnTo>
                <a:lnTo>
                  <a:pt x="506007" y="371792"/>
                </a:lnTo>
                <a:cubicBezTo>
                  <a:pt x="507992" y="373697"/>
                  <a:pt x="504023" y="377507"/>
                  <a:pt x="502039" y="379412"/>
                </a:cubicBezTo>
                <a:lnTo>
                  <a:pt x="499114" y="379412"/>
                </a:lnTo>
                <a:lnTo>
                  <a:pt x="501188" y="379941"/>
                </a:lnTo>
                <a:cubicBezTo>
                  <a:pt x="503002" y="381793"/>
                  <a:pt x="504817" y="385498"/>
                  <a:pt x="504817" y="387350"/>
                </a:cubicBezTo>
                <a:cubicBezTo>
                  <a:pt x="503002" y="387350"/>
                  <a:pt x="499374" y="387350"/>
                  <a:pt x="497560" y="385498"/>
                </a:cubicBezTo>
                <a:lnTo>
                  <a:pt x="494579" y="379412"/>
                </a:lnTo>
                <a:lnTo>
                  <a:pt x="494498" y="379412"/>
                </a:lnTo>
                <a:lnTo>
                  <a:pt x="492117" y="379412"/>
                </a:lnTo>
                <a:lnTo>
                  <a:pt x="497786" y="372155"/>
                </a:lnTo>
                <a:lnTo>
                  <a:pt x="492513" y="377427"/>
                </a:lnTo>
                <a:cubicBezTo>
                  <a:pt x="490529" y="377427"/>
                  <a:pt x="490529" y="373459"/>
                  <a:pt x="490529" y="369490"/>
                </a:cubicBezTo>
                <a:cubicBezTo>
                  <a:pt x="492513" y="365521"/>
                  <a:pt x="494498" y="363537"/>
                  <a:pt x="496482" y="363537"/>
                </a:cubicBezTo>
                <a:close/>
                <a:moveTo>
                  <a:pt x="2527927" y="361950"/>
                </a:moveTo>
                <a:cubicBezTo>
                  <a:pt x="2529832" y="361950"/>
                  <a:pt x="2531737" y="363736"/>
                  <a:pt x="2531737" y="367308"/>
                </a:cubicBezTo>
                <a:lnTo>
                  <a:pt x="2529914" y="374147"/>
                </a:lnTo>
                <a:lnTo>
                  <a:pt x="2530071" y="374650"/>
                </a:lnTo>
                <a:cubicBezTo>
                  <a:pt x="2530071" y="376238"/>
                  <a:pt x="2526102" y="376238"/>
                  <a:pt x="2522133" y="374650"/>
                </a:cubicBezTo>
                <a:cubicBezTo>
                  <a:pt x="2518165" y="374650"/>
                  <a:pt x="2516180" y="371475"/>
                  <a:pt x="2516180" y="369887"/>
                </a:cubicBezTo>
                <a:cubicBezTo>
                  <a:pt x="2518165" y="368300"/>
                  <a:pt x="2522133" y="368300"/>
                  <a:pt x="2524118" y="369887"/>
                </a:cubicBezTo>
                <a:lnTo>
                  <a:pt x="2527776" y="371560"/>
                </a:lnTo>
                <a:lnTo>
                  <a:pt x="2526022" y="369094"/>
                </a:lnTo>
                <a:cubicBezTo>
                  <a:pt x="2524117" y="365522"/>
                  <a:pt x="2526022" y="361950"/>
                  <a:pt x="2527927" y="361950"/>
                </a:cubicBezTo>
                <a:close/>
                <a:moveTo>
                  <a:pt x="2157140" y="361950"/>
                </a:moveTo>
                <a:cubicBezTo>
                  <a:pt x="2162696" y="361950"/>
                  <a:pt x="2165937" y="363835"/>
                  <a:pt x="2167326" y="367134"/>
                </a:cubicBezTo>
                <a:lnTo>
                  <a:pt x="2167034" y="371444"/>
                </a:lnTo>
                <a:lnTo>
                  <a:pt x="2167128" y="371475"/>
                </a:lnTo>
                <a:cubicBezTo>
                  <a:pt x="2168517" y="373062"/>
                  <a:pt x="2168517" y="374650"/>
                  <a:pt x="2168517" y="374650"/>
                </a:cubicBezTo>
                <a:lnTo>
                  <a:pt x="2166904" y="373369"/>
                </a:lnTo>
                <a:lnTo>
                  <a:pt x="2166400" y="380802"/>
                </a:lnTo>
                <a:lnTo>
                  <a:pt x="2161841" y="386534"/>
                </a:lnTo>
                <a:lnTo>
                  <a:pt x="2162167" y="387350"/>
                </a:lnTo>
                <a:lnTo>
                  <a:pt x="2161791" y="386597"/>
                </a:lnTo>
                <a:lnTo>
                  <a:pt x="2158529" y="390699"/>
                </a:lnTo>
                <a:cubicBezTo>
                  <a:pt x="2155750" y="392113"/>
                  <a:pt x="2153435" y="392113"/>
                  <a:pt x="2153435" y="392113"/>
                </a:cubicBezTo>
                <a:lnTo>
                  <a:pt x="2153323" y="391523"/>
                </a:lnTo>
                <a:lnTo>
                  <a:pt x="2152642" y="392112"/>
                </a:lnTo>
                <a:lnTo>
                  <a:pt x="2153090" y="390299"/>
                </a:lnTo>
                <a:lnTo>
                  <a:pt x="2152046" y="384808"/>
                </a:lnTo>
                <a:lnTo>
                  <a:pt x="2150353" y="380115"/>
                </a:lnTo>
                <a:lnTo>
                  <a:pt x="2149467" y="381000"/>
                </a:lnTo>
                <a:lnTo>
                  <a:pt x="2150238" y="379796"/>
                </a:lnTo>
                <a:lnTo>
                  <a:pt x="2147879" y="373261"/>
                </a:lnTo>
                <a:cubicBezTo>
                  <a:pt x="2147879" y="361950"/>
                  <a:pt x="2157140" y="361950"/>
                  <a:pt x="2157140" y="361950"/>
                </a:cubicBezTo>
                <a:close/>
                <a:moveTo>
                  <a:pt x="1593842" y="361950"/>
                </a:moveTo>
                <a:cubicBezTo>
                  <a:pt x="1593842" y="361950"/>
                  <a:pt x="1586222" y="368300"/>
                  <a:pt x="1586222" y="366183"/>
                </a:cubicBezTo>
                <a:cubicBezTo>
                  <a:pt x="1584317" y="364067"/>
                  <a:pt x="1590032" y="361950"/>
                  <a:pt x="1593842" y="361950"/>
                </a:cubicBezTo>
                <a:close/>
                <a:moveTo>
                  <a:pt x="1593842" y="361950"/>
                </a:moveTo>
                <a:cubicBezTo>
                  <a:pt x="1593842" y="361950"/>
                  <a:pt x="1591726" y="369888"/>
                  <a:pt x="1589609" y="369888"/>
                </a:cubicBezTo>
                <a:lnTo>
                  <a:pt x="1590091" y="366952"/>
                </a:lnTo>
                <a:lnTo>
                  <a:pt x="1587889" y="369888"/>
                </a:lnTo>
                <a:cubicBezTo>
                  <a:pt x="1585904" y="367903"/>
                  <a:pt x="1591858" y="363934"/>
                  <a:pt x="1593842" y="361950"/>
                </a:cubicBezTo>
                <a:close/>
                <a:moveTo>
                  <a:pt x="1593842" y="361950"/>
                </a:moveTo>
                <a:cubicBezTo>
                  <a:pt x="1593842" y="361950"/>
                  <a:pt x="1598605" y="367665"/>
                  <a:pt x="1597018" y="369570"/>
                </a:cubicBezTo>
                <a:cubicBezTo>
                  <a:pt x="1595430" y="371475"/>
                  <a:pt x="1593842" y="363855"/>
                  <a:pt x="1593842" y="361950"/>
                </a:cubicBezTo>
                <a:close/>
                <a:moveTo>
                  <a:pt x="1593842" y="361950"/>
                </a:moveTo>
                <a:cubicBezTo>
                  <a:pt x="1593842" y="361950"/>
                  <a:pt x="1600192" y="365919"/>
                  <a:pt x="1600192" y="367903"/>
                </a:cubicBezTo>
                <a:cubicBezTo>
                  <a:pt x="1598605" y="369888"/>
                  <a:pt x="1595430" y="363934"/>
                  <a:pt x="1593842" y="361950"/>
                </a:cubicBezTo>
                <a:close/>
                <a:moveTo>
                  <a:pt x="1584317" y="361949"/>
                </a:moveTo>
                <a:lnTo>
                  <a:pt x="1590667" y="361949"/>
                </a:lnTo>
                <a:lnTo>
                  <a:pt x="1590667" y="361949"/>
                </a:lnTo>
                <a:lnTo>
                  <a:pt x="1590667" y="361950"/>
                </a:lnTo>
                <a:lnTo>
                  <a:pt x="1587492" y="362545"/>
                </a:lnTo>
                <a:cubicBezTo>
                  <a:pt x="1585905" y="362743"/>
                  <a:pt x="1584317" y="362743"/>
                  <a:pt x="1584317" y="361949"/>
                </a:cubicBezTo>
                <a:close/>
                <a:moveTo>
                  <a:pt x="833242" y="360627"/>
                </a:moveTo>
                <a:cubicBezTo>
                  <a:pt x="840713" y="358775"/>
                  <a:pt x="848183" y="368035"/>
                  <a:pt x="851918" y="382852"/>
                </a:cubicBezTo>
                <a:lnTo>
                  <a:pt x="852310" y="388353"/>
                </a:lnTo>
                <a:lnTo>
                  <a:pt x="853922" y="384011"/>
                </a:lnTo>
                <a:cubicBezTo>
                  <a:pt x="861427" y="370983"/>
                  <a:pt x="874560" y="363538"/>
                  <a:pt x="880188" y="367260"/>
                </a:cubicBezTo>
                <a:cubicBezTo>
                  <a:pt x="885817" y="370983"/>
                  <a:pt x="883941" y="384011"/>
                  <a:pt x="876436" y="397040"/>
                </a:cubicBezTo>
                <a:lnTo>
                  <a:pt x="866531" y="408296"/>
                </a:lnTo>
                <a:lnTo>
                  <a:pt x="878673" y="406400"/>
                </a:lnTo>
                <a:cubicBezTo>
                  <a:pt x="893490" y="406400"/>
                  <a:pt x="906455" y="414111"/>
                  <a:pt x="904603" y="421822"/>
                </a:cubicBezTo>
                <a:cubicBezTo>
                  <a:pt x="904603" y="427605"/>
                  <a:pt x="893490" y="433388"/>
                  <a:pt x="878673" y="433388"/>
                </a:cubicBezTo>
                <a:lnTo>
                  <a:pt x="875614" y="432506"/>
                </a:lnTo>
                <a:lnTo>
                  <a:pt x="876223" y="433048"/>
                </a:lnTo>
                <a:cubicBezTo>
                  <a:pt x="883678" y="446145"/>
                  <a:pt x="887405" y="459242"/>
                  <a:pt x="881814" y="462984"/>
                </a:cubicBezTo>
                <a:cubicBezTo>
                  <a:pt x="878087" y="464855"/>
                  <a:pt x="873428" y="464387"/>
                  <a:pt x="868536" y="461815"/>
                </a:cubicBezTo>
                <a:lnTo>
                  <a:pt x="854780" y="448881"/>
                </a:lnTo>
                <a:lnTo>
                  <a:pt x="851118" y="463345"/>
                </a:lnTo>
                <a:cubicBezTo>
                  <a:pt x="848397" y="468231"/>
                  <a:pt x="844768" y="471488"/>
                  <a:pt x="841139" y="471488"/>
                </a:cubicBezTo>
                <a:cubicBezTo>
                  <a:pt x="835697" y="471488"/>
                  <a:pt x="830254" y="458459"/>
                  <a:pt x="830254" y="443570"/>
                </a:cubicBezTo>
                <a:lnTo>
                  <a:pt x="830729" y="441621"/>
                </a:lnTo>
                <a:lnTo>
                  <a:pt x="829725" y="442844"/>
                </a:lnTo>
                <a:cubicBezTo>
                  <a:pt x="816966" y="452162"/>
                  <a:pt x="804208" y="454026"/>
                  <a:pt x="800562" y="448435"/>
                </a:cubicBezTo>
                <a:cubicBezTo>
                  <a:pt x="796917" y="442844"/>
                  <a:pt x="802385" y="431663"/>
                  <a:pt x="813321" y="422345"/>
                </a:cubicBezTo>
                <a:lnTo>
                  <a:pt x="828951" y="415063"/>
                </a:lnTo>
                <a:lnTo>
                  <a:pt x="815014" y="411998"/>
                </a:lnTo>
                <a:cubicBezTo>
                  <a:pt x="801679" y="406484"/>
                  <a:pt x="792154" y="395455"/>
                  <a:pt x="795964" y="389941"/>
                </a:cubicBezTo>
                <a:cubicBezTo>
                  <a:pt x="796916" y="386264"/>
                  <a:pt x="801203" y="384426"/>
                  <a:pt x="806918" y="384196"/>
                </a:cubicBezTo>
                <a:cubicBezTo>
                  <a:pt x="812633" y="383967"/>
                  <a:pt x="819776" y="385345"/>
                  <a:pt x="826444" y="388102"/>
                </a:cubicBezTo>
                <a:lnTo>
                  <a:pt x="828018" y="389281"/>
                </a:lnTo>
                <a:lnTo>
                  <a:pt x="827639" y="388408"/>
                </a:lnTo>
                <a:cubicBezTo>
                  <a:pt x="823904" y="375444"/>
                  <a:pt x="825771" y="362479"/>
                  <a:pt x="833242" y="360627"/>
                </a:cubicBezTo>
                <a:close/>
                <a:moveTo>
                  <a:pt x="1156962" y="360561"/>
                </a:moveTo>
                <a:cubicBezTo>
                  <a:pt x="1158867" y="360561"/>
                  <a:pt x="1158867" y="364133"/>
                  <a:pt x="1156962" y="367705"/>
                </a:cubicBezTo>
                <a:cubicBezTo>
                  <a:pt x="1155057" y="371277"/>
                  <a:pt x="1151247" y="373063"/>
                  <a:pt x="1151247" y="371277"/>
                </a:cubicBezTo>
                <a:cubicBezTo>
                  <a:pt x="1149342" y="369491"/>
                  <a:pt x="1149342" y="367705"/>
                  <a:pt x="1151247" y="364133"/>
                </a:cubicBezTo>
                <a:cubicBezTo>
                  <a:pt x="1153152" y="360561"/>
                  <a:pt x="1156962" y="358775"/>
                  <a:pt x="1156962" y="360561"/>
                </a:cubicBezTo>
                <a:close/>
                <a:moveTo>
                  <a:pt x="1636117" y="359966"/>
                </a:moveTo>
                <a:cubicBezTo>
                  <a:pt x="1640351" y="361157"/>
                  <a:pt x="1643173" y="363538"/>
                  <a:pt x="1643173" y="363538"/>
                </a:cubicBezTo>
                <a:cubicBezTo>
                  <a:pt x="1647877" y="371158"/>
                  <a:pt x="1648817" y="377349"/>
                  <a:pt x="1646465" y="382588"/>
                </a:cubicBezTo>
                <a:lnTo>
                  <a:pt x="1641927" y="386264"/>
                </a:lnTo>
                <a:lnTo>
                  <a:pt x="1642030" y="386719"/>
                </a:lnTo>
                <a:cubicBezTo>
                  <a:pt x="1640873" y="390237"/>
                  <a:pt x="1638557" y="392113"/>
                  <a:pt x="1638557" y="392113"/>
                </a:cubicBezTo>
                <a:lnTo>
                  <a:pt x="1638853" y="388754"/>
                </a:lnTo>
                <a:lnTo>
                  <a:pt x="1630002" y="395923"/>
                </a:lnTo>
                <a:lnTo>
                  <a:pt x="1617965" y="396063"/>
                </a:lnTo>
                <a:lnTo>
                  <a:pt x="1617655" y="396876"/>
                </a:lnTo>
                <a:lnTo>
                  <a:pt x="1617896" y="396064"/>
                </a:lnTo>
                <a:lnTo>
                  <a:pt x="1609541" y="396161"/>
                </a:lnTo>
                <a:cubicBezTo>
                  <a:pt x="1604603" y="394494"/>
                  <a:pt x="1601780" y="392113"/>
                  <a:pt x="1601780" y="392113"/>
                </a:cubicBezTo>
                <a:lnTo>
                  <a:pt x="1603015" y="390458"/>
                </a:lnTo>
                <a:lnTo>
                  <a:pt x="1601780" y="390298"/>
                </a:lnTo>
                <a:lnTo>
                  <a:pt x="1603309" y="390065"/>
                </a:lnTo>
                <a:lnTo>
                  <a:pt x="1609777" y="381397"/>
                </a:lnTo>
                <a:cubicBezTo>
                  <a:pt x="1611658" y="375444"/>
                  <a:pt x="1614010" y="368300"/>
                  <a:pt x="1620595" y="363538"/>
                </a:cubicBezTo>
                <a:cubicBezTo>
                  <a:pt x="1626240" y="358775"/>
                  <a:pt x="1631884" y="358775"/>
                  <a:pt x="1636117" y="359966"/>
                </a:cubicBezTo>
                <a:close/>
                <a:moveTo>
                  <a:pt x="1600193" y="358775"/>
                </a:moveTo>
                <a:cubicBezTo>
                  <a:pt x="1600987" y="359569"/>
                  <a:pt x="1599796" y="360362"/>
                  <a:pt x="1598208" y="360958"/>
                </a:cubicBezTo>
                <a:lnTo>
                  <a:pt x="1593852" y="361948"/>
                </a:lnTo>
                <a:lnTo>
                  <a:pt x="1597216" y="361354"/>
                </a:lnTo>
                <a:cubicBezTo>
                  <a:pt x="1599002" y="361156"/>
                  <a:pt x="1600987" y="361156"/>
                  <a:pt x="1601780" y="361949"/>
                </a:cubicBezTo>
                <a:cubicBezTo>
                  <a:pt x="1601780" y="362743"/>
                  <a:pt x="1600193" y="363140"/>
                  <a:pt x="1598407" y="363140"/>
                </a:cubicBezTo>
                <a:lnTo>
                  <a:pt x="1597347" y="362864"/>
                </a:lnTo>
                <a:lnTo>
                  <a:pt x="1600192" y="366183"/>
                </a:lnTo>
                <a:cubicBezTo>
                  <a:pt x="1600192" y="368300"/>
                  <a:pt x="1595430" y="364067"/>
                  <a:pt x="1593842" y="361950"/>
                </a:cubicBezTo>
                <a:lnTo>
                  <a:pt x="1593847" y="361951"/>
                </a:lnTo>
                <a:lnTo>
                  <a:pt x="1593843" y="361950"/>
                </a:lnTo>
                <a:lnTo>
                  <a:pt x="1593842" y="361950"/>
                </a:lnTo>
                <a:lnTo>
                  <a:pt x="1593843" y="361949"/>
                </a:lnTo>
                <a:lnTo>
                  <a:pt x="1593844" y="361949"/>
                </a:lnTo>
                <a:close/>
                <a:moveTo>
                  <a:pt x="1586222" y="357717"/>
                </a:moveTo>
                <a:lnTo>
                  <a:pt x="1587448" y="357926"/>
                </a:lnTo>
                <a:lnTo>
                  <a:pt x="1589318" y="358246"/>
                </a:lnTo>
                <a:cubicBezTo>
                  <a:pt x="1590985" y="359304"/>
                  <a:pt x="1592890" y="360892"/>
                  <a:pt x="1593842" y="361950"/>
                </a:cubicBezTo>
                <a:lnTo>
                  <a:pt x="1589698" y="360738"/>
                </a:lnTo>
                <a:lnTo>
                  <a:pt x="1589318" y="360627"/>
                </a:lnTo>
                <a:cubicBezTo>
                  <a:pt x="1587175" y="359833"/>
                  <a:pt x="1585270" y="358775"/>
                  <a:pt x="1586222" y="357717"/>
                </a:cubicBezTo>
                <a:close/>
                <a:moveTo>
                  <a:pt x="1598605" y="355996"/>
                </a:moveTo>
                <a:cubicBezTo>
                  <a:pt x="1599399" y="355996"/>
                  <a:pt x="1598605" y="356989"/>
                  <a:pt x="1597414" y="358229"/>
                </a:cubicBezTo>
                <a:lnTo>
                  <a:pt x="1593843" y="361949"/>
                </a:lnTo>
                <a:lnTo>
                  <a:pt x="1595628" y="358229"/>
                </a:lnTo>
                <a:cubicBezTo>
                  <a:pt x="1596620" y="356493"/>
                  <a:pt x="1597811" y="355004"/>
                  <a:pt x="1598605" y="355996"/>
                </a:cubicBezTo>
                <a:close/>
                <a:moveTo>
                  <a:pt x="1144976" y="355600"/>
                </a:moveTo>
                <a:cubicBezTo>
                  <a:pt x="1146961" y="355600"/>
                  <a:pt x="1148945" y="359569"/>
                  <a:pt x="1150930" y="363537"/>
                </a:cubicBezTo>
                <a:lnTo>
                  <a:pt x="1149086" y="370912"/>
                </a:lnTo>
                <a:lnTo>
                  <a:pt x="1149342" y="371158"/>
                </a:lnTo>
                <a:lnTo>
                  <a:pt x="1149025" y="371158"/>
                </a:lnTo>
                <a:lnTo>
                  <a:pt x="1148945" y="371475"/>
                </a:lnTo>
                <a:lnTo>
                  <a:pt x="1148628" y="371158"/>
                </a:lnTo>
                <a:lnTo>
                  <a:pt x="1139420" y="371158"/>
                </a:lnTo>
                <a:cubicBezTo>
                  <a:pt x="1137436" y="369253"/>
                  <a:pt x="1133467" y="367348"/>
                  <a:pt x="1135451" y="365443"/>
                </a:cubicBezTo>
                <a:lnTo>
                  <a:pt x="1143008" y="365443"/>
                </a:lnTo>
                <a:close/>
                <a:moveTo>
                  <a:pt x="1589609" y="354330"/>
                </a:moveTo>
                <a:cubicBezTo>
                  <a:pt x="1591726" y="352425"/>
                  <a:pt x="1593842" y="360045"/>
                  <a:pt x="1593842" y="361950"/>
                </a:cubicBezTo>
                <a:cubicBezTo>
                  <a:pt x="1593842" y="361950"/>
                  <a:pt x="1587492" y="354330"/>
                  <a:pt x="1589609" y="354330"/>
                </a:cubicBezTo>
                <a:close/>
                <a:moveTo>
                  <a:pt x="1616067" y="354012"/>
                </a:moveTo>
                <a:cubicBezTo>
                  <a:pt x="1616067" y="354012"/>
                  <a:pt x="1616067" y="361950"/>
                  <a:pt x="1613686" y="361950"/>
                </a:cubicBezTo>
                <a:cubicBezTo>
                  <a:pt x="1611304" y="361950"/>
                  <a:pt x="1616067" y="355996"/>
                  <a:pt x="1616067" y="354012"/>
                </a:cubicBezTo>
                <a:close/>
                <a:moveTo>
                  <a:pt x="2406444" y="352651"/>
                </a:moveTo>
                <a:cubicBezTo>
                  <a:pt x="2408230" y="354465"/>
                  <a:pt x="2406444" y="358094"/>
                  <a:pt x="2402872" y="359908"/>
                </a:cubicBezTo>
                <a:cubicBezTo>
                  <a:pt x="2399300" y="361723"/>
                  <a:pt x="2397514" y="363537"/>
                  <a:pt x="2395728" y="361723"/>
                </a:cubicBezTo>
                <a:cubicBezTo>
                  <a:pt x="2393942" y="359908"/>
                  <a:pt x="2395728" y="356280"/>
                  <a:pt x="2399300" y="354465"/>
                </a:cubicBezTo>
                <a:cubicBezTo>
                  <a:pt x="2402872" y="352651"/>
                  <a:pt x="2404658" y="350837"/>
                  <a:pt x="2406444" y="352651"/>
                </a:cubicBezTo>
                <a:close/>
                <a:moveTo>
                  <a:pt x="2406642" y="352425"/>
                </a:moveTo>
                <a:cubicBezTo>
                  <a:pt x="2408230" y="354409"/>
                  <a:pt x="2409817" y="356394"/>
                  <a:pt x="2409817" y="360362"/>
                </a:cubicBezTo>
                <a:cubicBezTo>
                  <a:pt x="2409817" y="364331"/>
                  <a:pt x="2408230" y="368300"/>
                  <a:pt x="2406642" y="368300"/>
                </a:cubicBezTo>
                <a:cubicBezTo>
                  <a:pt x="2405055" y="368300"/>
                  <a:pt x="2403467" y="364331"/>
                  <a:pt x="2403467" y="360362"/>
                </a:cubicBezTo>
                <a:cubicBezTo>
                  <a:pt x="2403467" y="356394"/>
                  <a:pt x="2405055" y="352425"/>
                  <a:pt x="2406642" y="352425"/>
                </a:cubicBezTo>
                <a:close/>
                <a:moveTo>
                  <a:pt x="1616067" y="352425"/>
                </a:moveTo>
                <a:cubicBezTo>
                  <a:pt x="1616067" y="352425"/>
                  <a:pt x="1608447" y="355600"/>
                  <a:pt x="1608447" y="354012"/>
                </a:cubicBezTo>
                <a:cubicBezTo>
                  <a:pt x="1606542" y="352425"/>
                  <a:pt x="1614162" y="352425"/>
                  <a:pt x="1616067" y="352425"/>
                </a:cubicBezTo>
                <a:close/>
                <a:moveTo>
                  <a:pt x="1616067" y="352425"/>
                </a:moveTo>
                <a:lnTo>
                  <a:pt x="1615104" y="354231"/>
                </a:lnTo>
                <a:lnTo>
                  <a:pt x="1616067" y="354012"/>
                </a:lnTo>
                <a:lnTo>
                  <a:pt x="1614747" y="354901"/>
                </a:lnTo>
                <a:lnTo>
                  <a:pt x="1611834" y="360363"/>
                </a:lnTo>
                <a:cubicBezTo>
                  <a:pt x="1610776" y="360363"/>
                  <a:pt x="1611305" y="358875"/>
                  <a:pt x="1612363" y="357138"/>
                </a:cubicBezTo>
                <a:lnTo>
                  <a:pt x="1613419" y="355795"/>
                </a:lnTo>
                <a:lnTo>
                  <a:pt x="1612972" y="356096"/>
                </a:lnTo>
                <a:cubicBezTo>
                  <a:pt x="1611305" y="356989"/>
                  <a:pt x="1609400" y="357584"/>
                  <a:pt x="1608447" y="356393"/>
                </a:cubicBezTo>
                <a:cubicBezTo>
                  <a:pt x="1607495" y="356393"/>
                  <a:pt x="1608924" y="355798"/>
                  <a:pt x="1610829" y="355203"/>
                </a:cubicBezTo>
                <a:lnTo>
                  <a:pt x="1614549" y="354357"/>
                </a:lnTo>
                <a:close/>
                <a:moveTo>
                  <a:pt x="2416168" y="350837"/>
                </a:moveTo>
                <a:cubicBezTo>
                  <a:pt x="2420136" y="350837"/>
                  <a:pt x="2424105" y="352821"/>
                  <a:pt x="2424105" y="354806"/>
                </a:cubicBezTo>
                <a:cubicBezTo>
                  <a:pt x="2424105" y="356790"/>
                  <a:pt x="2420136" y="358775"/>
                  <a:pt x="2416168" y="356790"/>
                </a:cubicBezTo>
                <a:lnTo>
                  <a:pt x="2411134" y="355532"/>
                </a:lnTo>
                <a:lnTo>
                  <a:pt x="2415903" y="357868"/>
                </a:lnTo>
                <a:cubicBezTo>
                  <a:pt x="2417755" y="359682"/>
                  <a:pt x="2417755" y="363311"/>
                  <a:pt x="2415903" y="365125"/>
                </a:cubicBezTo>
                <a:cubicBezTo>
                  <a:pt x="2415903" y="365125"/>
                  <a:pt x="2412199" y="363311"/>
                  <a:pt x="2410347" y="361496"/>
                </a:cubicBezTo>
                <a:lnTo>
                  <a:pt x="2408667" y="354915"/>
                </a:lnTo>
                <a:lnTo>
                  <a:pt x="2408230" y="354806"/>
                </a:lnTo>
                <a:lnTo>
                  <a:pt x="2408593" y="354625"/>
                </a:lnTo>
                <a:lnTo>
                  <a:pt x="2408494" y="354239"/>
                </a:lnTo>
                <a:lnTo>
                  <a:pt x="2408933" y="354454"/>
                </a:lnTo>
                <a:close/>
                <a:moveTo>
                  <a:pt x="1611354" y="350441"/>
                </a:moveTo>
                <a:cubicBezTo>
                  <a:pt x="1613091" y="350837"/>
                  <a:pt x="1615075" y="351631"/>
                  <a:pt x="1616067" y="352425"/>
                </a:cubicBezTo>
                <a:cubicBezTo>
                  <a:pt x="1616067" y="352425"/>
                  <a:pt x="1608129" y="352425"/>
                  <a:pt x="1608129" y="350837"/>
                </a:cubicBezTo>
                <a:cubicBezTo>
                  <a:pt x="1608129" y="350044"/>
                  <a:pt x="1609618" y="350044"/>
                  <a:pt x="1611354" y="350441"/>
                </a:cubicBezTo>
                <a:close/>
                <a:moveTo>
                  <a:pt x="1625592" y="349250"/>
                </a:moveTo>
                <a:cubicBezTo>
                  <a:pt x="1625592" y="350043"/>
                  <a:pt x="1624104" y="350837"/>
                  <a:pt x="1622367" y="351433"/>
                </a:cubicBezTo>
                <a:lnTo>
                  <a:pt x="1617662" y="352423"/>
                </a:lnTo>
                <a:lnTo>
                  <a:pt x="1621623" y="351829"/>
                </a:lnTo>
                <a:cubicBezTo>
                  <a:pt x="1623608" y="351631"/>
                  <a:pt x="1625592" y="351631"/>
                  <a:pt x="1625592" y="352424"/>
                </a:cubicBezTo>
                <a:cubicBezTo>
                  <a:pt x="1625592" y="353218"/>
                  <a:pt x="1624104" y="353615"/>
                  <a:pt x="1622367" y="353615"/>
                </a:cubicBezTo>
                <a:lnTo>
                  <a:pt x="1622318" y="353603"/>
                </a:lnTo>
                <a:lnTo>
                  <a:pt x="1625592" y="356658"/>
                </a:lnTo>
                <a:cubicBezTo>
                  <a:pt x="1625592" y="357717"/>
                  <a:pt x="1624104" y="357187"/>
                  <a:pt x="1622367" y="356129"/>
                </a:cubicBezTo>
                <a:lnTo>
                  <a:pt x="1622161" y="355967"/>
                </a:lnTo>
                <a:lnTo>
                  <a:pt x="1623608" y="358378"/>
                </a:lnTo>
                <a:cubicBezTo>
                  <a:pt x="1623608" y="360363"/>
                  <a:pt x="1617654" y="356394"/>
                  <a:pt x="1617654" y="352425"/>
                </a:cubicBezTo>
                <a:lnTo>
                  <a:pt x="1617659" y="352426"/>
                </a:lnTo>
                <a:lnTo>
                  <a:pt x="1617655" y="352425"/>
                </a:lnTo>
                <a:lnTo>
                  <a:pt x="1617654" y="352425"/>
                </a:lnTo>
                <a:lnTo>
                  <a:pt x="1617655" y="352425"/>
                </a:lnTo>
                <a:lnTo>
                  <a:pt x="1617654" y="352424"/>
                </a:lnTo>
                <a:lnTo>
                  <a:pt x="1617655" y="352424"/>
                </a:lnTo>
                <a:lnTo>
                  <a:pt x="1620879" y="350242"/>
                </a:lnTo>
                <a:cubicBezTo>
                  <a:pt x="1622616" y="349250"/>
                  <a:pt x="1624600" y="348456"/>
                  <a:pt x="1625592" y="349250"/>
                </a:cubicBezTo>
                <a:close/>
                <a:moveTo>
                  <a:pt x="1477955" y="347663"/>
                </a:moveTo>
                <a:lnTo>
                  <a:pt x="1480137" y="350837"/>
                </a:lnTo>
                <a:cubicBezTo>
                  <a:pt x="1481130" y="352425"/>
                  <a:pt x="1481924" y="354012"/>
                  <a:pt x="1481130" y="354012"/>
                </a:cubicBezTo>
                <a:close/>
                <a:moveTo>
                  <a:pt x="2095492" y="347663"/>
                </a:moveTo>
                <a:lnTo>
                  <a:pt x="2095492" y="347663"/>
                </a:lnTo>
                <a:lnTo>
                  <a:pt x="2095492" y="347663"/>
                </a:lnTo>
                <a:lnTo>
                  <a:pt x="2093111" y="354012"/>
                </a:lnTo>
                <a:cubicBezTo>
                  <a:pt x="2091920" y="354012"/>
                  <a:pt x="2092515" y="352821"/>
                  <a:pt x="2093408" y="351432"/>
                </a:cubicBezTo>
                <a:close/>
                <a:moveTo>
                  <a:pt x="2095491" y="347662"/>
                </a:moveTo>
                <a:lnTo>
                  <a:pt x="2095489" y="347664"/>
                </a:lnTo>
                <a:lnTo>
                  <a:pt x="2095491" y="347663"/>
                </a:lnTo>
                <a:close/>
                <a:moveTo>
                  <a:pt x="1477954" y="347662"/>
                </a:moveTo>
                <a:lnTo>
                  <a:pt x="1477954" y="347662"/>
                </a:lnTo>
                <a:lnTo>
                  <a:pt x="1474859" y="349845"/>
                </a:lnTo>
                <a:cubicBezTo>
                  <a:pt x="1473192" y="350837"/>
                  <a:pt x="1471287" y="351631"/>
                  <a:pt x="1470334" y="350837"/>
                </a:cubicBezTo>
                <a:cubicBezTo>
                  <a:pt x="1469382" y="350043"/>
                  <a:pt x="1470811" y="349250"/>
                  <a:pt x="1472716" y="348654"/>
                </a:cubicBezTo>
                <a:lnTo>
                  <a:pt x="1477954" y="347662"/>
                </a:lnTo>
                <a:close/>
                <a:moveTo>
                  <a:pt x="1477320" y="346987"/>
                </a:moveTo>
                <a:lnTo>
                  <a:pt x="1477140" y="347021"/>
                </a:lnTo>
                <a:lnTo>
                  <a:pt x="1477952" y="347659"/>
                </a:lnTo>
                <a:close/>
                <a:moveTo>
                  <a:pt x="1610114" y="346471"/>
                </a:moveTo>
                <a:cubicBezTo>
                  <a:pt x="1610114" y="344487"/>
                  <a:pt x="1616067" y="350440"/>
                  <a:pt x="1616067" y="352425"/>
                </a:cubicBezTo>
                <a:cubicBezTo>
                  <a:pt x="1616067" y="352425"/>
                  <a:pt x="1608129" y="348456"/>
                  <a:pt x="1610114" y="346471"/>
                </a:cubicBezTo>
                <a:close/>
                <a:moveTo>
                  <a:pt x="1672953" y="344487"/>
                </a:moveTo>
                <a:cubicBezTo>
                  <a:pt x="1678509" y="345421"/>
                  <a:pt x="1681750" y="347288"/>
                  <a:pt x="1683139" y="350323"/>
                </a:cubicBezTo>
                <a:lnTo>
                  <a:pt x="1682768" y="355466"/>
                </a:lnTo>
                <a:lnTo>
                  <a:pt x="1682941" y="355550"/>
                </a:lnTo>
                <a:cubicBezTo>
                  <a:pt x="1684330" y="357287"/>
                  <a:pt x="1684330" y="358775"/>
                  <a:pt x="1684330" y="358775"/>
                </a:cubicBezTo>
                <a:lnTo>
                  <a:pt x="1682632" y="357360"/>
                </a:lnTo>
                <a:lnTo>
                  <a:pt x="1682213" y="363163"/>
                </a:lnTo>
                <a:lnTo>
                  <a:pt x="1678081" y="368800"/>
                </a:lnTo>
                <a:lnTo>
                  <a:pt x="1674342" y="373902"/>
                </a:lnTo>
                <a:lnTo>
                  <a:pt x="1670613" y="375611"/>
                </a:lnTo>
                <a:lnTo>
                  <a:pt x="1670042" y="376237"/>
                </a:lnTo>
                <a:lnTo>
                  <a:pt x="1670137" y="375829"/>
                </a:lnTo>
                <a:lnTo>
                  <a:pt x="1669248" y="376237"/>
                </a:lnTo>
                <a:cubicBezTo>
                  <a:pt x="1671101" y="373435"/>
                  <a:pt x="1669712" y="370634"/>
                  <a:pt x="1667859" y="367366"/>
                </a:cubicBezTo>
                <a:lnTo>
                  <a:pt x="1666237" y="362820"/>
                </a:lnTo>
                <a:lnTo>
                  <a:pt x="1665279" y="363538"/>
                </a:lnTo>
                <a:lnTo>
                  <a:pt x="1666058" y="362321"/>
                </a:lnTo>
                <a:lnTo>
                  <a:pt x="1663692" y="355693"/>
                </a:lnTo>
                <a:cubicBezTo>
                  <a:pt x="1663692" y="346355"/>
                  <a:pt x="1672953" y="344487"/>
                  <a:pt x="1672953" y="344487"/>
                </a:cubicBezTo>
                <a:close/>
                <a:moveTo>
                  <a:pt x="2105017" y="343429"/>
                </a:moveTo>
                <a:lnTo>
                  <a:pt x="2101830" y="345520"/>
                </a:lnTo>
                <a:lnTo>
                  <a:pt x="2105017" y="345281"/>
                </a:lnTo>
                <a:cubicBezTo>
                  <a:pt x="2105017" y="346472"/>
                  <a:pt x="2103529" y="347068"/>
                  <a:pt x="2101792" y="347365"/>
                </a:cubicBezTo>
                <a:lnTo>
                  <a:pt x="2097088" y="347662"/>
                </a:lnTo>
                <a:lnTo>
                  <a:pt x="2101048" y="347860"/>
                </a:lnTo>
                <a:cubicBezTo>
                  <a:pt x="2103033" y="348059"/>
                  <a:pt x="2105017" y="348456"/>
                  <a:pt x="2105017" y="349249"/>
                </a:cubicBezTo>
                <a:cubicBezTo>
                  <a:pt x="2105017" y="350043"/>
                  <a:pt x="2103529" y="350043"/>
                  <a:pt x="2101792" y="349646"/>
                </a:cubicBezTo>
                <a:lnTo>
                  <a:pt x="2097081" y="347663"/>
                </a:lnTo>
                <a:lnTo>
                  <a:pt x="2100800" y="349448"/>
                </a:lnTo>
                <a:cubicBezTo>
                  <a:pt x="2102537" y="350440"/>
                  <a:pt x="2104025" y="351631"/>
                  <a:pt x="2103033" y="352424"/>
                </a:cubicBezTo>
                <a:cubicBezTo>
                  <a:pt x="2103033" y="353218"/>
                  <a:pt x="2101544" y="352424"/>
                  <a:pt x="2100056" y="351234"/>
                </a:cubicBezTo>
                <a:lnTo>
                  <a:pt x="2097080" y="347663"/>
                </a:lnTo>
                <a:lnTo>
                  <a:pt x="2097079" y="347663"/>
                </a:lnTo>
                <a:lnTo>
                  <a:pt x="2097080" y="347663"/>
                </a:lnTo>
                <a:lnTo>
                  <a:pt x="2097079" y="347662"/>
                </a:lnTo>
                <a:lnTo>
                  <a:pt x="2097081" y="347662"/>
                </a:lnTo>
                <a:lnTo>
                  <a:pt x="2097092" y="347656"/>
                </a:lnTo>
                <a:lnTo>
                  <a:pt x="2097079" y="347662"/>
                </a:lnTo>
                <a:cubicBezTo>
                  <a:pt x="2097079" y="347662"/>
                  <a:pt x="2103033" y="341312"/>
                  <a:pt x="2105017" y="343429"/>
                </a:cubicBezTo>
                <a:close/>
                <a:moveTo>
                  <a:pt x="1208080" y="343217"/>
                </a:moveTo>
                <a:lnTo>
                  <a:pt x="1209699" y="343580"/>
                </a:lnTo>
                <a:lnTo>
                  <a:pt x="1220773" y="343580"/>
                </a:lnTo>
                <a:cubicBezTo>
                  <a:pt x="1226214" y="346301"/>
                  <a:pt x="1230000" y="351744"/>
                  <a:pt x="1231893" y="359908"/>
                </a:cubicBezTo>
                <a:cubicBezTo>
                  <a:pt x="1231893" y="359908"/>
                  <a:pt x="1230000" y="376237"/>
                  <a:pt x="1214857" y="376237"/>
                </a:cubicBezTo>
                <a:lnTo>
                  <a:pt x="1204501" y="372410"/>
                </a:lnTo>
                <a:lnTo>
                  <a:pt x="1203317" y="373062"/>
                </a:lnTo>
                <a:lnTo>
                  <a:pt x="1204382" y="372366"/>
                </a:lnTo>
                <a:lnTo>
                  <a:pt x="1195220" y="368980"/>
                </a:lnTo>
                <a:lnTo>
                  <a:pt x="1183940" y="367348"/>
                </a:lnTo>
                <a:lnTo>
                  <a:pt x="1182680" y="368300"/>
                </a:lnTo>
                <a:lnTo>
                  <a:pt x="1183020" y="367215"/>
                </a:lnTo>
                <a:lnTo>
                  <a:pt x="1182680" y="367165"/>
                </a:lnTo>
                <a:cubicBezTo>
                  <a:pt x="1182680" y="367165"/>
                  <a:pt x="1182680" y="363083"/>
                  <a:pt x="1184809" y="358094"/>
                </a:cubicBezTo>
                <a:lnTo>
                  <a:pt x="1190190" y="352855"/>
                </a:lnTo>
                <a:lnTo>
                  <a:pt x="1189030" y="352425"/>
                </a:lnTo>
                <a:lnTo>
                  <a:pt x="1190251" y="352795"/>
                </a:lnTo>
                <a:lnTo>
                  <a:pt x="1199715" y="343580"/>
                </a:lnTo>
                <a:lnTo>
                  <a:pt x="1208513" y="343580"/>
                </a:lnTo>
                <a:close/>
                <a:moveTo>
                  <a:pt x="1091200" y="343165"/>
                </a:moveTo>
                <a:cubicBezTo>
                  <a:pt x="1094772" y="341313"/>
                  <a:pt x="1096558" y="341313"/>
                  <a:pt x="1098344" y="343165"/>
                </a:cubicBezTo>
                <a:cubicBezTo>
                  <a:pt x="1100130" y="343165"/>
                  <a:pt x="1098344" y="346869"/>
                  <a:pt x="1094772" y="348722"/>
                </a:cubicBezTo>
                <a:cubicBezTo>
                  <a:pt x="1092986" y="352426"/>
                  <a:pt x="1089414" y="352426"/>
                  <a:pt x="1087628" y="350574"/>
                </a:cubicBezTo>
                <a:cubicBezTo>
                  <a:pt x="1085842" y="348722"/>
                  <a:pt x="1087628" y="346869"/>
                  <a:pt x="1091200" y="343165"/>
                </a:cubicBezTo>
                <a:close/>
                <a:moveTo>
                  <a:pt x="1098542" y="342900"/>
                </a:moveTo>
                <a:cubicBezTo>
                  <a:pt x="1100295" y="342900"/>
                  <a:pt x="1101717" y="345743"/>
                  <a:pt x="1101717" y="349250"/>
                </a:cubicBezTo>
                <a:cubicBezTo>
                  <a:pt x="1101717" y="352756"/>
                  <a:pt x="1100295" y="355600"/>
                  <a:pt x="1098542" y="355600"/>
                </a:cubicBezTo>
                <a:cubicBezTo>
                  <a:pt x="1096789" y="355600"/>
                  <a:pt x="1095367" y="352756"/>
                  <a:pt x="1095367" y="349250"/>
                </a:cubicBezTo>
                <a:cubicBezTo>
                  <a:pt x="1095367" y="345743"/>
                  <a:pt x="1096789" y="342900"/>
                  <a:pt x="1098542" y="342900"/>
                </a:cubicBezTo>
                <a:close/>
                <a:moveTo>
                  <a:pt x="2100255" y="341709"/>
                </a:moveTo>
                <a:lnTo>
                  <a:pt x="2095492" y="347663"/>
                </a:lnTo>
                <a:lnTo>
                  <a:pt x="2097278" y="343942"/>
                </a:lnTo>
                <a:cubicBezTo>
                  <a:pt x="2098270" y="342206"/>
                  <a:pt x="2099461" y="340717"/>
                  <a:pt x="2100255" y="341709"/>
                </a:cubicBezTo>
                <a:close/>
                <a:moveTo>
                  <a:pt x="2258778" y="341577"/>
                </a:moveTo>
                <a:cubicBezTo>
                  <a:pt x="2260592" y="343429"/>
                  <a:pt x="2258778" y="347134"/>
                  <a:pt x="2256964" y="348986"/>
                </a:cubicBezTo>
                <a:cubicBezTo>
                  <a:pt x="2253335" y="350838"/>
                  <a:pt x="2249707" y="350838"/>
                  <a:pt x="2247892" y="350838"/>
                </a:cubicBezTo>
                <a:cubicBezTo>
                  <a:pt x="2247892" y="348986"/>
                  <a:pt x="2249707" y="345281"/>
                  <a:pt x="2251521" y="343429"/>
                </a:cubicBezTo>
                <a:cubicBezTo>
                  <a:pt x="2255149" y="341577"/>
                  <a:pt x="2258778" y="339725"/>
                  <a:pt x="2258778" y="341577"/>
                </a:cubicBezTo>
                <a:close/>
                <a:moveTo>
                  <a:pt x="2260592" y="341312"/>
                </a:moveTo>
                <a:lnTo>
                  <a:pt x="2261413" y="341714"/>
                </a:lnTo>
                <a:lnTo>
                  <a:pt x="2261651" y="341312"/>
                </a:lnTo>
                <a:lnTo>
                  <a:pt x="2261830" y="341918"/>
                </a:lnTo>
                <a:lnTo>
                  <a:pt x="2268001" y="344940"/>
                </a:lnTo>
                <a:cubicBezTo>
                  <a:pt x="2269853" y="348569"/>
                  <a:pt x="2271705" y="352198"/>
                  <a:pt x="2269853" y="354012"/>
                </a:cubicBezTo>
                <a:lnTo>
                  <a:pt x="2262584" y="350452"/>
                </a:lnTo>
                <a:lnTo>
                  <a:pt x="2259534" y="355600"/>
                </a:lnTo>
                <a:cubicBezTo>
                  <a:pt x="2257417" y="355600"/>
                  <a:pt x="2257417" y="352028"/>
                  <a:pt x="2257417" y="348456"/>
                </a:cubicBezTo>
                <a:lnTo>
                  <a:pt x="2260863" y="342640"/>
                </a:lnTo>
                <a:close/>
                <a:moveTo>
                  <a:pt x="2090729" y="340042"/>
                </a:moveTo>
                <a:cubicBezTo>
                  <a:pt x="2091920" y="339089"/>
                  <a:pt x="2093111" y="340518"/>
                  <a:pt x="2094004" y="342423"/>
                </a:cubicBezTo>
                <a:lnTo>
                  <a:pt x="2095243" y="346783"/>
                </a:lnTo>
                <a:lnTo>
                  <a:pt x="2095492" y="346868"/>
                </a:lnTo>
                <a:lnTo>
                  <a:pt x="2095281" y="346918"/>
                </a:lnTo>
                <a:lnTo>
                  <a:pt x="2095492" y="347660"/>
                </a:lnTo>
                <a:lnTo>
                  <a:pt x="2095492" y="347662"/>
                </a:lnTo>
                <a:lnTo>
                  <a:pt x="2095492" y="347661"/>
                </a:lnTo>
                <a:lnTo>
                  <a:pt x="2095060" y="346970"/>
                </a:lnTo>
                <a:lnTo>
                  <a:pt x="2095034" y="346976"/>
                </a:lnTo>
                <a:lnTo>
                  <a:pt x="2095491" y="347661"/>
                </a:lnTo>
                <a:lnTo>
                  <a:pt x="2095492" y="347662"/>
                </a:lnTo>
                <a:lnTo>
                  <a:pt x="2095492" y="347662"/>
                </a:lnTo>
                <a:lnTo>
                  <a:pt x="2095492" y="347662"/>
                </a:lnTo>
                <a:lnTo>
                  <a:pt x="2095492" y="347662"/>
                </a:lnTo>
                <a:lnTo>
                  <a:pt x="2095492" y="347663"/>
                </a:lnTo>
                <a:lnTo>
                  <a:pt x="2091259" y="352424"/>
                </a:lnTo>
                <a:cubicBezTo>
                  <a:pt x="2090200" y="352424"/>
                  <a:pt x="2090730" y="351234"/>
                  <a:pt x="2091788" y="350043"/>
                </a:cubicBezTo>
                <a:lnTo>
                  <a:pt x="2091941" y="349945"/>
                </a:lnTo>
                <a:lnTo>
                  <a:pt x="2087872" y="350837"/>
                </a:lnTo>
                <a:cubicBezTo>
                  <a:pt x="2086920" y="350043"/>
                  <a:pt x="2088349" y="349250"/>
                  <a:pt x="2090254" y="348654"/>
                </a:cubicBezTo>
                <a:lnTo>
                  <a:pt x="2095491" y="347662"/>
                </a:lnTo>
                <a:lnTo>
                  <a:pt x="2095490" y="347662"/>
                </a:lnTo>
                <a:lnTo>
                  <a:pt x="2093335" y="347374"/>
                </a:lnTo>
                <a:lnTo>
                  <a:pt x="2091682" y="347762"/>
                </a:lnTo>
                <a:cubicBezTo>
                  <a:pt x="2089777" y="348059"/>
                  <a:pt x="2087872" y="348059"/>
                  <a:pt x="2087872" y="346868"/>
                </a:cubicBezTo>
                <a:lnTo>
                  <a:pt x="2089740" y="345468"/>
                </a:lnTo>
                <a:lnTo>
                  <a:pt x="2087554" y="343429"/>
                </a:lnTo>
                <a:cubicBezTo>
                  <a:pt x="2087554" y="342370"/>
                  <a:pt x="2089043" y="342899"/>
                  <a:pt x="2090779" y="343958"/>
                </a:cubicBezTo>
                <a:lnTo>
                  <a:pt x="2090985" y="344120"/>
                </a:lnTo>
                <a:lnTo>
                  <a:pt x="2089539" y="341709"/>
                </a:lnTo>
                <a:cubicBezTo>
                  <a:pt x="2089539" y="340717"/>
                  <a:pt x="2091027" y="341709"/>
                  <a:pt x="2092516" y="343198"/>
                </a:cubicBezTo>
                <a:lnTo>
                  <a:pt x="2094807" y="346635"/>
                </a:lnTo>
                <a:lnTo>
                  <a:pt x="2094862" y="346654"/>
                </a:lnTo>
                <a:close/>
                <a:moveTo>
                  <a:pt x="1473721" y="340042"/>
                </a:moveTo>
                <a:cubicBezTo>
                  <a:pt x="1474779" y="339089"/>
                  <a:pt x="1475838" y="340518"/>
                  <a:pt x="1476631" y="342423"/>
                </a:cubicBezTo>
                <a:lnTo>
                  <a:pt x="1477746" y="346838"/>
                </a:lnTo>
                <a:lnTo>
                  <a:pt x="1477954" y="346868"/>
                </a:lnTo>
                <a:lnTo>
                  <a:pt x="1477763" y="346904"/>
                </a:lnTo>
                <a:lnTo>
                  <a:pt x="1477954" y="347661"/>
                </a:lnTo>
                <a:lnTo>
                  <a:pt x="1477955" y="347662"/>
                </a:lnTo>
                <a:lnTo>
                  <a:pt x="1478284" y="346976"/>
                </a:lnTo>
                <a:lnTo>
                  <a:pt x="1478042" y="346897"/>
                </a:lnTo>
                <a:lnTo>
                  <a:pt x="1477955" y="347662"/>
                </a:lnTo>
                <a:lnTo>
                  <a:pt x="1477955" y="346869"/>
                </a:lnTo>
                <a:lnTo>
                  <a:pt x="1477954" y="346868"/>
                </a:lnTo>
                <a:lnTo>
                  <a:pt x="1477955" y="346868"/>
                </a:lnTo>
                <a:lnTo>
                  <a:pt x="1477955" y="340042"/>
                </a:lnTo>
                <a:cubicBezTo>
                  <a:pt x="1478749" y="339089"/>
                  <a:pt x="1478749" y="340518"/>
                  <a:pt x="1478550" y="342423"/>
                </a:cubicBezTo>
                <a:lnTo>
                  <a:pt x="1478047" y="346848"/>
                </a:lnTo>
                <a:lnTo>
                  <a:pt x="1478381" y="346774"/>
                </a:lnTo>
                <a:lnTo>
                  <a:pt x="1479740" y="343942"/>
                </a:lnTo>
                <a:cubicBezTo>
                  <a:pt x="1480732" y="342206"/>
                  <a:pt x="1481923" y="340717"/>
                  <a:pt x="1482717" y="341709"/>
                </a:cubicBezTo>
                <a:cubicBezTo>
                  <a:pt x="1483511" y="342702"/>
                  <a:pt x="1482717" y="344190"/>
                  <a:pt x="1481526" y="345430"/>
                </a:cubicBezTo>
                <a:lnTo>
                  <a:pt x="1481316" y="345562"/>
                </a:lnTo>
                <a:lnTo>
                  <a:pt x="1485574" y="345281"/>
                </a:lnTo>
                <a:lnTo>
                  <a:pt x="1483650" y="346244"/>
                </a:lnTo>
                <a:lnTo>
                  <a:pt x="1487479" y="346868"/>
                </a:lnTo>
                <a:cubicBezTo>
                  <a:pt x="1487479" y="348059"/>
                  <a:pt x="1485574" y="348655"/>
                  <a:pt x="1483431" y="348655"/>
                </a:cubicBezTo>
                <a:lnTo>
                  <a:pt x="1479390" y="347337"/>
                </a:lnTo>
                <a:lnTo>
                  <a:pt x="1477956" y="347663"/>
                </a:lnTo>
                <a:lnTo>
                  <a:pt x="1481129" y="348654"/>
                </a:lnTo>
                <a:cubicBezTo>
                  <a:pt x="1482717" y="349250"/>
                  <a:pt x="1484304" y="350043"/>
                  <a:pt x="1484304" y="350837"/>
                </a:cubicBezTo>
                <a:lnTo>
                  <a:pt x="1477958" y="347664"/>
                </a:lnTo>
                <a:lnTo>
                  <a:pt x="1481129" y="349448"/>
                </a:lnTo>
                <a:cubicBezTo>
                  <a:pt x="1482717" y="350440"/>
                  <a:pt x="1484304" y="351631"/>
                  <a:pt x="1484304" y="352424"/>
                </a:cubicBezTo>
                <a:lnTo>
                  <a:pt x="1477956" y="347663"/>
                </a:lnTo>
                <a:lnTo>
                  <a:pt x="1477955" y="347663"/>
                </a:lnTo>
                <a:lnTo>
                  <a:pt x="1477955" y="347663"/>
                </a:lnTo>
                <a:lnTo>
                  <a:pt x="1477954" y="347663"/>
                </a:lnTo>
                <a:lnTo>
                  <a:pt x="1477953" y="347664"/>
                </a:lnTo>
                <a:lnTo>
                  <a:pt x="1473721" y="355600"/>
                </a:lnTo>
                <a:cubicBezTo>
                  <a:pt x="1472663" y="354806"/>
                  <a:pt x="1473192" y="353219"/>
                  <a:pt x="1474250" y="351631"/>
                </a:cubicBezTo>
                <a:lnTo>
                  <a:pt x="1477781" y="347848"/>
                </a:lnTo>
                <a:lnTo>
                  <a:pt x="1472002" y="354012"/>
                </a:lnTo>
                <a:cubicBezTo>
                  <a:pt x="1471010" y="353218"/>
                  <a:pt x="1472002" y="352028"/>
                  <a:pt x="1473490" y="350837"/>
                </a:cubicBezTo>
                <a:lnTo>
                  <a:pt x="1477953" y="347664"/>
                </a:lnTo>
                <a:lnTo>
                  <a:pt x="1477954" y="347662"/>
                </a:lnTo>
                <a:lnTo>
                  <a:pt x="1477954" y="347663"/>
                </a:lnTo>
                <a:lnTo>
                  <a:pt x="1477955" y="347663"/>
                </a:lnTo>
                <a:lnTo>
                  <a:pt x="1477955" y="347662"/>
                </a:lnTo>
                <a:lnTo>
                  <a:pt x="1477954" y="347662"/>
                </a:lnTo>
                <a:lnTo>
                  <a:pt x="1477955" y="347662"/>
                </a:lnTo>
                <a:lnTo>
                  <a:pt x="1477955" y="347662"/>
                </a:lnTo>
                <a:lnTo>
                  <a:pt x="1477954" y="347662"/>
                </a:lnTo>
                <a:lnTo>
                  <a:pt x="1477954" y="347662"/>
                </a:lnTo>
                <a:lnTo>
                  <a:pt x="1477954" y="347662"/>
                </a:lnTo>
                <a:lnTo>
                  <a:pt x="1477953" y="347662"/>
                </a:lnTo>
                <a:lnTo>
                  <a:pt x="1475481" y="347332"/>
                </a:lnTo>
                <a:lnTo>
                  <a:pt x="1473192" y="347762"/>
                </a:lnTo>
                <a:cubicBezTo>
                  <a:pt x="1470811" y="348059"/>
                  <a:pt x="1468429" y="348059"/>
                  <a:pt x="1468429" y="346868"/>
                </a:cubicBezTo>
                <a:cubicBezTo>
                  <a:pt x="1468429" y="345678"/>
                  <a:pt x="1469858" y="345678"/>
                  <a:pt x="1471763" y="345975"/>
                </a:cubicBezTo>
                <a:lnTo>
                  <a:pt x="1472926" y="346143"/>
                </a:lnTo>
                <a:lnTo>
                  <a:pt x="1470017" y="343429"/>
                </a:lnTo>
                <a:lnTo>
                  <a:pt x="1472240" y="343794"/>
                </a:lnTo>
                <a:lnTo>
                  <a:pt x="1470017" y="341709"/>
                </a:lnTo>
                <a:lnTo>
                  <a:pt x="1472952" y="343910"/>
                </a:lnTo>
                <a:lnTo>
                  <a:pt x="1473242" y="343958"/>
                </a:lnTo>
                <a:lnTo>
                  <a:pt x="1476719" y="346690"/>
                </a:lnTo>
                <a:lnTo>
                  <a:pt x="1477091" y="346744"/>
                </a:lnTo>
                <a:lnTo>
                  <a:pt x="1475044" y="344566"/>
                </a:lnTo>
                <a:cubicBezTo>
                  <a:pt x="1473721" y="342899"/>
                  <a:pt x="1472663" y="340994"/>
                  <a:pt x="1473721" y="340042"/>
                </a:cubicBezTo>
                <a:close/>
                <a:moveTo>
                  <a:pt x="2415903" y="339725"/>
                </a:moveTo>
                <a:cubicBezTo>
                  <a:pt x="2417755" y="341539"/>
                  <a:pt x="2417755" y="345168"/>
                  <a:pt x="2415903" y="348796"/>
                </a:cubicBezTo>
                <a:cubicBezTo>
                  <a:pt x="2414051" y="350611"/>
                  <a:pt x="2410347" y="352425"/>
                  <a:pt x="2408494" y="352425"/>
                </a:cubicBezTo>
                <a:cubicBezTo>
                  <a:pt x="2406642" y="350611"/>
                  <a:pt x="2408494" y="346982"/>
                  <a:pt x="2410347" y="345168"/>
                </a:cubicBezTo>
                <a:cubicBezTo>
                  <a:pt x="2412199" y="341539"/>
                  <a:pt x="2414051" y="339725"/>
                  <a:pt x="2415903" y="339725"/>
                </a:cubicBezTo>
                <a:close/>
                <a:moveTo>
                  <a:pt x="2269210" y="339725"/>
                </a:moveTo>
                <a:cubicBezTo>
                  <a:pt x="2274653" y="339725"/>
                  <a:pt x="2276467" y="341313"/>
                  <a:pt x="2276467" y="342900"/>
                </a:cubicBezTo>
                <a:cubicBezTo>
                  <a:pt x="2276467" y="344488"/>
                  <a:pt x="2272839" y="344488"/>
                  <a:pt x="2269210" y="344488"/>
                </a:cubicBezTo>
                <a:cubicBezTo>
                  <a:pt x="2265582" y="344488"/>
                  <a:pt x="2263767" y="342900"/>
                  <a:pt x="2263767" y="341313"/>
                </a:cubicBezTo>
                <a:cubicBezTo>
                  <a:pt x="2263767" y="339725"/>
                  <a:pt x="2265582" y="339725"/>
                  <a:pt x="2269210" y="339725"/>
                </a:cubicBezTo>
                <a:close/>
                <a:moveTo>
                  <a:pt x="1108066" y="339725"/>
                </a:moveTo>
                <a:cubicBezTo>
                  <a:pt x="1112449" y="339725"/>
                  <a:pt x="1116004" y="341502"/>
                  <a:pt x="1116004" y="343694"/>
                </a:cubicBezTo>
                <a:cubicBezTo>
                  <a:pt x="1116004" y="345886"/>
                  <a:pt x="1112449" y="347663"/>
                  <a:pt x="1108066" y="347663"/>
                </a:cubicBezTo>
                <a:lnTo>
                  <a:pt x="1107803" y="347531"/>
                </a:lnTo>
                <a:lnTo>
                  <a:pt x="1107803" y="353815"/>
                </a:lnTo>
                <a:cubicBezTo>
                  <a:pt x="1107803" y="355601"/>
                  <a:pt x="1104098" y="353815"/>
                  <a:pt x="1102246" y="350243"/>
                </a:cubicBezTo>
                <a:lnTo>
                  <a:pt x="1100611" y="343935"/>
                </a:lnTo>
                <a:lnTo>
                  <a:pt x="1100129" y="343694"/>
                </a:lnTo>
                <a:lnTo>
                  <a:pt x="1100500" y="343508"/>
                </a:lnTo>
                <a:lnTo>
                  <a:pt x="1100394" y="343099"/>
                </a:lnTo>
                <a:lnTo>
                  <a:pt x="1100865" y="343326"/>
                </a:lnTo>
                <a:close/>
                <a:moveTo>
                  <a:pt x="904073" y="339725"/>
                </a:moveTo>
                <a:lnTo>
                  <a:pt x="904192" y="339962"/>
                </a:lnTo>
                <a:lnTo>
                  <a:pt x="904579" y="339901"/>
                </a:lnTo>
                <a:lnTo>
                  <a:pt x="904478" y="340534"/>
                </a:lnTo>
                <a:lnTo>
                  <a:pt x="909526" y="350630"/>
                </a:lnTo>
                <a:lnTo>
                  <a:pt x="906631" y="339989"/>
                </a:lnTo>
                <a:cubicBezTo>
                  <a:pt x="910158" y="338137"/>
                  <a:pt x="913686" y="341841"/>
                  <a:pt x="917214" y="345545"/>
                </a:cubicBezTo>
                <a:cubicBezTo>
                  <a:pt x="920742" y="351101"/>
                  <a:pt x="920742" y="356658"/>
                  <a:pt x="918978" y="358510"/>
                </a:cubicBezTo>
                <a:cubicBezTo>
                  <a:pt x="917214" y="360362"/>
                  <a:pt x="911922" y="356658"/>
                  <a:pt x="910158" y="352954"/>
                </a:cubicBezTo>
                <a:lnTo>
                  <a:pt x="909599" y="350899"/>
                </a:lnTo>
                <a:lnTo>
                  <a:pt x="904073" y="361950"/>
                </a:lnTo>
                <a:cubicBezTo>
                  <a:pt x="900369" y="361950"/>
                  <a:pt x="898517" y="356394"/>
                  <a:pt x="898517" y="350837"/>
                </a:cubicBezTo>
                <a:lnTo>
                  <a:pt x="900082" y="347707"/>
                </a:lnTo>
                <a:lnTo>
                  <a:pt x="898950" y="348720"/>
                </a:lnTo>
                <a:cubicBezTo>
                  <a:pt x="893321" y="352248"/>
                  <a:pt x="887693" y="354012"/>
                  <a:pt x="887693" y="352248"/>
                </a:cubicBezTo>
                <a:cubicBezTo>
                  <a:pt x="885817" y="350484"/>
                  <a:pt x="887693" y="345192"/>
                  <a:pt x="893321" y="341665"/>
                </a:cubicBezTo>
                <a:lnTo>
                  <a:pt x="903935" y="340002"/>
                </a:lnTo>
                <a:close/>
                <a:moveTo>
                  <a:pt x="2404102" y="338137"/>
                </a:moveTo>
                <a:cubicBezTo>
                  <a:pt x="2406007" y="338137"/>
                  <a:pt x="2407912" y="341709"/>
                  <a:pt x="2407912" y="345281"/>
                </a:cubicBezTo>
                <a:cubicBezTo>
                  <a:pt x="2409817" y="348853"/>
                  <a:pt x="2409817" y="350639"/>
                  <a:pt x="2407912" y="352425"/>
                </a:cubicBezTo>
                <a:lnTo>
                  <a:pt x="2404727" y="348443"/>
                </a:lnTo>
                <a:lnTo>
                  <a:pt x="2406444" y="352107"/>
                </a:lnTo>
                <a:cubicBezTo>
                  <a:pt x="2406444" y="354012"/>
                  <a:pt x="2402872" y="354012"/>
                  <a:pt x="2399300" y="352107"/>
                </a:cubicBezTo>
                <a:cubicBezTo>
                  <a:pt x="2395728" y="350202"/>
                  <a:pt x="2393942" y="346392"/>
                  <a:pt x="2395728" y="346392"/>
                </a:cubicBezTo>
                <a:lnTo>
                  <a:pt x="2402374" y="344620"/>
                </a:lnTo>
                <a:close/>
                <a:moveTo>
                  <a:pt x="2098668" y="338137"/>
                </a:moveTo>
                <a:cubicBezTo>
                  <a:pt x="2100255" y="340042"/>
                  <a:pt x="2097080" y="345757"/>
                  <a:pt x="2095492" y="347662"/>
                </a:cubicBezTo>
                <a:cubicBezTo>
                  <a:pt x="2095492" y="347662"/>
                  <a:pt x="2097080" y="338137"/>
                  <a:pt x="2098668" y="338137"/>
                </a:cubicBezTo>
                <a:close/>
                <a:moveTo>
                  <a:pt x="1641864" y="336550"/>
                </a:moveTo>
                <a:cubicBezTo>
                  <a:pt x="1647817" y="336550"/>
                  <a:pt x="1647817" y="340254"/>
                  <a:pt x="1647817" y="340254"/>
                </a:cubicBezTo>
                <a:lnTo>
                  <a:pt x="1644397" y="342170"/>
                </a:lnTo>
                <a:lnTo>
                  <a:pt x="1637895" y="345811"/>
                </a:lnTo>
                <a:cubicBezTo>
                  <a:pt x="1631942" y="345811"/>
                  <a:pt x="1631942" y="340254"/>
                  <a:pt x="1631942" y="340254"/>
                </a:cubicBezTo>
                <a:lnTo>
                  <a:pt x="1632479" y="340054"/>
                </a:lnTo>
                <a:lnTo>
                  <a:pt x="1631942" y="339725"/>
                </a:lnTo>
                <a:lnTo>
                  <a:pt x="1632973" y="339869"/>
                </a:lnTo>
                <a:close/>
                <a:moveTo>
                  <a:pt x="919299" y="336550"/>
                </a:moveTo>
                <a:cubicBezTo>
                  <a:pt x="924927" y="336550"/>
                  <a:pt x="928680" y="338137"/>
                  <a:pt x="928680" y="341313"/>
                </a:cubicBezTo>
                <a:cubicBezTo>
                  <a:pt x="928680" y="342900"/>
                  <a:pt x="924927" y="344488"/>
                  <a:pt x="917423" y="344488"/>
                </a:cubicBezTo>
                <a:cubicBezTo>
                  <a:pt x="911794" y="344488"/>
                  <a:pt x="908042" y="342900"/>
                  <a:pt x="908042" y="339725"/>
                </a:cubicBezTo>
                <a:cubicBezTo>
                  <a:pt x="908042" y="338137"/>
                  <a:pt x="911794" y="336550"/>
                  <a:pt x="919299" y="336550"/>
                </a:cubicBezTo>
                <a:close/>
                <a:moveTo>
                  <a:pt x="1087628" y="335280"/>
                </a:moveTo>
                <a:cubicBezTo>
                  <a:pt x="1087628" y="333375"/>
                  <a:pt x="1091200" y="333375"/>
                  <a:pt x="1094772" y="335280"/>
                </a:cubicBezTo>
                <a:cubicBezTo>
                  <a:pt x="1098344" y="337185"/>
                  <a:pt x="1100130" y="339090"/>
                  <a:pt x="1098344" y="340995"/>
                </a:cubicBezTo>
                <a:cubicBezTo>
                  <a:pt x="1098344" y="342900"/>
                  <a:pt x="1094772" y="342900"/>
                  <a:pt x="1091200" y="340995"/>
                </a:cubicBezTo>
                <a:cubicBezTo>
                  <a:pt x="1087628" y="339090"/>
                  <a:pt x="1085842" y="337185"/>
                  <a:pt x="1087628" y="335280"/>
                </a:cubicBezTo>
                <a:close/>
                <a:moveTo>
                  <a:pt x="2248091" y="333692"/>
                </a:moveTo>
                <a:cubicBezTo>
                  <a:pt x="2248091" y="331787"/>
                  <a:pt x="2251663" y="331787"/>
                  <a:pt x="2255235" y="333692"/>
                </a:cubicBezTo>
                <a:cubicBezTo>
                  <a:pt x="2258807" y="335597"/>
                  <a:pt x="2260593" y="339407"/>
                  <a:pt x="2260593" y="339407"/>
                </a:cubicBezTo>
                <a:cubicBezTo>
                  <a:pt x="2258807" y="341312"/>
                  <a:pt x="2255235" y="341312"/>
                  <a:pt x="2253449" y="341312"/>
                </a:cubicBezTo>
                <a:cubicBezTo>
                  <a:pt x="2249877" y="339407"/>
                  <a:pt x="2246305" y="335597"/>
                  <a:pt x="2248091" y="333692"/>
                </a:cubicBezTo>
                <a:close/>
                <a:moveTo>
                  <a:pt x="1107803" y="330399"/>
                </a:moveTo>
                <a:cubicBezTo>
                  <a:pt x="1109655" y="330399"/>
                  <a:pt x="1109655" y="333971"/>
                  <a:pt x="1107803" y="337543"/>
                </a:cubicBezTo>
                <a:cubicBezTo>
                  <a:pt x="1105950" y="341115"/>
                  <a:pt x="1102246" y="342901"/>
                  <a:pt x="1100394" y="341115"/>
                </a:cubicBezTo>
                <a:cubicBezTo>
                  <a:pt x="1098542" y="341115"/>
                  <a:pt x="1100394" y="337543"/>
                  <a:pt x="1102246" y="333971"/>
                </a:cubicBezTo>
                <a:cubicBezTo>
                  <a:pt x="1104098" y="330399"/>
                  <a:pt x="1105950" y="328613"/>
                  <a:pt x="1107803" y="330399"/>
                </a:cubicBezTo>
                <a:close/>
                <a:moveTo>
                  <a:pt x="1144291" y="328929"/>
                </a:moveTo>
                <a:cubicBezTo>
                  <a:pt x="1146167" y="330676"/>
                  <a:pt x="1144291" y="334168"/>
                  <a:pt x="1138662" y="337661"/>
                </a:cubicBezTo>
                <a:cubicBezTo>
                  <a:pt x="1134910" y="341154"/>
                  <a:pt x="1129281" y="342900"/>
                  <a:pt x="1127405" y="341154"/>
                </a:cubicBezTo>
                <a:cubicBezTo>
                  <a:pt x="1125529" y="337661"/>
                  <a:pt x="1127405" y="334168"/>
                  <a:pt x="1133033" y="330676"/>
                </a:cubicBezTo>
                <a:cubicBezTo>
                  <a:pt x="1138662" y="327183"/>
                  <a:pt x="1142414" y="325437"/>
                  <a:pt x="1144291" y="328929"/>
                </a:cubicBezTo>
                <a:close/>
                <a:moveTo>
                  <a:pt x="972424" y="328877"/>
                </a:moveTo>
                <a:cubicBezTo>
                  <a:pt x="976305" y="330729"/>
                  <a:pt x="974364" y="336285"/>
                  <a:pt x="972424" y="339989"/>
                </a:cubicBezTo>
                <a:lnTo>
                  <a:pt x="964245" y="345194"/>
                </a:lnTo>
                <a:lnTo>
                  <a:pt x="971541" y="344752"/>
                </a:lnTo>
                <a:cubicBezTo>
                  <a:pt x="977098" y="344752"/>
                  <a:pt x="982654" y="346604"/>
                  <a:pt x="982654" y="350309"/>
                </a:cubicBezTo>
                <a:cubicBezTo>
                  <a:pt x="982654" y="352161"/>
                  <a:pt x="977098" y="354013"/>
                  <a:pt x="971541" y="354013"/>
                </a:cubicBezTo>
                <a:lnTo>
                  <a:pt x="967522" y="353282"/>
                </a:lnTo>
                <a:lnTo>
                  <a:pt x="970589" y="355071"/>
                </a:lnTo>
                <a:cubicBezTo>
                  <a:pt x="974399" y="360627"/>
                  <a:pt x="976304" y="366184"/>
                  <a:pt x="974399" y="368036"/>
                </a:cubicBezTo>
                <a:cubicBezTo>
                  <a:pt x="970589" y="369888"/>
                  <a:pt x="966779" y="366184"/>
                  <a:pt x="962969" y="362480"/>
                </a:cubicBezTo>
                <a:lnTo>
                  <a:pt x="961980" y="360436"/>
                </a:lnTo>
                <a:lnTo>
                  <a:pt x="956460" y="371475"/>
                </a:lnTo>
                <a:cubicBezTo>
                  <a:pt x="952756" y="371475"/>
                  <a:pt x="950904" y="365919"/>
                  <a:pt x="950904" y="360362"/>
                </a:cubicBezTo>
                <a:lnTo>
                  <a:pt x="951210" y="359749"/>
                </a:lnTo>
                <a:lnTo>
                  <a:pt x="940080" y="361633"/>
                </a:lnTo>
                <a:cubicBezTo>
                  <a:pt x="938204" y="359728"/>
                  <a:pt x="940080" y="354013"/>
                  <a:pt x="945708" y="350203"/>
                </a:cubicBezTo>
                <a:cubicBezTo>
                  <a:pt x="949461" y="346393"/>
                  <a:pt x="955089" y="344488"/>
                  <a:pt x="956966" y="348298"/>
                </a:cubicBezTo>
                <a:lnTo>
                  <a:pt x="956479" y="349287"/>
                </a:lnTo>
                <a:lnTo>
                  <a:pt x="959741" y="355811"/>
                </a:lnTo>
                <a:lnTo>
                  <a:pt x="959159" y="354608"/>
                </a:lnTo>
                <a:cubicBezTo>
                  <a:pt x="958683" y="352293"/>
                  <a:pt x="959159" y="350441"/>
                  <a:pt x="961064" y="349515"/>
                </a:cubicBezTo>
                <a:lnTo>
                  <a:pt x="961544" y="349795"/>
                </a:lnTo>
                <a:lnTo>
                  <a:pt x="960429" y="348456"/>
                </a:lnTo>
                <a:lnTo>
                  <a:pt x="963235" y="345837"/>
                </a:lnTo>
                <a:lnTo>
                  <a:pt x="960782" y="347398"/>
                </a:lnTo>
                <a:cubicBezTo>
                  <a:pt x="958842" y="345546"/>
                  <a:pt x="958842" y="339989"/>
                  <a:pt x="962722" y="334433"/>
                </a:cubicBezTo>
                <a:cubicBezTo>
                  <a:pt x="966603" y="330729"/>
                  <a:pt x="970484" y="327025"/>
                  <a:pt x="972424" y="328877"/>
                </a:cubicBezTo>
                <a:close/>
                <a:moveTo>
                  <a:pt x="1096954" y="328613"/>
                </a:moveTo>
                <a:cubicBezTo>
                  <a:pt x="1098542" y="328613"/>
                  <a:pt x="1100129" y="330427"/>
                  <a:pt x="1100129" y="334056"/>
                </a:cubicBezTo>
                <a:cubicBezTo>
                  <a:pt x="1101717" y="337684"/>
                  <a:pt x="1101717" y="341313"/>
                  <a:pt x="1100129" y="341313"/>
                </a:cubicBezTo>
                <a:cubicBezTo>
                  <a:pt x="1098542" y="341313"/>
                  <a:pt x="1095366" y="339499"/>
                  <a:pt x="1095366" y="335870"/>
                </a:cubicBezTo>
                <a:cubicBezTo>
                  <a:pt x="1093779" y="332241"/>
                  <a:pt x="1095366" y="328613"/>
                  <a:pt x="1096954" y="328613"/>
                </a:cubicBezTo>
                <a:close/>
                <a:moveTo>
                  <a:pt x="1690680" y="328612"/>
                </a:moveTo>
                <a:cubicBezTo>
                  <a:pt x="1692532" y="328612"/>
                  <a:pt x="1696237" y="330426"/>
                  <a:pt x="1698089" y="332240"/>
                </a:cubicBezTo>
                <a:cubicBezTo>
                  <a:pt x="1699941" y="335869"/>
                  <a:pt x="1701793" y="339498"/>
                  <a:pt x="1699941" y="339498"/>
                </a:cubicBezTo>
                <a:cubicBezTo>
                  <a:pt x="1698089" y="341312"/>
                  <a:pt x="1694385" y="339498"/>
                  <a:pt x="1692532" y="335869"/>
                </a:cubicBezTo>
                <a:cubicBezTo>
                  <a:pt x="1690680" y="334055"/>
                  <a:pt x="1690680" y="330426"/>
                  <a:pt x="1690680" y="328612"/>
                </a:cubicBezTo>
                <a:close/>
                <a:moveTo>
                  <a:pt x="1690151" y="328612"/>
                </a:moveTo>
                <a:cubicBezTo>
                  <a:pt x="1692267" y="328612"/>
                  <a:pt x="1692267" y="332184"/>
                  <a:pt x="1692267" y="335756"/>
                </a:cubicBezTo>
                <a:cubicBezTo>
                  <a:pt x="1692267" y="339328"/>
                  <a:pt x="1690151" y="342900"/>
                  <a:pt x="1688034" y="342900"/>
                </a:cubicBezTo>
                <a:lnTo>
                  <a:pt x="1686074" y="336286"/>
                </a:lnTo>
                <a:lnTo>
                  <a:pt x="1676392" y="336286"/>
                </a:lnTo>
                <a:cubicBezTo>
                  <a:pt x="1676392" y="336286"/>
                  <a:pt x="1678433" y="332581"/>
                  <a:pt x="1680475" y="330729"/>
                </a:cubicBezTo>
                <a:cubicBezTo>
                  <a:pt x="1684557" y="328877"/>
                  <a:pt x="1688639" y="327025"/>
                  <a:pt x="1688639" y="328877"/>
                </a:cubicBezTo>
                <a:lnTo>
                  <a:pt x="1687462" y="333149"/>
                </a:lnTo>
                <a:close/>
                <a:moveTo>
                  <a:pt x="1145637" y="328612"/>
                </a:moveTo>
                <a:cubicBezTo>
                  <a:pt x="1147490" y="328612"/>
                  <a:pt x="1149342" y="334168"/>
                  <a:pt x="1149342" y="339724"/>
                </a:cubicBezTo>
                <a:cubicBezTo>
                  <a:pt x="1149342" y="345281"/>
                  <a:pt x="1147490" y="350837"/>
                  <a:pt x="1143785" y="350837"/>
                </a:cubicBezTo>
                <a:cubicBezTo>
                  <a:pt x="1141933" y="350837"/>
                  <a:pt x="1138229" y="345281"/>
                  <a:pt x="1140081" y="339724"/>
                </a:cubicBezTo>
                <a:cubicBezTo>
                  <a:pt x="1140081" y="334168"/>
                  <a:pt x="1141933" y="328612"/>
                  <a:pt x="1145637" y="328612"/>
                </a:cubicBezTo>
                <a:close/>
                <a:moveTo>
                  <a:pt x="2336779" y="327296"/>
                </a:moveTo>
                <a:lnTo>
                  <a:pt x="2333804" y="331524"/>
                </a:lnTo>
                <a:lnTo>
                  <a:pt x="2330819" y="329872"/>
                </a:lnTo>
                <a:lnTo>
                  <a:pt x="2331501" y="332372"/>
                </a:lnTo>
                <a:lnTo>
                  <a:pt x="2325991" y="335043"/>
                </a:lnTo>
                <a:lnTo>
                  <a:pt x="2329854" y="335756"/>
                </a:lnTo>
                <a:lnTo>
                  <a:pt x="2329509" y="340338"/>
                </a:lnTo>
                <a:lnTo>
                  <a:pt x="2332257" y="338138"/>
                </a:lnTo>
                <a:lnTo>
                  <a:pt x="2336849" y="343277"/>
                </a:lnTo>
                <a:lnTo>
                  <a:pt x="2337620" y="340195"/>
                </a:lnTo>
                <a:lnTo>
                  <a:pt x="2342061" y="340630"/>
                </a:lnTo>
                <a:lnTo>
                  <a:pt x="2340231" y="337911"/>
                </a:lnTo>
                <a:lnTo>
                  <a:pt x="2344652" y="333445"/>
                </a:lnTo>
                <a:lnTo>
                  <a:pt x="2339287" y="334415"/>
                </a:lnTo>
                <a:close/>
                <a:moveTo>
                  <a:pt x="2257815" y="327025"/>
                </a:moveTo>
                <a:cubicBezTo>
                  <a:pt x="2259799" y="327025"/>
                  <a:pt x="2261784" y="328811"/>
                  <a:pt x="2263768" y="332383"/>
                </a:cubicBezTo>
                <a:lnTo>
                  <a:pt x="2263504" y="333336"/>
                </a:lnTo>
                <a:lnTo>
                  <a:pt x="2270117" y="328612"/>
                </a:lnTo>
                <a:cubicBezTo>
                  <a:pt x="2270117" y="330426"/>
                  <a:pt x="2270117" y="334055"/>
                  <a:pt x="2268212" y="335869"/>
                </a:cubicBezTo>
                <a:cubicBezTo>
                  <a:pt x="2266307" y="339498"/>
                  <a:pt x="2262497" y="341312"/>
                  <a:pt x="2262497" y="341312"/>
                </a:cubicBezTo>
                <a:lnTo>
                  <a:pt x="2262497" y="336958"/>
                </a:lnTo>
                <a:lnTo>
                  <a:pt x="2261784" y="339527"/>
                </a:lnTo>
                <a:cubicBezTo>
                  <a:pt x="2259799" y="341313"/>
                  <a:pt x="2257815" y="337741"/>
                  <a:pt x="2255830" y="334169"/>
                </a:cubicBezTo>
                <a:cubicBezTo>
                  <a:pt x="2255830" y="330597"/>
                  <a:pt x="2255830" y="327025"/>
                  <a:pt x="2257815" y="327025"/>
                </a:cubicBezTo>
                <a:close/>
                <a:moveTo>
                  <a:pt x="543061" y="327025"/>
                </a:moveTo>
                <a:cubicBezTo>
                  <a:pt x="571203" y="327025"/>
                  <a:pt x="585626" y="339494"/>
                  <a:pt x="587913" y="360536"/>
                </a:cubicBezTo>
                <a:lnTo>
                  <a:pt x="587358" y="368283"/>
                </a:lnTo>
                <a:lnTo>
                  <a:pt x="587367" y="368300"/>
                </a:lnTo>
                <a:lnTo>
                  <a:pt x="587358" y="368288"/>
                </a:lnTo>
                <a:lnTo>
                  <a:pt x="586212" y="384290"/>
                </a:lnTo>
                <a:lnTo>
                  <a:pt x="572151" y="409394"/>
                </a:lnTo>
                <a:lnTo>
                  <a:pt x="573080" y="411163"/>
                </a:lnTo>
                <a:lnTo>
                  <a:pt x="572118" y="409453"/>
                </a:lnTo>
                <a:lnTo>
                  <a:pt x="569261" y="414554"/>
                </a:lnTo>
                <a:cubicBezTo>
                  <a:pt x="561896" y="421265"/>
                  <a:pt x="553937" y="424988"/>
                  <a:pt x="548748" y="426893"/>
                </a:cubicBezTo>
                <a:lnTo>
                  <a:pt x="543946" y="428355"/>
                </a:lnTo>
                <a:lnTo>
                  <a:pt x="543393" y="428626"/>
                </a:lnTo>
                <a:lnTo>
                  <a:pt x="543451" y="428506"/>
                </a:lnTo>
                <a:lnTo>
                  <a:pt x="543061" y="428625"/>
                </a:lnTo>
                <a:cubicBezTo>
                  <a:pt x="556194" y="413847"/>
                  <a:pt x="518671" y="397221"/>
                  <a:pt x="514919" y="365818"/>
                </a:cubicBezTo>
                <a:cubicBezTo>
                  <a:pt x="511167" y="334414"/>
                  <a:pt x="543061" y="327025"/>
                  <a:pt x="543061" y="327025"/>
                </a:cubicBezTo>
                <a:close/>
                <a:moveTo>
                  <a:pt x="952945" y="325438"/>
                </a:moveTo>
                <a:cubicBezTo>
                  <a:pt x="956574" y="325438"/>
                  <a:pt x="960202" y="329142"/>
                  <a:pt x="960202" y="334698"/>
                </a:cubicBezTo>
                <a:lnTo>
                  <a:pt x="958496" y="346895"/>
                </a:lnTo>
                <a:lnTo>
                  <a:pt x="958842" y="347265"/>
                </a:lnTo>
                <a:lnTo>
                  <a:pt x="958444" y="347265"/>
                </a:lnTo>
                <a:lnTo>
                  <a:pt x="958388" y="347663"/>
                </a:lnTo>
                <a:lnTo>
                  <a:pt x="958077" y="347265"/>
                </a:lnTo>
                <a:lnTo>
                  <a:pt x="945877" y="347265"/>
                </a:lnTo>
                <a:cubicBezTo>
                  <a:pt x="940321" y="343297"/>
                  <a:pt x="936617" y="339328"/>
                  <a:pt x="938469" y="337344"/>
                </a:cubicBezTo>
                <a:cubicBezTo>
                  <a:pt x="938469" y="335359"/>
                  <a:pt x="939858" y="334367"/>
                  <a:pt x="941942" y="334367"/>
                </a:cubicBezTo>
                <a:cubicBezTo>
                  <a:pt x="944025" y="334367"/>
                  <a:pt x="946803" y="335359"/>
                  <a:pt x="949581" y="337344"/>
                </a:cubicBezTo>
                <a:lnTo>
                  <a:pt x="954072" y="342155"/>
                </a:lnTo>
                <a:lnTo>
                  <a:pt x="951131" y="338402"/>
                </a:lnTo>
                <a:cubicBezTo>
                  <a:pt x="949317" y="330994"/>
                  <a:pt x="951131" y="325438"/>
                  <a:pt x="952945" y="325438"/>
                </a:cubicBezTo>
                <a:close/>
                <a:moveTo>
                  <a:pt x="1654168" y="325438"/>
                </a:moveTo>
                <a:lnTo>
                  <a:pt x="1654961" y="326141"/>
                </a:lnTo>
                <a:lnTo>
                  <a:pt x="1657078" y="328017"/>
                </a:lnTo>
                <a:cubicBezTo>
                  <a:pt x="1658401" y="329406"/>
                  <a:pt x="1659459" y="330994"/>
                  <a:pt x="1658401" y="331787"/>
                </a:cubicBezTo>
                <a:lnTo>
                  <a:pt x="1654961" y="326627"/>
                </a:lnTo>
                <a:close/>
                <a:moveTo>
                  <a:pt x="2479350" y="325437"/>
                </a:moveTo>
                <a:lnTo>
                  <a:pt x="2481366" y="326076"/>
                </a:lnTo>
                <a:lnTo>
                  <a:pt x="2481464" y="326004"/>
                </a:lnTo>
                <a:lnTo>
                  <a:pt x="2481498" y="326118"/>
                </a:lnTo>
                <a:lnTo>
                  <a:pt x="2484550" y="327086"/>
                </a:lnTo>
                <a:cubicBezTo>
                  <a:pt x="2493841" y="330646"/>
                  <a:pt x="2512070" y="340717"/>
                  <a:pt x="2509266" y="364331"/>
                </a:cubicBezTo>
                <a:cubicBezTo>
                  <a:pt x="2506461" y="387945"/>
                  <a:pt x="2483674" y="403225"/>
                  <a:pt x="2477977" y="414858"/>
                </a:cubicBezTo>
                <a:lnTo>
                  <a:pt x="2479113" y="423624"/>
                </a:lnTo>
                <a:lnTo>
                  <a:pt x="2480779" y="427037"/>
                </a:lnTo>
                <a:lnTo>
                  <a:pt x="2476652" y="424728"/>
                </a:lnTo>
                <a:lnTo>
                  <a:pt x="2473946" y="424003"/>
                </a:lnTo>
                <a:cubicBezTo>
                  <a:pt x="2468994" y="422354"/>
                  <a:pt x="2461347" y="419011"/>
                  <a:pt x="2454061" y="412608"/>
                </a:cubicBezTo>
                <a:lnTo>
                  <a:pt x="2450478" y="406589"/>
                </a:lnTo>
                <a:lnTo>
                  <a:pt x="2449505" y="407988"/>
                </a:lnTo>
                <a:lnTo>
                  <a:pt x="2450370" y="406408"/>
                </a:lnTo>
                <a:lnTo>
                  <a:pt x="2436346" y="382852"/>
                </a:lnTo>
                <a:cubicBezTo>
                  <a:pt x="2428867" y="345810"/>
                  <a:pt x="2441955" y="325437"/>
                  <a:pt x="2479350" y="325437"/>
                </a:cubicBezTo>
                <a:close/>
                <a:moveTo>
                  <a:pt x="1654167" y="325437"/>
                </a:moveTo>
                <a:lnTo>
                  <a:pt x="1654168" y="325437"/>
                </a:lnTo>
                <a:lnTo>
                  <a:pt x="1654168" y="325438"/>
                </a:lnTo>
                <a:lnTo>
                  <a:pt x="1654167" y="325438"/>
                </a:lnTo>
                <a:lnTo>
                  <a:pt x="1654168" y="325437"/>
                </a:lnTo>
                <a:close/>
                <a:moveTo>
                  <a:pt x="1655614" y="325115"/>
                </a:moveTo>
                <a:lnTo>
                  <a:pt x="1655026" y="325246"/>
                </a:lnTo>
                <a:lnTo>
                  <a:pt x="1654961" y="325437"/>
                </a:lnTo>
                <a:lnTo>
                  <a:pt x="1654961" y="325261"/>
                </a:lnTo>
                <a:lnTo>
                  <a:pt x="1654170" y="325436"/>
                </a:lnTo>
                <a:lnTo>
                  <a:pt x="1654169" y="325437"/>
                </a:lnTo>
                <a:lnTo>
                  <a:pt x="1656957" y="325553"/>
                </a:lnTo>
                <a:close/>
                <a:moveTo>
                  <a:pt x="1650992" y="317817"/>
                </a:moveTo>
                <a:cubicBezTo>
                  <a:pt x="1651786" y="316864"/>
                  <a:pt x="1652580" y="318293"/>
                  <a:pt x="1653175" y="320198"/>
                </a:cubicBezTo>
                <a:lnTo>
                  <a:pt x="1654012" y="324618"/>
                </a:lnTo>
                <a:lnTo>
                  <a:pt x="1654167" y="324643"/>
                </a:lnTo>
                <a:lnTo>
                  <a:pt x="1654023" y="324675"/>
                </a:lnTo>
                <a:lnTo>
                  <a:pt x="1654167" y="325437"/>
                </a:lnTo>
                <a:lnTo>
                  <a:pt x="1653683" y="324750"/>
                </a:lnTo>
                <a:lnTo>
                  <a:pt x="1653482" y="324795"/>
                </a:lnTo>
                <a:lnTo>
                  <a:pt x="1654166" y="325437"/>
                </a:lnTo>
                <a:lnTo>
                  <a:pt x="1653307" y="324833"/>
                </a:lnTo>
                <a:lnTo>
                  <a:pt x="1653128" y="324873"/>
                </a:lnTo>
                <a:lnTo>
                  <a:pt x="1654166" y="325437"/>
                </a:lnTo>
                <a:lnTo>
                  <a:pt x="1654166" y="325437"/>
                </a:lnTo>
                <a:lnTo>
                  <a:pt x="1654167" y="325437"/>
                </a:lnTo>
                <a:lnTo>
                  <a:pt x="1654167" y="325438"/>
                </a:lnTo>
                <a:lnTo>
                  <a:pt x="1654167" y="325438"/>
                </a:lnTo>
                <a:lnTo>
                  <a:pt x="1654167" y="325438"/>
                </a:lnTo>
                <a:lnTo>
                  <a:pt x="1649405" y="331787"/>
                </a:lnTo>
                <a:cubicBezTo>
                  <a:pt x="1648611" y="330993"/>
                  <a:pt x="1649405" y="329803"/>
                  <a:pt x="1650595" y="328612"/>
                </a:cubicBezTo>
                <a:lnTo>
                  <a:pt x="1654166" y="325438"/>
                </a:lnTo>
                <a:lnTo>
                  <a:pt x="1654166" y="325438"/>
                </a:lnTo>
                <a:lnTo>
                  <a:pt x="1650357" y="327620"/>
                </a:lnTo>
                <a:cubicBezTo>
                  <a:pt x="1648452" y="328612"/>
                  <a:pt x="1646547" y="329406"/>
                  <a:pt x="1646547" y="328612"/>
                </a:cubicBezTo>
                <a:cubicBezTo>
                  <a:pt x="1645595" y="327818"/>
                  <a:pt x="1646547" y="327025"/>
                  <a:pt x="1648214" y="326429"/>
                </a:cubicBezTo>
                <a:lnTo>
                  <a:pt x="1654163" y="325438"/>
                </a:lnTo>
                <a:lnTo>
                  <a:pt x="1651362" y="325263"/>
                </a:lnTo>
                <a:lnTo>
                  <a:pt x="1650119" y="325537"/>
                </a:lnTo>
                <a:cubicBezTo>
                  <a:pt x="1647976" y="325834"/>
                  <a:pt x="1645595" y="325834"/>
                  <a:pt x="1644642" y="324643"/>
                </a:cubicBezTo>
                <a:lnTo>
                  <a:pt x="1647054" y="324111"/>
                </a:lnTo>
                <a:lnTo>
                  <a:pt x="1644642" y="323056"/>
                </a:lnTo>
                <a:cubicBezTo>
                  <a:pt x="1644642" y="321866"/>
                  <a:pt x="1646547" y="321866"/>
                  <a:pt x="1648690" y="322461"/>
                </a:cubicBezTo>
                <a:lnTo>
                  <a:pt x="1652079" y="324303"/>
                </a:lnTo>
                <a:lnTo>
                  <a:pt x="1652697" y="324404"/>
                </a:lnTo>
                <a:lnTo>
                  <a:pt x="1650992" y="323205"/>
                </a:lnTo>
                <a:cubicBezTo>
                  <a:pt x="1649405" y="321965"/>
                  <a:pt x="1647817" y="320477"/>
                  <a:pt x="1647817" y="319484"/>
                </a:cubicBezTo>
                <a:lnTo>
                  <a:pt x="1653142" y="324476"/>
                </a:lnTo>
                <a:lnTo>
                  <a:pt x="1653535" y="324540"/>
                </a:lnTo>
                <a:lnTo>
                  <a:pt x="1651984" y="322341"/>
                </a:lnTo>
                <a:cubicBezTo>
                  <a:pt x="1650992" y="320674"/>
                  <a:pt x="1650198" y="318769"/>
                  <a:pt x="1650992" y="317817"/>
                </a:cubicBezTo>
                <a:close/>
                <a:moveTo>
                  <a:pt x="900557" y="317764"/>
                </a:moveTo>
                <a:cubicBezTo>
                  <a:pt x="902372" y="315912"/>
                  <a:pt x="906000" y="319616"/>
                  <a:pt x="907814" y="325172"/>
                </a:cubicBezTo>
                <a:lnTo>
                  <a:pt x="906960" y="331281"/>
                </a:lnTo>
                <a:lnTo>
                  <a:pt x="908395" y="326760"/>
                </a:lnTo>
                <a:cubicBezTo>
                  <a:pt x="911922" y="321204"/>
                  <a:pt x="917214" y="317500"/>
                  <a:pt x="918978" y="319352"/>
                </a:cubicBezTo>
                <a:cubicBezTo>
                  <a:pt x="920742" y="321204"/>
                  <a:pt x="920742" y="326760"/>
                  <a:pt x="917214" y="332317"/>
                </a:cubicBezTo>
                <a:cubicBezTo>
                  <a:pt x="913686" y="336021"/>
                  <a:pt x="910158" y="339725"/>
                  <a:pt x="908395" y="337873"/>
                </a:cubicBezTo>
                <a:lnTo>
                  <a:pt x="906639" y="333572"/>
                </a:lnTo>
                <a:lnTo>
                  <a:pt x="906000" y="338137"/>
                </a:lnTo>
                <a:lnTo>
                  <a:pt x="904244" y="335896"/>
                </a:lnTo>
                <a:lnTo>
                  <a:pt x="904602" y="337911"/>
                </a:lnTo>
                <a:cubicBezTo>
                  <a:pt x="904602" y="339725"/>
                  <a:pt x="899045" y="339725"/>
                  <a:pt x="893489" y="337911"/>
                </a:cubicBezTo>
                <a:cubicBezTo>
                  <a:pt x="887933" y="336096"/>
                  <a:pt x="884229" y="330653"/>
                  <a:pt x="886081" y="328839"/>
                </a:cubicBezTo>
                <a:cubicBezTo>
                  <a:pt x="886081" y="327932"/>
                  <a:pt x="887470" y="327479"/>
                  <a:pt x="889554" y="327479"/>
                </a:cubicBezTo>
                <a:cubicBezTo>
                  <a:pt x="891637" y="327479"/>
                  <a:pt x="894415" y="327932"/>
                  <a:pt x="897193" y="328839"/>
                </a:cubicBezTo>
                <a:lnTo>
                  <a:pt x="900042" y="330533"/>
                </a:lnTo>
                <a:lnTo>
                  <a:pt x="898743" y="328876"/>
                </a:lnTo>
                <a:cubicBezTo>
                  <a:pt x="896929" y="323320"/>
                  <a:pt x="896929" y="317764"/>
                  <a:pt x="900557" y="317764"/>
                </a:cubicBezTo>
                <a:close/>
                <a:moveTo>
                  <a:pt x="1658401" y="317500"/>
                </a:moveTo>
                <a:cubicBezTo>
                  <a:pt x="1659459" y="317500"/>
                  <a:pt x="1658930" y="318988"/>
                  <a:pt x="1657871" y="320725"/>
                </a:cubicBezTo>
                <a:lnTo>
                  <a:pt x="1657709" y="320932"/>
                </a:lnTo>
                <a:lnTo>
                  <a:pt x="1660121" y="319484"/>
                </a:lnTo>
                <a:lnTo>
                  <a:pt x="1658828" y="322069"/>
                </a:lnTo>
                <a:lnTo>
                  <a:pt x="1661787" y="321204"/>
                </a:lnTo>
                <a:lnTo>
                  <a:pt x="1660148" y="324066"/>
                </a:lnTo>
                <a:lnTo>
                  <a:pt x="1663692" y="324643"/>
                </a:lnTo>
                <a:lnTo>
                  <a:pt x="1660444" y="326077"/>
                </a:lnTo>
                <a:lnTo>
                  <a:pt x="1663692" y="327024"/>
                </a:lnTo>
                <a:cubicBezTo>
                  <a:pt x="1663692" y="327818"/>
                  <a:pt x="1661787" y="327818"/>
                  <a:pt x="1659644" y="327421"/>
                </a:cubicBezTo>
                <a:lnTo>
                  <a:pt x="1654169" y="325438"/>
                </a:lnTo>
                <a:lnTo>
                  <a:pt x="1658136" y="327223"/>
                </a:lnTo>
                <a:cubicBezTo>
                  <a:pt x="1660121" y="328215"/>
                  <a:pt x="1662105" y="329406"/>
                  <a:pt x="1662105" y="330199"/>
                </a:cubicBezTo>
                <a:lnTo>
                  <a:pt x="1654168" y="325437"/>
                </a:lnTo>
                <a:lnTo>
                  <a:pt x="1654168" y="325437"/>
                </a:lnTo>
                <a:lnTo>
                  <a:pt x="1654167" y="325437"/>
                </a:lnTo>
                <a:lnTo>
                  <a:pt x="1654169" y="325436"/>
                </a:lnTo>
                <a:lnTo>
                  <a:pt x="1654528" y="324761"/>
                </a:lnTo>
                <a:lnTo>
                  <a:pt x="1654167" y="324643"/>
                </a:lnTo>
                <a:lnTo>
                  <a:pt x="1654648" y="324537"/>
                </a:lnTo>
                <a:lnTo>
                  <a:pt x="1654961" y="323950"/>
                </a:lnTo>
                <a:lnTo>
                  <a:pt x="1654961" y="317817"/>
                </a:lnTo>
                <a:cubicBezTo>
                  <a:pt x="1656152" y="316864"/>
                  <a:pt x="1656747" y="318293"/>
                  <a:pt x="1656747" y="320198"/>
                </a:cubicBezTo>
                <a:lnTo>
                  <a:pt x="1656366" y="321315"/>
                </a:lnTo>
                <a:close/>
                <a:moveTo>
                  <a:pt x="1455134" y="317500"/>
                </a:moveTo>
                <a:cubicBezTo>
                  <a:pt x="1457813" y="317500"/>
                  <a:pt x="1459153" y="318861"/>
                  <a:pt x="1459823" y="320221"/>
                </a:cubicBezTo>
                <a:lnTo>
                  <a:pt x="1460455" y="322793"/>
                </a:lnTo>
                <a:lnTo>
                  <a:pt x="1460492" y="322792"/>
                </a:lnTo>
                <a:lnTo>
                  <a:pt x="1460456" y="322795"/>
                </a:lnTo>
                <a:lnTo>
                  <a:pt x="1460492" y="322943"/>
                </a:lnTo>
                <a:lnTo>
                  <a:pt x="1457719" y="324633"/>
                </a:lnTo>
                <a:lnTo>
                  <a:pt x="1451562" y="328386"/>
                </a:lnTo>
                <a:lnTo>
                  <a:pt x="1449053" y="326079"/>
                </a:lnTo>
                <a:lnTo>
                  <a:pt x="1446874" y="324077"/>
                </a:lnTo>
                <a:cubicBezTo>
                  <a:pt x="1446204" y="322489"/>
                  <a:pt x="1446204" y="321128"/>
                  <a:pt x="1446204" y="321128"/>
                </a:cubicBezTo>
                <a:lnTo>
                  <a:pt x="1446445" y="321031"/>
                </a:lnTo>
                <a:lnTo>
                  <a:pt x="1446204" y="320675"/>
                </a:lnTo>
                <a:lnTo>
                  <a:pt x="1446813" y="320881"/>
                </a:lnTo>
                <a:lnTo>
                  <a:pt x="1451066" y="319153"/>
                </a:lnTo>
                <a:close/>
                <a:moveTo>
                  <a:pt x="1700205" y="315912"/>
                </a:moveTo>
                <a:cubicBezTo>
                  <a:pt x="1700205" y="317726"/>
                  <a:pt x="1700205" y="321355"/>
                  <a:pt x="1698300" y="323169"/>
                </a:cubicBezTo>
                <a:lnTo>
                  <a:pt x="1692725" y="328479"/>
                </a:lnTo>
                <a:lnTo>
                  <a:pt x="1697710" y="327025"/>
                </a:lnTo>
                <a:cubicBezTo>
                  <a:pt x="1703153" y="327025"/>
                  <a:pt x="1704967" y="328613"/>
                  <a:pt x="1704967" y="330200"/>
                </a:cubicBezTo>
                <a:cubicBezTo>
                  <a:pt x="1704967" y="331788"/>
                  <a:pt x="1701339" y="331788"/>
                  <a:pt x="1697710" y="331788"/>
                </a:cubicBezTo>
                <a:cubicBezTo>
                  <a:pt x="1694082" y="331788"/>
                  <a:pt x="1692267" y="330200"/>
                  <a:pt x="1692267" y="328613"/>
                </a:cubicBezTo>
                <a:lnTo>
                  <a:pt x="1692585" y="328520"/>
                </a:lnTo>
                <a:lnTo>
                  <a:pt x="1692585" y="319540"/>
                </a:lnTo>
                <a:cubicBezTo>
                  <a:pt x="1694490" y="317726"/>
                  <a:pt x="1698300" y="315912"/>
                  <a:pt x="1700205" y="315912"/>
                </a:cubicBezTo>
                <a:close/>
                <a:moveTo>
                  <a:pt x="1686315" y="312737"/>
                </a:moveTo>
                <a:cubicBezTo>
                  <a:pt x="1688299" y="312737"/>
                  <a:pt x="1690284" y="314721"/>
                  <a:pt x="1692268" y="318690"/>
                </a:cubicBezTo>
                <a:lnTo>
                  <a:pt x="1690343" y="326392"/>
                </a:lnTo>
                <a:lnTo>
                  <a:pt x="1690680" y="326707"/>
                </a:lnTo>
                <a:cubicBezTo>
                  <a:pt x="1688639" y="328612"/>
                  <a:pt x="1684557" y="328612"/>
                  <a:pt x="1682516" y="326707"/>
                </a:cubicBezTo>
                <a:cubicBezTo>
                  <a:pt x="1678433" y="326707"/>
                  <a:pt x="1676392" y="322897"/>
                  <a:pt x="1676392" y="320992"/>
                </a:cubicBezTo>
                <a:cubicBezTo>
                  <a:pt x="1676392" y="319087"/>
                  <a:pt x="1680475" y="319087"/>
                  <a:pt x="1684557" y="320992"/>
                </a:cubicBezTo>
                <a:lnTo>
                  <a:pt x="1685923" y="322267"/>
                </a:lnTo>
                <a:lnTo>
                  <a:pt x="1684330" y="320674"/>
                </a:lnTo>
                <a:cubicBezTo>
                  <a:pt x="1684330" y="316706"/>
                  <a:pt x="1684330" y="312737"/>
                  <a:pt x="1686315" y="312737"/>
                </a:cubicBezTo>
                <a:close/>
                <a:moveTo>
                  <a:pt x="1615803" y="309562"/>
                </a:moveTo>
                <a:cubicBezTo>
                  <a:pt x="1620433" y="310496"/>
                  <a:pt x="1623674" y="312363"/>
                  <a:pt x="1625295" y="315398"/>
                </a:cubicBezTo>
                <a:lnTo>
                  <a:pt x="1625193" y="321052"/>
                </a:lnTo>
                <a:lnTo>
                  <a:pt x="1625791" y="321389"/>
                </a:lnTo>
                <a:cubicBezTo>
                  <a:pt x="1627180" y="323532"/>
                  <a:pt x="1627180" y="325437"/>
                  <a:pt x="1627180" y="325437"/>
                </a:cubicBezTo>
                <a:lnTo>
                  <a:pt x="1625153" y="323274"/>
                </a:lnTo>
                <a:lnTo>
                  <a:pt x="1625063" y="328238"/>
                </a:lnTo>
                <a:lnTo>
                  <a:pt x="1620174" y="334909"/>
                </a:lnTo>
                <a:lnTo>
                  <a:pt x="1620830" y="336550"/>
                </a:lnTo>
                <a:lnTo>
                  <a:pt x="1619860" y="335337"/>
                </a:lnTo>
                <a:lnTo>
                  <a:pt x="1617192" y="338977"/>
                </a:lnTo>
                <a:cubicBezTo>
                  <a:pt x="1614413" y="340845"/>
                  <a:pt x="1612098" y="341312"/>
                  <a:pt x="1612098" y="341312"/>
                </a:cubicBezTo>
                <a:lnTo>
                  <a:pt x="1611974" y="340579"/>
                </a:lnTo>
                <a:lnTo>
                  <a:pt x="1611304" y="341312"/>
                </a:lnTo>
                <a:lnTo>
                  <a:pt x="1611764" y="339342"/>
                </a:lnTo>
                <a:lnTo>
                  <a:pt x="1610709" y="333141"/>
                </a:lnTo>
                <a:lnTo>
                  <a:pt x="1608972" y="327981"/>
                </a:lnTo>
                <a:lnTo>
                  <a:pt x="1608129" y="328613"/>
                </a:lnTo>
                <a:lnTo>
                  <a:pt x="1608821" y="327533"/>
                </a:lnTo>
                <a:lnTo>
                  <a:pt x="1606542" y="320768"/>
                </a:lnTo>
                <a:cubicBezTo>
                  <a:pt x="1606542" y="311430"/>
                  <a:pt x="1615803" y="309562"/>
                  <a:pt x="1615803" y="309562"/>
                </a:cubicBezTo>
                <a:close/>
                <a:moveTo>
                  <a:pt x="1158514" y="308239"/>
                </a:moveTo>
                <a:cubicBezTo>
                  <a:pt x="1162042" y="310091"/>
                  <a:pt x="1160278" y="315647"/>
                  <a:pt x="1158514" y="321204"/>
                </a:cubicBezTo>
                <a:lnTo>
                  <a:pt x="1152201" y="324518"/>
                </a:lnTo>
                <a:lnTo>
                  <a:pt x="1158866" y="324114"/>
                </a:lnTo>
                <a:cubicBezTo>
                  <a:pt x="1164423" y="324114"/>
                  <a:pt x="1169979" y="325966"/>
                  <a:pt x="1169979" y="329671"/>
                </a:cubicBezTo>
                <a:cubicBezTo>
                  <a:pt x="1169979" y="331523"/>
                  <a:pt x="1164423" y="333375"/>
                  <a:pt x="1158866" y="333375"/>
                </a:cubicBezTo>
                <a:lnTo>
                  <a:pt x="1153530" y="332405"/>
                </a:lnTo>
                <a:lnTo>
                  <a:pt x="1156750" y="334433"/>
                </a:lnTo>
                <a:cubicBezTo>
                  <a:pt x="1160278" y="339989"/>
                  <a:pt x="1162042" y="345546"/>
                  <a:pt x="1160278" y="347398"/>
                </a:cubicBezTo>
                <a:cubicBezTo>
                  <a:pt x="1156750" y="349250"/>
                  <a:pt x="1153222" y="345546"/>
                  <a:pt x="1149695" y="341842"/>
                </a:cubicBezTo>
                <a:cubicBezTo>
                  <a:pt x="1146167" y="336285"/>
                  <a:pt x="1146167" y="330729"/>
                  <a:pt x="1147931" y="328877"/>
                </a:cubicBezTo>
                <a:lnTo>
                  <a:pt x="1149415" y="329812"/>
                </a:lnTo>
                <a:lnTo>
                  <a:pt x="1147754" y="327818"/>
                </a:lnTo>
                <a:lnTo>
                  <a:pt x="1150118" y="325612"/>
                </a:lnTo>
                <a:lnTo>
                  <a:pt x="1147931" y="326760"/>
                </a:lnTo>
                <a:cubicBezTo>
                  <a:pt x="1146167" y="324908"/>
                  <a:pt x="1146167" y="319351"/>
                  <a:pt x="1149695" y="315647"/>
                </a:cubicBezTo>
                <a:cubicBezTo>
                  <a:pt x="1153222" y="310091"/>
                  <a:pt x="1156750" y="306387"/>
                  <a:pt x="1158514" y="308239"/>
                </a:cubicBezTo>
                <a:close/>
                <a:moveTo>
                  <a:pt x="2128195" y="307975"/>
                </a:moveTo>
                <a:cubicBezTo>
                  <a:pt x="2145340" y="309856"/>
                  <a:pt x="2151055" y="321145"/>
                  <a:pt x="2145340" y="338079"/>
                </a:cubicBezTo>
                <a:lnTo>
                  <a:pt x="2137322" y="348359"/>
                </a:lnTo>
                <a:lnTo>
                  <a:pt x="2138355" y="350838"/>
                </a:lnTo>
                <a:lnTo>
                  <a:pt x="2136910" y="348888"/>
                </a:lnTo>
                <a:lnTo>
                  <a:pt x="2131767" y="355482"/>
                </a:lnTo>
                <a:cubicBezTo>
                  <a:pt x="2126766" y="358305"/>
                  <a:pt x="2122480" y="358775"/>
                  <a:pt x="2122480" y="358775"/>
                </a:cubicBezTo>
                <a:cubicBezTo>
                  <a:pt x="2130100" y="351249"/>
                  <a:pt x="2112955" y="341842"/>
                  <a:pt x="2112955" y="326790"/>
                </a:cubicBezTo>
                <a:cubicBezTo>
                  <a:pt x="2112955" y="311738"/>
                  <a:pt x="2128195" y="307975"/>
                  <a:pt x="2128195" y="307975"/>
                </a:cubicBezTo>
                <a:close/>
                <a:moveTo>
                  <a:pt x="1140270" y="304800"/>
                </a:moveTo>
                <a:cubicBezTo>
                  <a:pt x="1143899" y="304800"/>
                  <a:pt x="1147527" y="308504"/>
                  <a:pt x="1147527" y="314060"/>
                </a:cubicBezTo>
                <a:lnTo>
                  <a:pt x="1145831" y="326183"/>
                </a:lnTo>
                <a:lnTo>
                  <a:pt x="1146167" y="326627"/>
                </a:lnTo>
                <a:lnTo>
                  <a:pt x="1145769" y="326627"/>
                </a:lnTo>
                <a:lnTo>
                  <a:pt x="1145713" y="327025"/>
                </a:lnTo>
                <a:lnTo>
                  <a:pt x="1145402" y="326627"/>
                </a:lnTo>
                <a:lnTo>
                  <a:pt x="1133033" y="326627"/>
                </a:lnTo>
                <a:cubicBezTo>
                  <a:pt x="1127405" y="324643"/>
                  <a:pt x="1125529" y="318690"/>
                  <a:pt x="1125529" y="316706"/>
                </a:cubicBezTo>
                <a:lnTo>
                  <a:pt x="1138604" y="316706"/>
                </a:lnTo>
                <a:close/>
                <a:moveTo>
                  <a:pt x="1487870" y="303892"/>
                </a:moveTo>
                <a:lnTo>
                  <a:pt x="1493126" y="309683"/>
                </a:lnTo>
                <a:lnTo>
                  <a:pt x="1493199" y="309662"/>
                </a:lnTo>
                <a:cubicBezTo>
                  <a:pt x="1496717" y="310357"/>
                  <a:pt x="1498593" y="312209"/>
                  <a:pt x="1498593" y="312209"/>
                </a:cubicBezTo>
                <a:lnTo>
                  <a:pt x="1495519" y="312319"/>
                </a:lnTo>
                <a:lnTo>
                  <a:pt x="1501829" y="319271"/>
                </a:lnTo>
                <a:lnTo>
                  <a:pt x="1503977" y="331301"/>
                </a:lnTo>
                <a:lnTo>
                  <a:pt x="1504943" y="331788"/>
                </a:lnTo>
                <a:lnTo>
                  <a:pt x="1503983" y="331333"/>
                </a:lnTo>
                <a:lnTo>
                  <a:pt x="1505378" y="339145"/>
                </a:lnTo>
                <a:lnTo>
                  <a:pt x="1501967" y="347333"/>
                </a:lnTo>
                <a:lnTo>
                  <a:pt x="1501975" y="347663"/>
                </a:lnTo>
                <a:lnTo>
                  <a:pt x="1501914" y="347459"/>
                </a:lnTo>
                <a:lnTo>
                  <a:pt x="1501829" y="347663"/>
                </a:lnTo>
                <a:cubicBezTo>
                  <a:pt x="1501829" y="342931"/>
                  <a:pt x="1497097" y="341985"/>
                  <a:pt x="1491182" y="340802"/>
                </a:cubicBezTo>
                <a:lnTo>
                  <a:pt x="1482490" y="336745"/>
                </a:lnTo>
                <a:lnTo>
                  <a:pt x="1482718" y="338138"/>
                </a:lnTo>
                <a:lnTo>
                  <a:pt x="1482427" y="336716"/>
                </a:lnTo>
                <a:lnTo>
                  <a:pt x="1473437" y="332520"/>
                </a:lnTo>
                <a:cubicBezTo>
                  <a:pt x="1462080" y="321164"/>
                  <a:pt x="1469651" y="309807"/>
                  <a:pt x="1469651" y="309807"/>
                </a:cubicBezTo>
                <a:cubicBezTo>
                  <a:pt x="1476276" y="304128"/>
                  <a:pt x="1482428" y="302236"/>
                  <a:pt x="1487870" y="303892"/>
                </a:cubicBezTo>
                <a:close/>
                <a:moveTo>
                  <a:pt x="846547" y="300038"/>
                </a:moveTo>
                <a:cubicBezTo>
                  <a:pt x="854819" y="300984"/>
                  <a:pt x="859874" y="304297"/>
                  <a:pt x="862171" y="309502"/>
                </a:cubicBezTo>
                <a:lnTo>
                  <a:pt x="861873" y="316256"/>
                </a:lnTo>
                <a:lnTo>
                  <a:pt x="863592" y="320675"/>
                </a:lnTo>
                <a:lnTo>
                  <a:pt x="861748" y="319098"/>
                </a:lnTo>
                <a:lnTo>
                  <a:pt x="861252" y="330323"/>
                </a:lnTo>
                <a:lnTo>
                  <a:pt x="853654" y="340214"/>
                </a:lnTo>
                <a:lnTo>
                  <a:pt x="854067" y="341313"/>
                </a:lnTo>
                <a:lnTo>
                  <a:pt x="853611" y="340271"/>
                </a:lnTo>
                <a:lnTo>
                  <a:pt x="849075" y="346175"/>
                </a:lnTo>
                <a:lnTo>
                  <a:pt x="841545" y="349055"/>
                </a:lnTo>
                <a:lnTo>
                  <a:pt x="841367" y="349251"/>
                </a:lnTo>
                <a:lnTo>
                  <a:pt x="841449" y="349092"/>
                </a:lnTo>
                <a:lnTo>
                  <a:pt x="841033" y="349251"/>
                </a:lnTo>
                <a:cubicBezTo>
                  <a:pt x="843790" y="346412"/>
                  <a:pt x="841492" y="342626"/>
                  <a:pt x="838505" y="337421"/>
                </a:cubicBezTo>
                <a:lnTo>
                  <a:pt x="835755" y="329024"/>
                </a:lnTo>
                <a:lnTo>
                  <a:pt x="835017" y="330200"/>
                </a:lnTo>
                <a:lnTo>
                  <a:pt x="835699" y="328852"/>
                </a:lnTo>
                <a:lnTo>
                  <a:pt x="831842" y="317073"/>
                </a:lnTo>
                <a:cubicBezTo>
                  <a:pt x="831842" y="301931"/>
                  <a:pt x="846547" y="300038"/>
                  <a:pt x="846547" y="300038"/>
                </a:cubicBezTo>
                <a:close/>
                <a:moveTo>
                  <a:pt x="1671101" y="298676"/>
                </a:moveTo>
                <a:cubicBezTo>
                  <a:pt x="1673747" y="297769"/>
                  <a:pt x="1675069" y="298676"/>
                  <a:pt x="1675731" y="299810"/>
                </a:cubicBezTo>
                <a:lnTo>
                  <a:pt x="1676353" y="302155"/>
                </a:lnTo>
                <a:lnTo>
                  <a:pt x="1676392" y="302154"/>
                </a:lnTo>
                <a:lnTo>
                  <a:pt x="1676354" y="302161"/>
                </a:lnTo>
                <a:lnTo>
                  <a:pt x="1676392" y="302305"/>
                </a:lnTo>
                <a:lnTo>
                  <a:pt x="1673604" y="304025"/>
                </a:lnTo>
                <a:lnTo>
                  <a:pt x="1671629" y="307975"/>
                </a:lnTo>
                <a:lnTo>
                  <a:pt x="1672437" y="304746"/>
                </a:lnTo>
                <a:lnTo>
                  <a:pt x="1667573" y="307748"/>
                </a:lnTo>
                <a:lnTo>
                  <a:pt x="1665414" y="305527"/>
                </a:lnTo>
                <a:lnTo>
                  <a:pt x="1660517" y="300490"/>
                </a:lnTo>
                <a:lnTo>
                  <a:pt x="1661020" y="300540"/>
                </a:lnTo>
                <a:lnTo>
                  <a:pt x="1660517" y="300037"/>
                </a:lnTo>
                <a:lnTo>
                  <a:pt x="1662176" y="300653"/>
                </a:lnTo>
                <a:lnTo>
                  <a:pt x="1665148" y="300944"/>
                </a:lnTo>
                <a:lnTo>
                  <a:pt x="1669348" y="299344"/>
                </a:lnTo>
                <a:close/>
                <a:moveTo>
                  <a:pt x="1649404" y="298450"/>
                </a:moveTo>
                <a:cubicBezTo>
                  <a:pt x="1649404" y="298450"/>
                  <a:pt x="1657342" y="298450"/>
                  <a:pt x="1657342" y="300037"/>
                </a:cubicBezTo>
                <a:cubicBezTo>
                  <a:pt x="1657342" y="301625"/>
                  <a:pt x="1649404" y="300037"/>
                  <a:pt x="1649404" y="298450"/>
                </a:cubicBezTo>
                <a:close/>
                <a:moveTo>
                  <a:pt x="1647817" y="298450"/>
                </a:moveTo>
                <a:cubicBezTo>
                  <a:pt x="1647817" y="298450"/>
                  <a:pt x="1643848" y="306388"/>
                  <a:pt x="1641864" y="306388"/>
                </a:cubicBezTo>
                <a:cubicBezTo>
                  <a:pt x="1640872" y="305396"/>
                  <a:pt x="1641864" y="303907"/>
                  <a:pt x="1643352" y="302419"/>
                </a:cubicBezTo>
                <a:lnTo>
                  <a:pt x="1644456" y="301438"/>
                </a:lnTo>
                <a:lnTo>
                  <a:pt x="1640197" y="302683"/>
                </a:lnTo>
                <a:cubicBezTo>
                  <a:pt x="1638292" y="300567"/>
                  <a:pt x="1645912" y="298450"/>
                  <a:pt x="1647817" y="298450"/>
                </a:cubicBezTo>
                <a:close/>
                <a:moveTo>
                  <a:pt x="1647817" y="298450"/>
                </a:moveTo>
                <a:cubicBezTo>
                  <a:pt x="1647817" y="298450"/>
                  <a:pt x="1647817" y="307975"/>
                  <a:pt x="1645436" y="307975"/>
                </a:cubicBezTo>
                <a:cubicBezTo>
                  <a:pt x="1643054" y="307975"/>
                  <a:pt x="1645436" y="300355"/>
                  <a:pt x="1647817" y="298450"/>
                </a:cubicBezTo>
                <a:close/>
                <a:moveTo>
                  <a:pt x="1647817" y="298450"/>
                </a:moveTo>
                <a:cubicBezTo>
                  <a:pt x="1647817" y="298450"/>
                  <a:pt x="1650992" y="306070"/>
                  <a:pt x="1649405" y="306070"/>
                </a:cubicBezTo>
                <a:cubicBezTo>
                  <a:pt x="1647817" y="307975"/>
                  <a:pt x="1647817" y="300355"/>
                  <a:pt x="1647817" y="298450"/>
                </a:cubicBezTo>
                <a:close/>
                <a:moveTo>
                  <a:pt x="1647817" y="298450"/>
                </a:moveTo>
                <a:cubicBezTo>
                  <a:pt x="1647817" y="298450"/>
                  <a:pt x="1652580" y="304165"/>
                  <a:pt x="1652580" y="306070"/>
                </a:cubicBezTo>
                <a:cubicBezTo>
                  <a:pt x="1650993" y="307975"/>
                  <a:pt x="1647817" y="300355"/>
                  <a:pt x="1647817" y="298450"/>
                </a:cubicBezTo>
                <a:close/>
                <a:moveTo>
                  <a:pt x="1647817" y="298450"/>
                </a:moveTo>
                <a:cubicBezTo>
                  <a:pt x="1647817" y="298450"/>
                  <a:pt x="1654167" y="302419"/>
                  <a:pt x="1654167" y="304403"/>
                </a:cubicBezTo>
                <a:cubicBezTo>
                  <a:pt x="1652580" y="306388"/>
                  <a:pt x="1649405" y="300434"/>
                  <a:pt x="1647817" y="298450"/>
                </a:cubicBezTo>
                <a:close/>
                <a:moveTo>
                  <a:pt x="1604954" y="298450"/>
                </a:moveTo>
                <a:lnTo>
                  <a:pt x="1606435" y="299437"/>
                </a:lnTo>
                <a:lnTo>
                  <a:pt x="1608306" y="298676"/>
                </a:lnTo>
                <a:cubicBezTo>
                  <a:pt x="1614127" y="296862"/>
                  <a:pt x="1616067" y="302305"/>
                  <a:pt x="1616067" y="302305"/>
                </a:cubicBezTo>
                <a:lnTo>
                  <a:pt x="1608975" y="306284"/>
                </a:lnTo>
                <a:lnTo>
                  <a:pt x="1606366" y="307748"/>
                </a:lnTo>
                <a:lnTo>
                  <a:pt x="1602725" y="305438"/>
                </a:lnTo>
                <a:lnTo>
                  <a:pt x="1600192" y="306388"/>
                </a:lnTo>
                <a:lnTo>
                  <a:pt x="1602329" y="305186"/>
                </a:lnTo>
                <a:lnTo>
                  <a:pt x="1599574" y="303439"/>
                </a:lnTo>
                <a:cubicBezTo>
                  <a:pt x="1598604" y="301851"/>
                  <a:pt x="1598604" y="300490"/>
                  <a:pt x="1598604" y="300490"/>
                </a:cubicBezTo>
                <a:lnTo>
                  <a:pt x="1598966" y="300530"/>
                </a:lnTo>
                <a:lnTo>
                  <a:pt x="1598604" y="300037"/>
                </a:lnTo>
                <a:lnTo>
                  <a:pt x="1600141" y="300659"/>
                </a:lnTo>
                <a:lnTo>
                  <a:pt x="1602728" y="300944"/>
                </a:lnTo>
                <a:lnTo>
                  <a:pt x="1606084" y="299580"/>
                </a:lnTo>
                <a:close/>
                <a:moveTo>
                  <a:pt x="1655437" y="295275"/>
                </a:moveTo>
                <a:cubicBezTo>
                  <a:pt x="1656390" y="295275"/>
                  <a:pt x="1655437" y="296069"/>
                  <a:pt x="1653770" y="296862"/>
                </a:cubicBezTo>
                <a:lnTo>
                  <a:pt x="1653208" y="297012"/>
                </a:lnTo>
                <a:lnTo>
                  <a:pt x="1657342" y="296862"/>
                </a:lnTo>
                <a:cubicBezTo>
                  <a:pt x="1657342" y="298450"/>
                  <a:pt x="1651627" y="298450"/>
                  <a:pt x="1647817" y="298450"/>
                </a:cubicBezTo>
                <a:cubicBezTo>
                  <a:pt x="1647817" y="298450"/>
                  <a:pt x="1655437" y="293687"/>
                  <a:pt x="1655437" y="295275"/>
                </a:cubicBezTo>
                <a:close/>
                <a:moveTo>
                  <a:pt x="1652580" y="292496"/>
                </a:moveTo>
                <a:cubicBezTo>
                  <a:pt x="1654167" y="292496"/>
                  <a:pt x="1649405" y="298450"/>
                  <a:pt x="1647817" y="298450"/>
                </a:cubicBezTo>
                <a:cubicBezTo>
                  <a:pt x="1647817" y="298450"/>
                  <a:pt x="1650992" y="290512"/>
                  <a:pt x="1652580" y="292496"/>
                </a:cubicBezTo>
                <a:close/>
                <a:moveTo>
                  <a:pt x="1650993" y="290830"/>
                </a:moveTo>
                <a:cubicBezTo>
                  <a:pt x="1652580" y="290830"/>
                  <a:pt x="1649405" y="296545"/>
                  <a:pt x="1647817" y="298450"/>
                </a:cubicBezTo>
                <a:cubicBezTo>
                  <a:pt x="1647817" y="298450"/>
                  <a:pt x="1649405" y="288925"/>
                  <a:pt x="1650993" y="290830"/>
                </a:cubicBezTo>
                <a:close/>
                <a:moveTo>
                  <a:pt x="1643584" y="290830"/>
                </a:moveTo>
                <a:cubicBezTo>
                  <a:pt x="1644642" y="289877"/>
                  <a:pt x="1645701" y="291306"/>
                  <a:pt x="1646494" y="293211"/>
                </a:cubicBezTo>
                <a:lnTo>
                  <a:pt x="1647024" y="295307"/>
                </a:lnTo>
                <a:lnTo>
                  <a:pt x="1647817" y="298449"/>
                </a:lnTo>
                <a:lnTo>
                  <a:pt x="1647817" y="298450"/>
                </a:lnTo>
                <a:lnTo>
                  <a:pt x="1647816" y="298450"/>
                </a:lnTo>
                <a:lnTo>
                  <a:pt x="1644007" y="299045"/>
                </a:lnTo>
                <a:cubicBezTo>
                  <a:pt x="1642102" y="299243"/>
                  <a:pt x="1640197" y="299243"/>
                  <a:pt x="1640197" y="298449"/>
                </a:cubicBezTo>
                <a:lnTo>
                  <a:pt x="1641934" y="297581"/>
                </a:lnTo>
                <a:lnTo>
                  <a:pt x="1639879" y="296862"/>
                </a:lnTo>
                <a:cubicBezTo>
                  <a:pt x="1639879" y="295275"/>
                  <a:pt x="1641368" y="295275"/>
                  <a:pt x="1643104" y="295870"/>
                </a:cubicBezTo>
                <a:lnTo>
                  <a:pt x="1647816" y="298449"/>
                </a:lnTo>
                <a:lnTo>
                  <a:pt x="1644096" y="296217"/>
                </a:lnTo>
                <a:cubicBezTo>
                  <a:pt x="1642360" y="294977"/>
                  <a:pt x="1640872" y="293489"/>
                  <a:pt x="1641864" y="292496"/>
                </a:cubicBezTo>
                <a:lnTo>
                  <a:pt x="1644449" y="293789"/>
                </a:lnTo>
                <a:close/>
                <a:moveTo>
                  <a:pt x="1272879" y="289560"/>
                </a:moveTo>
                <a:cubicBezTo>
                  <a:pt x="1274755" y="291465"/>
                  <a:pt x="1272879" y="295275"/>
                  <a:pt x="1267250" y="299085"/>
                </a:cubicBezTo>
                <a:cubicBezTo>
                  <a:pt x="1263498" y="302895"/>
                  <a:pt x="1257869" y="304800"/>
                  <a:pt x="1255993" y="302895"/>
                </a:cubicBezTo>
                <a:cubicBezTo>
                  <a:pt x="1254117" y="299085"/>
                  <a:pt x="1255993" y="295275"/>
                  <a:pt x="1261621" y="291465"/>
                </a:cubicBezTo>
                <a:cubicBezTo>
                  <a:pt x="1267250" y="287655"/>
                  <a:pt x="1271002" y="285750"/>
                  <a:pt x="1272879" y="289560"/>
                </a:cubicBezTo>
                <a:close/>
                <a:moveTo>
                  <a:pt x="1565123" y="289214"/>
                </a:moveTo>
                <a:cubicBezTo>
                  <a:pt x="1565123" y="289214"/>
                  <a:pt x="1597017" y="294842"/>
                  <a:pt x="1593265" y="326737"/>
                </a:cubicBezTo>
                <a:cubicBezTo>
                  <a:pt x="1589513" y="358631"/>
                  <a:pt x="1551990" y="375517"/>
                  <a:pt x="1565123" y="390526"/>
                </a:cubicBezTo>
                <a:lnTo>
                  <a:pt x="1564745" y="390428"/>
                </a:lnTo>
                <a:lnTo>
                  <a:pt x="1564791" y="390526"/>
                </a:lnTo>
                <a:lnTo>
                  <a:pt x="1564435" y="390349"/>
                </a:lnTo>
                <a:lnTo>
                  <a:pt x="1559436" y="389060"/>
                </a:lnTo>
                <a:cubicBezTo>
                  <a:pt x="1554247" y="387389"/>
                  <a:pt x="1546288" y="384003"/>
                  <a:pt x="1538923" y="377518"/>
                </a:cubicBezTo>
                <a:lnTo>
                  <a:pt x="1535722" y="371826"/>
                </a:lnTo>
                <a:lnTo>
                  <a:pt x="1521972" y="347375"/>
                </a:lnTo>
                <a:cubicBezTo>
                  <a:pt x="1514467" y="309852"/>
                  <a:pt x="1527600" y="287338"/>
                  <a:pt x="1565123" y="289214"/>
                </a:cubicBezTo>
                <a:close/>
                <a:moveTo>
                  <a:pt x="1274225" y="288925"/>
                </a:moveTo>
                <a:cubicBezTo>
                  <a:pt x="1276078" y="288925"/>
                  <a:pt x="1277930" y="294481"/>
                  <a:pt x="1277930" y="300037"/>
                </a:cubicBezTo>
                <a:cubicBezTo>
                  <a:pt x="1277930" y="305594"/>
                  <a:pt x="1276078" y="311150"/>
                  <a:pt x="1272373" y="311150"/>
                </a:cubicBezTo>
                <a:cubicBezTo>
                  <a:pt x="1270521" y="309298"/>
                  <a:pt x="1266817" y="305594"/>
                  <a:pt x="1268669" y="300037"/>
                </a:cubicBezTo>
                <a:cubicBezTo>
                  <a:pt x="1268669" y="292629"/>
                  <a:pt x="1270521" y="288925"/>
                  <a:pt x="1274225" y="288925"/>
                </a:cubicBezTo>
                <a:close/>
                <a:moveTo>
                  <a:pt x="1050282" y="288925"/>
                </a:moveTo>
                <a:cubicBezTo>
                  <a:pt x="1067427" y="288925"/>
                  <a:pt x="1073142" y="300282"/>
                  <a:pt x="1067427" y="317317"/>
                </a:cubicBezTo>
                <a:lnTo>
                  <a:pt x="1058388" y="328977"/>
                </a:lnTo>
                <a:lnTo>
                  <a:pt x="1058854" y="330201"/>
                </a:lnTo>
                <a:lnTo>
                  <a:pt x="1058241" y="329167"/>
                </a:lnTo>
                <a:lnTo>
                  <a:pt x="1053854" y="334826"/>
                </a:lnTo>
                <a:lnTo>
                  <a:pt x="1045903" y="337661"/>
                </a:lnTo>
                <a:lnTo>
                  <a:pt x="1071973" y="342612"/>
                </a:lnTo>
                <a:cubicBezTo>
                  <a:pt x="1082802" y="348100"/>
                  <a:pt x="1089345" y="354146"/>
                  <a:pt x="1089345" y="354146"/>
                </a:cubicBezTo>
                <a:cubicBezTo>
                  <a:pt x="1130292" y="410228"/>
                  <a:pt x="1106096" y="455093"/>
                  <a:pt x="1035370" y="483134"/>
                </a:cubicBezTo>
                <a:cubicBezTo>
                  <a:pt x="1017224" y="490144"/>
                  <a:pt x="1000589" y="492598"/>
                  <a:pt x="985845" y="492335"/>
                </a:cubicBezTo>
                <a:lnTo>
                  <a:pt x="978548" y="490978"/>
                </a:lnTo>
                <a:lnTo>
                  <a:pt x="977892" y="492126"/>
                </a:lnTo>
                <a:lnTo>
                  <a:pt x="978451" y="490960"/>
                </a:lnTo>
                <a:lnTo>
                  <a:pt x="947661" y="485237"/>
                </a:lnTo>
                <a:cubicBezTo>
                  <a:pt x="926490" y="477526"/>
                  <a:pt x="914392" y="466309"/>
                  <a:pt x="914392" y="466309"/>
                </a:cubicBezTo>
                <a:lnTo>
                  <a:pt x="915319" y="465849"/>
                </a:lnTo>
                <a:lnTo>
                  <a:pt x="912805" y="464561"/>
                </a:lnTo>
                <a:lnTo>
                  <a:pt x="917056" y="464986"/>
                </a:lnTo>
                <a:lnTo>
                  <a:pt x="936028" y="455560"/>
                </a:lnTo>
                <a:cubicBezTo>
                  <a:pt x="951732" y="433128"/>
                  <a:pt x="954873" y="381252"/>
                  <a:pt x="992562" y="350407"/>
                </a:cubicBezTo>
                <a:cubicBezTo>
                  <a:pt x="1005126" y="340593"/>
                  <a:pt x="1017456" y="335919"/>
                  <a:pt x="1028885" y="334430"/>
                </a:cubicBezTo>
                <a:lnTo>
                  <a:pt x="1044763" y="337445"/>
                </a:lnTo>
                <a:lnTo>
                  <a:pt x="1046293" y="332045"/>
                </a:lnTo>
                <a:cubicBezTo>
                  <a:pt x="1044686" y="325480"/>
                  <a:pt x="1035042" y="317317"/>
                  <a:pt x="1035042" y="305960"/>
                </a:cubicBezTo>
                <a:cubicBezTo>
                  <a:pt x="1035042" y="290818"/>
                  <a:pt x="1050282" y="288925"/>
                  <a:pt x="1050282" y="288925"/>
                </a:cubicBezTo>
                <a:close/>
                <a:moveTo>
                  <a:pt x="1473190" y="287340"/>
                </a:moveTo>
                <a:lnTo>
                  <a:pt x="1468430" y="295275"/>
                </a:lnTo>
                <a:cubicBezTo>
                  <a:pt x="1467636" y="294283"/>
                  <a:pt x="1468430" y="292794"/>
                  <a:pt x="1469620" y="291306"/>
                </a:cubicBezTo>
                <a:close/>
                <a:moveTo>
                  <a:pt x="1473192" y="287338"/>
                </a:moveTo>
                <a:lnTo>
                  <a:pt x="1473191" y="287339"/>
                </a:lnTo>
                <a:lnTo>
                  <a:pt x="1473190" y="287340"/>
                </a:lnTo>
                <a:lnTo>
                  <a:pt x="1473191" y="287338"/>
                </a:lnTo>
                <a:close/>
                <a:moveTo>
                  <a:pt x="1479542" y="286742"/>
                </a:moveTo>
                <a:cubicBezTo>
                  <a:pt x="1481130" y="286544"/>
                  <a:pt x="1482717" y="286544"/>
                  <a:pt x="1482717" y="287337"/>
                </a:cubicBezTo>
                <a:cubicBezTo>
                  <a:pt x="1482717" y="288925"/>
                  <a:pt x="1477955" y="288925"/>
                  <a:pt x="1476367" y="287337"/>
                </a:cubicBezTo>
                <a:cubicBezTo>
                  <a:pt x="1476367" y="287337"/>
                  <a:pt x="1477955" y="286941"/>
                  <a:pt x="1479542" y="286742"/>
                </a:cubicBezTo>
                <a:close/>
                <a:moveTo>
                  <a:pt x="598480" y="285750"/>
                </a:moveTo>
                <a:lnTo>
                  <a:pt x="596476" y="287689"/>
                </a:lnTo>
                <a:lnTo>
                  <a:pt x="606540" y="288018"/>
                </a:lnTo>
                <a:lnTo>
                  <a:pt x="615601" y="296315"/>
                </a:lnTo>
                <a:lnTo>
                  <a:pt x="617530" y="295275"/>
                </a:lnTo>
                <a:lnTo>
                  <a:pt x="615793" y="296490"/>
                </a:lnTo>
                <a:lnTo>
                  <a:pt x="622392" y="302532"/>
                </a:lnTo>
                <a:lnTo>
                  <a:pt x="624430" y="308544"/>
                </a:lnTo>
                <a:lnTo>
                  <a:pt x="624732" y="308807"/>
                </a:lnTo>
                <a:cubicBezTo>
                  <a:pt x="625467" y="310158"/>
                  <a:pt x="625467" y="311150"/>
                  <a:pt x="625467" y="311150"/>
                </a:cubicBezTo>
                <a:lnTo>
                  <a:pt x="625273" y="311030"/>
                </a:lnTo>
                <a:lnTo>
                  <a:pt x="625468" y="311603"/>
                </a:lnTo>
                <a:cubicBezTo>
                  <a:pt x="622629" y="307975"/>
                  <a:pt x="618370" y="310243"/>
                  <a:pt x="612928" y="313418"/>
                </a:cubicBezTo>
                <a:lnTo>
                  <a:pt x="603924" y="316745"/>
                </a:lnTo>
                <a:lnTo>
                  <a:pt x="604830" y="317500"/>
                </a:lnTo>
                <a:lnTo>
                  <a:pt x="603913" y="316749"/>
                </a:lnTo>
                <a:lnTo>
                  <a:pt x="593290" y="320675"/>
                </a:lnTo>
                <a:cubicBezTo>
                  <a:pt x="576255" y="318861"/>
                  <a:pt x="576255" y="304346"/>
                  <a:pt x="576255" y="304346"/>
                </a:cubicBezTo>
                <a:cubicBezTo>
                  <a:pt x="577201" y="295275"/>
                  <a:pt x="580514" y="289832"/>
                  <a:pt x="585719" y="287337"/>
                </a:cubicBezTo>
                <a:lnTo>
                  <a:pt x="593492" y="287591"/>
                </a:lnTo>
                <a:close/>
                <a:moveTo>
                  <a:pt x="944025" y="284163"/>
                </a:moveTo>
                <a:lnTo>
                  <a:pt x="944564" y="285982"/>
                </a:lnTo>
                <a:lnTo>
                  <a:pt x="951962" y="289606"/>
                </a:lnTo>
                <a:cubicBezTo>
                  <a:pt x="953815" y="291420"/>
                  <a:pt x="955667" y="295049"/>
                  <a:pt x="953815" y="296863"/>
                </a:cubicBezTo>
                <a:cubicBezTo>
                  <a:pt x="951962" y="296863"/>
                  <a:pt x="948258" y="295049"/>
                  <a:pt x="946406" y="293234"/>
                </a:cubicBezTo>
                <a:lnTo>
                  <a:pt x="945983" y="291576"/>
                </a:lnTo>
                <a:lnTo>
                  <a:pt x="941908" y="298451"/>
                </a:lnTo>
                <a:lnTo>
                  <a:pt x="939921" y="291744"/>
                </a:lnTo>
                <a:lnTo>
                  <a:pt x="930267" y="293461"/>
                </a:lnTo>
                <a:cubicBezTo>
                  <a:pt x="930267" y="291646"/>
                  <a:pt x="932308" y="288018"/>
                  <a:pt x="934349" y="286203"/>
                </a:cubicBezTo>
                <a:cubicBezTo>
                  <a:pt x="938431" y="284389"/>
                  <a:pt x="942514" y="282575"/>
                  <a:pt x="942514" y="284389"/>
                </a:cubicBezTo>
                <a:lnTo>
                  <a:pt x="941269" y="288814"/>
                </a:lnTo>
                <a:close/>
                <a:moveTo>
                  <a:pt x="2425692" y="284162"/>
                </a:moveTo>
                <a:lnTo>
                  <a:pt x="2427032" y="284690"/>
                </a:lnTo>
                <a:lnTo>
                  <a:pt x="2436798" y="284361"/>
                </a:lnTo>
                <a:cubicBezTo>
                  <a:pt x="2442240" y="286960"/>
                  <a:pt x="2446026" y="292629"/>
                  <a:pt x="2447918" y="302079"/>
                </a:cubicBezTo>
                <a:cubicBezTo>
                  <a:pt x="2447918" y="302079"/>
                  <a:pt x="2446025" y="317198"/>
                  <a:pt x="2430883" y="319088"/>
                </a:cubicBezTo>
                <a:lnTo>
                  <a:pt x="2420371" y="315041"/>
                </a:lnTo>
                <a:lnTo>
                  <a:pt x="2419342" y="315912"/>
                </a:lnTo>
                <a:lnTo>
                  <a:pt x="2420319" y="315021"/>
                </a:lnTo>
                <a:lnTo>
                  <a:pt x="2411245" y="311528"/>
                </a:lnTo>
                <a:cubicBezTo>
                  <a:pt x="2405803" y="308221"/>
                  <a:pt x="2401544" y="305859"/>
                  <a:pt x="2398705" y="309638"/>
                </a:cubicBezTo>
                <a:lnTo>
                  <a:pt x="2398726" y="309548"/>
                </a:lnTo>
                <a:lnTo>
                  <a:pt x="2398705" y="309562"/>
                </a:lnTo>
                <a:lnTo>
                  <a:pt x="2398765" y="309371"/>
                </a:lnTo>
                <a:lnTo>
                  <a:pt x="2400835" y="300189"/>
                </a:lnTo>
                <a:lnTo>
                  <a:pt x="2406644" y="294297"/>
                </a:lnTo>
                <a:lnTo>
                  <a:pt x="2405055" y="293687"/>
                </a:lnTo>
                <a:lnTo>
                  <a:pt x="2406688" y="294252"/>
                </a:lnTo>
                <a:lnTo>
                  <a:pt x="2415741" y="285070"/>
                </a:lnTo>
                <a:lnTo>
                  <a:pt x="2426267" y="284715"/>
                </a:lnTo>
                <a:close/>
                <a:moveTo>
                  <a:pt x="1531401" y="284162"/>
                </a:moveTo>
                <a:cubicBezTo>
                  <a:pt x="1534047" y="284162"/>
                  <a:pt x="1535369" y="285551"/>
                  <a:pt x="1536031" y="286940"/>
                </a:cubicBezTo>
                <a:lnTo>
                  <a:pt x="1536156" y="287466"/>
                </a:lnTo>
                <a:lnTo>
                  <a:pt x="1536692" y="287337"/>
                </a:lnTo>
                <a:cubicBezTo>
                  <a:pt x="1536692" y="287337"/>
                  <a:pt x="1536692" y="289454"/>
                  <a:pt x="1536692" y="289454"/>
                </a:cubicBezTo>
                <a:lnTo>
                  <a:pt x="1536630" y="289456"/>
                </a:lnTo>
                <a:lnTo>
                  <a:pt x="1536692" y="289718"/>
                </a:lnTo>
                <a:lnTo>
                  <a:pt x="1532555" y="292325"/>
                </a:lnTo>
                <a:lnTo>
                  <a:pt x="1530342" y="295275"/>
                </a:lnTo>
                <a:lnTo>
                  <a:pt x="1531478" y="293003"/>
                </a:lnTo>
                <a:lnTo>
                  <a:pt x="1527873" y="295275"/>
                </a:lnTo>
                <a:cubicBezTo>
                  <a:pt x="1522581" y="293423"/>
                  <a:pt x="1520817" y="287866"/>
                  <a:pt x="1520817" y="287866"/>
                </a:cubicBezTo>
                <a:lnTo>
                  <a:pt x="1521209" y="287729"/>
                </a:lnTo>
                <a:lnTo>
                  <a:pt x="1520817" y="287337"/>
                </a:lnTo>
                <a:lnTo>
                  <a:pt x="1521832" y="287511"/>
                </a:lnTo>
                <a:close/>
                <a:moveTo>
                  <a:pt x="1287454" y="284162"/>
                </a:moveTo>
                <a:cubicBezTo>
                  <a:pt x="1293011" y="286014"/>
                  <a:pt x="1298567" y="287866"/>
                  <a:pt x="1298567" y="291571"/>
                </a:cubicBezTo>
                <a:cubicBezTo>
                  <a:pt x="1298567" y="293423"/>
                  <a:pt x="1293011" y="295275"/>
                  <a:pt x="1287454" y="295275"/>
                </a:cubicBezTo>
                <a:lnTo>
                  <a:pt x="1284943" y="294590"/>
                </a:lnTo>
                <a:lnTo>
                  <a:pt x="1285337" y="294842"/>
                </a:lnTo>
                <a:cubicBezTo>
                  <a:pt x="1288865" y="300470"/>
                  <a:pt x="1290629" y="306099"/>
                  <a:pt x="1288865" y="307975"/>
                </a:cubicBezTo>
                <a:cubicBezTo>
                  <a:pt x="1285337" y="307975"/>
                  <a:pt x="1281809" y="306099"/>
                  <a:pt x="1278282" y="302346"/>
                </a:cubicBezTo>
                <a:lnTo>
                  <a:pt x="1276623" y="290000"/>
                </a:lnTo>
                <a:lnTo>
                  <a:pt x="1276342" y="289718"/>
                </a:lnTo>
                <a:lnTo>
                  <a:pt x="1276552" y="289466"/>
                </a:lnTo>
                <a:lnTo>
                  <a:pt x="1276518" y="289213"/>
                </a:lnTo>
                <a:lnTo>
                  <a:pt x="1276678" y="289315"/>
                </a:lnTo>
                <a:lnTo>
                  <a:pt x="1279814" y="285551"/>
                </a:lnTo>
                <a:cubicBezTo>
                  <a:pt x="1281898" y="284625"/>
                  <a:pt x="1284676" y="284162"/>
                  <a:pt x="1287454" y="284162"/>
                </a:cubicBezTo>
                <a:close/>
                <a:moveTo>
                  <a:pt x="951585" y="282575"/>
                </a:moveTo>
                <a:cubicBezTo>
                  <a:pt x="957027" y="282575"/>
                  <a:pt x="958842" y="284162"/>
                  <a:pt x="958842" y="285750"/>
                </a:cubicBezTo>
                <a:cubicBezTo>
                  <a:pt x="958842" y="287337"/>
                  <a:pt x="955213" y="288925"/>
                  <a:pt x="951585" y="288925"/>
                </a:cubicBezTo>
                <a:cubicBezTo>
                  <a:pt x="947956" y="287337"/>
                  <a:pt x="946142" y="287337"/>
                  <a:pt x="946142" y="285750"/>
                </a:cubicBezTo>
                <a:cubicBezTo>
                  <a:pt x="946142" y="284162"/>
                  <a:pt x="947956" y="282575"/>
                  <a:pt x="951585" y="282575"/>
                </a:cubicBezTo>
                <a:close/>
                <a:moveTo>
                  <a:pt x="1470017" y="279717"/>
                </a:moveTo>
                <a:cubicBezTo>
                  <a:pt x="1471605" y="277812"/>
                  <a:pt x="1473192" y="285432"/>
                  <a:pt x="1473192" y="287337"/>
                </a:cubicBezTo>
                <a:cubicBezTo>
                  <a:pt x="1473192" y="287337"/>
                  <a:pt x="1470017" y="279717"/>
                  <a:pt x="1470017" y="279717"/>
                </a:cubicBezTo>
                <a:close/>
                <a:moveTo>
                  <a:pt x="2320730" y="279665"/>
                </a:moveTo>
                <a:cubicBezTo>
                  <a:pt x="2328201" y="277813"/>
                  <a:pt x="2335672" y="288925"/>
                  <a:pt x="2339407" y="301890"/>
                </a:cubicBezTo>
                <a:lnTo>
                  <a:pt x="2339888" y="308647"/>
                </a:lnTo>
                <a:lnTo>
                  <a:pt x="2341177" y="304636"/>
                </a:lnTo>
                <a:cubicBezTo>
                  <a:pt x="2350626" y="291608"/>
                  <a:pt x="2361966" y="284163"/>
                  <a:pt x="2367636" y="287885"/>
                </a:cubicBezTo>
                <a:cubicBezTo>
                  <a:pt x="2373305" y="291608"/>
                  <a:pt x="2371415" y="304636"/>
                  <a:pt x="2363856" y="317665"/>
                </a:cubicBezTo>
                <a:lnTo>
                  <a:pt x="2353496" y="329351"/>
                </a:lnTo>
                <a:lnTo>
                  <a:pt x="2366161" y="327025"/>
                </a:lnTo>
                <a:cubicBezTo>
                  <a:pt x="2380978" y="328839"/>
                  <a:pt x="2393942" y="334282"/>
                  <a:pt x="2392090" y="341539"/>
                </a:cubicBezTo>
                <a:cubicBezTo>
                  <a:pt x="2392090" y="348796"/>
                  <a:pt x="2380978" y="352425"/>
                  <a:pt x="2366161" y="352425"/>
                </a:cubicBezTo>
                <a:lnTo>
                  <a:pt x="2359493" y="350851"/>
                </a:lnTo>
                <a:lnTo>
                  <a:pt x="2363711" y="354777"/>
                </a:lnTo>
                <a:cubicBezTo>
                  <a:pt x="2371165" y="365713"/>
                  <a:pt x="2374892" y="378472"/>
                  <a:pt x="2369301" y="382117"/>
                </a:cubicBezTo>
                <a:cubicBezTo>
                  <a:pt x="2363711" y="385763"/>
                  <a:pt x="2350665" y="380295"/>
                  <a:pt x="2343211" y="369359"/>
                </a:cubicBezTo>
                <a:lnTo>
                  <a:pt x="2342654" y="368164"/>
                </a:lnTo>
                <a:lnTo>
                  <a:pt x="2338833" y="384668"/>
                </a:lnTo>
                <a:cubicBezTo>
                  <a:pt x="2336339" y="389321"/>
                  <a:pt x="2333164" y="392113"/>
                  <a:pt x="2330442" y="392113"/>
                </a:cubicBezTo>
                <a:cubicBezTo>
                  <a:pt x="2323185" y="392113"/>
                  <a:pt x="2317742" y="379084"/>
                  <a:pt x="2317742" y="364195"/>
                </a:cubicBezTo>
                <a:lnTo>
                  <a:pt x="2318596" y="361148"/>
                </a:lnTo>
                <a:lnTo>
                  <a:pt x="2316684" y="363537"/>
                </a:lnTo>
                <a:cubicBezTo>
                  <a:pt x="2303514" y="370946"/>
                  <a:pt x="2290343" y="374650"/>
                  <a:pt x="2286580" y="369094"/>
                </a:cubicBezTo>
                <a:cubicBezTo>
                  <a:pt x="2282817" y="363537"/>
                  <a:pt x="2288462" y="350573"/>
                  <a:pt x="2301632" y="341312"/>
                </a:cubicBezTo>
                <a:lnTo>
                  <a:pt x="2314553" y="335483"/>
                </a:lnTo>
                <a:lnTo>
                  <a:pt x="2301867" y="332372"/>
                </a:lnTo>
                <a:cubicBezTo>
                  <a:pt x="2288903" y="326858"/>
                  <a:pt x="2279642" y="317667"/>
                  <a:pt x="2283346" y="310314"/>
                </a:cubicBezTo>
                <a:cubicBezTo>
                  <a:pt x="2285199" y="307557"/>
                  <a:pt x="2289366" y="306179"/>
                  <a:pt x="2294691" y="306179"/>
                </a:cubicBezTo>
                <a:cubicBezTo>
                  <a:pt x="2300015" y="306179"/>
                  <a:pt x="2306498" y="307557"/>
                  <a:pt x="2312980" y="310314"/>
                </a:cubicBezTo>
                <a:lnTo>
                  <a:pt x="2317214" y="313325"/>
                </a:lnTo>
                <a:lnTo>
                  <a:pt x="2315128" y="309299"/>
                </a:lnTo>
                <a:cubicBezTo>
                  <a:pt x="2311392" y="294482"/>
                  <a:pt x="2313260" y="281517"/>
                  <a:pt x="2320730" y="279665"/>
                </a:cubicBezTo>
                <a:close/>
                <a:moveTo>
                  <a:pt x="1477426" y="279400"/>
                </a:moveTo>
                <a:cubicBezTo>
                  <a:pt x="1478484" y="279400"/>
                  <a:pt x="1477955" y="280888"/>
                  <a:pt x="1476896" y="282625"/>
                </a:cubicBezTo>
                <a:lnTo>
                  <a:pt x="1473193" y="287336"/>
                </a:lnTo>
                <a:lnTo>
                  <a:pt x="1473194" y="287336"/>
                </a:lnTo>
                <a:lnTo>
                  <a:pt x="1476288" y="283617"/>
                </a:lnTo>
                <a:cubicBezTo>
                  <a:pt x="1477955" y="281881"/>
                  <a:pt x="1479860" y="280392"/>
                  <a:pt x="1480812" y="281384"/>
                </a:cubicBezTo>
                <a:cubicBezTo>
                  <a:pt x="1481765" y="281384"/>
                  <a:pt x="1480812" y="282377"/>
                  <a:pt x="1479145" y="283617"/>
                </a:cubicBezTo>
                <a:lnTo>
                  <a:pt x="1473197" y="287335"/>
                </a:lnTo>
                <a:lnTo>
                  <a:pt x="1477002" y="285749"/>
                </a:lnTo>
                <a:cubicBezTo>
                  <a:pt x="1478907" y="284956"/>
                  <a:pt x="1480812" y="284162"/>
                  <a:pt x="1480812" y="284162"/>
                </a:cubicBezTo>
                <a:cubicBezTo>
                  <a:pt x="1481765" y="284956"/>
                  <a:pt x="1480812" y="285749"/>
                  <a:pt x="1479145" y="286345"/>
                </a:cubicBezTo>
                <a:lnTo>
                  <a:pt x="1473194" y="287337"/>
                </a:lnTo>
                <a:lnTo>
                  <a:pt x="1473193" y="287338"/>
                </a:lnTo>
                <a:lnTo>
                  <a:pt x="1473193" y="287338"/>
                </a:lnTo>
                <a:lnTo>
                  <a:pt x="1476677" y="287725"/>
                </a:lnTo>
                <a:lnTo>
                  <a:pt x="1477955" y="287867"/>
                </a:lnTo>
                <a:cubicBezTo>
                  <a:pt x="1480336" y="288396"/>
                  <a:pt x="1482717" y="289455"/>
                  <a:pt x="1482717" y="291571"/>
                </a:cubicBezTo>
                <a:lnTo>
                  <a:pt x="1479408" y="291139"/>
                </a:lnTo>
                <a:lnTo>
                  <a:pt x="1478669" y="291042"/>
                </a:lnTo>
                <a:lnTo>
                  <a:pt x="1473193" y="287339"/>
                </a:lnTo>
                <a:lnTo>
                  <a:pt x="1473194" y="287339"/>
                </a:lnTo>
                <a:lnTo>
                  <a:pt x="1476103" y="290434"/>
                </a:lnTo>
                <a:cubicBezTo>
                  <a:pt x="1477426" y="292100"/>
                  <a:pt x="1478484" y="294005"/>
                  <a:pt x="1477426" y="294958"/>
                </a:cubicBezTo>
                <a:lnTo>
                  <a:pt x="1475343" y="292615"/>
                </a:lnTo>
                <a:lnTo>
                  <a:pt x="1475574" y="296862"/>
                </a:lnTo>
                <a:lnTo>
                  <a:pt x="1473192" y="287338"/>
                </a:lnTo>
                <a:lnTo>
                  <a:pt x="1473192" y="287338"/>
                </a:lnTo>
                <a:lnTo>
                  <a:pt x="1473191" y="287338"/>
                </a:lnTo>
                <a:lnTo>
                  <a:pt x="1469382" y="287933"/>
                </a:lnTo>
                <a:cubicBezTo>
                  <a:pt x="1467477" y="288131"/>
                  <a:pt x="1465572" y="288131"/>
                  <a:pt x="1465572" y="287337"/>
                </a:cubicBezTo>
                <a:cubicBezTo>
                  <a:pt x="1464620" y="286544"/>
                  <a:pt x="1466049" y="286147"/>
                  <a:pt x="1467954" y="286147"/>
                </a:cubicBezTo>
                <a:lnTo>
                  <a:pt x="1473187" y="287336"/>
                </a:lnTo>
                <a:lnTo>
                  <a:pt x="1470017" y="286346"/>
                </a:lnTo>
                <a:cubicBezTo>
                  <a:pt x="1468430" y="285750"/>
                  <a:pt x="1466842" y="284956"/>
                  <a:pt x="1466842" y="284163"/>
                </a:cubicBezTo>
                <a:lnTo>
                  <a:pt x="1473191" y="287337"/>
                </a:lnTo>
                <a:lnTo>
                  <a:pt x="1473191" y="287337"/>
                </a:lnTo>
                <a:lnTo>
                  <a:pt x="1470216" y="285105"/>
                </a:lnTo>
                <a:cubicBezTo>
                  <a:pt x="1468827" y="283865"/>
                  <a:pt x="1467636" y="282377"/>
                  <a:pt x="1468430" y="281384"/>
                </a:cubicBezTo>
                <a:lnTo>
                  <a:pt x="1473192" y="287337"/>
                </a:lnTo>
                <a:lnTo>
                  <a:pt x="1473192" y="287337"/>
                </a:lnTo>
                <a:lnTo>
                  <a:pt x="1473192" y="287337"/>
                </a:lnTo>
                <a:lnTo>
                  <a:pt x="1473193" y="287337"/>
                </a:lnTo>
                <a:lnTo>
                  <a:pt x="1473193" y="287337"/>
                </a:lnTo>
                <a:lnTo>
                  <a:pt x="1473192" y="287337"/>
                </a:lnTo>
                <a:lnTo>
                  <a:pt x="1473193" y="287337"/>
                </a:lnTo>
                <a:close/>
                <a:moveTo>
                  <a:pt x="2121421" y="278130"/>
                </a:moveTo>
                <a:lnTo>
                  <a:pt x="2124861" y="284322"/>
                </a:lnTo>
                <a:lnTo>
                  <a:pt x="2125653" y="285748"/>
                </a:lnTo>
                <a:lnTo>
                  <a:pt x="2125654" y="285749"/>
                </a:lnTo>
                <a:lnTo>
                  <a:pt x="2125655" y="285749"/>
                </a:lnTo>
                <a:lnTo>
                  <a:pt x="2127440" y="282029"/>
                </a:lnTo>
                <a:cubicBezTo>
                  <a:pt x="2128432" y="280293"/>
                  <a:pt x="2129623" y="278804"/>
                  <a:pt x="2130417" y="279796"/>
                </a:cubicBezTo>
                <a:cubicBezTo>
                  <a:pt x="2131211" y="279796"/>
                  <a:pt x="2130417" y="280789"/>
                  <a:pt x="2129226" y="282029"/>
                </a:cubicBezTo>
                <a:lnTo>
                  <a:pt x="2125656" y="285749"/>
                </a:lnTo>
                <a:lnTo>
                  <a:pt x="2132005" y="279400"/>
                </a:lnTo>
                <a:cubicBezTo>
                  <a:pt x="2132799" y="280458"/>
                  <a:pt x="2131608" y="282046"/>
                  <a:pt x="2130020" y="283369"/>
                </a:cubicBezTo>
                <a:lnTo>
                  <a:pt x="2125655" y="285750"/>
                </a:lnTo>
                <a:lnTo>
                  <a:pt x="2128830" y="284361"/>
                </a:lnTo>
                <a:cubicBezTo>
                  <a:pt x="2130417" y="283766"/>
                  <a:pt x="2132005" y="283369"/>
                  <a:pt x="2132005" y="284162"/>
                </a:cubicBezTo>
                <a:cubicBezTo>
                  <a:pt x="2132799" y="284956"/>
                  <a:pt x="2131608" y="285353"/>
                  <a:pt x="2130020" y="285551"/>
                </a:cubicBezTo>
                <a:lnTo>
                  <a:pt x="2125655" y="285750"/>
                </a:lnTo>
                <a:lnTo>
                  <a:pt x="2129425" y="285948"/>
                </a:lnTo>
                <a:cubicBezTo>
                  <a:pt x="2131211" y="286147"/>
                  <a:pt x="2132799" y="286544"/>
                  <a:pt x="2132005" y="287337"/>
                </a:cubicBezTo>
                <a:lnTo>
                  <a:pt x="2125655" y="285750"/>
                </a:lnTo>
                <a:lnTo>
                  <a:pt x="2125655" y="285750"/>
                </a:lnTo>
                <a:lnTo>
                  <a:pt x="2128829" y="287983"/>
                </a:lnTo>
                <a:cubicBezTo>
                  <a:pt x="2130417" y="289223"/>
                  <a:pt x="2132004" y="290711"/>
                  <a:pt x="2132004" y="291703"/>
                </a:cubicBezTo>
                <a:lnTo>
                  <a:pt x="2125655" y="285751"/>
                </a:lnTo>
                <a:lnTo>
                  <a:pt x="2125655" y="285751"/>
                </a:lnTo>
                <a:lnTo>
                  <a:pt x="2127837" y="288846"/>
                </a:lnTo>
                <a:cubicBezTo>
                  <a:pt x="2128830" y="290512"/>
                  <a:pt x="2129623" y="292417"/>
                  <a:pt x="2128830" y="293370"/>
                </a:cubicBezTo>
                <a:cubicBezTo>
                  <a:pt x="2128036" y="294322"/>
                  <a:pt x="2127242" y="292894"/>
                  <a:pt x="2126646" y="290989"/>
                </a:cubicBezTo>
                <a:lnTo>
                  <a:pt x="2125655" y="285752"/>
                </a:lnTo>
                <a:lnTo>
                  <a:pt x="2125655" y="285751"/>
                </a:lnTo>
                <a:lnTo>
                  <a:pt x="2124861" y="287074"/>
                </a:lnTo>
                <a:lnTo>
                  <a:pt x="2124861" y="288398"/>
                </a:lnTo>
                <a:lnTo>
                  <a:pt x="2124861" y="293370"/>
                </a:lnTo>
                <a:lnTo>
                  <a:pt x="2123795" y="291949"/>
                </a:lnTo>
                <a:lnTo>
                  <a:pt x="2123075" y="290989"/>
                </a:lnTo>
                <a:lnTo>
                  <a:pt x="2123815" y="288817"/>
                </a:lnTo>
                <a:lnTo>
                  <a:pt x="2123423" y="289471"/>
                </a:lnTo>
                <a:cubicBezTo>
                  <a:pt x="2122182" y="291207"/>
                  <a:pt x="2120694" y="292696"/>
                  <a:pt x="2119702" y="291703"/>
                </a:cubicBezTo>
                <a:cubicBezTo>
                  <a:pt x="2118710" y="291703"/>
                  <a:pt x="2119702" y="290215"/>
                  <a:pt x="2121190" y="288727"/>
                </a:cubicBezTo>
                <a:lnTo>
                  <a:pt x="2124627" y="286435"/>
                </a:lnTo>
                <a:lnTo>
                  <a:pt x="2124668" y="286315"/>
                </a:lnTo>
                <a:lnTo>
                  <a:pt x="2121844" y="287933"/>
                </a:lnTo>
                <a:cubicBezTo>
                  <a:pt x="2119939" y="288925"/>
                  <a:pt x="2118034" y="289719"/>
                  <a:pt x="2118034" y="288925"/>
                </a:cubicBezTo>
                <a:cubicBezTo>
                  <a:pt x="2117082" y="288131"/>
                  <a:pt x="2118034" y="287338"/>
                  <a:pt x="2119701" y="286742"/>
                </a:cubicBezTo>
                <a:lnTo>
                  <a:pt x="2124813" y="285890"/>
                </a:lnTo>
                <a:lnTo>
                  <a:pt x="2124819" y="285872"/>
                </a:lnTo>
                <a:lnTo>
                  <a:pt x="2121606" y="286345"/>
                </a:lnTo>
                <a:cubicBezTo>
                  <a:pt x="2119463" y="286543"/>
                  <a:pt x="2117082" y="286543"/>
                  <a:pt x="2116129" y="285749"/>
                </a:cubicBezTo>
                <a:cubicBezTo>
                  <a:pt x="2116129" y="284956"/>
                  <a:pt x="2117558" y="284559"/>
                  <a:pt x="2119463" y="284559"/>
                </a:cubicBezTo>
                <a:lnTo>
                  <a:pt x="2119756" y="284615"/>
                </a:lnTo>
                <a:lnTo>
                  <a:pt x="2119304" y="284427"/>
                </a:lnTo>
                <a:cubicBezTo>
                  <a:pt x="2117717" y="283633"/>
                  <a:pt x="2116129" y="282575"/>
                  <a:pt x="2116129" y="281517"/>
                </a:cubicBezTo>
                <a:cubicBezTo>
                  <a:pt x="2116129" y="280458"/>
                  <a:pt x="2117717" y="280987"/>
                  <a:pt x="2119304" y="282046"/>
                </a:cubicBezTo>
                <a:lnTo>
                  <a:pt x="2121852" y="285018"/>
                </a:lnTo>
                <a:lnTo>
                  <a:pt x="2125654" y="285749"/>
                </a:lnTo>
                <a:lnTo>
                  <a:pt x="2124861" y="285866"/>
                </a:lnTo>
                <a:lnTo>
                  <a:pt x="2124861" y="285882"/>
                </a:lnTo>
                <a:lnTo>
                  <a:pt x="2125654" y="285750"/>
                </a:lnTo>
                <a:lnTo>
                  <a:pt x="2124861" y="286205"/>
                </a:lnTo>
                <a:lnTo>
                  <a:pt x="2124861" y="286280"/>
                </a:lnTo>
                <a:lnTo>
                  <a:pt x="2125654" y="285751"/>
                </a:lnTo>
                <a:lnTo>
                  <a:pt x="2125654" y="285750"/>
                </a:lnTo>
                <a:lnTo>
                  <a:pt x="2125655" y="285750"/>
                </a:lnTo>
                <a:lnTo>
                  <a:pt x="2125654" y="285750"/>
                </a:lnTo>
                <a:lnTo>
                  <a:pt x="2125654" y="285749"/>
                </a:lnTo>
                <a:lnTo>
                  <a:pt x="2125653" y="285749"/>
                </a:lnTo>
                <a:lnTo>
                  <a:pt x="2121686" y="283517"/>
                </a:lnTo>
                <a:cubicBezTo>
                  <a:pt x="2119702" y="282277"/>
                  <a:pt x="2117717" y="280789"/>
                  <a:pt x="2117717" y="279796"/>
                </a:cubicBezTo>
                <a:lnTo>
                  <a:pt x="2125653" y="285748"/>
                </a:lnTo>
                <a:lnTo>
                  <a:pt x="2124861" y="284711"/>
                </a:lnTo>
                <a:lnTo>
                  <a:pt x="2122744" y="281940"/>
                </a:lnTo>
                <a:cubicBezTo>
                  <a:pt x="2121421" y="280035"/>
                  <a:pt x="2120363" y="278130"/>
                  <a:pt x="2121421" y="278130"/>
                </a:cubicBezTo>
                <a:close/>
                <a:moveTo>
                  <a:pt x="2266678" y="277813"/>
                </a:moveTo>
                <a:cubicBezTo>
                  <a:pt x="2272234" y="277813"/>
                  <a:pt x="2275475" y="279681"/>
                  <a:pt x="2276864" y="282949"/>
                </a:cubicBezTo>
                <a:lnTo>
                  <a:pt x="2276573" y="287211"/>
                </a:lnTo>
                <a:lnTo>
                  <a:pt x="2276898" y="287338"/>
                </a:lnTo>
                <a:cubicBezTo>
                  <a:pt x="2278055" y="288925"/>
                  <a:pt x="2278055" y="290513"/>
                  <a:pt x="2278055" y="290513"/>
                </a:cubicBezTo>
                <a:lnTo>
                  <a:pt x="2276449" y="289017"/>
                </a:lnTo>
                <a:lnTo>
                  <a:pt x="2275938" y="296489"/>
                </a:lnTo>
                <a:lnTo>
                  <a:pt x="2271124" y="303057"/>
                </a:lnTo>
                <a:lnTo>
                  <a:pt x="2271705" y="304800"/>
                </a:lnTo>
                <a:lnTo>
                  <a:pt x="2271032" y="303183"/>
                </a:lnTo>
                <a:lnTo>
                  <a:pt x="2268067" y="307228"/>
                </a:lnTo>
                <a:lnTo>
                  <a:pt x="2264192" y="309004"/>
                </a:lnTo>
                <a:lnTo>
                  <a:pt x="2263767" y="309563"/>
                </a:lnTo>
                <a:lnTo>
                  <a:pt x="2263845" y="309163"/>
                </a:lnTo>
                <a:lnTo>
                  <a:pt x="2262973" y="309563"/>
                </a:lnTo>
                <a:cubicBezTo>
                  <a:pt x="2264826" y="306761"/>
                  <a:pt x="2263437" y="303960"/>
                  <a:pt x="2261584" y="300692"/>
                </a:cubicBezTo>
                <a:lnTo>
                  <a:pt x="2259953" y="296122"/>
                </a:lnTo>
                <a:lnTo>
                  <a:pt x="2259005" y="296863"/>
                </a:lnTo>
                <a:lnTo>
                  <a:pt x="2259772" y="295615"/>
                </a:lnTo>
                <a:lnTo>
                  <a:pt x="2257417" y="289019"/>
                </a:lnTo>
                <a:cubicBezTo>
                  <a:pt x="2257417" y="279681"/>
                  <a:pt x="2266678" y="277813"/>
                  <a:pt x="2266678" y="277813"/>
                </a:cubicBezTo>
                <a:close/>
                <a:moveTo>
                  <a:pt x="1203734" y="277813"/>
                </a:moveTo>
                <a:cubicBezTo>
                  <a:pt x="1212006" y="277813"/>
                  <a:pt x="1217061" y="280652"/>
                  <a:pt x="1219358" y="285621"/>
                </a:cubicBezTo>
                <a:lnTo>
                  <a:pt x="1219016" y="293295"/>
                </a:lnTo>
                <a:lnTo>
                  <a:pt x="1220780" y="298450"/>
                </a:lnTo>
                <a:lnTo>
                  <a:pt x="1218874" y="296464"/>
                </a:lnTo>
                <a:lnTo>
                  <a:pt x="1218439" y="306205"/>
                </a:lnTo>
                <a:lnTo>
                  <a:pt x="1211469" y="316227"/>
                </a:lnTo>
                <a:lnTo>
                  <a:pt x="1212842" y="319088"/>
                </a:lnTo>
                <a:lnTo>
                  <a:pt x="1211107" y="316747"/>
                </a:lnTo>
                <a:lnTo>
                  <a:pt x="1206262" y="323714"/>
                </a:lnTo>
                <a:cubicBezTo>
                  <a:pt x="1201896" y="326553"/>
                  <a:pt x="1198220" y="327026"/>
                  <a:pt x="1198220" y="327026"/>
                </a:cubicBezTo>
                <a:lnTo>
                  <a:pt x="1198430" y="325586"/>
                </a:lnTo>
                <a:lnTo>
                  <a:pt x="1196967" y="327025"/>
                </a:lnTo>
                <a:lnTo>
                  <a:pt x="1198679" y="320031"/>
                </a:lnTo>
                <a:lnTo>
                  <a:pt x="1195692" y="313776"/>
                </a:lnTo>
                <a:lnTo>
                  <a:pt x="1192780" y="305505"/>
                </a:lnTo>
                <a:lnTo>
                  <a:pt x="1192204" y="306388"/>
                </a:lnTo>
                <a:lnTo>
                  <a:pt x="1192732" y="305369"/>
                </a:lnTo>
                <a:lnTo>
                  <a:pt x="1189029" y="294848"/>
                </a:lnTo>
                <a:cubicBezTo>
                  <a:pt x="1189029" y="279706"/>
                  <a:pt x="1203734" y="277813"/>
                  <a:pt x="1203734" y="277813"/>
                </a:cubicBezTo>
                <a:close/>
                <a:moveTo>
                  <a:pt x="2292342" y="276225"/>
                </a:moveTo>
                <a:lnTo>
                  <a:pt x="2297105" y="280035"/>
                </a:lnTo>
                <a:lnTo>
                  <a:pt x="2297105" y="279797"/>
                </a:lnTo>
                <a:cubicBezTo>
                  <a:pt x="2298692" y="277813"/>
                  <a:pt x="2300280" y="277813"/>
                  <a:pt x="2300280" y="277813"/>
                </a:cubicBezTo>
                <a:cubicBezTo>
                  <a:pt x="2301867" y="277813"/>
                  <a:pt x="2300280" y="279797"/>
                  <a:pt x="2300280" y="281782"/>
                </a:cubicBezTo>
                <a:lnTo>
                  <a:pt x="2297105" y="285750"/>
                </a:lnTo>
                <a:lnTo>
                  <a:pt x="2300280" y="284163"/>
                </a:lnTo>
                <a:cubicBezTo>
                  <a:pt x="2301868" y="284163"/>
                  <a:pt x="2303455" y="285750"/>
                  <a:pt x="2303455" y="285750"/>
                </a:cubicBezTo>
                <a:cubicBezTo>
                  <a:pt x="2303455" y="287338"/>
                  <a:pt x="2301868" y="287338"/>
                  <a:pt x="2300280" y="287338"/>
                </a:cubicBezTo>
                <a:lnTo>
                  <a:pt x="2297107" y="285751"/>
                </a:lnTo>
                <a:lnTo>
                  <a:pt x="2300280" y="287734"/>
                </a:lnTo>
                <a:cubicBezTo>
                  <a:pt x="2301867" y="289719"/>
                  <a:pt x="2301867" y="291703"/>
                  <a:pt x="2300280" y="293688"/>
                </a:cubicBezTo>
                <a:lnTo>
                  <a:pt x="2297106" y="289720"/>
                </a:lnTo>
                <a:lnTo>
                  <a:pt x="2294724" y="293688"/>
                </a:lnTo>
                <a:cubicBezTo>
                  <a:pt x="2293409" y="293688"/>
                  <a:pt x="2292342" y="291911"/>
                  <a:pt x="2292342" y="289719"/>
                </a:cubicBezTo>
                <a:lnTo>
                  <a:pt x="2292819" y="288925"/>
                </a:lnTo>
                <a:lnTo>
                  <a:pt x="2289167" y="288925"/>
                </a:lnTo>
                <a:cubicBezTo>
                  <a:pt x="2289167" y="288925"/>
                  <a:pt x="2289167" y="287338"/>
                  <a:pt x="2291152" y="285750"/>
                </a:cubicBezTo>
                <a:lnTo>
                  <a:pt x="2294724" y="285750"/>
                </a:lnTo>
                <a:lnTo>
                  <a:pt x="2294724" y="285750"/>
                </a:lnTo>
                <a:lnTo>
                  <a:pt x="2294725" y="285750"/>
                </a:lnTo>
                <a:lnTo>
                  <a:pt x="2295121" y="285750"/>
                </a:lnTo>
                <a:lnTo>
                  <a:pt x="2294919" y="286074"/>
                </a:lnTo>
                <a:lnTo>
                  <a:pt x="2297105" y="289716"/>
                </a:lnTo>
                <a:lnTo>
                  <a:pt x="2297105" y="285751"/>
                </a:lnTo>
                <a:lnTo>
                  <a:pt x="2297105" y="285750"/>
                </a:lnTo>
                <a:lnTo>
                  <a:pt x="2297105" y="285750"/>
                </a:lnTo>
                <a:lnTo>
                  <a:pt x="2294129" y="283369"/>
                </a:lnTo>
                <a:lnTo>
                  <a:pt x="2295200" y="285750"/>
                </a:lnTo>
                <a:lnTo>
                  <a:pt x="2294724" y="285750"/>
                </a:lnTo>
                <a:lnTo>
                  <a:pt x="2291390" y="285750"/>
                </a:lnTo>
                <a:cubicBezTo>
                  <a:pt x="2289485" y="283633"/>
                  <a:pt x="2287580" y="281517"/>
                  <a:pt x="2289485" y="281517"/>
                </a:cubicBezTo>
                <a:lnTo>
                  <a:pt x="2292342" y="281517"/>
                </a:lnTo>
                <a:close/>
                <a:moveTo>
                  <a:pt x="2127242" y="276225"/>
                </a:moveTo>
                <a:lnTo>
                  <a:pt x="2125654" y="285749"/>
                </a:lnTo>
                <a:lnTo>
                  <a:pt x="2125853" y="280987"/>
                </a:lnTo>
                <a:cubicBezTo>
                  <a:pt x="2126051" y="278606"/>
                  <a:pt x="2126448" y="276225"/>
                  <a:pt x="2127242" y="276225"/>
                </a:cubicBezTo>
                <a:close/>
                <a:moveTo>
                  <a:pt x="1616067" y="274637"/>
                </a:moveTo>
                <a:cubicBezTo>
                  <a:pt x="1616067" y="274637"/>
                  <a:pt x="1627180" y="287770"/>
                  <a:pt x="1623476" y="291523"/>
                </a:cubicBezTo>
                <a:cubicBezTo>
                  <a:pt x="1621624" y="295275"/>
                  <a:pt x="1616067" y="280265"/>
                  <a:pt x="1616067" y="274637"/>
                </a:cubicBezTo>
                <a:close/>
                <a:moveTo>
                  <a:pt x="1616067" y="274637"/>
                </a:moveTo>
                <a:cubicBezTo>
                  <a:pt x="1616067" y="274637"/>
                  <a:pt x="1633530" y="274637"/>
                  <a:pt x="1633530" y="280193"/>
                </a:cubicBezTo>
                <a:cubicBezTo>
                  <a:pt x="1633530" y="282972"/>
                  <a:pt x="1630038" y="282509"/>
                  <a:pt x="1626108" y="280888"/>
                </a:cubicBezTo>
                <a:lnTo>
                  <a:pt x="1624726" y="280027"/>
                </a:lnTo>
                <a:lnTo>
                  <a:pt x="1630178" y="286984"/>
                </a:lnTo>
                <a:cubicBezTo>
                  <a:pt x="1628414" y="290512"/>
                  <a:pt x="1617831" y="279929"/>
                  <a:pt x="1616067" y="274637"/>
                </a:cubicBezTo>
                <a:close/>
                <a:moveTo>
                  <a:pt x="1615115" y="274637"/>
                </a:moveTo>
                <a:cubicBezTo>
                  <a:pt x="1615115" y="274637"/>
                  <a:pt x="1620830" y="293399"/>
                  <a:pt x="1615115" y="293399"/>
                </a:cubicBezTo>
                <a:cubicBezTo>
                  <a:pt x="1611305" y="295275"/>
                  <a:pt x="1611305" y="280265"/>
                  <a:pt x="1615115" y="274637"/>
                </a:cubicBezTo>
                <a:close/>
                <a:moveTo>
                  <a:pt x="1614480" y="273050"/>
                </a:moveTo>
                <a:cubicBezTo>
                  <a:pt x="1614480" y="273050"/>
                  <a:pt x="1599471" y="285750"/>
                  <a:pt x="1597595" y="282121"/>
                </a:cubicBezTo>
                <a:cubicBezTo>
                  <a:pt x="1593842" y="278493"/>
                  <a:pt x="1608852" y="273050"/>
                  <a:pt x="1614480" y="273050"/>
                </a:cubicBezTo>
                <a:close/>
                <a:moveTo>
                  <a:pt x="1614480" y="273050"/>
                </a:moveTo>
                <a:lnTo>
                  <a:pt x="1614201" y="274826"/>
                </a:lnTo>
                <a:lnTo>
                  <a:pt x="1614480" y="274637"/>
                </a:lnTo>
                <a:lnTo>
                  <a:pt x="1614157" y="275105"/>
                </a:lnTo>
                <a:lnTo>
                  <a:pt x="1612893" y="283134"/>
                </a:lnTo>
                <a:cubicBezTo>
                  <a:pt x="1611835" y="288059"/>
                  <a:pt x="1610247" y="292750"/>
                  <a:pt x="1608130" y="291812"/>
                </a:cubicBezTo>
                <a:cubicBezTo>
                  <a:pt x="1604955" y="291812"/>
                  <a:pt x="1605484" y="288528"/>
                  <a:pt x="1607337" y="284542"/>
                </a:cubicBezTo>
                <a:lnTo>
                  <a:pt x="1608280" y="283024"/>
                </a:lnTo>
                <a:lnTo>
                  <a:pt x="1600898" y="288748"/>
                </a:lnTo>
                <a:cubicBezTo>
                  <a:pt x="1598958" y="287866"/>
                  <a:pt x="1600898" y="284779"/>
                  <a:pt x="1604051" y="281693"/>
                </a:cubicBezTo>
                <a:lnTo>
                  <a:pt x="1612778" y="275789"/>
                </a:lnTo>
                <a:close/>
                <a:moveTo>
                  <a:pt x="1048536" y="273050"/>
                </a:moveTo>
                <a:lnTo>
                  <a:pt x="1049594" y="274954"/>
                </a:lnTo>
                <a:lnTo>
                  <a:pt x="1049594" y="273050"/>
                </a:lnTo>
                <a:cubicBezTo>
                  <a:pt x="1049594" y="273050"/>
                  <a:pt x="1053298" y="273050"/>
                  <a:pt x="1055150" y="276678"/>
                </a:cubicBezTo>
                <a:cubicBezTo>
                  <a:pt x="1058855" y="280307"/>
                  <a:pt x="1058855" y="283936"/>
                  <a:pt x="1057003" y="283936"/>
                </a:cubicBezTo>
                <a:lnTo>
                  <a:pt x="1051833" y="281404"/>
                </a:lnTo>
                <a:lnTo>
                  <a:pt x="1048536" y="287338"/>
                </a:lnTo>
                <a:cubicBezTo>
                  <a:pt x="1046551" y="285552"/>
                  <a:pt x="1044567" y="283766"/>
                  <a:pt x="1044567" y="280194"/>
                </a:cubicBezTo>
                <a:cubicBezTo>
                  <a:pt x="1044567" y="276622"/>
                  <a:pt x="1046551" y="273050"/>
                  <a:pt x="1048536" y="273050"/>
                </a:cubicBezTo>
                <a:close/>
                <a:moveTo>
                  <a:pt x="1047742" y="271992"/>
                </a:moveTo>
                <a:cubicBezTo>
                  <a:pt x="1047742" y="274108"/>
                  <a:pt x="1045927" y="276225"/>
                  <a:pt x="1044113" y="278342"/>
                </a:cubicBezTo>
                <a:cubicBezTo>
                  <a:pt x="1040485" y="282575"/>
                  <a:pt x="1036856" y="282575"/>
                  <a:pt x="1036856" y="280458"/>
                </a:cubicBezTo>
                <a:cubicBezTo>
                  <a:pt x="1035042" y="280458"/>
                  <a:pt x="1036856" y="276225"/>
                  <a:pt x="1040485" y="274108"/>
                </a:cubicBezTo>
                <a:cubicBezTo>
                  <a:pt x="1042299" y="269875"/>
                  <a:pt x="1045927" y="269875"/>
                  <a:pt x="1047742" y="271992"/>
                </a:cubicBezTo>
                <a:close/>
                <a:moveTo>
                  <a:pt x="1507853" y="269875"/>
                </a:moveTo>
                <a:cubicBezTo>
                  <a:pt x="1513409" y="269875"/>
                  <a:pt x="1516650" y="271760"/>
                  <a:pt x="1518039" y="275059"/>
                </a:cubicBezTo>
                <a:lnTo>
                  <a:pt x="1517702" y="280037"/>
                </a:lnTo>
                <a:lnTo>
                  <a:pt x="1517841" y="280115"/>
                </a:lnTo>
                <a:cubicBezTo>
                  <a:pt x="1519230" y="282258"/>
                  <a:pt x="1519230" y="284163"/>
                  <a:pt x="1519230" y="284163"/>
                </a:cubicBezTo>
                <a:lnTo>
                  <a:pt x="1517532" y="282546"/>
                </a:lnTo>
                <a:lnTo>
                  <a:pt x="1517113" y="288727"/>
                </a:lnTo>
                <a:lnTo>
                  <a:pt x="1512114" y="294564"/>
                </a:lnTo>
                <a:lnTo>
                  <a:pt x="1512880" y="296863"/>
                </a:lnTo>
                <a:lnTo>
                  <a:pt x="1511985" y="294714"/>
                </a:lnTo>
                <a:lnTo>
                  <a:pt x="1509242" y="297917"/>
                </a:lnTo>
                <a:cubicBezTo>
                  <a:pt x="1506463" y="299567"/>
                  <a:pt x="1504148" y="300038"/>
                  <a:pt x="1504148" y="300038"/>
                </a:cubicBezTo>
                <a:lnTo>
                  <a:pt x="1504033" y="299412"/>
                </a:lnTo>
                <a:lnTo>
                  <a:pt x="1503355" y="300038"/>
                </a:lnTo>
                <a:lnTo>
                  <a:pt x="1503798" y="298138"/>
                </a:lnTo>
                <a:lnTo>
                  <a:pt x="1502759" y="292497"/>
                </a:lnTo>
                <a:lnTo>
                  <a:pt x="1500948" y="286762"/>
                </a:lnTo>
                <a:lnTo>
                  <a:pt x="1500180" y="287338"/>
                </a:lnTo>
                <a:lnTo>
                  <a:pt x="1500843" y="286427"/>
                </a:lnTo>
                <a:lnTo>
                  <a:pt x="1498592" y="279301"/>
                </a:lnTo>
                <a:cubicBezTo>
                  <a:pt x="1498592" y="274588"/>
                  <a:pt x="1500907" y="272231"/>
                  <a:pt x="1503223" y="271053"/>
                </a:cubicBezTo>
                <a:lnTo>
                  <a:pt x="1505312" y="270522"/>
                </a:lnTo>
                <a:lnTo>
                  <a:pt x="1505260" y="270156"/>
                </a:lnTo>
                <a:lnTo>
                  <a:pt x="1506749" y="270156"/>
                </a:lnTo>
                <a:close/>
                <a:moveTo>
                  <a:pt x="1287101" y="268552"/>
                </a:moveTo>
                <a:cubicBezTo>
                  <a:pt x="1290629" y="270404"/>
                  <a:pt x="1288865" y="275960"/>
                  <a:pt x="1287101" y="279664"/>
                </a:cubicBezTo>
                <a:cubicBezTo>
                  <a:pt x="1283573" y="285221"/>
                  <a:pt x="1280045" y="288925"/>
                  <a:pt x="1276518" y="287073"/>
                </a:cubicBezTo>
                <a:cubicBezTo>
                  <a:pt x="1274754" y="285221"/>
                  <a:pt x="1274754" y="279664"/>
                  <a:pt x="1278282" y="275960"/>
                </a:cubicBezTo>
                <a:cubicBezTo>
                  <a:pt x="1281809" y="270404"/>
                  <a:pt x="1285337" y="266700"/>
                  <a:pt x="1287101" y="268552"/>
                </a:cubicBezTo>
                <a:close/>
                <a:moveTo>
                  <a:pt x="1337086" y="268288"/>
                </a:moveTo>
                <a:cubicBezTo>
                  <a:pt x="1345357" y="269234"/>
                  <a:pt x="1350412" y="272547"/>
                  <a:pt x="1352710" y="277752"/>
                </a:cubicBezTo>
                <a:lnTo>
                  <a:pt x="1352369" y="285480"/>
                </a:lnTo>
                <a:lnTo>
                  <a:pt x="1354130" y="290513"/>
                </a:lnTo>
                <a:lnTo>
                  <a:pt x="1352242" y="288349"/>
                </a:lnTo>
                <a:lnTo>
                  <a:pt x="1351791" y="298573"/>
                </a:lnTo>
                <a:lnTo>
                  <a:pt x="1344193" y="308463"/>
                </a:lnTo>
                <a:lnTo>
                  <a:pt x="1344605" y="309563"/>
                </a:lnTo>
                <a:lnTo>
                  <a:pt x="1344095" y="308591"/>
                </a:lnTo>
                <a:lnTo>
                  <a:pt x="1339613" y="314425"/>
                </a:lnTo>
                <a:lnTo>
                  <a:pt x="1332134" y="317286"/>
                </a:lnTo>
                <a:lnTo>
                  <a:pt x="1331905" y="317501"/>
                </a:lnTo>
                <a:lnTo>
                  <a:pt x="1331938" y="317361"/>
                </a:lnTo>
                <a:lnTo>
                  <a:pt x="1331571" y="317501"/>
                </a:lnTo>
                <a:cubicBezTo>
                  <a:pt x="1337086" y="311822"/>
                  <a:pt x="1322380" y="302358"/>
                  <a:pt x="1322380" y="287216"/>
                </a:cubicBezTo>
                <a:cubicBezTo>
                  <a:pt x="1322380" y="270181"/>
                  <a:pt x="1337086" y="268288"/>
                  <a:pt x="1337086" y="268288"/>
                </a:cubicBezTo>
                <a:close/>
                <a:moveTo>
                  <a:pt x="1058174" y="268288"/>
                </a:moveTo>
                <a:cubicBezTo>
                  <a:pt x="1061802" y="270272"/>
                  <a:pt x="1063617" y="270272"/>
                  <a:pt x="1063617" y="272257"/>
                </a:cubicBezTo>
                <a:cubicBezTo>
                  <a:pt x="1063617" y="274241"/>
                  <a:pt x="1061802" y="276226"/>
                  <a:pt x="1058174" y="276226"/>
                </a:cubicBezTo>
                <a:cubicBezTo>
                  <a:pt x="1052731" y="276226"/>
                  <a:pt x="1050917" y="274241"/>
                  <a:pt x="1050917" y="272257"/>
                </a:cubicBezTo>
                <a:cubicBezTo>
                  <a:pt x="1050917" y="270272"/>
                  <a:pt x="1054545" y="268288"/>
                  <a:pt x="1058174" y="268288"/>
                </a:cubicBezTo>
                <a:close/>
                <a:moveTo>
                  <a:pt x="940188" y="268288"/>
                </a:moveTo>
                <a:lnTo>
                  <a:pt x="946141" y="276225"/>
                </a:lnTo>
                <a:lnTo>
                  <a:pt x="946141" y="275998"/>
                </a:lnTo>
                <a:cubicBezTo>
                  <a:pt x="947729" y="271916"/>
                  <a:pt x="950904" y="269875"/>
                  <a:pt x="952492" y="269875"/>
                </a:cubicBezTo>
                <a:cubicBezTo>
                  <a:pt x="952492" y="271916"/>
                  <a:pt x="952492" y="275998"/>
                  <a:pt x="950904" y="280081"/>
                </a:cubicBezTo>
                <a:cubicBezTo>
                  <a:pt x="949317" y="282122"/>
                  <a:pt x="946141" y="284163"/>
                  <a:pt x="946141" y="284163"/>
                </a:cubicBezTo>
                <a:lnTo>
                  <a:pt x="946141" y="276227"/>
                </a:lnTo>
                <a:lnTo>
                  <a:pt x="944314" y="283538"/>
                </a:lnTo>
                <a:lnTo>
                  <a:pt x="944554" y="283845"/>
                </a:lnTo>
                <a:lnTo>
                  <a:pt x="944237" y="283845"/>
                </a:lnTo>
                <a:lnTo>
                  <a:pt x="944157" y="284163"/>
                </a:lnTo>
                <a:lnTo>
                  <a:pt x="943919" y="283845"/>
                </a:lnTo>
                <a:lnTo>
                  <a:pt x="936616" y="283845"/>
                </a:lnTo>
                <a:cubicBezTo>
                  <a:pt x="932648" y="281940"/>
                  <a:pt x="928679" y="278130"/>
                  <a:pt x="930663" y="278130"/>
                </a:cubicBezTo>
                <a:lnTo>
                  <a:pt x="938264" y="276306"/>
                </a:lnTo>
                <a:lnTo>
                  <a:pt x="938204" y="276225"/>
                </a:lnTo>
                <a:cubicBezTo>
                  <a:pt x="938204" y="272257"/>
                  <a:pt x="938204" y="270272"/>
                  <a:pt x="940188" y="268288"/>
                </a:cubicBezTo>
                <a:close/>
                <a:moveTo>
                  <a:pt x="2071363" y="268287"/>
                </a:moveTo>
                <a:cubicBezTo>
                  <a:pt x="2071363" y="268287"/>
                  <a:pt x="2105018" y="275791"/>
                  <a:pt x="2101279" y="307686"/>
                </a:cubicBezTo>
                <a:cubicBezTo>
                  <a:pt x="2098474" y="331607"/>
                  <a:pt x="2075687" y="347085"/>
                  <a:pt x="2069990" y="359661"/>
                </a:cubicBezTo>
                <a:lnTo>
                  <a:pt x="2070974" y="368127"/>
                </a:lnTo>
                <a:lnTo>
                  <a:pt x="2072632" y="371475"/>
                </a:lnTo>
                <a:lnTo>
                  <a:pt x="2071289" y="370836"/>
                </a:lnTo>
                <a:lnTo>
                  <a:pt x="2071363" y="371475"/>
                </a:lnTo>
                <a:cubicBezTo>
                  <a:pt x="2071363" y="371475"/>
                  <a:pt x="2062949" y="369599"/>
                  <a:pt x="2053601" y="363032"/>
                </a:cubicBezTo>
                <a:lnTo>
                  <a:pt x="2042106" y="351596"/>
                </a:lnTo>
                <a:lnTo>
                  <a:pt x="2041517" y="352425"/>
                </a:lnTo>
                <a:lnTo>
                  <a:pt x="2042046" y="351536"/>
                </a:lnTo>
                <a:lnTo>
                  <a:pt x="2039811" y="349313"/>
                </a:lnTo>
                <a:cubicBezTo>
                  <a:pt x="2035604" y="343333"/>
                  <a:pt x="2032099" y="335828"/>
                  <a:pt x="2030229" y="326447"/>
                </a:cubicBezTo>
                <a:lnTo>
                  <a:pt x="2028158" y="308445"/>
                </a:lnTo>
                <a:lnTo>
                  <a:pt x="2027230" y="309563"/>
                </a:lnTo>
                <a:lnTo>
                  <a:pt x="2028108" y="308008"/>
                </a:lnTo>
                <a:lnTo>
                  <a:pt x="2027453" y="302321"/>
                </a:lnTo>
                <a:cubicBezTo>
                  <a:pt x="2028943" y="280951"/>
                  <a:pt x="2043317" y="268287"/>
                  <a:pt x="2071363" y="268287"/>
                </a:cubicBezTo>
                <a:close/>
                <a:moveTo>
                  <a:pt x="1574792" y="268287"/>
                </a:moveTo>
                <a:cubicBezTo>
                  <a:pt x="1574792" y="268287"/>
                  <a:pt x="1579555" y="274240"/>
                  <a:pt x="1577968" y="276225"/>
                </a:cubicBezTo>
                <a:cubicBezTo>
                  <a:pt x="1576380" y="276225"/>
                  <a:pt x="1574792" y="270271"/>
                  <a:pt x="1574792" y="268287"/>
                </a:cubicBezTo>
                <a:close/>
                <a:moveTo>
                  <a:pt x="1574792" y="268287"/>
                </a:moveTo>
                <a:cubicBezTo>
                  <a:pt x="1574792" y="268287"/>
                  <a:pt x="1582730" y="268287"/>
                  <a:pt x="1582730" y="270668"/>
                </a:cubicBezTo>
                <a:cubicBezTo>
                  <a:pt x="1582730" y="271859"/>
                  <a:pt x="1581242" y="271264"/>
                  <a:pt x="1579505" y="270371"/>
                </a:cubicBezTo>
                <a:lnTo>
                  <a:pt x="1578887" y="270097"/>
                </a:lnTo>
                <a:lnTo>
                  <a:pt x="1580746" y="272520"/>
                </a:lnTo>
                <a:cubicBezTo>
                  <a:pt x="1580746" y="274637"/>
                  <a:pt x="1574792" y="270404"/>
                  <a:pt x="1574792" y="268287"/>
                </a:cubicBezTo>
                <a:close/>
                <a:moveTo>
                  <a:pt x="1582412" y="266699"/>
                </a:moveTo>
                <a:cubicBezTo>
                  <a:pt x="1584317" y="268287"/>
                  <a:pt x="1576697" y="268287"/>
                  <a:pt x="1574792" y="268287"/>
                </a:cubicBezTo>
                <a:cubicBezTo>
                  <a:pt x="1574792" y="268287"/>
                  <a:pt x="1582412" y="265112"/>
                  <a:pt x="1582412" y="266699"/>
                </a:cubicBezTo>
                <a:close/>
                <a:moveTo>
                  <a:pt x="1035042" y="265430"/>
                </a:moveTo>
                <a:cubicBezTo>
                  <a:pt x="1036856" y="263525"/>
                  <a:pt x="1038670" y="263525"/>
                  <a:pt x="1042299" y="265430"/>
                </a:cubicBezTo>
                <a:cubicBezTo>
                  <a:pt x="1045927" y="267335"/>
                  <a:pt x="1047742" y="269240"/>
                  <a:pt x="1047742" y="271145"/>
                </a:cubicBezTo>
                <a:cubicBezTo>
                  <a:pt x="1047742" y="273050"/>
                  <a:pt x="1044113" y="273050"/>
                  <a:pt x="1040485" y="271145"/>
                </a:cubicBezTo>
                <a:cubicBezTo>
                  <a:pt x="1036856" y="269240"/>
                  <a:pt x="1035042" y="267335"/>
                  <a:pt x="1035042" y="265430"/>
                </a:cubicBezTo>
                <a:close/>
                <a:moveTo>
                  <a:pt x="1565267" y="265113"/>
                </a:moveTo>
                <a:cubicBezTo>
                  <a:pt x="1565267" y="264319"/>
                  <a:pt x="1567252" y="264716"/>
                  <a:pt x="1569236" y="265510"/>
                </a:cubicBezTo>
                <a:lnTo>
                  <a:pt x="1572603" y="267867"/>
                </a:lnTo>
                <a:lnTo>
                  <a:pt x="1574792" y="268287"/>
                </a:lnTo>
                <a:lnTo>
                  <a:pt x="1574792" y="268287"/>
                </a:lnTo>
                <a:lnTo>
                  <a:pt x="1574792" y="268287"/>
                </a:lnTo>
                <a:lnTo>
                  <a:pt x="1574792" y="268288"/>
                </a:lnTo>
                <a:lnTo>
                  <a:pt x="1572676" y="276225"/>
                </a:lnTo>
                <a:cubicBezTo>
                  <a:pt x="1570559" y="276225"/>
                  <a:pt x="1570559" y="274737"/>
                  <a:pt x="1571353" y="273000"/>
                </a:cubicBezTo>
                <a:lnTo>
                  <a:pt x="1571701" y="272523"/>
                </a:lnTo>
                <a:lnTo>
                  <a:pt x="1568839" y="274240"/>
                </a:lnTo>
                <a:cubicBezTo>
                  <a:pt x="1567847" y="274240"/>
                  <a:pt x="1568839" y="272752"/>
                  <a:pt x="1570327" y="271264"/>
                </a:cubicBezTo>
                <a:lnTo>
                  <a:pt x="1574791" y="268288"/>
                </a:lnTo>
                <a:lnTo>
                  <a:pt x="1572810" y="268579"/>
                </a:lnTo>
                <a:lnTo>
                  <a:pt x="1569981" y="270668"/>
                </a:lnTo>
                <a:cubicBezTo>
                  <a:pt x="1568244" y="271859"/>
                  <a:pt x="1566260" y="273050"/>
                  <a:pt x="1565267" y="273050"/>
                </a:cubicBezTo>
                <a:cubicBezTo>
                  <a:pt x="1565267" y="271859"/>
                  <a:pt x="1566756" y="270668"/>
                  <a:pt x="1568492" y="269775"/>
                </a:cubicBezTo>
                <a:lnTo>
                  <a:pt x="1571819" y="268725"/>
                </a:lnTo>
                <a:lnTo>
                  <a:pt x="1570744" y="268883"/>
                </a:lnTo>
                <a:cubicBezTo>
                  <a:pt x="1568601" y="269081"/>
                  <a:pt x="1566220" y="269081"/>
                  <a:pt x="1565267" y="268287"/>
                </a:cubicBezTo>
                <a:cubicBezTo>
                  <a:pt x="1565267" y="267494"/>
                  <a:pt x="1566696" y="267097"/>
                  <a:pt x="1568601" y="267097"/>
                </a:cubicBezTo>
                <a:lnTo>
                  <a:pt x="1569022" y="267178"/>
                </a:lnTo>
                <a:close/>
                <a:moveTo>
                  <a:pt x="1268857" y="265112"/>
                </a:moveTo>
                <a:cubicBezTo>
                  <a:pt x="1272486" y="265112"/>
                  <a:pt x="1276114" y="268816"/>
                  <a:pt x="1276114" y="274372"/>
                </a:cubicBezTo>
                <a:lnTo>
                  <a:pt x="1274389" y="286704"/>
                </a:lnTo>
                <a:lnTo>
                  <a:pt x="1274755" y="287139"/>
                </a:lnTo>
                <a:lnTo>
                  <a:pt x="1274328" y="287139"/>
                </a:lnTo>
                <a:lnTo>
                  <a:pt x="1274300" y="287337"/>
                </a:lnTo>
                <a:lnTo>
                  <a:pt x="1274145" y="287139"/>
                </a:lnTo>
                <a:lnTo>
                  <a:pt x="1261621" y="287139"/>
                </a:lnTo>
                <a:cubicBezTo>
                  <a:pt x="1255993" y="283567"/>
                  <a:pt x="1254117" y="279995"/>
                  <a:pt x="1254117" y="278209"/>
                </a:cubicBezTo>
                <a:lnTo>
                  <a:pt x="1267147" y="278209"/>
                </a:lnTo>
                <a:lnTo>
                  <a:pt x="1267043" y="278076"/>
                </a:lnTo>
                <a:cubicBezTo>
                  <a:pt x="1265229" y="270668"/>
                  <a:pt x="1267043" y="266964"/>
                  <a:pt x="1268857" y="265112"/>
                </a:cubicBezTo>
                <a:close/>
                <a:moveTo>
                  <a:pt x="1580746" y="261937"/>
                </a:moveTo>
                <a:lnTo>
                  <a:pt x="1579725" y="264114"/>
                </a:lnTo>
                <a:lnTo>
                  <a:pt x="1582412" y="263525"/>
                </a:lnTo>
                <a:cubicBezTo>
                  <a:pt x="1583365" y="264318"/>
                  <a:pt x="1581936" y="265112"/>
                  <a:pt x="1580031" y="265708"/>
                </a:cubicBezTo>
                <a:lnTo>
                  <a:pt x="1577835" y="266124"/>
                </a:lnTo>
                <a:lnTo>
                  <a:pt x="1574792" y="268287"/>
                </a:lnTo>
                <a:lnTo>
                  <a:pt x="1576601" y="266357"/>
                </a:lnTo>
                <a:lnTo>
                  <a:pt x="1574792" y="266700"/>
                </a:lnTo>
                <a:cubicBezTo>
                  <a:pt x="1574792" y="266700"/>
                  <a:pt x="1576221" y="265509"/>
                  <a:pt x="1577888" y="264517"/>
                </a:cubicBezTo>
                <a:lnTo>
                  <a:pt x="1578440" y="264396"/>
                </a:lnTo>
                <a:close/>
                <a:moveTo>
                  <a:pt x="1537486" y="261937"/>
                </a:moveTo>
                <a:lnTo>
                  <a:pt x="1538587" y="263918"/>
                </a:lnTo>
                <a:lnTo>
                  <a:pt x="1538544" y="263751"/>
                </a:lnTo>
                <a:cubicBezTo>
                  <a:pt x="1540397" y="261937"/>
                  <a:pt x="1544101" y="263751"/>
                  <a:pt x="1545953" y="267380"/>
                </a:cubicBezTo>
                <a:cubicBezTo>
                  <a:pt x="1547805" y="269194"/>
                  <a:pt x="1547805" y="272823"/>
                  <a:pt x="1547805" y="274637"/>
                </a:cubicBezTo>
                <a:cubicBezTo>
                  <a:pt x="1545953" y="274637"/>
                  <a:pt x="1542249" y="272823"/>
                  <a:pt x="1540397" y="271008"/>
                </a:cubicBezTo>
                <a:lnTo>
                  <a:pt x="1540393" y="270993"/>
                </a:lnTo>
                <a:lnTo>
                  <a:pt x="1537486" y="276225"/>
                </a:lnTo>
                <a:cubicBezTo>
                  <a:pt x="1535295" y="276225"/>
                  <a:pt x="1533517" y="273026"/>
                  <a:pt x="1533517" y="269081"/>
                </a:cubicBezTo>
                <a:cubicBezTo>
                  <a:pt x="1533517" y="265136"/>
                  <a:pt x="1535295" y="261937"/>
                  <a:pt x="1537486" y="261937"/>
                </a:cubicBezTo>
                <a:close/>
                <a:moveTo>
                  <a:pt x="685792" y="258763"/>
                </a:moveTo>
                <a:cubicBezTo>
                  <a:pt x="685792" y="264478"/>
                  <a:pt x="680235" y="277813"/>
                  <a:pt x="678383" y="275908"/>
                </a:cubicBezTo>
                <a:cubicBezTo>
                  <a:pt x="674679" y="272098"/>
                  <a:pt x="685792" y="258763"/>
                  <a:pt x="685792" y="258763"/>
                </a:cubicBezTo>
                <a:close/>
                <a:moveTo>
                  <a:pt x="685792" y="258763"/>
                </a:moveTo>
                <a:lnTo>
                  <a:pt x="688475" y="263546"/>
                </a:lnTo>
                <a:lnTo>
                  <a:pt x="696221" y="268189"/>
                </a:lnTo>
                <a:cubicBezTo>
                  <a:pt x="699374" y="270868"/>
                  <a:pt x="701315" y="273547"/>
                  <a:pt x="699374" y="274440"/>
                </a:cubicBezTo>
                <a:lnTo>
                  <a:pt x="691507" y="269115"/>
                </a:lnTo>
                <a:lnTo>
                  <a:pt x="691507" y="276226"/>
                </a:lnTo>
                <a:lnTo>
                  <a:pt x="688214" y="269518"/>
                </a:lnTo>
                <a:lnTo>
                  <a:pt x="688649" y="271761"/>
                </a:lnTo>
                <a:cubicBezTo>
                  <a:pt x="688649" y="275472"/>
                  <a:pt x="687696" y="278528"/>
                  <a:pt x="684839" y="277655"/>
                </a:cubicBezTo>
                <a:cubicBezTo>
                  <a:pt x="682934" y="276782"/>
                  <a:pt x="683410" y="272852"/>
                  <a:pt x="684363" y="269141"/>
                </a:cubicBezTo>
                <a:lnTo>
                  <a:pt x="686455" y="262813"/>
                </a:lnTo>
                <a:lnTo>
                  <a:pt x="686452" y="262794"/>
                </a:lnTo>
                <a:lnTo>
                  <a:pt x="685792" y="261938"/>
                </a:lnTo>
                <a:lnTo>
                  <a:pt x="686368" y="262283"/>
                </a:lnTo>
                <a:close/>
                <a:moveTo>
                  <a:pt x="685792" y="258763"/>
                </a:moveTo>
                <a:cubicBezTo>
                  <a:pt x="691507" y="258763"/>
                  <a:pt x="704842" y="264319"/>
                  <a:pt x="702937" y="266172"/>
                </a:cubicBezTo>
                <a:cubicBezTo>
                  <a:pt x="699127" y="269876"/>
                  <a:pt x="685792" y="258763"/>
                  <a:pt x="685792" y="258763"/>
                </a:cubicBezTo>
                <a:close/>
                <a:moveTo>
                  <a:pt x="1570559" y="258762"/>
                </a:moveTo>
                <a:lnTo>
                  <a:pt x="1574533" y="266213"/>
                </a:lnTo>
                <a:lnTo>
                  <a:pt x="1574197" y="263524"/>
                </a:lnTo>
                <a:cubicBezTo>
                  <a:pt x="1573998" y="261143"/>
                  <a:pt x="1573998" y="258762"/>
                  <a:pt x="1574792" y="258762"/>
                </a:cubicBezTo>
                <a:lnTo>
                  <a:pt x="1574792" y="266699"/>
                </a:lnTo>
                <a:lnTo>
                  <a:pt x="1574792" y="266700"/>
                </a:lnTo>
                <a:lnTo>
                  <a:pt x="1574792" y="266699"/>
                </a:lnTo>
                <a:lnTo>
                  <a:pt x="1574792" y="266700"/>
                </a:lnTo>
                <a:lnTo>
                  <a:pt x="1574792" y="268287"/>
                </a:lnTo>
                <a:lnTo>
                  <a:pt x="1574587" y="266649"/>
                </a:lnTo>
                <a:lnTo>
                  <a:pt x="1570823" y="265708"/>
                </a:lnTo>
                <a:cubicBezTo>
                  <a:pt x="1568839" y="265112"/>
                  <a:pt x="1566854" y="264318"/>
                  <a:pt x="1566854" y="263525"/>
                </a:cubicBezTo>
                <a:lnTo>
                  <a:pt x="1574583" y="266616"/>
                </a:lnTo>
                <a:lnTo>
                  <a:pt x="1574561" y="266444"/>
                </a:lnTo>
                <a:lnTo>
                  <a:pt x="1571882" y="263475"/>
                </a:lnTo>
                <a:cubicBezTo>
                  <a:pt x="1570559" y="261739"/>
                  <a:pt x="1569501" y="259754"/>
                  <a:pt x="1570559" y="258762"/>
                </a:cubicBezTo>
                <a:close/>
                <a:moveTo>
                  <a:pt x="676346" y="257334"/>
                </a:moveTo>
                <a:lnTo>
                  <a:pt x="682794" y="259288"/>
                </a:lnTo>
                <a:lnTo>
                  <a:pt x="683739" y="259122"/>
                </a:lnTo>
                <a:lnTo>
                  <a:pt x="684205" y="258763"/>
                </a:lnTo>
                <a:lnTo>
                  <a:pt x="684019" y="259073"/>
                </a:lnTo>
                <a:lnTo>
                  <a:pt x="685792" y="258763"/>
                </a:lnTo>
                <a:lnTo>
                  <a:pt x="683126" y="260562"/>
                </a:lnTo>
                <a:lnTo>
                  <a:pt x="677954" y="269192"/>
                </a:lnTo>
                <a:cubicBezTo>
                  <a:pt x="675275" y="272345"/>
                  <a:pt x="672596" y="274286"/>
                  <a:pt x="671703" y="272345"/>
                </a:cubicBezTo>
                <a:lnTo>
                  <a:pt x="676777" y="264848"/>
                </a:lnTo>
                <a:lnTo>
                  <a:pt x="676531" y="265014"/>
                </a:lnTo>
                <a:cubicBezTo>
                  <a:pt x="673004" y="266635"/>
                  <a:pt x="669917" y="267098"/>
                  <a:pt x="669917" y="264319"/>
                </a:cubicBezTo>
                <a:lnTo>
                  <a:pt x="675863" y="261198"/>
                </a:lnTo>
                <a:lnTo>
                  <a:pt x="673488" y="261620"/>
                </a:lnTo>
                <a:cubicBezTo>
                  <a:pt x="669440" y="261620"/>
                  <a:pt x="666106" y="260667"/>
                  <a:pt x="667059" y="257810"/>
                </a:cubicBezTo>
                <a:cubicBezTo>
                  <a:pt x="668011" y="255905"/>
                  <a:pt x="672298" y="256381"/>
                  <a:pt x="676346" y="257334"/>
                </a:cubicBezTo>
                <a:close/>
                <a:moveTo>
                  <a:pt x="698790" y="257324"/>
                </a:moveTo>
                <a:cubicBezTo>
                  <a:pt x="702501" y="257076"/>
                  <a:pt x="705557" y="257572"/>
                  <a:pt x="704683" y="259557"/>
                </a:cubicBezTo>
                <a:cubicBezTo>
                  <a:pt x="704683" y="263526"/>
                  <a:pt x="688967" y="259557"/>
                  <a:pt x="688967" y="259557"/>
                </a:cubicBezTo>
                <a:cubicBezTo>
                  <a:pt x="690713" y="258565"/>
                  <a:pt x="695079" y="257572"/>
                  <a:pt x="698790" y="257324"/>
                </a:cubicBezTo>
                <a:close/>
                <a:moveTo>
                  <a:pt x="2335203" y="257177"/>
                </a:moveTo>
                <a:lnTo>
                  <a:pt x="2334422" y="257806"/>
                </a:lnTo>
                <a:lnTo>
                  <a:pt x="2334465" y="257815"/>
                </a:lnTo>
                <a:close/>
                <a:moveTo>
                  <a:pt x="2338379" y="257175"/>
                </a:moveTo>
                <a:cubicBezTo>
                  <a:pt x="2338379" y="257175"/>
                  <a:pt x="2352667" y="265112"/>
                  <a:pt x="2350881" y="269081"/>
                </a:cubicBezTo>
                <a:cubicBezTo>
                  <a:pt x="2349988" y="271066"/>
                  <a:pt x="2347309" y="269577"/>
                  <a:pt x="2344630" y="266849"/>
                </a:cubicBezTo>
                <a:lnTo>
                  <a:pt x="2343739" y="265470"/>
                </a:lnTo>
                <a:lnTo>
                  <a:pt x="2345788" y="274320"/>
                </a:lnTo>
                <a:cubicBezTo>
                  <a:pt x="2342084" y="276225"/>
                  <a:pt x="2338379" y="262890"/>
                  <a:pt x="2338379" y="257175"/>
                </a:cubicBezTo>
                <a:close/>
                <a:moveTo>
                  <a:pt x="2338379" y="257175"/>
                </a:moveTo>
                <a:cubicBezTo>
                  <a:pt x="2338379" y="257175"/>
                  <a:pt x="2354254" y="259080"/>
                  <a:pt x="2354254" y="262890"/>
                </a:cubicBezTo>
                <a:cubicBezTo>
                  <a:pt x="2354254" y="266700"/>
                  <a:pt x="2341907" y="260985"/>
                  <a:pt x="2338379" y="257175"/>
                </a:cubicBezTo>
                <a:close/>
                <a:moveTo>
                  <a:pt x="2337586" y="257175"/>
                </a:moveTo>
                <a:cubicBezTo>
                  <a:pt x="2337586" y="257175"/>
                  <a:pt x="2341555" y="274320"/>
                  <a:pt x="2337586" y="276225"/>
                </a:cubicBezTo>
                <a:cubicBezTo>
                  <a:pt x="2333617" y="276225"/>
                  <a:pt x="2335602" y="262890"/>
                  <a:pt x="2337586" y="257175"/>
                </a:cubicBezTo>
                <a:close/>
                <a:moveTo>
                  <a:pt x="1044884" y="257175"/>
                </a:moveTo>
                <a:lnTo>
                  <a:pt x="1050580" y="262600"/>
                </a:lnTo>
                <a:lnTo>
                  <a:pt x="1057003" y="259159"/>
                </a:lnTo>
                <a:cubicBezTo>
                  <a:pt x="1058855" y="261144"/>
                  <a:pt x="1057003" y="263128"/>
                  <a:pt x="1055150" y="267097"/>
                </a:cubicBezTo>
                <a:cubicBezTo>
                  <a:pt x="1053298" y="271065"/>
                  <a:pt x="1051446" y="273050"/>
                  <a:pt x="1049594" y="271065"/>
                </a:cubicBezTo>
                <a:lnTo>
                  <a:pt x="1049594" y="266446"/>
                </a:lnTo>
                <a:lnTo>
                  <a:pt x="1048694" y="269875"/>
                </a:lnTo>
                <a:cubicBezTo>
                  <a:pt x="1046789" y="269875"/>
                  <a:pt x="1044884" y="268061"/>
                  <a:pt x="1044884" y="264432"/>
                </a:cubicBezTo>
                <a:cubicBezTo>
                  <a:pt x="1042979" y="260803"/>
                  <a:pt x="1042979" y="257175"/>
                  <a:pt x="1044884" y="257175"/>
                </a:cubicBezTo>
                <a:close/>
                <a:moveTo>
                  <a:pt x="1623476" y="255905"/>
                </a:moveTo>
                <a:cubicBezTo>
                  <a:pt x="1625328" y="255905"/>
                  <a:pt x="1624402" y="259239"/>
                  <a:pt x="1622550" y="263049"/>
                </a:cubicBezTo>
                <a:lnTo>
                  <a:pt x="1621836" y="264150"/>
                </a:lnTo>
                <a:lnTo>
                  <a:pt x="1628414" y="259468"/>
                </a:lnTo>
                <a:cubicBezTo>
                  <a:pt x="1630178" y="260438"/>
                  <a:pt x="1628414" y="263348"/>
                  <a:pt x="1625548" y="266259"/>
                </a:cubicBezTo>
                <a:lnTo>
                  <a:pt x="1619240" y="270777"/>
                </a:lnTo>
                <a:lnTo>
                  <a:pt x="1623807" y="267833"/>
                </a:lnTo>
                <a:cubicBezTo>
                  <a:pt x="1627793" y="265566"/>
                  <a:pt x="1632015" y="263751"/>
                  <a:pt x="1632953" y="265565"/>
                </a:cubicBezTo>
                <a:lnTo>
                  <a:pt x="1628382" y="270828"/>
                </a:lnTo>
                <a:lnTo>
                  <a:pt x="1636440" y="272415"/>
                </a:lnTo>
                <a:cubicBezTo>
                  <a:pt x="1637366" y="274320"/>
                  <a:pt x="1633662" y="275272"/>
                  <a:pt x="1629032" y="275272"/>
                </a:cubicBezTo>
                <a:lnTo>
                  <a:pt x="1617222" y="272669"/>
                </a:lnTo>
                <a:lnTo>
                  <a:pt x="1616457" y="272771"/>
                </a:lnTo>
                <a:lnTo>
                  <a:pt x="1616067" y="273050"/>
                </a:lnTo>
                <a:lnTo>
                  <a:pt x="1616108" y="272817"/>
                </a:lnTo>
                <a:lnTo>
                  <a:pt x="1616067" y="272823"/>
                </a:lnTo>
                <a:lnTo>
                  <a:pt x="1616112" y="272794"/>
                </a:lnTo>
                <a:lnTo>
                  <a:pt x="1616174" y="272438"/>
                </a:lnTo>
                <a:lnTo>
                  <a:pt x="1616067" y="272415"/>
                </a:lnTo>
                <a:lnTo>
                  <a:pt x="1616182" y="272389"/>
                </a:lnTo>
                <a:lnTo>
                  <a:pt x="1617688" y="263763"/>
                </a:lnTo>
                <a:cubicBezTo>
                  <a:pt x="1618845" y="259239"/>
                  <a:pt x="1620698" y="254952"/>
                  <a:pt x="1623476" y="255905"/>
                </a:cubicBezTo>
                <a:close/>
                <a:moveTo>
                  <a:pt x="2120892" y="255814"/>
                </a:moveTo>
                <a:cubicBezTo>
                  <a:pt x="2120892" y="257628"/>
                  <a:pt x="2120892" y="261257"/>
                  <a:pt x="2117264" y="263071"/>
                </a:cubicBezTo>
                <a:cubicBezTo>
                  <a:pt x="2113635" y="264886"/>
                  <a:pt x="2110007" y="266700"/>
                  <a:pt x="2110007" y="264886"/>
                </a:cubicBezTo>
                <a:cubicBezTo>
                  <a:pt x="2108192" y="263071"/>
                  <a:pt x="2110007" y="259443"/>
                  <a:pt x="2113635" y="257628"/>
                </a:cubicBezTo>
                <a:cubicBezTo>
                  <a:pt x="2115449" y="255814"/>
                  <a:pt x="2119078" y="254000"/>
                  <a:pt x="2120892" y="255814"/>
                </a:cubicBezTo>
                <a:close/>
                <a:moveTo>
                  <a:pt x="2324509" y="255736"/>
                </a:moveTo>
                <a:lnTo>
                  <a:pt x="2333440" y="257601"/>
                </a:lnTo>
                <a:lnTo>
                  <a:pt x="2335204" y="257175"/>
                </a:lnTo>
                <a:lnTo>
                  <a:pt x="2335204" y="257175"/>
                </a:lnTo>
                <a:lnTo>
                  <a:pt x="2335205" y="257175"/>
                </a:lnTo>
                <a:lnTo>
                  <a:pt x="2335204" y="257177"/>
                </a:lnTo>
                <a:lnTo>
                  <a:pt x="2335140" y="257955"/>
                </a:lnTo>
                <a:lnTo>
                  <a:pt x="2335205" y="257969"/>
                </a:lnTo>
                <a:lnTo>
                  <a:pt x="2335138" y="257981"/>
                </a:lnTo>
                <a:lnTo>
                  <a:pt x="2334490" y="265906"/>
                </a:lnTo>
                <a:cubicBezTo>
                  <a:pt x="2333775" y="270272"/>
                  <a:pt x="2332347" y="274638"/>
                  <a:pt x="2329489" y="274638"/>
                </a:cubicBezTo>
                <a:cubicBezTo>
                  <a:pt x="2327584" y="274638"/>
                  <a:pt x="2328060" y="271242"/>
                  <a:pt x="2329489" y="267362"/>
                </a:cubicBezTo>
                <a:lnTo>
                  <a:pt x="2330570" y="265436"/>
                </a:lnTo>
                <a:lnTo>
                  <a:pt x="2324489" y="271065"/>
                </a:lnTo>
                <a:cubicBezTo>
                  <a:pt x="2322703" y="270073"/>
                  <a:pt x="2324489" y="267097"/>
                  <a:pt x="2327168" y="264120"/>
                </a:cubicBezTo>
                <a:lnTo>
                  <a:pt x="2334037" y="258184"/>
                </a:lnTo>
                <a:lnTo>
                  <a:pt x="2333925" y="258205"/>
                </a:lnTo>
                <a:lnTo>
                  <a:pt x="2328875" y="262268"/>
                </a:lnTo>
                <a:cubicBezTo>
                  <a:pt x="2325601" y="264584"/>
                  <a:pt x="2322108" y="266436"/>
                  <a:pt x="2321235" y="264584"/>
                </a:cubicBezTo>
                <a:cubicBezTo>
                  <a:pt x="2319488" y="262731"/>
                  <a:pt x="2322108" y="260879"/>
                  <a:pt x="2325601" y="259490"/>
                </a:cubicBezTo>
                <a:lnTo>
                  <a:pt x="2326289" y="259324"/>
                </a:lnTo>
                <a:lnTo>
                  <a:pt x="2317742" y="257969"/>
                </a:lnTo>
                <a:cubicBezTo>
                  <a:pt x="2317742" y="255984"/>
                  <a:pt x="2320798" y="255488"/>
                  <a:pt x="2324509" y="255736"/>
                </a:cubicBezTo>
                <a:close/>
                <a:moveTo>
                  <a:pt x="670075" y="254000"/>
                </a:moveTo>
                <a:cubicBezTo>
                  <a:pt x="671821" y="250825"/>
                  <a:pt x="685792" y="258763"/>
                  <a:pt x="685792" y="258763"/>
                </a:cubicBezTo>
                <a:cubicBezTo>
                  <a:pt x="680553" y="258763"/>
                  <a:pt x="668329" y="255588"/>
                  <a:pt x="670075" y="254000"/>
                </a:cubicBezTo>
                <a:close/>
                <a:moveTo>
                  <a:pt x="2130418" y="254000"/>
                </a:moveTo>
                <a:cubicBezTo>
                  <a:pt x="2134386" y="254000"/>
                  <a:pt x="2138355" y="255984"/>
                  <a:pt x="2138355" y="257969"/>
                </a:cubicBezTo>
                <a:cubicBezTo>
                  <a:pt x="2136371" y="259953"/>
                  <a:pt x="2134386" y="261938"/>
                  <a:pt x="2130418" y="259953"/>
                </a:cubicBezTo>
                <a:lnTo>
                  <a:pt x="2124317" y="258428"/>
                </a:lnTo>
                <a:lnTo>
                  <a:pt x="2128301" y="261030"/>
                </a:lnTo>
                <a:cubicBezTo>
                  <a:pt x="2132005" y="262844"/>
                  <a:pt x="2132005" y="266473"/>
                  <a:pt x="2130153" y="268287"/>
                </a:cubicBezTo>
                <a:cubicBezTo>
                  <a:pt x="2128301" y="268287"/>
                  <a:pt x="2126449" y="266473"/>
                  <a:pt x="2124597" y="264658"/>
                </a:cubicBezTo>
                <a:lnTo>
                  <a:pt x="2124593" y="264643"/>
                </a:lnTo>
                <a:lnTo>
                  <a:pt x="2121686" y="269875"/>
                </a:lnTo>
                <a:cubicBezTo>
                  <a:pt x="2119702" y="269875"/>
                  <a:pt x="2117717" y="266303"/>
                  <a:pt x="2117717" y="262731"/>
                </a:cubicBezTo>
                <a:cubicBezTo>
                  <a:pt x="2117717" y="259159"/>
                  <a:pt x="2119702" y="255587"/>
                  <a:pt x="2121686" y="255587"/>
                </a:cubicBezTo>
                <a:lnTo>
                  <a:pt x="2122787" y="257568"/>
                </a:lnTo>
                <a:lnTo>
                  <a:pt x="2122744" y="257401"/>
                </a:lnTo>
                <a:lnTo>
                  <a:pt x="2123122" y="257648"/>
                </a:lnTo>
                <a:close/>
                <a:moveTo>
                  <a:pt x="1532922" y="254000"/>
                </a:moveTo>
                <a:lnTo>
                  <a:pt x="1536153" y="260891"/>
                </a:lnTo>
                <a:lnTo>
                  <a:pt x="1536466" y="260803"/>
                </a:lnTo>
                <a:lnTo>
                  <a:pt x="1536293" y="261191"/>
                </a:lnTo>
                <a:lnTo>
                  <a:pt x="1536494" y="261620"/>
                </a:lnTo>
                <a:lnTo>
                  <a:pt x="1536103" y="261620"/>
                </a:lnTo>
                <a:lnTo>
                  <a:pt x="1532837" y="268968"/>
                </a:lnTo>
                <a:cubicBezTo>
                  <a:pt x="1531023" y="271009"/>
                  <a:pt x="1527395" y="273050"/>
                  <a:pt x="1525580" y="271009"/>
                </a:cubicBezTo>
                <a:cubicBezTo>
                  <a:pt x="1525580" y="268968"/>
                  <a:pt x="1525580" y="264885"/>
                  <a:pt x="1529209" y="262844"/>
                </a:cubicBezTo>
                <a:lnTo>
                  <a:pt x="1533562" y="261620"/>
                </a:lnTo>
                <a:lnTo>
                  <a:pt x="1529350" y="261620"/>
                </a:lnTo>
                <a:cubicBezTo>
                  <a:pt x="1525778" y="259715"/>
                  <a:pt x="1523992" y="255905"/>
                  <a:pt x="1525778" y="255905"/>
                </a:cubicBezTo>
                <a:cubicBezTo>
                  <a:pt x="1525778" y="254000"/>
                  <a:pt x="1529350" y="254000"/>
                  <a:pt x="1532922" y="254000"/>
                </a:cubicBezTo>
                <a:close/>
                <a:moveTo>
                  <a:pt x="2243924" y="252412"/>
                </a:moveTo>
                <a:cubicBezTo>
                  <a:pt x="2245909" y="252412"/>
                  <a:pt x="2247893" y="250825"/>
                  <a:pt x="2247893" y="252412"/>
                </a:cubicBezTo>
                <a:lnTo>
                  <a:pt x="2247893" y="252413"/>
                </a:lnTo>
                <a:lnTo>
                  <a:pt x="2249480" y="255588"/>
                </a:lnTo>
                <a:cubicBezTo>
                  <a:pt x="2249480" y="257175"/>
                  <a:pt x="2249480" y="258763"/>
                  <a:pt x="2247893" y="258763"/>
                </a:cubicBezTo>
                <a:cubicBezTo>
                  <a:pt x="2246305" y="258763"/>
                  <a:pt x="2246305" y="257175"/>
                  <a:pt x="2246305" y="255588"/>
                </a:cubicBezTo>
                <a:lnTo>
                  <a:pt x="2247892" y="252414"/>
                </a:lnTo>
                <a:lnTo>
                  <a:pt x="2245909" y="255587"/>
                </a:lnTo>
                <a:cubicBezTo>
                  <a:pt x="2243924" y="257175"/>
                  <a:pt x="2241940" y="257175"/>
                  <a:pt x="2241940" y="255587"/>
                </a:cubicBezTo>
                <a:cubicBezTo>
                  <a:pt x="2239955" y="255587"/>
                  <a:pt x="2241940" y="254000"/>
                  <a:pt x="2243924" y="252412"/>
                </a:cubicBezTo>
                <a:close/>
                <a:moveTo>
                  <a:pt x="1648876" y="252412"/>
                </a:moveTo>
                <a:cubicBezTo>
                  <a:pt x="1648876" y="250825"/>
                  <a:pt x="1650992" y="252412"/>
                  <a:pt x="1650992" y="252412"/>
                </a:cubicBezTo>
                <a:cubicBezTo>
                  <a:pt x="1648876" y="257175"/>
                  <a:pt x="1644642" y="257175"/>
                  <a:pt x="1644642" y="257175"/>
                </a:cubicBezTo>
                <a:cubicBezTo>
                  <a:pt x="1648876" y="255587"/>
                  <a:pt x="1648876" y="252412"/>
                  <a:pt x="1648876" y="252412"/>
                </a:cubicBezTo>
                <a:close/>
                <a:moveTo>
                  <a:pt x="1615432" y="252412"/>
                </a:moveTo>
                <a:cubicBezTo>
                  <a:pt x="1617337" y="252412"/>
                  <a:pt x="1617814" y="256164"/>
                  <a:pt x="1617337" y="260620"/>
                </a:cubicBezTo>
                <a:lnTo>
                  <a:pt x="1614085" y="271230"/>
                </a:lnTo>
                <a:lnTo>
                  <a:pt x="1614266" y="272064"/>
                </a:lnTo>
                <a:lnTo>
                  <a:pt x="1614480" y="272097"/>
                </a:lnTo>
                <a:lnTo>
                  <a:pt x="1614283" y="272139"/>
                </a:lnTo>
                <a:lnTo>
                  <a:pt x="1614480" y="273050"/>
                </a:lnTo>
                <a:lnTo>
                  <a:pt x="1613575" y="272896"/>
                </a:lnTo>
                <a:lnTo>
                  <a:pt x="1613527" y="273050"/>
                </a:lnTo>
                <a:lnTo>
                  <a:pt x="1613507" y="272884"/>
                </a:lnTo>
                <a:lnTo>
                  <a:pt x="1611978" y="272624"/>
                </a:lnTo>
                <a:lnTo>
                  <a:pt x="1604310" y="274240"/>
                </a:lnTo>
                <a:cubicBezTo>
                  <a:pt x="1599101" y="274954"/>
                  <a:pt x="1593644" y="274954"/>
                  <a:pt x="1592652" y="272097"/>
                </a:cubicBezTo>
                <a:cubicBezTo>
                  <a:pt x="1591660" y="270192"/>
                  <a:pt x="1595628" y="269716"/>
                  <a:pt x="1600589" y="269954"/>
                </a:cubicBezTo>
                <a:lnTo>
                  <a:pt x="1603187" y="270355"/>
                </a:lnTo>
                <a:lnTo>
                  <a:pt x="1595430" y="265641"/>
                </a:lnTo>
                <a:cubicBezTo>
                  <a:pt x="1596383" y="263789"/>
                  <a:pt x="1600193" y="264715"/>
                  <a:pt x="1604241" y="266567"/>
                </a:cubicBezTo>
                <a:lnTo>
                  <a:pt x="1605730" y="267510"/>
                </a:lnTo>
                <a:lnTo>
                  <a:pt x="1598958" y="259715"/>
                </a:lnTo>
                <a:cubicBezTo>
                  <a:pt x="1600898" y="256857"/>
                  <a:pt x="1604294" y="258762"/>
                  <a:pt x="1607447" y="262096"/>
                </a:cubicBezTo>
                <a:lnTo>
                  <a:pt x="1608226" y="263310"/>
                </a:lnTo>
                <a:lnTo>
                  <a:pt x="1606014" y="254288"/>
                </a:lnTo>
                <a:cubicBezTo>
                  <a:pt x="1608130" y="253350"/>
                  <a:pt x="1610247" y="256633"/>
                  <a:pt x="1611834" y="260855"/>
                </a:cubicBezTo>
                <a:lnTo>
                  <a:pt x="1612369" y="263319"/>
                </a:lnTo>
                <a:close/>
                <a:moveTo>
                  <a:pt x="628906" y="250825"/>
                </a:moveTo>
                <a:cubicBezTo>
                  <a:pt x="628906" y="250825"/>
                  <a:pt x="638167" y="252693"/>
                  <a:pt x="638167" y="262031"/>
                </a:cubicBezTo>
                <a:lnTo>
                  <a:pt x="636218" y="267817"/>
                </a:lnTo>
                <a:lnTo>
                  <a:pt x="636580" y="268288"/>
                </a:lnTo>
                <a:lnTo>
                  <a:pt x="636150" y="268019"/>
                </a:lnTo>
                <a:lnTo>
                  <a:pt x="634000" y="274404"/>
                </a:lnTo>
                <a:cubicBezTo>
                  <a:pt x="632148" y="277906"/>
                  <a:pt x="630759" y="280707"/>
                  <a:pt x="632611" y="282575"/>
                </a:cubicBezTo>
                <a:lnTo>
                  <a:pt x="631722" y="282167"/>
                </a:lnTo>
                <a:lnTo>
                  <a:pt x="631817" y="282575"/>
                </a:lnTo>
                <a:lnTo>
                  <a:pt x="631246" y="281949"/>
                </a:lnTo>
                <a:lnTo>
                  <a:pt x="627517" y="280240"/>
                </a:lnTo>
                <a:lnTo>
                  <a:pt x="623416" y="274645"/>
                </a:lnTo>
                <a:lnTo>
                  <a:pt x="622292" y="276226"/>
                </a:lnTo>
                <a:lnTo>
                  <a:pt x="623253" y="274423"/>
                </a:lnTo>
                <a:lnTo>
                  <a:pt x="619646" y="269501"/>
                </a:lnTo>
                <a:lnTo>
                  <a:pt x="619104" y="261986"/>
                </a:lnTo>
                <a:lnTo>
                  <a:pt x="617530" y="263526"/>
                </a:lnTo>
                <a:cubicBezTo>
                  <a:pt x="617530" y="263526"/>
                  <a:pt x="617530" y="262038"/>
                  <a:pt x="618919" y="260301"/>
                </a:cubicBezTo>
                <a:lnTo>
                  <a:pt x="618980" y="260271"/>
                </a:lnTo>
                <a:lnTo>
                  <a:pt x="618720" y="256661"/>
                </a:lnTo>
                <a:cubicBezTo>
                  <a:pt x="620109" y="253626"/>
                  <a:pt x="623350" y="251759"/>
                  <a:pt x="628906" y="250825"/>
                </a:cubicBezTo>
                <a:close/>
                <a:moveTo>
                  <a:pt x="2239955" y="248180"/>
                </a:moveTo>
                <a:cubicBezTo>
                  <a:pt x="2241860" y="246063"/>
                  <a:pt x="2243765" y="246063"/>
                  <a:pt x="2245670" y="248180"/>
                </a:cubicBezTo>
                <a:cubicBezTo>
                  <a:pt x="2247575" y="248180"/>
                  <a:pt x="2249480" y="250296"/>
                  <a:pt x="2247575" y="250296"/>
                </a:cubicBezTo>
                <a:cubicBezTo>
                  <a:pt x="2247575" y="252413"/>
                  <a:pt x="2245670" y="252413"/>
                  <a:pt x="2243765" y="250296"/>
                </a:cubicBezTo>
                <a:cubicBezTo>
                  <a:pt x="2241860" y="250296"/>
                  <a:pt x="2239955" y="248180"/>
                  <a:pt x="2239955" y="248180"/>
                </a:cubicBezTo>
                <a:close/>
                <a:moveTo>
                  <a:pt x="2395408" y="247650"/>
                </a:moveTo>
                <a:cubicBezTo>
                  <a:pt x="2399987" y="247650"/>
                  <a:pt x="2403193" y="249518"/>
                  <a:pt x="2404796" y="252786"/>
                </a:cubicBezTo>
                <a:lnTo>
                  <a:pt x="2404663" y="260631"/>
                </a:lnTo>
                <a:lnTo>
                  <a:pt x="2405055" y="261938"/>
                </a:lnTo>
                <a:lnTo>
                  <a:pt x="2404650" y="261410"/>
                </a:lnTo>
                <a:lnTo>
                  <a:pt x="2404567" y="266326"/>
                </a:lnTo>
                <a:lnTo>
                  <a:pt x="2398654" y="274483"/>
                </a:lnTo>
                <a:lnTo>
                  <a:pt x="2398705" y="274638"/>
                </a:lnTo>
                <a:lnTo>
                  <a:pt x="2398645" y="274495"/>
                </a:lnTo>
                <a:lnTo>
                  <a:pt x="2396782" y="277065"/>
                </a:lnTo>
                <a:lnTo>
                  <a:pt x="2392688" y="278963"/>
                </a:lnTo>
                <a:lnTo>
                  <a:pt x="2392355" y="279400"/>
                </a:lnTo>
                <a:lnTo>
                  <a:pt x="2392416" y="279089"/>
                </a:lnTo>
                <a:lnTo>
                  <a:pt x="2391744" y="279400"/>
                </a:lnTo>
                <a:cubicBezTo>
                  <a:pt x="2393576" y="276598"/>
                  <a:pt x="2391744" y="273797"/>
                  <a:pt x="2389455" y="270529"/>
                </a:cubicBezTo>
                <a:lnTo>
                  <a:pt x="2387703" y="266470"/>
                </a:lnTo>
                <a:lnTo>
                  <a:pt x="2387592" y="266701"/>
                </a:lnTo>
                <a:lnTo>
                  <a:pt x="2387684" y="266426"/>
                </a:lnTo>
                <a:lnTo>
                  <a:pt x="2384417" y="258856"/>
                </a:lnTo>
                <a:cubicBezTo>
                  <a:pt x="2386249" y="249518"/>
                  <a:pt x="2395408" y="247650"/>
                  <a:pt x="2395408" y="247650"/>
                </a:cubicBezTo>
                <a:close/>
                <a:moveTo>
                  <a:pt x="1562092" y="247650"/>
                </a:moveTo>
                <a:cubicBezTo>
                  <a:pt x="1562092" y="247650"/>
                  <a:pt x="1565267" y="255270"/>
                  <a:pt x="1563680" y="255270"/>
                </a:cubicBezTo>
                <a:cubicBezTo>
                  <a:pt x="1562092" y="257175"/>
                  <a:pt x="1562092" y="249555"/>
                  <a:pt x="1562092" y="247650"/>
                </a:cubicBezTo>
                <a:close/>
                <a:moveTo>
                  <a:pt x="1562092" y="247650"/>
                </a:moveTo>
                <a:cubicBezTo>
                  <a:pt x="1562092" y="247650"/>
                  <a:pt x="1566855" y="253365"/>
                  <a:pt x="1565268" y="255270"/>
                </a:cubicBezTo>
                <a:cubicBezTo>
                  <a:pt x="1565268" y="257175"/>
                  <a:pt x="1562092" y="249555"/>
                  <a:pt x="1562092" y="247650"/>
                </a:cubicBezTo>
                <a:close/>
                <a:moveTo>
                  <a:pt x="1562092" y="247650"/>
                </a:moveTo>
                <a:cubicBezTo>
                  <a:pt x="1562092" y="247650"/>
                  <a:pt x="1568442" y="251619"/>
                  <a:pt x="1568442" y="253603"/>
                </a:cubicBezTo>
                <a:cubicBezTo>
                  <a:pt x="1566855" y="255588"/>
                  <a:pt x="1563680" y="249634"/>
                  <a:pt x="1562092" y="247650"/>
                </a:cubicBezTo>
                <a:close/>
                <a:moveTo>
                  <a:pt x="1562092" y="247650"/>
                </a:moveTo>
                <a:cubicBezTo>
                  <a:pt x="1562092" y="247650"/>
                  <a:pt x="1570030" y="247650"/>
                  <a:pt x="1570030" y="250031"/>
                </a:cubicBezTo>
                <a:cubicBezTo>
                  <a:pt x="1570030" y="252413"/>
                  <a:pt x="1563680" y="250031"/>
                  <a:pt x="1562092" y="247650"/>
                </a:cubicBezTo>
                <a:close/>
                <a:moveTo>
                  <a:pt x="1647288" y="246062"/>
                </a:moveTo>
                <a:cubicBezTo>
                  <a:pt x="1652579" y="246062"/>
                  <a:pt x="1652579" y="249766"/>
                  <a:pt x="1652579" y="249766"/>
                </a:cubicBezTo>
                <a:lnTo>
                  <a:pt x="1650619" y="251001"/>
                </a:lnTo>
                <a:lnTo>
                  <a:pt x="1652579" y="250825"/>
                </a:lnTo>
                <a:lnTo>
                  <a:pt x="1650227" y="251248"/>
                </a:lnTo>
                <a:lnTo>
                  <a:pt x="1643760" y="255323"/>
                </a:lnTo>
                <a:lnTo>
                  <a:pt x="1641225" y="253327"/>
                </a:lnTo>
                <a:lnTo>
                  <a:pt x="1639539" y="251999"/>
                </a:lnTo>
                <a:lnTo>
                  <a:pt x="1639350" y="252016"/>
                </a:lnTo>
                <a:cubicBezTo>
                  <a:pt x="1637145" y="251619"/>
                  <a:pt x="1636704" y="250825"/>
                  <a:pt x="1636704" y="250825"/>
                </a:cubicBezTo>
                <a:lnTo>
                  <a:pt x="1638311" y="251031"/>
                </a:lnTo>
                <a:lnTo>
                  <a:pt x="1636704" y="249766"/>
                </a:lnTo>
                <a:cubicBezTo>
                  <a:pt x="1640232" y="251618"/>
                  <a:pt x="1641996" y="246062"/>
                  <a:pt x="1647288" y="246062"/>
                </a:cubicBezTo>
                <a:close/>
                <a:moveTo>
                  <a:pt x="1535502" y="246062"/>
                </a:moveTo>
                <a:lnTo>
                  <a:pt x="1540795" y="253120"/>
                </a:lnTo>
                <a:lnTo>
                  <a:pt x="1545900" y="247650"/>
                </a:lnTo>
                <a:cubicBezTo>
                  <a:pt x="1547805" y="249691"/>
                  <a:pt x="1547805" y="253773"/>
                  <a:pt x="1545900" y="257856"/>
                </a:cubicBezTo>
                <a:lnTo>
                  <a:pt x="1542451" y="259704"/>
                </a:lnTo>
                <a:lnTo>
                  <a:pt x="1546218" y="258762"/>
                </a:lnTo>
                <a:cubicBezTo>
                  <a:pt x="1550186" y="258762"/>
                  <a:pt x="1554155" y="260746"/>
                  <a:pt x="1554155" y="262731"/>
                </a:cubicBezTo>
                <a:cubicBezTo>
                  <a:pt x="1554155" y="264715"/>
                  <a:pt x="1550186" y="266700"/>
                  <a:pt x="1546218" y="264715"/>
                </a:cubicBezTo>
                <a:lnTo>
                  <a:pt x="1539603" y="261408"/>
                </a:lnTo>
                <a:lnTo>
                  <a:pt x="1539471" y="261937"/>
                </a:lnTo>
                <a:lnTo>
                  <a:pt x="1539130" y="261483"/>
                </a:lnTo>
                <a:lnTo>
                  <a:pt x="1538280" y="261938"/>
                </a:lnTo>
                <a:lnTo>
                  <a:pt x="1538529" y="260871"/>
                </a:lnTo>
                <a:lnTo>
                  <a:pt x="1538280" y="260746"/>
                </a:lnTo>
                <a:lnTo>
                  <a:pt x="1538531" y="260684"/>
                </a:lnTo>
                <a:lnTo>
                  <a:pt x="1533517" y="253999"/>
                </a:lnTo>
                <a:cubicBezTo>
                  <a:pt x="1533517" y="250031"/>
                  <a:pt x="1533517" y="248046"/>
                  <a:pt x="1535502" y="246062"/>
                </a:cubicBezTo>
                <a:close/>
                <a:moveTo>
                  <a:pt x="660128" y="244701"/>
                </a:moveTo>
                <a:cubicBezTo>
                  <a:pt x="661980" y="244701"/>
                  <a:pt x="661980" y="248330"/>
                  <a:pt x="658275" y="251958"/>
                </a:cubicBezTo>
                <a:cubicBezTo>
                  <a:pt x="656423" y="253773"/>
                  <a:pt x="654571" y="255587"/>
                  <a:pt x="652719" y="255587"/>
                </a:cubicBezTo>
                <a:cubicBezTo>
                  <a:pt x="650867" y="253773"/>
                  <a:pt x="650867" y="250144"/>
                  <a:pt x="654571" y="248330"/>
                </a:cubicBezTo>
                <a:cubicBezTo>
                  <a:pt x="656423" y="244701"/>
                  <a:pt x="658275" y="242887"/>
                  <a:pt x="660128" y="244701"/>
                </a:cubicBezTo>
                <a:close/>
                <a:moveTo>
                  <a:pt x="661979" y="244673"/>
                </a:moveTo>
                <a:cubicBezTo>
                  <a:pt x="663566" y="242887"/>
                  <a:pt x="665154" y="246459"/>
                  <a:pt x="665154" y="250031"/>
                </a:cubicBezTo>
                <a:cubicBezTo>
                  <a:pt x="665154" y="253603"/>
                  <a:pt x="663566" y="257175"/>
                  <a:pt x="661979" y="257175"/>
                </a:cubicBezTo>
                <a:cubicBezTo>
                  <a:pt x="660391" y="257175"/>
                  <a:pt x="658804" y="253603"/>
                  <a:pt x="658804" y="250031"/>
                </a:cubicBezTo>
                <a:cubicBezTo>
                  <a:pt x="658804" y="246459"/>
                  <a:pt x="660391" y="244673"/>
                  <a:pt x="661979" y="244673"/>
                </a:cubicBezTo>
                <a:close/>
                <a:moveTo>
                  <a:pt x="2254242" y="244475"/>
                </a:moveTo>
                <a:cubicBezTo>
                  <a:pt x="2254242" y="244475"/>
                  <a:pt x="2254242" y="246459"/>
                  <a:pt x="2254242" y="248444"/>
                </a:cubicBezTo>
                <a:lnTo>
                  <a:pt x="2250403" y="252043"/>
                </a:lnTo>
                <a:lnTo>
                  <a:pt x="2253449" y="250825"/>
                </a:lnTo>
                <a:cubicBezTo>
                  <a:pt x="2255434" y="250825"/>
                  <a:pt x="2257418" y="252412"/>
                  <a:pt x="2257418" y="252412"/>
                </a:cubicBezTo>
                <a:lnTo>
                  <a:pt x="2253647" y="253921"/>
                </a:lnTo>
                <a:lnTo>
                  <a:pt x="2253846" y="254000"/>
                </a:lnTo>
                <a:cubicBezTo>
                  <a:pt x="2253846" y="255588"/>
                  <a:pt x="2255830" y="257175"/>
                  <a:pt x="2253846" y="257175"/>
                </a:cubicBezTo>
                <a:cubicBezTo>
                  <a:pt x="2253846" y="258763"/>
                  <a:pt x="2251861" y="257175"/>
                  <a:pt x="2249877" y="255588"/>
                </a:cubicBezTo>
                <a:lnTo>
                  <a:pt x="2249877" y="252571"/>
                </a:lnTo>
                <a:lnTo>
                  <a:pt x="2249480" y="252412"/>
                </a:lnTo>
                <a:lnTo>
                  <a:pt x="2250009" y="252201"/>
                </a:lnTo>
                <a:lnTo>
                  <a:pt x="2250009" y="246459"/>
                </a:lnTo>
                <a:cubicBezTo>
                  <a:pt x="2252126" y="244475"/>
                  <a:pt x="2254242" y="244475"/>
                  <a:pt x="2254242" y="244475"/>
                </a:cubicBezTo>
                <a:close/>
                <a:moveTo>
                  <a:pt x="1568443" y="244475"/>
                </a:moveTo>
                <a:cubicBezTo>
                  <a:pt x="1569237" y="244475"/>
                  <a:pt x="1568443" y="245268"/>
                  <a:pt x="1567053" y="246062"/>
                </a:cubicBezTo>
                <a:lnTo>
                  <a:pt x="1566585" y="246212"/>
                </a:lnTo>
                <a:lnTo>
                  <a:pt x="1570030" y="246062"/>
                </a:lnTo>
                <a:cubicBezTo>
                  <a:pt x="1570030" y="247650"/>
                  <a:pt x="1563680" y="247650"/>
                  <a:pt x="1562092" y="247650"/>
                </a:cubicBezTo>
                <a:cubicBezTo>
                  <a:pt x="1562092" y="247650"/>
                  <a:pt x="1568443" y="242887"/>
                  <a:pt x="1568443" y="244475"/>
                </a:cubicBezTo>
                <a:close/>
                <a:moveTo>
                  <a:pt x="661979" y="243114"/>
                </a:moveTo>
                <a:cubicBezTo>
                  <a:pt x="663793" y="241300"/>
                  <a:pt x="667422" y="243114"/>
                  <a:pt x="669236" y="244928"/>
                </a:cubicBezTo>
                <a:cubicBezTo>
                  <a:pt x="672864" y="246743"/>
                  <a:pt x="674679" y="250371"/>
                  <a:pt x="672864" y="252186"/>
                </a:cubicBezTo>
                <a:cubicBezTo>
                  <a:pt x="672864" y="254000"/>
                  <a:pt x="669236" y="252186"/>
                  <a:pt x="665607" y="250371"/>
                </a:cubicBezTo>
                <a:cubicBezTo>
                  <a:pt x="661979" y="248557"/>
                  <a:pt x="661979" y="244928"/>
                  <a:pt x="661979" y="243114"/>
                </a:cubicBezTo>
                <a:close/>
                <a:moveTo>
                  <a:pt x="2246305" y="242888"/>
                </a:moveTo>
                <a:cubicBezTo>
                  <a:pt x="2247893" y="242888"/>
                  <a:pt x="2249480" y="244793"/>
                  <a:pt x="2249480" y="246698"/>
                </a:cubicBezTo>
                <a:cubicBezTo>
                  <a:pt x="2249480" y="248603"/>
                  <a:pt x="2249480" y="250508"/>
                  <a:pt x="2247893" y="250508"/>
                </a:cubicBezTo>
                <a:cubicBezTo>
                  <a:pt x="2247893" y="252413"/>
                  <a:pt x="2246305" y="250508"/>
                  <a:pt x="2246305" y="248603"/>
                </a:cubicBezTo>
                <a:cubicBezTo>
                  <a:pt x="2246305" y="246698"/>
                  <a:pt x="2246305" y="242888"/>
                  <a:pt x="2246305" y="242888"/>
                </a:cubicBezTo>
                <a:close/>
                <a:moveTo>
                  <a:pt x="678383" y="242888"/>
                </a:moveTo>
                <a:cubicBezTo>
                  <a:pt x="682087" y="242888"/>
                  <a:pt x="685792" y="258763"/>
                  <a:pt x="685792" y="258763"/>
                </a:cubicBezTo>
                <a:cubicBezTo>
                  <a:pt x="680500" y="256977"/>
                  <a:pt x="669917" y="248047"/>
                  <a:pt x="673445" y="246261"/>
                </a:cubicBezTo>
                <a:lnTo>
                  <a:pt x="680105" y="251220"/>
                </a:lnTo>
                <a:lnTo>
                  <a:pt x="679309" y="250164"/>
                </a:lnTo>
                <a:cubicBezTo>
                  <a:pt x="677457" y="246857"/>
                  <a:pt x="676531" y="243770"/>
                  <a:pt x="678383" y="242888"/>
                </a:cubicBezTo>
                <a:close/>
                <a:moveTo>
                  <a:pt x="1566855" y="242887"/>
                </a:moveTo>
                <a:cubicBezTo>
                  <a:pt x="1568442" y="242887"/>
                  <a:pt x="1563680" y="246062"/>
                  <a:pt x="1562092" y="247650"/>
                </a:cubicBezTo>
                <a:cubicBezTo>
                  <a:pt x="1562092" y="247650"/>
                  <a:pt x="1565267" y="241300"/>
                  <a:pt x="1566855" y="242887"/>
                </a:cubicBezTo>
                <a:close/>
                <a:moveTo>
                  <a:pt x="2130153" y="242887"/>
                </a:moveTo>
                <a:cubicBezTo>
                  <a:pt x="2132005" y="244701"/>
                  <a:pt x="2132005" y="248330"/>
                  <a:pt x="2130153" y="251958"/>
                </a:cubicBezTo>
                <a:cubicBezTo>
                  <a:pt x="2126449" y="253773"/>
                  <a:pt x="2124597" y="255587"/>
                  <a:pt x="2122744" y="255587"/>
                </a:cubicBezTo>
                <a:cubicBezTo>
                  <a:pt x="2120892" y="253773"/>
                  <a:pt x="2120892" y="250144"/>
                  <a:pt x="2124597" y="248330"/>
                </a:cubicBezTo>
                <a:cubicBezTo>
                  <a:pt x="2126449" y="244701"/>
                  <a:pt x="2128301" y="242887"/>
                  <a:pt x="2130153" y="242887"/>
                </a:cubicBezTo>
                <a:close/>
                <a:moveTo>
                  <a:pt x="2329489" y="241458"/>
                </a:moveTo>
                <a:cubicBezTo>
                  <a:pt x="2330442" y="240585"/>
                  <a:pt x="2331870" y="243205"/>
                  <a:pt x="2333061" y="246697"/>
                </a:cubicBezTo>
                <a:lnTo>
                  <a:pt x="2335204" y="257173"/>
                </a:lnTo>
                <a:lnTo>
                  <a:pt x="2335205" y="257175"/>
                </a:lnTo>
                <a:lnTo>
                  <a:pt x="2335204" y="257174"/>
                </a:lnTo>
                <a:lnTo>
                  <a:pt x="2335204" y="257175"/>
                </a:lnTo>
                <a:lnTo>
                  <a:pt x="2335204" y="257174"/>
                </a:lnTo>
                <a:lnTo>
                  <a:pt x="2335194" y="257167"/>
                </a:lnTo>
                <a:lnTo>
                  <a:pt x="2335204" y="257175"/>
                </a:lnTo>
                <a:cubicBezTo>
                  <a:pt x="2335204" y="257175"/>
                  <a:pt x="2319329" y="253471"/>
                  <a:pt x="2321093" y="249766"/>
                </a:cubicBezTo>
                <a:cubicBezTo>
                  <a:pt x="2321093" y="247914"/>
                  <a:pt x="2323739" y="248840"/>
                  <a:pt x="2326826" y="250692"/>
                </a:cubicBezTo>
                <a:lnTo>
                  <a:pt x="2327401" y="251137"/>
                </a:lnTo>
                <a:lnTo>
                  <a:pt x="2322703" y="244828"/>
                </a:lnTo>
                <a:cubicBezTo>
                  <a:pt x="2323596" y="243064"/>
                  <a:pt x="2326275" y="244828"/>
                  <a:pt x="2328954" y="247694"/>
                </a:cubicBezTo>
                <a:lnTo>
                  <a:pt x="2335195" y="257159"/>
                </a:lnTo>
                <a:lnTo>
                  <a:pt x="2330918" y="249971"/>
                </a:lnTo>
                <a:cubicBezTo>
                  <a:pt x="2329013" y="246261"/>
                  <a:pt x="2327584" y="242331"/>
                  <a:pt x="2329489" y="241458"/>
                </a:cubicBezTo>
                <a:close/>
                <a:moveTo>
                  <a:pt x="2361664" y="241300"/>
                </a:moveTo>
                <a:lnTo>
                  <a:pt x="2363364" y="247038"/>
                </a:lnTo>
                <a:lnTo>
                  <a:pt x="2362192" y="241300"/>
                </a:lnTo>
                <a:cubicBezTo>
                  <a:pt x="2364044" y="241300"/>
                  <a:pt x="2367749" y="243114"/>
                  <a:pt x="2369601" y="244928"/>
                </a:cubicBezTo>
                <a:cubicBezTo>
                  <a:pt x="2371453" y="248557"/>
                  <a:pt x="2373305" y="252186"/>
                  <a:pt x="2371453" y="254000"/>
                </a:cubicBezTo>
                <a:cubicBezTo>
                  <a:pt x="2369601" y="254000"/>
                  <a:pt x="2365897" y="252186"/>
                  <a:pt x="2364044" y="250371"/>
                </a:cubicBezTo>
                <a:lnTo>
                  <a:pt x="2363684" y="248607"/>
                </a:lnTo>
                <a:lnTo>
                  <a:pt x="2359547" y="255588"/>
                </a:lnTo>
                <a:cubicBezTo>
                  <a:pt x="2357430" y="255588"/>
                  <a:pt x="2357430" y="252016"/>
                  <a:pt x="2357430" y="248444"/>
                </a:cubicBezTo>
                <a:cubicBezTo>
                  <a:pt x="2357430" y="244872"/>
                  <a:pt x="2359547" y="241300"/>
                  <a:pt x="2361664" y="241300"/>
                </a:cubicBezTo>
                <a:close/>
                <a:moveTo>
                  <a:pt x="2343936" y="241300"/>
                </a:moveTo>
                <a:cubicBezTo>
                  <a:pt x="2346714" y="242182"/>
                  <a:pt x="2346251" y="245269"/>
                  <a:pt x="2344630" y="248576"/>
                </a:cubicBezTo>
                <a:lnTo>
                  <a:pt x="2343548" y="250065"/>
                </a:lnTo>
                <a:lnTo>
                  <a:pt x="2350881" y="244673"/>
                </a:lnTo>
                <a:cubicBezTo>
                  <a:pt x="2351774" y="245566"/>
                  <a:pt x="2349542" y="248245"/>
                  <a:pt x="2346639" y="250924"/>
                </a:cubicBezTo>
                <a:lnTo>
                  <a:pt x="2338380" y="257174"/>
                </a:lnTo>
                <a:lnTo>
                  <a:pt x="2344710" y="252651"/>
                </a:lnTo>
                <a:lnTo>
                  <a:pt x="2349561" y="250685"/>
                </a:lnTo>
                <a:lnTo>
                  <a:pt x="2353121" y="243416"/>
                </a:lnTo>
                <a:cubicBezTo>
                  <a:pt x="2356749" y="241564"/>
                  <a:pt x="2360378" y="239712"/>
                  <a:pt x="2360378" y="241564"/>
                </a:cubicBezTo>
                <a:cubicBezTo>
                  <a:pt x="2362192" y="243416"/>
                  <a:pt x="2360378" y="247121"/>
                  <a:pt x="2356749" y="248973"/>
                </a:cubicBezTo>
                <a:lnTo>
                  <a:pt x="2351777" y="250242"/>
                </a:lnTo>
                <a:lnTo>
                  <a:pt x="2347984" y="254794"/>
                </a:lnTo>
                <a:lnTo>
                  <a:pt x="2338625" y="257114"/>
                </a:lnTo>
                <a:lnTo>
                  <a:pt x="2346456" y="255190"/>
                </a:lnTo>
                <a:cubicBezTo>
                  <a:pt x="2350603" y="254396"/>
                  <a:pt x="2354969" y="253999"/>
                  <a:pt x="2355842" y="255587"/>
                </a:cubicBezTo>
                <a:cubicBezTo>
                  <a:pt x="2355842" y="257174"/>
                  <a:pt x="2352786" y="257968"/>
                  <a:pt x="2349075" y="258167"/>
                </a:cubicBezTo>
                <a:lnTo>
                  <a:pt x="2338381" y="257175"/>
                </a:lnTo>
                <a:lnTo>
                  <a:pt x="2338379" y="257175"/>
                </a:lnTo>
                <a:lnTo>
                  <a:pt x="2338379" y="257174"/>
                </a:lnTo>
                <a:lnTo>
                  <a:pt x="2339768" y="249238"/>
                </a:lnTo>
                <a:cubicBezTo>
                  <a:pt x="2340694" y="245269"/>
                  <a:pt x="2342083" y="241300"/>
                  <a:pt x="2343936" y="241300"/>
                </a:cubicBezTo>
                <a:close/>
                <a:moveTo>
                  <a:pt x="2119940" y="241300"/>
                </a:moveTo>
                <a:cubicBezTo>
                  <a:pt x="2121845" y="241300"/>
                  <a:pt x="2123750" y="244872"/>
                  <a:pt x="2123750" y="248444"/>
                </a:cubicBezTo>
                <a:cubicBezTo>
                  <a:pt x="2125655" y="252016"/>
                  <a:pt x="2123750" y="253802"/>
                  <a:pt x="2121845" y="255588"/>
                </a:cubicBezTo>
                <a:lnTo>
                  <a:pt x="2120212" y="252525"/>
                </a:lnTo>
                <a:lnTo>
                  <a:pt x="2120694" y="255270"/>
                </a:lnTo>
                <a:cubicBezTo>
                  <a:pt x="2120694" y="257175"/>
                  <a:pt x="2117122" y="257175"/>
                  <a:pt x="2113550" y="255270"/>
                </a:cubicBezTo>
                <a:cubicBezTo>
                  <a:pt x="2109978" y="253365"/>
                  <a:pt x="2108192" y="249555"/>
                  <a:pt x="2108192" y="249555"/>
                </a:cubicBezTo>
                <a:cubicBezTo>
                  <a:pt x="2109978" y="247650"/>
                  <a:pt x="2113550" y="247650"/>
                  <a:pt x="2115336" y="247650"/>
                </a:cubicBezTo>
                <a:lnTo>
                  <a:pt x="2119352" y="250914"/>
                </a:lnTo>
                <a:lnTo>
                  <a:pt x="2118035" y="248444"/>
                </a:lnTo>
                <a:cubicBezTo>
                  <a:pt x="2116130" y="244872"/>
                  <a:pt x="2118035" y="243086"/>
                  <a:pt x="2119940" y="241300"/>
                </a:cubicBezTo>
                <a:close/>
                <a:moveTo>
                  <a:pt x="686586" y="241300"/>
                </a:moveTo>
                <a:lnTo>
                  <a:pt x="687866" y="249375"/>
                </a:lnTo>
                <a:lnTo>
                  <a:pt x="688107" y="248285"/>
                </a:lnTo>
                <a:cubicBezTo>
                  <a:pt x="689496" y="244793"/>
                  <a:pt x="691348" y="242173"/>
                  <a:pt x="693200" y="243046"/>
                </a:cubicBezTo>
                <a:cubicBezTo>
                  <a:pt x="695053" y="244793"/>
                  <a:pt x="693200" y="248722"/>
                  <a:pt x="690885" y="252214"/>
                </a:cubicBezTo>
                <a:lnTo>
                  <a:pt x="686832" y="257425"/>
                </a:lnTo>
                <a:lnTo>
                  <a:pt x="686691" y="258191"/>
                </a:lnTo>
                <a:lnTo>
                  <a:pt x="690794" y="255579"/>
                </a:lnTo>
                <a:lnTo>
                  <a:pt x="694410" y="249282"/>
                </a:lnTo>
                <a:cubicBezTo>
                  <a:pt x="696678" y="246416"/>
                  <a:pt x="698945" y="244652"/>
                  <a:pt x="699852" y="246416"/>
                </a:cubicBezTo>
                <a:lnTo>
                  <a:pt x="696140" y="252260"/>
                </a:lnTo>
                <a:lnTo>
                  <a:pt x="703255" y="251354"/>
                </a:lnTo>
                <a:cubicBezTo>
                  <a:pt x="703255" y="254132"/>
                  <a:pt x="698889" y="255985"/>
                  <a:pt x="694523" y="257142"/>
                </a:cubicBezTo>
                <a:lnTo>
                  <a:pt x="689938" y="257993"/>
                </a:lnTo>
                <a:lnTo>
                  <a:pt x="688967" y="258763"/>
                </a:lnTo>
                <a:lnTo>
                  <a:pt x="689345" y="258103"/>
                </a:lnTo>
                <a:lnTo>
                  <a:pt x="686614" y="258610"/>
                </a:lnTo>
                <a:lnTo>
                  <a:pt x="686586" y="258763"/>
                </a:lnTo>
                <a:lnTo>
                  <a:pt x="686556" y="258621"/>
                </a:lnTo>
                <a:lnTo>
                  <a:pt x="685792" y="258763"/>
                </a:lnTo>
                <a:lnTo>
                  <a:pt x="686493" y="258317"/>
                </a:lnTo>
                <a:lnTo>
                  <a:pt x="686418" y="257958"/>
                </a:lnTo>
                <a:lnTo>
                  <a:pt x="685792" y="258763"/>
                </a:lnTo>
                <a:lnTo>
                  <a:pt x="686200" y="256915"/>
                </a:lnTo>
                <a:lnTo>
                  <a:pt x="684353" y="248067"/>
                </a:lnTo>
                <a:cubicBezTo>
                  <a:pt x="684105" y="244356"/>
                  <a:pt x="684601" y="241300"/>
                  <a:pt x="686586" y="241300"/>
                </a:cubicBezTo>
                <a:close/>
                <a:moveTo>
                  <a:pt x="653248" y="241300"/>
                </a:moveTo>
                <a:cubicBezTo>
                  <a:pt x="656820" y="241300"/>
                  <a:pt x="660392" y="242887"/>
                  <a:pt x="660392" y="244475"/>
                </a:cubicBezTo>
                <a:cubicBezTo>
                  <a:pt x="660392" y="246062"/>
                  <a:pt x="656820" y="246062"/>
                  <a:pt x="653248" y="247650"/>
                </a:cubicBezTo>
                <a:cubicBezTo>
                  <a:pt x="649676" y="247650"/>
                  <a:pt x="647890" y="246062"/>
                  <a:pt x="646104" y="244475"/>
                </a:cubicBezTo>
                <a:cubicBezTo>
                  <a:pt x="646104" y="242887"/>
                  <a:pt x="649676" y="241300"/>
                  <a:pt x="653248" y="241300"/>
                </a:cubicBezTo>
                <a:close/>
                <a:moveTo>
                  <a:pt x="1565268" y="241299"/>
                </a:moveTo>
                <a:cubicBezTo>
                  <a:pt x="1566855" y="241299"/>
                  <a:pt x="1563680" y="246062"/>
                  <a:pt x="1562092" y="247650"/>
                </a:cubicBezTo>
                <a:cubicBezTo>
                  <a:pt x="1562092" y="247650"/>
                  <a:pt x="1563680" y="239712"/>
                  <a:pt x="1565268" y="241299"/>
                </a:cubicBezTo>
                <a:close/>
                <a:moveTo>
                  <a:pt x="1557859" y="241299"/>
                </a:moveTo>
                <a:lnTo>
                  <a:pt x="1561299" y="246460"/>
                </a:lnTo>
                <a:lnTo>
                  <a:pt x="1562092" y="247650"/>
                </a:lnTo>
                <a:lnTo>
                  <a:pt x="1558763" y="247358"/>
                </a:lnTo>
                <a:lnTo>
                  <a:pt x="1560721" y="247996"/>
                </a:lnTo>
                <a:lnTo>
                  <a:pt x="1562092" y="247650"/>
                </a:lnTo>
                <a:lnTo>
                  <a:pt x="1561614" y="248288"/>
                </a:lnTo>
                <a:lnTo>
                  <a:pt x="1561875" y="248373"/>
                </a:lnTo>
                <a:lnTo>
                  <a:pt x="1562092" y="248443"/>
                </a:lnTo>
                <a:lnTo>
                  <a:pt x="1561837" y="248500"/>
                </a:lnTo>
                <a:lnTo>
                  <a:pt x="1561379" y="248601"/>
                </a:lnTo>
                <a:lnTo>
                  <a:pt x="1556139" y="255588"/>
                </a:lnTo>
                <a:cubicBezTo>
                  <a:pt x="1555147" y="254596"/>
                  <a:pt x="1556139" y="253107"/>
                  <a:pt x="1557627" y="251619"/>
                </a:cubicBezTo>
                <a:lnTo>
                  <a:pt x="1558730" y="250638"/>
                </a:lnTo>
                <a:lnTo>
                  <a:pt x="1554472" y="251883"/>
                </a:lnTo>
                <a:lnTo>
                  <a:pt x="1556731" y="249122"/>
                </a:lnTo>
                <a:lnTo>
                  <a:pt x="1552567" y="248443"/>
                </a:lnTo>
                <a:cubicBezTo>
                  <a:pt x="1552567" y="247253"/>
                  <a:pt x="1554472" y="246657"/>
                  <a:pt x="1556615" y="246657"/>
                </a:cubicBezTo>
                <a:lnTo>
                  <a:pt x="1557069" y="246805"/>
                </a:lnTo>
                <a:lnTo>
                  <a:pt x="1554472" y="244475"/>
                </a:lnTo>
                <a:cubicBezTo>
                  <a:pt x="1554472" y="243681"/>
                  <a:pt x="1555901" y="244078"/>
                  <a:pt x="1557568" y="244872"/>
                </a:cubicBezTo>
                <a:lnTo>
                  <a:pt x="1557677" y="244939"/>
                </a:lnTo>
                <a:lnTo>
                  <a:pt x="1556139" y="242887"/>
                </a:lnTo>
                <a:lnTo>
                  <a:pt x="1558997" y="244031"/>
                </a:lnTo>
                <a:close/>
                <a:moveTo>
                  <a:pt x="885817" y="239713"/>
                </a:moveTo>
                <a:cubicBezTo>
                  <a:pt x="885817" y="239713"/>
                  <a:pt x="901693" y="286243"/>
                  <a:pt x="889786" y="289965"/>
                </a:cubicBezTo>
                <a:cubicBezTo>
                  <a:pt x="877880" y="293688"/>
                  <a:pt x="879864" y="252741"/>
                  <a:pt x="885817" y="239713"/>
                </a:cubicBezTo>
                <a:close/>
                <a:moveTo>
                  <a:pt x="2337744" y="239712"/>
                </a:moveTo>
                <a:cubicBezTo>
                  <a:pt x="2341554" y="239712"/>
                  <a:pt x="2339649" y="251936"/>
                  <a:pt x="2335839" y="257175"/>
                </a:cubicBezTo>
                <a:cubicBezTo>
                  <a:pt x="2335839" y="257175"/>
                  <a:pt x="2332029" y="241458"/>
                  <a:pt x="2337744" y="239712"/>
                </a:cubicBezTo>
                <a:close/>
                <a:moveTo>
                  <a:pt x="884230" y="236538"/>
                </a:moveTo>
                <a:lnTo>
                  <a:pt x="883885" y="239963"/>
                </a:lnTo>
                <a:lnTo>
                  <a:pt x="884230" y="239713"/>
                </a:lnTo>
                <a:lnTo>
                  <a:pt x="883839" y="240421"/>
                </a:lnTo>
                <a:lnTo>
                  <a:pt x="883456" y="244227"/>
                </a:lnTo>
                <a:cubicBezTo>
                  <a:pt x="881849" y="258069"/>
                  <a:pt x="877562" y="285751"/>
                  <a:pt x="868990" y="285751"/>
                </a:cubicBezTo>
                <a:cubicBezTo>
                  <a:pt x="865656" y="285278"/>
                  <a:pt x="864346" y="282557"/>
                  <a:pt x="864406" y="278594"/>
                </a:cubicBezTo>
                <a:lnTo>
                  <a:pt x="867728" y="265226"/>
                </a:lnTo>
                <a:lnTo>
                  <a:pt x="860789" y="273520"/>
                </a:lnTo>
                <a:cubicBezTo>
                  <a:pt x="857143" y="276752"/>
                  <a:pt x="853670" y="278383"/>
                  <a:pt x="850892" y="276985"/>
                </a:cubicBezTo>
                <a:cubicBezTo>
                  <a:pt x="845336" y="274190"/>
                  <a:pt x="850429" y="266269"/>
                  <a:pt x="858532" y="258349"/>
                </a:cubicBezTo>
                <a:lnTo>
                  <a:pt x="880956" y="242087"/>
                </a:lnTo>
                <a:close/>
                <a:moveTo>
                  <a:pt x="2188143" y="235218"/>
                </a:moveTo>
                <a:cubicBezTo>
                  <a:pt x="2237246" y="233363"/>
                  <a:pt x="2254243" y="264907"/>
                  <a:pt x="2241023" y="315006"/>
                </a:cubicBezTo>
                <a:lnTo>
                  <a:pt x="2222594" y="348962"/>
                </a:lnTo>
                <a:lnTo>
                  <a:pt x="2224080" y="352426"/>
                </a:lnTo>
                <a:lnTo>
                  <a:pt x="2222510" y="349118"/>
                </a:lnTo>
                <a:lnTo>
                  <a:pt x="2218117" y="357212"/>
                </a:lnTo>
                <a:cubicBezTo>
                  <a:pt x="2208489" y="366453"/>
                  <a:pt x="2198264" y="371454"/>
                  <a:pt x="2191625" y="373977"/>
                </a:cubicBezTo>
                <a:lnTo>
                  <a:pt x="2185079" y="376016"/>
                </a:lnTo>
                <a:lnTo>
                  <a:pt x="2184669" y="376238"/>
                </a:lnTo>
                <a:lnTo>
                  <a:pt x="2184721" y="376127"/>
                </a:lnTo>
                <a:lnTo>
                  <a:pt x="2184366" y="376238"/>
                </a:lnTo>
                <a:cubicBezTo>
                  <a:pt x="2201363" y="355827"/>
                  <a:pt x="2152260" y="333561"/>
                  <a:pt x="2148482" y="289028"/>
                </a:cubicBezTo>
                <a:cubicBezTo>
                  <a:pt x="2144705" y="244496"/>
                  <a:pt x="2188143" y="235218"/>
                  <a:pt x="2188143" y="235218"/>
                </a:cubicBezTo>
                <a:close/>
                <a:moveTo>
                  <a:pt x="652719" y="232001"/>
                </a:moveTo>
                <a:cubicBezTo>
                  <a:pt x="654571" y="230187"/>
                  <a:pt x="656423" y="232001"/>
                  <a:pt x="660128" y="235630"/>
                </a:cubicBezTo>
                <a:cubicBezTo>
                  <a:pt x="661980" y="239258"/>
                  <a:pt x="661980" y="241073"/>
                  <a:pt x="660128" y="242887"/>
                </a:cubicBezTo>
                <a:cubicBezTo>
                  <a:pt x="658275" y="242887"/>
                  <a:pt x="656423" y="241073"/>
                  <a:pt x="652719" y="239258"/>
                </a:cubicBezTo>
                <a:cubicBezTo>
                  <a:pt x="650867" y="235630"/>
                  <a:pt x="650867" y="232001"/>
                  <a:pt x="652719" y="232001"/>
                </a:cubicBezTo>
                <a:close/>
                <a:moveTo>
                  <a:pt x="2146690" y="229130"/>
                </a:moveTo>
                <a:cubicBezTo>
                  <a:pt x="2148674" y="227013"/>
                  <a:pt x="2150659" y="227013"/>
                  <a:pt x="2150659" y="229130"/>
                </a:cubicBezTo>
                <a:cubicBezTo>
                  <a:pt x="2152643" y="229130"/>
                  <a:pt x="2150659" y="231246"/>
                  <a:pt x="2148674" y="233363"/>
                </a:cubicBezTo>
                <a:cubicBezTo>
                  <a:pt x="2146690" y="233363"/>
                  <a:pt x="2144705" y="233363"/>
                  <a:pt x="2144705" y="233363"/>
                </a:cubicBezTo>
                <a:cubicBezTo>
                  <a:pt x="2144705" y="233363"/>
                  <a:pt x="2144705" y="231246"/>
                  <a:pt x="2146690" y="229130"/>
                </a:cubicBezTo>
                <a:close/>
                <a:moveTo>
                  <a:pt x="2301088" y="228890"/>
                </a:moveTo>
                <a:cubicBezTo>
                  <a:pt x="2305298" y="230493"/>
                  <a:pt x="2308104" y="233240"/>
                  <a:pt x="2308104" y="233240"/>
                </a:cubicBezTo>
                <a:lnTo>
                  <a:pt x="2308206" y="233601"/>
                </a:lnTo>
                <a:lnTo>
                  <a:pt x="2308217" y="233601"/>
                </a:lnTo>
                <a:lnTo>
                  <a:pt x="2308208" y="233609"/>
                </a:lnTo>
                <a:lnTo>
                  <a:pt x="2313016" y="250642"/>
                </a:lnTo>
                <a:lnTo>
                  <a:pt x="2302263" y="258575"/>
                </a:lnTo>
                <a:lnTo>
                  <a:pt x="2302132" y="258763"/>
                </a:lnTo>
                <a:lnTo>
                  <a:pt x="2302152" y="258657"/>
                </a:lnTo>
                <a:lnTo>
                  <a:pt x="2296878" y="262548"/>
                </a:lnTo>
                <a:lnTo>
                  <a:pt x="2282478" y="263148"/>
                </a:lnTo>
                <a:lnTo>
                  <a:pt x="2281230" y="265113"/>
                </a:lnTo>
                <a:lnTo>
                  <a:pt x="2281950" y="263170"/>
                </a:lnTo>
                <a:lnTo>
                  <a:pt x="2274894" y="263464"/>
                </a:lnTo>
                <a:lnTo>
                  <a:pt x="2267441" y="259172"/>
                </a:lnTo>
                <a:lnTo>
                  <a:pt x="2266942" y="259160"/>
                </a:lnTo>
                <a:lnTo>
                  <a:pt x="2267325" y="259105"/>
                </a:lnTo>
                <a:lnTo>
                  <a:pt x="2266942" y="258884"/>
                </a:lnTo>
                <a:cubicBezTo>
                  <a:pt x="2276297" y="258884"/>
                  <a:pt x="2274426" y="240567"/>
                  <a:pt x="2285652" y="231409"/>
                </a:cubicBezTo>
                <a:cubicBezTo>
                  <a:pt x="2291265" y="226829"/>
                  <a:pt x="2296878" y="227287"/>
                  <a:pt x="2301088" y="228890"/>
                </a:cubicBezTo>
                <a:close/>
                <a:moveTo>
                  <a:pt x="2156611" y="227013"/>
                </a:moveTo>
                <a:cubicBezTo>
                  <a:pt x="2158803" y="227013"/>
                  <a:pt x="2160580" y="228079"/>
                  <a:pt x="2160580" y="229395"/>
                </a:cubicBezTo>
                <a:lnTo>
                  <a:pt x="2156876" y="231618"/>
                </a:lnTo>
                <a:lnTo>
                  <a:pt x="2156876" y="234951"/>
                </a:lnTo>
                <a:cubicBezTo>
                  <a:pt x="2156876" y="234951"/>
                  <a:pt x="2154759" y="234951"/>
                  <a:pt x="2152642" y="232966"/>
                </a:cubicBezTo>
                <a:lnTo>
                  <a:pt x="2152642" y="233363"/>
                </a:lnTo>
                <a:cubicBezTo>
                  <a:pt x="2152642" y="234950"/>
                  <a:pt x="2152642" y="236538"/>
                  <a:pt x="2151055" y="236538"/>
                </a:cubicBezTo>
                <a:cubicBezTo>
                  <a:pt x="2151055" y="236538"/>
                  <a:pt x="2149467" y="234950"/>
                  <a:pt x="2149467" y="233363"/>
                </a:cubicBezTo>
                <a:cubicBezTo>
                  <a:pt x="2149467" y="231775"/>
                  <a:pt x="2151055" y="230188"/>
                  <a:pt x="2152642" y="230188"/>
                </a:cubicBezTo>
                <a:lnTo>
                  <a:pt x="2152642" y="229395"/>
                </a:lnTo>
                <a:lnTo>
                  <a:pt x="2152642" y="228997"/>
                </a:lnTo>
                <a:lnTo>
                  <a:pt x="2153014" y="229172"/>
                </a:lnTo>
                <a:close/>
                <a:moveTo>
                  <a:pt x="2371717" y="227012"/>
                </a:moveTo>
                <a:cubicBezTo>
                  <a:pt x="2371717" y="229053"/>
                  <a:pt x="2371717" y="233135"/>
                  <a:pt x="2369812" y="235176"/>
                </a:cubicBezTo>
                <a:lnTo>
                  <a:pt x="2364216" y="241173"/>
                </a:lnTo>
                <a:lnTo>
                  <a:pt x="2369223" y="239712"/>
                </a:lnTo>
                <a:cubicBezTo>
                  <a:pt x="2372852" y="239712"/>
                  <a:pt x="2376480" y="241300"/>
                  <a:pt x="2376480" y="242887"/>
                </a:cubicBezTo>
                <a:cubicBezTo>
                  <a:pt x="2376480" y="244475"/>
                  <a:pt x="2372852" y="244475"/>
                  <a:pt x="2369223" y="244475"/>
                </a:cubicBezTo>
                <a:cubicBezTo>
                  <a:pt x="2365595" y="244475"/>
                  <a:pt x="2363780" y="242887"/>
                  <a:pt x="2363780" y="241300"/>
                </a:cubicBezTo>
                <a:lnTo>
                  <a:pt x="2364097" y="241207"/>
                </a:lnTo>
                <a:lnTo>
                  <a:pt x="2364097" y="233135"/>
                </a:lnTo>
                <a:cubicBezTo>
                  <a:pt x="2366002" y="229053"/>
                  <a:pt x="2369812" y="227012"/>
                  <a:pt x="2371717" y="227012"/>
                </a:cubicBezTo>
                <a:close/>
                <a:moveTo>
                  <a:pt x="664519" y="227012"/>
                </a:moveTo>
                <a:cubicBezTo>
                  <a:pt x="666424" y="228996"/>
                  <a:pt x="668329" y="230981"/>
                  <a:pt x="666424" y="236934"/>
                </a:cubicBezTo>
                <a:lnTo>
                  <a:pt x="666035" y="237541"/>
                </a:lnTo>
                <a:lnTo>
                  <a:pt x="667536" y="236855"/>
                </a:lnTo>
                <a:cubicBezTo>
                  <a:pt x="669322" y="234950"/>
                  <a:pt x="672894" y="234950"/>
                  <a:pt x="674680" y="236855"/>
                </a:cubicBezTo>
                <a:cubicBezTo>
                  <a:pt x="674680" y="236855"/>
                  <a:pt x="672894" y="240665"/>
                  <a:pt x="669322" y="242570"/>
                </a:cubicBezTo>
                <a:lnTo>
                  <a:pt x="662817" y="242570"/>
                </a:lnTo>
                <a:lnTo>
                  <a:pt x="662614" y="242887"/>
                </a:lnTo>
                <a:lnTo>
                  <a:pt x="662538" y="242570"/>
                </a:lnTo>
                <a:lnTo>
                  <a:pt x="662178" y="242570"/>
                </a:lnTo>
                <a:lnTo>
                  <a:pt x="662336" y="241728"/>
                </a:lnTo>
                <a:lnTo>
                  <a:pt x="660709" y="234949"/>
                </a:lnTo>
                <a:cubicBezTo>
                  <a:pt x="660709" y="230981"/>
                  <a:pt x="664519" y="227012"/>
                  <a:pt x="664519" y="227012"/>
                </a:cubicBezTo>
                <a:close/>
                <a:moveTo>
                  <a:pt x="878445" y="226732"/>
                </a:moveTo>
                <a:lnTo>
                  <a:pt x="881754" y="233211"/>
                </a:lnTo>
                <a:lnTo>
                  <a:pt x="883658" y="234549"/>
                </a:lnTo>
                <a:lnTo>
                  <a:pt x="879662" y="228727"/>
                </a:lnTo>
                <a:close/>
                <a:moveTo>
                  <a:pt x="2357827" y="225425"/>
                </a:moveTo>
                <a:cubicBezTo>
                  <a:pt x="2359811" y="225425"/>
                  <a:pt x="2361796" y="227409"/>
                  <a:pt x="2363780" y="231378"/>
                </a:cubicBezTo>
                <a:cubicBezTo>
                  <a:pt x="2363780" y="235347"/>
                  <a:pt x="2363780" y="239315"/>
                  <a:pt x="2361796" y="239315"/>
                </a:cubicBezTo>
                <a:lnTo>
                  <a:pt x="2356523" y="234043"/>
                </a:lnTo>
                <a:lnTo>
                  <a:pt x="2362192" y="241300"/>
                </a:lnTo>
                <a:lnTo>
                  <a:pt x="2361664" y="241300"/>
                </a:lnTo>
                <a:lnTo>
                  <a:pt x="2354255" y="241300"/>
                </a:lnTo>
                <a:cubicBezTo>
                  <a:pt x="2350286" y="239395"/>
                  <a:pt x="2346317" y="235585"/>
                  <a:pt x="2348302" y="233680"/>
                </a:cubicBezTo>
                <a:lnTo>
                  <a:pt x="2356160" y="233680"/>
                </a:lnTo>
                <a:lnTo>
                  <a:pt x="2355842" y="233362"/>
                </a:lnTo>
                <a:cubicBezTo>
                  <a:pt x="2355842" y="229394"/>
                  <a:pt x="2355842" y="225425"/>
                  <a:pt x="2357827" y="225425"/>
                </a:cubicBezTo>
                <a:close/>
                <a:moveTo>
                  <a:pt x="2208999" y="225425"/>
                </a:moveTo>
                <a:lnTo>
                  <a:pt x="2209238" y="225822"/>
                </a:lnTo>
                <a:lnTo>
                  <a:pt x="2209396" y="225822"/>
                </a:lnTo>
                <a:lnTo>
                  <a:pt x="2209324" y="225966"/>
                </a:lnTo>
                <a:lnTo>
                  <a:pt x="2210190" y="227409"/>
                </a:lnTo>
                <a:lnTo>
                  <a:pt x="2210190" y="225425"/>
                </a:lnTo>
                <a:cubicBezTo>
                  <a:pt x="2210190" y="225425"/>
                  <a:pt x="2212174" y="225425"/>
                  <a:pt x="2214159" y="227409"/>
                </a:cubicBezTo>
                <a:cubicBezTo>
                  <a:pt x="2216143" y="229394"/>
                  <a:pt x="2216143" y="231378"/>
                  <a:pt x="2214159" y="231378"/>
                </a:cubicBezTo>
                <a:lnTo>
                  <a:pt x="2211106" y="229852"/>
                </a:lnTo>
                <a:lnTo>
                  <a:pt x="2208999" y="233363"/>
                </a:lnTo>
                <a:lnTo>
                  <a:pt x="2206856" y="229791"/>
                </a:lnTo>
                <a:lnTo>
                  <a:pt x="2203442" y="229791"/>
                </a:lnTo>
                <a:cubicBezTo>
                  <a:pt x="2203442" y="229791"/>
                  <a:pt x="2203442" y="227807"/>
                  <a:pt x="2205427" y="225822"/>
                </a:cubicBezTo>
                <a:lnTo>
                  <a:pt x="2208761" y="225822"/>
                </a:lnTo>
                <a:close/>
                <a:moveTo>
                  <a:pt x="2214555" y="223838"/>
                </a:moveTo>
                <a:cubicBezTo>
                  <a:pt x="2216143" y="223838"/>
                  <a:pt x="2217730" y="223838"/>
                  <a:pt x="2217730" y="225425"/>
                </a:cubicBezTo>
                <a:cubicBezTo>
                  <a:pt x="2217730" y="227013"/>
                  <a:pt x="2216143" y="227013"/>
                  <a:pt x="2214555" y="227013"/>
                </a:cubicBezTo>
                <a:cubicBezTo>
                  <a:pt x="2212968" y="227013"/>
                  <a:pt x="2211380" y="225425"/>
                  <a:pt x="2211380" y="225425"/>
                </a:cubicBezTo>
                <a:cubicBezTo>
                  <a:pt x="2211380" y="223838"/>
                  <a:pt x="2212968" y="223838"/>
                  <a:pt x="2214555" y="223838"/>
                </a:cubicBezTo>
                <a:close/>
                <a:moveTo>
                  <a:pt x="2203760" y="222251"/>
                </a:moveTo>
                <a:cubicBezTo>
                  <a:pt x="2203760" y="220663"/>
                  <a:pt x="2205665" y="220663"/>
                  <a:pt x="2207570" y="222251"/>
                </a:cubicBezTo>
                <a:cubicBezTo>
                  <a:pt x="2209475" y="222251"/>
                  <a:pt x="2211380" y="223838"/>
                  <a:pt x="2211380" y="223838"/>
                </a:cubicBezTo>
                <a:cubicBezTo>
                  <a:pt x="2209475" y="225426"/>
                  <a:pt x="2207570" y="225426"/>
                  <a:pt x="2205665" y="223838"/>
                </a:cubicBezTo>
                <a:cubicBezTo>
                  <a:pt x="2203760" y="223838"/>
                  <a:pt x="2201855" y="222251"/>
                  <a:pt x="2203760" y="222251"/>
                </a:cubicBezTo>
                <a:close/>
                <a:moveTo>
                  <a:pt x="2151055" y="220663"/>
                </a:moveTo>
                <a:cubicBezTo>
                  <a:pt x="2151055" y="220663"/>
                  <a:pt x="2152642" y="222250"/>
                  <a:pt x="2152642" y="223838"/>
                </a:cubicBezTo>
                <a:lnTo>
                  <a:pt x="2152642" y="224473"/>
                </a:lnTo>
                <a:cubicBezTo>
                  <a:pt x="2154759" y="222568"/>
                  <a:pt x="2156876" y="220663"/>
                  <a:pt x="2156876" y="222568"/>
                </a:cubicBezTo>
                <a:cubicBezTo>
                  <a:pt x="2158992" y="222568"/>
                  <a:pt x="2158992" y="224473"/>
                  <a:pt x="2156876" y="226378"/>
                </a:cubicBezTo>
                <a:cubicBezTo>
                  <a:pt x="2154759" y="228283"/>
                  <a:pt x="2154759" y="230188"/>
                  <a:pt x="2152642" y="228283"/>
                </a:cubicBezTo>
                <a:lnTo>
                  <a:pt x="2152642" y="228071"/>
                </a:lnTo>
                <a:lnTo>
                  <a:pt x="2146690" y="228071"/>
                </a:lnTo>
                <a:cubicBezTo>
                  <a:pt x="2144705" y="228071"/>
                  <a:pt x="2144705" y="225955"/>
                  <a:pt x="2144705" y="223838"/>
                </a:cubicBezTo>
                <a:cubicBezTo>
                  <a:pt x="2144705" y="223838"/>
                  <a:pt x="2146690" y="223838"/>
                  <a:pt x="2148674" y="223838"/>
                </a:cubicBezTo>
                <a:lnTo>
                  <a:pt x="2152642" y="228070"/>
                </a:lnTo>
                <a:lnTo>
                  <a:pt x="2152642" y="227013"/>
                </a:lnTo>
                <a:cubicBezTo>
                  <a:pt x="2151055" y="227013"/>
                  <a:pt x="2151055" y="225425"/>
                  <a:pt x="2149467" y="223838"/>
                </a:cubicBezTo>
                <a:cubicBezTo>
                  <a:pt x="2149467" y="222250"/>
                  <a:pt x="2149467" y="220663"/>
                  <a:pt x="2151055" y="220663"/>
                </a:cubicBezTo>
                <a:close/>
                <a:moveTo>
                  <a:pt x="688014" y="219075"/>
                </a:moveTo>
                <a:cubicBezTo>
                  <a:pt x="691824" y="219075"/>
                  <a:pt x="691824" y="219075"/>
                  <a:pt x="693729" y="220662"/>
                </a:cubicBezTo>
                <a:cubicBezTo>
                  <a:pt x="693729" y="222250"/>
                  <a:pt x="691824" y="222250"/>
                  <a:pt x="688014" y="222250"/>
                </a:cubicBezTo>
                <a:cubicBezTo>
                  <a:pt x="686109" y="222250"/>
                  <a:pt x="684204" y="222250"/>
                  <a:pt x="684204" y="220662"/>
                </a:cubicBezTo>
                <a:cubicBezTo>
                  <a:pt x="684204" y="220662"/>
                  <a:pt x="686109" y="219075"/>
                  <a:pt x="688014" y="219075"/>
                </a:cubicBezTo>
                <a:close/>
                <a:moveTo>
                  <a:pt x="921936" y="217945"/>
                </a:moveTo>
                <a:cubicBezTo>
                  <a:pt x="926647" y="216619"/>
                  <a:pt x="930486" y="216619"/>
                  <a:pt x="932347" y="218976"/>
                </a:cubicBezTo>
                <a:cubicBezTo>
                  <a:pt x="934208" y="221332"/>
                  <a:pt x="933161" y="223807"/>
                  <a:pt x="930311" y="226163"/>
                </a:cubicBezTo>
                <a:lnTo>
                  <a:pt x="922449" y="230127"/>
                </a:lnTo>
                <a:lnTo>
                  <a:pt x="931023" y="229253"/>
                </a:lnTo>
                <a:cubicBezTo>
                  <a:pt x="936053" y="229427"/>
                  <a:pt x="939765" y="230584"/>
                  <a:pt x="940723" y="233362"/>
                </a:cubicBezTo>
                <a:cubicBezTo>
                  <a:pt x="942160" y="237530"/>
                  <a:pt x="937130" y="239874"/>
                  <a:pt x="929575" y="240883"/>
                </a:cubicBezTo>
                <a:lnTo>
                  <a:pt x="913233" y="240580"/>
                </a:lnTo>
                <a:lnTo>
                  <a:pt x="928130" y="245378"/>
                </a:lnTo>
                <a:cubicBezTo>
                  <a:pt x="932477" y="247611"/>
                  <a:pt x="935198" y="250349"/>
                  <a:pt x="934725" y="253683"/>
                </a:cubicBezTo>
                <a:cubicBezTo>
                  <a:pt x="934725" y="257969"/>
                  <a:pt x="929401" y="258237"/>
                  <a:pt x="922248" y="256295"/>
                </a:cubicBezTo>
                <a:lnTo>
                  <a:pt x="902654" y="247400"/>
                </a:lnTo>
                <a:lnTo>
                  <a:pt x="910492" y="252059"/>
                </a:lnTo>
                <a:cubicBezTo>
                  <a:pt x="920880" y="258815"/>
                  <a:pt x="930543" y="266735"/>
                  <a:pt x="927644" y="271394"/>
                </a:cubicBezTo>
                <a:cubicBezTo>
                  <a:pt x="924745" y="276985"/>
                  <a:pt x="916532" y="272326"/>
                  <a:pt x="908318" y="264639"/>
                </a:cubicBezTo>
                <a:lnTo>
                  <a:pt x="900486" y="255971"/>
                </a:lnTo>
                <a:lnTo>
                  <a:pt x="902113" y="258083"/>
                </a:lnTo>
                <a:cubicBezTo>
                  <a:pt x="908883" y="267834"/>
                  <a:pt x="914486" y="278720"/>
                  <a:pt x="909817" y="283256"/>
                </a:cubicBezTo>
                <a:cubicBezTo>
                  <a:pt x="900478" y="290513"/>
                  <a:pt x="887405" y="252413"/>
                  <a:pt x="887405" y="239713"/>
                </a:cubicBezTo>
                <a:cubicBezTo>
                  <a:pt x="887405" y="239713"/>
                  <a:pt x="889389" y="241867"/>
                  <a:pt x="892220" y="245241"/>
                </a:cubicBezTo>
                <a:lnTo>
                  <a:pt x="893949" y="247486"/>
                </a:lnTo>
                <a:lnTo>
                  <a:pt x="888992" y="239713"/>
                </a:lnTo>
                <a:cubicBezTo>
                  <a:pt x="888992" y="239713"/>
                  <a:pt x="891770" y="241111"/>
                  <a:pt x="895847" y="243353"/>
                </a:cubicBezTo>
                <a:lnTo>
                  <a:pt x="896149" y="243533"/>
                </a:lnTo>
                <a:lnTo>
                  <a:pt x="888806" y="237659"/>
                </a:lnTo>
                <a:lnTo>
                  <a:pt x="885817" y="237828"/>
                </a:lnTo>
                <a:lnTo>
                  <a:pt x="887527" y="236636"/>
                </a:lnTo>
                <a:lnTo>
                  <a:pt x="887405" y="236538"/>
                </a:lnTo>
                <a:lnTo>
                  <a:pt x="887633" y="236562"/>
                </a:lnTo>
                <a:lnTo>
                  <a:pt x="889473" y="235280"/>
                </a:lnTo>
                <a:cubicBezTo>
                  <a:pt x="896319" y="230620"/>
                  <a:pt x="911336" y="220927"/>
                  <a:pt x="921936" y="217945"/>
                </a:cubicBezTo>
                <a:close/>
                <a:moveTo>
                  <a:pt x="2324490" y="217884"/>
                </a:moveTo>
                <a:cubicBezTo>
                  <a:pt x="2326474" y="215900"/>
                  <a:pt x="2328459" y="215900"/>
                  <a:pt x="2328459" y="217884"/>
                </a:cubicBezTo>
                <a:lnTo>
                  <a:pt x="2327466" y="219869"/>
                </a:lnTo>
                <a:lnTo>
                  <a:pt x="2328062" y="219075"/>
                </a:lnTo>
                <a:lnTo>
                  <a:pt x="2330443" y="222248"/>
                </a:lnTo>
                <a:lnTo>
                  <a:pt x="2330443" y="219075"/>
                </a:lnTo>
                <a:cubicBezTo>
                  <a:pt x="2330443" y="219075"/>
                  <a:pt x="2332030" y="219075"/>
                  <a:pt x="2333618" y="220662"/>
                </a:cubicBezTo>
                <a:cubicBezTo>
                  <a:pt x="2335205" y="222250"/>
                  <a:pt x="2335205" y="223837"/>
                  <a:pt x="2333618" y="223837"/>
                </a:cubicBezTo>
                <a:lnTo>
                  <a:pt x="2330444" y="222251"/>
                </a:lnTo>
                <a:lnTo>
                  <a:pt x="2328062" y="225425"/>
                </a:lnTo>
                <a:cubicBezTo>
                  <a:pt x="2326747" y="225425"/>
                  <a:pt x="2325680" y="224003"/>
                  <a:pt x="2325680" y="222250"/>
                </a:cubicBezTo>
                <a:lnTo>
                  <a:pt x="2325978" y="221853"/>
                </a:lnTo>
                <a:lnTo>
                  <a:pt x="2322505" y="221853"/>
                </a:lnTo>
                <a:cubicBezTo>
                  <a:pt x="2322505" y="221853"/>
                  <a:pt x="2322505" y="219869"/>
                  <a:pt x="2324490" y="217884"/>
                </a:cubicBezTo>
                <a:close/>
                <a:moveTo>
                  <a:pt x="2334411" y="215900"/>
                </a:moveTo>
                <a:cubicBezTo>
                  <a:pt x="2336396" y="215900"/>
                  <a:pt x="2338380" y="215900"/>
                  <a:pt x="2338380" y="218281"/>
                </a:cubicBezTo>
                <a:cubicBezTo>
                  <a:pt x="2338380" y="220663"/>
                  <a:pt x="2336396" y="220663"/>
                  <a:pt x="2334411" y="220663"/>
                </a:cubicBezTo>
                <a:cubicBezTo>
                  <a:pt x="2332427" y="220663"/>
                  <a:pt x="2330442" y="218281"/>
                  <a:pt x="2330442" y="218281"/>
                </a:cubicBezTo>
                <a:cubicBezTo>
                  <a:pt x="2330442" y="215900"/>
                  <a:pt x="2332427" y="215900"/>
                  <a:pt x="2334411" y="215900"/>
                </a:cubicBezTo>
                <a:close/>
                <a:moveTo>
                  <a:pt x="2208999" y="215900"/>
                </a:moveTo>
                <a:cubicBezTo>
                  <a:pt x="2208999" y="215900"/>
                  <a:pt x="2211380" y="217884"/>
                  <a:pt x="2211380" y="219869"/>
                </a:cubicBezTo>
                <a:lnTo>
                  <a:pt x="2211380" y="220662"/>
                </a:lnTo>
                <a:cubicBezTo>
                  <a:pt x="2212968" y="219075"/>
                  <a:pt x="2214556" y="219075"/>
                  <a:pt x="2214556" y="219075"/>
                </a:cubicBezTo>
                <a:cubicBezTo>
                  <a:pt x="2216143" y="219075"/>
                  <a:pt x="2216143" y="220662"/>
                  <a:pt x="2214556" y="222250"/>
                </a:cubicBezTo>
                <a:cubicBezTo>
                  <a:pt x="2212968" y="223837"/>
                  <a:pt x="2212968" y="225425"/>
                  <a:pt x="2211380" y="223837"/>
                </a:cubicBezTo>
                <a:lnTo>
                  <a:pt x="2211380" y="223838"/>
                </a:lnTo>
                <a:cubicBezTo>
                  <a:pt x="2208999" y="223838"/>
                  <a:pt x="2206617" y="223838"/>
                  <a:pt x="2206617" y="221853"/>
                </a:cubicBezTo>
                <a:cubicBezTo>
                  <a:pt x="2206617" y="217884"/>
                  <a:pt x="2206617" y="215900"/>
                  <a:pt x="2208999" y="215900"/>
                </a:cubicBezTo>
                <a:close/>
                <a:moveTo>
                  <a:pt x="2322822" y="214842"/>
                </a:moveTo>
                <a:cubicBezTo>
                  <a:pt x="2322822" y="212725"/>
                  <a:pt x="2324727" y="212725"/>
                  <a:pt x="2326632" y="214842"/>
                </a:cubicBezTo>
                <a:cubicBezTo>
                  <a:pt x="2328537" y="214842"/>
                  <a:pt x="2330442" y="216958"/>
                  <a:pt x="2330442" y="216958"/>
                </a:cubicBezTo>
                <a:cubicBezTo>
                  <a:pt x="2328537" y="219075"/>
                  <a:pt x="2326632" y="219075"/>
                  <a:pt x="2324727" y="216958"/>
                </a:cubicBezTo>
                <a:cubicBezTo>
                  <a:pt x="2322822" y="216958"/>
                  <a:pt x="2320917" y="214842"/>
                  <a:pt x="2322822" y="214842"/>
                </a:cubicBezTo>
                <a:close/>
                <a:moveTo>
                  <a:pt x="992327" y="214313"/>
                </a:moveTo>
                <a:cubicBezTo>
                  <a:pt x="1027400" y="218065"/>
                  <a:pt x="1036630" y="242455"/>
                  <a:pt x="1021862" y="278102"/>
                </a:cubicBezTo>
                <a:lnTo>
                  <a:pt x="1007154" y="299102"/>
                </a:lnTo>
                <a:lnTo>
                  <a:pt x="1008055" y="301625"/>
                </a:lnTo>
                <a:lnTo>
                  <a:pt x="1007029" y="299281"/>
                </a:lnTo>
                <a:lnTo>
                  <a:pt x="1001582" y="307058"/>
                </a:lnTo>
                <a:cubicBezTo>
                  <a:pt x="993849" y="312884"/>
                  <a:pt x="986083" y="315478"/>
                  <a:pt x="981108" y="316621"/>
                </a:cubicBezTo>
                <a:lnTo>
                  <a:pt x="976749" y="317332"/>
                </a:lnTo>
                <a:lnTo>
                  <a:pt x="976305" y="317500"/>
                </a:lnTo>
                <a:lnTo>
                  <a:pt x="976375" y="317393"/>
                </a:lnTo>
                <a:lnTo>
                  <a:pt x="975714" y="317501"/>
                </a:lnTo>
                <a:cubicBezTo>
                  <a:pt x="990481" y="304368"/>
                  <a:pt x="957255" y="281854"/>
                  <a:pt x="959101" y="249960"/>
                </a:cubicBezTo>
                <a:cubicBezTo>
                  <a:pt x="960947" y="218065"/>
                  <a:pt x="992327" y="214313"/>
                  <a:pt x="992327" y="214313"/>
                </a:cubicBezTo>
                <a:close/>
                <a:moveTo>
                  <a:pt x="868362" y="213969"/>
                </a:moveTo>
                <a:lnTo>
                  <a:pt x="875057" y="221175"/>
                </a:lnTo>
                <a:lnTo>
                  <a:pt x="871529" y="215390"/>
                </a:lnTo>
                <a:lnTo>
                  <a:pt x="870894" y="215900"/>
                </a:lnTo>
                <a:close/>
                <a:moveTo>
                  <a:pt x="2127242" y="212725"/>
                </a:moveTo>
                <a:cubicBezTo>
                  <a:pt x="2127242" y="212725"/>
                  <a:pt x="2125126" y="222250"/>
                  <a:pt x="2123009" y="222250"/>
                </a:cubicBezTo>
                <a:cubicBezTo>
                  <a:pt x="2120892" y="222250"/>
                  <a:pt x="2125126" y="214630"/>
                  <a:pt x="2127242" y="212725"/>
                </a:cubicBezTo>
                <a:close/>
                <a:moveTo>
                  <a:pt x="2127242" y="212725"/>
                </a:moveTo>
                <a:cubicBezTo>
                  <a:pt x="2127242" y="213717"/>
                  <a:pt x="2128433" y="215702"/>
                  <a:pt x="2129623" y="217190"/>
                </a:cubicBezTo>
                <a:lnTo>
                  <a:pt x="2129742" y="217264"/>
                </a:lnTo>
                <a:lnTo>
                  <a:pt x="2130418" y="220345"/>
                </a:lnTo>
                <a:cubicBezTo>
                  <a:pt x="2128830" y="222250"/>
                  <a:pt x="2127242" y="214630"/>
                  <a:pt x="2127242" y="212725"/>
                </a:cubicBezTo>
                <a:close/>
                <a:moveTo>
                  <a:pt x="2127242" y="212725"/>
                </a:moveTo>
                <a:cubicBezTo>
                  <a:pt x="2127242" y="212725"/>
                  <a:pt x="2133592" y="216694"/>
                  <a:pt x="2132005" y="218678"/>
                </a:cubicBezTo>
                <a:lnTo>
                  <a:pt x="2129742" y="217264"/>
                </a:lnTo>
                <a:lnTo>
                  <a:pt x="2129425" y="215821"/>
                </a:lnTo>
                <a:cubicBezTo>
                  <a:pt x="2128433" y="214154"/>
                  <a:pt x="2127242" y="212725"/>
                  <a:pt x="2127242" y="212725"/>
                </a:cubicBezTo>
                <a:close/>
                <a:moveTo>
                  <a:pt x="2127242" y="212725"/>
                </a:moveTo>
                <a:cubicBezTo>
                  <a:pt x="2127242" y="212725"/>
                  <a:pt x="2133592" y="212725"/>
                  <a:pt x="2133592" y="214312"/>
                </a:cubicBezTo>
                <a:cubicBezTo>
                  <a:pt x="2133592" y="215900"/>
                  <a:pt x="2128830" y="214312"/>
                  <a:pt x="2127242" y="212725"/>
                </a:cubicBezTo>
                <a:close/>
                <a:moveTo>
                  <a:pt x="2125654" y="212725"/>
                </a:moveTo>
                <a:lnTo>
                  <a:pt x="2125654" y="212725"/>
                </a:lnTo>
                <a:lnTo>
                  <a:pt x="2125655" y="212725"/>
                </a:lnTo>
                <a:lnTo>
                  <a:pt x="2125654" y="212726"/>
                </a:lnTo>
                <a:lnTo>
                  <a:pt x="2125653" y="212727"/>
                </a:lnTo>
                <a:lnTo>
                  <a:pt x="2121421" y="220663"/>
                </a:lnTo>
                <a:cubicBezTo>
                  <a:pt x="2120363" y="219671"/>
                  <a:pt x="2120892" y="218182"/>
                  <a:pt x="2121950" y="216694"/>
                </a:cubicBezTo>
                <a:lnTo>
                  <a:pt x="2125649" y="212731"/>
                </a:lnTo>
                <a:lnTo>
                  <a:pt x="2122430" y="215635"/>
                </a:lnTo>
                <a:cubicBezTo>
                  <a:pt x="2120694" y="216958"/>
                  <a:pt x="2118710" y="218017"/>
                  <a:pt x="2117717" y="216958"/>
                </a:cubicBezTo>
                <a:cubicBezTo>
                  <a:pt x="2117717" y="215900"/>
                  <a:pt x="2119206" y="214842"/>
                  <a:pt x="2120942" y="214048"/>
                </a:cubicBezTo>
                <a:lnTo>
                  <a:pt x="2125654" y="212725"/>
                </a:lnTo>
                <a:close/>
                <a:moveTo>
                  <a:pt x="2134862" y="211137"/>
                </a:moveTo>
                <a:cubicBezTo>
                  <a:pt x="2136767" y="212725"/>
                  <a:pt x="2129147" y="212725"/>
                  <a:pt x="2127242" y="212725"/>
                </a:cubicBezTo>
                <a:cubicBezTo>
                  <a:pt x="2127242" y="212725"/>
                  <a:pt x="2134862" y="209550"/>
                  <a:pt x="2134862" y="211137"/>
                </a:cubicBezTo>
                <a:close/>
                <a:moveTo>
                  <a:pt x="695317" y="211137"/>
                </a:moveTo>
                <a:cubicBezTo>
                  <a:pt x="695317" y="213042"/>
                  <a:pt x="696905" y="214947"/>
                  <a:pt x="695317" y="216852"/>
                </a:cubicBezTo>
                <a:lnTo>
                  <a:pt x="693730" y="220661"/>
                </a:lnTo>
                <a:lnTo>
                  <a:pt x="697698" y="216429"/>
                </a:lnTo>
                <a:cubicBezTo>
                  <a:pt x="699682" y="214312"/>
                  <a:pt x="701667" y="214312"/>
                  <a:pt x="701667" y="216429"/>
                </a:cubicBezTo>
                <a:cubicBezTo>
                  <a:pt x="701667" y="216429"/>
                  <a:pt x="699682" y="218545"/>
                  <a:pt x="697698" y="220662"/>
                </a:cubicBezTo>
                <a:lnTo>
                  <a:pt x="693730" y="220662"/>
                </a:lnTo>
                <a:lnTo>
                  <a:pt x="693730" y="220662"/>
                </a:lnTo>
                <a:lnTo>
                  <a:pt x="697698" y="220662"/>
                </a:lnTo>
                <a:cubicBezTo>
                  <a:pt x="699682" y="222250"/>
                  <a:pt x="701667" y="223837"/>
                  <a:pt x="701667" y="223837"/>
                </a:cubicBezTo>
                <a:cubicBezTo>
                  <a:pt x="699682" y="225425"/>
                  <a:pt x="697698" y="225425"/>
                  <a:pt x="695713" y="223837"/>
                </a:cubicBezTo>
                <a:lnTo>
                  <a:pt x="693735" y="220673"/>
                </a:lnTo>
                <a:lnTo>
                  <a:pt x="695318" y="223837"/>
                </a:lnTo>
                <a:cubicBezTo>
                  <a:pt x="695318" y="225590"/>
                  <a:pt x="694607" y="227012"/>
                  <a:pt x="693730" y="227012"/>
                </a:cubicBezTo>
                <a:lnTo>
                  <a:pt x="692142" y="223837"/>
                </a:lnTo>
                <a:lnTo>
                  <a:pt x="688967" y="225424"/>
                </a:lnTo>
                <a:cubicBezTo>
                  <a:pt x="688967" y="225424"/>
                  <a:pt x="688967" y="223837"/>
                  <a:pt x="690554" y="222249"/>
                </a:cubicBezTo>
                <a:lnTo>
                  <a:pt x="693729" y="220662"/>
                </a:lnTo>
                <a:lnTo>
                  <a:pt x="693729" y="220662"/>
                </a:lnTo>
                <a:lnTo>
                  <a:pt x="693729" y="220662"/>
                </a:lnTo>
                <a:lnTo>
                  <a:pt x="693729" y="220662"/>
                </a:lnTo>
                <a:lnTo>
                  <a:pt x="690554" y="216694"/>
                </a:lnTo>
                <a:cubicBezTo>
                  <a:pt x="688967" y="214709"/>
                  <a:pt x="688967" y="212725"/>
                  <a:pt x="688967" y="212725"/>
                </a:cubicBezTo>
                <a:cubicBezTo>
                  <a:pt x="690554" y="212725"/>
                  <a:pt x="692142" y="212725"/>
                  <a:pt x="692142" y="214709"/>
                </a:cubicBezTo>
                <a:lnTo>
                  <a:pt x="692190" y="214889"/>
                </a:lnTo>
                <a:close/>
                <a:moveTo>
                  <a:pt x="2328062" y="209550"/>
                </a:moveTo>
                <a:cubicBezTo>
                  <a:pt x="2328062" y="209550"/>
                  <a:pt x="2330443" y="211137"/>
                  <a:pt x="2330443" y="212725"/>
                </a:cubicBezTo>
                <a:lnTo>
                  <a:pt x="2330443" y="213122"/>
                </a:lnTo>
                <a:lnTo>
                  <a:pt x="2333618" y="211138"/>
                </a:lnTo>
                <a:cubicBezTo>
                  <a:pt x="2335205" y="211138"/>
                  <a:pt x="2335205" y="213122"/>
                  <a:pt x="2333618" y="215107"/>
                </a:cubicBezTo>
                <a:cubicBezTo>
                  <a:pt x="2332030" y="217091"/>
                  <a:pt x="2332030" y="219076"/>
                  <a:pt x="2330442" y="217091"/>
                </a:cubicBezTo>
                <a:lnTo>
                  <a:pt x="2330442" y="216958"/>
                </a:lnTo>
                <a:lnTo>
                  <a:pt x="2330442" y="215900"/>
                </a:lnTo>
                <a:lnTo>
                  <a:pt x="2325680" y="214312"/>
                </a:lnTo>
                <a:cubicBezTo>
                  <a:pt x="2325680" y="211137"/>
                  <a:pt x="2325680" y="209550"/>
                  <a:pt x="2328062" y="209550"/>
                </a:cubicBezTo>
                <a:close/>
                <a:moveTo>
                  <a:pt x="2132005" y="206771"/>
                </a:moveTo>
                <a:cubicBezTo>
                  <a:pt x="2133592" y="206771"/>
                  <a:pt x="2128830" y="212725"/>
                  <a:pt x="2127242" y="212725"/>
                </a:cubicBezTo>
                <a:cubicBezTo>
                  <a:pt x="2127242" y="212725"/>
                  <a:pt x="2130417" y="204787"/>
                  <a:pt x="2132005" y="206771"/>
                </a:cubicBezTo>
                <a:close/>
                <a:moveTo>
                  <a:pt x="2124861" y="205105"/>
                </a:moveTo>
                <a:cubicBezTo>
                  <a:pt x="2127242" y="203200"/>
                  <a:pt x="2127242" y="210820"/>
                  <a:pt x="2127242" y="212725"/>
                </a:cubicBezTo>
                <a:cubicBezTo>
                  <a:pt x="2127242" y="212725"/>
                  <a:pt x="2122479" y="205105"/>
                  <a:pt x="2124861" y="205105"/>
                </a:cubicBezTo>
                <a:close/>
                <a:moveTo>
                  <a:pt x="2123274" y="205105"/>
                </a:moveTo>
                <a:cubicBezTo>
                  <a:pt x="2123274" y="204152"/>
                  <a:pt x="2123869" y="205581"/>
                  <a:pt x="2124465" y="207486"/>
                </a:cubicBezTo>
                <a:lnTo>
                  <a:pt x="2125655" y="212724"/>
                </a:lnTo>
                <a:lnTo>
                  <a:pt x="2125655" y="212725"/>
                </a:lnTo>
                <a:lnTo>
                  <a:pt x="2125654" y="212725"/>
                </a:lnTo>
                <a:lnTo>
                  <a:pt x="2125654" y="212725"/>
                </a:lnTo>
                <a:lnTo>
                  <a:pt x="2121686" y="213320"/>
                </a:lnTo>
                <a:cubicBezTo>
                  <a:pt x="2119702" y="213518"/>
                  <a:pt x="2117717" y="213518"/>
                  <a:pt x="2117717" y="212724"/>
                </a:cubicBezTo>
                <a:lnTo>
                  <a:pt x="2120686" y="212176"/>
                </a:lnTo>
                <a:lnTo>
                  <a:pt x="2117717" y="211137"/>
                </a:lnTo>
                <a:cubicBezTo>
                  <a:pt x="2117717" y="209550"/>
                  <a:pt x="2119206" y="209550"/>
                  <a:pt x="2120942" y="210145"/>
                </a:cubicBezTo>
                <a:lnTo>
                  <a:pt x="2125651" y="212723"/>
                </a:lnTo>
                <a:lnTo>
                  <a:pt x="2122479" y="210492"/>
                </a:lnTo>
                <a:cubicBezTo>
                  <a:pt x="2120892" y="209252"/>
                  <a:pt x="2119304" y="207764"/>
                  <a:pt x="2119304" y="206771"/>
                </a:cubicBezTo>
                <a:lnTo>
                  <a:pt x="2125653" y="212724"/>
                </a:lnTo>
                <a:lnTo>
                  <a:pt x="2125654" y="212724"/>
                </a:lnTo>
                <a:lnTo>
                  <a:pt x="2125655" y="212724"/>
                </a:lnTo>
                <a:lnTo>
                  <a:pt x="2123571" y="209629"/>
                </a:lnTo>
                <a:cubicBezTo>
                  <a:pt x="2122678" y="207962"/>
                  <a:pt x="2122083" y="206057"/>
                  <a:pt x="2123274" y="205105"/>
                </a:cubicBezTo>
                <a:close/>
                <a:moveTo>
                  <a:pt x="757626" y="203200"/>
                </a:moveTo>
                <a:cubicBezTo>
                  <a:pt x="761594" y="212725"/>
                  <a:pt x="763579" y="241300"/>
                  <a:pt x="755641" y="239395"/>
                </a:cubicBezTo>
                <a:cubicBezTo>
                  <a:pt x="747704" y="235585"/>
                  <a:pt x="757626" y="203200"/>
                  <a:pt x="757626" y="203200"/>
                </a:cubicBezTo>
                <a:close/>
                <a:moveTo>
                  <a:pt x="755642" y="203200"/>
                </a:moveTo>
                <a:lnTo>
                  <a:pt x="755533" y="203345"/>
                </a:lnTo>
                <a:lnTo>
                  <a:pt x="757229" y="203200"/>
                </a:lnTo>
                <a:lnTo>
                  <a:pt x="757230" y="203200"/>
                </a:lnTo>
                <a:lnTo>
                  <a:pt x="757229" y="203201"/>
                </a:lnTo>
                <a:lnTo>
                  <a:pt x="751672" y="224339"/>
                </a:lnTo>
                <a:cubicBezTo>
                  <a:pt x="748431" y="231546"/>
                  <a:pt x="744264" y="236830"/>
                  <a:pt x="740560" y="233948"/>
                </a:cubicBezTo>
                <a:cubicBezTo>
                  <a:pt x="736393" y="229624"/>
                  <a:pt x="747853" y="214490"/>
                  <a:pt x="753843" y="207194"/>
                </a:cubicBezTo>
                <a:lnTo>
                  <a:pt x="757228" y="203201"/>
                </a:lnTo>
                <a:lnTo>
                  <a:pt x="754532" y="204687"/>
                </a:lnTo>
                <a:lnTo>
                  <a:pt x="742446" y="220874"/>
                </a:lnTo>
                <a:cubicBezTo>
                  <a:pt x="736790" y="226294"/>
                  <a:pt x="731135" y="229593"/>
                  <a:pt x="729249" y="225822"/>
                </a:cubicBezTo>
                <a:cubicBezTo>
                  <a:pt x="728307" y="223937"/>
                  <a:pt x="729485" y="221581"/>
                  <a:pt x="731782" y="219106"/>
                </a:cubicBezTo>
                <a:lnTo>
                  <a:pt x="739274" y="213094"/>
                </a:lnTo>
                <a:lnTo>
                  <a:pt x="737783" y="213916"/>
                </a:lnTo>
                <a:cubicBezTo>
                  <a:pt x="730374" y="217011"/>
                  <a:pt x="723892" y="218440"/>
                  <a:pt x="723892" y="214630"/>
                </a:cubicBezTo>
                <a:cubicBezTo>
                  <a:pt x="723892" y="207486"/>
                  <a:pt x="742644" y="204629"/>
                  <a:pt x="752021" y="203646"/>
                </a:cubicBezTo>
                <a:lnTo>
                  <a:pt x="755337" y="203362"/>
                </a:lnTo>
                <a:close/>
                <a:moveTo>
                  <a:pt x="2266942" y="201613"/>
                </a:moveTo>
                <a:cubicBezTo>
                  <a:pt x="2266942" y="201613"/>
                  <a:pt x="2287580" y="225509"/>
                  <a:pt x="2281952" y="231023"/>
                </a:cubicBezTo>
                <a:cubicBezTo>
                  <a:pt x="2276323" y="236538"/>
                  <a:pt x="2266942" y="210804"/>
                  <a:pt x="2266942" y="201613"/>
                </a:cubicBezTo>
                <a:close/>
                <a:moveTo>
                  <a:pt x="2266942" y="201613"/>
                </a:moveTo>
                <a:lnTo>
                  <a:pt x="2268632" y="201749"/>
                </a:lnTo>
                <a:lnTo>
                  <a:pt x="2268530" y="201613"/>
                </a:lnTo>
                <a:lnTo>
                  <a:pt x="2268813" y="201763"/>
                </a:lnTo>
                <a:lnTo>
                  <a:pt x="2272122" y="202030"/>
                </a:lnTo>
                <a:cubicBezTo>
                  <a:pt x="2281412" y="202923"/>
                  <a:pt x="2299817" y="205423"/>
                  <a:pt x="2298428" y="211138"/>
                </a:cubicBezTo>
                <a:cubicBezTo>
                  <a:pt x="2298428" y="213519"/>
                  <a:pt x="2296923" y="214472"/>
                  <a:pt x="2294550" y="214472"/>
                </a:cubicBezTo>
                <a:lnTo>
                  <a:pt x="2285704" y="212153"/>
                </a:lnTo>
                <a:lnTo>
                  <a:pt x="2292390" y="217519"/>
                </a:lnTo>
                <a:cubicBezTo>
                  <a:pt x="2294687" y="219994"/>
                  <a:pt x="2295865" y="222350"/>
                  <a:pt x="2294923" y="224235"/>
                </a:cubicBezTo>
                <a:cubicBezTo>
                  <a:pt x="2293038" y="228006"/>
                  <a:pt x="2287382" y="224707"/>
                  <a:pt x="2281727" y="219287"/>
                </a:cubicBezTo>
                <a:lnTo>
                  <a:pt x="2269692" y="203168"/>
                </a:lnTo>
                <a:close/>
                <a:moveTo>
                  <a:pt x="758817" y="201612"/>
                </a:moveTo>
                <a:lnTo>
                  <a:pt x="760303" y="204310"/>
                </a:lnTo>
                <a:lnTo>
                  <a:pt x="776490" y="216396"/>
                </a:lnTo>
                <a:cubicBezTo>
                  <a:pt x="781910" y="222052"/>
                  <a:pt x="785209" y="227707"/>
                  <a:pt x="781439" y="229592"/>
                </a:cubicBezTo>
                <a:cubicBezTo>
                  <a:pt x="779554" y="230535"/>
                  <a:pt x="777197" y="229357"/>
                  <a:pt x="774723" y="227059"/>
                </a:cubicBezTo>
                <a:lnTo>
                  <a:pt x="768711" y="219568"/>
                </a:lnTo>
                <a:lnTo>
                  <a:pt x="769532" y="221059"/>
                </a:lnTo>
                <a:cubicBezTo>
                  <a:pt x="772628" y="228468"/>
                  <a:pt x="774057" y="234950"/>
                  <a:pt x="770247" y="234950"/>
                </a:cubicBezTo>
                <a:cubicBezTo>
                  <a:pt x="763103" y="234950"/>
                  <a:pt x="760246" y="216197"/>
                  <a:pt x="759263" y="206821"/>
                </a:cubicBezTo>
                <a:lnTo>
                  <a:pt x="758976" y="203475"/>
                </a:lnTo>
                <a:lnTo>
                  <a:pt x="758817" y="203200"/>
                </a:lnTo>
                <a:lnTo>
                  <a:pt x="758962" y="203309"/>
                </a:lnTo>
                <a:close/>
                <a:moveTo>
                  <a:pt x="758817" y="201612"/>
                </a:moveTo>
                <a:cubicBezTo>
                  <a:pt x="768425" y="201612"/>
                  <a:pt x="795330" y="210872"/>
                  <a:pt x="789565" y="218281"/>
                </a:cubicBezTo>
                <a:cubicBezTo>
                  <a:pt x="783799" y="223837"/>
                  <a:pt x="758817" y="201612"/>
                  <a:pt x="758817" y="201612"/>
                </a:cubicBezTo>
                <a:close/>
                <a:moveTo>
                  <a:pt x="761488" y="201105"/>
                </a:moveTo>
                <a:lnTo>
                  <a:pt x="761008" y="201196"/>
                </a:lnTo>
                <a:lnTo>
                  <a:pt x="760863" y="201296"/>
                </a:lnTo>
                <a:close/>
                <a:moveTo>
                  <a:pt x="2265355" y="200025"/>
                </a:moveTo>
                <a:cubicBezTo>
                  <a:pt x="2265355" y="200025"/>
                  <a:pt x="2238685" y="222250"/>
                  <a:pt x="2232970" y="214842"/>
                </a:cubicBezTo>
                <a:cubicBezTo>
                  <a:pt x="2227255" y="209285"/>
                  <a:pt x="2255830" y="200025"/>
                  <a:pt x="2265355" y="200025"/>
                </a:cubicBezTo>
                <a:close/>
                <a:moveTo>
                  <a:pt x="2265355" y="200025"/>
                </a:moveTo>
                <a:lnTo>
                  <a:pt x="2265050" y="201831"/>
                </a:lnTo>
                <a:lnTo>
                  <a:pt x="2265355" y="201613"/>
                </a:lnTo>
                <a:lnTo>
                  <a:pt x="2264991" y="202183"/>
                </a:lnTo>
                <a:lnTo>
                  <a:pt x="2264988" y="202199"/>
                </a:lnTo>
                <a:lnTo>
                  <a:pt x="2269435" y="218282"/>
                </a:lnTo>
                <a:cubicBezTo>
                  <a:pt x="2271132" y="226854"/>
                  <a:pt x="2271617" y="235903"/>
                  <a:pt x="2266767" y="237808"/>
                </a:cubicBezTo>
                <a:cubicBezTo>
                  <a:pt x="2262886" y="238760"/>
                  <a:pt x="2261431" y="232093"/>
                  <a:pt x="2261431" y="223997"/>
                </a:cubicBezTo>
                <a:lnTo>
                  <a:pt x="2262538" y="216701"/>
                </a:lnTo>
                <a:lnTo>
                  <a:pt x="2254098" y="233363"/>
                </a:lnTo>
                <a:cubicBezTo>
                  <a:pt x="2249408" y="233363"/>
                  <a:pt x="2250346" y="226881"/>
                  <a:pt x="2253395" y="219472"/>
                </a:cubicBezTo>
                <a:lnTo>
                  <a:pt x="2254805" y="217179"/>
                </a:lnTo>
                <a:lnTo>
                  <a:pt x="2241076" y="228005"/>
                </a:lnTo>
                <a:cubicBezTo>
                  <a:pt x="2237340" y="226120"/>
                  <a:pt x="2241076" y="220465"/>
                  <a:pt x="2246912" y="214809"/>
                </a:cubicBezTo>
                <a:lnTo>
                  <a:pt x="2263611" y="202861"/>
                </a:lnTo>
                <a:close/>
                <a:moveTo>
                  <a:pt x="2241383" y="195561"/>
                </a:moveTo>
                <a:cubicBezTo>
                  <a:pt x="2249480" y="196057"/>
                  <a:pt x="2259005" y="198041"/>
                  <a:pt x="2263767" y="200025"/>
                </a:cubicBezTo>
                <a:cubicBezTo>
                  <a:pt x="2263767" y="200025"/>
                  <a:pt x="2229477" y="207963"/>
                  <a:pt x="2227572" y="200025"/>
                </a:cubicBezTo>
                <a:cubicBezTo>
                  <a:pt x="2226620" y="196057"/>
                  <a:pt x="2233287" y="195065"/>
                  <a:pt x="2241383" y="195561"/>
                </a:cubicBezTo>
                <a:close/>
                <a:moveTo>
                  <a:pt x="857272" y="195341"/>
                </a:moveTo>
                <a:lnTo>
                  <a:pt x="852998" y="199147"/>
                </a:lnTo>
                <a:lnTo>
                  <a:pt x="854412" y="198955"/>
                </a:lnTo>
                <a:lnTo>
                  <a:pt x="860154" y="205135"/>
                </a:lnTo>
                <a:close/>
                <a:moveTo>
                  <a:pt x="1046572" y="192088"/>
                </a:moveTo>
                <a:cubicBezTo>
                  <a:pt x="1054844" y="193034"/>
                  <a:pt x="1059899" y="196347"/>
                  <a:pt x="1062196" y="201552"/>
                </a:cubicBezTo>
                <a:lnTo>
                  <a:pt x="1061860" y="209176"/>
                </a:lnTo>
                <a:lnTo>
                  <a:pt x="1063618" y="214313"/>
                </a:lnTo>
                <a:lnTo>
                  <a:pt x="1061720" y="212336"/>
                </a:lnTo>
                <a:lnTo>
                  <a:pt x="1061277" y="222373"/>
                </a:lnTo>
                <a:lnTo>
                  <a:pt x="1054478" y="231224"/>
                </a:lnTo>
                <a:lnTo>
                  <a:pt x="1055680" y="233363"/>
                </a:lnTo>
                <a:lnTo>
                  <a:pt x="1054165" y="231632"/>
                </a:lnTo>
                <a:lnTo>
                  <a:pt x="1049100" y="238225"/>
                </a:lnTo>
                <a:lnTo>
                  <a:pt x="1041605" y="241092"/>
                </a:lnTo>
                <a:lnTo>
                  <a:pt x="1041392" y="241301"/>
                </a:lnTo>
                <a:lnTo>
                  <a:pt x="1041425" y="241161"/>
                </a:lnTo>
                <a:lnTo>
                  <a:pt x="1041058" y="241301"/>
                </a:lnTo>
                <a:cubicBezTo>
                  <a:pt x="1043815" y="238462"/>
                  <a:pt x="1041517" y="234676"/>
                  <a:pt x="1038530" y="229707"/>
                </a:cubicBezTo>
                <a:lnTo>
                  <a:pt x="1035579" y="221429"/>
                </a:lnTo>
                <a:lnTo>
                  <a:pt x="1035042" y="222251"/>
                </a:lnTo>
                <a:lnTo>
                  <a:pt x="1035534" y="221302"/>
                </a:lnTo>
                <a:lnTo>
                  <a:pt x="1031867" y="211016"/>
                </a:lnTo>
                <a:cubicBezTo>
                  <a:pt x="1031867" y="193981"/>
                  <a:pt x="1046572" y="192088"/>
                  <a:pt x="1046572" y="192088"/>
                </a:cubicBezTo>
                <a:close/>
                <a:moveTo>
                  <a:pt x="1004085" y="187325"/>
                </a:moveTo>
                <a:lnTo>
                  <a:pt x="1006116" y="191386"/>
                </a:lnTo>
                <a:lnTo>
                  <a:pt x="1007102" y="189201"/>
                </a:lnTo>
                <a:cubicBezTo>
                  <a:pt x="1009007" y="187325"/>
                  <a:pt x="1012817" y="189201"/>
                  <a:pt x="1016627" y="194830"/>
                </a:cubicBezTo>
                <a:cubicBezTo>
                  <a:pt x="1020437" y="198582"/>
                  <a:pt x="1022342" y="204211"/>
                  <a:pt x="1018532" y="206087"/>
                </a:cubicBezTo>
                <a:cubicBezTo>
                  <a:pt x="1016627" y="207963"/>
                  <a:pt x="1012817" y="206087"/>
                  <a:pt x="1009007" y="200458"/>
                </a:cubicBezTo>
                <a:lnTo>
                  <a:pt x="1008812" y="200098"/>
                </a:lnTo>
                <a:lnTo>
                  <a:pt x="1004085" y="209550"/>
                </a:lnTo>
                <a:cubicBezTo>
                  <a:pt x="1000381" y="209550"/>
                  <a:pt x="998529" y="203994"/>
                  <a:pt x="998529" y="198437"/>
                </a:cubicBezTo>
                <a:cubicBezTo>
                  <a:pt x="998529" y="192881"/>
                  <a:pt x="1002233" y="187325"/>
                  <a:pt x="1004085" y="187325"/>
                </a:cubicBezTo>
                <a:close/>
                <a:moveTo>
                  <a:pt x="881668" y="186518"/>
                </a:moveTo>
                <a:lnTo>
                  <a:pt x="882324" y="189843"/>
                </a:lnTo>
                <a:lnTo>
                  <a:pt x="882135" y="191481"/>
                </a:lnTo>
                <a:lnTo>
                  <a:pt x="883684" y="188628"/>
                </a:lnTo>
                <a:close/>
                <a:moveTo>
                  <a:pt x="2290818" y="186281"/>
                </a:moveTo>
                <a:cubicBezTo>
                  <a:pt x="2293985" y="185314"/>
                  <a:pt x="2296609" y="185196"/>
                  <a:pt x="2297978" y="186603"/>
                </a:cubicBezTo>
                <a:cubicBezTo>
                  <a:pt x="2299348" y="188480"/>
                  <a:pt x="2298663" y="190356"/>
                  <a:pt x="2296723" y="192085"/>
                </a:cubicBezTo>
                <a:lnTo>
                  <a:pt x="2290357" y="195420"/>
                </a:lnTo>
                <a:lnTo>
                  <a:pt x="2296659" y="194909"/>
                </a:lnTo>
                <a:cubicBezTo>
                  <a:pt x="2299963" y="195077"/>
                  <a:pt x="2302344" y="195858"/>
                  <a:pt x="2302820" y="197644"/>
                </a:cubicBezTo>
                <a:cubicBezTo>
                  <a:pt x="2305678" y="203002"/>
                  <a:pt x="2289247" y="203337"/>
                  <a:pt x="2277639" y="201662"/>
                </a:cubicBezTo>
                <a:lnTo>
                  <a:pt x="2268725" y="199478"/>
                </a:lnTo>
                <a:lnTo>
                  <a:pt x="2266942" y="199737"/>
                </a:lnTo>
                <a:cubicBezTo>
                  <a:pt x="2266942" y="199737"/>
                  <a:pt x="2281319" y="189183"/>
                  <a:pt x="2290818" y="186281"/>
                </a:cubicBezTo>
                <a:close/>
                <a:moveTo>
                  <a:pt x="1003004" y="186090"/>
                </a:moveTo>
                <a:cubicBezTo>
                  <a:pt x="1004880" y="188031"/>
                  <a:pt x="1003004" y="193852"/>
                  <a:pt x="997375" y="197732"/>
                </a:cubicBezTo>
                <a:cubicBezTo>
                  <a:pt x="993623" y="201613"/>
                  <a:pt x="987994" y="201613"/>
                  <a:pt x="986118" y="199673"/>
                </a:cubicBezTo>
                <a:cubicBezTo>
                  <a:pt x="984242" y="197732"/>
                  <a:pt x="986118" y="191911"/>
                  <a:pt x="991746" y="188031"/>
                </a:cubicBezTo>
                <a:cubicBezTo>
                  <a:pt x="995499" y="184150"/>
                  <a:pt x="1001127" y="184150"/>
                  <a:pt x="1003004" y="186090"/>
                </a:cubicBezTo>
                <a:close/>
                <a:moveTo>
                  <a:pt x="1019166" y="182562"/>
                </a:moveTo>
                <a:cubicBezTo>
                  <a:pt x="1024723" y="182562"/>
                  <a:pt x="1030279" y="184414"/>
                  <a:pt x="1030279" y="188118"/>
                </a:cubicBezTo>
                <a:cubicBezTo>
                  <a:pt x="1028427" y="191823"/>
                  <a:pt x="1024723" y="193675"/>
                  <a:pt x="1019166" y="191823"/>
                </a:cubicBezTo>
                <a:cubicBezTo>
                  <a:pt x="1011758" y="191823"/>
                  <a:pt x="1008054" y="189971"/>
                  <a:pt x="1008054" y="186266"/>
                </a:cubicBezTo>
                <a:cubicBezTo>
                  <a:pt x="1008054" y="184414"/>
                  <a:pt x="1013610" y="182562"/>
                  <a:pt x="1019166" y="182562"/>
                </a:cubicBezTo>
                <a:close/>
                <a:moveTo>
                  <a:pt x="951222" y="180975"/>
                </a:moveTo>
                <a:cubicBezTo>
                  <a:pt x="959437" y="181921"/>
                  <a:pt x="964914" y="185234"/>
                  <a:pt x="967653" y="190439"/>
                </a:cubicBezTo>
                <a:lnTo>
                  <a:pt x="967653" y="197456"/>
                </a:lnTo>
                <a:lnTo>
                  <a:pt x="967811" y="197530"/>
                </a:lnTo>
                <a:cubicBezTo>
                  <a:pt x="969954" y="200479"/>
                  <a:pt x="969954" y="203200"/>
                  <a:pt x="969954" y="203200"/>
                </a:cubicBezTo>
                <a:lnTo>
                  <a:pt x="967653" y="201165"/>
                </a:lnTo>
                <a:lnTo>
                  <a:pt x="967653" y="211260"/>
                </a:lnTo>
                <a:lnTo>
                  <a:pt x="959917" y="220687"/>
                </a:lnTo>
                <a:lnTo>
                  <a:pt x="960430" y="222250"/>
                </a:lnTo>
                <a:lnTo>
                  <a:pt x="959585" y="221092"/>
                </a:lnTo>
                <a:lnTo>
                  <a:pt x="954645" y="227112"/>
                </a:lnTo>
                <a:lnTo>
                  <a:pt x="946324" y="229988"/>
                </a:lnTo>
                <a:lnTo>
                  <a:pt x="946142" y="230188"/>
                </a:lnTo>
                <a:lnTo>
                  <a:pt x="946245" y="230015"/>
                </a:lnTo>
                <a:lnTo>
                  <a:pt x="945745" y="230188"/>
                </a:lnTo>
                <a:cubicBezTo>
                  <a:pt x="949396" y="227349"/>
                  <a:pt x="947114" y="223563"/>
                  <a:pt x="943919" y="218358"/>
                </a:cubicBezTo>
                <a:lnTo>
                  <a:pt x="940727" y="209462"/>
                </a:lnTo>
                <a:lnTo>
                  <a:pt x="939792" y="211138"/>
                </a:lnTo>
                <a:lnTo>
                  <a:pt x="940647" y="209239"/>
                </a:lnTo>
                <a:lnTo>
                  <a:pt x="936617" y="198010"/>
                </a:lnTo>
                <a:cubicBezTo>
                  <a:pt x="936617" y="182868"/>
                  <a:pt x="951222" y="180975"/>
                  <a:pt x="951222" y="180975"/>
                </a:cubicBezTo>
                <a:close/>
                <a:moveTo>
                  <a:pt x="2211014" y="177800"/>
                </a:moveTo>
                <a:cubicBezTo>
                  <a:pt x="2216510" y="177800"/>
                  <a:pt x="2220173" y="179685"/>
                  <a:pt x="2222005" y="182984"/>
                </a:cubicBezTo>
                <a:lnTo>
                  <a:pt x="2222005" y="188792"/>
                </a:lnTo>
                <a:lnTo>
                  <a:pt x="2222493" y="190500"/>
                </a:lnTo>
                <a:lnTo>
                  <a:pt x="2222005" y="189954"/>
                </a:lnTo>
                <a:lnTo>
                  <a:pt x="2222005" y="196652"/>
                </a:lnTo>
                <a:cubicBezTo>
                  <a:pt x="2218341" y="207963"/>
                  <a:pt x="2207351" y="207963"/>
                  <a:pt x="2207351" y="207963"/>
                </a:cubicBezTo>
                <a:lnTo>
                  <a:pt x="2207292" y="207340"/>
                </a:lnTo>
                <a:lnTo>
                  <a:pt x="2206617" y="207963"/>
                </a:lnTo>
                <a:lnTo>
                  <a:pt x="2207172" y="206060"/>
                </a:lnTo>
                <a:lnTo>
                  <a:pt x="2206664" y="200658"/>
                </a:lnTo>
                <a:lnTo>
                  <a:pt x="2204583" y="195662"/>
                </a:lnTo>
                <a:lnTo>
                  <a:pt x="2203442" y="196851"/>
                </a:lnTo>
                <a:lnTo>
                  <a:pt x="2204417" y="195264"/>
                </a:lnTo>
                <a:lnTo>
                  <a:pt x="2201855" y="189111"/>
                </a:lnTo>
                <a:cubicBezTo>
                  <a:pt x="2201855" y="177800"/>
                  <a:pt x="2211014" y="177800"/>
                  <a:pt x="2211014" y="177800"/>
                </a:cubicBezTo>
                <a:close/>
                <a:moveTo>
                  <a:pt x="984506" y="175022"/>
                </a:moveTo>
                <a:cubicBezTo>
                  <a:pt x="986358" y="173037"/>
                  <a:pt x="990062" y="173037"/>
                  <a:pt x="995618" y="175022"/>
                </a:cubicBezTo>
                <a:cubicBezTo>
                  <a:pt x="1001175" y="177006"/>
                  <a:pt x="1004879" y="182959"/>
                  <a:pt x="1004879" y="184943"/>
                </a:cubicBezTo>
                <a:cubicBezTo>
                  <a:pt x="1003027" y="186927"/>
                  <a:pt x="997470" y="188912"/>
                  <a:pt x="991914" y="184943"/>
                </a:cubicBezTo>
                <a:cubicBezTo>
                  <a:pt x="986358" y="182959"/>
                  <a:pt x="982654" y="178990"/>
                  <a:pt x="984506" y="175022"/>
                </a:cubicBezTo>
                <a:close/>
                <a:moveTo>
                  <a:pt x="2239261" y="174159"/>
                </a:moveTo>
                <a:cubicBezTo>
                  <a:pt x="2243031" y="166689"/>
                  <a:pt x="2259998" y="189100"/>
                  <a:pt x="2263768" y="198438"/>
                </a:cubicBezTo>
                <a:lnTo>
                  <a:pt x="2260832" y="196696"/>
                </a:lnTo>
                <a:lnTo>
                  <a:pt x="2265355" y="200025"/>
                </a:lnTo>
                <a:cubicBezTo>
                  <a:pt x="2265355" y="200025"/>
                  <a:pt x="2232017" y="194469"/>
                  <a:pt x="2232017" y="187060"/>
                </a:cubicBezTo>
                <a:cubicBezTo>
                  <a:pt x="2232480" y="184745"/>
                  <a:pt x="2234332" y="183935"/>
                  <a:pt x="2236966" y="184138"/>
                </a:cubicBezTo>
                <a:lnTo>
                  <a:pt x="2249604" y="189242"/>
                </a:lnTo>
                <a:lnTo>
                  <a:pt x="2249394" y="189100"/>
                </a:lnTo>
                <a:cubicBezTo>
                  <a:pt x="2242560" y="183964"/>
                  <a:pt x="2236433" y="177894"/>
                  <a:pt x="2239261" y="174159"/>
                </a:cubicBezTo>
                <a:close/>
                <a:moveTo>
                  <a:pt x="772045" y="170577"/>
                </a:moveTo>
                <a:cubicBezTo>
                  <a:pt x="777602" y="173316"/>
                  <a:pt x="767531" y="189404"/>
                  <a:pt x="762148" y="197277"/>
                </a:cubicBezTo>
                <a:lnTo>
                  <a:pt x="759417" y="201138"/>
                </a:lnTo>
                <a:lnTo>
                  <a:pt x="761950" y="199136"/>
                </a:lnTo>
                <a:lnTo>
                  <a:pt x="772072" y="182935"/>
                </a:lnTo>
                <a:cubicBezTo>
                  <a:pt x="777549" y="176866"/>
                  <a:pt x="783264" y="172664"/>
                  <a:pt x="785169" y="175465"/>
                </a:cubicBezTo>
                <a:cubicBezTo>
                  <a:pt x="786121" y="177333"/>
                  <a:pt x="785050" y="179901"/>
                  <a:pt x="782907" y="182702"/>
                </a:cubicBezTo>
                <a:lnTo>
                  <a:pt x="775489" y="190074"/>
                </a:lnTo>
                <a:lnTo>
                  <a:pt x="786165" y="185725"/>
                </a:lnTo>
                <a:cubicBezTo>
                  <a:pt x="788682" y="185522"/>
                  <a:pt x="790303" y="186332"/>
                  <a:pt x="790303" y="188647"/>
                </a:cubicBezTo>
                <a:cubicBezTo>
                  <a:pt x="790766" y="190499"/>
                  <a:pt x="789029" y="192236"/>
                  <a:pt x="786164" y="193799"/>
                </a:cubicBezTo>
                <a:lnTo>
                  <a:pt x="775299" y="197891"/>
                </a:lnTo>
                <a:lnTo>
                  <a:pt x="781303" y="197071"/>
                </a:lnTo>
                <a:cubicBezTo>
                  <a:pt x="789230" y="196585"/>
                  <a:pt x="795956" y="197556"/>
                  <a:pt x="794995" y="201436"/>
                </a:cubicBezTo>
                <a:cubicBezTo>
                  <a:pt x="793554" y="208713"/>
                  <a:pt x="774817" y="205074"/>
                  <a:pt x="765538" y="202801"/>
                </a:cubicBezTo>
                <a:lnTo>
                  <a:pt x="760588" y="201485"/>
                </a:lnTo>
                <a:lnTo>
                  <a:pt x="760404" y="201612"/>
                </a:lnTo>
                <a:lnTo>
                  <a:pt x="760498" y="201461"/>
                </a:lnTo>
                <a:lnTo>
                  <a:pt x="760404" y="201436"/>
                </a:lnTo>
                <a:lnTo>
                  <a:pt x="760540" y="201395"/>
                </a:lnTo>
                <a:lnTo>
                  <a:pt x="760617" y="201270"/>
                </a:lnTo>
                <a:lnTo>
                  <a:pt x="759123" y="201554"/>
                </a:lnTo>
                <a:lnTo>
                  <a:pt x="759081" y="201613"/>
                </a:lnTo>
                <a:lnTo>
                  <a:pt x="759088" y="201560"/>
                </a:lnTo>
                <a:lnTo>
                  <a:pt x="758817" y="201612"/>
                </a:lnTo>
                <a:lnTo>
                  <a:pt x="759115" y="201377"/>
                </a:lnTo>
                <a:lnTo>
                  <a:pt x="762091" y="180618"/>
                </a:lnTo>
                <a:cubicBezTo>
                  <a:pt x="764637" y="173316"/>
                  <a:pt x="768341" y="167839"/>
                  <a:pt x="772045" y="170577"/>
                </a:cubicBezTo>
                <a:close/>
                <a:moveTo>
                  <a:pt x="2280172" y="168541"/>
                </a:moveTo>
                <a:cubicBezTo>
                  <a:pt x="2283876" y="169467"/>
                  <a:pt x="2282024" y="175949"/>
                  <a:pt x="2278320" y="182894"/>
                </a:cubicBezTo>
                <a:lnTo>
                  <a:pt x="2277916" y="183428"/>
                </a:lnTo>
                <a:lnTo>
                  <a:pt x="2291222" y="173673"/>
                </a:lnTo>
                <a:cubicBezTo>
                  <a:pt x="2298692" y="179388"/>
                  <a:pt x="2276280" y="196533"/>
                  <a:pt x="2266942" y="198438"/>
                </a:cubicBezTo>
                <a:lnTo>
                  <a:pt x="2270174" y="193659"/>
                </a:lnTo>
                <a:lnTo>
                  <a:pt x="2265355" y="200026"/>
                </a:lnTo>
                <a:cubicBezTo>
                  <a:pt x="2265355" y="200026"/>
                  <a:pt x="2270911" y="166689"/>
                  <a:pt x="2280172" y="168541"/>
                </a:cubicBezTo>
                <a:close/>
                <a:moveTo>
                  <a:pt x="2091524" y="168275"/>
                </a:moveTo>
                <a:lnTo>
                  <a:pt x="2092715" y="170259"/>
                </a:lnTo>
                <a:lnTo>
                  <a:pt x="2092715" y="168275"/>
                </a:lnTo>
                <a:cubicBezTo>
                  <a:pt x="2092715" y="166688"/>
                  <a:pt x="2094699" y="168275"/>
                  <a:pt x="2096684" y="169863"/>
                </a:cubicBezTo>
                <a:cubicBezTo>
                  <a:pt x="2096684" y="171451"/>
                  <a:pt x="2098668" y="173039"/>
                  <a:pt x="2096684" y="173039"/>
                </a:cubicBezTo>
                <a:lnTo>
                  <a:pt x="2093656" y="171827"/>
                </a:lnTo>
                <a:lnTo>
                  <a:pt x="2093906" y="172244"/>
                </a:lnTo>
                <a:cubicBezTo>
                  <a:pt x="2093906" y="174436"/>
                  <a:pt x="2092840" y="176213"/>
                  <a:pt x="2091524" y="176213"/>
                </a:cubicBezTo>
                <a:cubicBezTo>
                  <a:pt x="2090209" y="176213"/>
                  <a:pt x="2089142" y="174436"/>
                  <a:pt x="2089142" y="172244"/>
                </a:cubicBezTo>
                <a:cubicBezTo>
                  <a:pt x="2089142" y="170053"/>
                  <a:pt x="2090209" y="168275"/>
                  <a:pt x="2091524" y="168275"/>
                </a:cubicBezTo>
                <a:close/>
                <a:moveTo>
                  <a:pt x="757053" y="166926"/>
                </a:moveTo>
                <a:cubicBezTo>
                  <a:pt x="764329" y="168295"/>
                  <a:pt x="760691" y="187122"/>
                  <a:pt x="758418" y="196450"/>
                </a:cubicBezTo>
                <a:lnTo>
                  <a:pt x="757155" y="201226"/>
                </a:lnTo>
                <a:lnTo>
                  <a:pt x="757166" y="201282"/>
                </a:lnTo>
                <a:lnTo>
                  <a:pt x="757230" y="201324"/>
                </a:lnTo>
                <a:lnTo>
                  <a:pt x="757172" y="201315"/>
                </a:lnTo>
                <a:lnTo>
                  <a:pt x="757229" y="201613"/>
                </a:lnTo>
                <a:lnTo>
                  <a:pt x="757079" y="201515"/>
                </a:lnTo>
                <a:lnTo>
                  <a:pt x="757053" y="201613"/>
                </a:lnTo>
                <a:lnTo>
                  <a:pt x="757026" y="201480"/>
                </a:lnTo>
                <a:lnTo>
                  <a:pt x="756662" y="201241"/>
                </a:lnTo>
                <a:lnTo>
                  <a:pt x="747413" y="199898"/>
                </a:lnTo>
                <a:lnTo>
                  <a:pt x="750522" y="200583"/>
                </a:lnTo>
                <a:cubicBezTo>
                  <a:pt x="753618" y="201389"/>
                  <a:pt x="755642" y="202009"/>
                  <a:pt x="755642" y="202009"/>
                </a:cubicBezTo>
                <a:cubicBezTo>
                  <a:pt x="746117" y="205977"/>
                  <a:pt x="717542" y="207962"/>
                  <a:pt x="719447" y="200024"/>
                </a:cubicBezTo>
                <a:cubicBezTo>
                  <a:pt x="720399" y="198040"/>
                  <a:pt x="723138" y="197172"/>
                  <a:pt x="726710" y="196986"/>
                </a:cubicBezTo>
                <a:lnTo>
                  <a:pt x="735161" y="197712"/>
                </a:lnTo>
                <a:lnTo>
                  <a:pt x="727449" y="193672"/>
                </a:lnTo>
                <a:cubicBezTo>
                  <a:pt x="725509" y="191943"/>
                  <a:pt x="724825" y="190067"/>
                  <a:pt x="726194" y="188190"/>
                </a:cubicBezTo>
                <a:cubicBezTo>
                  <a:pt x="728019" y="185376"/>
                  <a:pt x="735778" y="188660"/>
                  <a:pt x="743081" y="192646"/>
                </a:cubicBezTo>
                <a:lnTo>
                  <a:pt x="748205" y="195693"/>
                </a:lnTo>
                <a:lnTo>
                  <a:pt x="738552" y="189359"/>
                </a:lnTo>
                <a:cubicBezTo>
                  <a:pt x="732483" y="184175"/>
                  <a:pt x="728280" y="178991"/>
                  <a:pt x="731082" y="177105"/>
                </a:cubicBezTo>
                <a:cubicBezTo>
                  <a:pt x="732949" y="175692"/>
                  <a:pt x="735517" y="176516"/>
                  <a:pt x="738319" y="178549"/>
                </a:cubicBezTo>
                <a:lnTo>
                  <a:pt x="745326" y="185598"/>
                </a:lnTo>
                <a:lnTo>
                  <a:pt x="744496" y="184481"/>
                </a:lnTo>
                <a:cubicBezTo>
                  <a:pt x="741023" y="177536"/>
                  <a:pt x="739634" y="171053"/>
                  <a:pt x="744264" y="170127"/>
                </a:cubicBezTo>
                <a:cubicBezTo>
                  <a:pt x="747969" y="169202"/>
                  <a:pt x="751210" y="177072"/>
                  <a:pt x="753525" y="185175"/>
                </a:cubicBezTo>
                <a:lnTo>
                  <a:pt x="754686" y="189980"/>
                </a:lnTo>
                <a:lnTo>
                  <a:pt x="752687" y="180162"/>
                </a:lnTo>
                <a:cubicBezTo>
                  <a:pt x="752202" y="172403"/>
                  <a:pt x="753173" y="166013"/>
                  <a:pt x="757053" y="166926"/>
                </a:cubicBezTo>
                <a:close/>
                <a:moveTo>
                  <a:pt x="2097080" y="166688"/>
                </a:moveTo>
                <a:cubicBezTo>
                  <a:pt x="2098833" y="166688"/>
                  <a:pt x="2100255" y="167399"/>
                  <a:pt x="2100255" y="168277"/>
                </a:cubicBezTo>
                <a:cubicBezTo>
                  <a:pt x="2100255" y="169154"/>
                  <a:pt x="2098833" y="169865"/>
                  <a:pt x="2097080" y="169865"/>
                </a:cubicBezTo>
                <a:cubicBezTo>
                  <a:pt x="2095327" y="169865"/>
                  <a:pt x="2093905" y="169154"/>
                  <a:pt x="2093905" y="168277"/>
                </a:cubicBezTo>
                <a:cubicBezTo>
                  <a:pt x="2093905" y="167399"/>
                  <a:pt x="2095327" y="166688"/>
                  <a:pt x="2097080" y="166688"/>
                </a:cubicBezTo>
                <a:close/>
                <a:moveTo>
                  <a:pt x="2091921" y="166688"/>
                </a:moveTo>
                <a:cubicBezTo>
                  <a:pt x="2093905" y="168276"/>
                  <a:pt x="2091921" y="169864"/>
                  <a:pt x="2089936" y="169864"/>
                </a:cubicBezTo>
                <a:cubicBezTo>
                  <a:pt x="2087952" y="171451"/>
                  <a:pt x="2085967" y="171451"/>
                  <a:pt x="2085967" y="171451"/>
                </a:cubicBezTo>
                <a:cubicBezTo>
                  <a:pt x="2085967" y="169864"/>
                  <a:pt x="2085967" y="169864"/>
                  <a:pt x="2087952" y="168276"/>
                </a:cubicBezTo>
                <a:cubicBezTo>
                  <a:pt x="2089936" y="166688"/>
                  <a:pt x="2091921" y="166688"/>
                  <a:pt x="2091921" y="166688"/>
                </a:cubicBezTo>
                <a:close/>
                <a:moveTo>
                  <a:pt x="1018769" y="166687"/>
                </a:moveTo>
                <a:cubicBezTo>
                  <a:pt x="1020754" y="168563"/>
                  <a:pt x="1020754" y="174192"/>
                  <a:pt x="1016785" y="179820"/>
                </a:cubicBezTo>
                <a:cubicBezTo>
                  <a:pt x="1014801" y="185449"/>
                  <a:pt x="1008848" y="187325"/>
                  <a:pt x="1006863" y="185449"/>
                </a:cubicBezTo>
                <a:cubicBezTo>
                  <a:pt x="1004879" y="185449"/>
                  <a:pt x="1004879" y="179820"/>
                  <a:pt x="1008848" y="174192"/>
                </a:cubicBezTo>
                <a:cubicBezTo>
                  <a:pt x="1010832" y="168563"/>
                  <a:pt x="1016785" y="166687"/>
                  <a:pt x="1018769" y="166687"/>
                </a:cubicBezTo>
                <a:close/>
                <a:moveTo>
                  <a:pt x="2250346" y="165736"/>
                </a:moveTo>
                <a:cubicBezTo>
                  <a:pt x="2257851" y="161925"/>
                  <a:pt x="2265355" y="188595"/>
                  <a:pt x="2265355" y="200025"/>
                </a:cubicBezTo>
                <a:cubicBezTo>
                  <a:pt x="2265355" y="200025"/>
                  <a:pt x="2244717" y="171451"/>
                  <a:pt x="2250346" y="165736"/>
                </a:cubicBezTo>
                <a:close/>
                <a:moveTo>
                  <a:pt x="2265179" y="163847"/>
                </a:moveTo>
                <a:cubicBezTo>
                  <a:pt x="2274880" y="161925"/>
                  <a:pt x="2269059" y="190751"/>
                  <a:pt x="2265179" y="198438"/>
                </a:cubicBezTo>
                <a:cubicBezTo>
                  <a:pt x="2265179" y="198438"/>
                  <a:pt x="2257417" y="165769"/>
                  <a:pt x="2265179" y="163847"/>
                </a:cubicBezTo>
                <a:close/>
                <a:moveTo>
                  <a:pt x="999436" y="163778"/>
                </a:moveTo>
                <a:cubicBezTo>
                  <a:pt x="1003518" y="161925"/>
                  <a:pt x="1005559" y="167482"/>
                  <a:pt x="1007601" y="173038"/>
                </a:cubicBezTo>
                <a:cubicBezTo>
                  <a:pt x="1009642" y="178594"/>
                  <a:pt x="1007601" y="184150"/>
                  <a:pt x="1005559" y="184150"/>
                </a:cubicBezTo>
                <a:cubicBezTo>
                  <a:pt x="1001477" y="184150"/>
                  <a:pt x="999436" y="180446"/>
                  <a:pt x="997395" y="174890"/>
                </a:cubicBezTo>
                <a:cubicBezTo>
                  <a:pt x="995354" y="169334"/>
                  <a:pt x="997395" y="163778"/>
                  <a:pt x="999436" y="163778"/>
                </a:cubicBezTo>
                <a:close/>
                <a:moveTo>
                  <a:pt x="906454" y="161925"/>
                </a:moveTo>
                <a:cubicBezTo>
                  <a:pt x="908041" y="161925"/>
                  <a:pt x="909629" y="163966"/>
                  <a:pt x="909629" y="168048"/>
                </a:cubicBezTo>
                <a:cubicBezTo>
                  <a:pt x="909629" y="174172"/>
                  <a:pt x="908041" y="176213"/>
                  <a:pt x="906454" y="176213"/>
                </a:cubicBezTo>
                <a:cubicBezTo>
                  <a:pt x="904866" y="176213"/>
                  <a:pt x="903279" y="172131"/>
                  <a:pt x="903279" y="168048"/>
                </a:cubicBezTo>
                <a:cubicBezTo>
                  <a:pt x="903279" y="163966"/>
                  <a:pt x="904866" y="161925"/>
                  <a:pt x="906454" y="161925"/>
                </a:cubicBezTo>
                <a:close/>
                <a:moveTo>
                  <a:pt x="897431" y="158845"/>
                </a:moveTo>
                <a:lnTo>
                  <a:pt x="896819" y="159335"/>
                </a:lnTo>
                <a:lnTo>
                  <a:pt x="885594" y="161829"/>
                </a:lnTo>
                <a:lnTo>
                  <a:pt x="896664" y="167267"/>
                </a:lnTo>
                <a:lnTo>
                  <a:pt x="899112" y="162191"/>
                </a:lnTo>
                <a:lnTo>
                  <a:pt x="906254" y="160339"/>
                </a:lnTo>
                <a:lnTo>
                  <a:pt x="899112" y="160339"/>
                </a:lnTo>
                <a:close/>
                <a:moveTo>
                  <a:pt x="2089142" y="158751"/>
                </a:moveTo>
                <a:lnTo>
                  <a:pt x="2093459" y="162347"/>
                </a:lnTo>
                <a:lnTo>
                  <a:pt x="2096684" y="160735"/>
                </a:lnTo>
                <a:cubicBezTo>
                  <a:pt x="2098668" y="160735"/>
                  <a:pt x="2096684" y="162719"/>
                  <a:pt x="2096684" y="164704"/>
                </a:cubicBezTo>
                <a:lnTo>
                  <a:pt x="2093905" y="166093"/>
                </a:lnTo>
                <a:lnTo>
                  <a:pt x="2093905" y="166688"/>
                </a:lnTo>
                <a:lnTo>
                  <a:pt x="2093459" y="166317"/>
                </a:lnTo>
                <a:lnTo>
                  <a:pt x="2092715" y="166688"/>
                </a:lnTo>
                <a:lnTo>
                  <a:pt x="2092715" y="165697"/>
                </a:lnTo>
                <a:lnTo>
                  <a:pt x="2091239" y="164466"/>
                </a:lnTo>
                <a:lnTo>
                  <a:pt x="2092000" y="166159"/>
                </a:lnTo>
                <a:cubicBezTo>
                  <a:pt x="2092000" y="168275"/>
                  <a:pt x="2090095" y="168275"/>
                  <a:pt x="2088190" y="166159"/>
                </a:cubicBezTo>
                <a:cubicBezTo>
                  <a:pt x="2086285" y="166159"/>
                  <a:pt x="2084380" y="164042"/>
                  <a:pt x="2086285" y="161925"/>
                </a:cubicBezTo>
                <a:lnTo>
                  <a:pt x="2089142" y="161925"/>
                </a:lnTo>
                <a:close/>
                <a:moveTo>
                  <a:pt x="915979" y="158751"/>
                </a:moveTo>
                <a:cubicBezTo>
                  <a:pt x="920362" y="158751"/>
                  <a:pt x="923917" y="160528"/>
                  <a:pt x="923917" y="162719"/>
                </a:cubicBezTo>
                <a:cubicBezTo>
                  <a:pt x="923917" y="164911"/>
                  <a:pt x="920362" y="166688"/>
                  <a:pt x="915979" y="166688"/>
                </a:cubicBezTo>
                <a:lnTo>
                  <a:pt x="915715" y="166556"/>
                </a:lnTo>
                <a:lnTo>
                  <a:pt x="915715" y="173039"/>
                </a:lnTo>
                <a:cubicBezTo>
                  <a:pt x="915715" y="173039"/>
                  <a:pt x="912010" y="173039"/>
                  <a:pt x="910158" y="169410"/>
                </a:cubicBezTo>
                <a:lnTo>
                  <a:pt x="908510" y="162953"/>
                </a:lnTo>
                <a:lnTo>
                  <a:pt x="908042" y="162719"/>
                </a:lnTo>
                <a:lnTo>
                  <a:pt x="908404" y="162538"/>
                </a:lnTo>
                <a:lnTo>
                  <a:pt x="908306" y="162153"/>
                </a:lnTo>
                <a:lnTo>
                  <a:pt x="908745" y="162368"/>
                </a:lnTo>
                <a:close/>
                <a:moveTo>
                  <a:pt x="862669" y="153315"/>
                </a:moveTo>
                <a:lnTo>
                  <a:pt x="861355" y="158296"/>
                </a:lnTo>
                <a:lnTo>
                  <a:pt x="855938" y="157421"/>
                </a:lnTo>
                <a:lnTo>
                  <a:pt x="862004" y="164148"/>
                </a:lnTo>
                <a:lnTo>
                  <a:pt x="861862" y="164315"/>
                </a:lnTo>
                <a:lnTo>
                  <a:pt x="864351" y="164079"/>
                </a:lnTo>
                <a:lnTo>
                  <a:pt x="864884" y="166995"/>
                </a:lnTo>
                <a:lnTo>
                  <a:pt x="868989" y="163787"/>
                </a:lnTo>
                <a:lnTo>
                  <a:pt x="869027" y="163814"/>
                </a:lnTo>
                <a:lnTo>
                  <a:pt x="868921" y="162753"/>
                </a:lnTo>
                <a:lnTo>
                  <a:pt x="874766" y="161483"/>
                </a:lnTo>
                <a:lnTo>
                  <a:pt x="867040" y="157413"/>
                </a:lnTo>
                <a:lnTo>
                  <a:pt x="867625" y="155706"/>
                </a:lnTo>
                <a:lnTo>
                  <a:pt x="864992" y="156898"/>
                </a:lnTo>
                <a:close/>
                <a:moveTo>
                  <a:pt x="915715" y="149424"/>
                </a:moveTo>
                <a:cubicBezTo>
                  <a:pt x="917567" y="149424"/>
                  <a:pt x="917567" y="152996"/>
                  <a:pt x="915715" y="156568"/>
                </a:cubicBezTo>
                <a:cubicBezTo>
                  <a:pt x="913862" y="160140"/>
                  <a:pt x="910158" y="161926"/>
                  <a:pt x="908306" y="160140"/>
                </a:cubicBezTo>
                <a:cubicBezTo>
                  <a:pt x="906454" y="160140"/>
                  <a:pt x="908306" y="156568"/>
                  <a:pt x="910158" y="152996"/>
                </a:cubicBezTo>
                <a:cubicBezTo>
                  <a:pt x="912010" y="149424"/>
                  <a:pt x="913862" y="147638"/>
                  <a:pt x="915715" y="149424"/>
                </a:cubicBezTo>
                <a:close/>
                <a:moveTo>
                  <a:pt x="2160430" y="149021"/>
                </a:moveTo>
                <a:lnTo>
                  <a:pt x="2156004" y="155311"/>
                </a:lnTo>
                <a:lnTo>
                  <a:pt x="2154969" y="154738"/>
                </a:lnTo>
                <a:lnTo>
                  <a:pt x="2147892" y="158639"/>
                </a:lnTo>
                <a:lnTo>
                  <a:pt x="2153379" y="159544"/>
                </a:lnTo>
                <a:lnTo>
                  <a:pt x="2153346" y="161339"/>
                </a:lnTo>
                <a:lnTo>
                  <a:pt x="2154457" y="160338"/>
                </a:lnTo>
                <a:lnTo>
                  <a:pt x="2159167" y="165171"/>
                </a:lnTo>
                <a:lnTo>
                  <a:pt x="2159820" y="162492"/>
                </a:lnTo>
                <a:lnTo>
                  <a:pt x="2162322" y="162744"/>
                </a:lnTo>
                <a:lnTo>
                  <a:pt x="2162167" y="162560"/>
                </a:lnTo>
                <a:lnTo>
                  <a:pt x="2168094" y="155627"/>
                </a:lnTo>
                <a:lnTo>
                  <a:pt x="2162847" y="156616"/>
                </a:lnTo>
                <a:close/>
                <a:moveTo>
                  <a:pt x="2227499" y="139702"/>
                </a:moveTo>
                <a:cubicBezTo>
                  <a:pt x="2239223" y="139702"/>
                  <a:pt x="2243130" y="147242"/>
                  <a:pt x="2239223" y="158554"/>
                </a:cubicBezTo>
                <a:lnTo>
                  <a:pt x="2232905" y="165292"/>
                </a:lnTo>
                <a:lnTo>
                  <a:pt x="2233605" y="166691"/>
                </a:lnTo>
                <a:lnTo>
                  <a:pt x="2232801" y="165402"/>
                </a:lnTo>
                <a:lnTo>
                  <a:pt x="2229942" y="168452"/>
                </a:lnTo>
                <a:lnTo>
                  <a:pt x="2224236" y="169722"/>
                </a:lnTo>
                <a:lnTo>
                  <a:pt x="2224080" y="169866"/>
                </a:lnTo>
                <a:lnTo>
                  <a:pt x="2224114" y="169748"/>
                </a:lnTo>
                <a:lnTo>
                  <a:pt x="2223592" y="169866"/>
                </a:lnTo>
                <a:cubicBezTo>
                  <a:pt x="2226522" y="167980"/>
                  <a:pt x="2225057" y="165623"/>
                  <a:pt x="2222859" y="162559"/>
                </a:cubicBezTo>
                <a:lnTo>
                  <a:pt x="2220599" y="157470"/>
                </a:lnTo>
                <a:lnTo>
                  <a:pt x="2219317" y="158753"/>
                </a:lnTo>
                <a:lnTo>
                  <a:pt x="2220342" y="156895"/>
                </a:lnTo>
                <a:lnTo>
                  <a:pt x="2217730" y="151013"/>
                </a:lnTo>
                <a:cubicBezTo>
                  <a:pt x="2217730" y="139702"/>
                  <a:pt x="2227499" y="139702"/>
                  <a:pt x="2227499" y="139702"/>
                </a:cubicBezTo>
                <a:close/>
                <a:moveTo>
                  <a:pt x="820729" y="139700"/>
                </a:moveTo>
                <a:lnTo>
                  <a:pt x="820720" y="139724"/>
                </a:lnTo>
                <a:lnTo>
                  <a:pt x="820729" y="139701"/>
                </a:lnTo>
                <a:close/>
                <a:moveTo>
                  <a:pt x="2201855" y="138113"/>
                </a:moveTo>
                <a:lnTo>
                  <a:pt x="2203443" y="142080"/>
                </a:lnTo>
                <a:lnTo>
                  <a:pt x="2203443" y="138113"/>
                </a:lnTo>
                <a:lnTo>
                  <a:pt x="2206618" y="140098"/>
                </a:lnTo>
                <a:cubicBezTo>
                  <a:pt x="2206618" y="142082"/>
                  <a:pt x="2208205" y="144067"/>
                  <a:pt x="2206618" y="144067"/>
                </a:cubicBezTo>
                <a:lnTo>
                  <a:pt x="2203444" y="142083"/>
                </a:lnTo>
                <a:lnTo>
                  <a:pt x="2201855" y="146051"/>
                </a:lnTo>
                <a:cubicBezTo>
                  <a:pt x="2200978" y="146051"/>
                  <a:pt x="2200267" y="144274"/>
                  <a:pt x="2200267" y="142082"/>
                </a:cubicBezTo>
                <a:lnTo>
                  <a:pt x="2201061" y="140098"/>
                </a:lnTo>
                <a:lnTo>
                  <a:pt x="2199871" y="142479"/>
                </a:lnTo>
                <a:cubicBezTo>
                  <a:pt x="2197886" y="144463"/>
                  <a:pt x="2195902" y="144463"/>
                  <a:pt x="2195902" y="142479"/>
                </a:cubicBezTo>
                <a:cubicBezTo>
                  <a:pt x="2193917" y="142479"/>
                  <a:pt x="2195902" y="140494"/>
                  <a:pt x="2197886" y="138510"/>
                </a:cubicBezTo>
                <a:lnTo>
                  <a:pt x="2201697" y="138510"/>
                </a:lnTo>
                <a:close/>
                <a:moveTo>
                  <a:pt x="2193917" y="134938"/>
                </a:moveTo>
                <a:cubicBezTo>
                  <a:pt x="2195902" y="133350"/>
                  <a:pt x="2197886" y="133350"/>
                  <a:pt x="2199871" y="134938"/>
                </a:cubicBezTo>
                <a:cubicBezTo>
                  <a:pt x="2201855" y="134938"/>
                  <a:pt x="2201855" y="136525"/>
                  <a:pt x="2201855" y="136525"/>
                </a:cubicBezTo>
                <a:cubicBezTo>
                  <a:pt x="2201855" y="138113"/>
                  <a:pt x="2199871" y="138113"/>
                  <a:pt x="2197886" y="138113"/>
                </a:cubicBezTo>
                <a:cubicBezTo>
                  <a:pt x="2195902" y="136525"/>
                  <a:pt x="2193917" y="134938"/>
                  <a:pt x="2193917" y="134938"/>
                </a:cubicBezTo>
                <a:close/>
                <a:moveTo>
                  <a:pt x="953131" y="133542"/>
                </a:moveTo>
                <a:lnTo>
                  <a:pt x="953372" y="135032"/>
                </a:lnTo>
                <a:lnTo>
                  <a:pt x="954302" y="134170"/>
                </a:lnTo>
                <a:lnTo>
                  <a:pt x="954261" y="133876"/>
                </a:lnTo>
                <a:close/>
                <a:moveTo>
                  <a:pt x="822317" y="132080"/>
                </a:moveTo>
                <a:cubicBezTo>
                  <a:pt x="823905" y="132080"/>
                  <a:pt x="823905" y="133985"/>
                  <a:pt x="823905" y="135890"/>
                </a:cubicBezTo>
                <a:lnTo>
                  <a:pt x="820730" y="139699"/>
                </a:lnTo>
                <a:lnTo>
                  <a:pt x="824698" y="136525"/>
                </a:lnTo>
                <a:cubicBezTo>
                  <a:pt x="826682" y="134937"/>
                  <a:pt x="828667" y="134937"/>
                  <a:pt x="828667" y="136525"/>
                </a:cubicBezTo>
                <a:cubicBezTo>
                  <a:pt x="828667" y="136525"/>
                  <a:pt x="828667" y="138113"/>
                  <a:pt x="826682" y="139700"/>
                </a:cubicBezTo>
                <a:cubicBezTo>
                  <a:pt x="828667" y="141817"/>
                  <a:pt x="828667" y="143934"/>
                  <a:pt x="828667" y="146051"/>
                </a:cubicBezTo>
                <a:cubicBezTo>
                  <a:pt x="826682" y="146051"/>
                  <a:pt x="824698" y="146051"/>
                  <a:pt x="822713" y="143934"/>
                </a:cubicBezTo>
                <a:lnTo>
                  <a:pt x="820736" y="139716"/>
                </a:lnTo>
                <a:lnTo>
                  <a:pt x="822318" y="143670"/>
                </a:lnTo>
                <a:cubicBezTo>
                  <a:pt x="822318" y="145861"/>
                  <a:pt x="821607" y="147638"/>
                  <a:pt x="820730" y="147638"/>
                </a:cubicBezTo>
                <a:lnTo>
                  <a:pt x="819235" y="143902"/>
                </a:lnTo>
                <a:lnTo>
                  <a:pt x="818612" y="145654"/>
                </a:lnTo>
                <a:cubicBezTo>
                  <a:pt x="818612" y="145654"/>
                  <a:pt x="816495" y="147638"/>
                  <a:pt x="814379" y="147638"/>
                </a:cubicBezTo>
                <a:cubicBezTo>
                  <a:pt x="814379" y="145654"/>
                  <a:pt x="814379" y="143670"/>
                  <a:pt x="816495" y="141685"/>
                </a:cubicBezTo>
                <a:lnTo>
                  <a:pt x="820728" y="139701"/>
                </a:lnTo>
                <a:lnTo>
                  <a:pt x="816761" y="141287"/>
                </a:lnTo>
                <a:cubicBezTo>
                  <a:pt x="814776" y="141287"/>
                  <a:pt x="812792" y="141287"/>
                  <a:pt x="812792" y="139699"/>
                </a:cubicBezTo>
                <a:lnTo>
                  <a:pt x="816631" y="138164"/>
                </a:lnTo>
                <a:lnTo>
                  <a:pt x="816495" y="138113"/>
                </a:lnTo>
                <a:cubicBezTo>
                  <a:pt x="814379" y="136525"/>
                  <a:pt x="814379" y="133350"/>
                  <a:pt x="816495" y="133350"/>
                </a:cubicBezTo>
                <a:cubicBezTo>
                  <a:pt x="816495" y="133350"/>
                  <a:pt x="818612" y="133350"/>
                  <a:pt x="818612" y="134938"/>
                </a:cubicBezTo>
                <a:lnTo>
                  <a:pt x="820728" y="139699"/>
                </a:lnTo>
                <a:lnTo>
                  <a:pt x="820729" y="139699"/>
                </a:lnTo>
                <a:lnTo>
                  <a:pt x="820729" y="133985"/>
                </a:lnTo>
                <a:cubicBezTo>
                  <a:pt x="820729" y="132080"/>
                  <a:pt x="822317" y="130175"/>
                  <a:pt x="822317" y="132080"/>
                </a:cubicBezTo>
                <a:close/>
                <a:moveTo>
                  <a:pt x="2206618" y="130175"/>
                </a:moveTo>
                <a:cubicBezTo>
                  <a:pt x="2206618" y="130175"/>
                  <a:pt x="2206618" y="132160"/>
                  <a:pt x="2206618" y="134144"/>
                </a:cubicBezTo>
                <a:lnTo>
                  <a:pt x="2203444" y="138112"/>
                </a:lnTo>
                <a:lnTo>
                  <a:pt x="2207411" y="136525"/>
                </a:lnTo>
                <a:cubicBezTo>
                  <a:pt x="2209396" y="136525"/>
                  <a:pt x="2211380" y="138113"/>
                  <a:pt x="2211380" y="138113"/>
                </a:cubicBezTo>
                <a:cubicBezTo>
                  <a:pt x="2211380" y="139700"/>
                  <a:pt x="2209396" y="139700"/>
                  <a:pt x="2207411" y="139700"/>
                </a:cubicBezTo>
                <a:lnTo>
                  <a:pt x="2203443" y="138113"/>
                </a:lnTo>
                <a:lnTo>
                  <a:pt x="2203443" y="138113"/>
                </a:lnTo>
                <a:lnTo>
                  <a:pt x="2203443" y="138113"/>
                </a:lnTo>
                <a:lnTo>
                  <a:pt x="2203443" y="132160"/>
                </a:lnTo>
                <a:cubicBezTo>
                  <a:pt x="2205031" y="130175"/>
                  <a:pt x="2206618" y="130175"/>
                  <a:pt x="2206618" y="130175"/>
                </a:cubicBezTo>
                <a:close/>
                <a:moveTo>
                  <a:pt x="2200267" y="128588"/>
                </a:moveTo>
                <a:cubicBezTo>
                  <a:pt x="2201855" y="128588"/>
                  <a:pt x="2203442" y="130494"/>
                  <a:pt x="2203442" y="132398"/>
                </a:cubicBezTo>
                <a:cubicBezTo>
                  <a:pt x="2203442" y="134304"/>
                  <a:pt x="2203442" y="136208"/>
                  <a:pt x="2201855" y="136208"/>
                </a:cubicBezTo>
                <a:cubicBezTo>
                  <a:pt x="2201855" y="138113"/>
                  <a:pt x="2200267" y="136208"/>
                  <a:pt x="2200267" y="134304"/>
                </a:cubicBezTo>
                <a:cubicBezTo>
                  <a:pt x="2200267" y="132398"/>
                  <a:pt x="2200267" y="130494"/>
                  <a:pt x="2200267" y="128588"/>
                </a:cubicBezTo>
                <a:close/>
                <a:moveTo>
                  <a:pt x="949317" y="122237"/>
                </a:moveTo>
                <a:lnTo>
                  <a:pt x="949219" y="122361"/>
                </a:lnTo>
                <a:lnTo>
                  <a:pt x="950904" y="122237"/>
                </a:lnTo>
                <a:lnTo>
                  <a:pt x="950905" y="122237"/>
                </a:lnTo>
                <a:lnTo>
                  <a:pt x="950904" y="122238"/>
                </a:lnTo>
                <a:lnTo>
                  <a:pt x="945347" y="142458"/>
                </a:lnTo>
                <a:cubicBezTo>
                  <a:pt x="942106" y="149350"/>
                  <a:pt x="937939" y="154405"/>
                  <a:pt x="934235" y="151648"/>
                </a:cubicBezTo>
                <a:cubicBezTo>
                  <a:pt x="930068" y="147512"/>
                  <a:pt x="941528" y="133036"/>
                  <a:pt x="947518" y="126057"/>
                </a:cubicBezTo>
                <a:lnTo>
                  <a:pt x="950903" y="122239"/>
                </a:lnTo>
                <a:lnTo>
                  <a:pt x="948305" y="123522"/>
                </a:lnTo>
                <a:lnTo>
                  <a:pt x="936121" y="138981"/>
                </a:lnTo>
                <a:cubicBezTo>
                  <a:pt x="930465" y="144115"/>
                  <a:pt x="924810" y="147240"/>
                  <a:pt x="922924" y="143669"/>
                </a:cubicBezTo>
                <a:cubicBezTo>
                  <a:pt x="921039" y="140097"/>
                  <a:pt x="927637" y="134739"/>
                  <a:pt x="934707" y="130274"/>
                </a:cubicBezTo>
                <a:lnTo>
                  <a:pt x="935176" y="130005"/>
                </a:lnTo>
                <a:lnTo>
                  <a:pt x="931458" y="131842"/>
                </a:lnTo>
                <a:cubicBezTo>
                  <a:pt x="924049" y="134461"/>
                  <a:pt x="917567" y="135335"/>
                  <a:pt x="917567" y="130969"/>
                </a:cubicBezTo>
                <a:cubicBezTo>
                  <a:pt x="917567" y="125730"/>
                  <a:pt x="936319" y="123438"/>
                  <a:pt x="945696" y="122619"/>
                </a:cubicBezTo>
                <a:lnTo>
                  <a:pt x="949046" y="122373"/>
                </a:lnTo>
                <a:close/>
                <a:moveTo>
                  <a:pt x="2071151" y="119063"/>
                </a:moveTo>
                <a:cubicBezTo>
                  <a:pt x="2071151" y="119063"/>
                  <a:pt x="2082793" y="151449"/>
                  <a:pt x="2075032" y="153353"/>
                </a:cubicBezTo>
                <a:cubicBezTo>
                  <a:pt x="2065330" y="157163"/>
                  <a:pt x="2067271" y="128588"/>
                  <a:pt x="2071151" y="119063"/>
                </a:cubicBezTo>
                <a:close/>
                <a:moveTo>
                  <a:pt x="2070093" y="117475"/>
                </a:moveTo>
                <a:lnTo>
                  <a:pt x="2070092" y="117476"/>
                </a:lnTo>
                <a:lnTo>
                  <a:pt x="2069814" y="119262"/>
                </a:lnTo>
                <a:lnTo>
                  <a:pt x="2070092" y="119063"/>
                </a:lnTo>
                <a:lnTo>
                  <a:pt x="2069765" y="119575"/>
                </a:lnTo>
                <a:lnTo>
                  <a:pt x="2067495" y="134145"/>
                </a:lnTo>
                <a:cubicBezTo>
                  <a:pt x="2065763" y="142480"/>
                  <a:pt x="2063165" y="150813"/>
                  <a:pt x="2059701" y="150813"/>
                </a:cubicBezTo>
                <a:cubicBezTo>
                  <a:pt x="2055372" y="149888"/>
                  <a:pt x="2056238" y="143405"/>
                  <a:pt x="2059052" y="136228"/>
                </a:cubicBezTo>
                <a:lnTo>
                  <a:pt x="2060384" y="133965"/>
                </a:lnTo>
                <a:lnTo>
                  <a:pt x="2045813" y="145456"/>
                </a:lnTo>
                <a:cubicBezTo>
                  <a:pt x="2042078" y="143571"/>
                  <a:pt x="2045813" y="137916"/>
                  <a:pt x="2051649" y="132260"/>
                </a:cubicBezTo>
                <a:lnTo>
                  <a:pt x="2068477" y="120219"/>
                </a:lnTo>
                <a:lnTo>
                  <a:pt x="2070091" y="117477"/>
                </a:lnTo>
                <a:lnTo>
                  <a:pt x="2066014" y="120832"/>
                </a:lnTo>
                <a:cubicBezTo>
                  <a:pt x="2058569" y="126736"/>
                  <a:pt x="2043165" y="137848"/>
                  <a:pt x="2039057" y="132293"/>
                </a:cubicBezTo>
                <a:cubicBezTo>
                  <a:pt x="2036319" y="129514"/>
                  <a:pt x="2041796" y="125810"/>
                  <a:pt x="2049098" y="122800"/>
                </a:cubicBezTo>
                <a:lnTo>
                  <a:pt x="2070092" y="117476"/>
                </a:lnTo>
                <a:close/>
                <a:moveTo>
                  <a:pt x="975657" y="115838"/>
                </a:moveTo>
                <a:cubicBezTo>
                  <a:pt x="983239" y="115391"/>
                  <a:pt x="989673" y="116284"/>
                  <a:pt x="988754" y="119856"/>
                </a:cubicBezTo>
                <a:cubicBezTo>
                  <a:pt x="986915" y="127000"/>
                  <a:pt x="955667" y="119856"/>
                  <a:pt x="955667" y="119856"/>
                </a:cubicBezTo>
                <a:cubicBezTo>
                  <a:pt x="959343" y="118070"/>
                  <a:pt x="968074" y="116284"/>
                  <a:pt x="975657" y="115838"/>
                </a:cubicBezTo>
                <a:close/>
                <a:moveTo>
                  <a:pt x="2083741" y="115254"/>
                </a:moveTo>
                <a:lnTo>
                  <a:pt x="2073270" y="117476"/>
                </a:lnTo>
                <a:lnTo>
                  <a:pt x="2075517" y="117779"/>
                </a:lnTo>
                <a:lnTo>
                  <a:pt x="2079733" y="116338"/>
                </a:lnTo>
                <a:close/>
                <a:moveTo>
                  <a:pt x="2047054" y="112559"/>
                </a:moveTo>
                <a:cubicBezTo>
                  <a:pt x="2054813" y="113286"/>
                  <a:pt x="2063941" y="115712"/>
                  <a:pt x="2068505" y="117652"/>
                </a:cubicBezTo>
                <a:cubicBezTo>
                  <a:pt x="2068505" y="117652"/>
                  <a:pt x="2035644" y="125414"/>
                  <a:pt x="2033818" y="117652"/>
                </a:cubicBezTo>
                <a:cubicBezTo>
                  <a:pt x="2032905" y="112801"/>
                  <a:pt x="2039295" y="111831"/>
                  <a:pt x="2047054" y="112559"/>
                </a:cubicBezTo>
                <a:close/>
                <a:moveTo>
                  <a:pt x="926258" y="106907"/>
                </a:moveTo>
                <a:cubicBezTo>
                  <a:pt x="935501" y="109809"/>
                  <a:pt x="950905" y="120362"/>
                  <a:pt x="950905" y="120362"/>
                </a:cubicBezTo>
                <a:lnTo>
                  <a:pt x="949053" y="120094"/>
                </a:lnTo>
                <a:lnTo>
                  <a:pt x="927865" y="123181"/>
                </a:lnTo>
                <a:cubicBezTo>
                  <a:pt x="920106" y="123181"/>
                  <a:pt x="913717" y="121842"/>
                  <a:pt x="914629" y="118269"/>
                </a:cubicBezTo>
                <a:cubicBezTo>
                  <a:pt x="915542" y="116484"/>
                  <a:pt x="918167" y="115702"/>
                  <a:pt x="921590" y="115534"/>
                </a:cubicBezTo>
                <a:lnTo>
                  <a:pt x="927411" y="116004"/>
                </a:lnTo>
                <a:lnTo>
                  <a:pt x="921124" y="112711"/>
                </a:lnTo>
                <a:cubicBezTo>
                  <a:pt x="919184" y="110982"/>
                  <a:pt x="918500" y="109105"/>
                  <a:pt x="919869" y="107229"/>
                </a:cubicBezTo>
                <a:cubicBezTo>
                  <a:pt x="920782" y="105822"/>
                  <a:pt x="923178" y="105939"/>
                  <a:pt x="926258" y="106907"/>
                </a:cubicBezTo>
                <a:close/>
                <a:moveTo>
                  <a:pt x="901692" y="106363"/>
                </a:moveTo>
                <a:lnTo>
                  <a:pt x="896979" y="110828"/>
                </a:lnTo>
                <a:cubicBezTo>
                  <a:pt x="895242" y="112316"/>
                  <a:pt x="893754" y="113309"/>
                  <a:pt x="893754" y="112316"/>
                </a:cubicBezTo>
                <a:cubicBezTo>
                  <a:pt x="893754" y="111325"/>
                  <a:pt x="895738" y="109836"/>
                  <a:pt x="897723" y="108596"/>
                </a:cubicBezTo>
                <a:close/>
                <a:moveTo>
                  <a:pt x="901692" y="106363"/>
                </a:moveTo>
                <a:lnTo>
                  <a:pt x="901394" y="111602"/>
                </a:lnTo>
                <a:cubicBezTo>
                  <a:pt x="901096" y="113507"/>
                  <a:pt x="900501" y="114936"/>
                  <a:pt x="899310" y="113983"/>
                </a:cubicBezTo>
                <a:lnTo>
                  <a:pt x="899535" y="111108"/>
                </a:lnTo>
                <a:lnTo>
                  <a:pt x="899310" y="111602"/>
                </a:lnTo>
                <a:cubicBezTo>
                  <a:pt x="897988" y="113507"/>
                  <a:pt x="896400" y="114936"/>
                  <a:pt x="895342" y="113983"/>
                </a:cubicBezTo>
                <a:cubicBezTo>
                  <a:pt x="895342" y="113031"/>
                  <a:pt x="896929" y="111126"/>
                  <a:pt x="898517" y="109459"/>
                </a:cubicBezTo>
                <a:close/>
                <a:moveTo>
                  <a:pt x="901692" y="106363"/>
                </a:moveTo>
                <a:lnTo>
                  <a:pt x="903279" y="114301"/>
                </a:lnTo>
                <a:cubicBezTo>
                  <a:pt x="902486" y="114301"/>
                  <a:pt x="902089" y="112316"/>
                  <a:pt x="901890" y="110332"/>
                </a:cubicBezTo>
                <a:close/>
                <a:moveTo>
                  <a:pt x="901692" y="106363"/>
                </a:moveTo>
                <a:lnTo>
                  <a:pt x="906058" y="107686"/>
                </a:lnTo>
                <a:cubicBezTo>
                  <a:pt x="907645" y="108480"/>
                  <a:pt x="908836" y="109538"/>
                  <a:pt x="908042" y="110597"/>
                </a:cubicBezTo>
                <a:lnTo>
                  <a:pt x="905395" y="109668"/>
                </a:lnTo>
                <a:lnTo>
                  <a:pt x="906454" y="112316"/>
                </a:lnTo>
                <a:cubicBezTo>
                  <a:pt x="905661" y="113309"/>
                  <a:pt x="904470" y="111820"/>
                  <a:pt x="903478" y="110084"/>
                </a:cubicBezTo>
                <a:close/>
                <a:moveTo>
                  <a:pt x="898517" y="106363"/>
                </a:moveTo>
                <a:cubicBezTo>
                  <a:pt x="896929" y="108745"/>
                  <a:pt x="892167" y="111126"/>
                  <a:pt x="892167" y="108745"/>
                </a:cubicBezTo>
                <a:cubicBezTo>
                  <a:pt x="892167" y="106363"/>
                  <a:pt x="898517" y="106363"/>
                  <a:pt x="898517" y="106363"/>
                </a:cubicBezTo>
                <a:close/>
                <a:moveTo>
                  <a:pt x="878066" y="105039"/>
                </a:moveTo>
                <a:cubicBezTo>
                  <a:pt x="885536" y="106891"/>
                  <a:pt x="887404" y="119856"/>
                  <a:pt x="883668" y="134673"/>
                </a:cubicBezTo>
                <a:lnTo>
                  <a:pt x="882082" y="138145"/>
                </a:lnTo>
                <a:lnTo>
                  <a:pt x="887513" y="134353"/>
                </a:lnTo>
                <a:cubicBezTo>
                  <a:pt x="894028" y="131470"/>
                  <a:pt x="900542" y="130028"/>
                  <a:pt x="905660" y="130028"/>
                </a:cubicBezTo>
                <a:cubicBezTo>
                  <a:pt x="910778" y="130028"/>
                  <a:pt x="914501" y="131470"/>
                  <a:pt x="915431" y="134353"/>
                </a:cubicBezTo>
                <a:cubicBezTo>
                  <a:pt x="917293" y="138196"/>
                  <a:pt x="915897" y="142520"/>
                  <a:pt x="912407" y="146844"/>
                </a:cubicBezTo>
                <a:lnTo>
                  <a:pt x="906896" y="151260"/>
                </a:lnTo>
                <a:lnTo>
                  <a:pt x="908042" y="153194"/>
                </a:lnTo>
                <a:cubicBezTo>
                  <a:pt x="909630" y="156766"/>
                  <a:pt x="909630" y="160338"/>
                  <a:pt x="908042" y="160338"/>
                </a:cubicBezTo>
                <a:cubicBezTo>
                  <a:pt x="906455" y="160338"/>
                  <a:pt x="903279" y="158552"/>
                  <a:pt x="903279" y="154980"/>
                </a:cubicBezTo>
                <a:lnTo>
                  <a:pt x="903502" y="153980"/>
                </a:lnTo>
                <a:lnTo>
                  <a:pt x="901510" y="155576"/>
                </a:lnTo>
                <a:lnTo>
                  <a:pt x="902684" y="155576"/>
                </a:lnTo>
                <a:lnTo>
                  <a:pt x="906256" y="160339"/>
                </a:lnTo>
                <a:lnTo>
                  <a:pt x="902684" y="167747"/>
                </a:lnTo>
                <a:lnTo>
                  <a:pt x="899143" y="168665"/>
                </a:lnTo>
                <a:lnTo>
                  <a:pt x="911720" y="182787"/>
                </a:lnTo>
                <a:cubicBezTo>
                  <a:pt x="914293" y="187446"/>
                  <a:pt x="914760" y="191639"/>
                  <a:pt x="911954" y="194434"/>
                </a:cubicBezTo>
                <a:lnTo>
                  <a:pt x="908482" y="195299"/>
                </a:lnTo>
                <a:lnTo>
                  <a:pt x="909454" y="197385"/>
                </a:lnTo>
                <a:cubicBezTo>
                  <a:pt x="908929" y="201048"/>
                  <a:pt x="907061" y="205856"/>
                  <a:pt x="904493" y="210894"/>
                </a:cubicBezTo>
                <a:lnTo>
                  <a:pt x="902389" y="213782"/>
                </a:lnTo>
                <a:lnTo>
                  <a:pt x="913122" y="202499"/>
                </a:lnTo>
                <a:cubicBezTo>
                  <a:pt x="917051" y="199421"/>
                  <a:pt x="920742" y="197896"/>
                  <a:pt x="923600" y="199303"/>
                </a:cubicBezTo>
                <a:cubicBezTo>
                  <a:pt x="935030" y="204932"/>
                  <a:pt x="900740" y="229321"/>
                  <a:pt x="887405" y="234950"/>
                </a:cubicBezTo>
                <a:lnTo>
                  <a:pt x="890392" y="230256"/>
                </a:lnTo>
                <a:lnTo>
                  <a:pt x="885817" y="236538"/>
                </a:lnTo>
                <a:cubicBezTo>
                  <a:pt x="885817" y="236538"/>
                  <a:pt x="890019" y="209749"/>
                  <a:pt x="897635" y="197127"/>
                </a:cubicBezTo>
                <a:lnTo>
                  <a:pt x="898805" y="196272"/>
                </a:lnTo>
                <a:lnTo>
                  <a:pt x="891475" y="192622"/>
                </a:lnTo>
                <a:lnTo>
                  <a:pt x="892068" y="203542"/>
                </a:lnTo>
                <a:cubicBezTo>
                  <a:pt x="891374" y="214942"/>
                  <a:pt x="888596" y="228436"/>
                  <a:pt x="885817" y="234950"/>
                </a:cubicBezTo>
                <a:cubicBezTo>
                  <a:pt x="885817" y="234950"/>
                  <a:pt x="884255" y="228145"/>
                  <a:pt x="882887" y="219540"/>
                </a:cubicBezTo>
                <a:lnTo>
                  <a:pt x="881421" y="197683"/>
                </a:lnTo>
                <a:lnTo>
                  <a:pt x="880181" y="208455"/>
                </a:lnTo>
                <a:lnTo>
                  <a:pt x="879575" y="208941"/>
                </a:lnTo>
                <a:lnTo>
                  <a:pt x="883893" y="234715"/>
                </a:lnTo>
                <a:lnTo>
                  <a:pt x="884230" y="234951"/>
                </a:lnTo>
                <a:lnTo>
                  <a:pt x="883924" y="234897"/>
                </a:lnTo>
                <a:lnTo>
                  <a:pt x="883933" y="234950"/>
                </a:lnTo>
                <a:lnTo>
                  <a:pt x="883893" y="234891"/>
                </a:lnTo>
                <a:lnTo>
                  <a:pt x="882484" y="234642"/>
                </a:lnTo>
                <a:lnTo>
                  <a:pt x="882642" y="234951"/>
                </a:lnTo>
                <a:lnTo>
                  <a:pt x="882055" y="234566"/>
                </a:lnTo>
                <a:lnTo>
                  <a:pt x="876570" y="233596"/>
                </a:lnTo>
                <a:lnTo>
                  <a:pt x="869113" y="231887"/>
                </a:lnTo>
                <a:lnTo>
                  <a:pt x="882642" y="236660"/>
                </a:lnTo>
                <a:lnTo>
                  <a:pt x="879973" y="237223"/>
                </a:lnTo>
                <a:lnTo>
                  <a:pt x="884230" y="236538"/>
                </a:lnTo>
                <a:cubicBezTo>
                  <a:pt x="884230" y="236538"/>
                  <a:pt x="846810" y="268288"/>
                  <a:pt x="839326" y="258950"/>
                </a:cubicBezTo>
                <a:cubicBezTo>
                  <a:pt x="835584" y="254281"/>
                  <a:pt x="843536" y="248678"/>
                  <a:pt x="854060" y="244242"/>
                </a:cubicBezTo>
                <a:lnTo>
                  <a:pt x="869418" y="239132"/>
                </a:lnTo>
                <a:lnTo>
                  <a:pt x="858911" y="240782"/>
                </a:lnTo>
                <a:cubicBezTo>
                  <a:pt x="846814" y="242156"/>
                  <a:pt x="834251" y="242156"/>
                  <a:pt x="832389" y="236660"/>
                </a:cubicBezTo>
                <a:cubicBezTo>
                  <a:pt x="830528" y="230249"/>
                  <a:pt x="839834" y="228417"/>
                  <a:pt x="851234" y="229104"/>
                </a:cubicBezTo>
                <a:lnTo>
                  <a:pt x="868222" y="231683"/>
                </a:lnTo>
                <a:lnTo>
                  <a:pt x="859860" y="229767"/>
                </a:lnTo>
                <a:cubicBezTo>
                  <a:pt x="847793" y="226468"/>
                  <a:pt x="835963" y="221755"/>
                  <a:pt x="836910" y="216099"/>
                </a:cubicBezTo>
                <a:cubicBezTo>
                  <a:pt x="837383" y="213271"/>
                  <a:pt x="839985" y="212446"/>
                  <a:pt x="843771" y="212947"/>
                </a:cubicBezTo>
                <a:lnTo>
                  <a:pt x="862267" y="220501"/>
                </a:lnTo>
                <a:lnTo>
                  <a:pt x="850191" y="209313"/>
                </a:lnTo>
                <a:lnTo>
                  <a:pt x="848182" y="203436"/>
                </a:lnTo>
                <a:lnTo>
                  <a:pt x="844317" y="206878"/>
                </a:lnTo>
                <a:cubicBezTo>
                  <a:pt x="839658" y="209451"/>
                  <a:pt x="835465" y="209918"/>
                  <a:pt x="832670" y="207112"/>
                </a:cubicBezTo>
                <a:cubicBezTo>
                  <a:pt x="827079" y="203370"/>
                  <a:pt x="828942" y="190273"/>
                  <a:pt x="838260" y="179047"/>
                </a:cubicBezTo>
                <a:lnTo>
                  <a:pt x="841056" y="176240"/>
                </a:lnTo>
                <a:lnTo>
                  <a:pt x="835947" y="177482"/>
                </a:lnTo>
                <a:cubicBezTo>
                  <a:pt x="821057" y="179387"/>
                  <a:pt x="808029" y="173672"/>
                  <a:pt x="808029" y="166052"/>
                </a:cubicBezTo>
                <a:cubicBezTo>
                  <a:pt x="808029" y="158432"/>
                  <a:pt x="819196" y="152717"/>
                  <a:pt x="834086" y="152717"/>
                </a:cubicBezTo>
                <a:lnTo>
                  <a:pt x="846835" y="154115"/>
                </a:lnTo>
                <a:lnTo>
                  <a:pt x="836099" y="141968"/>
                </a:lnTo>
                <a:cubicBezTo>
                  <a:pt x="828883" y="131082"/>
                  <a:pt x="827079" y="118382"/>
                  <a:pt x="834295" y="114754"/>
                </a:cubicBezTo>
                <a:cubicBezTo>
                  <a:pt x="839707" y="111125"/>
                  <a:pt x="850531" y="116568"/>
                  <a:pt x="857747" y="129268"/>
                </a:cubicBezTo>
                <a:lnTo>
                  <a:pt x="859226" y="133321"/>
                </a:lnTo>
                <a:lnTo>
                  <a:pt x="859389" y="129117"/>
                </a:lnTo>
                <a:cubicBezTo>
                  <a:pt x="863124" y="114300"/>
                  <a:pt x="872463" y="103187"/>
                  <a:pt x="878066" y="105039"/>
                </a:cubicBezTo>
                <a:close/>
                <a:moveTo>
                  <a:pt x="2122481" y="104779"/>
                </a:moveTo>
                <a:lnTo>
                  <a:pt x="2123188" y="105029"/>
                </a:lnTo>
                <a:lnTo>
                  <a:pt x="2123201" y="104990"/>
                </a:lnTo>
                <a:close/>
                <a:moveTo>
                  <a:pt x="2122479" y="104777"/>
                </a:moveTo>
                <a:lnTo>
                  <a:pt x="2122471" y="104794"/>
                </a:lnTo>
                <a:lnTo>
                  <a:pt x="2122480" y="104779"/>
                </a:lnTo>
                <a:lnTo>
                  <a:pt x="2120893" y="112715"/>
                </a:lnTo>
                <a:cubicBezTo>
                  <a:pt x="2119305" y="112715"/>
                  <a:pt x="2119305" y="111226"/>
                  <a:pt x="2119900" y="109490"/>
                </a:cubicBezTo>
                <a:lnTo>
                  <a:pt x="2120269" y="108816"/>
                </a:lnTo>
                <a:lnTo>
                  <a:pt x="2117717" y="110731"/>
                </a:lnTo>
                <a:cubicBezTo>
                  <a:pt x="2116129" y="110731"/>
                  <a:pt x="2120892" y="104777"/>
                  <a:pt x="2122479" y="104777"/>
                </a:cubicBezTo>
                <a:close/>
                <a:moveTo>
                  <a:pt x="2142930" y="103452"/>
                </a:moveTo>
                <a:cubicBezTo>
                  <a:pt x="2150401" y="101600"/>
                  <a:pt x="2157872" y="112713"/>
                  <a:pt x="2161607" y="125677"/>
                </a:cubicBezTo>
                <a:lnTo>
                  <a:pt x="2162420" y="137107"/>
                </a:lnTo>
                <a:lnTo>
                  <a:pt x="2166476" y="126836"/>
                </a:lnTo>
                <a:cubicBezTo>
                  <a:pt x="2173733" y="113808"/>
                  <a:pt x="2184619" y="106363"/>
                  <a:pt x="2190061" y="110086"/>
                </a:cubicBezTo>
                <a:cubicBezTo>
                  <a:pt x="2195504" y="113808"/>
                  <a:pt x="2193690" y="126836"/>
                  <a:pt x="2186433" y="139865"/>
                </a:cubicBezTo>
                <a:lnTo>
                  <a:pt x="2176311" y="151759"/>
                </a:lnTo>
                <a:lnTo>
                  <a:pt x="2188224" y="149225"/>
                </a:lnTo>
                <a:cubicBezTo>
                  <a:pt x="2203114" y="151130"/>
                  <a:pt x="2216142" y="156845"/>
                  <a:pt x="2216142" y="164465"/>
                </a:cubicBezTo>
                <a:cubicBezTo>
                  <a:pt x="2214281" y="172085"/>
                  <a:pt x="2203114" y="177800"/>
                  <a:pt x="2188224" y="175895"/>
                </a:cubicBezTo>
                <a:lnTo>
                  <a:pt x="2182924" y="174607"/>
                </a:lnTo>
                <a:lnTo>
                  <a:pt x="2185911" y="177460"/>
                </a:lnTo>
                <a:cubicBezTo>
                  <a:pt x="2195229" y="188686"/>
                  <a:pt x="2197092" y="201783"/>
                  <a:pt x="2191501" y="205525"/>
                </a:cubicBezTo>
                <a:cubicBezTo>
                  <a:pt x="2185911" y="211138"/>
                  <a:pt x="2172865" y="203654"/>
                  <a:pt x="2165411" y="192428"/>
                </a:cubicBezTo>
                <a:lnTo>
                  <a:pt x="2164794" y="191069"/>
                </a:lnTo>
                <a:lnTo>
                  <a:pt x="2161714" y="206868"/>
                </a:lnTo>
                <a:cubicBezTo>
                  <a:pt x="2159446" y="211521"/>
                  <a:pt x="2156271" y="214313"/>
                  <a:pt x="2152642" y="214313"/>
                </a:cubicBezTo>
                <a:cubicBezTo>
                  <a:pt x="2145385" y="214313"/>
                  <a:pt x="2139942" y="201284"/>
                  <a:pt x="2139942" y="188256"/>
                </a:cubicBezTo>
                <a:lnTo>
                  <a:pt x="2140178" y="187372"/>
                </a:lnTo>
                <a:lnTo>
                  <a:pt x="2123209" y="194965"/>
                </a:lnTo>
                <a:cubicBezTo>
                  <a:pt x="2117830" y="196123"/>
                  <a:pt x="2113153" y="195660"/>
                  <a:pt x="2110346" y="192882"/>
                </a:cubicBezTo>
                <a:cubicBezTo>
                  <a:pt x="2106604" y="187325"/>
                  <a:pt x="2112217" y="174361"/>
                  <a:pt x="2125314" y="166953"/>
                </a:cubicBezTo>
                <a:lnTo>
                  <a:pt x="2140311" y="158706"/>
                </a:lnTo>
                <a:lnTo>
                  <a:pt x="2125491" y="154572"/>
                </a:lnTo>
                <a:cubicBezTo>
                  <a:pt x="2112462" y="149058"/>
                  <a:pt x="2105017" y="139867"/>
                  <a:pt x="2106878" y="132515"/>
                </a:cubicBezTo>
                <a:cubicBezTo>
                  <a:pt x="2108740" y="129758"/>
                  <a:pt x="2112927" y="128379"/>
                  <a:pt x="2118278" y="128379"/>
                </a:cubicBezTo>
                <a:cubicBezTo>
                  <a:pt x="2123629" y="128379"/>
                  <a:pt x="2130144" y="129758"/>
                  <a:pt x="2136658" y="132515"/>
                </a:cubicBezTo>
                <a:lnTo>
                  <a:pt x="2137320" y="132984"/>
                </a:lnTo>
                <a:lnTo>
                  <a:pt x="2135927" y="113407"/>
                </a:lnTo>
                <a:cubicBezTo>
                  <a:pt x="2136860" y="108083"/>
                  <a:pt x="2139195" y="104379"/>
                  <a:pt x="2142930" y="103452"/>
                </a:cubicBezTo>
                <a:close/>
                <a:moveTo>
                  <a:pt x="2097143" y="103229"/>
                </a:moveTo>
                <a:cubicBezTo>
                  <a:pt x="2100310" y="102350"/>
                  <a:pt x="2102934" y="102467"/>
                  <a:pt x="2104303" y="104343"/>
                </a:cubicBezTo>
                <a:cubicBezTo>
                  <a:pt x="2107042" y="107158"/>
                  <a:pt x="2101565" y="110441"/>
                  <a:pt x="2094262" y="113020"/>
                </a:cubicBezTo>
                <a:lnTo>
                  <a:pt x="2094169" y="113040"/>
                </a:lnTo>
                <a:lnTo>
                  <a:pt x="2101812" y="112275"/>
                </a:lnTo>
                <a:cubicBezTo>
                  <a:pt x="2104978" y="112548"/>
                  <a:pt x="2107260" y="113640"/>
                  <a:pt x="2107717" y="116065"/>
                </a:cubicBezTo>
                <a:cubicBezTo>
                  <a:pt x="2109543" y="119946"/>
                  <a:pt x="2103153" y="121401"/>
                  <a:pt x="2095394" y="121401"/>
                </a:cubicBezTo>
                <a:lnTo>
                  <a:pt x="2092885" y="121195"/>
                </a:lnTo>
                <a:lnTo>
                  <a:pt x="2101396" y="123808"/>
                </a:lnTo>
                <a:cubicBezTo>
                  <a:pt x="2104522" y="125215"/>
                  <a:pt x="2106605" y="126856"/>
                  <a:pt x="2106605" y="128733"/>
                </a:cubicBezTo>
                <a:cubicBezTo>
                  <a:pt x="2105679" y="133423"/>
                  <a:pt x="2099197" y="132485"/>
                  <a:pt x="2092020" y="129436"/>
                </a:cubicBezTo>
                <a:lnTo>
                  <a:pt x="2091045" y="128814"/>
                </a:lnTo>
                <a:lnTo>
                  <a:pt x="2098715" y="134969"/>
                </a:lnTo>
                <a:cubicBezTo>
                  <a:pt x="2101012" y="137444"/>
                  <a:pt x="2102190" y="139800"/>
                  <a:pt x="2101248" y="141686"/>
                </a:cubicBezTo>
                <a:cubicBezTo>
                  <a:pt x="2097477" y="149226"/>
                  <a:pt x="2078626" y="126604"/>
                  <a:pt x="2074855" y="119063"/>
                </a:cubicBezTo>
                <a:cubicBezTo>
                  <a:pt x="2074855" y="119063"/>
                  <a:pt x="2076740" y="120006"/>
                  <a:pt x="2079509" y="121538"/>
                </a:cubicBezTo>
                <a:lnTo>
                  <a:pt x="2081869" y="122963"/>
                </a:lnTo>
                <a:lnTo>
                  <a:pt x="2073268" y="117476"/>
                </a:lnTo>
                <a:lnTo>
                  <a:pt x="2081643" y="111342"/>
                </a:lnTo>
                <a:cubicBezTo>
                  <a:pt x="2086425" y="108111"/>
                  <a:pt x="2092394" y="104549"/>
                  <a:pt x="2097143" y="103229"/>
                </a:cubicBezTo>
                <a:close/>
                <a:moveTo>
                  <a:pt x="894072" y="101600"/>
                </a:moveTo>
                <a:cubicBezTo>
                  <a:pt x="894072" y="101600"/>
                  <a:pt x="895977" y="102791"/>
                  <a:pt x="897882" y="103982"/>
                </a:cubicBezTo>
                <a:lnTo>
                  <a:pt x="901692" y="106363"/>
                </a:lnTo>
                <a:lnTo>
                  <a:pt x="895501" y="106165"/>
                </a:lnTo>
                <a:cubicBezTo>
                  <a:pt x="893596" y="105967"/>
                  <a:pt x="892167" y="105570"/>
                  <a:pt x="892167" y="104776"/>
                </a:cubicBezTo>
                <a:lnTo>
                  <a:pt x="896982" y="104951"/>
                </a:lnTo>
                <a:lnTo>
                  <a:pt x="895739" y="104577"/>
                </a:lnTo>
                <a:cubicBezTo>
                  <a:pt x="894072" y="103585"/>
                  <a:pt x="893119" y="102394"/>
                  <a:pt x="894072" y="101600"/>
                </a:cubicBezTo>
                <a:close/>
                <a:moveTo>
                  <a:pt x="2116129" y="98823"/>
                </a:moveTo>
                <a:lnTo>
                  <a:pt x="2122479" y="104777"/>
                </a:lnTo>
                <a:lnTo>
                  <a:pt x="2120638" y="105008"/>
                </a:lnTo>
                <a:lnTo>
                  <a:pt x="2117667" y="107688"/>
                </a:lnTo>
                <a:cubicBezTo>
                  <a:pt x="2115931" y="109011"/>
                  <a:pt x="2113947" y="110069"/>
                  <a:pt x="2112954" y="109011"/>
                </a:cubicBezTo>
                <a:cubicBezTo>
                  <a:pt x="2112954" y="107952"/>
                  <a:pt x="2114443" y="106894"/>
                  <a:pt x="2116179" y="106100"/>
                </a:cubicBezTo>
                <a:lnTo>
                  <a:pt x="2119622" y="105134"/>
                </a:lnTo>
                <a:lnTo>
                  <a:pt x="2117717" y="105371"/>
                </a:lnTo>
                <a:cubicBezTo>
                  <a:pt x="2115335" y="105572"/>
                  <a:pt x="2112954" y="105572"/>
                  <a:pt x="2112954" y="104777"/>
                </a:cubicBezTo>
                <a:cubicBezTo>
                  <a:pt x="2112954" y="103983"/>
                  <a:pt x="2114383" y="103586"/>
                  <a:pt x="2116288" y="103586"/>
                </a:cubicBezTo>
                <a:lnTo>
                  <a:pt x="2118725" y="104055"/>
                </a:lnTo>
                <a:lnTo>
                  <a:pt x="2116923" y="103453"/>
                </a:lnTo>
                <a:cubicBezTo>
                  <a:pt x="2114939" y="102659"/>
                  <a:pt x="2112954" y="101602"/>
                  <a:pt x="2112954" y="100544"/>
                </a:cubicBezTo>
                <a:cubicBezTo>
                  <a:pt x="2112954" y="99484"/>
                  <a:pt x="2114939" y="100015"/>
                  <a:pt x="2116923" y="101073"/>
                </a:cubicBezTo>
                <a:lnTo>
                  <a:pt x="2120480" y="104392"/>
                </a:lnTo>
                <a:lnTo>
                  <a:pt x="2122478" y="104777"/>
                </a:lnTo>
                <a:lnTo>
                  <a:pt x="2119304" y="102545"/>
                </a:lnTo>
                <a:cubicBezTo>
                  <a:pt x="2117717" y="101304"/>
                  <a:pt x="2116129" y="99816"/>
                  <a:pt x="2116129" y="98823"/>
                </a:cubicBezTo>
                <a:close/>
                <a:moveTo>
                  <a:pt x="904867" y="98743"/>
                </a:moveTo>
                <a:lnTo>
                  <a:pt x="904019" y="101999"/>
                </a:lnTo>
                <a:lnTo>
                  <a:pt x="904073" y="101898"/>
                </a:lnTo>
                <a:cubicBezTo>
                  <a:pt x="905264" y="100410"/>
                  <a:pt x="906454" y="99417"/>
                  <a:pt x="906454" y="100409"/>
                </a:cubicBezTo>
                <a:cubicBezTo>
                  <a:pt x="907248" y="101402"/>
                  <a:pt x="906057" y="102891"/>
                  <a:pt x="904668" y="104131"/>
                </a:cubicBezTo>
                <a:lnTo>
                  <a:pt x="901693" y="106363"/>
                </a:lnTo>
                <a:lnTo>
                  <a:pt x="901694" y="106362"/>
                </a:lnTo>
                <a:lnTo>
                  <a:pt x="908042" y="103188"/>
                </a:lnTo>
                <a:cubicBezTo>
                  <a:pt x="908042" y="103982"/>
                  <a:pt x="906454" y="104776"/>
                  <a:pt x="904867" y="105371"/>
                </a:cubicBezTo>
                <a:lnTo>
                  <a:pt x="901704" y="106360"/>
                </a:lnTo>
                <a:lnTo>
                  <a:pt x="906058" y="105172"/>
                </a:lnTo>
                <a:cubicBezTo>
                  <a:pt x="907645" y="105172"/>
                  <a:pt x="908836" y="105569"/>
                  <a:pt x="908042" y="106363"/>
                </a:cubicBezTo>
                <a:cubicBezTo>
                  <a:pt x="908042" y="107156"/>
                  <a:pt x="906455" y="107156"/>
                  <a:pt x="904867" y="106958"/>
                </a:cubicBezTo>
                <a:lnTo>
                  <a:pt x="901693" y="106363"/>
                </a:lnTo>
                <a:lnTo>
                  <a:pt x="901692" y="106363"/>
                </a:lnTo>
                <a:lnTo>
                  <a:pt x="901692" y="106363"/>
                </a:lnTo>
                <a:lnTo>
                  <a:pt x="901692" y="106363"/>
                </a:lnTo>
                <a:lnTo>
                  <a:pt x="901693" y="106362"/>
                </a:lnTo>
                <a:close/>
                <a:moveTo>
                  <a:pt x="897458" y="96838"/>
                </a:moveTo>
                <a:cubicBezTo>
                  <a:pt x="898517" y="96838"/>
                  <a:pt x="899575" y="99220"/>
                  <a:pt x="900369" y="101601"/>
                </a:cubicBezTo>
                <a:lnTo>
                  <a:pt x="901692" y="106363"/>
                </a:lnTo>
                <a:lnTo>
                  <a:pt x="897227" y="102395"/>
                </a:lnTo>
                <a:cubicBezTo>
                  <a:pt x="895738" y="100906"/>
                  <a:pt x="894746" y="99417"/>
                  <a:pt x="895738" y="98426"/>
                </a:cubicBezTo>
                <a:lnTo>
                  <a:pt x="897890" y="100720"/>
                </a:lnTo>
                <a:close/>
                <a:moveTo>
                  <a:pt x="2123274" y="95253"/>
                </a:moveTo>
                <a:lnTo>
                  <a:pt x="2123274" y="100543"/>
                </a:lnTo>
                <a:lnTo>
                  <a:pt x="2123274" y="103718"/>
                </a:lnTo>
                <a:lnTo>
                  <a:pt x="2128433" y="96839"/>
                </a:lnTo>
                <a:lnTo>
                  <a:pt x="2127029" y="100583"/>
                </a:lnTo>
                <a:lnTo>
                  <a:pt x="2130099" y="98427"/>
                </a:lnTo>
                <a:cubicBezTo>
                  <a:pt x="2131052" y="99484"/>
                  <a:pt x="2129623" y="100545"/>
                  <a:pt x="2127718" y="101602"/>
                </a:cubicBezTo>
                <a:lnTo>
                  <a:pt x="2123274" y="104296"/>
                </a:lnTo>
                <a:lnTo>
                  <a:pt x="2123274" y="104488"/>
                </a:lnTo>
                <a:lnTo>
                  <a:pt x="2126289" y="103388"/>
                </a:lnTo>
                <a:cubicBezTo>
                  <a:pt x="2128194" y="102793"/>
                  <a:pt x="2130099" y="102395"/>
                  <a:pt x="2130099" y="103190"/>
                </a:cubicBezTo>
                <a:cubicBezTo>
                  <a:pt x="2131052" y="103983"/>
                  <a:pt x="2129623" y="104381"/>
                  <a:pt x="2127718" y="104578"/>
                </a:cubicBezTo>
                <a:lnTo>
                  <a:pt x="2123274" y="104747"/>
                </a:lnTo>
                <a:lnTo>
                  <a:pt x="2123274" y="104777"/>
                </a:lnTo>
                <a:lnTo>
                  <a:pt x="2123268" y="104748"/>
                </a:lnTo>
                <a:lnTo>
                  <a:pt x="2122481" y="104777"/>
                </a:lnTo>
                <a:lnTo>
                  <a:pt x="2123261" y="104815"/>
                </a:lnTo>
                <a:lnTo>
                  <a:pt x="2123274" y="104777"/>
                </a:lnTo>
                <a:lnTo>
                  <a:pt x="2123274" y="104816"/>
                </a:lnTo>
                <a:lnTo>
                  <a:pt x="2126448" y="104976"/>
                </a:lnTo>
                <a:cubicBezTo>
                  <a:pt x="2128433" y="105175"/>
                  <a:pt x="2130417" y="105572"/>
                  <a:pt x="2130417" y="106364"/>
                </a:cubicBezTo>
                <a:cubicBezTo>
                  <a:pt x="2130417" y="107158"/>
                  <a:pt x="2128929" y="106762"/>
                  <a:pt x="2127192" y="106166"/>
                </a:cubicBezTo>
                <a:lnTo>
                  <a:pt x="2123274" y="105012"/>
                </a:lnTo>
                <a:lnTo>
                  <a:pt x="2123274" y="105061"/>
                </a:lnTo>
                <a:lnTo>
                  <a:pt x="2126200" y="106100"/>
                </a:lnTo>
                <a:cubicBezTo>
                  <a:pt x="2127937" y="106894"/>
                  <a:pt x="2129425" y="107952"/>
                  <a:pt x="2128433" y="109011"/>
                </a:cubicBezTo>
                <a:lnTo>
                  <a:pt x="2125528" y="108495"/>
                </a:lnTo>
                <a:lnTo>
                  <a:pt x="2126713" y="112715"/>
                </a:lnTo>
                <a:lnTo>
                  <a:pt x="2123274" y="106265"/>
                </a:lnTo>
                <a:lnTo>
                  <a:pt x="2123274" y="112397"/>
                </a:lnTo>
                <a:cubicBezTo>
                  <a:pt x="2122083" y="113350"/>
                  <a:pt x="2121488" y="111921"/>
                  <a:pt x="2121488" y="110016"/>
                </a:cubicBezTo>
                <a:lnTo>
                  <a:pt x="2122964" y="105685"/>
                </a:lnTo>
                <a:lnTo>
                  <a:pt x="2122480" y="104779"/>
                </a:lnTo>
                <a:lnTo>
                  <a:pt x="2122479" y="104777"/>
                </a:lnTo>
                <a:lnTo>
                  <a:pt x="2122480" y="104777"/>
                </a:lnTo>
                <a:lnTo>
                  <a:pt x="2123223" y="104506"/>
                </a:lnTo>
                <a:lnTo>
                  <a:pt x="2123193" y="104345"/>
                </a:lnTo>
                <a:lnTo>
                  <a:pt x="2122480" y="104777"/>
                </a:lnTo>
                <a:lnTo>
                  <a:pt x="2122480" y="104776"/>
                </a:lnTo>
                <a:lnTo>
                  <a:pt x="2123115" y="103930"/>
                </a:lnTo>
                <a:lnTo>
                  <a:pt x="2122785" y="102171"/>
                </a:lnTo>
                <a:lnTo>
                  <a:pt x="2122381" y="100015"/>
                </a:lnTo>
                <a:cubicBezTo>
                  <a:pt x="2122083" y="97633"/>
                  <a:pt x="2122083" y="95253"/>
                  <a:pt x="2123274" y="95253"/>
                </a:cubicBezTo>
                <a:close/>
                <a:moveTo>
                  <a:pt x="2119305" y="95253"/>
                </a:moveTo>
                <a:lnTo>
                  <a:pt x="2122480" y="104777"/>
                </a:lnTo>
                <a:lnTo>
                  <a:pt x="2120297" y="100729"/>
                </a:lnTo>
                <a:cubicBezTo>
                  <a:pt x="2119305" y="98586"/>
                  <a:pt x="2118511" y="96205"/>
                  <a:pt x="2119305" y="95253"/>
                </a:cubicBezTo>
                <a:close/>
                <a:moveTo>
                  <a:pt x="1932774" y="95251"/>
                </a:moveTo>
                <a:cubicBezTo>
                  <a:pt x="1932774" y="93664"/>
                  <a:pt x="1935155" y="96838"/>
                  <a:pt x="1935155" y="96838"/>
                </a:cubicBezTo>
                <a:cubicBezTo>
                  <a:pt x="1935155" y="96838"/>
                  <a:pt x="1930392" y="95251"/>
                  <a:pt x="1932774" y="95251"/>
                </a:cubicBezTo>
                <a:close/>
                <a:moveTo>
                  <a:pt x="937939" y="87577"/>
                </a:moveTo>
                <a:cubicBezTo>
                  <a:pt x="943496" y="86188"/>
                  <a:pt x="948010" y="104594"/>
                  <a:pt x="949920" y="113883"/>
                </a:cubicBezTo>
                <a:lnTo>
                  <a:pt x="950506" y="116970"/>
                </a:lnTo>
                <a:lnTo>
                  <a:pt x="950904" y="117475"/>
                </a:lnTo>
                <a:lnTo>
                  <a:pt x="950567" y="117288"/>
                </a:lnTo>
                <a:lnTo>
                  <a:pt x="950904" y="119063"/>
                </a:lnTo>
                <a:lnTo>
                  <a:pt x="949027" y="116436"/>
                </a:lnTo>
                <a:lnTo>
                  <a:pt x="932227" y="107130"/>
                </a:lnTo>
                <a:cubicBezTo>
                  <a:pt x="926158" y="102182"/>
                  <a:pt x="921955" y="96785"/>
                  <a:pt x="924757" y="94086"/>
                </a:cubicBezTo>
                <a:cubicBezTo>
                  <a:pt x="926624" y="93186"/>
                  <a:pt x="929192" y="94198"/>
                  <a:pt x="931994" y="96222"/>
                </a:cubicBezTo>
                <a:lnTo>
                  <a:pt x="940073" y="103901"/>
                </a:lnTo>
                <a:lnTo>
                  <a:pt x="938171" y="101237"/>
                </a:lnTo>
                <a:cubicBezTo>
                  <a:pt x="934698" y="94060"/>
                  <a:pt x="933309" y="87577"/>
                  <a:pt x="937939" y="87577"/>
                </a:cubicBezTo>
                <a:close/>
                <a:moveTo>
                  <a:pt x="965720" y="86202"/>
                </a:moveTo>
                <a:cubicBezTo>
                  <a:pt x="971277" y="90309"/>
                  <a:pt x="961206" y="106740"/>
                  <a:pt x="955823" y="114699"/>
                </a:cubicBezTo>
                <a:lnTo>
                  <a:pt x="953055" y="118638"/>
                </a:lnTo>
                <a:lnTo>
                  <a:pt x="956452" y="116076"/>
                </a:lnTo>
                <a:lnTo>
                  <a:pt x="966012" y="99032"/>
                </a:lnTo>
                <a:cubicBezTo>
                  <a:pt x="970960" y="93196"/>
                  <a:pt x="976358" y="89461"/>
                  <a:pt x="979056" y="93196"/>
                </a:cubicBezTo>
                <a:cubicBezTo>
                  <a:pt x="979956" y="95064"/>
                  <a:pt x="978944" y="97515"/>
                  <a:pt x="976920" y="100141"/>
                </a:cubicBezTo>
                <a:lnTo>
                  <a:pt x="968930" y="107924"/>
                </a:lnTo>
                <a:lnTo>
                  <a:pt x="981141" y="103175"/>
                </a:lnTo>
                <a:cubicBezTo>
                  <a:pt x="983779" y="102972"/>
                  <a:pt x="985476" y="103783"/>
                  <a:pt x="985476" y="106098"/>
                </a:cubicBezTo>
                <a:cubicBezTo>
                  <a:pt x="986932" y="111654"/>
                  <a:pt x="967650" y="116169"/>
                  <a:pt x="957918" y="118078"/>
                </a:cubicBezTo>
                <a:lnTo>
                  <a:pt x="952795" y="119008"/>
                </a:lnTo>
                <a:lnTo>
                  <a:pt x="952756" y="119063"/>
                </a:lnTo>
                <a:lnTo>
                  <a:pt x="952763" y="119013"/>
                </a:lnTo>
                <a:lnTo>
                  <a:pt x="952493" y="119063"/>
                </a:lnTo>
                <a:lnTo>
                  <a:pt x="973279" y="124299"/>
                </a:lnTo>
                <a:lnTo>
                  <a:pt x="973634" y="124271"/>
                </a:lnTo>
                <a:lnTo>
                  <a:pt x="973130" y="123828"/>
                </a:lnTo>
                <a:lnTo>
                  <a:pt x="974397" y="124215"/>
                </a:lnTo>
                <a:lnTo>
                  <a:pt x="985967" y="123341"/>
                </a:lnTo>
                <a:cubicBezTo>
                  <a:pt x="991234" y="125922"/>
                  <a:pt x="994439" y="131549"/>
                  <a:pt x="995355" y="139992"/>
                </a:cubicBezTo>
                <a:lnTo>
                  <a:pt x="995175" y="140728"/>
                </a:lnTo>
                <a:lnTo>
                  <a:pt x="996178" y="141512"/>
                </a:lnTo>
                <a:cubicBezTo>
                  <a:pt x="996648" y="142173"/>
                  <a:pt x="996648" y="143054"/>
                  <a:pt x="994767" y="143936"/>
                </a:cubicBezTo>
                <a:lnTo>
                  <a:pt x="994407" y="143873"/>
                </a:lnTo>
                <a:lnTo>
                  <a:pt x="993294" y="148434"/>
                </a:lnTo>
                <a:cubicBezTo>
                  <a:pt x="991233" y="152656"/>
                  <a:pt x="987112" y="156878"/>
                  <a:pt x="978869" y="156878"/>
                </a:cubicBezTo>
                <a:lnTo>
                  <a:pt x="969259" y="153437"/>
                </a:lnTo>
                <a:lnTo>
                  <a:pt x="968367" y="153993"/>
                </a:lnTo>
                <a:lnTo>
                  <a:pt x="969165" y="153405"/>
                </a:lnTo>
                <a:lnTo>
                  <a:pt x="964984" y="151909"/>
                </a:lnTo>
                <a:lnTo>
                  <a:pt x="963922" y="153987"/>
                </a:lnTo>
                <a:lnTo>
                  <a:pt x="959734" y="150050"/>
                </a:lnTo>
                <a:lnTo>
                  <a:pt x="952762" y="148568"/>
                </a:lnTo>
                <a:lnTo>
                  <a:pt x="949316" y="156925"/>
                </a:lnTo>
                <a:lnTo>
                  <a:pt x="948447" y="148729"/>
                </a:lnTo>
                <a:lnTo>
                  <a:pt x="947730" y="149228"/>
                </a:lnTo>
                <a:lnTo>
                  <a:pt x="948234" y="147603"/>
                </a:lnTo>
                <a:lnTo>
                  <a:pt x="947730" y="147496"/>
                </a:lnTo>
                <a:lnTo>
                  <a:pt x="948129" y="145725"/>
                </a:lnTo>
                <a:lnTo>
                  <a:pt x="947332" y="138212"/>
                </a:lnTo>
                <a:cubicBezTo>
                  <a:pt x="948820" y="129996"/>
                  <a:pt x="951301" y="122237"/>
                  <a:pt x="951301" y="122237"/>
                </a:cubicBezTo>
                <a:lnTo>
                  <a:pt x="953123" y="133491"/>
                </a:lnTo>
                <a:lnTo>
                  <a:pt x="954241" y="133735"/>
                </a:lnTo>
                <a:lnTo>
                  <a:pt x="952938" y="124519"/>
                </a:lnTo>
                <a:lnTo>
                  <a:pt x="952792" y="122726"/>
                </a:lnTo>
                <a:lnTo>
                  <a:pt x="952492" y="122237"/>
                </a:lnTo>
                <a:lnTo>
                  <a:pt x="952768" y="122432"/>
                </a:lnTo>
                <a:lnTo>
                  <a:pt x="952492" y="119063"/>
                </a:lnTo>
                <a:lnTo>
                  <a:pt x="952492" y="119063"/>
                </a:lnTo>
                <a:lnTo>
                  <a:pt x="955152" y="124119"/>
                </a:lnTo>
                <a:lnTo>
                  <a:pt x="960820" y="128129"/>
                </a:lnTo>
                <a:lnTo>
                  <a:pt x="962318" y="126741"/>
                </a:lnTo>
                <a:lnTo>
                  <a:pt x="956485" y="122420"/>
                </a:lnTo>
                <a:lnTo>
                  <a:pt x="952492" y="119063"/>
                </a:lnTo>
                <a:lnTo>
                  <a:pt x="952786" y="118841"/>
                </a:lnTo>
                <a:lnTo>
                  <a:pt x="955766" y="97155"/>
                </a:lnTo>
                <a:cubicBezTo>
                  <a:pt x="958312" y="89853"/>
                  <a:pt x="962016" y="84376"/>
                  <a:pt x="965720" y="86202"/>
                </a:cubicBezTo>
                <a:close/>
                <a:moveTo>
                  <a:pt x="2086401" y="85991"/>
                </a:moveTo>
                <a:cubicBezTo>
                  <a:pt x="2090153" y="85991"/>
                  <a:pt x="2088746" y="92010"/>
                  <a:pt x="2085462" y="98955"/>
                </a:cubicBezTo>
                <a:lnTo>
                  <a:pt x="2084155" y="100942"/>
                </a:lnTo>
                <a:lnTo>
                  <a:pt x="2097547" y="91123"/>
                </a:lnTo>
                <a:cubicBezTo>
                  <a:pt x="2101282" y="93028"/>
                  <a:pt x="2097547" y="98744"/>
                  <a:pt x="2091710" y="104221"/>
                </a:cubicBezTo>
                <a:lnTo>
                  <a:pt x="2075059" y="114755"/>
                </a:lnTo>
                <a:lnTo>
                  <a:pt x="2073268" y="117475"/>
                </a:lnTo>
                <a:lnTo>
                  <a:pt x="2073268" y="117476"/>
                </a:lnTo>
                <a:lnTo>
                  <a:pt x="2073268" y="117476"/>
                </a:lnTo>
                <a:lnTo>
                  <a:pt x="2076624" y="121732"/>
                </a:lnTo>
                <a:cubicBezTo>
                  <a:pt x="2082528" y="129501"/>
                  <a:pt x="2093640" y="145574"/>
                  <a:pt x="2088084" y="149861"/>
                </a:cubicBezTo>
                <a:cubicBezTo>
                  <a:pt x="2085306" y="152718"/>
                  <a:pt x="2081602" y="147479"/>
                  <a:pt x="2078592" y="140097"/>
                </a:cubicBezTo>
                <a:lnTo>
                  <a:pt x="2073267" y="117476"/>
                </a:lnTo>
                <a:lnTo>
                  <a:pt x="2073267" y="117476"/>
                </a:lnTo>
                <a:lnTo>
                  <a:pt x="2073267" y="117475"/>
                </a:lnTo>
                <a:lnTo>
                  <a:pt x="2073601" y="115677"/>
                </a:lnTo>
                <a:lnTo>
                  <a:pt x="2073267" y="115888"/>
                </a:lnTo>
                <a:lnTo>
                  <a:pt x="2073673" y="115288"/>
                </a:lnTo>
                <a:lnTo>
                  <a:pt x="2076316" y="101039"/>
                </a:lnTo>
                <a:cubicBezTo>
                  <a:pt x="2078427" y="92936"/>
                  <a:pt x="2081710" y="85065"/>
                  <a:pt x="2086401" y="85991"/>
                </a:cubicBezTo>
                <a:close/>
                <a:moveTo>
                  <a:pt x="2057970" y="84639"/>
                </a:moveTo>
                <a:cubicBezTo>
                  <a:pt x="2060567" y="82802"/>
                  <a:pt x="2063598" y="88316"/>
                  <a:pt x="2065979" y="95439"/>
                </a:cubicBezTo>
                <a:lnTo>
                  <a:pt x="2070092" y="115888"/>
                </a:lnTo>
                <a:lnTo>
                  <a:pt x="2070093" y="115888"/>
                </a:lnTo>
                <a:lnTo>
                  <a:pt x="2068350" y="115643"/>
                </a:lnTo>
                <a:lnTo>
                  <a:pt x="2068505" y="115888"/>
                </a:lnTo>
                <a:lnTo>
                  <a:pt x="2068075" y="115605"/>
                </a:lnTo>
                <a:lnTo>
                  <a:pt x="2064884" y="115156"/>
                </a:lnTo>
                <a:cubicBezTo>
                  <a:pt x="2055508" y="113661"/>
                  <a:pt x="2036755" y="109791"/>
                  <a:pt x="2036755" y="102756"/>
                </a:cubicBezTo>
                <a:cubicBezTo>
                  <a:pt x="2037218" y="100879"/>
                  <a:pt x="2039070" y="100410"/>
                  <a:pt x="2041704" y="100850"/>
                </a:cubicBezTo>
                <a:lnTo>
                  <a:pt x="2055996" y="106948"/>
                </a:lnTo>
                <a:lnTo>
                  <a:pt x="2055461" y="106550"/>
                </a:lnTo>
                <a:cubicBezTo>
                  <a:pt x="2049164" y="101414"/>
                  <a:pt x="2043316" y="95344"/>
                  <a:pt x="2045116" y="91609"/>
                </a:cubicBezTo>
                <a:cubicBezTo>
                  <a:pt x="2046915" y="87874"/>
                  <a:pt x="2051863" y="91609"/>
                  <a:pt x="2056811" y="97446"/>
                </a:cubicBezTo>
                <a:lnTo>
                  <a:pt x="2067402" y="114150"/>
                </a:lnTo>
                <a:lnTo>
                  <a:pt x="2070092" y="115888"/>
                </a:lnTo>
                <a:lnTo>
                  <a:pt x="2061433" y="102332"/>
                </a:lnTo>
                <a:cubicBezTo>
                  <a:pt x="2057537" y="95209"/>
                  <a:pt x="2054506" y="87397"/>
                  <a:pt x="2057970" y="84639"/>
                </a:cubicBezTo>
                <a:close/>
                <a:moveTo>
                  <a:pt x="951609" y="84388"/>
                </a:moveTo>
                <a:cubicBezTo>
                  <a:pt x="960429" y="86227"/>
                  <a:pt x="951609" y="117475"/>
                  <a:pt x="951609" y="117475"/>
                </a:cubicBezTo>
                <a:cubicBezTo>
                  <a:pt x="948082" y="110123"/>
                  <a:pt x="944554" y="82550"/>
                  <a:pt x="951609" y="84388"/>
                </a:cubicBezTo>
                <a:close/>
                <a:moveTo>
                  <a:pt x="2070798" y="83027"/>
                </a:moveTo>
                <a:cubicBezTo>
                  <a:pt x="2079617" y="79376"/>
                  <a:pt x="2076089" y="106761"/>
                  <a:pt x="2070798" y="115888"/>
                </a:cubicBezTo>
                <a:cubicBezTo>
                  <a:pt x="2070798" y="115888"/>
                  <a:pt x="2063742" y="84852"/>
                  <a:pt x="2070798" y="83027"/>
                </a:cubicBezTo>
                <a:close/>
                <a:moveTo>
                  <a:pt x="1898642" y="80964"/>
                </a:moveTo>
                <a:cubicBezTo>
                  <a:pt x="1898642" y="80964"/>
                  <a:pt x="1903405" y="82551"/>
                  <a:pt x="1901024" y="82551"/>
                </a:cubicBezTo>
                <a:cubicBezTo>
                  <a:pt x="1901024" y="84138"/>
                  <a:pt x="1898642" y="82551"/>
                  <a:pt x="1898642" y="80964"/>
                </a:cubicBezTo>
                <a:close/>
                <a:moveTo>
                  <a:pt x="1059648" y="80962"/>
                </a:moveTo>
                <a:lnTo>
                  <a:pt x="1059972" y="81481"/>
                </a:lnTo>
                <a:lnTo>
                  <a:pt x="1067018" y="83079"/>
                </a:lnTo>
                <a:cubicBezTo>
                  <a:pt x="1071101" y="84932"/>
                  <a:pt x="1073142" y="86784"/>
                  <a:pt x="1071101" y="88636"/>
                </a:cubicBezTo>
                <a:lnTo>
                  <a:pt x="1063344" y="86877"/>
                </a:lnTo>
                <a:lnTo>
                  <a:pt x="1063617" y="87312"/>
                </a:lnTo>
                <a:cubicBezTo>
                  <a:pt x="1063617" y="90819"/>
                  <a:pt x="1061839" y="93662"/>
                  <a:pt x="1059648" y="93662"/>
                </a:cubicBezTo>
                <a:cubicBezTo>
                  <a:pt x="1057456" y="93662"/>
                  <a:pt x="1055679" y="90819"/>
                  <a:pt x="1055679" y="87312"/>
                </a:cubicBezTo>
                <a:lnTo>
                  <a:pt x="1059193" y="81690"/>
                </a:lnTo>
                <a:lnTo>
                  <a:pt x="1058854" y="81227"/>
                </a:lnTo>
                <a:lnTo>
                  <a:pt x="1059404" y="81352"/>
                </a:lnTo>
                <a:close/>
                <a:moveTo>
                  <a:pt x="1057003" y="80962"/>
                </a:moveTo>
                <a:cubicBezTo>
                  <a:pt x="1058855" y="82777"/>
                  <a:pt x="1058855" y="86405"/>
                  <a:pt x="1055150" y="88219"/>
                </a:cubicBezTo>
                <a:cubicBezTo>
                  <a:pt x="1053298" y="91848"/>
                  <a:pt x="1051446" y="93662"/>
                  <a:pt x="1049594" y="91848"/>
                </a:cubicBezTo>
                <a:cubicBezTo>
                  <a:pt x="1047742" y="91848"/>
                  <a:pt x="1047742" y="88219"/>
                  <a:pt x="1051446" y="84591"/>
                </a:cubicBezTo>
                <a:cubicBezTo>
                  <a:pt x="1053298" y="80962"/>
                  <a:pt x="1055150" y="80962"/>
                  <a:pt x="1057003" y="80962"/>
                </a:cubicBezTo>
                <a:close/>
                <a:moveTo>
                  <a:pt x="1087123" y="79911"/>
                </a:moveTo>
                <a:lnTo>
                  <a:pt x="1087159" y="79988"/>
                </a:lnTo>
                <a:lnTo>
                  <a:pt x="1087204" y="79945"/>
                </a:lnTo>
                <a:close/>
                <a:moveTo>
                  <a:pt x="977892" y="79375"/>
                </a:moveTo>
                <a:lnTo>
                  <a:pt x="977892" y="79376"/>
                </a:lnTo>
                <a:lnTo>
                  <a:pt x="979479" y="82550"/>
                </a:lnTo>
                <a:cubicBezTo>
                  <a:pt x="979479" y="84138"/>
                  <a:pt x="979479" y="85725"/>
                  <a:pt x="977891" y="85725"/>
                </a:cubicBezTo>
                <a:lnTo>
                  <a:pt x="976398" y="82738"/>
                </a:lnTo>
                <a:lnTo>
                  <a:pt x="975775" y="84138"/>
                </a:lnTo>
                <a:cubicBezTo>
                  <a:pt x="975775" y="85725"/>
                  <a:pt x="973658" y="85725"/>
                  <a:pt x="971542" y="85725"/>
                </a:cubicBezTo>
                <a:cubicBezTo>
                  <a:pt x="971542" y="84138"/>
                  <a:pt x="971542" y="82550"/>
                  <a:pt x="973658" y="80963"/>
                </a:cubicBezTo>
                <a:lnTo>
                  <a:pt x="977891" y="79376"/>
                </a:lnTo>
                <a:close/>
                <a:moveTo>
                  <a:pt x="977892" y="79375"/>
                </a:moveTo>
                <a:cubicBezTo>
                  <a:pt x="979479" y="79375"/>
                  <a:pt x="981067" y="79375"/>
                  <a:pt x="981067" y="80963"/>
                </a:cubicBezTo>
                <a:cubicBezTo>
                  <a:pt x="982654" y="80963"/>
                  <a:pt x="984242" y="82551"/>
                  <a:pt x="984242" y="84138"/>
                </a:cubicBezTo>
                <a:cubicBezTo>
                  <a:pt x="982654" y="84138"/>
                  <a:pt x="981067" y="84138"/>
                  <a:pt x="979479" y="82551"/>
                </a:cubicBezTo>
                <a:cubicBezTo>
                  <a:pt x="977892" y="80963"/>
                  <a:pt x="977892" y="80963"/>
                  <a:pt x="977892" y="79375"/>
                </a:cubicBezTo>
                <a:close/>
                <a:moveTo>
                  <a:pt x="977701" y="78662"/>
                </a:moveTo>
                <a:lnTo>
                  <a:pt x="977546" y="78726"/>
                </a:lnTo>
                <a:lnTo>
                  <a:pt x="977891" y="79373"/>
                </a:lnTo>
                <a:close/>
                <a:moveTo>
                  <a:pt x="1954659" y="78052"/>
                </a:moveTo>
                <a:cubicBezTo>
                  <a:pt x="1958287" y="76200"/>
                  <a:pt x="1961916" y="76200"/>
                  <a:pt x="1961916" y="78052"/>
                </a:cubicBezTo>
                <a:cubicBezTo>
                  <a:pt x="1963730" y="78052"/>
                  <a:pt x="1961916" y="81757"/>
                  <a:pt x="1958287" y="83609"/>
                </a:cubicBezTo>
                <a:cubicBezTo>
                  <a:pt x="1956473" y="85461"/>
                  <a:pt x="1952845" y="87313"/>
                  <a:pt x="1951030" y="85461"/>
                </a:cubicBezTo>
                <a:cubicBezTo>
                  <a:pt x="1951030" y="83609"/>
                  <a:pt x="1952845" y="81757"/>
                  <a:pt x="1954659" y="78052"/>
                </a:cubicBezTo>
                <a:close/>
                <a:moveTo>
                  <a:pt x="1923546" y="76994"/>
                </a:moveTo>
                <a:lnTo>
                  <a:pt x="1925630" y="79376"/>
                </a:lnTo>
                <a:lnTo>
                  <a:pt x="1925630" y="79376"/>
                </a:lnTo>
                <a:lnTo>
                  <a:pt x="1925629" y="79376"/>
                </a:lnTo>
                <a:lnTo>
                  <a:pt x="1923249" y="79376"/>
                </a:lnTo>
                <a:cubicBezTo>
                  <a:pt x="1922058" y="77788"/>
                  <a:pt x="1922653" y="76994"/>
                  <a:pt x="1923546" y="76994"/>
                </a:cubicBezTo>
                <a:close/>
                <a:moveTo>
                  <a:pt x="2040327" y="76598"/>
                </a:moveTo>
                <a:cubicBezTo>
                  <a:pt x="2042311" y="76598"/>
                  <a:pt x="2044296" y="74614"/>
                  <a:pt x="2044296" y="76598"/>
                </a:cubicBezTo>
                <a:cubicBezTo>
                  <a:pt x="2046280" y="76598"/>
                  <a:pt x="2044296" y="78582"/>
                  <a:pt x="2042311" y="80567"/>
                </a:cubicBezTo>
                <a:cubicBezTo>
                  <a:pt x="2040327" y="82552"/>
                  <a:pt x="2038342" y="82552"/>
                  <a:pt x="2038342" y="80567"/>
                </a:cubicBezTo>
                <a:cubicBezTo>
                  <a:pt x="2038342" y="80567"/>
                  <a:pt x="2038342" y="78582"/>
                  <a:pt x="2040327" y="76598"/>
                </a:cubicBezTo>
                <a:close/>
                <a:moveTo>
                  <a:pt x="1050123" y="76200"/>
                </a:moveTo>
                <a:cubicBezTo>
                  <a:pt x="1053695" y="76200"/>
                  <a:pt x="1057267" y="78185"/>
                  <a:pt x="1057267" y="80169"/>
                </a:cubicBezTo>
                <a:cubicBezTo>
                  <a:pt x="1057267" y="82154"/>
                  <a:pt x="1053695" y="84138"/>
                  <a:pt x="1050123" y="84138"/>
                </a:cubicBezTo>
                <a:cubicBezTo>
                  <a:pt x="1046551" y="84138"/>
                  <a:pt x="1044765" y="82154"/>
                  <a:pt x="1044765" y="80169"/>
                </a:cubicBezTo>
                <a:cubicBezTo>
                  <a:pt x="1042979" y="78185"/>
                  <a:pt x="1046551" y="76200"/>
                  <a:pt x="1050123" y="76200"/>
                </a:cubicBezTo>
                <a:close/>
                <a:moveTo>
                  <a:pt x="981067" y="75142"/>
                </a:moveTo>
                <a:cubicBezTo>
                  <a:pt x="982654" y="73025"/>
                  <a:pt x="984242" y="73025"/>
                  <a:pt x="984242" y="75142"/>
                </a:cubicBezTo>
                <a:cubicBezTo>
                  <a:pt x="984242" y="77258"/>
                  <a:pt x="982654" y="77258"/>
                  <a:pt x="981067" y="79375"/>
                </a:cubicBezTo>
                <a:cubicBezTo>
                  <a:pt x="979479" y="79375"/>
                  <a:pt x="977892" y="79375"/>
                  <a:pt x="977892" y="79375"/>
                </a:cubicBezTo>
                <a:cubicBezTo>
                  <a:pt x="977892" y="77258"/>
                  <a:pt x="977892" y="75142"/>
                  <a:pt x="981067" y="75142"/>
                </a:cubicBezTo>
                <a:close/>
                <a:moveTo>
                  <a:pt x="2050249" y="74614"/>
                </a:moveTo>
                <a:cubicBezTo>
                  <a:pt x="2052441" y="74614"/>
                  <a:pt x="2054218" y="75679"/>
                  <a:pt x="2054218" y="76995"/>
                </a:cubicBezTo>
                <a:lnTo>
                  <a:pt x="2050646" y="79140"/>
                </a:lnTo>
                <a:lnTo>
                  <a:pt x="2050646" y="84138"/>
                </a:lnTo>
                <a:cubicBezTo>
                  <a:pt x="2050646" y="84138"/>
                  <a:pt x="2048661" y="82154"/>
                  <a:pt x="2046677" y="80169"/>
                </a:cubicBezTo>
                <a:lnTo>
                  <a:pt x="2046677" y="77234"/>
                </a:lnTo>
                <a:lnTo>
                  <a:pt x="2046280" y="76995"/>
                </a:lnTo>
                <a:lnTo>
                  <a:pt x="2046677" y="76758"/>
                </a:lnTo>
                <a:lnTo>
                  <a:pt x="2046677" y="76200"/>
                </a:lnTo>
                <a:lnTo>
                  <a:pt x="2047183" y="76454"/>
                </a:lnTo>
                <a:close/>
                <a:moveTo>
                  <a:pt x="1971668" y="74612"/>
                </a:moveTo>
                <a:cubicBezTo>
                  <a:pt x="1975636" y="74612"/>
                  <a:pt x="1979605" y="76597"/>
                  <a:pt x="1979605" y="78581"/>
                </a:cubicBezTo>
                <a:cubicBezTo>
                  <a:pt x="1979605" y="80566"/>
                  <a:pt x="1975636" y="82551"/>
                  <a:pt x="1971668" y="82551"/>
                </a:cubicBezTo>
                <a:lnTo>
                  <a:pt x="1971486" y="82507"/>
                </a:lnTo>
                <a:lnTo>
                  <a:pt x="1973255" y="90091"/>
                </a:lnTo>
                <a:lnTo>
                  <a:pt x="1966875" y="86673"/>
                </a:lnTo>
                <a:lnTo>
                  <a:pt x="1962936" y="92075"/>
                </a:lnTo>
                <a:cubicBezTo>
                  <a:pt x="1960952" y="92075"/>
                  <a:pt x="1958967" y="90261"/>
                  <a:pt x="1960952" y="84819"/>
                </a:cubicBezTo>
                <a:cubicBezTo>
                  <a:pt x="1960952" y="81190"/>
                  <a:pt x="1960952" y="79376"/>
                  <a:pt x="1962936" y="79376"/>
                </a:cubicBezTo>
                <a:lnTo>
                  <a:pt x="1965267" y="83637"/>
                </a:lnTo>
                <a:lnTo>
                  <a:pt x="1963994" y="78185"/>
                </a:lnTo>
                <a:lnTo>
                  <a:pt x="1965882" y="79197"/>
                </a:lnTo>
                <a:lnTo>
                  <a:pt x="1965715" y="78581"/>
                </a:lnTo>
                <a:cubicBezTo>
                  <a:pt x="1965715" y="76597"/>
                  <a:pt x="1967699" y="74612"/>
                  <a:pt x="1971668" y="74612"/>
                </a:cubicBezTo>
                <a:close/>
                <a:moveTo>
                  <a:pt x="1938103" y="73029"/>
                </a:moveTo>
                <a:lnTo>
                  <a:pt x="1938243" y="73399"/>
                </a:lnTo>
                <a:lnTo>
                  <a:pt x="1938329" y="73029"/>
                </a:lnTo>
                <a:lnTo>
                  <a:pt x="1938358" y="73705"/>
                </a:lnTo>
                <a:lnTo>
                  <a:pt x="1939634" y="77077"/>
                </a:lnTo>
                <a:lnTo>
                  <a:pt x="1941952" y="79842"/>
                </a:lnTo>
                <a:lnTo>
                  <a:pt x="1942299" y="79380"/>
                </a:lnTo>
                <a:lnTo>
                  <a:pt x="1942232" y="80176"/>
                </a:lnTo>
                <a:lnTo>
                  <a:pt x="1944226" y="82555"/>
                </a:lnTo>
                <a:cubicBezTo>
                  <a:pt x="1946267" y="86364"/>
                  <a:pt x="1942185" y="90173"/>
                  <a:pt x="1942185" y="90173"/>
                </a:cubicBezTo>
                <a:lnTo>
                  <a:pt x="1936035" y="84433"/>
                </a:lnTo>
                <a:lnTo>
                  <a:pt x="1934020" y="82555"/>
                </a:lnTo>
                <a:lnTo>
                  <a:pt x="1935185" y="76250"/>
                </a:lnTo>
                <a:lnTo>
                  <a:pt x="1935296" y="75647"/>
                </a:lnTo>
                <a:cubicBezTo>
                  <a:pt x="1936572" y="73981"/>
                  <a:pt x="1938103" y="73029"/>
                  <a:pt x="1938103" y="73029"/>
                </a:cubicBezTo>
                <a:close/>
                <a:moveTo>
                  <a:pt x="2038660" y="73026"/>
                </a:moveTo>
                <a:cubicBezTo>
                  <a:pt x="2038660" y="71438"/>
                  <a:pt x="2040565" y="71438"/>
                  <a:pt x="2042470" y="73026"/>
                </a:cubicBezTo>
                <a:cubicBezTo>
                  <a:pt x="2044375" y="73026"/>
                  <a:pt x="2046280" y="74614"/>
                  <a:pt x="2046280" y="76202"/>
                </a:cubicBezTo>
                <a:lnTo>
                  <a:pt x="2044694" y="76202"/>
                </a:lnTo>
                <a:lnTo>
                  <a:pt x="2046282" y="80169"/>
                </a:lnTo>
                <a:cubicBezTo>
                  <a:pt x="2046282" y="82361"/>
                  <a:pt x="2045571" y="84138"/>
                  <a:pt x="2044693" y="84138"/>
                </a:cubicBezTo>
                <a:cubicBezTo>
                  <a:pt x="2043816" y="84138"/>
                  <a:pt x="2043105" y="82361"/>
                  <a:pt x="2043105" y="80169"/>
                </a:cubicBezTo>
                <a:lnTo>
                  <a:pt x="2044693" y="76202"/>
                </a:lnTo>
                <a:lnTo>
                  <a:pt x="2040565" y="76202"/>
                </a:lnTo>
                <a:cubicBezTo>
                  <a:pt x="2038660" y="74614"/>
                  <a:pt x="2036755" y="73026"/>
                  <a:pt x="2038660" y="73026"/>
                </a:cubicBezTo>
                <a:close/>
                <a:moveTo>
                  <a:pt x="1951228" y="71755"/>
                </a:moveTo>
                <a:cubicBezTo>
                  <a:pt x="1951228" y="69850"/>
                  <a:pt x="1954800" y="69850"/>
                  <a:pt x="1958372" y="71755"/>
                </a:cubicBezTo>
                <a:cubicBezTo>
                  <a:pt x="1961944" y="73660"/>
                  <a:pt x="1963730" y="75566"/>
                  <a:pt x="1963730" y="77470"/>
                </a:cubicBezTo>
                <a:cubicBezTo>
                  <a:pt x="1961944" y="79376"/>
                  <a:pt x="1958372" y="79376"/>
                  <a:pt x="1954800" y="77470"/>
                </a:cubicBezTo>
                <a:cubicBezTo>
                  <a:pt x="1953014" y="75566"/>
                  <a:pt x="1949442" y="73660"/>
                  <a:pt x="1951228" y="71755"/>
                </a:cubicBezTo>
                <a:close/>
                <a:moveTo>
                  <a:pt x="971542" y="71438"/>
                </a:moveTo>
                <a:cubicBezTo>
                  <a:pt x="973658" y="71438"/>
                  <a:pt x="975775" y="73422"/>
                  <a:pt x="975775" y="75406"/>
                </a:cubicBezTo>
                <a:lnTo>
                  <a:pt x="977348" y="78355"/>
                </a:lnTo>
                <a:lnTo>
                  <a:pt x="977653" y="78482"/>
                </a:lnTo>
                <a:lnTo>
                  <a:pt x="976304" y="73422"/>
                </a:lnTo>
                <a:cubicBezTo>
                  <a:pt x="977891" y="71438"/>
                  <a:pt x="977891" y="71438"/>
                  <a:pt x="979479" y="71438"/>
                </a:cubicBezTo>
                <a:cubicBezTo>
                  <a:pt x="979479" y="71438"/>
                  <a:pt x="981067" y="73422"/>
                  <a:pt x="979479" y="75406"/>
                </a:cubicBezTo>
                <a:lnTo>
                  <a:pt x="977892" y="79375"/>
                </a:lnTo>
                <a:lnTo>
                  <a:pt x="977892" y="79375"/>
                </a:lnTo>
                <a:lnTo>
                  <a:pt x="977891" y="79375"/>
                </a:lnTo>
                <a:lnTo>
                  <a:pt x="976996" y="78955"/>
                </a:lnTo>
                <a:lnTo>
                  <a:pt x="972177" y="80964"/>
                </a:lnTo>
                <a:cubicBezTo>
                  <a:pt x="970272" y="80964"/>
                  <a:pt x="968367" y="80964"/>
                  <a:pt x="968367" y="78581"/>
                </a:cubicBezTo>
                <a:cubicBezTo>
                  <a:pt x="968367" y="78581"/>
                  <a:pt x="970272" y="76200"/>
                  <a:pt x="972177" y="76200"/>
                </a:cubicBezTo>
                <a:lnTo>
                  <a:pt x="973419" y="76718"/>
                </a:lnTo>
                <a:close/>
                <a:moveTo>
                  <a:pt x="1096433" y="68727"/>
                </a:moveTo>
                <a:lnTo>
                  <a:pt x="1096644" y="70941"/>
                </a:lnTo>
                <a:lnTo>
                  <a:pt x="1096833" y="70760"/>
                </a:lnTo>
                <a:lnTo>
                  <a:pt x="1098975" y="70688"/>
                </a:lnTo>
                <a:close/>
                <a:moveTo>
                  <a:pt x="1883719" y="68265"/>
                </a:moveTo>
                <a:lnTo>
                  <a:pt x="1883738" y="68602"/>
                </a:lnTo>
                <a:lnTo>
                  <a:pt x="1884128" y="68265"/>
                </a:lnTo>
                <a:cubicBezTo>
                  <a:pt x="1883107" y="70029"/>
                  <a:pt x="1884128" y="70911"/>
                  <a:pt x="1885659" y="72013"/>
                </a:cubicBezTo>
                <a:lnTo>
                  <a:pt x="1887251" y="73772"/>
                </a:lnTo>
                <a:lnTo>
                  <a:pt x="1887530" y="73028"/>
                </a:lnTo>
                <a:lnTo>
                  <a:pt x="1887324" y="73850"/>
                </a:lnTo>
                <a:lnTo>
                  <a:pt x="1890251" y="77084"/>
                </a:lnTo>
                <a:cubicBezTo>
                  <a:pt x="1892292" y="80612"/>
                  <a:pt x="1888210" y="84140"/>
                  <a:pt x="1888210" y="84140"/>
                </a:cubicBezTo>
                <a:lnTo>
                  <a:pt x="1883653" y="80202"/>
                </a:lnTo>
                <a:lnTo>
                  <a:pt x="1880045" y="77084"/>
                </a:lnTo>
                <a:cubicBezTo>
                  <a:pt x="1879025" y="74439"/>
                  <a:pt x="1880045" y="72234"/>
                  <a:pt x="1881321" y="70689"/>
                </a:cubicBezTo>
                <a:lnTo>
                  <a:pt x="1883122" y="69136"/>
                </a:lnTo>
                <a:close/>
                <a:moveTo>
                  <a:pt x="2044693" y="68264"/>
                </a:moveTo>
                <a:cubicBezTo>
                  <a:pt x="2044693" y="68264"/>
                  <a:pt x="2046280" y="69851"/>
                  <a:pt x="2046280" y="71439"/>
                </a:cubicBezTo>
                <a:lnTo>
                  <a:pt x="2046280" y="71438"/>
                </a:lnTo>
                <a:cubicBezTo>
                  <a:pt x="2048397" y="69850"/>
                  <a:pt x="2050514" y="69850"/>
                  <a:pt x="2050514" y="69850"/>
                </a:cubicBezTo>
                <a:cubicBezTo>
                  <a:pt x="2052630" y="69850"/>
                  <a:pt x="2052630" y="71438"/>
                  <a:pt x="2050514" y="73026"/>
                </a:cubicBezTo>
                <a:cubicBezTo>
                  <a:pt x="2048397" y="74613"/>
                  <a:pt x="2048397" y="76200"/>
                  <a:pt x="2046280" y="76200"/>
                </a:cubicBezTo>
                <a:lnTo>
                  <a:pt x="2046280" y="76202"/>
                </a:lnTo>
                <a:cubicBezTo>
                  <a:pt x="2044693" y="76202"/>
                  <a:pt x="2043105" y="74614"/>
                  <a:pt x="2043105" y="73026"/>
                </a:cubicBezTo>
                <a:cubicBezTo>
                  <a:pt x="2043105" y="71439"/>
                  <a:pt x="2043105" y="69851"/>
                  <a:pt x="2044693" y="68264"/>
                </a:cubicBezTo>
                <a:close/>
                <a:moveTo>
                  <a:pt x="1944679" y="68262"/>
                </a:moveTo>
                <a:cubicBezTo>
                  <a:pt x="1944679" y="68262"/>
                  <a:pt x="1944679" y="69850"/>
                  <a:pt x="1944679" y="69850"/>
                </a:cubicBezTo>
                <a:cubicBezTo>
                  <a:pt x="1941504" y="69850"/>
                  <a:pt x="1944679" y="68262"/>
                  <a:pt x="1944679" y="68262"/>
                </a:cubicBezTo>
                <a:close/>
                <a:moveTo>
                  <a:pt x="1049594" y="67072"/>
                </a:moveTo>
                <a:cubicBezTo>
                  <a:pt x="1051446" y="65088"/>
                  <a:pt x="1053298" y="67072"/>
                  <a:pt x="1057003" y="71040"/>
                </a:cubicBezTo>
                <a:cubicBezTo>
                  <a:pt x="1058855" y="75009"/>
                  <a:pt x="1058855" y="78978"/>
                  <a:pt x="1057003" y="78978"/>
                </a:cubicBezTo>
                <a:cubicBezTo>
                  <a:pt x="1055150" y="80962"/>
                  <a:pt x="1053298" y="78978"/>
                  <a:pt x="1051446" y="75009"/>
                </a:cubicBezTo>
                <a:cubicBezTo>
                  <a:pt x="1047742" y="71040"/>
                  <a:pt x="1047742" y="67072"/>
                  <a:pt x="1049594" y="67072"/>
                </a:cubicBezTo>
                <a:close/>
                <a:moveTo>
                  <a:pt x="1079492" y="65088"/>
                </a:moveTo>
                <a:cubicBezTo>
                  <a:pt x="1082667" y="65088"/>
                  <a:pt x="1079492" y="69850"/>
                  <a:pt x="1079492" y="69850"/>
                </a:cubicBezTo>
                <a:cubicBezTo>
                  <a:pt x="1079492" y="67469"/>
                  <a:pt x="1079492" y="65088"/>
                  <a:pt x="1079492" y="65088"/>
                </a:cubicBezTo>
                <a:close/>
                <a:moveTo>
                  <a:pt x="1063299" y="65088"/>
                </a:moveTo>
                <a:cubicBezTo>
                  <a:pt x="1063299" y="65088"/>
                  <a:pt x="1065204" y="69169"/>
                  <a:pt x="1063299" y="73252"/>
                </a:cubicBezTo>
                <a:lnTo>
                  <a:pt x="1060840" y="77204"/>
                </a:lnTo>
                <a:lnTo>
                  <a:pt x="1064977" y="73342"/>
                </a:lnTo>
                <a:cubicBezTo>
                  <a:pt x="1067018" y="71438"/>
                  <a:pt x="1071101" y="71438"/>
                  <a:pt x="1073142" y="73342"/>
                </a:cubicBezTo>
                <a:cubicBezTo>
                  <a:pt x="1073142" y="75247"/>
                  <a:pt x="1071101" y="77152"/>
                  <a:pt x="1067018" y="79057"/>
                </a:cubicBezTo>
                <a:lnTo>
                  <a:pt x="1059687" y="79057"/>
                </a:lnTo>
                <a:lnTo>
                  <a:pt x="1059489" y="79375"/>
                </a:lnTo>
                <a:lnTo>
                  <a:pt x="1059415" y="79057"/>
                </a:lnTo>
                <a:lnTo>
                  <a:pt x="1058854" y="79057"/>
                </a:lnTo>
                <a:lnTo>
                  <a:pt x="1059314" y="78628"/>
                </a:lnTo>
                <a:lnTo>
                  <a:pt x="1057584" y="71211"/>
                </a:lnTo>
                <a:cubicBezTo>
                  <a:pt x="1057584" y="67129"/>
                  <a:pt x="1061394" y="65088"/>
                  <a:pt x="1063299" y="65088"/>
                </a:cubicBezTo>
                <a:close/>
                <a:moveTo>
                  <a:pt x="1960952" y="63699"/>
                </a:moveTo>
                <a:lnTo>
                  <a:pt x="1966601" y="68783"/>
                </a:lnTo>
                <a:lnTo>
                  <a:pt x="1971350" y="65484"/>
                </a:lnTo>
                <a:cubicBezTo>
                  <a:pt x="1973255" y="65484"/>
                  <a:pt x="1973255" y="69454"/>
                  <a:pt x="1971350" y="73422"/>
                </a:cubicBezTo>
                <a:cubicBezTo>
                  <a:pt x="1969445" y="77391"/>
                  <a:pt x="1965635" y="79376"/>
                  <a:pt x="1965635" y="77391"/>
                </a:cubicBezTo>
                <a:lnTo>
                  <a:pt x="1965635" y="73628"/>
                </a:lnTo>
                <a:lnTo>
                  <a:pt x="1964921" y="76200"/>
                </a:lnTo>
                <a:cubicBezTo>
                  <a:pt x="1962936" y="76200"/>
                  <a:pt x="1960952" y="74415"/>
                  <a:pt x="1958967" y="70842"/>
                </a:cubicBezTo>
                <a:cubicBezTo>
                  <a:pt x="1958967" y="67270"/>
                  <a:pt x="1958967" y="63699"/>
                  <a:pt x="1960952" y="63699"/>
                </a:cubicBezTo>
                <a:close/>
                <a:moveTo>
                  <a:pt x="1942299" y="63500"/>
                </a:moveTo>
                <a:lnTo>
                  <a:pt x="1944679" y="65088"/>
                </a:lnTo>
                <a:lnTo>
                  <a:pt x="1944680" y="65088"/>
                </a:lnTo>
                <a:lnTo>
                  <a:pt x="1944680" y="65088"/>
                </a:lnTo>
                <a:lnTo>
                  <a:pt x="1944679" y="65088"/>
                </a:lnTo>
                <a:lnTo>
                  <a:pt x="1942596" y="64890"/>
                </a:lnTo>
                <a:cubicBezTo>
                  <a:pt x="1941703" y="64691"/>
                  <a:pt x="1941108" y="64295"/>
                  <a:pt x="1942299" y="63500"/>
                </a:cubicBezTo>
                <a:close/>
                <a:moveTo>
                  <a:pt x="1012818" y="63500"/>
                </a:moveTo>
                <a:lnTo>
                  <a:pt x="1010936" y="65461"/>
                </a:lnTo>
                <a:lnTo>
                  <a:pt x="1020144" y="65768"/>
                </a:lnTo>
                <a:lnTo>
                  <a:pt x="1029608" y="75291"/>
                </a:lnTo>
                <a:lnTo>
                  <a:pt x="1031867" y="74613"/>
                </a:lnTo>
                <a:lnTo>
                  <a:pt x="1029664" y="75348"/>
                </a:lnTo>
                <a:lnTo>
                  <a:pt x="1034569" y="80283"/>
                </a:lnTo>
                <a:lnTo>
                  <a:pt x="1035672" y="85139"/>
                </a:lnTo>
                <a:lnTo>
                  <a:pt x="1038805" y="87912"/>
                </a:lnTo>
                <a:lnTo>
                  <a:pt x="1038986" y="88377"/>
                </a:lnTo>
                <a:lnTo>
                  <a:pt x="1039169" y="87577"/>
                </a:lnTo>
                <a:cubicBezTo>
                  <a:pt x="1042979" y="85725"/>
                  <a:pt x="1048694" y="91281"/>
                  <a:pt x="1050599" y="100543"/>
                </a:cubicBezTo>
                <a:lnTo>
                  <a:pt x="1050416" y="101342"/>
                </a:lnTo>
                <a:lnTo>
                  <a:pt x="1064675" y="92356"/>
                </a:lnTo>
                <a:cubicBezTo>
                  <a:pt x="1068379" y="94223"/>
                  <a:pt x="1068379" y="103562"/>
                  <a:pt x="1062823" y="111033"/>
                </a:cubicBezTo>
                <a:lnTo>
                  <a:pt x="1053900" y="116656"/>
                </a:lnTo>
                <a:lnTo>
                  <a:pt x="1064551" y="116064"/>
                </a:lnTo>
                <a:cubicBezTo>
                  <a:pt x="1073889" y="116064"/>
                  <a:pt x="1079492" y="119592"/>
                  <a:pt x="1079492" y="123119"/>
                </a:cubicBezTo>
                <a:cubicBezTo>
                  <a:pt x="1079492" y="126647"/>
                  <a:pt x="1072021" y="130175"/>
                  <a:pt x="1064551" y="130175"/>
                </a:cubicBezTo>
                <a:lnTo>
                  <a:pt x="1060681" y="128957"/>
                </a:lnTo>
                <a:lnTo>
                  <a:pt x="1062884" y="130374"/>
                </a:lnTo>
                <a:cubicBezTo>
                  <a:pt x="1068380" y="137915"/>
                  <a:pt x="1068380" y="145456"/>
                  <a:pt x="1066548" y="147341"/>
                </a:cubicBezTo>
                <a:lnTo>
                  <a:pt x="1051551" y="140482"/>
                </a:lnTo>
                <a:lnTo>
                  <a:pt x="1042582" y="153988"/>
                </a:lnTo>
                <a:cubicBezTo>
                  <a:pt x="1038613" y="153988"/>
                  <a:pt x="1036629" y="146518"/>
                  <a:pt x="1036629" y="137179"/>
                </a:cubicBezTo>
                <a:lnTo>
                  <a:pt x="1040580" y="129741"/>
                </a:lnTo>
                <a:lnTo>
                  <a:pt x="1034844" y="135793"/>
                </a:lnTo>
                <a:cubicBezTo>
                  <a:pt x="1029188" y="141288"/>
                  <a:pt x="1021647" y="141288"/>
                  <a:pt x="1017877" y="139457"/>
                </a:cubicBezTo>
                <a:cubicBezTo>
                  <a:pt x="1015992" y="135793"/>
                  <a:pt x="1019762" y="128466"/>
                  <a:pt x="1027303" y="122971"/>
                </a:cubicBezTo>
                <a:cubicBezTo>
                  <a:pt x="1032958" y="119307"/>
                  <a:pt x="1040499" y="117475"/>
                  <a:pt x="1044270" y="121139"/>
                </a:cubicBezTo>
                <a:lnTo>
                  <a:pt x="1043747" y="123781"/>
                </a:lnTo>
                <a:lnTo>
                  <a:pt x="1044566" y="122238"/>
                </a:lnTo>
                <a:lnTo>
                  <a:pt x="1046836" y="127045"/>
                </a:lnTo>
                <a:lnTo>
                  <a:pt x="1048062" y="121687"/>
                </a:lnTo>
                <a:lnTo>
                  <a:pt x="1047742" y="121356"/>
                </a:lnTo>
                <a:lnTo>
                  <a:pt x="1050347" y="118896"/>
                </a:lnTo>
                <a:lnTo>
                  <a:pt x="1048006" y="120370"/>
                </a:lnTo>
                <a:lnTo>
                  <a:pt x="1049492" y="105386"/>
                </a:lnTo>
                <a:lnTo>
                  <a:pt x="1046789" y="117211"/>
                </a:lnTo>
                <a:lnTo>
                  <a:pt x="1043706" y="115769"/>
                </a:lnTo>
                <a:lnTo>
                  <a:pt x="1044286" y="118486"/>
                </a:lnTo>
                <a:cubicBezTo>
                  <a:pt x="1042418" y="122238"/>
                  <a:pt x="1034948" y="122238"/>
                  <a:pt x="1027477" y="118486"/>
                </a:cubicBezTo>
                <a:cubicBezTo>
                  <a:pt x="1020007" y="114734"/>
                  <a:pt x="1014404" y="109105"/>
                  <a:pt x="1016271" y="105352"/>
                </a:cubicBezTo>
                <a:cubicBezTo>
                  <a:pt x="1017205" y="103477"/>
                  <a:pt x="1019540" y="102539"/>
                  <a:pt x="1022575" y="102539"/>
                </a:cubicBezTo>
                <a:cubicBezTo>
                  <a:pt x="1025610" y="102539"/>
                  <a:pt x="1029345" y="103477"/>
                  <a:pt x="1033080" y="105352"/>
                </a:cubicBezTo>
                <a:lnTo>
                  <a:pt x="1037351" y="108213"/>
                </a:lnTo>
                <a:lnTo>
                  <a:pt x="1035359" y="104246"/>
                </a:lnTo>
                <a:lnTo>
                  <a:pt x="1038679" y="89720"/>
                </a:lnTo>
                <a:lnTo>
                  <a:pt x="1036352" y="88133"/>
                </a:lnTo>
                <a:lnTo>
                  <a:pt x="1036630" y="89354"/>
                </a:lnTo>
                <a:cubicBezTo>
                  <a:pt x="1033882" y="85726"/>
                  <a:pt x="1029761" y="87993"/>
                  <a:pt x="1024495" y="91168"/>
                </a:cubicBezTo>
                <a:lnTo>
                  <a:pt x="1017067" y="94005"/>
                </a:lnTo>
                <a:lnTo>
                  <a:pt x="1019168" y="95252"/>
                </a:lnTo>
                <a:lnTo>
                  <a:pt x="1016797" y="94108"/>
                </a:lnTo>
                <a:lnTo>
                  <a:pt x="1005490" y="98426"/>
                </a:lnTo>
                <a:cubicBezTo>
                  <a:pt x="990836" y="98426"/>
                  <a:pt x="989005" y="82097"/>
                  <a:pt x="989005" y="82097"/>
                </a:cubicBezTo>
                <a:cubicBezTo>
                  <a:pt x="990837" y="73026"/>
                  <a:pt x="994500" y="67583"/>
                  <a:pt x="999766" y="65088"/>
                </a:cubicBezTo>
                <a:lnTo>
                  <a:pt x="1007792" y="65356"/>
                </a:lnTo>
                <a:close/>
                <a:moveTo>
                  <a:pt x="1151129" y="62632"/>
                </a:moveTo>
                <a:lnTo>
                  <a:pt x="1151791" y="65015"/>
                </a:lnTo>
                <a:lnTo>
                  <a:pt x="1152340" y="64923"/>
                </a:lnTo>
                <a:lnTo>
                  <a:pt x="1151278" y="62658"/>
                </a:lnTo>
                <a:close/>
                <a:moveTo>
                  <a:pt x="2011355" y="61915"/>
                </a:moveTo>
                <a:lnTo>
                  <a:pt x="2016278" y="63733"/>
                </a:lnTo>
                <a:lnTo>
                  <a:pt x="2023880" y="63502"/>
                </a:lnTo>
                <a:cubicBezTo>
                  <a:pt x="2029321" y="65997"/>
                  <a:pt x="2032634" y="71440"/>
                  <a:pt x="2033580" y="80511"/>
                </a:cubicBezTo>
                <a:cubicBezTo>
                  <a:pt x="2033580" y="80511"/>
                  <a:pt x="2033580" y="95026"/>
                  <a:pt x="2016545" y="96840"/>
                </a:cubicBezTo>
                <a:lnTo>
                  <a:pt x="2006127" y="92991"/>
                </a:lnTo>
                <a:lnTo>
                  <a:pt x="2005005" y="93666"/>
                </a:lnTo>
                <a:lnTo>
                  <a:pt x="2005979" y="92936"/>
                </a:lnTo>
                <a:lnTo>
                  <a:pt x="1996907" y="89584"/>
                </a:lnTo>
                <a:cubicBezTo>
                  <a:pt x="1991465" y="86408"/>
                  <a:pt x="1987206" y="84140"/>
                  <a:pt x="1984367" y="87770"/>
                </a:cubicBezTo>
                <a:lnTo>
                  <a:pt x="1984492" y="87238"/>
                </a:lnTo>
                <a:lnTo>
                  <a:pt x="1984367" y="87316"/>
                </a:lnTo>
                <a:lnTo>
                  <a:pt x="1984790" y="85968"/>
                </a:lnTo>
                <a:lnTo>
                  <a:pt x="1986497" y="78697"/>
                </a:lnTo>
                <a:lnTo>
                  <a:pt x="1991895" y="73441"/>
                </a:lnTo>
                <a:lnTo>
                  <a:pt x="1990717" y="73029"/>
                </a:lnTo>
                <a:lnTo>
                  <a:pt x="1991939" y="73399"/>
                </a:lnTo>
                <a:lnTo>
                  <a:pt x="2001403" y="64183"/>
                </a:lnTo>
                <a:lnTo>
                  <a:pt x="2013327" y="63823"/>
                </a:lnTo>
                <a:close/>
                <a:moveTo>
                  <a:pt x="1171711" y="58737"/>
                </a:moveTo>
                <a:cubicBezTo>
                  <a:pt x="1177339" y="60590"/>
                  <a:pt x="1181092" y="62442"/>
                  <a:pt x="1181092" y="66146"/>
                </a:cubicBezTo>
                <a:cubicBezTo>
                  <a:pt x="1181092" y="67998"/>
                  <a:pt x="1177339" y="69850"/>
                  <a:pt x="1169835" y="69850"/>
                </a:cubicBezTo>
                <a:lnTo>
                  <a:pt x="1169643" y="69736"/>
                </a:lnTo>
                <a:lnTo>
                  <a:pt x="1172995" y="77391"/>
                </a:lnTo>
                <a:cubicBezTo>
                  <a:pt x="1173432" y="79736"/>
                  <a:pt x="1172996" y="81613"/>
                  <a:pt x="1171249" y="82551"/>
                </a:cubicBezTo>
                <a:cubicBezTo>
                  <a:pt x="1169503" y="82551"/>
                  <a:pt x="1164264" y="80674"/>
                  <a:pt x="1162518" y="75046"/>
                </a:cubicBezTo>
                <a:cubicBezTo>
                  <a:pt x="1159025" y="71293"/>
                  <a:pt x="1157279" y="65664"/>
                  <a:pt x="1159025" y="63789"/>
                </a:cubicBezTo>
                <a:lnTo>
                  <a:pt x="1165210" y="67111"/>
                </a:lnTo>
                <a:lnTo>
                  <a:pt x="1160454" y="64293"/>
                </a:lnTo>
                <a:cubicBezTo>
                  <a:pt x="1160454" y="60590"/>
                  <a:pt x="1166082" y="58737"/>
                  <a:pt x="1171711" y="58737"/>
                </a:cubicBezTo>
                <a:close/>
                <a:moveTo>
                  <a:pt x="1152517" y="54389"/>
                </a:moveTo>
                <a:lnTo>
                  <a:pt x="1152517" y="54489"/>
                </a:lnTo>
                <a:lnTo>
                  <a:pt x="1152662" y="54574"/>
                </a:lnTo>
                <a:close/>
                <a:moveTo>
                  <a:pt x="1971668" y="53975"/>
                </a:moveTo>
                <a:cubicBezTo>
                  <a:pt x="1972546" y="53975"/>
                  <a:pt x="1973257" y="55753"/>
                  <a:pt x="1973257" y="57945"/>
                </a:cubicBezTo>
                <a:cubicBezTo>
                  <a:pt x="1973257" y="60136"/>
                  <a:pt x="1972546" y="61913"/>
                  <a:pt x="1971668" y="61913"/>
                </a:cubicBezTo>
                <a:lnTo>
                  <a:pt x="1970160" y="58143"/>
                </a:lnTo>
                <a:lnTo>
                  <a:pt x="1970080" y="58342"/>
                </a:lnTo>
                <a:cubicBezTo>
                  <a:pt x="1968493" y="58342"/>
                  <a:pt x="1966905" y="60326"/>
                  <a:pt x="1966905" y="58342"/>
                </a:cubicBezTo>
                <a:cubicBezTo>
                  <a:pt x="1966905" y="58342"/>
                  <a:pt x="1966905" y="56357"/>
                  <a:pt x="1968493" y="54373"/>
                </a:cubicBezTo>
                <a:lnTo>
                  <a:pt x="1971509" y="54373"/>
                </a:lnTo>
                <a:close/>
                <a:moveTo>
                  <a:pt x="1047107" y="53975"/>
                </a:moveTo>
                <a:lnTo>
                  <a:pt x="1049993" y="55780"/>
                </a:lnTo>
                <a:lnTo>
                  <a:pt x="1050124" y="55562"/>
                </a:lnTo>
                <a:lnTo>
                  <a:pt x="1050298" y="55853"/>
                </a:lnTo>
                <a:lnTo>
                  <a:pt x="1050917" y="55562"/>
                </a:lnTo>
                <a:lnTo>
                  <a:pt x="1050599" y="56159"/>
                </a:lnTo>
                <a:lnTo>
                  <a:pt x="1050917" y="56357"/>
                </a:lnTo>
                <a:lnTo>
                  <a:pt x="1050687" y="56501"/>
                </a:lnTo>
                <a:lnTo>
                  <a:pt x="1052025" y="58729"/>
                </a:lnTo>
                <a:lnTo>
                  <a:pt x="1050917" y="55960"/>
                </a:lnTo>
                <a:cubicBezTo>
                  <a:pt x="1052504" y="53975"/>
                  <a:pt x="1054092" y="55960"/>
                  <a:pt x="1055679" y="55960"/>
                </a:cubicBezTo>
                <a:cubicBezTo>
                  <a:pt x="1057267" y="57945"/>
                  <a:pt x="1057267" y="59929"/>
                  <a:pt x="1057267" y="59929"/>
                </a:cubicBezTo>
                <a:cubicBezTo>
                  <a:pt x="1055679" y="61913"/>
                  <a:pt x="1054092" y="61913"/>
                  <a:pt x="1052504" y="59929"/>
                </a:cubicBezTo>
                <a:lnTo>
                  <a:pt x="1052409" y="59692"/>
                </a:lnTo>
                <a:lnTo>
                  <a:pt x="1050124" y="63500"/>
                </a:lnTo>
                <a:lnTo>
                  <a:pt x="1047974" y="59919"/>
                </a:lnTo>
                <a:lnTo>
                  <a:pt x="1044567" y="61516"/>
                </a:lnTo>
                <a:lnTo>
                  <a:pt x="1046240" y="58378"/>
                </a:lnTo>
                <a:lnTo>
                  <a:pt x="1041392" y="56357"/>
                </a:lnTo>
                <a:cubicBezTo>
                  <a:pt x="1041392" y="56357"/>
                  <a:pt x="1043297" y="53975"/>
                  <a:pt x="1047107" y="53975"/>
                </a:cubicBezTo>
                <a:close/>
                <a:moveTo>
                  <a:pt x="1977224" y="52389"/>
                </a:moveTo>
                <a:cubicBezTo>
                  <a:pt x="1979209" y="52389"/>
                  <a:pt x="1981193" y="52389"/>
                  <a:pt x="1981193" y="53976"/>
                </a:cubicBezTo>
                <a:cubicBezTo>
                  <a:pt x="1981193" y="55564"/>
                  <a:pt x="1979209" y="55564"/>
                  <a:pt x="1977224" y="55564"/>
                </a:cubicBezTo>
                <a:lnTo>
                  <a:pt x="1975242" y="54771"/>
                </a:lnTo>
                <a:lnTo>
                  <a:pt x="1977621" y="55960"/>
                </a:lnTo>
                <a:cubicBezTo>
                  <a:pt x="1977621" y="57945"/>
                  <a:pt x="1979605" y="59929"/>
                  <a:pt x="1977621" y="59929"/>
                </a:cubicBezTo>
                <a:cubicBezTo>
                  <a:pt x="1977621" y="61913"/>
                  <a:pt x="1975636" y="59929"/>
                  <a:pt x="1973652" y="57945"/>
                </a:cubicBezTo>
                <a:lnTo>
                  <a:pt x="1973652" y="54134"/>
                </a:lnTo>
                <a:lnTo>
                  <a:pt x="1973255" y="53976"/>
                </a:lnTo>
                <a:cubicBezTo>
                  <a:pt x="1973255" y="52389"/>
                  <a:pt x="1975240" y="52389"/>
                  <a:pt x="1977224" y="52389"/>
                </a:cubicBezTo>
                <a:close/>
                <a:moveTo>
                  <a:pt x="1871655" y="52389"/>
                </a:moveTo>
                <a:cubicBezTo>
                  <a:pt x="1871655" y="52389"/>
                  <a:pt x="1873242" y="52389"/>
                  <a:pt x="1873242" y="56357"/>
                </a:cubicBezTo>
                <a:cubicBezTo>
                  <a:pt x="1874830" y="54373"/>
                  <a:pt x="1876418" y="52389"/>
                  <a:pt x="1876418" y="52389"/>
                </a:cubicBezTo>
                <a:cubicBezTo>
                  <a:pt x="1878005" y="54373"/>
                  <a:pt x="1878005" y="56357"/>
                  <a:pt x="1876418" y="58342"/>
                </a:cubicBezTo>
                <a:lnTo>
                  <a:pt x="1873245" y="60325"/>
                </a:lnTo>
                <a:lnTo>
                  <a:pt x="1877211" y="58738"/>
                </a:lnTo>
                <a:cubicBezTo>
                  <a:pt x="1879196" y="58738"/>
                  <a:pt x="1881180" y="60326"/>
                  <a:pt x="1881180" y="61914"/>
                </a:cubicBezTo>
                <a:cubicBezTo>
                  <a:pt x="1881180" y="61914"/>
                  <a:pt x="1879196" y="63502"/>
                  <a:pt x="1877211" y="61914"/>
                </a:cubicBezTo>
                <a:lnTo>
                  <a:pt x="1873244" y="60326"/>
                </a:lnTo>
                <a:lnTo>
                  <a:pt x="1876418" y="64295"/>
                </a:lnTo>
                <a:cubicBezTo>
                  <a:pt x="1878005" y="64295"/>
                  <a:pt x="1878005" y="66279"/>
                  <a:pt x="1876418" y="68264"/>
                </a:cubicBezTo>
                <a:cubicBezTo>
                  <a:pt x="1876418" y="68264"/>
                  <a:pt x="1874830" y="68264"/>
                  <a:pt x="1873243" y="66279"/>
                </a:cubicBezTo>
                <a:lnTo>
                  <a:pt x="1873243" y="60326"/>
                </a:lnTo>
                <a:lnTo>
                  <a:pt x="1873242" y="60326"/>
                </a:lnTo>
                <a:lnTo>
                  <a:pt x="1871655" y="60326"/>
                </a:lnTo>
                <a:lnTo>
                  <a:pt x="1873242" y="64136"/>
                </a:lnTo>
                <a:cubicBezTo>
                  <a:pt x="1873242" y="67945"/>
                  <a:pt x="1873242" y="69850"/>
                  <a:pt x="1871655" y="67945"/>
                </a:cubicBezTo>
                <a:cubicBezTo>
                  <a:pt x="1871655" y="67945"/>
                  <a:pt x="1870067" y="67945"/>
                  <a:pt x="1870067" y="64136"/>
                </a:cubicBezTo>
                <a:lnTo>
                  <a:pt x="1871654" y="60326"/>
                </a:lnTo>
                <a:lnTo>
                  <a:pt x="1871258" y="60326"/>
                </a:lnTo>
                <a:lnTo>
                  <a:pt x="1869274" y="63500"/>
                </a:lnTo>
                <a:cubicBezTo>
                  <a:pt x="1867290" y="65088"/>
                  <a:pt x="1865305" y="65088"/>
                  <a:pt x="1865305" y="65088"/>
                </a:cubicBezTo>
                <a:cubicBezTo>
                  <a:pt x="1865305" y="63500"/>
                  <a:pt x="1865305" y="61913"/>
                  <a:pt x="1867290" y="61913"/>
                </a:cubicBezTo>
                <a:lnTo>
                  <a:pt x="1871256" y="60326"/>
                </a:lnTo>
                <a:lnTo>
                  <a:pt x="1867527" y="60326"/>
                </a:lnTo>
                <a:cubicBezTo>
                  <a:pt x="1865622" y="57945"/>
                  <a:pt x="1863717" y="57945"/>
                  <a:pt x="1865622" y="55564"/>
                </a:cubicBezTo>
                <a:cubicBezTo>
                  <a:pt x="1865622" y="55564"/>
                  <a:pt x="1867527" y="55564"/>
                  <a:pt x="1869432" y="55564"/>
                </a:cubicBezTo>
                <a:lnTo>
                  <a:pt x="1870067" y="56357"/>
                </a:lnTo>
                <a:close/>
                <a:moveTo>
                  <a:pt x="1076317" y="52388"/>
                </a:moveTo>
                <a:cubicBezTo>
                  <a:pt x="1076317" y="54373"/>
                  <a:pt x="1072083" y="60326"/>
                  <a:pt x="1072083" y="58342"/>
                </a:cubicBezTo>
                <a:cubicBezTo>
                  <a:pt x="1069967" y="58342"/>
                  <a:pt x="1076317" y="52388"/>
                  <a:pt x="1076317" y="52388"/>
                </a:cubicBezTo>
                <a:close/>
                <a:moveTo>
                  <a:pt x="1076317" y="52388"/>
                </a:moveTo>
                <a:cubicBezTo>
                  <a:pt x="1076317" y="54373"/>
                  <a:pt x="1076317" y="60326"/>
                  <a:pt x="1076317" y="60326"/>
                </a:cubicBezTo>
                <a:cubicBezTo>
                  <a:pt x="1074729" y="60326"/>
                  <a:pt x="1076317" y="52388"/>
                  <a:pt x="1076317" y="52388"/>
                </a:cubicBezTo>
                <a:close/>
                <a:moveTo>
                  <a:pt x="1076317" y="52388"/>
                </a:moveTo>
                <a:cubicBezTo>
                  <a:pt x="1077904" y="54373"/>
                  <a:pt x="1079492" y="60326"/>
                  <a:pt x="1077904" y="60326"/>
                </a:cubicBezTo>
                <a:cubicBezTo>
                  <a:pt x="1076317" y="60326"/>
                  <a:pt x="1076317" y="52388"/>
                  <a:pt x="1076317" y="52388"/>
                </a:cubicBezTo>
                <a:close/>
                <a:moveTo>
                  <a:pt x="1054092" y="52388"/>
                </a:moveTo>
                <a:cubicBezTo>
                  <a:pt x="1055679" y="50801"/>
                  <a:pt x="1057267" y="50801"/>
                  <a:pt x="1057267" y="52388"/>
                </a:cubicBezTo>
                <a:cubicBezTo>
                  <a:pt x="1057267" y="52388"/>
                  <a:pt x="1057267" y="53976"/>
                  <a:pt x="1055679" y="55564"/>
                </a:cubicBezTo>
                <a:cubicBezTo>
                  <a:pt x="1052504" y="55564"/>
                  <a:pt x="1050917" y="55564"/>
                  <a:pt x="1050917" y="53976"/>
                </a:cubicBezTo>
                <a:cubicBezTo>
                  <a:pt x="1050917" y="53976"/>
                  <a:pt x="1052504" y="52388"/>
                  <a:pt x="1054092" y="52388"/>
                </a:cubicBezTo>
                <a:close/>
                <a:moveTo>
                  <a:pt x="1076317" y="50801"/>
                </a:moveTo>
                <a:lnTo>
                  <a:pt x="1078103" y="52686"/>
                </a:lnTo>
                <a:lnTo>
                  <a:pt x="1082270" y="53381"/>
                </a:lnTo>
                <a:cubicBezTo>
                  <a:pt x="1083937" y="53976"/>
                  <a:pt x="1084889" y="54770"/>
                  <a:pt x="1083937" y="55564"/>
                </a:cubicBezTo>
                <a:cubicBezTo>
                  <a:pt x="1083937" y="55564"/>
                  <a:pt x="1082032" y="54770"/>
                  <a:pt x="1080127" y="53976"/>
                </a:cubicBezTo>
                <a:lnTo>
                  <a:pt x="1078803" y="53424"/>
                </a:lnTo>
                <a:lnTo>
                  <a:pt x="1080782" y="55513"/>
                </a:lnTo>
                <a:cubicBezTo>
                  <a:pt x="1082270" y="57250"/>
                  <a:pt x="1083263" y="58738"/>
                  <a:pt x="1082270" y="58738"/>
                </a:cubicBezTo>
                <a:cubicBezTo>
                  <a:pt x="1081278" y="58738"/>
                  <a:pt x="1079790" y="56754"/>
                  <a:pt x="1078549" y="54769"/>
                </a:cubicBezTo>
                <a:lnTo>
                  <a:pt x="1077484" y="52874"/>
                </a:lnTo>
                <a:lnTo>
                  <a:pt x="1076317" y="52388"/>
                </a:lnTo>
                <a:lnTo>
                  <a:pt x="1077302" y="52552"/>
                </a:lnTo>
                <a:close/>
                <a:moveTo>
                  <a:pt x="1072269" y="50206"/>
                </a:moveTo>
                <a:lnTo>
                  <a:pt x="1076315" y="50801"/>
                </a:lnTo>
                <a:lnTo>
                  <a:pt x="1076316" y="50801"/>
                </a:lnTo>
                <a:lnTo>
                  <a:pt x="1076316" y="50801"/>
                </a:lnTo>
                <a:lnTo>
                  <a:pt x="1068379" y="56754"/>
                </a:lnTo>
                <a:cubicBezTo>
                  <a:pt x="1068379" y="55761"/>
                  <a:pt x="1070363" y="54273"/>
                  <a:pt x="1072348" y="53033"/>
                </a:cubicBezTo>
                <a:lnTo>
                  <a:pt x="1076312" y="50803"/>
                </a:lnTo>
                <a:lnTo>
                  <a:pt x="1070840" y="53579"/>
                </a:lnTo>
                <a:cubicBezTo>
                  <a:pt x="1068697" y="54373"/>
                  <a:pt x="1066792" y="54770"/>
                  <a:pt x="1066792" y="53976"/>
                </a:cubicBezTo>
                <a:lnTo>
                  <a:pt x="1071373" y="51876"/>
                </a:lnTo>
                <a:lnTo>
                  <a:pt x="1070840" y="51991"/>
                </a:lnTo>
                <a:cubicBezTo>
                  <a:pt x="1068697" y="51991"/>
                  <a:pt x="1066792" y="51594"/>
                  <a:pt x="1066792" y="50801"/>
                </a:cubicBezTo>
                <a:cubicBezTo>
                  <a:pt x="1067744" y="50007"/>
                  <a:pt x="1070126" y="50007"/>
                  <a:pt x="1072269" y="50206"/>
                </a:cubicBezTo>
                <a:close/>
                <a:moveTo>
                  <a:pt x="1947855" y="49216"/>
                </a:moveTo>
                <a:lnTo>
                  <a:pt x="1950037" y="53024"/>
                </a:lnTo>
                <a:cubicBezTo>
                  <a:pt x="1951030" y="54929"/>
                  <a:pt x="1951824" y="56834"/>
                  <a:pt x="1951030" y="56834"/>
                </a:cubicBezTo>
                <a:close/>
                <a:moveTo>
                  <a:pt x="1947854" y="49214"/>
                </a:moveTo>
                <a:lnTo>
                  <a:pt x="1946531" y="53977"/>
                </a:lnTo>
                <a:cubicBezTo>
                  <a:pt x="1945738" y="56357"/>
                  <a:pt x="1944679" y="58740"/>
                  <a:pt x="1943621" y="58740"/>
                </a:cubicBezTo>
                <a:cubicBezTo>
                  <a:pt x="1942563" y="58740"/>
                  <a:pt x="1943092" y="56834"/>
                  <a:pt x="1944150" y="54692"/>
                </a:cubicBezTo>
                <a:close/>
                <a:moveTo>
                  <a:pt x="1969445" y="49214"/>
                </a:moveTo>
                <a:cubicBezTo>
                  <a:pt x="1971350" y="50801"/>
                  <a:pt x="1973255" y="52389"/>
                  <a:pt x="1971350" y="52389"/>
                </a:cubicBezTo>
                <a:cubicBezTo>
                  <a:pt x="1971350" y="53976"/>
                  <a:pt x="1969445" y="53976"/>
                  <a:pt x="1967540" y="52389"/>
                </a:cubicBezTo>
                <a:cubicBezTo>
                  <a:pt x="1965635" y="52389"/>
                  <a:pt x="1963730" y="50801"/>
                  <a:pt x="1965635" y="50801"/>
                </a:cubicBezTo>
                <a:cubicBezTo>
                  <a:pt x="1965635" y="49214"/>
                  <a:pt x="1967540" y="49214"/>
                  <a:pt x="1969445" y="49214"/>
                </a:cubicBezTo>
                <a:close/>
                <a:moveTo>
                  <a:pt x="1977621" y="47626"/>
                </a:moveTo>
                <a:cubicBezTo>
                  <a:pt x="1979605" y="47626"/>
                  <a:pt x="1977621" y="49213"/>
                  <a:pt x="1977621" y="50801"/>
                </a:cubicBezTo>
                <a:cubicBezTo>
                  <a:pt x="1975636" y="52388"/>
                  <a:pt x="1973652" y="53975"/>
                  <a:pt x="1973652" y="52388"/>
                </a:cubicBezTo>
                <a:cubicBezTo>
                  <a:pt x="1971667" y="52388"/>
                  <a:pt x="1973652" y="50801"/>
                  <a:pt x="1973652" y="49213"/>
                </a:cubicBezTo>
                <a:cubicBezTo>
                  <a:pt x="1975636" y="47626"/>
                  <a:pt x="1977621" y="47626"/>
                  <a:pt x="1977621" y="47626"/>
                </a:cubicBezTo>
                <a:close/>
                <a:moveTo>
                  <a:pt x="1051975" y="47625"/>
                </a:moveTo>
                <a:cubicBezTo>
                  <a:pt x="1054092" y="49213"/>
                  <a:pt x="1054092" y="50801"/>
                  <a:pt x="1054092" y="52388"/>
                </a:cubicBezTo>
                <a:lnTo>
                  <a:pt x="1050161" y="53862"/>
                </a:lnTo>
                <a:lnTo>
                  <a:pt x="1050917" y="55562"/>
                </a:lnTo>
                <a:cubicBezTo>
                  <a:pt x="1048800" y="55562"/>
                  <a:pt x="1046683" y="53975"/>
                  <a:pt x="1046683" y="52387"/>
                </a:cubicBezTo>
                <a:cubicBezTo>
                  <a:pt x="1044567" y="50800"/>
                  <a:pt x="1044567" y="49212"/>
                  <a:pt x="1044567" y="49212"/>
                </a:cubicBezTo>
                <a:cubicBezTo>
                  <a:pt x="1046683" y="49212"/>
                  <a:pt x="1048800" y="49212"/>
                  <a:pt x="1048800" y="50800"/>
                </a:cubicBezTo>
                <a:lnTo>
                  <a:pt x="1049858" y="53180"/>
                </a:lnTo>
                <a:lnTo>
                  <a:pt x="1049858" y="50801"/>
                </a:lnTo>
                <a:cubicBezTo>
                  <a:pt x="1049858" y="49213"/>
                  <a:pt x="1051975" y="47625"/>
                  <a:pt x="1051975" y="47625"/>
                </a:cubicBezTo>
                <a:close/>
                <a:moveTo>
                  <a:pt x="1198101" y="46302"/>
                </a:moveTo>
                <a:lnTo>
                  <a:pt x="1196106" y="53543"/>
                </a:lnTo>
                <a:lnTo>
                  <a:pt x="1199612" y="47625"/>
                </a:lnTo>
                <a:lnTo>
                  <a:pt x="1200150" y="49442"/>
                </a:lnTo>
                <a:lnTo>
                  <a:pt x="1207550" y="51254"/>
                </a:lnTo>
                <a:cubicBezTo>
                  <a:pt x="1209403" y="54882"/>
                  <a:pt x="1211255" y="58511"/>
                  <a:pt x="1209403" y="60325"/>
                </a:cubicBezTo>
                <a:cubicBezTo>
                  <a:pt x="1207550" y="60325"/>
                  <a:pt x="1203846" y="58511"/>
                  <a:pt x="1201994" y="56697"/>
                </a:cubicBezTo>
                <a:lnTo>
                  <a:pt x="1201570" y="55037"/>
                </a:lnTo>
                <a:lnTo>
                  <a:pt x="1197495" y="61913"/>
                </a:lnTo>
                <a:cubicBezTo>
                  <a:pt x="1195379" y="61913"/>
                  <a:pt x="1195379" y="58341"/>
                  <a:pt x="1195379" y="54769"/>
                </a:cubicBezTo>
                <a:lnTo>
                  <a:pt x="1195999" y="53722"/>
                </a:lnTo>
                <a:lnTo>
                  <a:pt x="1185854" y="55564"/>
                </a:lnTo>
                <a:cubicBezTo>
                  <a:pt x="1185854" y="53711"/>
                  <a:pt x="1187895" y="50007"/>
                  <a:pt x="1189936" y="48154"/>
                </a:cubicBezTo>
                <a:cubicBezTo>
                  <a:pt x="1194018" y="46302"/>
                  <a:pt x="1198101" y="44450"/>
                  <a:pt x="1198101" y="46302"/>
                </a:cubicBezTo>
                <a:close/>
                <a:moveTo>
                  <a:pt x="1970080" y="44450"/>
                </a:moveTo>
                <a:cubicBezTo>
                  <a:pt x="1971668" y="44450"/>
                  <a:pt x="1973255" y="46435"/>
                  <a:pt x="1973255" y="48419"/>
                </a:cubicBezTo>
                <a:cubicBezTo>
                  <a:pt x="1973255" y="50404"/>
                  <a:pt x="1973255" y="52389"/>
                  <a:pt x="1973255" y="52389"/>
                </a:cubicBezTo>
                <a:cubicBezTo>
                  <a:pt x="1971668" y="52389"/>
                  <a:pt x="1970080" y="52389"/>
                  <a:pt x="1970080" y="48419"/>
                </a:cubicBezTo>
                <a:cubicBezTo>
                  <a:pt x="1970080" y="46435"/>
                  <a:pt x="1970080" y="44450"/>
                  <a:pt x="1970080" y="44450"/>
                </a:cubicBezTo>
                <a:close/>
                <a:moveTo>
                  <a:pt x="1953808" y="43260"/>
                </a:moveTo>
                <a:lnTo>
                  <a:pt x="1952484" y="45910"/>
                </a:lnTo>
                <a:lnTo>
                  <a:pt x="1955792" y="44980"/>
                </a:lnTo>
                <a:cubicBezTo>
                  <a:pt x="1955792" y="46040"/>
                  <a:pt x="1954304" y="47099"/>
                  <a:pt x="1952567" y="47892"/>
                </a:cubicBezTo>
                <a:lnTo>
                  <a:pt x="1947858" y="49213"/>
                </a:lnTo>
                <a:lnTo>
                  <a:pt x="1947856" y="49214"/>
                </a:lnTo>
                <a:lnTo>
                  <a:pt x="1947857" y="49214"/>
                </a:lnTo>
                <a:lnTo>
                  <a:pt x="1951664" y="48620"/>
                </a:lnTo>
                <a:cubicBezTo>
                  <a:pt x="1953569" y="48421"/>
                  <a:pt x="1955474" y="48421"/>
                  <a:pt x="1955474" y="49214"/>
                </a:cubicBezTo>
                <a:lnTo>
                  <a:pt x="1953738" y="50084"/>
                </a:lnTo>
                <a:lnTo>
                  <a:pt x="1955792" y="50801"/>
                </a:lnTo>
                <a:cubicBezTo>
                  <a:pt x="1955792" y="51596"/>
                  <a:pt x="1954304" y="51596"/>
                  <a:pt x="1952567" y="51198"/>
                </a:cubicBezTo>
                <a:lnTo>
                  <a:pt x="1947857" y="49216"/>
                </a:lnTo>
                <a:lnTo>
                  <a:pt x="1951575" y="51001"/>
                </a:lnTo>
                <a:cubicBezTo>
                  <a:pt x="1953312" y="51993"/>
                  <a:pt x="1954800" y="53182"/>
                  <a:pt x="1953808" y="53977"/>
                </a:cubicBezTo>
                <a:cubicBezTo>
                  <a:pt x="1953808" y="54771"/>
                  <a:pt x="1952319" y="53977"/>
                  <a:pt x="1950831" y="52786"/>
                </a:cubicBezTo>
                <a:lnTo>
                  <a:pt x="1947855" y="49216"/>
                </a:lnTo>
                <a:lnTo>
                  <a:pt x="1947854" y="49216"/>
                </a:lnTo>
                <a:lnTo>
                  <a:pt x="1947854" y="49214"/>
                </a:lnTo>
                <a:lnTo>
                  <a:pt x="1947855" y="49214"/>
                </a:lnTo>
                <a:lnTo>
                  <a:pt x="1947855" y="49214"/>
                </a:lnTo>
                <a:lnTo>
                  <a:pt x="1947856" y="49214"/>
                </a:lnTo>
                <a:lnTo>
                  <a:pt x="1947855" y="49214"/>
                </a:lnTo>
                <a:lnTo>
                  <a:pt x="1947857" y="49212"/>
                </a:lnTo>
                <a:lnTo>
                  <a:pt x="1950087" y="45494"/>
                </a:lnTo>
                <a:cubicBezTo>
                  <a:pt x="1951327" y="43758"/>
                  <a:pt x="1952816" y="42268"/>
                  <a:pt x="1953808" y="43260"/>
                </a:cubicBezTo>
                <a:close/>
                <a:moveTo>
                  <a:pt x="1939917" y="43260"/>
                </a:moveTo>
                <a:lnTo>
                  <a:pt x="1946267" y="49214"/>
                </a:lnTo>
                <a:lnTo>
                  <a:pt x="1946267" y="49214"/>
                </a:lnTo>
                <a:lnTo>
                  <a:pt x="1946267" y="49216"/>
                </a:lnTo>
                <a:lnTo>
                  <a:pt x="1942034" y="55564"/>
                </a:lnTo>
                <a:cubicBezTo>
                  <a:pt x="1940975" y="54771"/>
                  <a:pt x="1941505" y="53579"/>
                  <a:pt x="1942563" y="52390"/>
                </a:cubicBezTo>
                <a:lnTo>
                  <a:pt x="1946266" y="49216"/>
                </a:lnTo>
                <a:lnTo>
                  <a:pt x="1943042" y="51398"/>
                </a:lnTo>
                <a:cubicBezTo>
                  <a:pt x="1941306" y="52390"/>
                  <a:pt x="1939321" y="53183"/>
                  <a:pt x="1938329" y="52390"/>
                </a:cubicBezTo>
                <a:cubicBezTo>
                  <a:pt x="1938329" y="52390"/>
                  <a:pt x="1939818" y="51596"/>
                  <a:pt x="1941554" y="50801"/>
                </a:cubicBezTo>
                <a:lnTo>
                  <a:pt x="1946254" y="49218"/>
                </a:lnTo>
                <a:lnTo>
                  <a:pt x="1942298" y="50405"/>
                </a:lnTo>
                <a:cubicBezTo>
                  <a:pt x="1940314" y="50803"/>
                  <a:pt x="1938329" y="50803"/>
                  <a:pt x="1938329" y="49216"/>
                </a:cubicBezTo>
                <a:cubicBezTo>
                  <a:pt x="1938329" y="48421"/>
                  <a:pt x="1939818" y="48421"/>
                  <a:pt x="1941554" y="48620"/>
                </a:cubicBezTo>
                <a:lnTo>
                  <a:pt x="1941787" y="48648"/>
                </a:lnTo>
                <a:lnTo>
                  <a:pt x="1938329" y="46833"/>
                </a:lnTo>
                <a:cubicBezTo>
                  <a:pt x="1938329" y="45643"/>
                  <a:pt x="1939818" y="45643"/>
                  <a:pt x="1941554" y="46238"/>
                </a:cubicBezTo>
                <a:lnTo>
                  <a:pt x="1946266" y="49214"/>
                </a:lnTo>
                <a:lnTo>
                  <a:pt x="1943092" y="46983"/>
                </a:lnTo>
                <a:cubicBezTo>
                  <a:pt x="1941505" y="45742"/>
                  <a:pt x="1939917" y="44254"/>
                  <a:pt x="1939917" y="43260"/>
                </a:cubicBezTo>
                <a:close/>
                <a:moveTo>
                  <a:pt x="1080550" y="42864"/>
                </a:moveTo>
                <a:lnTo>
                  <a:pt x="1079341" y="47172"/>
                </a:lnTo>
                <a:lnTo>
                  <a:pt x="1080038" y="46336"/>
                </a:lnTo>
                <a:cubicBezTo>
                  <a:pt x="1081278" y="44848"/>
                  <a:pt x="1082270" y="43856"/>
                  <a:pt x="1082270" y="44848"/>
                </a:cubicBezTo>
                <a:cubicBezTo>
                  <a:pt x="1083263" y="45840"/>
                  <a:pt x="1081774" y="47329"/>
                  <a:pt x="1080038" y="48569"/>
                </a:cubicBezTo>
                <a:lnTo>
                  <a:pt x="1076319" y="50800"/>
                </a:lnTo>
                <a:lnTo>
                  <a:pt x="1085842" y="49213"/>
                </a:lnTo>
                <a:cubicBezTo>
                  <a:pt x="1085842" y="50006"/>
                  <a:pt x="1083461" y="50403"/>
                  <a:pt x="1081079" y="50602"/>
                </a:cubicBezTo>
                <a:lnTo>
                  <a:pt x="1076319" y="50801"/>
                </a:lnTo>
                <a:lnTo>
                  <a:pt x="1076318" y="50801"/>
                </a:lnTo>
                <a:lnTo>
                  <a:pt x="1081794" y="50999"/>
                </a:lnTo>
                <a:cubicBezTo>
                  <a:pt x="1083937" y="51197"/>
                  <a:pt x="1085842" y="51594"/>
                  <a:pt x="1085842" y="52388"/>
                </a:cubicBezTo>
                <a:cubicBezTo>
                  <a:pt x="1084889" y="53182"/>
                  <a:pt x="1082508" y="52785"/>
                  <a:pt x="1080365" y="52189"/>
                </a:cubicBezTo>
                <a:lnTo>
                  <a:pt x="1076318" y="50801"/>
                </a:lnTo>
                <a:lnTo>
                  <a:pt x="1076317" y="50801"/>
                </a:lnTo>
                <a:lnTo>
                  <a:pt x="1076317" y="50801"/>
                </a:lnTo>
                <a:lnTo>
                  <a:pt x="1076317" y="50801"/>
                </a:lnTo>
                <a:close/>
                <a:moveTo>
                  <a:pt x="1072083" y="42864"/>
                </a:moveTo>
                <a:cubicBezTo>
                  <a:pt x="1074200" y="42864"/>
                  <a:pt x="1075258" y="44848"/>
                  <a:pt x="1075788" y="46832"/>
                </a:cubicBezTo>
                <a:lnTo>
                  <a:pt x="1076316" y="50798"/>
                </a:lnTo>
                <a:lnTo>
                  <a:pt x="1076316" y="42864"/>
                </a:lnTo>
                <a:cubicBezTo>
                  <a:pt x="1077110" y="42864"/>
                  <a:pt x="1077110" y="44848"/>
                  <a:pt x="1076912" y="46832"/>
                </a:cubicBezTo>
                <a:lnTo>
                  <a:pt x="1076317" y="50800"/>
                </a:lnTo>
                <a:lnTo>
                  <a:pt x="1076317" y="50801"/>
                </a:lnTo>
                <a:lnTo>
                  <a:pt x="1076317" y="50801"/>
                </a:lnTo>
                <a:lnTo>
                  <a:pt x="1076316" y="50801"/>
                </a:lnTo>
                <a:lnTo>
                  <a:pt x="1076316" y="50800"/>
                </a:lnTo>
                <a:lnTo>
                  <a:pt x="1070364" y="49478"/>
                </a:lnTo>
                <a:cubicBezTo>
                  <a:pt x="1068697" y="48684"/>
                  <a:pt x="1067744" y="47625"/>
                  <a:pt x="1068697" y="46567"/>
                </a:cubicBezTo>
                <a:lnTo>
                  <a:pt x="1071460" y="47375"/>
                </a:lnTo>
                <a:lnTo>
                  <a:pt x="1070363" y="44450"/>
                </a:lnTo>
                <a:lnTo>
                  <a:pt x="1076311" y="50794"/>
                </a:lnTo>
                <a:lnTo>
                  <a:pt x="1072613" y="46089"/>
                </a:lnTo>
                <a:cubicBezTo>
                  <a:pt x="1071554" y="44352"/>
                  <a:pt x="1071025" y="42864"/>
                  <a:pt x="1072083" y="42864"/>
                </a:cubicBezTo>
                <a:close/>
                <a:moveTo>
                  <a:pt x="1946267" y="41595"/>
                </a:moveTo>
                <a:cubicBezTo>
                  <a:pt x="1947061" y="40643"/>
                  <a:pt x="1947457" y="42072"/>
                  <a:pt x="1947656" y="43976"/>
                </a:cubicBezTo>
                <a:lnTo>
                  <a:pt x="1947854" y="49214"/>
                </a:lnTo>
                <a:close/>
                <a:moveTo>
                  <a:pt x="1943886" y="41595"/>
                </a:moveTo>
                <a:cubicBezTo>
                  <a:pt x="1943886" y="40643"/>
                  <a:pt x="1944481" y="42072"/>
                  <a:pt x="1945076" y="43976"/>
                </a:cubicBezTo>
                <a:lnTo>
                  <a:pt x="1946267" y="49214"/>
                </a:lnTo>
                <a:lnTo>
                  <a:pt x="1944183" y="46119"/>
                </a:lnTo>
                <a:cubicBezTo>
                  <a:pt x="1943290" y="44451"/>
                  <a:pt x="1942695" y="42548"/>
                  <a:pt x="1943886" y="41595"/>
                </a:cubicBezTo>
                <a:close/>
                <a:moveTo>
                  <a:pt x="1883719" y="41278"/>
                </a:moveTo>
                <a:lnTo>
                  <a:pt x="1883735" y="41550"/>
                </a:lnTo>
                <a:lnTo>
                  <a:pt x="1884128" y="41278"/>
                </a:lnTo>
                <a:cubicBezTo>
                  <a:pt x="1883107" y="43218"/>
                  <a:pt x="1884128" y="44189"/>
                  <a:pt x="1885659" y="45403"/>
                </a:cubicBezTo>
                <a:lnTo>
                  <a:pt x="1887515" y="47656"/>
                </a:lnTo>
                <a:lnTo>
                  <a:pt x="1887530" y="47628"/>
                </a:lnTo>
                <a:lnTo>
                  <a:pt x="1887519" y="47659"/>
                </a:lnTo>
                <a:lnTo>
                  <a:pt x="1890251" y="50979"/>
                </a:lnTo>
                <a:cubicBezTo>
                  <a:pt x="1892292" y="54860"/>
                  <a:pt x="1888210" y="56801"/>
                  <a:pt x="1888210" y="56801"/>
                </a:cubicBezTo>
                <a:lnTo>
                  <a:pt x="1882764" y="52919"/>
                </a:lnTo>
                <a:lnTo>
                  <a:pt x="1880045" y="50979"/>
                </a:lnTo>
                <a:cubicBezTo>
                  <a:pt x="1879025" y="47100"/>
                  <a:pt x="1880045" y="44673"/>
                  <a:pt x="1881321" y="43218"/>
                </a:cubicBezTo>
                <a:lnTo>
                  <a:pt x="1883358" y="41811"/>
                </a:lnTo>
                <a:close/>
                <a:moveTo>
                  <a:pt x="1123412" y="41275"/>
                </a:moveTo>
                <a:lnTo>
                  <a:pt x="1123412" y="43480"/>
                </a:lnTo>
                <a:lnTo>
                  <a:pt x="1124735" y="41275"/>
                </a:lnTo>
                <a:lnTo>
                  <a:pt x="1126640" y="44449"/>
                </a:lnTo>
                <a:lnTo>
                  <a:pt x="1125529" y="41672"/>
                </a:lnTo>
                <a:cubicBezTo>
                  <a:pt x="1125529" y="39687"/>
                  <a:pt x="1127116" y="39687"/>
                  <a:pt x="1128704" y="41672"/>
                </a:cubicBezTo>
                <a:cubicBezTo>
                  <a:pt x="1130291" y="43657"/>
                  <a:pt x="1131879" y="45641"/>
                  <a:pt x="1130291" y="45641"/>
                </a:cubicBezTo>
                <a:cubicBezTo>
                  <a:pt x="1130291" y="47625"/>
                  <a:pt x="1128704" y="45641"/>
                  <a:pt x="1127116" y="45641"/>
                </a:cubicBezTo>
                <a:lnTo>
                  <a:pt x="1127021" y="45403"/>
                </a:lnTo>
                <a:lnTo>
                  <a:pt x="1124735" y="49213"/>
                </a:lnTo>
                <a:lnTo>
                  <a:pt x="1122586" y="45631"/>
                </a:lnTo>
                <a:lnTo>
                  <a:pt x="1119179" y="47229"/>
                </a:lnTo>
                <a:cubicBezTo>
                  <a:pt x="1119179" y="47229"/>
                  <a:pt x="1119179" y="45244"/>
                  <a:pt x="1119179" y="43260"/>
                </a:cubicBezTo>
                <a:cubicBezTo>
                  <a:pt x="1121295" y="41275"/>
                  <a:pt x="1123412" y="41275"/>
                  <a:pt x="1123412" y="41275"/>
                </a:cubicBezTo>
                <a:close/>
                <a:moveTo>
                  <a:pt x="1098615" y="40436"/>
                </a:moveTo>
                <a:cubicBezTo>
                  <a:pt x="1102716" y="39017"/>
                  <a:pt x="1108185" y="39017"/>
                  <a:pt x="1113653" y="44695"/>
                </a:cubicBezTo>
                <a:lnTo>
                  <a:pt x="1119889" y="54692"/>
                </a:lnTo>
                <a:lnTo>
                  <a:pt x="1120767" y="54928"/>
                </a:lnTo>
                <a:lnTo>
                  <a:pt x="1119982" y="54840"/>
                </a:lnTo>
                <a:lnTo>
                  <a:pt x="1124133" y="61494"/>
                </a:lnTo>
                <a:cubicBezTo>
                  <a:pt x="1125956" y="66936"/>
                  <a:pt x="1127323" y="71194"/>
                  <a:pt x="1131880" y="71194"/>
                </a:cubicBezTo>
                <a:lnTo>
                  <a:pt x="1131858" y="71209"/>
                </a:lnTo>
                <a:lnTo>
                  <a:pt x="1131880" y="71212"/>
                </a:lnTo>
                <a:lnTo>
                  <a:pt x="1131845" y="71216"/>
                </a:lnTo>
                <a:lnTo>
                  <a:pt x="1124361" y="75926"/>
                </a:lnTo>
                <a:lnTo>
                  <a:pt x="1120698" y="75752"/>
                </a:lnTo>
                <a:lnTo>
                  <a:pt x="1123892" y="81732"/>
                </a:lnTo>
                <a:lnTo>
                  <a:pt x="1124982" y="83772"/>
                </a:lnTo>
                <a:lnTo>
                  <a:pt x="1125101" y="83994"/>
                </a:lnTo>
                <a:lnTo>
                  <a:pt x="1125101" y="83996"/>
                </a:lnTo>
                <a:lnTo>
                  <a:pt x="1125230" y="84237"/>
                </a:lnTo>
                <a:lnTo>
                  <a:pt x="1125237" y="84249"/>
                </a:lnTo>
                <a:lnTo>
                  <a:pt x="1125524" y="84140"/>
                </a:lnTo>
                <a:lnTo>
                  <a:pt x="1125529" y="84138"/>
                </a:lnTo>
                <a:lnTo>
                  <a:pt x="1125270" y="84311"/>
                </a:lnTo>
                <a:lnTo>
                  <a:pt x="1125529" y="84795"/>
                </a:lnTo>
                <a:lnTo>
                  <a:pt x="1127118" y="87770"/>
                </a:lnTo>
                <a:cubicBezTo>
                  <a:pt x="1127118" y="87770"/>
                  <a:pt x="1127118" y="102889"/>
                  <a:pt x="1111975" y="104779"/>
                </a:cubicBezTo>
                <a:lnTo>
                  <a:pt x="1100024" y="100390"/>
                </a:lnTo>
                <a:lnTo>
                  <a:pt x="1098542" y="101602"/>
                </a:lnTo>
                <a:lnTo>
                  <a:pt x="1100006" y="100383"/>
                </a:lnTo>
                <a:lnTo>
                  <a:pt x="1091391" y="97218"/>
                </a:lnTo>
                <a:cubicBezTo>
                  <a:pt x="1085949" y="93912"/>
                  <a:pt x="1081690" y="91549"/>
                  <a:pt x="1077905" y="95329"/>
                </a:cubicBezTo>
                <a:lnTo>
                  <a:pt x="1077936" y="95234"/>
                </a:lnTo>
                <a:lnTo>
                  <a:pt x="1077905" y="95254"/>
                </a:lnTo>
                <a:cubicBezTo>
                  <a:pt x="1077905" y="95254"/>
                  <a:pt x="1077905" y="94261"/>
                  <a:pt x="1078640" y="92912"/>
                </a:cubicBezTo>
                <a:lnTo>
                  <a:pt x="1078713" y="92848"/>
                </a:lnTo>
                <a:lnTo>
                  <a:pt x="1079303" y="91036"/>
                </a:lnTo>
                <a:lnTo>
                  <a:pt x="1078358" y="90025"/>
                </a:lnTo>
                <a:cubicBezTo>
                  <a:pt x="1077678" y="88813"/>
                  <a:pt x="1077224" y="86872"/>
                  <a:pt x="1078131" y="83961"/>
                </a:cubicBezTo>
                <a:lnTo>
                  <a:pt x="1079995" y="81969"/>
                </a:lnTo>
                <a:lnTo>
                  <a:pt x="1079492" y="80964"/>
                </a:lnTo>
                <a:lnTo>
                  <a:pt x="1080238" y="81709"/>
                </a:lnTo>
                <a:lnTo>
                  <a:pt x="1082440" y="79353"/>
                </a:lnTo>
                <a:lnTo>
                  <a:pt x="1084656" y="76984"/>
                </a:lnTo>
                <a:lnTo>
                  <a:pt x="1085207" y="74613"/>
                </a:lnTo>
                <a:lnTo>
                  <a:pt x="1085920" y="77338"/>
                </a:lnTo>
                <a:lnTo>
                  <a:pt x="1087118" y="79901"/>
                </a:lnTo>
                <a:lnTo>
                  <a:pt x="1087211" y="79939"/>
                </a:lnTo>
                <a:lnTo>
                  <a:pt x="1096474" y="71102"/>
                </a:lnTo>
                <a:lnTo>
                  <a:pt x="1093477" y="66446"/>
                </a:lnTo>
                <a:lnTo>
                  <a:pt x="1088591" y="62677"/>
                </a:lnTo>
                <a:cubicBezTo>
                  <a:pt x="1086312" y="57471"/>
                  <a:pt x="1087224" y="51320"/>
                  <a:pt x="1091780" y="44695"/>
                </a:cubicBezTo>
                <a:cubicBezTo>
                  <a:pt x="1091780" y="44695"/>
                  <a:pt x="1094514" y="41856"/>
                  <a:pt x="1098615" y="40436"/>
                </a:cubicBezTo>
                <a:close/>
                <a:moveTo>
                  <a:pt x="1119179" y="39687"/>
                </a:moveTo>
                <a:cubicBezTo>
                  <a:pt x="1120766" y="39687"/>
                  <a:pt x="1122354" y="39687"/>
                  <a:pt x="1122354" y="41275"/>
                </a:cubicBezTo>
                <a:cubicBezTo>
                  <a:pt x="1122354" y="41275"/>
                  <a:pt x="1120766" y="42862"/>
                  <a:pt x="1119179" y="42862"/>
                </a:cubicBezTo>
                <a:cubicBezTo>
                  <a:pt x="1117591" y="42862"/>
                  <a:pt x="1116004" y="42862"/>
                  <a:pt x="1116004" y="41275"/>
                </a:cubicBezTo>
                <a:cubicBezTo>
                  <a:pt x="1116004" y="39687"/>
                  <a:pt x="1117591" y="39687"/>
                  <a:pt x="1119179" y="39687"/>
                </a:cubicBezTo>
                <a:close/>
                <a:moveTo>
                  <a:pt x="1925329" y="38614"/>
                </a:moveTo>
                <a:cubicBezTo>
                  <a:pt x="1929658" y="40270"/>
                  <a:pt x="1932392" y="43108"/>
                  <a:pt x="1932392" y="43108"/>
                </a:cubicBezTo>
                <a:cubicBezTo>
                  <a:pt x="1936948" y="49734"/>
                  <a:pt x="1937860" y="55885"/>
                  <a:pt x="1935581" y="61091"/>
                </a:cubicBezTo>
                <a:lnTo>
                  <a:pt x="1929824" y="65533"/>
                </a:lnTo>
                <a:lnTo>
                  <a:pt x="1927535" y="69854"/>
                </a:lnTo>
                <a:lnTo>
                  <a:pt x="1927805" y="67088"/>
                </a:lnTo>
                <a:lnTo>
                  <a:pt x="1919633" y="73394"/>
                </a:lnTo>
                <a:lnTo>
                  <a:pt x="1905469" y="74071"/>
                </a:lnTo>
                <a:lnTo>
                  <a:pt x="1904992" y="74615"/>
                </a:lnTo>
                <a:lnTo>
                  <a:pt x="1905429" y="74073"/>
                </a:lnTo>
                <a:lnTo>
                  <a:pt x="1899811" y="74340"/>
                </a:lnTo>
                <a:lnTo>
                  <a:pt x="1892830" y="69948"/>
                </a:lnTo>
                <a:lnTo>
                  <a:pt x="1889117" y="69851"/>
                </a:lnTo>
                <a:lnTo>
                  <a:pt x="1892460" y="69346"/>
                </a:lnTo>
                <a:lnTo>
                  <a:pt x="1899127" y="58960"/>
                </a:lnTo>
                <a:cubicBezTo>
                  <a:pt x="1900950" y="53045"/>
                  <a:pt x="1903229" y="45948"/>
                  <a:pt x="1908697" y="41217"/>
                </a:cubicBezTo>
                <a:cubicBezTo>
                  <a:pt x="1915076" y="36483"/>
                  <a:pt x="1921000" y="36957"/>
                  <a:pt x="1925329" y="38614"/>
                </a:cubicBezTo>
                <a:close/>
                <a:moveTo>
                  <a:pt x="1902611" y="38101"/>
                </a:moveTo>
                <a:cubicBezTo>
                  <a:pt x="1906580" y="38101"/>
                  <a:pt x="1906580" y="38101"/>
                  <a:pt x="1906580" y="39688"/>
                </a:cubicBezTo>
                <a:lnTo>
                  <a:pt x="1902739" y="41225"/>
                </a:lnTo>
                <a:lnTo>
                  <a:pt x="1902876" y="41275"/>
                </a:lnTo>
                <a:cubicBezTo>
                  <a:pt x="1904992" y="42863"/>
                  <a:pt x="1904992" y="44450"/>
                  <a:pt x="1904992" y="44450"/>
                </a:cubicBezTo>
                <a:lnTo>
                  <a:pt x="1901512" y="43146"/>
                </a:lnTo>
                <a:lnTo>
                  <a:pt x="1901819" y="43657"/>
                </a:lnTo>
                <a:cubicBezTo>
                  <a:pt x="1901819" y="45849"/>
                  <a:pt x="1900753" y="47626"/>
                  <a:pt x="1899437" y="47626"/>
                </a:cubicBezTo>
                <a:cubicBezTo>
                  <a:pt x="1898122" y="47626"/>
                  <a:pt x="1897055" y="45849"/>
                  <a:pt x="1897055" y="43657"/>
                </a:cubicBezTo>
                <a:lnTo>
                  <a:pt x="1899061" y="40316"/>
                </a:lnTo>
                <a:lnTo>
                  <a:pt x="1898642" y="39688"/>
                </a:lnTo>
                <a:close/>
                <a:moveTo>
                  <a:pt x="1898642" y="38101"/>
                </a:moveTo>
                <a:cubicBezTo>
                  <a:pt x="1898642" y="39688"/>
                  <a:pt x="1897055" y="41276"/>
                  <a:pt x="1897055" y="42864"/>
                </a:cubicBezTo>
                <a:cubicBezTo>
                  <a:pt x="1895467" y="42864"/>
                  <a:pt x="1893880" y="42864"/>
                  <a:pt x="1892292" y="42864"/>
                </a:cubicBezTo>
                <a:cubicBezTo>
                  <a:pt x="1892292" y="42864"/>
                  <a:pt x="1892292" y="41276"/>
                  <a:pt x="1893880" y="39688"/>
                </a:cubicBezTo>
                <a:cubicBezTo>
                  <a:pt x="1895467" y="38101"/>
                  <a:pt x="1897055" y="38101"/>
                  <a:pt x="1898642" y="38101"/>
                </a:cubicBezTo>
                <a:close/>
                <a:moveTo>
                  <a:pt x="1127116" y="38100"/>
                </a:moveTo>
                <a:cubicBezTo>
                  <a:pt x="1128704" y="36512"/>
                  <a:pt x="1130291" y="36512"/>
                  <a:pt x="1131879" y="38100"/>
                </a:cubicBezTo>
                <a:cubicBezTo>
                  <a:pt x="1131879" y="38100"/>
                  <a:pt x="1130291" y="39688"/>
                  <a:pt x="1128704" y="39688"/>
                </a:cubicBezTo>
                <a:cubicBezTo>
                  <a:pt x="1127116" y="41275"/>
                  <a:pt x="1125529" y="41275"/>
                  <a:pt x="1125529" y="39688"/>
                </a:cubicBezTo>
                <a:cubicBezTo>
                  <a:pt x="1125529" y="39688"/>
                  <a:pt x="1125529" y="38100"/>
                  <a:pt x="1127116" y="38100"/>
                </a:cubicBezTo>
                <a:close/>
                <a:moveTo>
                  <a:pt x="1141407" y="33344"/>
                </a:moveTo>
                <a:lnTo>
                  <a:pt x="1141665" y="34117"/>
                </a:lnTo>
                <a:lnTo>
                  <a:pt x="1141735" y="34043"/>
                </a:lnTo>
                <a:close/>
                <a:moveTo>
                  <a:pt x="1208080" y="33338"/>
                </a:moveTo>
                <a:cubicBezTo>
                  <a:pt x="1208080" y="35379"/>
                  <a:pt x="1208080" y="39462"/>
                  <a:pt x="1206492" y="41503"/>
                </a:cubicBezTo>
                <a:lnTo>
                  <a:pt x="1202911" y="46107"/>
                </a:lnTo>
                <a:lnTo>
                  <a:pt x="1207172" y="44450"/>
                </a:lnTo>
                <a:cubicBezTo>
                  <a:pt x="1212614" y="44450"/>
                  <a:pt x="1214429" y="46567"/>
                  <a:pt x="1214429" y="48684"/>
                </a:cubicBezTo>
                <a:cubicBezTo>
                  <a:pt x="1214429" y="50801"/>
                  <a:pt x="1210800" y="50801"/>
                  <a:pt x="1207172" y="50801"/>
                </a:cubicBezTo>
                <a:lnTo>
                  <a:pt x="1202243" y="46967"/>
                </a:lnTo>
                <a:lnTo>
                  <a:pt x="1201729" y="47626"/>
                </a:lnTo>
                <a:lnTo>
                  <a:pt x="1201729" y="46568"/>
                </a:lnTo>
                <a:lnTo>
                  <a:pt x="1201729" y="46567"/>
                </a:lnTo>
                <a:lnTo>
                  <a:pt x="1201729" y="46567"/>
                </a:lnTo>
                <a:lnTo>
                  <a:pt x="1201729" y="39462"/>
                </a:lnTo>
                <a:cubicBezTo>
                  <a:pt x="1203317" y="35379"/>
                  <a:pt x="1206492" y="33338"/>
                  <a:pt x="1208080" y="33338"/>
                </a:cubicBezTo>
                <a:close/>
                <a:moveTo>
                  <a:pt x="1135689" y="33337"/>
                </a:moveTo>
                <a:cubicBezTo>
                  <a:pt x="1139499" y="33337"/>
                  <a:pt x="1141404" y="33337"/>
                  <a:pt x="1141404" y="33337"/>
                </a:cubicBezTo>
                <a:cubicBezTo>
                  <a:pt x="1141404" y="35719"/>
                  <a:pt x="1139499" y="38100"/>
                  <a:pt x="1137594" y="38100"/>
                </a:cubicBezTo>
                <a:cubicBezTo>
                  <a:pt x="1133784" y="38100"/>
                  <a:pt x="1131879" y="35719"/>
                  <a:pt x="1131879" y="35719"/>
                </a:cubicBezTo>
                <a:cubicBezTo>
                  <a:pt x="1131879" y="33337"/>
                  <a:pt x="1133784" y="33337"/>
                  <a:pt x="1135689" y="33337"/>
                </a:cubicBezTo>
                <a:close/>
                <a:moveTo>
                  <a:pt x="1104098" y="33337"/>
                </a:moveTo>
                <a:lnTo>
                  <a:pt x="1106480" y="36512"/>
                </a:lnTo>
                <a:lnTo>
                  <a:pt x="1104396" y="34925"/>
                </a:lnTo>
                <a:cubicBezTo>
                  <a:pt x="1103503" y="34131"/>
                  <a:pt x="1102908" y="33337"/>
                  <a:pt x="1104098" y="33337"/>
                </a:cubicBezTo>
                <a:close/>
                <a:moveTo>
                  <a:pt x="1127117" y="31750"/>
                </a:moveTo>
                <a:cubicBezTo>
                  <a:pt x="1127117" y="31750"/>
                  <a:pt x="1127117" y="33735"/>
                  <a:pt x="1127117" y="37703"/>
                </a:cubicBezTo>
                <a:cubicBezTo>
                  <a:pt x="1127117" y="39688"/>
                  <a:pt x="1124735" y="39688"/>
                  <a:pt x="1124735" y="39688"/>
                </a:cubicBezTo>
                <a:lnTo>
                  <a:pt x="1123412" y="37484"/>
                </a:lnTo>
                <a:lnTo>
                  <a:pt x="1123412" y="39291"/>
                </a:lnTo>
                <a:cubicBezTo>
                  <a:pt x="1123412" y="41275"/>
                  <a:pt x="1121295" y="39291"/>
                  <a:pt x="1119179" y="37306"/>
                </a:cubicBezTo>
                <a:cubicBezTo>
                  <a:pt x="1119179" y="35322"/>
                  <a:pt x="1119179" y="33337"/>
                  <a:pt x="1119179" y="33337"/>
                </a:cubicBezTo>
                <a:lnTo>
                  <a:pt x="1123040" y="35148"/>
                </a:lnTo>
                <a:close/>
                <a:moveTo>
                  <a:pt x="1885661" y="30304"/>
                </a:moveTo>
                <a:lnTo>
                  <a:pt x="1882768" y="31750"/>
                </a:lnTo>
                <a:lnTo>
                  <a:pt x="1882768" y="31750"/>
                </a:lnTo>
                <a:close/>
                <a:moveTo>
                  <a:pt x="1897584" y="30164"/>
                </a:moveTo>
                <a:cubicBezTo>
                  <a:pt x="1897584" y="30164"/>
                  <a:pt x="1899701" y="32148"/>
                  <a:pt x="1899701" y="34132"/>
                </a:cubicBezTo>
                <a:lnTo>
                  <a:pt x="1899701" y="35879"/>
                </a:lnTo>
                <a:lnTo>
                  <a:pt x="1900759" y="33974"/>
                </a:lnTo>
                <a:cubicBezTo>
                  <a:pt x="1900759" y="32069"/>
                  <a:pt x="1902876" y="30164"/>
                  <a:pt x="1902876" y="32069"/>
                </a:cubicBezTo>
                <a:cubicBezTo>
                  <a:pt x="1904992" y="32069"/>
                  <a:pt x="1904992" y="33974"/>
                  <a:pt x="1902876" y="35879"/>
                </a:cubicBezTo>
                <a:lnTo>
                  <a:pt x="1899701" y="37307"/>
                </a:lnTo>
                <a:lnTo>
                  <a:pt x="1899701" y="38101"/>
                </a:lnTo>
                <a:lnTo>
                  <a:pt x="1899128" y="37565"/>
                </a:lnTo>
                <a:lnTo>
                  <a:pt x="1898642" y="37783"/>
                </a:lnTo>
                <a:lnTo>
                  <a:pt x="1898889" y="37340"/>
                </a:lnTo>
                <a:lnTo>
                  <a:pt x="1897473" y="36013"/>
                </a:lnTo>
                <a:lnTo>
                  <a:pt x="1898642" y="37572"/>
                </a:lnTo>
                <a:cubicBezTo>
                  <a:pt x="1898642" y="39689"/>
                  <a:pt x="1895467" y="39689"/>
                  <a:pt x="1893880" y="37572"/>
                </a:cubicBezTo>
                <a:cubicBezTo>
                  <a:pt x="1892292" y="37572"/>
                  <a:pt x="1892292" y="35455"/>
                  <a:pt x="1892292" y="33338"/>
                </a:cubicBezTo>
                <a:cubicBezTo>
                  <a:pt x="1892292" y="33338"/>
                  <a:pt x="1893880" y="33338"/>
                  <a:pt x="1895467" y="33338"/>
                </a:cubicBezTo>
                <a:lnTo>
                  <a:pt x="1895715" y="33669"/>
                </a:lnTo>
                <a:close/>
                <a:moveTo>
                  <a:pt x="1195380" y="30164"/>
                </a:moveTo>
                <a:lnTo>
                  <a:pt x="1195975" y="31750"/>
                </a:lnTo>
                <a:lnTo>
                  <a:pt x="1196095" y="32069"/>
                </a:lnTo>
                <a:lnTo>
                  <a:pt x="1201730" y="37703"/>
                </a:lnTo>
                <a:lnTo>
                  <a:pt x="1199806" y="45398"/>
                </a:lnTo>
                <a:lnTo>
                  <a:pt x="1200142" y="45721"/>
                </a:lnTo>
                <a:cubicBezTo>
                  <a:pt x="1198157" y="47625"/>
                  <a:pt x="1194189" y="47625"/>
                  <a:pt x="1192204" y="47625"/>
                </a:cubicBezTo>
                <a:cubicBezTo>
                  <a:pt x="1188236" y="45721"/>
                  <a:pt x="1184267" y="41910"/>
                  <a:pt x="1186251" y="40005"/>
                </a:cubicBezTo>
                <a:lnTo>
                  <a:pt x="1194109" y="40005"/>
                </a:lnTo>
                <a:lnTo>
                  <a:pt x="1193792" y="39688"/>
                </a:lnTo>
                <a:lnTo>
                  <a:pt x="1194744" y="35879"/>
                </a:lnTo>
                <a:lnTo>
                  <a:pt x="1193792" y="36513"/>
                </a:lnTo>
                <a:lnTo>
                  <a:pt x="1193792" y="36511"/>
                </a:lnTo>
                <a:lnTo>
                  <a:pt x="1193792" y="32280"/>
                </a:lnTo>
                <a:lnTo>
                  <a:pt x="1194019" y="31978"/>
                </a:lnTo>
                <a:lnTo>
                  <a:pt x="1195379" y="30166"/>
                </a:lnTo>
                <a:close/>
                <a:moveTo>
                  <a:pt x="1145373" y="30162"/>
                </a:moveTo>
                <a:cubicBezTo>
                  <a:pt x="1147357" y="30162"/>
                  <a:pt x="1149342" y="30162"/>
                  <a:pt x="1149342" y="30162"/>
                </a:cubicBezTo>
                <a:cubicBezTo>
                  <a:pt x="1149342" y="32279"/>
                  <a:pt x="1147357" y="34396"/>
                  <a:pt x="1145373" y="34396"/>
                </a:cubicBezTo>
                <a:lnTo>
                  <a:pt x="1144381" y="34396"/>
                </a:lnTo>
                <a:lnTo>
                  <a:pt x="1147357" y="35454"/>
                </a:lnTo>
                <a:cubicBezTo>
                  <a:pt x="1147357" y="35454"/>
                  <a:pt x="1149342" y="37571"/>
                  <a:pt x="1149342" y="39687"/>
                </a:cubicBezTo>
                <a:cubicBezTo>
                  <a:pt x="1147357" y="39687"/>
                  <a:pt x="1145373" y="39687"/>
                  <a:pt x="1143388" y="37571"/>
                </a:cubicBezTo>
                <a:lnTo>
                  <a:pt x="1141900" y="34396"/>
                </a:lnTo>
                <a:lnTo>
                  <a:pt x="1141758" y="34396"/>
                </a:lnTo>
                <a:lnTo>
                  <a:pt x="1142993" y="38101"/>
                </a:lnTo>
                <a:cubicBezTo>
                  <a:pt x="1142993" y="40732"/>
                  <a:pt x="1142282" y="42864"/>
                  <a:pt x="1141405" y="42864"/>
                </a:cubicBezTo>
                <a:lnTo>
                  <a:pt x="1140033" y="38750"/>
                </a:lnTo>
                <a:lnTo>
                  <a:pt x="1139817" y="39291"/>
                </a:lnTo>
                <a:cubicBezTo>
                  <a:pt x="1139817" y="41275"/>
                  <a:pt x="1138229" y="41275"/>
                  <a:pt x="1136642" y="41275"/>
                </a:cubicBezTo>
                <a:cubicBezTo>
                  <a:pt x="1136642" y="41275"/>
                  <a:pt x="1136642" y="39291"/>
                  <a:pt x="1138229" y="37306"/>
                </a:cubicBezTo>
                <a:lnTo>
                  <a:pt x="1140569" y="35844"/>
                </a:lnTo>
                <a:lnTo>
                  <a:pt x="1141404" y="33338"/>
                </a:lnTo>
                <a:lnTo>
                  <a:pt x="1141404" y="33337"/>
                </a:lnTo>
                <a:lnTo>
                  <a:pt x="1141405" y="33338"/>
                </a:lnTo>
                <a:lnTo>
                  <a:pt x="1142148" y="33602"/>
                </a:lnTo>
                <a:close/>
                <a:moveTo>
                  <a:pt x="1826146" y="28578"/>
                </a:moveTo>
                <a:lnTo>
                  <a:pt x="1826338" y="28649"/>
                </a:lnTo>
                <a:lnTo>
                  <a:pt x="1826411" y="28578"/>
                </a:lnTo>
                <a:lnTo>
                  <a:pt x="1826472" y="28700"/>
                </a:lnTo>
                <a:lnTo>
                  <a:pt x="1830379" y="30164"/>
                </a:lnTo>
                <a:lnTo>
                  <a:pt x="1828565" y="32884"/>
                </a:lnTo>
                <a:lnTo>
                  <a:pt x="1828792" y="33340"/>
                </a:lnTo>
                <a:lnTo>
                  <a:pt x="1828518" y="32957"/>
                </a:lnTo>
                <a:lnTo>
                  <a:pt x="1828263" y="33340"/>
                </a:lnTo>
                <a:lnTo>
                  <a:pt x="1826145" y="31752"/>
                </a:lnTo>
                <a:lnTo>
                  <a:pt x="1824029" y="30164"/>
                </a:lnTo>
                <a:lnTo>
                  <a:pt x="1825617" y="28974"/>
                </a:lnTo>
                <a:close/>
                <a:moveTo>
                  <a:pt x="1144050" y="26987"/>
                </a:moveTo>
                <a:cubicBezTo>
                  <a:pt x="1146167" y="26987"/>
                  <a:pt x="1146167" y="28575"/>
                  <a:pt x="1144050" y="30162"/>
                </a:cubicBezTo>
                <a:cubicBezTo>
                  <a:pt x="1144050" y="31750"/>
                  <a:pt x="1141933" y="33337"/>
                  <a:pt x="1141933" y="33337"/>
                </a:cubicBezTo>
                <a:lnTo>
                  <a:pt x="1139819" y="30166"/>
                </a:lnTo>
                <a:lnTo>
                  <a:pt x="1141405" y="33337"/>
                </a:lnTo>
                <a:cubicBezTo>
                  <a:pt x="1139817" y="33337"/>
                  <a:pt x="1138229" y="33337"/>
                  <a:pt x="1138229" y="31750"/>
                </a:cubicBezTo>
                <a:cubicBezTo>
                  <a:pt x="1136642" y="30162"/>
                  <a:pt x="1136642" y="28575"/>
                  <a:pt x="1136642" y="28575"/>
                </a:cubicBezTo>
                <a:lnTo>
                  <a:pt x="1139817" y="30162"/>
                </a:lnTo>
                <a:close/>
                <a:moveTo>
                  <a:pt x="1880387" y="25400"/>
                </a:moveTo>
                <a:lnTo>
                  <a:pt x="1882768" y="28575"/>
                </a:lnTo>
                <a:lnTo>
                  <a:pt x="1885943" y="25400"/>
                </a:lnTo>
                <a:cubicBezTo>
                  <a:pt x="1887530" y="26988"/>
                  <a:pt x="1887530" y="28575"/>
                  <a:pt x="1885943" y="30163"/>
                </a:cubicBezTo>
                <a:lnTo>
                  <a:pt x="1885942" y="30164"/>
                </a:lnTo>
                <a:lnTo>
                  <a:pt x="1889117" y="33338"/>
                </a:lnTo>
                <a:cubicBezTo>
                  <a:pt x="1889117" y="33338"/>
                  <a:pt x="1887530" y="33338"/>
                  <a:pt x="1885942" y="33338"/>
                </a:cubicBezTo>
                <a:lnTo>
                  <a:pt x="1882775" y="31755"/>
                </a:lnTo>
                <a:lnTo>
                  <a:pt x="1885943" y="33735"/>
                </a:lnTo>
                <a:cubicBezTo>
                  <a:pt x="1887530" y="35719"/>
                  <a:pt x="1887530" y="37704"/>
                  <a:pt x="1885943" y="39689"/>
                </a:cubicBezTo>
                <a:cubicBezTo>
                  <a:pt x="1885943" y="39689"/>
                  <a:pt x="1884355" y="39689"/>
                  <a:pt x="1882768" y="37704"/>
                </a:cubicBezTo>
                <a:lnTo>
                  <a:pt x="1882768" y="35562"/>
                </a:lnTo>
                <a:lnTo>
                  <a:pt x="1880387" y="39370"/>
                </a:lnTo>
                <a:lnTo>
                  <a:pt x="1878402" y="36196"/>
                </a:lnTo>
                <a:lnTo>
                  <a:pt x="1874830" y="38101"/>
                </a:lnTo>
                <a:cubicBezTo>
                  <a:pt x="1874830" y="35984"/>
                  <a:pt x="1874830" y="33867"/>
                  <a:pt x="1876815" y="33867"/>
                </a:cubicBezTo>
                <a:lnTo>
                  <a:pt x="1880188" y="32068"/>
                </a:lnTo>
                <a:lnTo>
                  <a:pt x="1880387" y="31750"/>
                </a:lnTo>
                <a:lnTo>
                  <a:pt x="1880486" y="31909"/>
                </a:lnTo>
                <a:lnTo>
                  <a:pt x="1880784" y="31750"/>
                </a:lnTo>
                <a:lnTo>
                  <a:pt x="1880614" y="32113"/>
                </a:lnTo>
                <a:lnTo>
                  <a:pt x="1882768" y="35560"/>
                </a:lnTo>
                <a:lnTo>
                  <a:pt x="1882768" y="31751"/>
                </a:lnTo>
                <a:lnTo>
                  <a:pt x="1882768" y="31750"/>
                </a:lnTo>
                <a:lnTo>
                  <a:pt x="1882767" y="31750"/>
                </a:lnTo>
                <a:lnTo>
                  <a:pt x="1882767" y="31750"/>
                </a:lnTo>
                <a:lnTo>
                  <a:pt x="1879592" y="29633"/>
                </a:lnTo>
                <a:lnTo>
                  <a:pt x="1880862" y="31750"/>
                </a:lnTo>
                <a:lnTo>
                  <a:pt x="1880784" y="31750"/>
                </a:lnTo>
                <a:lnTo>
                  <a:pt x="1880387" y="31750"/>
                </a:lnTo>
                <a:lnTo>
                  <a:pt x="1877052" y="31750"/>
                </a:lnTo>
                <a:cubicBezTo>
                  <a:pt x="1875147" y="30163"/>
                  <a:pt x="1873242" y="30163"/>
                  <a:pt x="1875147" y="28575"/>
                </a:cubicBezTo>
                <a:lnTo>
                  <a:pt x="1878005" y="28575"/>
                </a:lnTo>
                <a:cubicBezTo>
                  <a:pt x="1878005" y="26988"/>
                  <a:pt x="1878005" y="25400"/>
                  <a:pt x="1880387" y="25400"/>
                </a:cubicBezTo>
                <a:close/>
                <a:moveTo>
                  <a:pt x="1184494" y="25400"/>
                </a:moveTo>
                <a:lnTo>
                  <a:pt x="1184891" y="25600"/>
                </a:lnTo>
                <a:lnTo>
                  <a:pt x="1184902" y="25400"/>
                </a:lnTo>
                <a:lnTo>
                  <a:pt x="1185114" y="25712"/>
                </a:lnTo>
                <a:lnTo>
                  <a:pt x="1187556" y="26943"/>
                </a:lnTo>
                <a:lnTo>
                  <a:pt x="1188551" y="28735"/>
                </a:lnTo>
                <a:lnTo>
                  <a:pt x="1189030" y="28575"/>
                </a:lnTo>
                <a:lnTo>
                  <a:pt x="1188616" y="28852"/>
                </a:lnTo>
                <a:lnTo>
                  <a:pt x="1190618" y="32455"/>
                </a:lnTo>
                <a:lnTo>
                  <a:pt x="1181708" y="38616"/>
                </a:lnTo>
                <a:lnTo>
                  <a:pt x="1181092" y="39688"/>
                </a:lnTo>
                <a:lnTo>
                  <a:pt x="1181532" y="38738"/>
                </a:lnTo>
                <a:lnTo>
                  <a:pt x="1180412" y="39511"/>
                </a:lnTo>
                <a:cubicBezTo>
                  <a:pt x="1180412" y="39511"/>
                  <a:pt x="1176330" y="37747"/>
                  <a:pt x="1178371" y="32455"/>
                </a:cubicBezTo>
                <a:cubicBezTo>
                  <a:pt x="1180412" y="28929"/>
                  <a:pt x="1186535" y="27164"/>
                  <a:pt x="1184494" y="25400"/>
                </a:cubicBezTo>
                <a:close/>
                <a:moveTo>
                  <a:pt x="1176329" y="25400"/>
                </a:moveTo>
                <a:cubicBezTo>
                  <a:pt x="1176329" y="25400"/>
                  <a:pt x="1179504" y="26988"/>
                  <a:pt x="1176329" y="26988"/>
                </a:cubicBezTo>
                <a:lnTo>
                  <a:pt x="1176329" y="25401"/>
                </a:lnTo>
                <a:close/>
                <a:moveTo>
                  <a:pt x="1837183" y="22228"/>
                </a:moveTo>
                <a:lnTo>
                  <a:pt x="1837315" y="22368"/>
                </a:lnTo>
                <a:lnTo>
                  <a:pt x="1837364" y="22228"/>
                </a:lnTo>
                <a:lnTo>
                  <a:pt x="1837429" y="22490"/>
                </a:lnTo>
                <a:lnTo>
                  <a:pt x="1840131" y="25379"/>
                </a:lnTo>
                <a:cubicBezTo>
                  <a:pt x="1841719" y="26592"/>
                  <a:pt x="1843533" y="28048"/>
                  <a:pt x="1844440" y="29989"/>
                </a:cubicBezTo>
                <a:cubicBezTo>
                  <a:pt x="1845347" y="32898"/>
                  <a:pt x="1844894" y="34840"/>
                  <a:pt x="1844213" y="36052"/>
                </a:cubicBezTo>
                <a:lnTo>
                  <a:pt x="1842808" y="37556"/>
                </a:lnTo>
                <a:lnTo>
                  <a:pt x="1843079" y="38103"/>
                </a:lnTo>
                <a:cubicBezTo>
                  <a:pt x="1843079" y="38103"/>
                  <a:pt x="1841174" y="38103"/>
                  <a:pt x="1841174" y="38103"/>
                </a:cubicBezTo>
                <a:lnTo>
                  <a:pt x="1840337" y="35792"/>
                </a:lnTo>
                <a:lnTo>
                  <a:pt x="1839585" y="35149"/>
                </a:lnTo>
                <a:lnTo>
                  <a:pt x="1833554" y="33339"/>
                </a:lnTo>
                <a:cubicBezTo>
                  <a:pt x="1834547" y="34530"/>
                  <a:pt x="1836531" y="34530"/>
                  <a:pt x="1838267" y="34232"/>
                </a:cubicBezTo>
                <a:lnTo>
                  <a:pt x="1838454" y="34181"/>
                </a:lnTo>
                <a:lnTo>
                  <a:pt x="1833554" y="29989"/>
                </a:lnTo>
                <a:lnTo>
                  <a:pt x="1834592" y="27768"/>
                </a:lnTo>
                <a:lnTo>
                  <a:pt x="1833554" y="26989"/>
                </a:lnTo>
                <a:lnTo>
                  <a:pt x="1834747" y="27436"/>
                </a:lnTo>
                <a:close/>
                <a:moveTo>
                  <a:pt x="1206492" y="22225"/>
                </a:moveTo>
                <a:cubicBezTo>
                  <a:pt x="1206492" y="24130"/>
                  <a:pt x="1206492" y="31750"/>
                  <a:pt x="1204904" y="29845"/>
                </a:cubicBezTo>
                <a:cubicBezTo>
                  <a:pt x="1203317" y="29845"/>
                  <a:pt x="1206492" y="22225"/>
                  <a:pt x="1206492" y="22225"/>
                </a:cubicBezTo>
                <a:close/>
                <a:moveTo>
                  <a:pt x="1204905" y="22225"/>
                </a:moveTo>
                <a:cubicBezTo>
                  <a:pt x="1204905" y="24130"/>
                  <a:pt x="1203317" y="31750"/>
                  <a:pt x="1201729" y="29845"/>
                </a:cubicBezTo>
                <a:lnTo>
                  <a:pt x="1202663" y="25588"/>
                </a:lnTo>
                <a:lnTo>
                  <a:pt x="1201928" y="26690"/>
                </a:lnTo>
                <a:cubicBezTo>
                  <a:pt x="1200440" y="28179"/>
                  <a:pt x="1198951" y="29171"/>
                  <a:pt x="1198951" y="28179"/>
                </a:cubicBezTo>
                <a:lnTo>
                  <a:pt x="1201070" y="24647"/>
                </a:lnTo>
                <a:lnTo>
                  <a:pt x="1200192" y="25202"/>
                </a:lnTo>
                <a:cubicBezTo>
                  <a:pt x="1198455" y="25798"/>
                  <a:pt x="1196967" y="25798"/>
                  <a:pt x="1196967" y="24607"/>
                </a:cubicBezTo>
                <a:cubicBezTo>
                  <a:pt x="1196967" y="22225"/>
                  <a:pt x="1204905" y="22225"/>
                  <a:pt x="1204905" y="22225"/>
                </a:cubicBezTo>
                <a:close/>
                <a:moveTo>
                  <a:pt x="1246577" y="20865"/>
                </a:moveTo>
                <a:lnTo>
                  <a:pt x="1252330" y="27878"/>
                </a:lnTo>
                <a:lnTo>
                  <a:pt x="1252530" y="27940"/>
                </a:lnTo>
                <a:lnTo>
                  <a:pt x="1252411" y="27977"/>
                </a:lnTo>
                <a:lnTo>
                  <a:pt x="1252530" y="28122"/>
                </a:lnTo>
                <a:lnTo>
                  <a:pt x="1250332" y="28624"/>
                </a:lnTo>
                <a:lnTo>
                  <a:pt x="1250234" y="28655"/>
                </a:lnTo>
                <a:lnTo>
                  <a:pt x="1250224" y="28649"/>
                </a:lnTo>
                <a:lnTo>
                  <a:pt x="1247340" y="29308"/>
                </a:lnTo>
                <a:lnTo>
                  <a:pt x="1244592" y="29936"/>
                </a:lnTo>
                <a:lnTo>
                  <a:pt x="1242048" y="26835"/>
                </a:lnTo>
                <a:lnTo>
                  <a:pt x="1241814" y="27187"/>
                </a:lnTo>
                <a:cubicBezTo>
                  <a:pt x="1241417" y="28179"/>
                  <a:pt x="1241417" y="29369"/>
                  <a:pt x="1243005" y="30164"/>
                </a:cubicBezTo>
                <a:cubicBezTo>
                  <a:pt x="1243005" y="30164"/>
                  <a:pt x="1239830" y="28575"/>
                  <a:pt x="1239830" y="25400"/>
                </a:cubicBezTo>
                <a:lnTo>
                  <a:pt x="1240871" y="25400"/>
                </a:lnTo>
                <a:lnTo>
                  <a:pt x="1238639" y="22679"/>
                </a:lnTo>
                <a:lnTo>
                  <a:pt x="1240370" y="22283"/>
                </a:lnTo>
                <a:lnTo>
                  <a:pt x="1240283" y="22225"/>
                </a:lnTo>
                <a:lnTo>
                  <a:pt x="1240372" y="22283"/>
                </a:lnTo>
                <a:close/>
                <a:moveTo>
                  <a:pt x="1817680" y="20638"/>
                </a:moveTo>
                <a:cubicBezTo>
                  <a:pt x="1817680" y="20638"/>
                  <a:pt x="1813711" y="28576"/>
                  <a:pt x="1811727" y="26592"/>
                </a:cubicBezTo>
                <a:lnTo>
                  <a:pt x="1813118" y="23810"/>
                </a:lnTo>
                <a:lnTo>
                  <a:pt x="1810060" y="24872"/>
                </a:lnTo>
                <a:cubicBezTo>
                  <a:pt x="1808155" y="22755"/>
                  <a:pt x="1813870" y="20638"/>
                  <a:pt x="1817680" y="20638"/>
                </a:cubicBezTo>
                <a:close/>
                <a:moveTo>
                  <a:pt x="1817680" y="20638"/>
                </a:moveTo>
                <a:cubicBezTo>
                  <a:pt x="1817680" y="20638"/>
                  <a:pt x="1820855" y="28258"/>
                  <a:pt x="1819268" y="28258"/>
                </a:cubicBezTo>
                <a:cubicBezTo>
                  <a:pt x="1817680" y="30164"/>
                  <a:pt x="1817680" y="22543"/>
                  <a:pt x="1817680" y="20638"/>
                </a:cubicBezTo>
                <a:close/>
                <a:moveTo>
                  <a:pt x="1817680" y="20638"/>
                </a:moveTo>
                <a:cubicBezTo>
                  <a:pt x="1817680" y="20638"/>
                  <a:pt x="1822443" y="26353"/>
                  <a:pt x="1820856" y="28258"/>
                </a:cubicBezTo>
                <a:cubicBezTo>
                  <a:pt x="1820856" y="30164"/>
                  <a:pt x="1817680" y="22543"/>
                  <a:pt x="1817680" y="20638"/>
                </a:cubicBezTo>
                <a:close/>
                <a:moveTo>
                  <a:pt x="1817680" y="20638"/>
                </a:moveTo>
                <a:cubicBezTo>
                  <a:pt x="1817680" y="20638"/>
                  <a:pt x="1825618" y="20638"/>
                  <a:pt x="1825618" y="23020"/>
                </a:cubicBezTo>
                <a:lnTo>
                  <a:pt x="1822593" y="23554"/>
                </a:lnTo>
                <a:lnTo>
                  <a:pt x="1824030" y="24872"/>
                </a:lnTo>
                <a:cubicBezTo>
                  <a:pt x="1822443" y="26988"/>
                  <a:pt x="1819268" y="22755"/>
                  <a:pt x="1817680" y="20638"/>
                </a:cubicBezTo>
                <a:close/>
                <a:moveTo>
                  <a:pt x="1162409" y="20638"/>
                </a:moveTo>
                <a:cubicBezTo>
                  <a:pt x="1162409" y="20638"/>
                  <a:pt x="1171568" y="22506"/>
                  <a:pt x="1171568" y="31844"/>
                </a:cubicBezTo>
                <a:lnTo>
                  <a:pt x="1169315" y="38607"/>
                </a:lnTo>
                <a:lnTo>
                  <a:pt x="1169980" y="39688"/>
                </a:lnTo>
                <a:lnTo>
                  <a:pt x="1169167" y="39053"/>
                </a:lnTo>
                <a:lnTo>
                  <a:pt x="1167446" y="44217"/>
                </a:lnTo>
                <a:lnTo>
                  <a:pt x="1167193" y="45726"/>
                </a:lnTo>
                <a:lnTo>
                  <a:pt x="1171369" y="43127"/>
                </a:lnTo>
                <a:lnTo>
                  <a:pt x="1170554" y="48200"/>
                </a:lnTo>
                <a:lnTo>
                  <a:pt x="1170478" y="48669"/>
                </a:lnTo>
                <a:lnTo>
                  <a:pt x="1170391" y="49212"/>
                </a:lnTo>
                <a:lnTo>
                  <a:pt x="1170288" y="49852"/>
                </a:lnTo>
                <a:lnTo>
                  <a:pt x="1170166" y="50613"/>
                </a:lnTo>
                <a:lnTo>
                  <a:pt x="1169583" y="54240"/>
                </a:lnTo>
                <a:cubicBezTo>
                  <a:pt x="1167797" y="59797"/>
                  <a:pt x="1162439" y="63500"/>
                  <a:pt x="1160653" y="61648"/>
                </a:cubicBezTo>
                <a:lnTo>
                  <a:pt x="1162141" y="50846"/>
                </a:lnTo>
                <a:lnTo>
                  <a:pt x="1160119" y="50054"/>
                </a:lnTo>
                <a:lnTo>
                  <a:pt x="1160079" y="50005"/>
                </a:lnTo>
                <a:lnTo>
                  <a:pt x="1158858" y="58737"/>
                </a:lnTo>
                <a:lnTo>
                  <a:pt x="1158867" y="58737"/>
                </a:lnTo>
                <a:lnTo>
                  <a:pt x="1158856" y="58746"/>
                </a:lnTo>
                <a:lnTo>
                  <a:pt x="1158413" y="61912"/>
                </a:lnTo>
                <a:lnTo>
                  <a:pt x="1157059" y="60184"/>
                </a:lnTo>
                <a:lnTo>
                  <a:pt x="1156779" y="60407"/>
                </a:lnTo>
                <a:lnTo>
                  <a:pt x="1157015" y="61715"/>
                </a:lnTo>
                <a:cubicBezTo>
                  <a:pt x="1157015" y="62607"/>
                  <a:pt x="1155626" y="63054"/>
                  <a:pt x="1153542" y="63054"/>
                </a:cubicBezTo>
                <a:lnTo>
                  <a:pt x="1152839" y="62931"/>
                </a:lnTo>
                <a:lnTo>
                  <a:pt x="1154898" y="64029"/>
                </a:lnTo>
                <a:lnTo>
                  <a:pt x="1155271" y="64427"/>
                </a:lnTo>
                <a:lnTo>
                  <a:pt x="1156092" y="64287"/>
                </a:lnTo>
                <a:lnTo>
                  <a:pt x="1156485" y="63500"/>
                </a:lnTo>
                <a:lnTo>
                  <a:pt x="1156818" y="64165"/>
                </a:lnTo>
                <a:lnTo>
                  <a:pt x="1156991" y="64136"/>
                </a:lnTo>
                <a:lnTo>
                  <a:pt x="1156889" y="64308"/>
                </a:lnTo>
                <a:lnTo>
                  <a:pt x="1158865" y="68261"/>
                </a:lnTo>
                <a:lnTo>
                  <a:pt x="1158867" y="68262"/>
                </a:lnTo>
                <a:lnTo>
                  <a:pt x="1158866" y="68262"/>
                </a:lnTo>
                <a:lnTo>
                  <a:pt x="1162042" y="74613"/>
                </a:lnTo>
                <a:cubicBezTo>
                  <a:pt x="1162042" y="80169"/>
                  <a:pt x="1158337" y="85725"/>
                  <a:pt x="1156485" y="85725"/>
                </a:cubicBezTo>
                <a:cubicBezTo>
                  <a:pt x="1152781" y="83873"/>
                  <a:pt x="1150929" y="80169"/>
                  <a:pt x="1150929" y="74613"/>
                </a:cubicBezTo>
                <a:lnTo>
                  <a:pt x="1151640" y="73191"/>
                </a:lnTo>
                <a:lnTo>
                  <a:pt x="1151362" y="73660"/>
                </a:lnTo>
                <a:lnTo>
                  <a:pt x="1142231" y="76751"/>
                </a:lnTo>
                <a:lnTo>
                  <a:pt x="1142992" y="78581"/>
                </a:lnTo>
                <a:lnTo>
                  <a:pt x="1139650" y="81799"/>
                </a:lnTo>
                <a:lnTo>
                  <a:pt x="1135735" y="85567"/>
                </a:lnTo>
                <a:lnTo>
                  <a:pt x="1133900" y="83961"/>
                </a:lnTo>
                <a:lnTo>
                  <a:pt x="1133467" y="83961"/>
                </a:lnTo>
                <a:lnTo>
                  <a:pt x="1133620" y="83717"/>
                </a:lnTo>
                <a:lnTo>
                  <a:pt x="1133240" y="83384"/>
                </a:lnTo>
                <a:cubicBezTo>
                  <a:pt x="1132106" y="82074"/>
                  <a:pt x="1131199" y="80328"/>
                  <a:pt x="1132106" y="78581"/>
                </a:cubicBezTo>
                <a:cubicBezTo>
                  <a:pt x="1133013" y="75962"/>
                  <a:pt x="1134828" y="74653"/>
                  <a:pt x="1136415" y="73561"/>
                </a:cubicBezTo>
                <a:lnTo>
                  <a:pt x="1139096" y="70187"/>
                </a:lnTo>
                <a:lnTo>
                  <a:pt x="1139182" y="69850"/>
                </a:lnTo>
                <a:lnTo>
                  <a:pt x="1139233" y="70015"/>
                </a:lnTo>
                <a:lnTo>
                  <a:pt x="1139363" y="69850"/>
                </a:lnTo>
                <a:lnTo>
                  <a:pt x="1141361" y="74656"/>
                </a:lnTo>
                <a:lnTo>
                  <a:pt x="1141420" y="74799"/>
                </a:lnTo>
                <a:lnTo>
                  <a:pt x="1141617" y="74400"/>
                </a:lnTo>
                <a:lnTo>
                  <a:pt x="1145733" y="66040"/>
                </a:lnTo>
                <a:lnTo>
                  <a:pt x="1148155" y="65631"/>
                </a:lnTo>
                <a:lnTo>
                  <a:pt x="1150262" y="64314"/>
                </a:lnTo>
                <a:lnTo>
                  <a:pt x="1150443" y="63663"/>
                </a:lnTo>
                <a:lnTo>
                  <a:pt x="1146167" y="65088"/>
                </a:lnTo>
                <a:cubicBezTo>
                  <a:pt x="1143536" y="65088"/>
                  <a:pt x="1141404" y="64378"/>
                  <a:pt x="1141404" y="63500"/>
                </a:cubicBezTo>
                <a:cubicBezTo>
                  <a:pt x="1141404" y="62623"/>
                  <a:pt x="1143536" y="61912"/>
                  <a:pt x="1146167" y="61912"/>
                </a:cubicBezTo>
                <a:lnTo>
                  <a:pt x="1150526" y="63366"/>
                </a:lnTo>
                <a:lnTo>
                  <a:pt x="1150748" y="62564"/>
                </a:lnTo>
                <a:lnTo>
                  <a:pt x="1145902" y="61715"/>
                </a:lnTo>
                <a:cubicBezTo>
                  <a:pt x="1143124" y="59928"/>
                  <a:pt x="1140809" y="58142"/>
                  <a:pt x="1139420" y="56580"/>
                </a:cubicBezTo>
                <a:lnTo>
                  <a:pt x="1139334" y="56229"/>
                </a:lnTo>
                <a:lnTo>
                  <a:pt x="1135735" y="60008"/>
                </a:lnTo>
                <a:lnTo>
                  <a:pt x="1134035" y="58386"/>
                </a:lnTo>
                <a:lnTo>
                  <a:pt x="1133467" y="58386"/>
                </a:lnTo>
                <a:lnTo>
                  <a:pt x="1133666" y="58034"/>
                </a:lnTo>
                <a:lnTo>
                  <a:pt x="1133240" y="57627"/>
                </a:lnTo>
                <a:cubicBezTo>
                  <a:pt x="1132106" y="56198"/>
                  <a:pt x="1131199" y="54293"/>
                  <a:pt x="1132106" y="52388"/>
                </a:cubicBezTo>
                <a:cubicBezTo>
                  <a:pt x="1133013" y="49531"/>
                  <a:pt x="1134828" y="48102"/>
                  <a:pt x="1136415" y="46912"/>
                </a:cubicBezTo>
                <a:lnTo>
                  <a:pt x="1139097" y="43230"/>
                </a:lnTo>
                <a:lnTo>
                  <a:pt x="1139182" y="42864"/>
                </a:lnTo>
                <a:lnTo>
                  <a:pt x="1139242" y="43031"/>
                </a:lnTo>
                <a:lnTo>
                  <a:pt x="1139363" y="42864"/>
                </a:lnTo>
                <a:lnTo>
                  <a:pt x="1141678" y="48939"/>
                </a:lnTo>
                <a:lnTo>
                  <a:pt x="1142146" y="50168"/>
                </a:lnTo>
                <a:lnTo>
                  <a:pt x="1149606" y="52784"/>
                </a:lnTo>
                <a:lnTo>
                  <a:pt x="1152237" y="54326"/>
                </a:lnTo>
                <a:lnTo>
                  <a:pt x="1152354" y="54180"/>
                </a:lnTo>
                <a:lnTo>
                  <a:pt x="1151156" y="52652"/>
                </a:lnTo>
                <a:lnTo>
                  <a:pt x="1152786" y="41003"/>
                </a:lnTo>
                <a:lnTo>
                  <a:pt x="1151418" y="39315"/>
                </a:lnTo>
                <a:lnTo>
                  <a:pt x="1151418" y="35902"/>
                </a:lnTo>
                <a:lnTo>
                  <a:pt x="1150930" y="36513"/>
                </a:lnTo>
                <a:lnTo>
                  <a:pt x="1151418" y="34805"/>
                </a:lnTo>
                <a:lnTo>
                  <a:pt x="1151418" y="26475"/>
                </a:lnTo>
                <a:cubicBezTo>
                  <a:pt x="1153250" y="23440"/>
                  <a:pt x="1156914" y="21573"/>
                  <a:pt x="1162409" y="20638"/>
                </a:cubicBezTo>
                <a:close/>
                <a:moveTo>
                  <a:pt x="1777992" y="19316"/>
                </a:moveTo>
                <a:cubicBezTo>
                  <a:pt x="1781960" y="17464"/>
                  <a:pt x="1783945" y="21168"/>
                  <a:pt x="1783945" y="21168"/>
                </a:cubicBezTo>
                <a:lnTo>
                  <a:pt x="1781167" y="24625"/>
                </a:lnTo>
                <a:lnTo>
                  <a:pt x="1777992" y="28578"/>
                </a:lnTo>
                <a:lnTo>
                  <a:pt x="1775827" y="27566"/>
                </a:lnTo>
                <a:lnTo>
                  <a:pt x="1774817" y="28578"/>
                </a:lnTo>
                <a:lnTo>
                  <a:pt x="1775418" y="27376"/>
                </a:lnTo>
                <a:lnTo>
                  <a:pt x="1770054" y="24873"/>
                </a:lnTo>
                <a:lnTo>
                  <a:pt x="1770158" y="24800"/>
                </a:lnTo>
                <a:lnTo>
                  <a:pt x="1770054" y="24766"/>
                </a:lnTo>
                <a:lnTo>
                  <a:pt x="1770220" y="24757"/>
                </a:lnTo>
                <a:lnTo>
                  <a:pt x="1775688" y="20930"/>
                </a:lnTo>
                <a:close/>
                <a:moveTo>
                  <a:pt x="1861865" y="19052"/>
                </a:moveTo>
                <a:cubicBezTo>
                  <a:pt x="1866495" y="19052"/>
                  <a:pt x="1869736" y="20920"/>
                  <a:pt x="1871357" y="24188"/>
                </a:cubicBezTo>
                <a:lnTo>
                  <a:pt x="1871275" y="28948"/>
                </a:lnTo>
                <a:lnTo>
                  <a:pt x="1871854" y="29173"/>
                </a:lnTo>
                <a:cubicBezTo>
                  <a:pt x="1873243" y="30562"/>
                  <a:pt x="1873243" y="31752"/>
                  <a:pt x="1873243" y="31752"/>
                </a:cubicBezTo>
                <a:lnTo>
                  <a:pt x="1871250" y="30424"/>
                </a:lnTo>
                <a:lnTo>
                  <a:pt x="1871125" y="37728"/>
                </a:lnTo>
                <a:lnTo>
                  <a:pt x="1866611" y="43889"/>
                </a:lnTo>
                <a:lnTo>
                  <a:pt x="1866893" y="44454"/>
                </a:lnTo>
                <a:lnTo>
                  <a:pt x="1866541" y="43984"/>
                </a:lnTo>
                <a:lnTo>
                  <a:pt x="1863254" y="48468"/>
                </a:lnTo>
                <a:cubicBezTo>
                  <a:pt x="1860475" y="50336"/>
                  <a:pt x="1858160" y="50803"/>
                  <a:pt x="1858160" y="50803"/>
                </a:cubicBezTo>
                <a:lnTo>
                  <a:pt x="1858044" y="50060"/>
                </a:lnTo>
                <a:lnTo>
                  <a:pt x="1857367" y="50803"/>
                </a:lnTo>
                <a:lnTo>
                  <a:pt x="1857842" y="48766"/>
                </a:lnTo>
                <a:lnTo>
                  <a:pt x="1856771" y="41930"/>
                </a:lnTo>
                <a:lnTo>
                  <a:pt x="1855149" y="37384"/>
                </a:lnTo>
                <a:lnTo>
                  <a:pt x="1854192" y="38104"/>
                </a:lnTo>
                <a:lnTo>
                  <a:pt x="1854971" y="36886"/>
                </a:lnTo>
                <a:lnTo>
                  <a:pt x="1852604" y="30259"/>
                </a:lnTo>
                <a:cubicBezTo>
                  <a:pt x="1852604" y="20920"/>
                  <a:pt x="1861865" y="19052"/>
                  <a:pt x="1861865" y="19052"/>
                </a:cubicBezTo>
                <a:close/>
                <a:moveTo>
                  <a:pt x="1846254" y="19051"/>
                </a:moveTo>
                <a:lnTo>
                  <a:pt x="1847445" y="19845"/>
                </a:lnTo>
                <a:lnTo>
                  <a:pt x="1848636" y="19051"/>
                </a:lnTo>
                <a:cubicBezTo>
                  <a:pt x="1849827" y="19845"/>
                  <a:pt x="1849231" y="20242"/>
                  <a:pt x="1848338" y="20441"/>
                </a:cubicBezTo>
                <a:lnTo>
                  <a:pt x="1846265" y="20638"/>
                </a:lnTo>
                <a:lnTo>
                  <a:pt x="1846257" y="20638"/>
                </a:lnTo>
                <a:lnTo>
                  <a:pt x="1846255" y="20638"/>
                </a:lnTo>
                <a:lnTo>
                  <a:pt x="1846254" y="20638"/>
                </a:lnTo>
                <a:lnTo>
                  <a:pt x="1846254" y="20638"/>
                </a:lnTo>
                <a:close/>
                <a:moveTo>
                  <a:pt x="1825618" y="19051"/>
                </a:moveTo>
                <a:cubicBezTo>
                  <a:pt x="1825618" y="20638"/>
                  <a:pt x="1819268" y="20638"/>
                  <a:pt x="1817680" y="20638"/>
                </a:cubicBezTo>
                <a:cubicBezTo>
                  <a:pt x="1817680" y="20638"/>
                  <a:pt x="1824031" y="17464"/>
                  <a:pt x="1825618" y="19051"/>
                </a:cubicBezTo>
                <a:close/>
                <a:moveTo>
                  <a:pt x="1808155" y="17464"/>
                </a:moveTo>
                <a:lnTo>
                  <a:pt x="1817677" y="20638"/>
                </a:lnTo>
                <a:lnTo>
                  <a:pt x="1817680" y="20638"/>
                </a:lnTo>
                <a:lnTo>
                  <a:pt x="1817679" y="20638"/>
                </a:lnTo>
                <a:lnTo>
                  <a:pt x="1813632" y="21234"/>
                </a:lnTo>
                <a:cubicBezTo>
                  <a:pt x="1811489" y="21432"/>
                  <a:pt x="1809108" y="21432"/>
                  <a:pt x="1808155" y="20638"/>
                </a:cubicBezTo>
                <a:cubicBezTo>
                  <a:pt x="1808155" y="19845"/>
                  <a:pt x="1810060" y="19448"/>
                  <a:pt x="1812203" y="19448"/>
                </a:cubicBezTo>
                <a:lnTo>
                  <a:pt x="1812738" y="19563"/>
                </a:lnTo>
                <a:close/>
                <a:moveTo>
                  <a:pt x="1212842" y="17463"/>
                </a:moveTo>
                <a:lnTo>
                  <a:pt x="1209913" y="20208"/>
                </a:lnTo>
                <a:lnTo>
                  <a:pt x="1211205" y="19447"/>
                </a:lnTo>
                <a:cubicBezTo>
                  <a:pt x="1212941" y="18653"/>
                  <a:pt x="1214430" y="18256"/>
                  <a:pt x="1214430" y="19050"/>
                </a:cubicBezTo>
                <a:lnTo>
                  <a:pt x="1211264" y="21266"/>
                </a:lnTo>
                <a:lnTo>
                  <a:pt x="1214430" y="23019"/>
                </a:lnTo>
                <a:lnTo>
                  <a:pt x="1211784" y="23614"/>
                </a:lnTo>
                <a:lnTo>
                  <a:pt x="1214112" y="26459"/>
                </a:lnTo>
                <a:cubicBezTo>
                  <a:pt x="1213159" y="27518"/>
                  <a:pt x="1211254" y="26459"/>
                  <a:pt x="1209587" y="25135"/>
                </a:cubicBezTo>
                <a:lnTo>
                  <a:pt x="1207601" y="23269"/>
                </a:lnTo>
                <a:lnTo>
                  <a:pt x="1207510" y="23249"/>
                </a:lnTo>
                <a:lnTo>
                  <a:pt x="1210196" y="25946"/>
                </a:lnTo>
                <a:cubicBezTo>
                  <a:pt x="1211254" y="27187"/>
                  <a:pt x="1211784" y="28179"/>
                  <a:pt x="1210725" y="28179"/>
                </a:cubicBezTo>
                <a:lnTo>
                  <a:pt x="1208303" y="26321"/>
                </a:lnTo>
                <a:lnTo>
                  <a:pt x="1208576" y="26939"/>
                </a:lnTo>
                <a:cubicBezTo>
                  <a:pt x="1209469" y="28675"/>
                  <a:pt x="1210064" y="30164"/>
                  <a:pt x="1208873" y="30164"/>
                </a:cubicBezTo>
                <a:cubicBezTo>
                  <a:pt x="1207683" y="30164"/>
                  <a:pt x="1207087" y="28179"/>
                  <a:pt x="1206789" y="26194"/>
                </a:cubicBezTo>
                <a:lnTo>
                  <a:pt x="1206552" y="23033"/>
                </a:lnTo>
                <a:lnTo>
                  <a:pt x="1206492" y="23019"/>
                </a:lnTo>
                <a:lnTo>
                  <a:pt x="1206550" y="22997"/>
                </a:lnTo>
                <a:lnTo>
                  <a:pt x="1206492" y="22225"/>
                </a:lnTo>
                <a:lnTo>
                  <a:pt x="1207065" y="22802"/>
                </a:lnTo>
                <a:lnTo>
                  <a:pt x="1207093" y="22791"/>
                </a:lnTo>
                <a:lnTo>
                  <a:pt x="1206492" y="22225"/>
                </a:lnTo>
                <a:lnTo>
                  <a:pt x="1207748" y="22543"/>
                </a:lnTo>
                <a:lnTo>
                  <a:pt x="1209337" y="21941"/>
                </a:lnTo>
                <a:lnTo>
                  <a:pt x="1206492" y="22225"/>
                </a:lnTo>
                <a:cubicBezTo>
                  <a:pt x="1206492" y="20638"/>
                  <a:pt x="1212842" y="15875"/>
                  <a:pt x="1212842" y="17463"/>
                </a:cubicBezTo>
                <a:close/>
                <a:moveTo>
                  <a:pt x="1824031" y="15875"/>
                </a:moveTo>
                <a:cubicBezTo>
                  <a:pt x="1825618" y="17464"/>
                  <a:pt x="1820855" y="19051"/>
                  <a:pt x="1817680" y="20638"/>
                </a:cubicBezTo>
                <a:cubicBezTo>
                  <a:pt x="1817680" y="20638"/>
                  <a:pt x="1822443" y="15875"/>
                  <a:pt x="1824031" y="15875"/>
                </a:cubicBezTo>
                <a:close/>
                <a:moveTo>
                  <a:pt x="1813447" y="13019"/>
                </a:moveTo>
                <a:lnTo>
                  <a:pt x="1816887" y="19210"/>
                </a:lnTo>
                <a:lnTo>
                  <a:pt x="1817680" y="20638"/>
                </a:lnTo>
                <a:lnTo>
                  <a:pt x="1813959" y="18406"/>
                </a:lnTo>
                <a:cubicBezTo>
                  <a:pt x="1812223" y="17166"/>
                  <a:pt x="1810735" y="15677"/>
                  <a:pt x="1811727" y="14685"/>
                </a:cubicBezTo>
                <a:lnTo>
                  <a:pt x="1817679" y="20638"/>
                </a:lnTo>
                <a:lnTo>
                  <a:pt x="1816887" y="19600"/>
                </a:lnTo>
                <a:lnTo>
                  <a:pt x="1814770" y="16829"/>
                </a:lnTo>
                <a:cubicBezTo>
                  <a:pt x="1813447" y="14924"/>
                  <a:pt x="1812388" y="13019"/>
                  <a:pt x="1813447" y="13019"/>
                </a:cubicBezTo>
                <a:close/>
                <a:moveTo>
                  <a:pt x="1822443" y="12701"/>
                </a:moveTo>
                <a:cubicBezTo>
                  <a:pt x="1824030" y="14685"/>
                  <a:pt x="1819268" y="18655"/>
                  <a:pt x="1817680" y="20638"/>
                </a:cubicBezTo>
                <a:cubicBezTo>
                  <a:pt x="1817680" y="20638"/>
                  <a:pt x="1820855" y="12701"/>
                  <a:pt x="1822443" y="12701"/>
                </a:cubicBezTo>
                <a:close/>
                <a:moveTo>
                  <a:pt x="1248295" y="12700"/>
                </a:moveTo>
                <a:cubicBezTo>
                  <a:pt x="1248295" y="12700"/>
                  <a:pt x="1250412" y="12700"/>
                  <a:pt x="1250412" y="14817"/>
                </a:cubicBezTo>
                <a:cubicBezTo>
                  <a:pt x="1252529" y="14817"/>
                  <a:pt x="1252529" y="16933"/>
                  <a:pt x="1252529" y="16933"/>
                </a:cubicBezTo>
                <a:cubicBezTo>
                  <a:pt x="1252529" y="19050"/>
                  <a:pt x="1250412" y="16933"/>
                  <a:pt x="1248295" y="16933"/>
                </a:cubicBezTo>
                <a:cubicBezTo>
                  <a:pt x="1248295" y="14817"/>
                  <a:pt x="1246179" y="14817"/>
                  <a:pt x="1248295" y="12700"/>
                </a:cubicBezTo>
                <a:close/>
                <a:moveTo>
                  <a:pt x="1241945" y="12700"/>
                </a:moveTo>
                <a:cubicBezTo>
                  <a:pt x="1244062" y="12700"/>
                  <a:pt x="1246179" y="12700"/>
                  <a:pt x="1246179" y="12700"/>
                </a:cubicBezTo>
                <a:lnTo>
                  <a:pt x="1246175" y="12706"/>
                </a:lnTo>
                <a:lnTo>
                  <a:pt x="1246179" y="12700"/>
                </a:lnTo>
                <a:lnTo>
                  <a:pt x="1246179" y="16667"/>
                </a:lnTo>
                <a:lnTo>
                  <a:pt x="1246973" y="12700"/>
                </a:lnTo>
                <a:cubicBezTo>
                  <a:pt x="1247411" y="12700"/>
                  <a:pt x="1247767" y="14478"/>
                  <a:pt x="1247767" y="16669"/>
                </a:cubicBezTo>
                <a:cubicBezTo>
                  <a:pt x="1247767" y="18861"/>
                  <a:pt x="1247411" y="20638"/>
                  <a:pt x="1246973" y="20638"/>
                </a:cubicBezTo>
                <a:lnTo>
                  <a:pt x="1246179" y="16672"/>
                </a:lnTo>
                <a:lnTo>
                  <a:pt x="1246179" y="16933"/>
                </a:lnTo>
                <a:cubicBezTo>
                  <a:pt x="1244591" y="19050"/>
                  <a:pt x="1244591" y="19050"/>
                  <a:pt x="1243004" y="19050"/>
                </a:cubicBezTo>
                <a:lnTo>
                  <a:pt x="1244364" y="15423"/>
                </a:lnTo>
                <a:lnTo>
                  <a:pt x="1244062" y="15875"/>
                </a:lnTo>
                <a:cubicBezTo>
                  <a:pt x="1241945" y="15875"/>
                  <a:pt x="1239829" y="15875"/>
                  <a:pt x="1239829" y="15875"/>
                </a:cubicBezTo>
                <a:cubicBezTo>
                  <a:pt x="1239829" y="12700"/>
                  <a:pt x="1241945" y="12700"/>
                  <a:pt x="1241945" y="12700"/>
                </a:cubicBezTo>
                <a:close/>
                <a:moveTo>
                  <a:pt x="1203316" y="12700"/>
                </a:moveTo>
                <a:cubicBezTo>
                  <a:pt x="1204110" y="12700"/>
                  <a:pt x="1204507" y="15082"/>
                  <a:pt x="1204705" y="17463"/>
                </a:cubicBezTo>
                <a:lnTo>
                  <a:pt x="1204904" y="22224"/>
                </a:lnTo>
                <a:lnTo>
                  <a:pt x="1204905" y="22225"/>
                </a:lnTo>
                <a:cubicBezTo>
                  <a:pt x="1202920" y="22225"/>
                  <a:pt x="1196967" y="22225"/>
                  <a:pt x="1196967" y="20638"/>
                </a:cubicBezTo>
                <a:lnTo>
                  <a:pt x="1200754" y="20827"/>
                </a:lnTo>
                <a:lnTo>
                  <a:pt x="1200192" y="20638"/>
                </a:lnTo>
                <a:cubicBezTo>
                  <a:pt x="1198455" y="19844"/>
                  <a:pt x="1196967" y="19050"/>
                  <a:pt x="1196967" y="19050"/>
                </a:cubicBezTo>
                <a:cubicBezTo>
                  <a:pt x="1197959" y="18256"/>
                  <a:pt x="1199944" y="19050"/>
                  <a:pt x="1201680" y="20042"/>
                </a:cubicBezTo>
                <a:lnTo>
                  <a:pt x="1204904" y="22224"/>
                </a:lnTo>
                <a:lnTo>
                  <a:pt x="1200142" y="17463"/>
                </a:lnTo>
                <a:cubicBezTo>
                  <a:pt x="1200936" y="16669"/>
                  <a:pt x="1202126" y="17860"/>
                  <a:pt x="1203119" y="19249"/>
                </a:cubicBezTo>
                <a:lnTo>
                  <a:pt x="1204903" y="22223"/>
                </a:lnTo>
                <a:close/>
                <a:moveTo>
                  <a:pt x="1776405" y="11113"/>
                </a:moveTo>
                <a:lnTo>
                  <a:pt x="1779581" y="13230"/>
                </a:lnTo>
                <a:cubicBezTo>
                  <a:pt x="1779581" y="15347"/>
                  <a:pt x="1781168" y="17463"/>
                  <a:pt x="1779581" y="17463"/>
                </a:cubicBezTo>
                <a:cubicBezTo>
                  <a:pt x="1779581" y="17463"/>
                  <a:pt x="1777993" y="17463"/>
                  <a:pt x="1777993" y="15347"/>
                </a:cubicBezTo>
                <a:close/>
                <a:moveTo>
                  <a:pt x="1281104" y="11113"/>
                </a:moveTo>
                <a:lnTo>
                  <a:pt x="1283485" y="20637"/>
                </a:lnTo>
                <a:cubicBezTo>
                  <a:pt x="1282295" y="20637"/>
                  <a:pt x="1281699" y="18256"/>
                  <a:pt x="1281401" y="15875"/>
                </a:cubicBezTo>
                <a:close/>
                <a:moveTo>
                  <a:pt x="1250148" y="11113"/>
                </a:moveTo>
                <a:cubicBezTo>
                  <a:pt x="1250148" y="9525"/>
                  <a:pt x="1252132" y="9525"/>
                  <a:pt x="1252132" y="11113"/>
                </a:cubicBezTo>
                <a:cubicBezTo>
                  <a:pt x="1254117" y="11113"/>
                  <a:pt x="1252132" y="12700"/>
                  <a:pt x="1250148" y="12700"/>
                </a:cubicBezTo>
                <a:lnTo>
                  <a:pt x="1248295" y="12700"/>
                </a:lnTo>
                <a:lnTo>
                  <a:pt x="1248163" y="12700"/>
                </a:lnTo>
                <a:cubicBezTo>
                  <a:pt x="1246179" y="12700"/>
                  <a:pt x="1248163" y="11113"/>
                  <a:pt x="1250148" y="11113"/>
                </a:cubicBezTo>
                <a:close/>
                <a:moveTo>
                  <a:pt x="1220779" y="11113"/>
                </a:moveTo>
                <a:lnTo>
                  <a:pt x="1220779" y="15874"/>
                </a:lnTo>
                <a:lnTo>
                  <a:pt x="1220780" y="15875"/>
                </a:lnTo>
                <a:lnTo>
                  <a:pt x="1220779" y="15875"/>
                </a:lnTo>
                <a:lnTo>
                  <a:pt x="1220779" y="15875"/>
                </a:lnTo>
                <a:lnTo>
                  <a:pt x="1220778" y="15874"/>
                </a:lnTo>
                <a:lnTo>
                  <a:pt x="1218696" y="14288"/>
                </a:lnTo>
                <a:cubicBezTo>
                  <a:pt x="1217803" y="13494"/>
                  <a:pt x="1217208" y="12700"/>
                  <a:pt x="1218398" y="12700"/>
                </a:cubicBezTo>
                <a:lnTo>
                  <a:pt x="1220776" y="15871"/>
                </a:lnTo>
                <a:lnTo>
                  <a:pt x="1219588" y="13494"/>
                </a:lnTo>
                <a:cubicBezTo>
                  <a:pt x="1219191" y="12303"/>
                  <a:pt x="1219191" y="11113"/>
                  <a:pt x="1220779" y="11113"/>
                </a:cubicBezTo>
                <a:close/>
                <a:moveTo>
                  <a:pt x="1743060" y="9527"/>
                </a:moveTo>
                <a:lnTo>
                  <a:pt x="1742274" y="9643"/>
                </a:lnTo>
                <a:lnTo>
                  <a:pt x="1742274" y="9702"/>
                </a:lnTo>
                <a:close/>
                <a:moveTo>
                  <a:pt x="1743068" y="9526"/>
                </a:moveTo>
                <a:lnTo>
                  <a:pt x="1746242" y="11758"/>
                </a:lnTo>
                <a:cubicBezTo>
                  <a:pt x="1747830" y="12998"/>
                  <a:pt x="1749417" y="14487"/>
                  <a:pt x="1749417" y="15479"/>
                </a:cubicBezTo>
                <a:lnTo>
                  <a:pt x="1743068" y="9526"/>
                </a:lnTo>
                <a:lnTo>
                  <a:pt x="1743068" y="9526"/>
                </a:lnTo>
                <a:close/>
                <a:moveTo>
                  <a:pt x="1296979" y="9525"/>
                </a:moveTo>
                <a:cubicBezTo>
                  <a:pt x="1296979" y="9525"/>
                  <a:pt x="1298567" y="7937"/>
                  <a:pt x="1298567" y="9525"/>
                </a:cubicBezTo>
                <a:cubicBezTo>
                  <a:pt x="1300155" y="9525"/>
                  <a:pt x="1300155" y="11113"/>
                  <a:pt x="1298567" y="11113"/>
                </a:cubicBezTo>
                <a:cubicBezTo>
                  <a:pt x="1296979" y="12700"/>
                  <a:pt x="1296979" y="12700"/>
                  <a:pt x="1295392" y="12700"/>
                </a:cubicBezTo>
                <a:cubicBezTo>
                  <a:pt x="1295392" y="12700"/>
                  <a:pt x="1295392" y="11113"/>
                  <a:pt x="1296979" y="9525"/>
                </a:cubicBezTo>
                <a:close/>
                <a:moveTo>
                  <a:pt x="1231892" y="9525"/>
                </a:moveTo>
                <a:lnTo>
                  <a:pt x="1232324" y="11254"/>
                </a:lnTo>
                <a:lnTo>
                  <a:pt x="1236258" y="13759"/>
                </a:lnTo>
                <a:cubicBezTo>
                  <a:pt x="1239830" y="17640"/>
                  <a:pt x="1239830" y="21520"/>
                  <a:pt x="1234472" y="25401"/>
                </a:cubicBezTo>
                <a:cubicBezTo>
                  <a:pt x="1234472" y="25401"/>
                  <a:pt x="1230900" y="25401"/>
                  <a:pt x="1229114" y="21520"/>
                </a:cubicBezTo>
                <a:lnTo>
                  <a:pt x="1228210" y="17733"/>
                </a:lnTo>
                <a:lnTo>
                  <a:pt x="1227551" y="14972"/>
                </a:lnTo>
                <a:lnTo>
                  <a:pt x="1227339" y="10139"/>
                </a:lnTo>
                <a:lnTo>
                  <a:pt x="1227130" y="9879"/>
                </a:lnTo>
                <a:lnTo>
                  <a:pt x="1227331" y="9957"/>
                </a:lnTo>
                <a:lnTo>
                  <a:pt x="1227328" y="9879"/>
                </a:lnTo>
                <a:cubicBezTo>
                  <a:pt x="1227328" y="9879"/>
                  <a:pt x="1228221" y="9394"/>
                  <a:pt x="1229784" y="9636"/>
                </a:cubicBezTo>
                <a:lnTo>
                  <a:pt x="1231892" y="10979"/>
                </a:lnTo>
                <a:close/>
                <a:moveTo>
                  <a:pt x="1285817" y="9128"/>
                </a:moveTo>
                <a:cubicBezTo>
                  <a:pt x="1287553" y="8731"/>
                  <a:pt x="1289042" y="8731"/>
                  <a:pt x="1289042" y="9525"/>
                </a:cubicBezTo>
                <a:lnTo>
                  <a:pt x="1286139" y="10541"/>
                </a:lnTo>
                <a:lnTo>
                  <a:pt x="1286343" y="10518"/>
                </a:lnTo>
                <a:cubicBezTo>
                  <a:pt x="1288248" y="10319"/>
                  <a:pt x="1289676" y="10319"/>
                  <a:pt x="1288724" y="11113"/>
                </a:cubicBezTo>
                <a:cubicBezTo>
                  <a:pt x="1288724" y="11906"/>
                  <a:pt x="1286819" y="11906"/>
                  <a:pt x="1284914" y="11709"/>
                </a:cubicBezTo>
                <a:lnTo>
                  <a:pt x="1281109" y="11113"/>
                </a:lnTo>
                <a:lnTo>
                  <a:pt x="1286343" y="12435"/>
                </a:lnTo>
                <a:cubicBezTo>
                  <a:pt x="1288248" y="13229"/>
                  <a:pt x="1289676" y="14287"/>
                  <a:pt x="1288724" y="15345"/>
                </a:cubicBezTo>
                <a:cubicBezTo>
                  <a:pt x="1287771" y="16404"/>
                  <a:pt x="1285866" y="15346"/>
                  <a:pt x="1284199" y="14023"/>
                </a:cubicBezTo>
                <a:lnTo>
                  <a:pt x="1281106" y="11115"/>
                </a:lnTo>
                <a:lnTo>
                  <a:pt x="1287454" y="19050"/>
                </a:lnTo>
                <a:cubicBezTo>
                  <a:pt x="1286396" y="19050"/>
                  <a:pt x="1284808" y="17066"/>
                  <a:pt x="1283485" y="15081"/>
                </a:cubicBezTo>
                <a:lnTo>
                  <a:pt x="1281105" y="11113"/>
                </a:lnTo>
                <a:lnTo>
                  <a:pt x="1281104" y="11113"/>
                </a:lnTo>
                <a:lnTo>
                  <a:pt x="1281104" y="11113"/>
                </a:lnTo>
                <a:lnTo>
                  <a:pt x="1281104" y="11113"/>
                </a:lnTo>
                <a:lnTo>
                  <a:pt x="1281104" y="11113"/>
                </a:lnTo>
                <a:lnTo>
                  <a:pt x="1281104" y="11113"/>
                </a:lnTo>
                <a:lnTo>
                  <a:pt x="1281105" y="11113"/>
                </a:lnTo>
                <a:lnTo>
                  <a:pt x="1281105" y="11113"/>
                </a:lnTo>
                <a:lnTo>
                  <a:pt x="1281113" y="11112"/>
                </a:lnTo>
                <a:lnTo>
                  <a:pt x="1281104" y="11113"/>
                </a:lnTo>
                <a:cubicBezTo>
                  <a:pt x="1282096" y="10318"/>
                  <a:pt x="1284081" y="9525"/>
                  <a:pt x="1285817" y="9128"/>
                </a:cubicBezTo>
                <a:close/>
                <a:moveTo>
                  <a:pt x="1273563" y="7938"/>
                </a:moveTo>
                <a:cubicBezTo>
                  <a:pt x="1273563" y="7144"/>
                  <a:pt x="1275052" y="7938"/>
                  <a:pt x="1276540" y="8930"/>
                </a:cubicBezTo>
                <a:lnTo>
                  <a:pt x="1279118" y="10821"/>
                </a:lnTo>
                <a:lnTo>
                  <a:pt x="1281103" y="11113"/>
                </a:lnTo>
                <a:lnTo>
                  <a:pt x="1281104" y="11113"/>
                </a:lnTo>
                <a:lnTo>
                  <a:pt x="1281103" y="11113"/>
                </a:lnTo>
                <a:lnTo>
                  <a:pt x="1277333" y="15578"/>
                </a:lnTo>
                <a:cubicBezTo>
                  <a:pt x="1275944" y="17066"/>
                  <a:pt x="1274754" y="18058"/>
                  <a:pt x="1274754" y="17066"/>
                </a:cubicBezTo>
                <a:cubicBezTo>
                  <a:pt x="1274754" y="16073"/>
                  <a:pt x="1276341" y="14586"/>
                  <a:pt x="1277929" y="13345"/>
                </a:cubicBezTo>
                <a:lnTo>
                  <a:pt x="1281103" y="11113"/>
                </a:lnTo>
                <a:lnTo>
                  <a:pt x="1278821" y="11552"/>
                </a:lnTo>
                <a:lnTo>
                  <a:pt x="1274804" y="14089"/>
                </a:lnTo>
                <a:cubicBezTo>
                  <a:pt x="1273067" y="14684"/>
                  <a:pt x="1271579" y="14684"/>
                  <a:pt x="1271579" y="13494"/>
                </a:cubicBezTo>
                <a:lnTo>
                  <a:pt x="1274278" y="12077"/>
                </a:lnTo>
                <a:lnTo>
                  <a:pt x="1271579" y="11113"/>
                </a:lnTo>
                <a:lnTo>
                  <a:pt x="1276908" y="10534"/>
                </a:lnTo>
                <a:lnTo>
                  <a:pt x="1275052" y="10121"/>
                </a:lnTo>
                <a:cubicBezTo>
                  <a:pt x="1273563" y="9526"/>
                  <a:pt x="1272571" y="8732"/>
                  <a:pt x="1273563" y="7938"/>
                </a:cubicBezTo>
                <a:close/>
                <a:moveTo>
                  <a:pt x="1300154" y="7937"/>
                </a:moveTo>
                <a:lnTo>
                  <a:pt x="1300155" y="7938"/>
                </a:lnTo>
                <a:lnTo>
                  <a:pt x="1304388" y="9525"/>
                </a:lnTo>
                <a:cubicBezTo>
                  <a:pt x="1304388" y="9525"/>
                  <a:pt x="1306504" y="11113"/>
                  <a:pt x="1304388" y="11113"/>
                </a:cubicBezTo>
                <a:cubicBezTo>
                  <a:pt x="1304388" y="12700"/>
                  <a:pt x="1302271" y="11113"/>
                  <a:pt x="1302271" y="11113"/>
                </a:cubicBezTo>
                <a:lnTo>
                  <a:pt x="1300157" y="7941"/>
                </a:lnTo>
                <a:lnTo>
                  <a:pt x="1301744" y="11906"/>
                </a:lnTo>
                <a:cubicBezTo>
                  <a:pt x="1301744" y="14098"/>
                  <a:pt x="1301033" y="15875"/>
                  <a:pt x="1300155" y="15875"/>
                </a:cubicBezTo>
                <a:cubicBezTo>
                  <a:pt x="1299278" y="15875"/>
                  <a:pt x="1298567" y="14098"/>
                  <a:pt x="1298567" y="11906"/>
                </a:cubicBezTo>
                <a:lnTo>
                  <a:pt x="1300154" y="7939"/>
                </a:lnTo>
                <a:close/>
                <a:moveTo>
                  <a:pt x="1296450" y="7937"/>
                </a:moveTo>
                <a:cubicBezTo>
                  <a:pt x="1296450" y="7937"/>
                  <a:pt x="1298567" y="7937"/>
                  <a:pt x="1298567" y="7937"/>
                </a:cubicBezTo>
                <a:cubicBezTo>
                  <a:pt x="1298567" y="9525"/>
                  <a:pt x="1298567" y="9525"/>
                  <a:pt x="1296450" y="9525"/>
                </a:cubicBezTo>
                <a:cubicBezTo>
                  <a:pt x="1294333" y="9525"/>
                  <a:pt x="1292217" y="9525"/>
                  <a:pt x="1292217" y="9525"/>
                </a:cubicBezTo>
                <a:cubicBezTo>
                  <a:pt x="1292217" y="7937"/>
                  <a:pt x="1294333" y="7937"/>
                  <a:pt x="1296450" y="7937"/>
                </a:cubicBezTo>
                <a:close/>
                <a:moveTo>
                  <a:pt x="1243004" y="7937"/>
                </a:moveTo>
                <a:cubicBezTo>
                  <a:pt x="1244591" y="7937"/>
                  <a:pt x="1244591" y="9525"/>
                  <a:pt x="1246179" y="9525"/>
                </a:cubicBezTo>
                <a:cubicBezTo>
                  <a:pt x="1246179" y="7937"/>
                  <a:pt x="1247766" y="7937"/>
                  <a:pt x="1247766" y="7937"/>
                </a:cubicBezTo>
                <a:cubicBezTo>
                  <a:pt x="1249354" y="7937"/>
                  <a:pt x="1249354" y="9525"/>
                  <a:pt x="1249354" y="11113"/>
                </a:cubicBezTo>
                <a:cubicBezTo>
                  <a:pt x="1247766" y="11113"/>
                  <a:pt x="1247766" y="12700"/>
                  <a:pt x="1246179" y="12700"/>
                </a:cubicBezTo>
                <a:cubicBezTo>
                  <a:pt x="1246179" y="12700"/>
                  <a:pt x="1244591" y="12700"/>
                  <a:pt x="1244591" y="11113"/>
                </a:cubicBezTo>
                <a:cubicBezTo>
                  <a:pt x="1243004" y="9525"/>
                  <a:pt x="1243004" y="9525"/>
                  <a:pt x="1243004" y="7937"/>
                </a:cubicBezTo>
                <a:close/>
                <a:moveTo>
                  <a:pt x="1793470" y="7897"/>
                </a:moveTo>
                <a:cubicBezTo>
                  <a:pt x="1795511" y="7676"/>
                  <a:pt x="1797042" y="8116"/>
                  <a:pt x="1797042" y="8116"/>
                </a:cubicBezTo>
                <a:cubicBezTo>
                  <a:pt x="1795001" y="8999"/>
                  <a:pt x="1795001" y="10321"/>
                  <a:pt x="1795256" y="12085"/>
                </a:cubicBezTo>
                <a:lnTo>
                  <a:pt x="1795110" y="15878"/>
                </a:lnTo>
                <a:lnTo>
                  <a:pt x="1795454" y="15878"/>
                </a:lnTo>
                <a:lnTo>
                  <a:pt x="1795105" y="16009"/>
                </a:lnTo>
                <a:lnTo>
                  <a:pt x="1795001" y="18701"/>
                </a:lnTo>
                <a:cubicBezTo>
                  <a:pt x="1792960" y="22229"/>
                  <a:pt x="1786837" y="20465"/>
                  <a:pt x="1786837" y="20465"/>
                </a:cubicBezTo>
                <a:lnTo>
                  <a:pt x="1786837" y="16652"/>
                </a:lnTo>
                <a:lnTo>
                  <a:pt x="1784606" y="14290"/>
                </a:lnTo>
                <a:cubicBezTo>
                  <a:pt x="1784342" y="13233"/>
                  <a:pt x="1784871" y="12703"/>
                  <a:pt x="1784871" y="12703"/>
                </a:cubicBezTo>
                <a:lnTo>
                  <a:pt x="1786837" y="15652"/>
                </a:lnTo>
                <a:lnTo>
                  <a:pt x="1786837" y="11644"/>
                </a:lnTo>
                <a:lnTo>
                  <a:pt x="1790692" y="9466"/>
                </a:lnTo>
                <a:close/>
                <a:moveTo>
                  <a:pt x="1779580" y="6351"/>
                </a:moveTo>
                <a:lnTo>
                  <a:pt x="1779580" y="9525"/>
                </a:lnTo>
                <a:cubicBezTo>
                  <a:pt x="1781168" y="11113"/>
                  <a:pt x="1782755" y="11113"/>
                  <a:pt x="1782755" y="11113"/>
                </a:cubicBezTo>
                <a:cubicBezTo>
                  <a:pt x="1782755" y="12700"/>
                  <a:pt x="1781168" y="12700"/>
                  <a:pt x="1779580" y="12700"/>
                </a:cubicBezTo>
                <a:lnTo>
                  <a:pt x="1776406" y="11113"/>
                </a:lnTo>
                <a:lnTo>
                  <a:pt x="1776405" y="11113"/>
                </a:lnTo>
                <a:lnTo>
                  <a:pt x="1776406" y="11113"/>
                </a:lnTo>
                <a:lnTo>
                  <a:pt x="1776405" y="11113"/>
                </a:lnTo>
                <a:lnTo>
                  <a:pt x="1776406" y="11113"/>
                </a:lnTo>
                <a:lnTo>
                  <a:pt x="1777993" y="7938"/>
                </a:lnTo>
                <a:cubicBezTo>
                  <a:pt x="1777993" y="6351"/>
                  <a:pt x="1779580" y="6351"/>
                  <a:pt x="1779580" y="6351"/>
                </a:cubicBezTo>
                <a:close/>
                <a:moveTo>
                  <a:pt x="1774817" y="6351"/>
                </a:moveTo>
                <a:cubicBezTo>
                  <a:pt x="1776405" y="6351"/>
                  <a:pt x="1776405" y="6351"/>
                  <a:pt x="1776405" y="7938"/>
                </a:cubicBezTo>
                <a:lnTo>
                  <a:pt x="1776405" y="11113"/>
                </a:lnTo>
                <a:lnTo>
                  <a:pt x="1776405" y="11113"/>
                </a:lnTo>
                <a:lnTo>
                  <a:pt x="1776405" y="11114"/>
                </a:lnTo>
                <a:lnTo>
                  <a:pt x="1777992" y="15347"/>
                </a:lnTo>
                <a:cubicBezTo>
                  <a:pt x="1777992" y="17463"/>
                  <a:pt x="1776405" y="17463"/>
                  <a:pt x="1776405" y="17463"/>
                </a:cubicBezTo>
                <a:cubicBezTo>
                  <a:pt x="1774817" y="17463"/>
                  <a:pt x="1774817" y="17463"/>
                  <a:pt x="1774817" y="15347"/>
                </a:cubicBezTo>
                <a:lnTo>
                  <a:pt x="1776402" y="11121"/>
                </a:lnTo>
                <a:lnTo>
                  <a:pt x="1774289" y="15876"/>
                </a:lnTo>
                <a:cubicBezTo>
                  <a:pt x="1772172" y="15876"/>
                  <a:pt x="1772172" y="15876"/>
                  <a:pt x="1770055" y="15876"/>
                </a:cubicBezTo>
                <a:cubicBezTo>
                  <a:pt x="1770055" y="15876"/>
                  <a:pt x="1770055" y="13495"/>
                  <a:pt x="1772172" y="11113"/>
                </a:cubicBezTo>
                <a:cubicBezTo>
                  <a:pt x="1770055" y="9526"/>
                  <a:pt x="1770055" y="9526"/>
                  <a:pt x="1770055" y="7939"/>
                </a:cubicBezTo>
                <a:cubicBezTo>
                  <a:pt x="1770055" y="7939"/>
                  <a:pt x="1772172" y="7939"/>
                  <a:pt x="1774289" y="7939"/>
                </a:cubicBezTo>
                <a:lnTo>
                  <a:pt x="1776403" y="11111"/>
                </a:lnTo>
                <a:lnTo>
                  <a:pt x="1774817" y="7938"/>
                </a:lnTo>
                <a:cubicBezTo>
                  <a:pt x="1774817" y="7938"/>
                  <a:pt x="1774817" y="6351"/>
                  <a:pt x="1774817" y="6351"/>
                </a:cubicBezTo>
                <a:close/>
                <a:moveTo>
                  <a:pt x="1724017" y="6351"/>
                </a:moveTo>
                <a:lnTo>
                  <a:pt x="1724018" y="6351"/>
                </a:lnTo>
                <a:lnTo>
                  <a:pt x="1724018" y="6351"/>
                </a:lnTo>
                <a:lnTo>
                  <a:pt x="1724019" y="6351"/>
                </a:lnTo>
                <a:lnTo>
                  <a:pt x="1725151" y="6917"/>
                </a:lnTo>
                <a:lnTo>
                  <a:pt x="1727986" y="6351"/>
                </a:lnTo>
                <a:cubicBezTo>
                  <a:pt x="1730178" y="6351"/>
                  <a:pt x="1731955" y="6706"/>
                  <a:pt x="1731955" y="7144"/>
                </a:cubicBezTo>
                <a:cubicBezTo>
                  <a:pt x="1731955" y="7583"/>
                  <a:pt x="1730178" y="7939"/>
                  <a:pt x="1727986" y="7939"/>
                </a:cubicBezTo>
                <a:lnTo>
                  <a:pt x="1726664" y="7674"/>
                </a:lnTo>
                <a:lnTo>
                  <a:pt x="1727192" y="7938"/>
                </a:lnTo>
                <a:cubicBezTo>
                  <a:pt x="1727192" y="9526"/>
                  <a:pt x="1727192" y="11113"/>
                  <a:pt x="1727192" y="11113"/>
                </a:cubicBezTo>
                <a:cubicBezTo>
                  <a:pt x="1727192" y="11113"/>
                  <a:pt x="1725605" y="11113"/>
                  <a:pt x="1725605" y="9526"/>
                </a:cubicBezTo>
                <a:lnTo>
                  <a:pt x="1725379" y="9074"/>
                </a:lnTo>
                <a:lnTo>
                  <a:pt x="1724018" y="11115"/>
                </a:lnTo>
                <a:cubicBezTo>
                  <a:pt x="1723141" y="11115"/>
                  <a:pt x="1722430" y="10048"/>
                  <a:pt x="1722430" y="8732"/>
                </a:cubicBezTo>
                <a:lnTo>
                  <a:pt x="1724018" y="6351"/>
                </a:lnTo>
                <a:close/>
                <a:moveTo>
                  <a:pt x="1264595" y="6351"/>
                </a:moveTo>
                <a:lnTo>
                  <a:pt x="1264655" y="6505"/>
                </a:lnTo>
                <a:lnTo>
                  <a:pt x="1264776" y="6351"/>
                </a:lnTo>
                <a:lnTo>
                  <a:pt x="1266759" y="11171"/>
                </a:lnTo>
                <a:lnTo>
                  <a:pt x="1268405" y="15170"/>
                </a:lnTo>
                <a:lnTo>
                  <a:pt x="1264071" y="18330"/>
                </a:lnTo>
                <a:lnTo>
                  <a:pt x="1268405" y="17463"/>
                </a:lnTo>
                <a:cubicBezTo>
                  <a:pt x="1267413" y="18257"/>
                  <a:pt x="1265428" y="18654"/>
                  <a:pt x="1263692" y="18852"/>
                </a:cubicBezTo>
                <a:lnTo>
                  <a:pt x="1263323" y="18875"/>
                </a:lnTo>
                <a:lnTo>
                  <a:pt x="1261148" y="20461"/>
                </a:lnTo>
                <a:lnTo>
                  <a:pt x="1260907" y="20334"/>
                </a:lnTo>
                <a:lnTo>
                  <a:pt x="1260785" y="20638"/>
                </a:lnTo>
                <a:cubicBezTo>
                  <a:pt x="1260785" y="20638"/>
                  <a:pt x="1258880" y="20638"/>
                  <a:pt x="1258880" y="20638"/>
                </a:cubicBezTo>
                <a:lnTo>
                  <a:pt x="1259520" y="19598"/>
                </a:lnTo>
                <a:lnTo>
                  <a:pt x="1258653" y="19139"/>
                </a:lnTo>
                <a:cubicBezTo>
                  <a:pt x="1257519" y="18257"/>
                  <a:pt x="1256612" y="16934"/>
                  <a:pt x="1257519" y="15170"/>
                </a:cubicBezTo>
                <a:cubicBezTo>
                  <a:pt x="1258426" y="12524"/>
                  <a:pt x="1260241" y="11201"/>
                  <a:pt x="1261828" y="10098"/>
                </a:cubicBezTo>
                <a:lnTo>
                  <a:pt x="1264509" y="6690"/>
                </a:lnTo>
                <a:close/>
                <a:moveTo>
                  <a:pt x="1302536" y="6350"/>
                </a:moveTo>
                <a:cubicBezTo>
                  <a:pt x="1304521" y="4762"/>
                  <a:pt x="1304521" y="4762"/>
                  <a:pt x="1306505" y="6350"/>
                </a:cubicBezTo>
                <a:cubicBezTo>
                  <a:pt x="1306505" y="6350"/>
                  <a:pt x="1304521" y="7937"/>
                  <a:pt x="1302536" y="7937"/>
                </a:cubicBezTo>
                <a:cubicBezTo>
                  <a:pt x="1302536" y="7937"/>
                  <a:pt x="1300552" y="7937"/>
                  <a:pt x="1300552" y="7937"/>
                </a:cubicBezTo>
                <a:cubicBezTo>
                  <a:pt x="1298567" y="7937"/>
                  <a:pt x="1300552" y="6350"/>
                  <a:pt x="1302536" y="6350"/>
                </a:cubicBezTo>
                <a:close/>
                <a:moveTo>
                  <a:pt x="1276341" y="6350"/>
                </a:moveTo>
                <a:cubicBezTo>
                  <a:pt x="1277929" y="4762"/>
                  <a:pt x="1281104" y="11113"/>
                  <a:pt x="1281104" y="11113"/>
                </a:cubicBezTo>
                <a:cubicBezTo>
                  <a:pt x="1277929" y="11113"/>
                  <a:pt x="1274754" y="6350"/>
                  <a:pt x="1276341" y="6350"/>
                </a:cubicBezTo>
                <a:close/>
                <a:moveTo>
                  <a:pt x="1759622" y="4764"/>
                </a:moveTo>
                <a:lnTo>
                  <a:pt x="1759734" y="5000"/>
                </a:lnTo>
                <a:lnTo>
                  <a:pt x="1759894" y="4764"/>
                </a:lnTo>
                <a:lnTo>
                  <a:pt x="1759931" y="5414"/>
                </a:lnTo>
                <a:lnTo>
                  <a:pt x="1760983" y="7631"/>
                </a:lnTo>
                <a:lnTo>
                  <a:pt x="1762876" y="9572"/>
                </a:lnTo>
                <a:lnTo>
                  <a:pt x="1762911" y="9527"/>
                </a:lnTo>
                <a:lnTo>
                  <a:pt x="1762901" y="9598"/>
                </a:lnTo>
                <a:lnTo>
                  <a:pt x="1765065" y="11820"/>
                </a:lnTo>
                <a:cubicBezTo>
                  <a:pt x="1765972" y="14466"/>
                  <a:pt x="1765519" y="16229"/>
                  <a:pt x="1764838" y="17333"/>
                </a:cubicBezTo>
                <a:lnTo>
                  <a:pt x="1763507" y="18626"/>
                </a:lnTo>
                <a:lnTo>
                  <a:pt x="1763704" y="19052"/>
                </a:lnTo>
                <a:lnTo>
                  <a:pt x="1763477" y="18657"/>
                </a:lnTo>
                <a:lnTo>
                  <a:pt x="1763251" y="18874"/>
                </a:lnTo>
                <a:cubicBezTo>
                  <a:pt x="1757808" y="20638"/>
                  <a:pt x="1755994" y="18874"/>
                  <a:pt x="1754179" y="11820"/>
                </a:cubicBezTo>
                <a:lnTo>
                  <a:pt x="1755987" y="8158"/>
                </a:lnTo>
                <a:lnTo>
                  <a:pt x="1755767" y="7939"/>
                </a:lnTo>
                <a:lnTo>
                  <a:pt x="1756030" y="8070"/>
                </a:lnTo>
                <a:lnTo>
                  <a:pt x="1756901" y="6307"/>
                </a:lnTo>
                <a:cubicBezTo>
                  <a:pt x="1758261" y="5205"/>
                  <a:pt x="1759622" y="4764"/>
                  <a:pt x="1759622" y="4764"/>
                </a:cubicBezTo>
                <a:close/>
                <a:moveTo>
                  <a:pt x="1717667" y="3970"/>
                </a:moveTo>
                <a:cubicBezTo>
                  <a:pt x="1717667" y="1588"/>
                  <a:pt x="1719784" y="1588"/>
                  <a:pt x="1721901" y="3970"/>
                </a:cubicBezTo>
                <a:lnTo>
                  <a:pt x="1724017" y="6351"/>
                </a:lnTo>
                <a:lnTo>
                  <a:pt x="1724017" y="6351"/>
                </a:lnTo>
                <a:lnTo>
                  <a:pt x="1724017" y="6351"/>
                </a:lnTo>
                <a:lnTo>
                  <a:pt x="1721901" y="9525"/>
                </a:lnTo>
                <a:cubicBezTo>
                  <a:pt x="1719784" y="9525"/>
                  <a:pt x="1717667" y="9525"/>
                  <a:pt x="1717667" y="9525"/>
                </a:cubicBezTo>
                <a:lnTo>
                  <a:pt x="1719783" y="6351"/>
                </a:lnTo>
                <a:close/>
                <a:moveTo>
                  <a:pt x="1747830" y="3573"/>
                </a:moveTo>
                <a:cubicBezTo>
                  <a:pt x="1748623" y="3573"/>
                  <a:pt x="1747830" y="4565"/>
                  <a:pt x="1746639" y="5806"/>
                </a:cubicBezTo>
                <a:lnTo>
                  <a:pt x="1743070" y="9525"/>
                </a:lnTo>
                <a:lnTo>
                  <a:pt x="1743085" y="9518"/>
                </a:lnTo>
                <a:lnTo>
                  <a:pt x="1749418" y="6351"/>
                </a:lnTo>
                <a:cubicBezTo>
                  <a:pt x="1750211" y="6351"/>
                  <a:pt x="1749021" y="7145"/>
                  <a:pt x="1747433" y="7939"/>
                </a:cubicBezTo>
                <a:lnTo>
                  <a:pt x="1747024" y="8088"/>
                </a:lnTo>
                <a:lnTo>
                  <a:pt x="1749418" y="7938"/>
                </a:lnTo>
                <a:cubicBezTo>
                  <a:pt x="1750211" y="8732"/>
                  <a:pt x="1749021" y="9129"/>
                  <a:pt x="1747433" y="9327"/>
                </a:cubicBezTo>
                <a:lnTo>
                  <a:pt x="1743071" y="9525"/>
                </a:lnTo>
                <a:lnTo>
                  <a:pt x="1743070" y="9526"/>
                </a:lnTo>
                <a:lnTo>
                  <a:pt x="1746242" y="9724"/>
                </a:lnTo>
                <a:cubicBezTo>
                  <a:pt x="1747830" y="9922"/>
                  <a:pt x="1749417" y="10319"/>
                  <a:pt x="1749417" y="11113"/>
                </a:cubicBezTo>
                <a:lnTo>
                  <a:pt x="1743069" y="9526"/>
                </a:lnTo>
                <a:lnTo>
                  <a:pt x="1743068" y="9526"/>
                </a:lnTo>
                <a:lnTo>
                  <a:pt x="1743068" y="9526"/>
                </a:lnTo>
                <a:lnTo>
                  <a:pt x="1743068" y="9525"/>
                </a:lnTo>
                <a:lnTo>
                  <a:pt x="1743068" y="9525"/>
                </a:lnTo>
                <a:lnTo>
                  <a:pt x="1744853" y="5806"/>
                </a:lnTo>
                <a:cubicBezTo>
                  <a:pt x="1745845" y="4069"/>
                  <a:pt x="1747036" y="2580"/>
                  <a:pt x="1747830" y="3573"/>
                </a:cubicBezTo>
                <a:close/>
                <a:moveTo>
                  <a:pt x="1735130" y="3573"/>
                </a:moveTo>
                <a:lnTo>
                  <a:pt x="1743067" y="9525"/>
                </a:lnTo>
                <a:lnTo>
                  <a:pt x="1743068" y="9526"/>
                </a:lnTo>
                <a:lnTo>
                  <a:pt x="1743068" y="9526"/>
                </a:lnTo>
                <a:lnTo>
                  <a:pt x="1743068" y="9527"/>
                </a:lnTo>
                <a:lnTo>
                  <a:pt x="1745250" y="12621"/>
                </a:lnTo>
                <a:cubicBezTo>
                  <a:pt x="1746243" y="14288"/>
                  <a:pt x="1747037" y="16193"/>
                  <a:pt x="1746243" y="17145"/>
                </a:cubicBezTo>
                <a:cubicBezTo>
                  <a:pt x="1745449" y="18098"/>
                  <a:pt x="1744655" y="16669"/>
                  <a:pt x="1744059" y="14764"/>
                </a:cubicBezTo>
                <a:lnTo>
                  <a:pt x="1743067" y="9528"/>
                </a:lnTo>
                <a:lnTo>
                  <a:pt x="1743067" y="9527"/>
                </a:lnTo>
                <a:lnTo>
                  <a:pt x="1742274" y="10849"/>
                </a:lnTo>
                <a:lnTo>
                  <a:pt x="1742274" y="12173"/>
                </a:lnTo>
                <a:lnTo>
                  <a:pt x="1742274" y="17145"/>
                </a:lnTo>
                <a:lnTo>
                  <a:pt x="1741208" y="15725"/>
                </a:lnTo>
                <a:lnTo>
                  <a:pt x="1740488" y="14764"/>
                </a:lnTo>
                <a:lnTo>
                  <a:pt x="1741228" y="12592"/>
                </a:lnTo>
                <a:lnTo>
                  <a:pt x="1740836" y="13246"/>
                </a:lnTo>
                <a:cubicBezTo>
                  <a:pt x="1739595" y="14983"/>
                  <a:pt x="1738107" y="16471"/>
                  <a:pt x="1737115" y="15479"/>
                </a:cubicBezTo>
                <a:cubicBezTo>
                  <a:pt x="1736122" y="15479"/>
                  <a:pt x="1737115" y="14487"/>
                  <a:pt x="1738603" y="13246"/>
                </a:cubicBezTo>
                <a:lnTo>
                  <a:pt x="1741959" y="10450"/>
                </a:lnTo>
                <a:lnTo>
                  <a:pt x="1741994" y="10346"/>
                </a:lnTo>
                <a:lnTo>
                  <a:pt x="1739257" y="12437"/>
                </a:lnTo>
                <a:cubicBezTo>
                  <a:pt x="1737352" y="13759"/>
                  <a:pt x="1735447" y="14817"/>
                  <a:pt x="1735447" y="13759"/>
                </a:cubicBezTo>
                <a:cubicBezTo>
                  <a:pt x="1734495" y="12701"/>
                  <a:pt x="1735447" y="11642"/>
                  <a:pt x="1737114" y="10848"/>
                </a:cubicBezTo>
                <a:lnTo>
                  <a:pt x="1742209" y="9716"/>
                </a:lnTo>
                <a:lnTo>
                  <a:pt x="1742232" y="9649"/>
                </a:lnTo>
                <a:lnTo>
                  <a:pt x="1739019" y="10121"/>
                </a:lnTo>
                <a:cubicBezTo>
                  <a:pt x="1736876" y="10320"/>
                  <a:pt x="1734495" y="10320"/>
                  <a:pt x="1733542" y="9526"/>
                </a:cubicBezTo>
                <a:lnTo>
                  <a:pt x="1736258" y="8728"/>
                </a:lnTo>
                <a:lnTo>
                  <a:pt x="1733542" y="6351"/>
                </a:lnTo>
                <a:cubicBezTo>
                  <a:pt x="1733542" y="5558"/>
                  <a:pt x="1735130" y="5954"/>
                  <a:pt x="1736717" y="6748"/>
                </a:cubicBezTo>
                <a:lnTo>
                  <a:pt x="1738842" y="8608"/>
                </a:lnTo>
                <a:lnTo>
                  <a:pt x="1743066" y="9526"/>
                </a:lnTo>
                <a:lnTo>
                  <a:pt x="1743067" y="9526"/>
                </a:lnTo>
                <a:lnTo>
                  <a:pt x="1742274" y="10132"/>
                </a:lnTo>
                <a:lnTo>
                  <a:pt x="1742274" y="10188"/>
                </a:lnTo>
                <a:lnTo>
                  <a:pt x="1743067" y="9526"/>
                </a:lnTo>
                <a:lnTo>
                  <a:pt x="1743067" y="9526"/>
                </a:lnTo>
                <a:lnTo>
                  <a:pt x="1743067" y="9526"/>
                </a:lnTo>
                <a:lnTo>
                  <a:pt x="1739099" y="7294"/>
                </a:lnTo>
                <a:cubicBezTo>
                  <a:pt x="1737115" y="6054"/>
                  <a:pt x="1735130" y="4565"/>
                  <a:pt x="1735130" y="3573"/>
                </a:cubicBezTo>
                <a:close/>
                <a:moveTo>
                  <a:pt x="1281104" y="3492"/>
                </a:moveTo>
                <a:lnTo>
                  <a:pt x="1281104" y="11111"/>
                </a:lnTo>
                <a:lnTo>
                  <a:pt x="1282427" y="5874"/>
                </a:lnTo>
                <a:cubicBezTo>
                  <a:pt x="1283220" y="3969"/>
                  <a:pt x="1284279" y="2540"/>
                  <a:pt x="1285337" y="3492"/>
                </a:cubicBezTo>
                <a:lnTo>
                  <a:pt x="1284163" y="7507"/>
                </a:lnTo>
                <a:lnTo>
                  <a:pt x="1287057" y="6350"/>
                </a:lnTo>
                <a:cubicBezTo>
                  <a:pt x="1289042" y="7937"/>
                  <a:pt x="1281104" y="11113"/>
                  <a:pt x="1281104" y="11113"/>
                </a:cubicBezTo>
                <a:lnTo>
                  <a:pt x="1281104" y="11111"/>
                </a:lnTo>
                <a:lnTo>
                  <a:pt x="1279914" y="5874"/>
                </a:lnTo>
                <a:cubicBezTo>
                  <a:pt x="1279914" y="3969"/>
                  <a:pt x="1280311" y="2540"/>
                  <a:pt x="1281104" y="3492"/>
                </a:cubicBezTo>
                <a:close/>
                <a:moveTo>
                  <a:pt x="1744655" y="1905"/>
                </a:moveTo>
                <a:cubicBezTo>
                  <a:pt x="1746242" y="1905"/>
                  <a:pt x="1744655" y="7620"/>
                  <a:pt x="1743067" y="9525"/>
                </a:cubicBezTo>
                <a:cubicBezTo>
                  <a:pt x="1743067" y="9525"/>
                  <a:pt x="1743067" y="0"/>
                  <a:pt x="1744655" y="1905"/>
                </a:cubicBezTo>
                <a:close/>
                <a:moveTo>
                  <a:pt x="1738834" y="1905"/>
                </a:moveTo>
                <a:cubicBezTo>
                  <a:pt x="1739892" y="953"/>
                  <a:pt x="1740951" y="2382"/>
                  <a:pt x="1741744" y="4287"/>
                </a:cubicBezTo>
                <a:lnTo>
                  <a:pt x="1742274" y="6383"/>
                </a:lnTo>
                <a:lnTo>
                  <a:pt x="1743067" y="9525"/>
                </a:lnTo>
                <a:lnTo>
                  <a:pt x="1742274" y="8487"/>
                </a:lnTo>
                <a:lnTo>
                  <a:pt x="1740157" y="5715"/>
                </a:lnTo>
                <a:cubicBezTo>
                  <a:pt x="1738834" y="3811"/>
                  <a:pt x="1737775" y="1905"/>
                  <a:pt x="1738834" y="1905"/>
                </a:cubicBezTo>
                <a:close/>
                <a:moveTo>
                  <a:pt x="1711316" y="1588"/>
                </a:moveTo>
                <a:lnTo>
                  <a:pt x="1711317" y="1588"/>
                </a:lnTo>
                <a:lnTo>
                  <a:pt x="1711317" y="1588"/>
                </a:lnTo>
                <a:lnTo>
                  <a:pt x="1711317" y="1589"/>
                </a:lnTo>
                <a:lnTo>
                  <a:pt x="1711317" y="6351"/>
                </a:lnTo>
                <a:cubicBezTo>
                  <a:pt x="1709730" y="6351"/>
                  <a:pt x="1709730" y="5755"/>
                  <a:pt x="1710127" y="4863"/>
                </a:cubicBezTo>
                <a:lnTo>
                  <a:pt x="1711317" y="1589"/>
                </a:lnTo>
                <a:lnTo>
                  <a:pt x="1711314" y="1593"/>
                </a:lnTo>
                <a:lnTo>
                  <a:pt x="1708936" y="4763"/>
                </a:lnTo>
                <a:cubicBezTo>
                  <a:pt x="1707745" y="4763"/>
                  <a:pt x="1708340" y="3969"/>
                  <a:pt x="1709233" y="3175"/>
                </a:cubicBezTo>
                <a:lnTo>
                  <a:pt x="1711316" y="1589"/>
                </a:lnTo>
                <a:close/>
                <a:moveTo>
                  <a:pt x="1296979" y="1588"/>
                </a:moveTo>
                <a:lnTo>
                  <a:pt x="1298567" y="3704"/>
                </a:lnTo>
                <a:lnTo>
                  <a:pt x="1300154" y="1588"/>
                </a:lnTo>
                <a:cubicBezTo>
                  <a:pt x="1301742" y="1588"/>
                  <a:pt x="1301742" y="3704"/>
                  <a:pt x="1301742" y="5821"/>
                </a:cubicBezTo>
                <a:cubicBezTo>
                  <a:pt x="1300154" y="7937"/>
                  <a:pt x="1300154" y="7937"/>
                  <a:pt x="1300154" y="7937"/>
                </a:cubicBezTo>
                <a:lnTo>
                  <a:pt x="1298567" y="3705"/>
                </a:lnTo>
                <a:lnTo>
                  <a:pt x="1298567" y="7937"/>
                </a:lnTo>
                <a:cubicBezTo>
                  <a:pt x="1298567" y="7937"/>
                  <a:pt x="1296979" y="7937"/>
                  <a:pt x="1296979" y="5821"/>
                </a:cubicBezTo>
                <a:cubicBezTo>
                  <a:pt x="1295392" y="3704"/>
                  <a:pt x="1295392" y="3704"/>
                  <a:pt x="1296979" y="1588"/>
                </a:cubicBezTo>
                <a:close/>
                <a:moveTo>
                  <a:pt x="1722430" y="0"/>
                </a:moveTo>
                <a:cubicBezTo>
                  <a:pt x="1724018" y="0"/>
                  <a:pt x="1724018" y="0"/>
                  <a:pt x="1724018" y="2117"/>
                </a:cubicBezTo>
                <a:lnTo>
                  <a:pt x="1724018" y="6349"/>
                </a:lnTo>
                <a:lnTo>
                  <a:pt x="1725605" y="2117"/>
                </a:lnTo>
                <a:cubicBezTo>
                  <a:pt x="1725605" y="0"/>
                  <a:pt x="1727192" y="0"/>
                  <a:pt x="1727192" y="0"/>
                </a:cubicBezTo>
                <a:cubicBezTo>
                  <a:pt x="1727192" y="0"/>
                  <a:pt x="1727192" y="2117"/>
                  <a:pt x="1727192" y="4234"/>
                </a:cubicBezTo>
                <a:lnTo>
                  <a:pt x="1724018" y="6350"/>
                </a:lnTo>
                <a:lnTo>
                  <a:pt x="1724018" y="6351"/>
                </a:lnTo>
                <a:lnTo>
                  <a:pt x="1724017" y="6351"/>
                </a:lnTo>
                <a:lnTo>
                  <a:pt x="1724017" y="6350"/>
                </a:lnTo>
                <a:lnTo>
                  <a:pt x="1722430" y="2117"/>
                </a:lnTo>
                <a:cubicBezTo>
                  <a:pt x="1722430" y="2117"/>
                  <a:pt x="1722430" y="0"/>
                  <a:pt x="172243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pic>
        <p:nvPicPr>
          <p:cNvPr id="22" name="Picture 21" descr="Number 1 designed in watercolours.">
            <a:extLst>
              <a:ext uri="{FF2B5EF4-FFF2-40B4-BE49-F238E27FC236}">
                <a16:creationId xmlns:a16="http://schemas.microsoft.com/office/drawing/2014/main" id="{A1DE85C1-6B78-2842-A45B-12EDEB8CDE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7242" y="1990407"/>
            <a:ext cx="440678" cy="6841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21AD38-0908-433F-9BAF-1EA6CAADD3B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0" y="2636740"/>
            <a:ext cx="4286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GB" dirty="0">
                <a:latin typeface="Poppins Medium" pitchFamily="2" charset="77"/>
                <a:cs typeface="Poppins Medium" pitchFamily="2" charset="77"/>
              </a:rPr>
              <a:t>Could we Host the F2F November WGs meeting?</a:t>
            </a:r>
          </a:p>
        </p:txBody>
      </p:sp>
      <p:pic>
        <p:nvPicPr>
          <p:cNvPr id="28" name="Picture 27" descr="Number 2 designed in watercolours.">
            <a:extLst>
              <a:ext uri="{FF2B5EF4-FFF2-40B4-BE49-F238E27FC236}">
                <a16:creationId xmlns:a16="http://schemas.microsoft.com/office/drawing/2014/main" id="{9E3B553C-A5E9-D44D-AF59-5E74B1E478D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1925" y="4049470"/>
            <a:ext cx="440678" cy="60456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E3A7639-09DF-49B5-9D10-550E1D0E4D43}"/>
              </a:ext>
            </a:extLst>
          </p:cNvPr>
          <p:cNvSpPr txBox="1"/>
          <p:nvPr/>
        </p:nvSpPr>
        <p:spPr>
          <a:xfrm>
            <a:off x="1684779" y="4750069"/>
            <a:ext cx="2492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GB" sz="2000" dirty="0">
                <a:latin typeface="Poppins Medium" pitchFamily="2" charset="77"/>
                <a:cs typeface="Poppins Medium" pitchFamily="2" charset="77"/>
              </a:rPr>
              <a:t>Budget</a:t>
            </a:r>
          </a:p>
        </p:txBody>
      </p:sp>
      <p:pic>
        <p:nvPicPr>
          <p:cNvPr id="29" name="Picture 28" descr="Number 3 designed in watercolours.">
            <a:extLst>
              <a:ext uri="{FF2B5EF4-FFF2-40B4-BE49-F238E27FC236}">
                <a16:creationId xmlns:a16="http://schemas.microsoft.com/office/drawing/2014/main" id="{B3EAF068-7DDC-6E46-BDEF-C009B638C38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07901" y="2030102"/>
            <a:ext cx="440678" cy="47095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7A6648-6FB9-40B6-ABB4-D8E8B572F86F}"/>
              </a:ext>
            </a:extLst>
          </p:cNvPr>
          <p:cNvSpPr txBox="1"/>
          <p:nvPr/>
        </p:nvSpPr>
        <p:spPr>
          <a:xfrm>
            <a:off x="7913972" y="2798796"/>
            <a:ext cx="294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GB" sz="2000" dirty="0">
                <a:latin typeface="Poppins Medium" pitchFamily="2" charset="77"/>
                <a:cs typeface="Poppins Medium" pitchFamily="2" charset="77"/>
              </a:rPr>
              <a:t>Where?</a:t>
            </a:r>
          </a:p>
        </p:txBody>
      </p:sp>
      <p:pic>
        <p:nvPicPr>
          <p:cNvPr id="30" name="Picture 29" descr="Number 4 designed in watercolours.">
            <a:extLst>
              <a:ext uri="{FF2B5EF4-FFF2-40B4-BE49-F238E27FC236}">
                <a16:creationId xmlns:a16="http://schemas.microsoft.com/office/drawing/2014/main" id="{C5C6CE30-81FC-9941-AD24-319DCB75A10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17274" y="4059204"/>
            <a:ext cx="440678" cy="585101"/>
          </a:xfrm>
          <a:prstGeom prst="rect">
            <a:avLst/>
          </a:prstGeom>
        </p:spPr>
      </p:pic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8721EF3E-9264-4829-B1AA-9E3889F82E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3C6DF47B-3BED-4C75-ACAB-4344E1B376FE}" type="slidenum">
              <a:rPr lang="en-GB" smtClean="0"/>
              <a:t>2</a:t>
            </a:fld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EE95D9-897F-D136-7EAD-4460EFE53BA9}"/>
              </a:ext>
            </a:extLst>
          </p:cNvPr>
          <p:cNvSpPr txBox="1"/>
          <p:nvPr/>
        </p:nvSpPr>
        <p:spPr>
          <a:xfrm>
            <a:off x="8323547" y="4550014"/>
            <a:ext cx="294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fr-FR" sz="2000" dirty="0">
                <a:latin typeface="Poppins Medium" pitchFamily="2" charset="77"/>
                <a:cs typeface="Poppins Medium" pitchFamily="2" charset="77"/>
              </a:rPr>
              <a:t>Details</a:t>
            </a:r>
            <a:endParaRPr lang="en-GB" sz="2000" dirty="0">
              <a:latin typeface="Poppins Medium" pitchFamily="2" charset="77"/>
              <a:cs typeface="Poppins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735209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4001" y="405511"/>
            <a:ext cx="6148898" cy="1062562"/>
          </a:xfrm>
        </p:spPr>
        <p:txBody>
          <a:bodyPr/>
          <a:lstStyle/>
          <a:p>
            <a:pPr algn="r">
              <a:defRPr/>
            </a:pPr>
            <a:r>
              <a:rPr lang="en-GB" dirty="0">
                <a:latin typeface="Poppins Medium" pitchFamily="2" charset="77"/>
                <a:cs typeface="Poppins Medium" pitchFamily="2" charset="77"/>
              </a:rPr>
              <a:t>Could we Host the F2F November WGs meeting?</a:t>
            </a:r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9" r="31119"/>
          <a:stretch>
            <a:fillRect/>
          </a:stretch>
        </p:blipFill>
        <p:spPr/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AAB613A-1B6C-214B-A7CD-01FD577B65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34001" y="1800000"/>
            <a:ext cx="7571353" cy="4458187"/>
          </a:xfrm>
        </p:spPr>
        <p:txBody>
          <a:bodyPr/>
          <a:lstStyle/>
          <a:p>
            <a:endParaRPr lang="en-GB" noProof="0" dirty="0"/>
          </a:p>
          <a:p>
            <a:endParaRPr lang="en-GB" dirty="0"/>
          </a:p>
          <a:p>
            <a:r>
              <a:rPr lang="en-GB" noProof="0" dirty="0"/>
              <a:t>The answer YES we could. </a:t>
            </a:r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5BEF664E-50FD-3D43-A623-2C01FC7899D8}"/>
              </a:ext>
            </a:extLst>
          </p:cNvPr>
          <p:cNvSpPr txBox="1">
            <a:spLocks/>
          </p:cNvSpPr>
          <p:nvPr/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C6DF47B-3BED-4C75-ACAB-4344E1B376FE}" type="slidenum">
              <a:rPr lang="en-GB" sz="1400" smtClean="0"/>
              <a:pPr/>
              <a:t>3</a:t>
            </a:fld>
            <a:endParaRPr lang="en-GB" sz="1400" dirty="0"/>
          </a:p>
        </p:txBody>
      </p:sp>
      <p:pic>
        <p:nvPicPr>
          <p:cNvPr id="12" name="Picture 11" descr="Number 1 designed in watercolours.">
            <a:extLst>
              <a:ext uri="{FF2B5EF4-FFF2-40B4-BE49-F238E27FC236}">
                <a16:creationId xmlns:a16="http://schemas.microsoft.com/office/drawing/2014/main" id="{7D4DC397-E2B1-42D2-A6A8-97990A713C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7576" y="252692"/>
            <a:ext cx="440678" cy="68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843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4001" y="405511"/>
            <a:ext cx="5514536" cy="1002184"/>
          </a:xfrm>
        </p:spPr>
        <p:txBody>
          <a:bodyPr/>
          <a:lstStyle/>
          <a:p>
            <a:r>
              <a:rPr lang="en-GB" sz="3200" b="0" i="0" kern="1200" dirty="0">
                <a:solidFill>
                  <a:srgbClr val="014176"/>
                </a:solidFill>
                <a:effectLst/>
                <a:latin typeface="Poppins SemiBold" panose="00000700000000000000" pitchFamily="2" charset="0"/>
                <a:ea typeface="+mj-ea"/>
                <a:cs typeface="Poppins" panose="00000500000000000000" pitchFamily="2" charset="0"/>
              </a:rPr>
              <a:t>Available Budget</a:t>
            </a:r>
            <a:endParaRPr lang="en-US" dirty="0"/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9" r="31119"/>
          <a:stretch>
            <a:fillRect/>
          </a:stretch>
        </p:blipFill>
        <p:spPr/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1B25830-62E9-B744-AF7E-74ED05F2625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97541" y="1543575"/>
            <a:ext cx="8007813" cy="4500380"/>
          </a:xfrm>
        </p:spPr>
        <p:txBody>
          <a:bodyPr/>
          <a:lstStyle/>
          <a:p>
            <a:endParaRPr lang="en-GB" noProof="0" dirty="0"/>
          </a:p>
          <a:p>
            <a:endParaRPr lang="en-GB" dirty="0"/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5BEF664E-50FD-3D43-A623-2C01FC7899D8}"/>
              </a:ext>
            </a:extLst>
          </p:cNvPr>
          <p:cNvSpPr txBox="1">
            <a:spLocks/>
          </p:cNvSpPr>
          <p:nvPr/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C6DF47B-3BED-4C75-ACAB-4344E1B376FE}" type="slidenum">
              <a:rPr lang="en-GB" sz="1400" smtClean="0"/>
              <a:pPr/>
              <a:t>4</a:t>
            </a:fld>
            <a:endParaRPr lang="en-GB" sz="1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577867-C2ED-405A-8092-79213E3AC07C}"/>
              </a:ext>
            </a:extLst>
          </p:cNvPr>
          <p:cNvSpPr txBox="1"/>
          <p:nvPr/>
        </p:nvSpPr>
        <p:spPr>
          <a:xfrm>
            <a:off x="3324138" y="1467965"/>
            <a:ext cx="609460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Available budget </a:t>
            </a:r>
          </a:p>
          <a:p>
            <a:r>
              <a:rPr lang="en-GB" dirty="0"/>
              <a:t>400k€ EF3 </a:t>
            </a:r>
          </a:p>
          <a:p>
            <a:r>
              <a:rPr lang="en-GB" dirty="0"/>
              <a:t>200k€ NAF</a:t>
            </a:r>
          </a:p>
          <a:p>
            <a:endParaRPr lang="en-GB" dirty="0"/>
          </a:p>
          <a:p>
            <a:r>
              <a:rPr lang="en-GB" dirty="0"/>
              <a:t>TOTAL 600k€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13" name="Picture 12" descr="Number 2 designed in watercolours.">
            <a:extLst>
              <a:ext uri="{FF2B5EF4-FFF2-40B4-BE49-F238E27FC236}">
                <a16:creationId xmlns:a16="http://schemas.microsoft.com/office/drawing/2014/main" id="{C8AB607D-17AA-4C78-8612-E4F8BB3B97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3536" y="340736"/>
            <a:ext cx="440678" cy="60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266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4001" y="405511"/>
            <a:ext cx="6048230" cy="1012228"/>
          </a:xfrm>
        </p:spPr>
        <p:txBody>
          <a:bodyPr/>
          <a:lstStyle/>
          <a:p>
            <a:r>
              <a:rPr lang="en-GB" sz="3200" b="0" i="0" kern="1200" dirty="0">
                <a:solidFill>
                  <a:srgbClr val="014176"/>
                </a:solidFill>
                <a:effectLst/>
                <a:latin typeface="Poppins SemiBold" panose="00000700000000000000" pitchFamily="2" charset="0"/>
                <a:ea typeface="+mj-ea"/>
                <a:cs typeface="Poppins" panose="00000500000000000000" pitchFamily="2" charset="0"/>
              </a:rPr>
              <a:t>Where?</a:t>
            </a:r>
            <a:endParaRPr lang="en-US" dirty="0"/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9" r="31119"/>
          <a:stretch>
            <a:fillRect/>
          </a:stretch>
        </p:blipFill>
        <p:spPr/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1B25830-62E9-B744-AF7E-74ED05F2625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97541" y="1543575"/>
            <a:ext cx="8531604" cy="4546832"/>
          </a:xfrm>
        </p:spPr>
        <p:txBody>
          <a:bodyPr/>
          <a:lstStyle/>
          <a:p>
            <a:endParaRPr lang="en-GB" noProof="0" dirty="0"/>
          </a:p>
          <a:p>
            <a:endParaRPr lang="en-GB" noProof="0" dirty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GB" dirty="0"/>
              <a:t>Only choice I can find is Toulouse, France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GB" noProof="0" dirty="0"/>
              <a:t>Liberty (external meeting organizer) </a:t>
            </a:r>
            <a:r>
              <a:rPr lang="en-GB" dirty="0"/>
              <a:t>has not found any solution</a:t>
            </a:r>
            <a:endParaRPr lang="en-GB" noProof="0" dirty="0"/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5BEF664E-50FD-3D43-A623-2C01FC7899D8}"/>
              </a:ext>
            </a:extLst>
          </p:cNvPr>
          <p:cNvSpPr txBox="1">
            <a:spLocks/>
          </p:cNvSpPr>
          <p:nvPr/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C6DF47B-3BED-4C75-ACAB-4344E1B376FE}" type="slidenum">
              <a:rPr lang="en-GB" sz="1400" smtClean="0"/>
              <a:pPr/>
              <a:t>5</a:t>
            </a:fld>
            <a:endParaRPr lang="en-GB" sz="1400" dirty="0"/>
          </a:p>
        </p:txBody>
      </p:sp>
      <p:pic>
        <p:nvPicPr>
          <p:cNvPr id="7" name="Picture 6" descr="Number 3 designed in watercolours.">
            <a:extLst>
              <a:ext uri="{FF2B5EF4-FFF2-40B4-BE49-F238E27FC236}">
                <a16:creationId xmlns:a16="http://schemas.microsoft.com/office/drawing/2014/main" id="{E84C5B0C-5B7B-4F45-A522-F1AB33915D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06059" y="405511"/>
            <a:ext cx="440678" cy="470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52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4B7A236-1AA4-564B-AC16-E10E7A791F7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Poppins" pitchFamily="2" charset="77"/>
              </a:rPr>
              <a:t>Toulouse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Poppins" pitchFamily="2" charset="77"/>
            </a:endParaRPr>
          </a:p>
        </p:txBody>
      </p:sp>
      <p:pic>
        <p:nvPicPr>
          <p:cNvPr id="7" name="Picture 6" descr="Number 4 designed in watercolours.">
            <a:extLst>
              <a:ext uri="{FF2B5EF4-FFF2-40B4-BE49-F238E27FC236}">
                <a16:creationId xmlns:a16="http://schemas.microsoft.com/office/drawing/2014/main" id="{89AB4DD0-717A-4C73-8584-C31E8622C0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894" y="773688"/>
            <a:ext cx="440678" cy="58510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A69521A-0533-7F36-6C8F-D396D2924F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9301" y="1152502"/>
            <a:ext cx="6775593" cy="484190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085E6AB-CA3B-3641-6FD7-F0F1BF3113A8}"/>
              </a:ext>
            </a:extLst>
          </p:cNvPr>
          <p:cNvSpPr txBox="1"/>
          <p:nvPr/>
        </p:nvSpPr>
        <p:spPr>
          <a:xfrm rot="10800000" flipV="1">
            <a:off x="4852986" y="3573453"/>
            <a:ext cx="2486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highlight>
                  <a:srgbClr val="FFFF00"/>
                </a:highlight>
              </a:rPr>
              <a:t>RAN1 August 2022 </a:t>
            </a:r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EC9FC6E-3209-0CEC-DEE4-12E6280AC60B}"/>
              </a:ext>
            </a:extLst>
          </p:cNvPr>
          <p:cNvSpPr txBox="1"/>
          <p:nvPr/>
        </p:nvSpPr>
        <p:spPr>
          <a:xfrm>
            <a:off x="1919072" y="2210701"/>
            <a:ext cx="2013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highlight>
                  <a:srgbClr val="FFFF00"/>
                </a:highlight>
              </a:rPr>
              <a:t>November</a:t>
            </a:r>
            <a:r>
              <a:rPr lang="fr-FR" dirty="0">
                <a:highlight>
                  <a:srgbClr val="FFFF00"/>
                </a:highlight>
              </a:rPr>
              <a:t> 2022</a:t>
            </a:r>
            <a:endParaRPr lang="en-GB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30903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4B7A236-1AA4-564B-AC16-E10E7A791F7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Poppins" pitchFamily="2" charset="77"/>
              </a:rPr>
              <a:t>Toulouse MEET Centre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Poppins" pitchFamily="2" charset="77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CB350E2-3A5F-6450-E1B4-03847DCA23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 descr="Number 4 designed in watercolours.">
            <a:extLst>
              <a:ext uri="{FF2B5EF4-FFF2-40B4-BE49-F238E27FC236}">
                <a16:creationId xmlns:a16="http://schemas.microsoft.com/office/drawing/2014/main" id="{89AB4DD0-717A-4C73-8584-C31E8622C0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894" y="773688"/>
            <a:ext cx="440678" cy="5851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0CF5309-AA35-E2C7-632A-645862503C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461" y="1290554"/>
            <a:ext cx="9455417" cy="488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9948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4B7A236-1AA4-564B-AC16-E10E7A791F7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Poppins" pitchFamily="2" charset="77"/>
              </a:rPr>
              <a:t>Toulouse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Poppins" pitchFamily="2" charset="77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CB350E2-3A5F-6450-E1B4-03847DCA23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 descr="Number 4 designed in watercolours.">
            <a:extLst>
              <a:ext uri="{FF2B5EF4-FFF2-40B4-BE49-F238E27FC236}">
                <a16:creationId xmlns:a16="http://schemas.microsoft.com/office/drawing/2014/main" id="{89AB4DD0-717A-4C73-8584-C31E8622C0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894" y="773688"/>
            <a:ext cx="440678" cy="5851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9963C87-0E62-020A-FAD9-22A6CCBC30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461" y="1191547"/>
            <a:ext cx="9436585" cy="501675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578351-C5EA-17A7-7EB8-BA8BAAA7F77B}"/>
              </a:ext>
            </a:extLst>
          </p:cNvPr>
          <p:cNvSpPr txBox="1"/>
          <p:nvPr/>
        </p:nvSpPr>
        <p:spPr>
          <a:xfrm>
            <a:off x="2295525" y="3244977"/>
            <a:ext cx="1209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highlight>
                  <a:srgbClr val="00FF00"/>
                </a:highlight>
              </a:rPr>
              <a:t>3GPP</a:t>
            </a:r>
            <a:endParaRPr lang="en-GB" dirty="0">
              <a:highlight>
                <a:srgbClr val="00FF00"/>
              </a:highlight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49ACD46C-5430-FDF7-1040-ACA70034A46C}"/>
                  </a:ext>
                </a:extLst>
              </p14:cNvPr>
              <p14:cNvContentPartPr/>
              <p14:nvPr/>
            </p14:nvContentPartPr>
            <p14:xfrm>
              <a:off x="2733450" y="3418905"/>
              <a:ext cx="360" cy="3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49ACD46C-5430-FDF7-1040-ACA70034A46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79450" y="3311265"/>
                <a:ext cx="108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0338C7A0-0D1B-DC68-47A7-3B1C08225E01}"/>
              </a:ext>
            </a:extLst>
          </p:cNvPr>
          <p:cNvSpPr txBox="1"/>
          <p:nvPr/>
        </p:nvSpPr>
        <p:spPr>
          <a:xfrm>
            <a:off x="8705850" y="1174123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highlight>
                  <a:srgbClr val="00FF00"/>
                </a:highlight>
              </a:rPr>
              <a:t>Lunch </a:t>
            </a:r>
            <a:r>
              <a:rPr lang="fr-FR" dirty="0" err="1">
                <a:highlight>
                  <a:srgbClr val="00FF00"/>
                </a:highlight>
              </a:rPr>
              <a:t>Seating</a:t>
            </a:r>
            <a:endParaRPr lang="en-GB" dirty="0">
              <a:highlight>
                <a:srgbClr val="00FF00"/>
              </a:highlight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51A4223-1CC5-70A1-6BFF-9FAD1F98828E}"/>
              </a:ext>
            </a:extLst>
          </p:cNvPr>
          <p:cNvSpPr txBox="1"/>
          <p:nvPr/>
        </p:nvSpPr>
        <p:spPr>
          <a:xfrm>
            <a:off x="6642381" y="3432429"/>
            <a:ext cx="1019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highlight>
                  <a:srgbClr val="00FF00"/>
                </a:highlight>
              </a:rPr>
              <a:t>Food </a:t>
            </a:r>
            <a:br>
              <a:rPr lang="fr-FR" dirty="0">
                <a:highlight>
                  <a:srgbClr val="00FF00"/>
                </a:highlight>
              </a:rPr>
            </a:br>
            <a:r>
              <a:rPr lang="fr-FR" dirty="0">
                <a:highlight>
                  <a:srgbClr val="00FF00"/>
                </a:highlight>
              </a:rPr>
              <a:t>Trucks</a:t>
            </a:r>
            <a:endParaRPr lang="en-GB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16837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4B7A236-1AA4-564B-AC16-E10E7A791F7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Poppins" pitchFamily="2" charset="77"/>
              </a:rPr>
              <a:t>Convention Centre Ground </a:t>
            </a:r>
            <a:r>
              <a:rPr kumimoji="0" lang="fr-FR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Poppins" pitchFamily="2" charset="77"/>
              </a:rPr>
              <a:t>Floor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Poppins" pitchFamily="2" charset="77"/>
            </a:endParaRPr>
          </a:p>
        </p:txBody>
      </p:sp>
      <p:pic>
        <p:nvPicPr>
          <p:cNvPr id="7" name="Picture 6" descr="Number 4 designed in watercolours.">
            <a:extLst>
              <a:ext uri="{FF2B5EF4-FFF2-40B4-BE49-F238E27FC236}">
                <a16:creationId xmlns:a16="http://schemas.microsoft.com/office/drawing/2014/main" id="{89AB4DD0-717A-4C73-8584-C31E8622C0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894" y="773688"/>
            <a:ext cx="440678" cy="5851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1E1C4B4-3F05-D9D3-9F6A-3FF081E969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3435" y="1342255"/>
            <a:ext cx="8278380" cy="5515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48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TSI">
      <a:dk1>
        <a:srgbClr val="050D14"/>
      </a:dk1>
      <a:lt1>
        <a:srgbClr val="FFFFFF"/>
      </a:lt1>
      <a:dk2>
        <a:srgbClr val="0072AC"/>
      </a:dk2>
      <a:lt2>
        <a:srgbClr val="E5DF92"/>
      </a:lt2>
      <a:accent1>
        <a:srgbClr val="014176"/>
      </a:accent1>
      <a:accent2>
        <a:srgbClr val="9EC5DE"/>
      </a:accent2>
      <a:accent3>
        <a:srgbClr val="5E686A"/>
      </a:accent3>
      <a:accent4>
        <a:srgbClr val="DF552E"/>
      </a:accent4>
      <a:accent5>
        <a:srgbClr val="84BE42"/>
      </a:accent5>
      <a:accent6>
        <a:srgbClr val="7F4F8E"/>
      </a:accent6>
      <a:hlink>
        <a:srgbClr val="002B78"/>
      </a:hlink>
      <a:folHlink>
        <a:srgbClr val="9CC8F4"/>
      </a:folHlink>
    </a:clrScheme>
    <a:fontScheme name="ETSI">
      <a:majorFont>
        <a:latin typeface="Poppins SemiBold"/>
        <a:ea typeface=""/>
        <a:cs typeface=""/>
      </a:majorFont>
      <a:minorFont>
        <a:latin typeface="Poppins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75000"/>
          </a:schemeClr>
        </a:solidFill>
        <a:ln w="38100">
          <a:solidFill>
            <a:schemeClr val="accent1"/>
          </a:solidFill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2B8C6C41-CECD-4CFE-B97C-56D3F1DF48A2}" vid="{4E6FB48F-FDCA-417C-9948-AC43EEDD040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7622289576114388257C19CA0ED7EB" ma:contentTypeVersion="10" ma:contentTypeDescription="Create a new document." ma:contentTypeScope="" ma:versionID="1d5a0bae04155eb0f623db055b180ccc">
  <xsd:schema xmlns:xsd="http://www.w3.org/2001/XMLSchema" xmlns:xs="http://www.w3.org/2001/XMLSchema" xmlns:p="http://schemas.microsoft.com/office/2006/metadata/properties" xmlns:ns2="eaa00c51-5de4-4083-83f6-5ac443f59e60" targetNamespace="http://schemas.microsoft.com/office/2006/metadata/properties" ma:root="true" ma:fieldsID="831057e2cdbbf7258093f05eef83c3c3" ns2:_="">
    <xsd:import namespace="eaa00c51-5de4-4083-83f6-5ac443f59e6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a00c51-5de4-4083-83f6-5ac443f59e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EE8EC61-699B-446E-8F71-6D2687B0BA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a00c51-5de4-4083-83f6-5ac443f59e6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B946D4D-37D1-44CF-B2F8-0A6E13D7D5D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FF71D36-FDAB-4D58-A943-D07029EB679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ETSI Presentation Template - Short Version 2022</Template>
  <TotalTime>859</TotalTime>
  <Words>353</Words>
  <Application>Microsoft Office PowerPoint</Application>
  <PresentationFormat>Widescreen</PresentationFormat>
  <Paragraphs>100</Paragraphs>
  <Slides>17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Poppins Medium</vt:lpstr>
      <vt:lpstr>Poppins SemiBold</vt:lpstr>
      <vt:lpstr>Wingdings</vt:lpstr>
      <vt:lpstr>Poppins</vt:lpstr>
      <vt:lpstr>Arial</vt:lpstr>
      <vt:lpstr>Calibri</vt:lpstr>
      <vt:lpstr>Office Theme</vt:lpstr>
      <vt:lpstr>3GPP November 2022</vt:lpstr>
      <vt:lpstr>Content </vt:lpstr>
      <vt:lpstr>Could we Host the F2F November WGs meeting?</vt:lpstr>
      <vt:lpstr>Available Budget</vt:lpstr>
      <vt:lpstr>Where?</vt:lpstr>
      <vt:lpstr>Toulouse</vt:lpstr>
      <vt:lpstr>Toulouse MEET Centre</vt:lpstr>
      <vt:lpstr>Toulouse</vt:lpstr>
      <vt:lpstr>Convention Centre Ground Floor</vt:lpstr>
      <vt:lpstr>PowerPoint Presentation</vt:lpstr>
      <vt:lpstr>Toulouse  Convention Centre 1st floor</vt:lpstr>
      <vt:lpstr>Toulouse</vt:lpstr>
      <vt:lpstr>Toulouse transport/hotels</vt:lpstr>
      <vt:lpstr>Funding from Toulouse?</vt:lpstr>
      <vt:lpstr>Outline budget</vt:lpstr>
      <vt:lpstr>Budget needed for Toulouse</vt:lpstr>
      <vt:lpstr>Any questions?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 the ETSI branded presentation template, short version without Annexes</dc:title>
  <dc:subject>How to use the ETSI Branded Template</dc:subject>
  <dc:creator>Ultan Mulligan</dc:creator>
  <cp:keywords>ETSI; Template; Powerpoint; brand.</cp:keywords>
  <dc:description/>
  <cp:lastModifiedBy>Emmanuelle Wurffel</cp:lastModifiedBy>
  <cp:revision>23</cp:revision>
  <dcterms:created xsi:type="dcterms:W3CDTF">2022-06-24T10:29:04Z</dcterms:created>
  <dcterms:modified xsi:type="dcterms:W3CDTF">2022-08-29T08:50:53Z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0x0101006E7622289576114388257C19CA0ED7EB</vt:lpwstr>
  </property>
</Properties>
</file>